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Garamon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gRvStS74rH5qYmAVkHnj5vv6Uj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Garamond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Garamond-italic.fntdata"/><Relationship Id="rId12" Type="http://schemas.openxmlformats.org/officeDocument/2006/relationships/slide" Target="slides/slide7.xml"/><Relationship Id="rId34" Type="http://schemas.openxmlformats.org/officeDocument/2006/relationships/font" Target="fonts/Garamond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Garamon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E-45C2-9330-DD4AB7024081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E-45C2-9330-DD4AB70240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E-45C2-9330-DD4AB70240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AE-45C2-9330-DD4AB702408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AE-45C2-9330-DD4AB7024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2-4D34-88FF-F0686E2557D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2-4D34-88FF-F0686E2557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2-4D34-88FF-F0686E2557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2-4D34-88FF-F0686E2557D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02-4D34-88FF-F0686E255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C-40A8-A247-91CF8925EB9A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C-40A8-A247-91CF8925EB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FC-40A8-A247-91CF8925EB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FC-40A8-A247-91CF8925EB9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FC-40A8-A247-91CF8925E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6" name="Google Shape;16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7" name="Google Shape;16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4" name="Google Shape;17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4" name="Google Shape;19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2" name="Google Shape;19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3" name="Google Shape;20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2" name="Google Shape;218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7" name="Google Shape;22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3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5" name="Google Shape;222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6" name="Google Shape;223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7" name="Google Shape;224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8" name="Google Shape;224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9" name="Google Shape;226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4" name="Google Shape;229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2" name="Google Shape;23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9" name="Google Shape;234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0" name="Google Shape;235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7" name="Google Shape;23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5" name="Google Shape;242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8" name="Google Shape;12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3" name="Google Shape;13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1" name="Google Shape;16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8"/>
          <p:cNvSpPr/>
          <p:nvPr/>
        </p:nvSpPr>
        <p:spPr>
          <a:xfrm>
            <a:off x="8766676" y="6419297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b="0" i="0" lang="en-US" sz="7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b="0" i="0" lang="en-US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i="0" lang="en-US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bg>
      <p:bgPr>
        <a:solidFill>
          <a:srgbClr val="262626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Garamond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b="0" i="0" lang="en-US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b="0" i="0" lang="en-US" sz="7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b="0" i="0" lang="en-US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i="0" lang="en-US" sz="12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8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" name="Google Shape;23;p32"/>
          <p:cNvGrpSpPr/>
          <p:nvPr/>
        </p:nvGrpSpPr>
        <p:grpSpPr>
          <a:xfrm>
            <a:off x="1986757" y="5243194"/>
            <a:ext cx="8218487" cy="1614805"/>
            <a:chOff x="1588" y="2212975"/>
            <a:chExt cx="12192000" cy="2395538"/>
          </a:xfrm>
        </p:grpSpPr>
        <p:sp>
          <p:nvSpPr>
            <p:cNvPr id="24" name="Google Shape;24;p32"/>
            <p:cNvSpPr/>
            <p:nvPr/>
          </p:nvSpPr>
          <p:spPr>
            <a:xfrm>
              <a:off x="1588" y="2212975"/>
              <a:ext cx="12192000" cy="2395538"/>
            </a:xfrm>
            <a:custGeom>
              <a:rect b="b" l="l" r="r" t="t"/>
              <a:pathLst>
                <a:path extrusionOk="0" h="1254" w="6378">
                  <a:moveTo>
                    <a:pt x="6378" y="663"/>
                  </a:moveTo>
                  <a:cubicBezTo>
                    <a:pt x="6373" y="663"/>
                    <a:pt x="6373" y="663"/>
                    <a:pt x="6373" y="663"/>
                  </a:cubicBezTo>
                  <a:cubicBezTo>
                    <a:pt x="6346" y="643"/>
                    <a:pt x="6346" y="643"/>
                    <a:pt x="6346" y="643"/>
                  </a:cubicBezTo>
                  <a:cubicBezTo>
                    <a:pt x="6029" y="642"/>
                    <a:pt x="6029" y="642"/>
                    <a:pt x="6029" y="642"/>
                  </a:cubicBezTo>
                  <a:cubicBezTo>
                    <a:pt x="6012" y="655"/>
                    <a:pt x="6012" y="655"/>
                    <a:pt x="6012" y="655"/>
                  </a:cubicBezTo>
                  <a:cubicBezTo>
                    <a:pt x="6012" y="648"/>
                    <a:pt x="6007" y="647"/>
                    <a:pt x="6007" y="647"/>
                  </a:cubicBezTo>
                  <a:cubicBezTo>
                    <a:pt x="6008" y="645"/>
                    <a:pt x="5997" y="644"/>
                    <a:pt x="5997" y="644"/>
                  </a:cubicBezTo>
                  <a:cubicBezTo>
                    <a:pt x="5996" y="642"/>
                    <a:pt x="5989" y="633"/>
                    <a:pt x="5989" y="633"/>
                  </a:cubicBezTo>
                  <a:cubicBezTo>
                    <a:pt x="5987" y="630"/>
                    <a:pt x="5984" y="630"/>
                    <a:pt x="5984" y="630"/>
                  </a:cubicBezTo>
                  <a:cubicBezTo>
                    <a:pt x="5986" y="627"/>
                    <a:pt x="5986" y="627"/>
                    <a:pt x="5986" y="627"/>
                  </a:cubicBezTo>
                  <a:cubicBezTo>
                    <a:pt x="5987" y="625"/>
                    <a:pt x="5987" y="625"/>
                    <a:pt x="5987" y="625"/>
                  </a:cubicBezTo>
                  <a:cubicBezTo>
                    <a:pt x="5987" y="624"/>
                    <a:pt x="5987" y="624"/>
                    <a:pt x="5987" y="624"/>
                  </a:cubicBezTo>
                  <a:cubicBezTo>
                    <a:pt x="5988" y="623"/>
                    <a:pt x="5988" y="623"/>
                    <a:pt x="5988" y="623"/>
                  </a:cubicBezTo>
                  <a:cubicBezTo>
                    <a:pt x="5987" y="622"/>
                    <a:pt x="5987" y="622"/>
                    <a:pt x="5987" y="622"/>
                  </a:cubicBezTo>
                  <a:cubicBezTo>
                    <a:pt x="5986" y="620"/>
                    <a:pt x="5983" y="622"/>
                    <a:pt x="5983" y="622"/>
                  </a:cubicBezTo>
                  <a:cubicBezTo>
                    <a:pt x="5979" y="622"/>
                    <a:pt x="5979" y="622"/>
                    <a:pt x="5979" y="622"/>
                  </a:cubicBezTo>
                  <a:cubicBezTo>
                    <a:pt x="5976" y="623"/>
                    <a:pt x="5976" y="623"/>
                    <a:pt x="5976" y="623"/>
                  </a:cubicBezTo>
                  <a:cubicBezTo>
                    <a:pt x="5974" y="622"/>
                    <a:pt x="5974" y="622"/>
                    <a:pt x="5974" y="622"/>
                  </a:cubicBezTo>
                  <a:cubicBezTo>
                    <a:pt x="5971" y="621"/>
                    <a:pt x="5971" y="621"/>
                    <a:pt x="5971" y="621"/>
                  </a:cubicBezTo>
                  <a:cubicBezTo>
                    <a:pt x="5969" y="620"/>
                    <a:pt x="5969" y="620"/>
                    <a:pt x="5969" y="620"/>
                  </a:cubicBezTo>
                  <a:cubicBezTo>
                    <a:pt x="5967" y="619"/>
                    <a:pt x="5965" y="617"/>
                    <a:pt x="5965" y="617"/>
                  </a:cubicBezTo>
                  <a:cubicBezTo>
                    <a:pt x="5963" y="614"/>
                    <a:pt x="5957" y="613"/>
                    <a:pt x="5957" y="613"/>
                  </a:cubicBezTo>
                  <a:cubicBezTo>
                    <a:pt x="5955" y="612"/>
                    <a:pt x="5955" y="612"/>
                    <a:pt x="5955" y="612"/>
                  </a:cubicBezTo>
                  <a:cubicBezTo>
                    <a:pt x="5955" y="610"/>
                    <a:pt x="5955" y="610"/>
                    <a:pt x="5955" y="610"/>
                  </a:cubicBezTo>
                  <a:cubicBezTo>
                    <a:pt x="5955" y="609"/>
                    <a:pt x="5955" y="609"/>
                    <a:pt x="5955" y="609"/>
                  </a:cubicBezTo>
                  <a:cubicBezTo>
                    <a:pt x="5956" y="607"/>
                    <a:pt x="5956" y="607"/>
                    <a:pt x="5956" y="607"/>
                  </a:cubicBezTo>
                  <a:cubicBezTo>
                    <a:pt x="5956" y="606"/>
                    <a:pt x="5956" y="606"/>
                    <a:pt x="5956" y="606"/>
                  </a:cubicBezTo>
                  <a:cubicBezTo>
                    <a:pt x="5954" y="604"/>
                    <a:pt x="5954" y="604"/>
                    <a:pt x="5954" y="604"/>
                  </a:cubicBezTo>
                  <a:cubicBezTo>
                    <a:pt x="5952" y="603"/>
                    <a:pt x="5952" y="603"/>
                    <a:pt x="5952" y="603"/>
                  </a:cubicBezTo>
                  <a:cubicBezTo>
                    <a:pt x="5949" y="602"/>
                    <a:pt x="5949" y="602"/>
                    <a:pt x="5949" y="602"/>
                  </a:cubicBezTo>
                  <a:cubicBezTo>
                    <a:pt x="5947" y="603"/>
                    <a:pt x="5947" y="603"/>
                    <a:pt x="5947" y="603"/>
                  </a:cubicBezTo>
                  <a:cubicBezTo>
                    <a:pt x="5947" y="604"/>
                    <a:pt x="5947" y="604"/>
                    <a:pt x="5947" y="604"/>
                  </a:cubicBezTo>
                  <a:cubicBezTo>
                    <a:pt x="5946" y="606"/>
                    <a:pt x="5946" y="606"/>
                    <a:pt x="5946" y="606"/>
                  </a:cubicBezTo>
                  <a:cubicBezTo>
                    <a:pt x="5945" y="607"/>
                    <a:pt x="5945" y="607"/>
                    <a:pt x="5945" y="607"/>
                  </a:cubicBezTo>
                  <a:cubicBezTo>
                    <a:pt x="5945" y="608"/>
                    <a:pt x="5945" y="608"/>
                    <a:pt x="5945" y="608"/>
                  </a:cubicBezTo>
                  <a:cubicBezTo>
                    <a:pt x="5944" y="609"/>
                    <a:pt x="5944" y="609"/>
                    <a:pt x="5944" y="609"/>
                  </a:cubicBezTo>
                  <a:cubicBezTo>
                    <a:pt x="5944" y="610"/>
                    <a:pt x="5944" y="610"/>
                    <a:pt x="5944" y="610"/>
                  </a:cubicBezTo>
                  <a:cubicBezTo>
                    <a:pt x="5944" y="612"/>
                    <a:pt x="5944" y="612"/>
                    <a:pt x="5944" y="612"/>
                  </a:cubicBezTo>
                  <a:cubicBezTo>
                    <a:pt x="5944" y="613"/>
                    <a:pt x="5944" y="613"/>
                    <a:pt x="5944" y="613"/>
                  </a:cubicBezTo>
                  <a:cubicBezTo>
                    <a:pt x="5943" y="614"/>
                    <a:pt x="5943" y="614"/>
                    <a:pt x="5943" y="614"/>
                  </a:cubicBezTo>
                  <a:cubicBezTo>
                    <a:pt x="5941" y="614"/>
                    <a:pt x="5941" y="614"/>
                    <a:pt x="5941" y="614"/>
                  </a:cubicBezTo>
                  <a:cubicBezTo>
                    <a:pt x="5939" y="616"/>
                    <a:pt x="5939" y="616"/>
                    <a:pt x="5939" y="616"/>
                  </a:cubicBezTo>
                  <a:cubicBezTo>
                    <a:pt x="5937" y="617"/>
                    <a:pt x="5935" y="619"/>
                    <a:pt x="5935" y="622"/>
                  </a:cubicBezTo>
                  <a:cubicBezTo>
                    <a:pt x="5934" y="626"/>
                    <a:pt x="5934" y="629"/>
                    <a:pt x="5934" y="630"/>
                  </a:cubicBezTo>
                  <a:cubicBezTo>
                    <a:pt x="5934" y="542"/>
                    <a:pt x="5934" y="542"/>
                    <a:pt x="5934" y="542"/>
                  </a:cubicBezTo>
                  <a:cubicBezTo>
                    <a:pt x="5948" y="532"/>
                    <a:pt x="5948" y="532"/>
                    <a:pt x="5948" y="532"/>
                  </a:cubicBezTo>
                  <a:cubicBezTo>
                    <a:pt x="5948" y="524"/>
                    <a:pt x="5948" y="524"/>
                    <a:pt x="5948" y="524"/>
                  </a:cubicBezTo>
                  <a:cubicBezTo>
                    <a:pt x="5931" y="524"/>
                    <a:pt x="5931" y="524"/>
                    <a:pt x="5931" y="524"/>
                  </a:cubicBezTo>
                  <a:cubicBezTo>
                    <a:pt x="5931" y="501"/>
                    <a:pt x="5931" y="501"/>
                    <a:pt x="5931" y="501"/>
                  </a:cubicBezTo>
                  <a:cubicBezTo>
                    <a:pt x="5934" y="501"/>
                    <a:pt x="5934" y="501"/>
                    <a:pt x="5934" y="501"/>
                  </a:cubicBezTo>
                  <a:cubicBezTo>
                    <a:pt x="5934" y="498"/>
                    <a:pt x="5934" y="498"/>
                    <a:pt x="5934" y="498"/>
                  </a:cubicBezTo>
                  <a:cubicBezTo>
                    <a:pt x="5920" y="498"/>
                    <a:pt x="5920" y="498"/>
                    <a:pt x="5920" y="498"/>
                  </a:cubicBezTo>
                  <a:cubicBezTo>
                    <a:pt x="5929" y="494"/>
                    <a:pt x="5929" y="494"/>
                    <a:pt x="5929" y="494"/>
                  </a:cubicBezTo>
                  <a:cubicBezTo>
                    <a:pt x="5901" y="494"/>
                    <a:pt x="5901" y="494"/>
                    <a:pt x="5901" y="494"/>
                  </a:cubicBezTo>
                  <a:cubicBezTo>
                    <a:pt x="5901" y="491"/>
                    <a:pt x="5901" y="491"/>
                    <a:pt x="5901" y="491"/>
                  </a:cubicBezTo>
                  <a:cubicBezTo>
                    <a:pt x="5850" y="491"/>
                    <a:pt x="5850" y="491"/>
                    <a:pt x="5850" y="491"/>
                  </a:cubicBezTo>
                  <a:cubicBezTo>
                    <a:pt x="5850" y="494"/>
                    <a:pt x="5850" y="494"/>
                    <a:pt x="5850" y="494"/>
                  </a:cubicBezTo>
                  <a:cubicBezTo>
                    <a:pt x="5833" y="494"/>
                    <a:pt x="5833" y="494"/>
                    <a:pt x="5833" y="494"/>
                  </a:cubicBezTo>
                  <a:cubicBezTo>
                    <a:pt x="5834" y="493"/>
                    <a:pt x="5834" y="493"/>
                    <a:pt x="5834" y="493"/>
                  </a:cubicBezTo>
                  <a:cubicBezTo>
                    <a:pt x="5834" y="492"/>
                    <a:pt x="5834" y="492"/>
                    <a:pt x="5834" y="492"/>
                  </a:cubicBezTo>
                  <a:cubicBezTo>
                    <a:pt x="5835" y="491"/>
                    <a:pt x="5835" y="491"/>
                    <a:pt x="5835" y="491"/>
                  </a:cubicBezTo>
                  <a:cubicBezTo>
                    <a:pt x="5835" y="490"/>
                    <a:pt x="5835" y="490"/>
                    <a:pt x="5835" y="490"/>
                  </a:cubicBezTo>
                  <a:cubicBezTo>
                    <a:pt x="5832" y="489"/>
                    <a:pt x="5832" y="489"/>
                    <a:pt x="5832" y="489"/>
                  </a:cubicBezTo>
                  <a:cubicBezTo>
                    <a:pt x="5830" y="489"/>
                    <a:pt x="5829" y="489"/>
                    <a:pt x="5829" y="489"/>
                  </a:cubicBezTo>
                  <a:cubicBezTo>
                    <a:pt x="5829" y="487"/>
                    <a:pt x="5829" y="487"/>
                    <a:pt x="5829" y="487"/>
                  </a:cubicBezTo>
                  <a:cubicBezTo>
                    <a:pt x="5829" y="485"/>
                    <a:pt x="5829" y="485"/>
                    <a:pt x="5829" y="485"/>
                  </a:cubicBezTo>
                  <a:cubicBezTo>
                    <a:pt x="5831" y="485"/>
                    <a:pt x="5831" y="485"/>
                    <a:pt x="5831" y="485"/>
                  </a:cubicBezTo>
                  <a:cubicBezTo>
                    <a:pt x="5831" y="480"/>
                    <a:pt x="5831" y="480"/>
                    <a:pt x="5831" y="480"/>
                  </a:cubicBezTo>
                  <a:cubicBezTo>
                    <a:pt x="5829" y="480"/>
                    <a:pt x="5829" y="480"/>
                    <a:pt x="5829" y="480"/>
                  </a:cubicBezTo>
                  <a:cubicBezTo>
                    <a:pt x="5829" y="474"/>
                    <a:pt x="5829" y="474"/>
                    <a:pt x="5829" y="474"/>
                  </a:cubicBezTo>
                  <a:cubicBezTo>
                    <a:pt x="5830" y="471"/>
                    <a:pt x="5828" y="470"/>
                    <a:pt x="5828" y="470"/>
                  </a:cubicBezTo>
                  <a:cubicBezTo>
                    <a:pt x="5824" y="470"/>
                    <a:pt x="5824" y="470"/>
                    <a:pt x="5824" y="470"/>
                  </a:cubicBezTo>
                  <a:cubicBezTo>
                    <a:pt x="5824" y="469"/>
                    <a:pt x="5824" y="469"/>
                    <a:pt x="5824" y="469"/>
                  </a:cubicBezTo>
                  <a:cubicBezTo>
                    <a:pt x="5825" y="467"/>
                    <a:pt x="5825" y="467"/>
                    <a:pt x="5825" y="467"/>
                  </a:cubicBezTo>
                  <a:cubicBezTo>
                    <a:pt x="5828" y="464"/>
                    <a:pt x="5824" y="458"/>
                    <a:pt x="5824" y="458"/>
                  </a:cubicBezTo>
                  <a:cubicBezTo>
                    <a:pt x="5824" y="454"/>
                    <a:pt x="5824" y="454"/>
                    <a:pt x="5824" y="454"/>
                  </a:cubicBezTo>
                  <a:cubicBezTo>
                    <a:pt x="5826" y="454"/>
                    <a:pt x="5826" y="454"/>
                    <a:pt x="5826" y="454"/>
                  </a:cubicBezTo>
                  <a:cubicBezTo>
                    <a:pt x="5826" y="452"/>
                    <a:pt x="5826" y="452"/>
                    <a:pt x="5826" y="452"/>
                  </a:cubicBezTo>
                  <a:cubicBezTo>
                    <a:pt x="5825" y="451"/>
                    <a:pt x="5825" y="451"/>
                    <a:pt x="5825" y="451"/>
                  </a:cubicBezTo>
                  <a:cubicBezTo>
                    <a:pt x="5825" y="450"/>
                    <a:pt x="5825" y="450"/>
                    <a:pt x="5825" y="450"/>
                  </a:cubicBezTo>
                  <a:cubicBezTo>
                    <a:pt x="5825" y="448"/>
                    <a:pt x="5821" y="450"/>
                    <a:pt x="5821" y="450"/>
                  </a:cubicBezTo>
                  <a:cubicBezTo>
                    <a:pt x="5820" y="448"/>
                    <a:pt x="5816" y="450"/>
                    <a:pt x="5816" y="448"/>
                  </a:cubicBezTo>
                  <a:cubicBezTo>
                    <a:pt x="5816" y="445"/>
                    <a:pt x="5813" y="437"/>
                    <a:pt x="5813" y="437"/>
                  </a:cubicBezTo>
                  <a:cubicBezTo>
                    <a:pt x="5813" y="435"/>
                    <a:pt x="5813" y="435"/>
                    <a:pt x="5813" y="435"/>
                  </a:cubicBezTo>
                  <a:cubicBezTo>
                    <a:pt x="5813" y="433"/>
                    <a:pt x="5813" y="433"/>
                    <a:pt x="5813" y="433"/>
                  </a:cubicBezTo>
                  <a:cubicBezTo>
                    <a:pt x="5812" y="430"/>
                    <a:pt x="5812" y="430"/>
                    <a:pt x="5812" y="430"/>
                  </a:cubicBezTo>
                  <a:cubicBezTo>
                    <a:pt x="5810" y="430"/>
                    <a:pt x="5810" y="430"/>
                    <a:pt x="5810" y="430"/>
                  </a:cubicBezTo>
                  <a:cubicBezTo>
                    <a:pt x="5808" y="429"/>
                    <a:pt x="5808" y="429"/>
                    <a:pt x="5808" y="429"/>
                  </a:cubicBezTo>
                  <a:cubicBezTo>
                    <a:pt x="5806" y="424"/>
                    <a:pt x="5800" y="425"/>
                    <a:pt x="5800" y="425"/>
                  </a:cubicBezTo>
                  <a:cubicBezTo>
                    <a:pt x="5790" y="427"/>
                    <a:pt x="5795" y="435"/>
                    <a:pt x="5795" y="435"/>
                  </a:cubicBezTo>
                  <a:cubicBezTo>
                    <a:pt x="5796" y="436"/>
                    <a:pt x="5796" y="436"/>
                    <a:pt x="5796" y="436"/>
                  </a:cubicBezTo>
                  <a:cubicBezTo>
                    <a:pt x="5794" y="437"/>
                    <a:pt x="5794" y="437"/>
                    <a:pt x="5794" y="437"/>
                  </a:cubicBezTo>
                  <a:cubicBezTo>
                    <a:pt x="5791" y="437"/>
                    <a:pt x="5784" y="440"/>
                    <a:pt x="5784" y="440"/>
                  </a:cubicBezTo>
                  <a:cubicBezTo>
                    <a:pt x="5784" y="430"/>
                    <a:pt x="5781" y="429"/>
                    <a:pt x="5781" y="429"/>
                  </a:cubicBezTo>
                  <a:cubicBezTo>
                    <a:pt x="5779" y="426"/>
                    <a:pt x="5774" y="426"/>
                    <a:pt x="5774" y="426"/>
                  </a:cubicBezTo>
                  <a:cubicBezTo>
                    <a:pt x="5774" y="415"/>
                    <a:pt x="5774" y="415"/>
                    <a:pt x="5774" y="415"/>
                  </a:cubicBezTo>
                  <a:cubicBezTo>
                    <a:pt x="5777" y="413"/>
                    <a:pt x="5776" y="410"/>
                    <a:pt x="5776" y="410"/>
                  </a:cubicBezTo>
                  <a:cubicBezTo>
                    <a:pt x="5783" y="412"/>
                    <a:pt x="5783" y="412"/>
                    <a:pt x="5783" y="412"/>
                  </a:cubicBezTo>
                  <a:cubicBezTo>
                    <a:pt x="5787" y="413"/>
                    <a:pt x="5787" y="413"/>
                    <a:pt x="5787" y="413"/>
                  </a:cubicBezTo>
                  <a:cubicBezTo>
                    <a:pt x="5790" y="413"/>
                    <a:pt x="5790" y="413"/>
                    <a:pt x="5790" y="413"/>
                  </a:cubicBezTo>
                  <a:cubicBezTo>
                    <a:pt x="5791" y="414"/>
                    <a:pt x="5791" y="414"/>
                    <a:pt x="5791" y="414"/>
                  </a:cubicBezTo>
                  <a:cubicBezTo>
                    <a:pt x="5793" y="416"/>
                    <a:pt x="5798" y="416"/>
                    <a:pt x="5798" y="416"/>
                  </a:cubicBezTo>
                  <a:cubicBezTo>
                    <a:pt x="5803" y="416"/>
                    <a:pt x="5807" y="413"/>
                    <a:pt x="5807" y="413"/>
                  </a:cubicBezTo>
                  <a:cubicBezTo>
                    <a:pt x="5807" y="411"/>
                    <a:pt x="5800" y="410"/>
                    <a:pt x="5800" y="410"/>
                  </a:cubicBezTo>
                  <a:cubicBezTo>
                    <a:pt x="5798" y="410"/>
                    <a:pt x="5792" y="410"/>
                    <a:pt x="5792" y="410"/>
                  </a:cubicBezTo>
                  <a:cubicBezTo>
                    <a:pt x="5786" y="410"/>
                    <a:pt x="5786" y="409"/>
                    <a:pt x="5786" y="409"/>
                  </a:cubicBezTo>
                  <a:cubicBezTo>
                    <a:pt x="5785" y="407"/>
                    <a:pt x="5776" y="402"/>
                    <a:pt x="5776" y="402"/>
                  </a:cubicBezTo>
                  <a:cubicBezTo>
                    <a:pt x="5774" y="402"/>
                    <a:pt x="5771" y="396"/>
                    <a:pt x="5771" y="396"/>
                  </a:cubicBezTo>
                  <a:cubicBezTo>
                    <a:pt x="5768" y="389"/>
                    <a:pt x="5759" y="387"/>
                    <a:pt x="5759" y="387"/>
                  </a:cubicBezTo>
                  <a:cubicBezTo>
                    <a:pt x="5757" y="387"/>
                    <a:pt x="5759" y="384"/>
                    <a:pt x="5759" y="384"/>
                  </a:cubicBezTo>
                  <a:cubicBezTo>
                    <a:pt x="5760" y="382"/>
                    <a:pt x="5760" y="382"/>
                    <a:pt x="5760" y="382"/>
                  </a:cubicBezTo>
                  <a:cubicBezTo>
                    <a:pt x="5761" y="381"/>
                    <a:pt x="5761" y="381"/>
                    <a:pt x="5761" y="381"/>
                  </a:cubicBezTo>
                  <a:cubicBezTo>
                    <a:pt x="5764" y="378"/>
                    <a:pt x="5761" y="375"/>
                    <a:pt x="5761" y="375"/>
                  </a:cubicBezTo>
                  <a:cubicBezTo>
                    <a:pt x="5759" y="374"/>
                    <a:pt x="5756" y="374"/>
                    <a:pt x="5754" y="374"/>
                  </a:cubicBezTo>
                  <a:cubicBezTo>
                    <a:pt x="5751" y="374"/>
                    <a:pt x="5749" y="376"/>
                    <a:pt x="5749" y="376"/>
                  </a:cubicBezTo>
                  <a:cubicBezTo>
                    <a:pt x="5746" y="378"/>
                    <a:pt x="5749" y="380"/>
                    <a:pt x="5749" y="380"/>
                  </a:cubicBezTo>
                  <a:cubicBezTo>
                    <a:pt x="5750" y="381"/>
                    <a:pt x="5750" y="381"/>
                    <a:pt x="5750" y="381"/>
                  </a:cubicBezTo>
                  <a:cubicBezTo>
                    <a:pt x="5752" y="384"/>
                    <a:pt x="5752" y="384"/>
                    <a:pt x="5752" y="384"/>
                  </a:cubicBezTo>
                  <a:cubicBezTo>
                    <a:pt x="5752" y="385"/>
                    <a:pt x="5752" y="386"/>
                    <a:pt x="5752" y="386"/>
                  </a:cubicBezTo>
                  <a:cubicBezTo>
                    <a:pt x="5749" y="387"/>
                    <a:pt x="5749" y="387"/>
                    <a:pt x="5749" y="387"/>
                  </a:cubicBezTo>
                  <a:cubicBezTo>
                    <a:pt x="5747" y="388"/>
                    <a:pt x="5747" y="388"/>
                    <a:pt x="5747" y="388"/>
                  </a:cubicBezTo>
                  <a:cubicBezTo>
                    <a:pt x="5745" y="388"/>
                    <a:pt x="5745" y="388"/>
                    <a:pt x="5745" y="388"/>
                  </a:cubicBezTo>
                  <a:cubicBezTo>
                    <a:pt x="5741" y="389"/>
                    <a:pt x="5736" y="398"/>
                    <a:pt x="5736" y="398"/>
                  </a:cubicBezTo>
                  <a:cubicBezTo>
                    <a:pt x="5735" y="400"/>
                    <a:pt x="5733" y="402"/>
                    <a:pt x="5733" y="402"/>
                  </a:cubicBezTo>
                  <a:cubicBezTo>
                    <a:pt x="5730" y="403"/>
                    <a:pt x="5725" y="407"/>
                    <a:pt x="5725" y="407"/>
                  </a:cubicBezTo>
                  <a:cubicBezTo>
                    <a:pt x="5722" y="409"/>
                    <a:pt x="5719" y="408"/>
                    <a:pt x="5719" y="408"/>
                  </a:cubicBezTo>
                  <a:cubicBezTo>
                    <a:pt x="5717" y="408"/>
                    <a:pt x="5714" y="408"/>
                    <a:pt x="5714" y="408"/>
                  </a:cubicBezTo>
                  <a:cubicBezTo>
                    <a:pt x="5707" y="407"/>
                    <a:pt x="5704" y="410"/>
                    <a:pt x="5704" y="410"/>
                  </a:cubicBezTo>
                  <a:cubicBezTo>
                    <a:pt x="5699" y="413"/>
                    <a:pt x="5709" y="415"/>
                    <a:pt x="5709" y="415"/>
                  </a:cubicBezTo>
                  <a:cubicBezTo>
                    <a:pt x="5716" y="416"/>
                    <a:pt x="5718" y="413"/>
                    <a:pt x="5718" y="413"/>
                  </a:cubicBezTo>
                  <a:cubicBezTo>
                    <a:pt x="5720" y="413"/>
                    <a:pt x="5720" y="413"/>
                    <a:pt x="5720" y="413"/>
                  </a:cubicBezTo>
                  <a:cubicBezTo>
                    <a:pt x="5729" y="412"/>
                    <a:pt x="5735" y="407"/>
                    <a:pt x="5735" y="407"/>
                  </a:cubicBezTo>
                  <a:cubicBezTo>
                    <a:pt x="5735" y="408"/>
                    <a:pt x="5735" y="408"/>
                    <a:pt x="5735" y="408"/>
                  </a:cubicBezTo>
                  <a:cubicBezTo>
                    <a:pt x="5736" y="410"/>
                    <a:pt x="5736" y="410"/>
                    <a:pt x="5736" y="410"/>
                  </a:cubicBezTo>
                  <a:cubicBezTo>
                    <a:pt x="5736" y="413"/>
                    <a:pt x="5741" y="409"/>
                    <a:pt x="5741" y="409"/>
                  </a:cubicBezTo>
                  <a:cubicBezTo>
                    <a:pt x="5743" y="408"/>
                    <a:pt x="5743" y="409"/>
                    <a:pt x="5743" y="409"/>
                  </a:cubicBezTo>
                  <a:cubicBezTo>
                    <a:pt x="5743" y="419"/>
                    <a:pt x="5743" y="419"/>
                    <a:pt x="5743" y="419"/>
                  </a:cubicBezTo>
                  <a:cubicBezTo>
                    <a:pt x="5740" y="418"/>
                    <a:pt x="5740" y="418"/>
                    <a:pt x="5740" y="418"/>
                  </a:cubicBezTo>
                  <a:cubicBezTo>
                    <a:pt x="5738" y="418"/>
                    <a:pt x="5738" y="418"/>
                    <a:pt x="5738" y="418"/>
                  </a:cubicBezTo>
                  <a:cubicBezTo>
                    <a:pt x="5736" y="419"/>
                    <a:pt x="5736" y="419"/>
                    <a:pt x="5736" y="419"/>
                  </a:cubicBezTo>
                  <a:cubicBezTo>
                    <a:pt x="5735" y="419"/>
                    <a:pt x="5735" y="419"/>
                    <a:pt x="5735" y="419"/>
                  </a:cubicBezTo>
                  <a:cubicBezTo>
                    <a:pt x="5735" y="420"/>
                    <a:pt x="5735" y="420"/>
                    <a:pt x="5735" y="420"/>
                  </a:cubicBezTo>
                  <a:cubicBezTo>
                    <a:pt x="5735" y="421"/>
                    <a:pt x="5735" y="421"/>
                    <a:pt x="5735" y="421"/>
                  </a:cubicBezTo>
                  <a:cubicBezTo>
                    <a:pt x="5735" y="422"/>
                    <a:pt x="5735" y="422"/>
                    <a:pt x="5735" y="422"/>
                  </a:cubicBezTo>
                  <a:cubicBezTo>
                    <a:pt x="5734" y="423"/>
                    <a:pt x="5734" y="423"/>
                    <a:pt x="5734" y="423"/>
                  </a:cubicBezTo>
                  <a:cubicBezTo>
                    <a:pt x="5733" y="423"/>
                    <a:pt x="5733" y="423"/>
                    <a:pt x="5733" y="423"/>
                  </a:cubicBezTo>
                  <a:cubicBezTo>
                    <a:pt x="5731" y="425"/>
                    <a:pt x="5731" y="427"/>
                    <a:pt x="5731" y="427"/>
                  </a:cubicBezTo>
                  <a:cubicBezTo>
                    <a:pt x="5725" y="436"/>
                    <a:pt x="5725" y="436"/>
                    <a:pt x="5725" y="436"/>
                  </a:cubicBezTo>
                  <a:cubicBezTo>
                    <a:pt x="5724" y="422"/>
                    <a:pt x="5724" y="422"/>
                    <a:pt x="5724" y="422"/>
                  </a:cubicBezTo>
                  <a:cubicBezTo>
                    <a:pt x="5725" y="422"/>
                    <a:pt x="5725" y="422"/>
                    <a:pt x="5725" y="422"/>
                  </a:cubicBezTo>
                  <a:cubicBezTo>
                    <a:pt x="5726" y="421"/>
                    <a:pt x="5726" y="421"/>
                    <a:pt x="5726" y="421"/>
                  </a:cubicBezTo>
                  <a:cubicBezTo>
                    <a:pt x="5726" y="419"/>
                    <a:pt x="5726" y="419"/>
                    <a:pt x="5726" y="419"/>
                  </a:cubicBezTo>
                  <a:cubicBezTo>
                    <a:pt x="5726" y="418"/>
                    <a:pt x="5726" y="418"/>
                    <a:pt x="5726" y="418"/>
                  </a:cubicBezTo>
                  <a:cubicBezTo>
                    <a:pt x="5725" y="418"/>
                    <a:pt x="5725" y="418"/>
                    <a:pt x="5725" y="418"/>
                  </a:cubicBezTo>
                  <a:cubicBezTo>
                    <a:pt x="5723" y="420"/>
                    <a:pt x="5723" y="420"/>
                    <a:pt x="5723" y="420"/>
                  </a:cubicBezTo>
                  <a:cubicBezTo>
                    <a:pt x="5722" y="421"/>
                    <a:pt x="5722" y="421"/>
                    <a:pt x="5722" y="421"/>
                  </a:cubicBezTo>
                  <a:cubicBezTo>
                    <a:pt x="5722" y="423"/>
                    <a:pt x="5722" y="423"/>
                    <a:pt x="5722" y="423"/>
                  </a:cubicBezTo>
                  <a:cubicBezTo>
                    <a:pt x="5720" y="425"/>
                    <a:pt x="5716" y="434"/>
                    <a:pt x="5716" y="434"/>
                  </a:cubicBezTo>
                  <a:cubicBezTo>
                    <a:pt x="5715" y="435"/>
                    <a:pt x="5715" y="435"/>
                    <a:pt x="5715" y="435"/>
                  </a:cubicBezTo>
                  <a:cubicBezTo>
                    <a:pt x="5715" y="435"/>
                    <a:pt x="5715" y="435"/>
                    <a:pt x="5715" y="435"/>
                  </a:cubicBezTo>
                  <a:cubicBezTo>
                    <a:pt x="5714" y="435"/>
                    <a:pt x="5714" y="435"/>
                    <a:pt x="5714" y="435"/>
                  </a:cubicBezTo>
                  <a:cubicBezTo>
                    <a:pt x="5714" y="432"/>
                    <a:pt x="5714" y="431"/>
                    <a:pt x="5714" y="431"/>
                  </a:cubicBezTo>
                  <a:cubicBezTo>
                    <a:pt x="5714" y="429"/>
                    <a:pt x="5714" y="429"/>
                    <a:pt x="5714" y="429"/>
                  </a:cubicBezTo>
                  <a:cubicBezTo>
                    <a:pt x="5714" y="427"/>
                    <a:pt x="5714" y="427"/>
                    <a:pt x="5714" y="427"/>
                  </a:cubicBezTo>
                  <a:cubicBezTo>
                    <a:pt x="5715" y="425"/>
                    <a:pt x="5715" y="425"/>
                    <a:pt x="5715" y="425"/>
                  </a:cubicBezTo>
                  <a:cubicBezTo>
                    <a:pt x="5715" y="423"/>
                    <a:pt x="5715" y="423"/>
                    <a:pt x="5715" y="423"/>
                  </a:cubicBezTo>
                  <a:cubicBezTo>
                    <a:pt x="5714" y="424"/>
                    <a:pt x="5714" y="424"/>
                    <a:pt x="5714" y="424"/>
                  </a:cubicBezTo>
                  <a:cubicBezTo>
                    <a:pt x="5713" y="424"/>
                    <a:pt x="5713" y="424"/>
                    <a:pt x="5713" y="424"/>
                  </a:cubicBezTo>
                  <a:cubicBezTo>
                    <a:pt x="5712" y="425"/>
                    <a:pt x="5712" y="425"/>
                    <a:pt x="5712" y="425"/>
                  </a:cubicBezTo>
                  <a:cubicBezTo>
                    <a:pt x="5711" y="424"/>
                    <a:pt x="5711" y="424"/>
                    <a:pt x="5711" y="424"/>
                  </a:cubicBezTo>
                  <a:cubicBezTo>
                    <a:pt x="5712" y="422"/>
                    <a:pt x="5712" y="422"/>
                    <a:pt x="5712" y="422"/>
                  </a:cubicBezTo>
                  <a:cubicBezTo>
                    <a:pt x="5711" y="421"/>
                    <a:pt x="5711" y="421"/>
                    <a:pt x="5711" y="421"/>
                  </a:cubicBezTo>
                  <a:cubicBezTo>
                    <a:pt x="5709" y="420"/>
                    <a:pt x="5709" y="420"/>
                    <a:pt x="5709" y="420"/>
                  </a:cubicBezTo>
                  <a:cubicBezTo>
                    <a:pt x="5707" y="420"/>
                    <a:pt x="5707" y="420"/>
                    <a:pt x="5707" y="420"/>
                  </a:cubicBezTo>
                  <a:cubicBezTo>
                    <a:pt x="5705" y="420"/>
                    <a:pt x="5705" y="420"/>
                    <a:pt x="5705" y="420"/>
                  </a:cubicBezTo>
                  <a:cubicBezTo>
                    <a:pt x="5704" y="420"/>
                    <a:pt x="5704" y="420"/>
                    <a:pt x="5704" y="420"/>
                  </a:cubicBezTo>
                  <a:cubicBezTo>
                    <a:pt x="5704" y="418"/>
                    <a:pt x="5701" y="416"/>
                    <a:pt x="5701" y="416"/>
                  </a:cubicBezTo>
                  <a:cubicBezTo>
                    <a:pt x="5700" y="415"/>
                    <a:pt x="5700" y="416"/>
                    <a:pt x="5700" y="416"/>
                  </a:cubicBezTo>
                  <a:cubicBezTo>
                    <a:pt x="5699" y="418"/>
                    <a:pt x="5699" y="418"/>
                    <a:pt x="5699" y="418"/>
                  </a:cubicBezTo>
                  <a:cubicBezTo>
                    <a:pt x="5700" y="419"/>
                    <a:pt x="5700" y="419"/>
                    <a:pt x="5700" y="419"/>
                  </a:cubicBezTo>
                  <a:cubicBezTo>
                    <a:pt x="5700" y="421"/>
                    <a:pt x="5700" y="421"/>
                    <a:pt x="5700" y="421"/>
                  </a:cubicBezTo>
                  <a:cubicBezTo>
                    <a:pt x="5701" y="423"/>
                    <a:pt x="5701" y="423"/>
                    <a:pt x="5701" y="423"/>
                  </a:cubicBezTo>
                  <a:cubicBezTo>
                    <a:pt x="5701" y="424"/>
                    <a:pt x="5701" y="424"/>
                    <a:pt x="5701" y="424"/>
                  </a:cubicBezTo>
                  <a:cubicBezTo>
                    <a:pt x="5700" y="425"/>
                    <a:pt x="5700" y="425"/>
                    <a:pt x="5700" y="425"/>
                  </a:cubicBezTo>
                  <a:cubicBezTo>
                    <a:pt x="5700" y="427"/>
                    <a:pt x="5700" y="427"/>
                    <a:pt x="5700" y="427"/>
                  </a:cubicBezTo>
                  <a:cubicBezTo>
                    <a:pt x="5699" y="428"/>
                    <a:pt x="5699" y="428"/>
                    <a:pt x="5699" y="428"/>
                  </a:cubicBezTo>
                  <a:cubicBezTo>
                    <a:pt x="5699" y="430"/>
                    <a:pt x="5699" y="430"/>
                    <a:pt x="5699" y="430"/>
                  </a:cubicBezTo>
                  <a:cubicBezTo>
                    <a:pt x="5699" y="432"/>
                    <a:pt x="5699" y="432"/>
                    <a:pt x="5699" y="432"/>
                  </a:cubicBezTo>
                  <a:cubicBezTo>
                    <a:pt x="5699" y="434"/>
                    <a:pt x="5699" y="434"/>
                    <a:pt x="5699" y="434"/>
                  </a:cubicBezTo>
                  <a:cubicBezTo>
                    <a:pt x="5699" y="435"/>
                    <a:pt x="5699" y="435"/>
                    <a:pt x="5699" y="435"/>
                  </a:cubicBezTo>
                  <a:cubicBezTo>
                    <a:pt x="5698" y="436"/>
                    <a:pt x="5698" y="436"/>
                    <a:pt x="5698" y="436"/>
                  </a:cubicBezTo>
                  <a:cubicBezTo>
                    <a:pt x="5690" y="426"/>
                    <a:pt x="5690" y="426"/>
                    <a:pt x="5690" y="426"/>
                  </a:cubicBezTo>
                  <a:cubicBezTo>
                    <a:pt x="5690" y="424"/>
                    <a:pt x="5690" y="424"/>
                    <a:pt x="5690" y="424"/>
                  </a:cubicBezTo>
                  <a:cubicBezTo>
                    <a:pt x="5688" y="422"/>
                    <a:pt x="5688" y="422"/>
                    <a:pt x="5688" y="422"/>
                  </a:cubicBezTo>
                  <a:cubicBezTo>
                    <a:pt x="5686" y="422"/>
                    <a:pt x="5686" y="422"/>
                    <a:pt x="5686" y="422"/>
                  </a:cubicBezTo>
                  <a:cubicBezTo>
                    <a:pt x="5686" y="423"/>
                    <a:pt x="5686" y="423"/>
                    <a:pt x="5686" y="423"/>
                  </a:cubicBezTo>
                  <a:cubicBezTo>
                    <a:pt x="5687" y="424"/>
                    <a:pt x="5687" y="424"/>
                    <a:pt x="5687" y="424"/>
                  </a:cubicBezTo>
                  <a:cubicBezTo>
                    <a:pt x="5689" y="428"/>
                    <a:pt x="5689" y="428"/>
                    <a:pt x="5689" y="428"/>
                  </a:cubicBezTo>
                  <a:cubicBezTo>
                    <a:pt x="5688" y="432"/>
                    <a:pt x="5687" y="453"/>
                    <a:pt x="5687" y="453"/>
                  </a:cubicBezTo>
                  <a:cubicBezTo>
                    <a:pt x="5683" y="456"/>
                    <a:pt x="5683" y="456"/>
                    <a:pt x="5683" y="456"/>
                  </a:cubicBezTo>
                  <a:cubicBezTo>
                    <a:pt x="5679" y="457"/>
                    <a:pt x="5674" y="464"/>
                    <a:pt x="5674" y="464"/>
                  </a:cubicBezTo>
                  <a:cubicBezTo>
                    <a:pt x="5672" y="465"/>
                    <a:pt x="5672" y="465"/>
                    <a:pt x="5672" y="465"/>
                  </a:cubicBezTo>
                  <a:cubicBezTo>
                    <a:pt x="5670" y="465"/>
                    <a:pt x="5670" y="465"/>
                    <a:pt x="5670" y="465"/>
                  </a:cubicBezTo>
                  <a:cubicBezTo>
                    <a:pt x="5668" y="466"/>
                    <a:pt x="5668" y="466"/>
                    <a:pt x="5668" y="466"/>
                  </a:cubicBezTo>
                  <a:cubicBezTo>
                    <a:pt x="5667" y="468"/>
                    <a:pt x="5667" y="468"/>
                    <a:pt x="5667" y="468"/>
                  </a:cubicBezTo>
                  <a:cubicBezTo>
                    <a:pt x="5669" y="470"/>
                    <a:pt x="5669" y="470"/>
                    <a:pt x="5669" y="470"/>
                  </a:cubicBezTo>
                  <a:cubicBezTo>
                    <a:pt x="5669" y="471"/>
                    <a:pt x="5669" y="471"/>
                    <a:pt x="5669" y="471"/>
                  </a:cubicBezTo>
                  <a:cubicBezTo>
                    <a:pt x="5669" y="473"/>
                    <a:pt x="5669" y="473"/>
                    <a:pt x="5669" y="473"/>
                  </a:cubicBezTo>
                  <a:cubicBezTo>
                    <a:pt x="5669" y="475"/>
                    <a:pt x="5669" y="475"/>
                    <a:pt x="5669" y="475"/>
                  </a:cubicBezTo>
                  <a:cubicBezTo>
                    <a:pt x="5669" y="476"/>
                    <a:pt x="5669" y="476"/>
                    <a:pt x="5669" y="476"/>
                  </a:cubicBezTo>
                  <a:cubicBezTo>
                    <a:pt x="5670" y="477"/>
                    <a:pt x="5670" y="477"/>
                    <a:pt x="5670" y="477"/>
                  </a:cubicBezTo>
                  <a:cubicBezTo>
                    <a:pt x="5671" y="479"/>
                    <a:pt x="5671" y="479"/>
                    <a:pt x="5671" y="479"/>
                  </a:cubicBezTo>
                  <a:cubicBezTo>
                    <a:pt x="5671" y="481"/>
                    <a:pt x="5671" y="481"/>
                    <a:pt x="5671" y="481"/>
                  </a:cubicBezTo>
                  <a:cubicBezTo>
                    <a:pt x="5673" y="482"/>
                    <a:pt x="5673" y="482"/>
                    <a:pt x="5673" y="482"/>
                  </a:cubicBezTo>
                  <a:cubicBezTo>
                    <a:pt x="5675" y="482"/>
                    <a:pt x="5675" y="482"/>
                    <a:pt x="5675" y="482"/>
                  </a:cubicBezTo>
                  <a:cubicBezTo>
                    <a:pt x="5675" y="484"/>
                    <a:pt x="5675" y="484"/>
                    <a:pt x="5675" y="484"/>
                  </a:cubicBezTo>
                  <a:cubicBezTo>
                    <a:pt x="5676" y="486"/>
                    <a:pt x="5676" y="486"/>
                    <a:pt x="5676" y="486"/>
                  </a:cubicBezTo>
                  <a:cubicBezTo>
                    <a:pt x="5677" y="487"/>
                    <a:pt x="5677" y="487"/>
                    <a:pt x="5677" y="487"/>
                  </a:cubicBezTo>
                  <a:cubicBezTo>
                    <a:pt x="5678" y="487"/>
                    <a:pt x="5678" y="487"/>
                    <a:pt x="5678" y="487"/>
                  </a:cubicBezTo>
                  <a:cubicBezTo>
                    <a:pt x="5677" y="488"/>
                    <a:pt x="5677" y="488"/>
                    <a:pt x="5677" y="488"/>
                  </a:cubicBezTo>
                  <a:cubicBezTo>
                    <a:pt x="5676" y="489"/>
                    <a:pt x="5676" y="489"/>
                    <a:pt x="5676" y="489"/>
                  </a:cubicBezTo>
                  <a:cubicBezTo>
                    <a:pt x="5674" y="490"/>
                    <a:pt x="5674" y="490"/>
                    <a:pt x="5674" y="490"/>
                  </a:cubicBezTo>
                  <a:cubicBezTo>
                    <a:pt x="5672" y="490"/>
                    <a:pt x="5672" y="490"/>
                    <a:pt x="5672" y="490"/>
                  </a:cubicBezTo>
                  <a:cubicBezTo>
                    <a:pt x="5672" y="491"/>
                    <a:pt x="5672" y="491"/>
                    <a:pt x="5672" y="491"/>
                  </a:cubicBezTo>
                  <a:cubicBezTo>
                    <a:pt x="5601" y="491"/>
                    <a:pt x="5601" y="491"/>
                    <a:pt x="5601" y="491"/>
                  </a:cubicBezTo>
                  <a:cubicBezTo>
                    <a:pt x="5601" y="497"/>
                    <a:pt x="5601" y="497"/>
                    <a:pt x="5601" y="497"/>
                  </a:cubicBezTo>
                  <a:cubicBezTo>
                    <a:pt x="5568" y="497"/>
                    <a:pt x="5568" y="497"/>
                    <a:pt x="5568" y="497"/>
                  </a:cubicBezTo>
                  <a:cubicBezTo>
                    <a:pt x="5568" y="500"/>
                    <a:pt x="5568" y="500"/>
                    <a:pt x="5568" y="500"/>
                  </a:cubicBezTo>
                  <a:cubicBezTo>
                    <a:pt x="5571" y="500"/>
                    <a:pt x="5571" y="500"/>
                    <a:pt x="5571" y="500"/>
                  </a:cubicBezTo>
                  <a:cubicBezTo>
                    <a:pt x="5571" y="523"/>
                    <a:pt x="5571" y="523"/>
                    <a:pt x="5571" y="523"/>
                  </a:cubicBezTo>
                  <a:cubicBezTo>
                    <a:pt x="5555" y="523"/>
                    <a:pt x="5555" y="523"/>
                    <a:pt x="5555" y="523"/>
                  </a:cubicBezTo>
                  <a:cubicBezTo>
                    <a:pt x="5555" y="531"/>
                    <a:pt x="5555" y="531"/>
                    <a:pt x="5555" y="531"/>
                  </a:cubicBezTo>
                  <a:cubicBezTo>
                    <a:pt x="5569" y="542"/>
                    <a:pt x="5569" y="542"/>
                    <a:pt x="5569" y="542"/>
                  </a:cubicBezTo>
                  <a:cubicBezTo>
                    <a:pt x="5569" y="630"/>
                    <a:pt x="5569" y="630"/>
                    <a:pt x="5569" y="630"/>
                  </a:cubicBezTo>
                  <a:cubicBezTo>
                    <a:pt x="5569" y="629"/>
                    <a:pt x="5569" y="622"/>
                    <a:pt x="5566" y="618"/>
                  </a:cubicBezTo>
                  <a:cubicBezTo>
                    <a:pt x="5565" y="617"/>
                    <a:pt x="5564" y="616"/>
                    <a:pt x="5563" y="615"/>
                  </a:cubicBezTo>
                  <a:cubicBezTo>
                    <a:pt x="5561" y="614"/>
                    <a:pt x="5561" y="614"/>
                    <a:pt x="5561" y="614"/>
                  </a:cubicBezTo>
                  <a:cubicBezTo>
                    <a:pt x="5559" y="613"/>
                    <a:pt x="5559" y="613"/>
                    <a:pt x="5559" y="613"/>
                  </a:cubicBezTo>
                  <a:cubicBezTo>
                    <a:pt x="5558" y="613"/>
                    <a:pt x="5558" y="613"/>
                    <a:pt x="5558" y="613"/>
                  </a:cubicBezTo>
                  <a:cubicBezTo>
                    <a:pt x="5558" y="611"/>
                    <a:pt x="5558" y="611"/>
                    <a:pt x="5558" y="611"/>
                  </a:cubicBezTo>
                  <a:cubicBezTo>
                    <a:pt x="5558" y="610"/>
                    <a:pt x="5558" y="610"/>
                    <a:pt x="5558" y="610"/>
                  </a:cubicBezTo>
                  <a:cubicBezTo>
                    <a:pt x="5559" y="609"/>
                    <a:pt x="5559" y="609"/>
                    <a:pt x="5559" y="609"/>
                  </a:cubicBezTo>
                  <a:cubicBezTo>
                    <a:pt x="5558" y="608"/>
                    <a:pt x="5558" y="608"/>
                    <a:pt x="5558" y="608"/>
                  </a:cubicBezTo>
                  <a:cubicBezTo>
                    <a:pt x="5557" y="607"/>
                    <a:pt x="5557" y="607"/>
                    <a:pt x="5557" y="607"/>
                  </a:cubicBezTo>
                  <a:cubicBezTo>
                    <a:pt x="5557" y="605"/>
                    <a:pt x="5557" y="605"/>
                    <a:pt x="5557" y="605"/>
                  </a:cubicBezTo>
                  <a:cubicBezTo>
                    <a:pt x="5556" y="604"/>
                    <a:pt x="5556" y="604"/>
                    <a:pt x="5556" y="604"/>
                  </a:cubicBezTo>
                  <a:cubicBezTo>
                    <a:pt x="5555" y="603"/>
                    <a:pt x="5555" y="603"/>
                    <a:pt x="5555" y="603"/>
                  </a:cubicBezTo>
                  <a:cubicBezTo>
                    <a:pt x="5553" y="602"/>
                    <a:pt x="5553" y="602"/>
                    <a:pt x="5553" y="602"/>
                  </a:cubicBezTo>
                  <a:cubicBezTo>
                    <a:pt x="5550" y="602"/>
                    <a:pt x="5550" y="602"/>
                    <a:pt x="5550" y="602"/>
                  </a:cubicBezTo>
                  <a:cubicBezTo>
                    <a:pt x="5548" y="604"/>
                    <a:pt x="5548" y="604"/>
                    <a:pt x="5548" y="604"/>
                  </a:cubicBezTo>
                  <a:cubicBezTo>
                    <a:pt x="5547" y="605"/>
                    <a:pt x="5547" y="605"/>
                    <a:pt x="5547" y="605"/>
                  </a:cubicBezTo>
                  <a:cubicBezTo>
                    <a:pt x="5546" y="607"/>
                    <a:pt x="5546" y="607"/>
                    <a:pt x="5546" y="607"/>
                  </a:cubicBezTo>
                  <a:cubicBezTo>
                    <a:pt x="5547" y="608"/>
                    <a:pt x="5547" y="608"/>
                    <a:pt x="5547" y="608"/>
                  </a:cubicBezTo>
                  <a:cubicBezTo>
                    <a:pt x="5548" y="610"/>
                    <a:pt x="5548" y="610"/>
                    <a:pt x="5548" y="610"/>
                  </a:cubicBezTo>
                  <a:cubicBezTo>
                    <a:pt x="5547" y="611"/>
                    <a:pt x="5547" y="611"/>
                    <a:pt x="5547" y="611"/>
                  </a:cubicBezTo>
                  <a:cubicBezTo>
                    <a:pt x="5545" y="613"/>
                    <a:pt x="5545" y="613"/>
                    <a:pt x="5545" y="613"/>
                  </a:cubicBezTo>
                  <a:cubicBezTo>
                    <a:pt x="5545" y="613"/>
                    <a:pt x="5539" y="613"/>
                    <a:pt x="5538" y="616"/>
                  </a:cubicBezTo>
                  <a:cubicBezTo>
                    <a:pt x="5538" y="616"/>
                    <a:pt x="5536" y="618"/>
                    <a:pt x="5533" y="619"/>
                  </a:cubicBezTo>
                  <a:cubicBezTo>
                    <a:pt x="5531" y="620"/>
                    <a:pt x="5531" y="620"/>
                    <a:pt x="5531" y="620"/>
                  </a:cubicBezTo>
                  <a:cubicBezTo>
                    <a:pt x="5529" y="621"/>
                    <a:pt x="5529" y="621"/>
                    <a:pt x="5529" y="621"/>
                  </a:cubicBezTo>
                  <a:cubicBezTo>
                    <a:pt x="5526" y="622"/>
                    <a:pt x="5526" y="622"/>
                    <a:pt x="5526" y="622"/>
                  </a:cubicBezTo>
                  <a:cubicBezTo>
                    <a:pt x="5523" y="622"/>
                    <a:pt x="5523" y="622"/>
                    <a:pt x="5523" y="622"/>
                  </a:cubicBezTo>
                  <a:cubicBezTo>
                    <a:pt x="5520" y="622"/>
                    <a:pt x="5520" y="622"/>
                    <a:pt x="5520" y="622"/>
                  </a:cubicBezTo>
                  <a:cubicBezTo>
                    <a:pt x="5520" y="622"/>
                    <a:pt x="5516" y="620"/>
                    <a:pt x="5515" y="622"/>
                  </a:cubicBezTo>
                  <a:cubicBezTo>
                    <a:pt x="5514" y="623"/>
                    <a:pt x="5514" y="623"/>
                    <a:pt x="5514" y="623"/>
                  </a:cubicBezTo>
                  <a:cubicBezTo>
                    <a:pt x="5515" y="624"/>
                    <a:pt x="5515" y="624"/>
                    <a:pt x="5515" y="624"/>
                  </a:cubicBezTo>
                  <a:cubicBezTo>
                    <a:pt x="5516" y="625"/>
                    <a:pt x="5516" y="625"/>
                    <a:pt x="5516" y="625"/>
                  </a:cubicBezTo>
                  <a:cubicBezTo>
                    <a:pt x="5517" y="626"/>
                    <a:pt x="5517" y="626"/>
                    <a:pt x="5517" y="626"/>
                  </a:cubicBezTo>
                  <a:cubicBezTo>
                    <a:pt x="5519" y="630"/>
                    <a:pt x="5519" y="630"/>
                    <a:pt x="5519" y="630"/>
                  </a:cubicBezTo>
                  <a:cubicBezTo>
                    <a:pt x="5519" y="630"/>
                    <a:pt x="5516" y="629"/>
                    <a:pt x="5513" y="632"/>
                  </a:cubicBezTo>
                  <a:cubicBezTo>
                    <a:pt x="5513" y="632"/>
                    <a:pt x="5507" y="641"/>
                    <a:pt x="5505" y="643"/>
                  </a:cubicBezTo>
                  <a:cubicBezTo>
                    <a:pt x="5505" y="643"/>
                    <a:pt x="5495" y="644"/>
                    <a:pt x="5495" y="646"/>
                  </a:cubicBezTo>
                  <a:cubicBezTo>
                    <a:pt x="5495" y="646"/>
                    <a:pt x="5491" y="647"/>
                    <a:pt x="5490" y="652"/>
                  </a:cubicBezTo>
                  <a:cubicBezTo>
                    <a:pt x="5476" y="642"/>
                    <a:pt x="5476" y="642"/>
                    <a:pt x="5476" y="642"/>
                  </a:cubicBezTo>
                  <a:cubicBezTo>
                    <a:pt x="5160" y="641"/>
                    <a:pt x="5160" y="641"/>
                    <a:pt x="5160" y="641"/>
                  </a:cubicBezTo>
                  <a:cubicBezTo>
                    <a:pt x="5133" y="661"/>
                    <a:pt x="5133" y="661"/>
                    <a:pt x="5133" y="661"/>
                  </a:cubicBezTo>
                  <a:cubicBezTo>
                    <a:pt x="5126" y="661"/>
                    <a:pt x="5126" y="661"/>
                    <a:pt x="5126" y="661"/>
                  </a:cubicBezTo>
                  <a:cubicBezTo>
                    <a:pt x="5126" y="666"/>
                    <a:pt x="5126" y="666"/>
                    <a:pt x="5126" y="666"/>
                  </a:cubicBezTo>
                  <a:cubicBezTo>
                    <a:pt x="5124" y="667"/>
                    <a:pt x="5124" y="667"/>
                    <a:pt x="5124" y="667"/>
                  </a:cubicBezTo>
                  <a:cubicBezTo>
                    <a:pt x="5126" y="668"/>
                    <a:pt x="5126" y="668"/>
                    <a:pt x="5126" y="668"/>
                  </a:cubicBezTo>
                  <a:cubicBezTo>
                    <a:pt x="5132" y="997"/>
                    <a:pt x="5132" y="997"/>
                    <a:pt x="5132" y="997"/>
                  </a:cubicBezTo>
                  <a:cubicBezTo>
                    <a:pt x="5073" y="1044"/>
                    <a:pt x="5023" y="1102"/>
                    <a:pt x="4986" y="1169"/>
                  </a:cubicBezTo>
                  <a:cubicBezTo>
                    <a:pt x="4955" y="1146"/>
                    <a:pt x="4921" y="1127"/>
                    <a:pt x="4884" y="1114"/>
                  </a:cubicBezTo>
                  <a:cubicBezTo>
                    <a:pt x="4884" y="1113"/>
                    <a:pt x="4884" y="1113"/>
                    <a:pt x="4884" y="1113"/>
                  </a:cubicBezTo>
                  <a:cubicBezTo>
                    <a:pt x="4884" y="1105"/>
                    <a:pt x="4884" y="1105"/>
                    <a:pt x="4884" y="1105"/>
                  </a:cubicBezTo>
                  <a:cubicBezTo>
                    <a:pt x="4884" y="1105"/>
                    <a:pt x="4884" y="1105"/>
                    <a:pt x="4884" y="1105"/>
                  </a:cubicBezTo>
                  <a:cubicBezTo>
                    <a:pt x="4882" y="988"/>
                    <a:pt x="4882" y="988"/>
                    <a:pt x="4882" y="988"/>
                  </a:cubicBezTo>
                  <a:cubicBezTo>
                    <a:pt x="4882" y="988"/>
                    <a:pt x="4882" y="988"/>
                    <a:pt x="4882" y="988"/>
                  </a:cubicBezTo>
                  <a:cubicBezTo>
                    <a:pt x="4882" y="984"/>
                    <a:pt x="4882" y="984"/>
                    <a:pt x="4882" y="984"/>
                  </a:cubicBezTo>
                  <a:cubicBezTo>
                    <a:pt x="4882" y="981"/>
                    <a:pt x="4882" y="981"/>
                    <a:pt x="4882" y="981"/>
                  </a:cubicBezTo>
                  <a:cubicBezTo>
                    <a:pt x="4882" y="974"/>
                    <a:pt x="4882" y="974"/>
                    <a:pt x="4882" y="974"/>
                  </a:cubicBezTo>
                  <a:cubicBezTo>
                    <a:pt x="4882" y="974"/>
                    <a:pt x="4882" y="974"/>
                    <a:pt x="4882" y="974"/>
                  </a:cubicBezTo>
                  <a:cubicBezTo>
                    <a:pt x="4880" y="856"/>
                    <a:pt x="4880" y="856"/>
                    <a:pt x="4880" y="856"/>
                  </a:cubicBezTo>
                  <a:cubicBezTo>
                    <a:pt x="4880" y="856"/>
                    <a:pt x="4880" y="856"/>
                    <a:pt x="4880" y="856"/>
                  </a:cubicBezTo>
                  <a:cubicBezTo>
                    <a:pt x="4880" y="852"/>
                    <a:pt x="4880" y="852"/>
                    <a:pt x="4880" y="852"/>
                  </a:cubicBezTo>
                  <a:cubicBezTo>
                    <a:pt x="4880" y="852"/>
                    <a:pt x="4880" y="852"/>
                    <a:pt x="4880" y="852"/>
                  </a:cubicBezTo>
                  <a:cubicBezTo>
                    <a:pt x="4880" y="850"/>
                    <a:pt x="4880" y="850"/>
                    <a:pt x="4880" y="850"/>
                  </a:cubicBezTo>
                  <a:cubicBezTo>
                    <a:pt x="4880" y="842"/>
                    <a:pt x="4880" y="842"/>
                    <a:pt x="4880" y="842"/>
                  </a:cubicBezTo>
                  <a:cubicBezTo>
                    <a:pt x="4878" y="725"/>
                    <a:pt x="4878" y="725"/>
                    <a:pt x="4878" y="725"/>
                  </a:cubicBezTo>
                  <a:cubicBezTo>
                    <a:pt x="4878" y="725"/>
                    <a:pt x="4878" y="725"/>
                    <a:pt x="4878" y="725"/>
                  </a:cubicBezTo>
                  <a:cubicBezTo>
                    <a:pt x="4878" y="721"/>
                    <a:pt x="4878" y="721"/>
                    <a:pt x="4878" y="721"/>
                  </a:cubicBezTo>
                  <a:cubicBezTo>
                    <a:pt x="4878" y="718"/>
                    <a:pt x="4878" y="718"/>
                    <a:pt x="4878" y="718"/>
                  </a:cubicBezTo>
                  <a:cubicBezTo>
                    <a:pt x="4878" y="718"/>
                    <a:pt x="4878" y="718"/>
                    <a:pt x="4878" y="718"/>
                  </a:cubicBezTo>
                  <a:cubicBezTo>
                    <a:pt x="4878" y="710"/>
                    <a:pt x="4878" y="710"/>
                    <a:pt x="4878" y="710"/>
                  </a:cubicBezTo>
                  <a:cubicBezTo>
                    <a:pt x="4877" y="689"/>
                    <a:pt x="4877" y="689"/>
                    <a:pt x="4877" y="689"/>
                  </a:cubicBezTo>
                  <a:cubicBezTo>
                    <a:pt x="4897" y="689"/>
                    <a:pt x="4897" y="689"/>
                    <a:pt x="4897" y="689"/>
                  </a:cubicBezTo>
                  <a:cubicBezTo>
                    <a:pt x="4897" y="674"/>
                    <a:pt x="4897" y="674"/>
                    <a:pt x="4897" y="674"/>
                  </a:cubicBezTo>
                  <a:cubicBezTo>
                    <a:pt x="4897" y="657"/>
                    <a:pt x="4897" y="657"/>
                    <a:pt x="4897" y="657"/>
                  </a:cubicBezTo>
                  <a:cubicBezTo>
                    <a:pt x="4897" y="649"/>
                    <a:pt x="4897" y="649"/>
                    <a:pt x="4897" y="649"/>
                  </a:cubicBezTo>
                  <a:cubicBezTo>
                    <a:pt x="4896" y="649"/>
                    <a:pt x="4896" y="649"/>
                    <a:pt x="4896" y="649"/>
                  </a:cubicBezTo>
                  <a:cubicBezTo>
                    <a:pt x="4893" y="503"/>
                    <a:pt x="4893" y="503"/>
                    <a:pt x="4893" y="503"/>
                  </a:cubicBezTo>
                  <a:cubicBezTo>
                    <a:pt x="4893" y="503"/>
                    <a:pt x="4893" y="503"/>
                    <a:pt x="4893" y="503"/>
                  </a:cubicBezTo>
                  <a:cubicBezTo>
                    <a:pt x="4893" y="485"/>
                    <a:pt x="4893" y="485"/>
                    <a:pt x="4893" y="485"/>
                  </a:cubicBezTo>
                  <a:cubicBezTo>
                    <a:pt x="4895" y="485"/>
                    <a:pt x="4895" y="485"/>
                    <a:pt x="4895" y="485"/>
                  </a:cubicBezTo>
                  <a:cubicBezTo>
                    <a:pt x="4895" y="484"/>
                    <a:pt x="4895" y="484"/>
                    <a:pt x="4895" y="484"/>
                  </a:cubicBezTo>
                  <a:cubicBezTo>
                    <a:pt x="4893" y="484"/>
                    <a:pt x="4893" y="484"/>
                    <a:pt x="4893" y="484"/>
                  </a:cubicBezTo>
                  <a:cubicBezTo>
                    <a:pt x="4893" y="482"/>
                    <a:pt x="4893" y="482"/>
                    <a:pt x="4893" y="482"/>
                  </a:cubicBezTo>
                  <a:cubicBezTo>
                    <a:pt x="4893" y="482"/>
                    <a:pt x="4893" y="481"/>
                    <a:pt x="4893" y="481"/>
                  </a:cubicBezTo>
                  <a:cubicBezTo>
                    <a:pt x="4893" y="480"/>
                    <a:pt x="4893" y="479"/>
                    <a:pt x="4892" y="479"/>
                  </a:cubicBezTo>
                  <a:cubicBezTo>
                    <a:pt x="4891" y="479"/>
                    <a:pt x="4890" y="480"/>
                    <a:pt x="4890" y="481"/>
                  </a:cubicBezTo>
                  <a:cubicBezTo>
                    <a:pt x="4890" y="481"/>
                    <a:pt x="4891" y="482"/>
                    <a:pt x="4891" y="482"/>
                  </a:cubicBezTo>
                  <a:cubicBezTo>
                    <a:pt x="4891" y="484"/>
                    <a:pt x="4891" y="484"/>
                    <a:pt x="4891" y="484"/>
                  </a:cubicBezTo>
                  <a:cubicBezTo>
                    <a:pt x="4889" y="484"/>
                    <a:pt x="4889" y="484"/>
                    <a:pt x="4889" y="484"/>
                  </a:cubicBezTo>
                  <a:cubicBezTo>
                    <a:pt x="4889" y="485"/>
                    <a:pt x="4889" y="485"/>
                    <a:pt x="4889" y="485"/>
                  </a:cubicBezTo>
                  <a:cubicBezTo>
                    <a:pt x="4891" y="485"/>
                    <a:pt x="4891" y="485"/>
                    <a:pt x="4891" y="485"/>
                  </a:cubicBezTo>
                  <a:cubicBezTo>
                    <a:pt x="4891" y="503"/>
                    <a:pt x="4891" y="503"/>
                    <a:pt x="4891" y="503"/>
                  </a:cubicBezTo>
                  <a:cubicBezTo>
                    <a:pt x="4879" y="504"/>
                    <a:pt x="4879" y="504"/>
                    <a:pt x="4879" y="504"/>
                  </a:cubicBezTo>
                  <a:cubicBezTo>
                    <a:pt x="4879" y="445"/>
                    <a:pt x="4879" y="445"/>
                    <a:pt x="4879" y="445"/>
                  </a:cubicBezTo>
                  <a:cubicBezTo>
                    <a:pt x="4877" y="445"/>
                    <a:pt x="4877" y="445"/>
                    <a:pt x="4877" y="445"/>
                  </a:cubicBezTo>
                  <a:cubicBezTo>
                    <a:pt x="4877" y="443"/>
                    <a:pt x="4877" y="443"/>
                    <a:pt x="4877" y="443"/>
                  </a:cubicBezTo>
                  <a:cubicBezTo>
                    <a:pt x="4876" y="442"/>
                    <a:pt x="4876" y="441"/>
                    <a:pt x="4875" y="440"/>
                  </a:cubicBezTo>
                  <a:cubicBezTo>
                    <a:pt x="4874" y="439"/>
                    <a:pt x="4873" y="438"/>
                    <a:pt x="4872" y="436"/>
                  </a:cubicBezTo>
                  <a:cubicBezTo>
                    <a:pt x="4872" y="437"/>
                    <a:pt x="4872" y="437"/>
                    <a:pt x="4872" y="437"/>
                  </a:cubicBezTo>
                  <a:cubicBezTo>
                    <a:pt x="4872" y="442"/>
                    <a:pt x="4872" y="442"/>
                    <a:pt x="4872" y="442"/>
                  </a:cubicBezTo>
                  <a:cubicBezTo>
                    <a:pt x="4868" y="442"/>
                    <a:pt x="4868" y="442"/>
                    <a:pt x="4868" y="442"/>
                  </a:cubicBezTo>
                  <a:cubicBezTo>
                    <a:pt x="4867" y="431"/>
                    <a:pt x="4867" y="431"/>
                    <a:pt x="4867" y="431"/>
                  </a:cubicBezTo>
                  <a:cubicBezTo>
                    <a:pt x="4867" y="430"/>
                    <a:pt x="4867" y="430"/>
                    <a:pt x="4867" y="430"/>
                  </a:cubicBezTo>
                  <a:cubicBezTo>
                    <a:pt x="4866" y="428"/>
                    <a:pt x="4864" y="426"/>
                    <a:pt x="4863" y="424"/>
                  </a:cubicBezTo>
                  <a:cubicBezTo>
                    <a:pt x="4863" y="424"/>
                    <a:pt x="4863" y="424"/>
                    <a:pt x="4863" y="424"/>
                  </a:cubicBezTo>
                  <a:cubicBezTo>
                    <a:pt x="4863" y="442"/>
                    <a:pt x="4863" y="442"/>
                    <a:pt x="4863" y="442"/>
                  </a:cubicBezTo>
                  <a:cubicBezTo>
                    <a:pt x="4858" y="442"/>
                    <a:pt x="4858" y="442"/>
                    <a:pt x="4858" y="442"/>
                  </a:cubicBezTo>
                  <a:cubicBezTo>
                    <a:pt x="4858" y="422"/>
                    <a:pt x="4858" y="422"/>
                    <a:pt x="4858" y="422"/>
                  </a:cubicBezTo>
                  <a:cubicBezTo>
                    <a:pt x="4861" y="422"/>
                    <a:pt x="4861" y="422"/>
                    <a:pt x="4861" y="422"/>
                  </a:cubicBezTo>
                  <a:cubicBezTo>
                    <a:pt x="4861" y="422"/>
                    <a:pt x="4861" y="422"/>
                    <a:pt x="4861" y="422"/>
                  </a:cubicBezTo>
                  <a:cubicBezTo>
                    <a:pt x="4860" y="421"/>
                    <a:pt x="4860" y="420"/>
                    <a:pt x="4859" y="419"/>
                  </a:cubicBezTo>
                  <a:cubicBezTo>
                    <a:pt x="4859" y="419"/>
                    <a:pt x="4859" y="419"/>
                    <a:pt x="4859" y="419"/>
                  </a:cubicBezTo>
                  <a:cubicBezTo>
                    <a:pt x="4852" y="411"/>
                    <a:pt x="4845" y="402"/>
                    <a:pt x="4839" y="395"/>
                  </a:cubicBezTo>
                  <a:cubicBezTo>
                    <a:pt x="4823" y="374"/>
                    <a:pt x="4811" y="357"/>
                    <a:pt x="4811" y="357"/>
                  </a:cubicBezTo>
                  <a:cubicBezTo>
                    <a:pt x="4811" y="357"/>
                    <a:pt x="4811" y="357"/>
                    <a:pt x="4811" y="357"/>
                  </a:cubicBezTo>
                  <a:cubicBezTo>
                    <a:pt x="4816" y="357"/>
                    <a:pt x="4816" y="357"/>
                    <a:pt x="4816" y="357"/>
                  </a:cubicBezTo>
                  <a:cubicBezTo>
                    <a:pt x="4816" y="349"/>
                    <a:pt x="4816" y="349"/>
                    <a:pt x="4816" y="349"/>
                  </a:cubicBezTo>
                  <a:cubicBezTo>
                    <a:pt x="4816" y="311"/>
                    <a:pt x="4816" y="311"/>
                    <a:pt x="4816" y="311"/>
                  </a:cubicBezTo>
                  <a:cubicBezTo>
                    <a:pt x="4815" y="311"/>
                    <a:pt x="4815" y="311"/>
                    <a:pt x="4815" y="311"/>
                  </a:cubicBezTo>
                  <a:cubicBezTo>
                    <a:pt x="4815" y="311"/>
                    <a:pt x="4800" y="293"/>
                    <a:pt x="4791" y="264"/>
                  </a:cubicBezTo>
                  <a:cubicBezTo>
                    <a:pt x="4785" y="244"/>
                    <a:pt x="4779" y="219"/>
                    <a:pt x="4775" y="205"/>
                  </a:cubicBezTo>
                  <a:cubicBezTo>
                    <a:pt x="4775" y="202"/>
                    <a:pt x="4775" y="202"/>
                    <a:pt x="4775" y="202"/>
                  </a:cubicBezTo>
                  <a:cubicBezTo>
                    <a:pt x="4776" y="202"/>
                    <a:pt x="4777" y="201"/>
                    <a:pt x="4777" y="201"/>
                  </a:cubicBezTo>
                  <a:cubicBezTo>
                    <a:pt x="4777" y="200"/>
                    <a:pt x="4776" y="200"/>
                    <a:pt x="4775" y="199"/>
                  </a:cubicBezTo>
                  <a:cubicBezTo>
                    <a:pt x="4775" y="185"/>
                    <a:pt x="4775" y="185"/>
                    <a:pt x="4775" y="185"/>
                  </a:cubicBezTo>
                  <a:cubicBezTo>
                    <a:pt x="4780" y="185"/>
                    <a:pt x="4780" y="185"/>
                    <a:pt x="4780" y="185"/>
                  </a:cubicBezTo>
                  <a:cubicBezTo>
                    <a:pt x="4780" y="181"/>
                    <a:pt x="4780" y="181"/>
                    <a:pt x="4780" y="181"/>
                  </a:cubicBezTo>
                  <a:cubicBezTo>
                    <a:pt x="4775" y="182"/>
                    <a:pt x="4775" y="182"/>
                    <a:pt x="4775" y="182"/>
                  </a:cubicBezTo>
                  <a:cubicBezTo>
                    <a:pt x="4775" y="178"/>
                    <a:pt x="4775" y="178"/>
                    <a:pt x="4775" y="178"/>
                  </a:cubicBezTo>
                  <a:cubicBezTo>
                    <a:pt x="4775" y="178"/>
                    <a:pt x="4776" y="177"/>
                    <a:pt x="4776" y="176"/>
                  </a:cubicBezTo>
                  <a:cubicBezTo>
                    <a:pt x="4776" y="174"/>
                    <a:pt x="4775" y="172"/>
                    <a:pt x="4773" y="172"/>
                  </a:cubicBezTo>
                  <a:cubicBezTo>
                    <a:pt x="4771" y="173"/>
                    <a:pt x="4770" y="174"/>
                    <a:pt x="4770" y="176"/>
                  </a:cubicBezTo>
                  <a:cubicBezTo>
                    <a:pt x="4770" y="177"/>
                    <a:pt x="4770" y="178"/>
                    <a:pt x="4771" y="178"/>
                  </a:cubicBezTo>
                  <a:cubicBezTo>
                    <a:pt x="4771" y="182"/>
                    <a:pt x="4771" y="182"/>
                    <a:pt x="4771" y="182"/>
                  </a:cubicBezTo>
                  <a:cubicBezTo>
                    <a:pt x="4766" y="182"/>
                    <a:pt x="4766" y="182"/>
                    <a:pt x="4766" y="182"/>
                  </a:cubicBezTo>
                  <a:cubicBezTo>
                    <a:pt x="4766" y="185"/>
                    <a:pt x="4766" y="185"/>
                    <a:pt x="4766" y="185"/>
                  </a:cubicBezTo>
                  <a:cubicBezTo>
                    <a:pt x="4771" y="185"/>
                    <a:pt x="4771" y="185"/>
                    <a:pt x="4771" y="185"/>
                  </a:cubicBezTo>
                  <a:cubicBezTo>
                    <a:pt x="4772" y="200"/>
                    <a:pt x="4772" y="200"/>
                    <a:pt x="4772" y="200"/>
                  </a:cubicBezTo>
                  <a:cubicBezTo>
                    <a:pt x="4770" y="200"/>
                    <a:pt x="4769" y="200"/>
                    <a:pt x="4769" y="201"/>
                  </a:cubicBezTo>
                  <a:cubicBezTo>
                    <a:pt x="4769" y="201"/>
                    <a:pt x="4770" y="202"/>
                    <a:pt x="4772" y="202"/>
                  </a:cubicBezTo>
                  <a:cubicBezTo>
                    <a:pt x="4772" y="205"/>
                    <a:pt x="4772" y="205"/>
                    <a:pt x="4772" y="205"/>
                  </a:cubicBezTo>
                  <a:cubicBezTo>
                    <a:pt x="4768" y="219"/>
                    <a:pt x="4762" y="245"/>
                    <a:pt x="4757" y="265"/>
                  </a:cubicBezTo>
                  <a:cubicBezTo>
                    <a:pt x="4749" y="293"/>
                    <a:pt x="4735" y="312"/>
                    <a:pt x="4734" y="313"/>
                  </a:cubicBezTo>
                  <a:cubicBezTo>
                    <a:pt x="4735" y="351"/>
                    <a:pt x="4735" y="351"/>
                    <a:pt x="4735" y="351"/>
                  </a:cubicBezTo>
                  <a:cubicBezTo>
                    <a:pt x="4735" y="359"/>
                    <a:pt x="4735" y="359"/>
                    <a:pt x="4735" y="359"/>
                  </a:cubicBezTo>
                  <a:cubicBezTo>
                    <a:pt x="4741" y="358"/>
                    <a:pt x="4741" y="358"/>
                    <a:pt x="4741" y="358"/>
                  </a:cubicBezTo>
                  <a:cubicBezTo>
                    <a:pt x="4741" y="359"/>
                    <a:pt x="4741" y="359"/>
                    <a:pt x="4741" y="359"/>
                  </a:cubicBezTo>
                  <a:cubicBezTo>
                    <a:pt x="4741" y="359"/>
                    <a:pt x="4729" y="376"/>
                    <a:pt x="4713" y="397"/>
                  </a:cubicBezTo>
                  <a:cubicBezTo>
                    <a:pt x="4707" y="404"/>
                    <a:pt x="4701" y="413"/>
                    <a:pt x="4695" y="422"/>
                  </a:cubicBezTo>
                  <a:cubicBezTo>
                    <a:pt x="4694" y="423"/>
                    <a:pt x="4693" y="424"/>
                    <a:pt x="4692" y="425"/>
                  </a:cubicBezTo>
                  <a:cubicBezTo>
                    <a:pt x="4692" y="425"/>
                    <a:pt x="4692" y="425"/>
                    <a:pt x="4692" y="425"/>
                  </a:cubicBezTo>
                  <a:cubicBezTo>
                    <a:pt x="4692" y="426"/>
                    <a:pt x="4691" y="427"/>
                    <a:pt x="4691" y="427"/>
                  </a:cubicBezTo>
                  <a:cubicBezTo>
                    <a:pt x="4691" y="427"/>
                    <a:pt x="4691" y="427"/>
                    <a:pt x="4691" y="427"/>
                  </a:cubicBezTo>
                  <a:cubicBezTo>
                    <a:pt x="4689" y="430"/>
                    <a:pt x="4687" y="432"/>
                    <a:pt x="4686" y="434"/>
                  </a:cubicBezTo>
                  <a:cubicBezTo>
                    <a:pt x="4684" y="436"/>
                    <a:pt x="4683" y="438"/>
                    <a:pt x="4681" y="440"/>
                  </a:cubicBezTo>
                  <a:cubicBezTo>
                    <a:pt x="4679" y="442"/>
                    <a:pt x="4678" y="445"/>
                    <a:pt x="4677" y="446"/>
                  </a:cubicBezTo>
                  <a:cubicBezTo>
                    <a:pt x="4677" y="435"/>
                    <a:pt x="4677" y="435"/>
                    <a:pt x="4677" y="435"/>
                  </a:cubicBezTo>
                  <a:cubicBezTo>
                    <a:pt x="4679" y="435"/>
                    <a:pt x="4679" y="435"/>
                    <a:pt x="4679" y="435"/>
                  </a:cubicBezTo>
                  <a:cubicBezTo>
                    <a:pt x="4679" y="433"/>
                    <a:pt x="4679" y="433"/>
                    <a:pt x="4679" y="433"/>
                  </a:cubicBezTo>
                  <a:cubicBezTo>
                    <a:pt x="4677" y="433"/>
                    <a:pt x="4677" y="433"/>
                    <a:pt x="4677" y="433"/>
                  </a:cubicBezTo>
                  <a:cubicBezTo>
                    <a:pt x="4677" y="431"/>
                    <a:pt x="4677" y="431"/>
                    <a:pt x="4677" y="431"/>
                  </a:cubicBezTo>
                  <a:cubicBezTo>
                    <a:pt x="4677" y="431"/>
                    <a:pt x="4677" y="431"/>
                    <a:pt x="4677" y="430"/>
                  </a:cubicBezTo>
                  <a:cubicBezTo>
                    <a:pt x="4677" y="429"/>
                    <a:pt x="4677" y="428"/>
                    <a:pt x="4676" y="428"/>
                  </a:cubicBezTo>
                  <a:cubicBezTo>
                    <a:pt x="4675" y="428"/>
                    <a:pt x="4674" y="429"/>
                    <a:pt x="4674" y="430"/>
                  </a:cubicBezTo>
                  <a:cubicBezTo>
                    <a:pt x="4674" y="431"/>
                    <a:pt x="4675" y="431"/>
                    <a:pt x="4675" y="431"/>
                  </a:cubicBezTo>
                  <a:cubicBezTo>
                    <a:pt x="4675" y="433"/>
                    <a:pt x="4675" y="433"/>
                    <a:pt x="4675" y="433"/>
                  </a:cubicBezTo>
                  <a:cubicBezTo>
                    <a:pt x="4672" y="433"/>
                    <a:pt x="4672" y="433"/>
                    <a:pt x="4672" y="433"/>
                  </a:cubicBezTo>
                  <a:cubicBezTo>
                    <a:pt x="4672" y="435"/>
                    <a:pt x="4672" y="435"/>
                    <a:pt x="4672" y="435"/>
                  </a:cubicBezTo>
                  <a:cubicBezTo>
                    <a:pt x="4675" y="435"/>
                    <a:pt x="4675" y="435"/>
                    <a:pt x="4675" y="435"/>
                  </a:cubicBezTo>
                  <a:cubicBezTo>
                    <a:pt x="4675" y="448"/>
                    <a:pt x="4675" y="448"/>
                    <a:pt x="4675" y="448"/>
                  </a:cubicBezTo>
                  <a:cubicBezTo>
                    <a:pt x="4675" y="448"/>
                    <a:pt x="4675" y="448"/>
                    <a:pt x="4675" y="448"/>
                  </a:cubicBezTo>
                  <a:cubicBezTo>
                    <a:pt x="4675" y="448"/>
                    <a:pt x="4675" y="448"/>
                    <a:pt x="4675" y="448"/>
                  </a:cubicBezTo>
                  <a:cubicBezTo>
                    <a:pt x="4676" y="507"/>
                    <a:pt x="4676" y="507"/>
                    <a:pt x="4676" y="507"/>
                  </a:cubicBezTo>
                  <a:cubicBezTo>
                    <a:pt x="4664" y="507"/>
                    <a:pt x="4664" y="507"/>
                    <a:pt x="4664" y="507"/>
                  </a:cubicBezTo>
                  <a:cubicBezTo>
                    <a:pt x="4664" y="489"/>
                    <a:pt x="4664" y="489"/>
                    <a:pt x="4664" y="489"/>
                  </a:cubicBezTo>
                  <a:cubicBezTo>
                    <a:pt x="4666" y="489"/>
                    <a:pt x="4666" y="489"/>
                    <a:pt x="4666" y="489"/>
                  </a:cubicBezTo>
                  <a:cubicBezTo>
                    <a:pt x="4666" y="487"/>
                    <a:pt x="4666" y="487"/>
                    <a:pt x="4666" y="487"/>
                  </a:cubicBezTo>
                  <a:cubicBezTo>
                    <a:pt x="4664" y="487"/>
                    <a:pt x="4664" y="487"/>
                    <a:pt x="4664" y="487"/>
                  </a:cubicBezTo>
                  <a:cubicBezTo>
                    <a:pt x="4664" y="485"/>
                    <a:pt x="4664" y="485"/>
                    <a:pt x="4664" y="485"/>
                  </a:cubicBezTo>
                  <a:cubicBezTo>
                    <a:pt x="4664" y="485"/>
                    <a:pt x="4664" y="485"/>
                    <a:pt x="4664" y="484"/>
                  </a:cubicBezTo>
                  <a:cubicBezTo>
                    <a:pt x="4664" y="483"/>
                    <a:pt x="4664" y="483"/>
                    <a:pt x="4663" y="483"/>
                  </a:cubicBezTo>
                  <a:cubicBezTo>
                    <a:pt x="4662" y="483"/>
                    <a:pt x="4661" y="483"/>
                    <a:pt x="4661" y="484"/>
                  </a:cubicBezTo>
                  <a:cubicBezTo>
                    <a:pt x="4661" y="485"/>
                    <a:pt x="4662" y="485"/>
                    <a:pt x="4662" y="485"/>
                  </a:cubicBezTo>
                  <a:cubicBezTo>
                    <a:pt x="4662" y="487"/>
                    <a:pt x="4662" y="487"/>
                    <a:pt x="4662" y="487"/>
                  </a:cubicBezTo>
                  <a:cubicBezTo>
                    <a:pt x="4659" y="487"/>
                    <a:pt x="4659" y="487"/>
                    <a:pt x="4659" y="487"/>
                  </a:cubicBezTo>
                  <a:cubicBezTo>
                    <a:pt x="4659" y="489"/>
                    <a:pt x="4659" y="489"/>
                    <a:pt x="4659" y="489"/>
                  </a:cubicBezTo>
                  <a:cubicBezTo>
                    <a:pt x="4662" y="489"/>
                    <a:pt x="4662" y="489"/>
                    <a:pt x="4662" y="489"/>
                  </a:cubicBezTo>
                  <a:cubicBezTo>
                    <a:pt x="4662" y="507"/>
                    <a:pt x="4662" y="507"/>
                    <a:pt x="4662" y="507"/>
                  </a:cubicBezTo>
                  <a:cubicBezTo>
                    <a:pt x="4662" y="507"/>
                    <a:pt x="4662" y="507"/>
                    <a:pt x="4662" y="507"/>
                  </a:cubicBezTo>
                  <a:cubicBezTo>
                    <a:pt x="4664" y="653"/>
                    <a:pt x="4664" y="653"/>
                    <a:pt x="4664" y="653"/>
                  </a:cubicBezTo>
                  <a:cubicBezTo>
                    <a:pt x="4661" y="653"/>
                    <a:pt x="4661" y="653"/>
                    <a:pt x="4661" y="653"/>
                  </a:cubicBezTo>
                  <a:cubicBezTo>
                    <a:pt x="4661" y="661"/>
                    <a:pt x="4661" y="661"/>
                    <a:pt x="4661" y="661"/>
                  </a:cubicBezTo>
                  <a:cubicBezTo>
                    <a:pt x="4661" y="678"/>
                    <a:pt x="4661" y="678"/>
                    <a:pt x="4661" y="678"/>
                  </a:cubicBezTo>
                  <a:cubicBezTo>
                    <a:pt x="4662" y="692"/>
                    <a:pt x="4662" y="692"/>
                    <a:pt x="4662" y="692"/>
                  </a:cubicBezTo>
                  <a:cubicBezTo>
                    <a:pt x="4684" y="692"/>
                    <a:pt x="4684" y="692"/>
                    <a:pt x="4684" y="692"/>
                  </a:cubicBezTo>
                  <a:cubicBezTo>
                    <a:pt x="4684" y="713"/>
                    <a:pt x="4684" y="713"/>
                    <a:pt x="4684" y="713"/>
                  </a:cubicBezTo>
                  <a:cubicBezTo>
                    <a:pt x="4684" y="721"/>
                    <a:pt x="4684" y="721"/>
                    <a:pt x="4684" y="721"/>
                  </a:cubicBezTo>
                  <a:cubicBezTo>
                    <a:pt x="4684" y="721"/>
                    <a:pt x="4684" y="721"/>
                    <a:pt x="4684" y="721"/>
                  </a:cubicBezTo>
                  <a:cubicBezTo>
                    <a:pt x="4684" y="724"/>
                    <a:pt x="4684" y="724"/>
                    <a:pt x="4684" y="724"/>
                  </a:cubicBezTo>
                  <a:cubicBezTo>
                    <a:pt x="4684" y="724"/>
                    <a:pt x="4684" y="724"/>
                    <a:pt x="4684" y="724"/>
                  </a:cubicBezTo>
                  <a:cubicBezTo>
                    <a:pt x="4684" y="728"/>
                    <a:pt x="4684" y="728"/>
                    <a:pt x="4684" y="728"/>
                  </a:cubicBezTo>
                  <a:cubicBezTo>
                    <a:pt x="4684" y="728"/>
                    <a:pt x="4684" y="728"/>
                    <a:pt x="4684" y="728"/>
                  </a:cubicBezTo>
                  <a:cubicBezTo>
                    <a:pt x="4686" y="845"/>
                    <a:pt x="4686" y="845"/>
                    <a:pt x="4686" y="845"/>
                  </a:cubicBezTo>
                  <a:cubicBezTo>
                    <a:pt x="4686" y="845"/>
                    <a:pt x="4686" y="845"/>
                    <a:pt x="4686" y="845"/>
                  </a:cubicBezTo>
                  <a:cubicBezTo>
                    <a:pt x="4686" y="853"/>
                    <a:pt x="4686" y="853"/>
                    <a:pt x="4686" y="853"/>
                  </a:cubicBezTo>
                  <a:cubicBezTo>
                    <a:pt x="4686" y="853"/>
                    <a:pt x="4686" y="853"/>
                    <a:pt x="4686" y="853"/>
                  </a:cubicBezTo>
                  <a:cubicBezTo>
                    <a:pt x="4686" y="855"/>
                    <a:pt x="4686" y="855"/>
                    <a:pt x="4686" y="855"/>
                  </a:cubicBezTo>
                  <a:cubicBezTo>
                    <a:pt x="4686" y="855"/>
                    <a:pt x="4686" y="855"/>
                    <a:pt x="4686" y="855"/>
                  </a:cubicBezTo>
                  <a:cubicBezTo>
                    <a:pt x="4686" y="859"/>
                    <a:pt x="4686" y="859"/>
                    <a:pt x="4686" y="859"/>
                  </a:cubicBezTo>
                  <a:cubicBezTo>
                    <a:pt x="4686" y="859"/>
                    <a:pt x="4686" y="859"/>
                    <a:pt x="4686" y="859"/>
                  </a:cubicBezTo>
                  <a:cubicBezTo>
                    <a:pt x="4688" y="977"/>
                    <a:pt x="4688" y="977"/>
                    <a:pt x="4688" y="977"/>
                  </a:cubicBezTo>
                  <a:cubicBezTo>
                    <a:pt x="4688" y="977"/>
                    <a:pt x="4688" y="977"/>
                    <a:pt x="4688" y="977"/>
                  </a:cubicBezTo>
                  <a:cubicBezTo>
                    <a:pt x="4688" y="984"/>
                    <a:pt x="4688" y="984"/>
                    <a:pt x="4688" y="984"/>
                  </a:cubicBezTo>
                  <a:cubicBezTo>
                    <a:pt x="4688" y="984"/>
                    <a:pt x="4688" y="984"/>
                    <a:pt x="4688" y="984"/>
                  </a:cubicBezTo>
                  <a:cubicBezTo>
                    <a:pt x="4688" y="987"/>
                    <a:pt x="4688" y="987"/>
                    <a:pt x="4688" y="987"/>
                  </a:cubicBezTo>
                  <a:cubicBezTo>
                    <a:pt x="4688" y="987"/>
                    <a:pt x="4688" y="987"/>
                    <a:pt x="4688" y="987"/>
                  </a:cubicBezTo>
                  <a:cubicBezTo>
                    <a:pt x="4688" y="991"/>
                    <a:pt x="4688" y="991"/>
                    <a:pt x="4688" y="991"/>
                  </a:cubicBezTo>
                  <a:cubicBezTo>
                    <a:pt x="4688" y="991"/>
                    <a:pt x="4688" y="991"/>
                    <a:pt x="4688" y="991"/>
                  </a:cubicBezTo>
                  <a:cubicBezTo>
                    <a:pt x="4690" y="1094"/>
                    <a:pt x="4690" y="1094"/>
                    <a:pt x="4690" y="1094"/>
                  </a:cubicBezTo>
                  <a:cubicBezTo>
                    <a:pt x="4612" y="1105"/>
                    <a:pt x="4542" y="1139"/>
                    <a:pt x="4485" y="1188"/>
                  </a:cubicBezTo>
                  <a:cubicBezTo>
                    <a:pt x="4408" y="1030"/>
                    <a:pt x="4246" y="921"/>
                    <a:pt x="4058" y="921"/>
                  </a:cubicBezTo>
                  <a:cubicBezTo>
                    <a:pt x="4056" y="921"/>
                    <a:pt x="4054" y="921"/>
                    <a:pt x="4051" y="921"/>
                  </a:cubicBezTo>
                  <a:cubicBezTo>
                    <a:pt x="4051" y="919"/>
                    <a:pt x="4051" y="919"/>
                    <a:pt x="4051" y="919"/>
                  </a:cubicBezTo>
                  <a:cubicBezTo>
                    <a:pt x="4024" y="916"/>
                    <a:pt x="3997" y="912"/>
                    <a:pt x="3967" y="909"/>
                  </a:cubicBezTo>
                  <a:cubicBezTo>
                    <a:pt x="3968" y="903"/>
                    <a:pt x="3968" y="897"/>
                    <a:pt x="3969" y="891"/>
                  </a:cubicBezTo>
                  <a:cubicBezTo>
                    <a:pt x="3998" y="894"/>
                    <a:pt x="4025" y="898"/>
                    <a:pt x="4052" y="901"/>
                  </a:cubicBezTo>
                  <a:cubicBezTo>
                    <a:pt x="4053" y="886"/>
                    <a:pt x="4053" y="886"/>
                    <a:pt x="4053" y="886"/>
                  </a:cubicBezTo>
                  <a:cubicBezTo>
                    <a:pt x="4028" y="883"/>
                    <a:pt x="4001" y="878"/>
                    <a:pt x="3971" y="874"/>
                  </a:cubicBezTo>
                  <a:cubicBezTo>
                    <a:pt x="3971" y="868"/>
                    <a:pt x="3972" y="863"/>
                    <a:pt x="3972" y="857"/>
                  </a:cubicBezTo>
                  <a:cubicBezTo>
                    <a:pt x="4001" y="860"/>
                    <a:pt x="4028" y="865"/>
                    <a:pt x="4054" y="869"/>
                  </a:cubicBezTo>
                  <a:cubicBezTo>
                    <a:pt x="4055" y="854"/>
                    <a:pt x="4055" y="854"/>
                    <a:pt x="4055" y="854"/>
                  </a:cubicBezTo>
                  <a:cubicBezTo>
                    <a:pt x="4031" y="850"/>
                    <a:pt x="4005" y="845"/>
                    <a:pt x="3974" y="840"/>
                  </a:cubicBezTo>
                  <a:cubicBezTo>
                    <a:pt x="3975" y="835"/>
                    <a:pt x="3975" y="829"/>
                    <a:pt x="3976" y="823"/>
                  </a:cubicBezTo>
                  <a:cubicBezTo>
                    <a:pt x="4005" y="827"/>
                    <a:pt x="4031" y="832"/>
                    <a:pt x="4056" y="837"/>
                  </a:cubicBezTo>
                  <a:cubicBezTo>
                    <a:pt x="4057" y="823"/>
                    <a:pt x="4057" y="823"/>
                    <a:pt x="4057" y="823"/>
                  </a:cubicBezTo>
                  <a:cubicBezTo>
                    <a:pt x="4034" y="818"/>
                    <a:pt x="4009" y="812"/>
                    <a:pt x="3977" y="807"/>
                  </a:cubicBezTo>
                  <a:cubicBezTo>
                    <a:pt x="3978" y="802"/>
                    <a:pt x="3978" y="796"/>
                    <a:pt x="3979" y="791"/>
                  </a:cubicBezTo>
                  <a:cubicBezTo>
                    <a:pt x="4008" y="795"/>
                    <a:pt x="4034" y="801"/>
                    <a:pt x="4058" y="806"/>
                  </a:cubicBezTo>
                  <a:cubicBezTo>
                    <a:pt x="4058" y="802"/>
                    <a:pt x="4058" y="797"/>
                    <a:pt x="4059" y="792"/>
                  </a:cubicBezTo>
                  <a:cubicBezTo>
                    <a:pt x="4037" y="787"/>
                    <a:pt x="4013" y="780"/>
                    <a:pt x="3981" y="775"/>
                  </a:cubicBezTo>
                  <a:cubicBezTo>
                    <a:pt x="3981" y="769"/>
                    <a:pt x="3982" y="764"/>
                    <a:pt x="3982" y="759"/>
                  </a:cubicBezTo>
                  <a:cubicBezTo>
                    <a:pt x="4012" y="763"/>
                    <a:pt x="4036" y="770"/>
                    <a:pt x="4059" y="776"/>
                  </a:cubicBezTo>
                  <a:cubicBezTo>
                    <a:pt x="4060" y="771"/>
                    <a:pt x="4060" y="767"/>
                    <a:pt x="4060" y="762"/>
                  </a:cubicBezTo>
                  <a:cubicBezTo>
                    <a:pt x="4040" y="757"/>
                    <a:pt x="4017" y="748"/>
                    <a:pt x="3984" y="743"/>
                  </a:cubicBezTo>
                  <a:cubicBezTo>
                    <a:pt x="3984" y="737"/>
                    <a:pt x="3985" y="732"/>
                    <a:pt x="3985" y="727"/>
                  </a:cubicBezTo>
                  <a:cubicBezTo>
                    <a:pt x="4015" y="732"/>
                    <a:pt x="4039" y="740"/>
                    <a:pt x="4061" y="746"/>
                  </a:cubicBezTo>
                  <a:cubicBezTo>
                    <a:pt x="4061" y="742"/>
                    <a:pt x="4061" y="737"/>
                    <a:pt x="4061" y="732"/>
                  </a:cubicBezTo>
                  <a:cubicBezTo>
                    <a:pt x="4043" y="727"/>
                    <a:pt x="4021" y="718"/>
                    <a:pt x="3987" y="711"/>
                  </a:cubicBezTo>
                  <a:cubicBezTo>
                    <a:pt x="3987" y="706"/>
                    <a:pt x="3988" y="701"/>
                    <a:pt x="3988" y="696"/>
                  </a:cubicBezTo>
                  <a:cubicBezTo>
                    <a:pt x="4018" y="701"/>
                    <a:pt x="4041" y="710"/>
                    <a:pt x="4062" y="717"/>
                  </a:cubicBezTo>
                  <a:cubicBezTo>
                    <a:pt x="4062" y="713"/>
                    <a:pt x="4062" y="708"/>
                    <a:pt x="4063" y="703"/>
                  </a:cubicBezTo>
                  <a:cubicBezTo>
                    <a:pt x="4045" y="697"/>
                    <a:pt x="4024" y="687"/>
                    <a:pt x="3990" y="681"/>
                  </a:cubicBezTo>
                  <a:cubicBezTo>
                    <a:pt x="3991" y="676"/>
                    <a:pt x="3991" y="671"/>
                    <a:pt x="3992" y="666"/>
                  </a:cubicBezTo>
                  <a:cubicBezTo>
                    <a:pt x="4022" y="672"/>
                    <a:pt x="4044" y="680"/>
                    <a:pt x="4063" y="688"/>
                  </a:cubicBezTo>
                  <a:cubicBezTo>
                    <a:pt x="4063" y="684"/>
                    <a:pt x="4063" y="679"/>
                    <a:pt x="4063" y="675"/>
                  </a:cubicBezTo>
                  <a:cubicBezTo>
                    <a:pt x="4048" y="668"/>
                    <a:pt x="4027" y="658"/>
                    <a:pt x="3993" y="651"/>
                  </a:cubicBezTo>
                  <a:cubicBezTo>
                    <a:pt x="3994" y="646"/>
                    <a:pt x="3994" y="641"/>
                    <a:pt x="3995" y="637"/>
                  </a:cubicBezTo>
                  <a:cubicBezTo>
                    <a:pt x="4024" y="642"/>
                    <a:pt x="4045" y="652"/>
                    <a:pt x="4064" y="660"/>
                  </a:cubicBezTo>
                  <a:cubicBezTo>
                    <a:pt x="4064" y="655"/>
                    <a:pt x="4064" y="651"/>
                    <a:pt x="4064" y="646"/>
                  </a:cubicBezTo>
                  <a:cubicBezTo>
                    <a:pt x="4049" y="639"/>
                    <a:pt x="4030" y="628"/>
                    <a:pt x="3996" y="621"/>
                  </a:cubicBezTo>
                  <a:cubicBezTo>
                    <a:pt x="3997" y="616"/>
                    <a:pt x="3997" y="612"/>
                    <a:pt x="3998" y="607"/>
                  </a:cubicBezTo>
                  <a:cubicBezTo>
                    <a:pt x="4027" y="613"/>
                    <a:pt x="4047" y="623"/>
                    <a:pt x="4064" y="632"/>
                  </a:cubicBezTo>
                  <a:cubicBezTo>
                    <a:pt x="4064" y="627"/>
                    <a:pt x="4064" y="623"/>
                    <a:pt x="4064" y="618"/>
                  </a:cubicBezTo>
                  <a:cubicBezTo>
                    <a:pt x="4051" y="610"/>
                    <a:pt x="4032" y="599"/>
                    <a:pt x="3999" y="592"/>
                  </a:cubicBezTo>
                  <a:cubicBezTo>
                    <a:pt x="4000" y="588"/>
                    <a:pt x="4000" y="583"/>
                    <a:pt x="4000" y="579"/>
                  </a:cubicBezTo>
                  <a:cubicBezTo>
                    <a:pt x="4029" y="585"/>
                    <a:pt x="4048" y="595"/>
                    <a:pt x="4064" y="604"/>
                  </a:cubicBezTo>
                  <a:cubicBezTo>
                    <a:pt x="4064" y="599"/>
                    <a:pt x="4064" y="594"/>
                    <a:pt x="4064" y="590"/>
                  </a:cubicBezTo>
                  <a:cubicBezTo>
                    <a:pt x="4052" y="582"/>
                    <a:pt x="4034" y="571"/>
                    <a:pt x="4002" y="563"/>
                  </a:cubicBezTo>
                  <a:cubicBezTo>
                    <a:pt x="4003" y="559"/>
                    <a:pt x="4003" y="555"/>
                    <a:pt x="4003" y="551"/>
                  </a:cubicBezTo>
                  <a:cubicBezTo>
                    <a:pt x="4031" y="557"/>
                    <a:pt x="4049" y="567"/>
                    <a:pt x="4064" y="576"/>
                  </a:cubicBezTo>
                  <a:cubicBezTo>
                    <a:pt x="4064" y="571"/>
                    <a:pt x="4064" y="566"/>
                    <a:pt x="4064" y="561"/>
                  </a:cubicBezTo>
                  <a:cubicBezTo>
                    <a:pt x="4052" y="553"/>
                    <a:pt x="4035" y="543"/>
                    <a:pt x="4005" y="535"/>
                  </a:cubicBezTo>
                  <a:cubicBezTo>
                    <a:pt x="4006" y="523"/>
                    <a:pt x="4006" y="523"/>
                    <a:pt x="4006" y="523"/>
                  </a:cubicBezTo>
                  <a:cubicBezTo>
                    <a:pt x="4032" y="529"/>
                    <a:pt x="4050" y="539"/>
                    <a:pt x="4063" y="548"/>
                  </a:cubicBezTo>
                  <a:cubicBezTo>
                    <a:pt x="4063" y="535"/>
                    <a:pt x="4062" y="521"/>
                    <a:pt x="4062" y="508"/>
                  </a:cubicBezTo>
                  <a:cubicBezTo>
                    <a:pt x="4025" y="477"/>
                    <a:pt x="4021" y="473"/>
                    <a:pt x="3972" y="468"/>
                  </a:cubicBezTo>
                  <a:cubicBezTo>
                    <a:pt x="3963" y="555"/>
                    <a:pt x="3963" y="555"/>
                    <a:pt x="3963" y="555"/>
                  </a:cubicBezTo>
                  <a:cubicBezTo>
                    <a:pt x="3961" y="555"/>
                    <a:pt x="3961" y="555"/>
                    <a:pt x="3961" y="555"/>
                  </a:cubicBezTo>
                  <a:cubicBezTo>
                    <a:pt x="3936" y="552"/>
                    <a:pt x="3936" y="552"/>
                    <a:pt x="3936" y="552"/>
                  </a:cubicBezTo>
                  <a:cubicBezTo>
                    <a:pt x="3936" y="552"/>
                    <a:pt x="3936" y="552"/>
                    <a:pt x="3936" y="552"/>
                  </a:cubicBezTo>
                  <a:cubicBezTo>
                    <a:pt x="3931" y="552"/>
                    <a:pt x="3931" y="552"/>
                    <a:pt x="3931" y="552"/>
                  </a:cubicBezTo>
                  <a:cubicBezTo>
                    <a:pt x="3930" y="551"/>
                    <a:pt x="3930" y="551"/>
                    <a:pt x="3930" y="551"/>
                  </a:cubicBezTo>
                  <a:cubicBezTo>
                    <a:pt x="3945" y="368"/>
                    <a:pt x="3945" y="368"/>
                    <a:pt x="3945" y="368"/>
                  </a:cubicBezTo>
                  <a:cubicBezTo>
                    <a:pt x="3948" y="369"/>
                    <a:pt x="3948" y="369"/>
                    <a:pt x="3948" y="369"/>
                  </a:cubicBezTo>
                  <a:cubicBezTo>
                    <a:pt x="3970" y="371"/>
                    <a:pt x="3970" y="371"/>
                    <a:pt x="3970" y="371"/>
                  </a:cubicBezTo>
                  <a:cubicBezTo>
                    <a:pt x="3975" y="318"/>
                    <a:pt x="3975" y="318"/>
                    <a:pt x="3975" y="318"/>
                  </a:cubicBezTo>
                  <a:cubicBezTo>
                    <a:pt x="3949" y="315"/>
                    <a:pt x="3949" y="315"/>
                    <a:pt x="3949" y="315"/>
                  </a:cubicBezTo>
                  <a:cubicBezTo>
                    <a:pt x="3952" y="251"/>
                    <a:pt x="3952" y="251"/>
                    <a:pt x="3952" y="251"/>
                  </a:cubicBezTo>
                  <a:cubicBezTo>
                    <a:pt x="3962" y="248"/>
                    <a:pt x="3969" y="240"/>
                    <a:pt x="3970" y="230"/>
                  </a:cubicBezTo>
                  <a:cubicBezTo>
                    <a:pt x="3971" y="220"/>
                    <a:pt x="3966" y="211"/>
                    <a:pt x="3957" y="207"/>
                  </a:cubicBezTo>
                  <a:cubicBezTo>
                    <a:pt x="3962" y="123"/>
                    <a:pt x="3962" y="123"/>
                    <a:pt x="3962" y="123"/>
                  </a:cubicBezTo>
                  <a:cubicBezTo>
                    <a:pt x="3968" y="22"/>
                    <a:pt x="3968" y="22"/>
                    <a:pt x="3968" y="22"/>
                  </a:cubicBezTo>
                  <a:cubicBezTo>
                    <a:pt x="3964" y="52"/>
                    <a:pt x="3964" y="52"/>
                    <a:pt x="3964" y="52"/>
                  </a:cubicBezTo>
                  <a:cubicBezTo>
                    <a:pt x="3953" y="122"/>
                    <a:pt x="3953" y="122"/>
                    <a:pt x="3953" y="122"/>
                  </a:cubicBezTo>
                  <a:cubicBezTo>
                    <a:pt x="3941" y="205"/>
                    <a:pt x="3941" y="205"/>
                    <a:pt x="3941" y="205"/>
                  </a:cubicBezTo>
                  <a:cubicBezTo>
                    <a:pt x="3932" y="207"/>
                    <a:pt x="3925" y="215"/>
                    <a:pt x="3924" y="225"/>
                  </a:cubicBezTo>
                  <a:cubicBezTo>
                    <a:pt x="3923" y="236"/>
                    <a:pt x="3929" y="245"/>
                    <a:pt x="3937" y="249"/>
                  </a:cubicBezTo>
                  <a:cubicBezTo>
                    <a:pt x="3928" y="313"/>
                    <a:pt x="3928" y="313"/>
                    <a:pt x="3928" y="313"/>
                  </a:cubicBezTo>
                  <a:cubicBezTo>
                    <a:pt x="3926" y="313"/>
                    <a:pt x="3926" y="313"/>
                    <a:pt x="3926" y="313"/>
                  </a:cubicBezTo>
                  <a:cubicBezTo>
                    <a:pt x="3926" y="313"/>
                    <a:pt x="3926" y="313"/>
                    <a:pt x="3926" y="313"/>
                  </a:cubicBezTo>
                  <a:cubicBezTo>
                    <a:pt x="3891" y="309"/>
                    <a:pt x="3891" y="309"/>
                    <a:pt x="3891" y="309"/>
                  </a:cubicBezTo>
                  <a:cubicBezTo>
                    <a:pt x="3890" y="309"/>
                    <a:pt x="3890" y="309"/>
                    <a:pt x="3890" y="309"/>
                  </a:cubicBezTo>
                  <a:cubicBezTo>
                    <a:pt x="3903" y="180"/>
                    <a:pt x="3903" y="180"/>
                    <a:pt x="3903" y="180"/>
                  </a:cubicBezTo>
                  <a:cubicBezTo>
                    <a:pt x="3841" y="173"/>
                    <a:pt x="3825" y="169"/>
                    <a:pt x="3766" y="217"/>
                  </a:cubicBezTo>
                  <a:cubicBezTo>
                    <a:pt x="3762" y="234"/>
                    <a:pt x="3759" y="251"/>
                    <a:pt x="3755" y="268"/>
                  </a:cubicBezTo>
                  <a:cubicBezTo>
                    <a:pt x="3782" y="253"/>
                    <a:pt x="3823" y="239"/>
                    <a:pt x="3870" y="244"/>
                  </a:cubicBezTo>
                  <a:cubicBezTo>
                    <a:pt x="3870" y="249"/>
                    <a:pt x="3868" y="251"/>
                    <a:pt x="3867" y="257"/>
                  </a:cubicBezTo>
                  <a:cubicBezTo>
                    <a:pt x="3822" y="251"/>
                    <a:pt x="3781" y="265"/>
                    <a:pt x="3753" y="278"/>
                  </a:cubicBezTo>
                  <a:cubicBezTo>
                    <a:pt x="3752" y="285"/>
                    <a:pt x="3751" y="292"/>
                    <a:pt x="3750" y="298"/>
                  </a:cubicBezTo>
                  <a:cubicBezTo>
                    <a:pt x="3776" y="284"/>
                    <a:pt x="3818" y="268"/>
                    <a:pt x="3867" y="273"/>
                  </a:cubicBezTo>
                  <a:cubicBezTo>
                    <a:pt x="3866" y="279"/>
                    <a:pt x="3864" y="281"/>
                    <a:pt x="3864" y="287"/>
                  </a:cubicBezTo>
                  <a:cubicBezTo>
                    <a:pt x="3818" y="281"/>
                    <a:pt x="3775" y="295"/>
                    <a:pt x="3748" y="309"/>
                  </a:cubicBezTo>
                  <a:cubicBezTo>
                    <a:pt x="3746" y="315"/>
                    <a:pt x="3745" y="322"/>
                    <a:pt x="3744" y="329"/>
                  </a:cubicBezTo>
                  <a:cubicBezTo>
                    <a:pt x="3770" y="315"/>
                    <a:pt x="3813" y="298"/>
                    <a:pt x="3863" y="303"/>
                  </a:cubicBezTo>
                  <a:cubicBezTo>
                    <a:pt x="3862" y="309"/>
                    <a:pt x="3861" y="311"/>
                    <a:pt x="3860" y="317"/>
                  </a:cubicBezTo>
                  <a:cubicBezTo>
                    <a:pt x="3813" y="311"/>
                    <a:pt x="3769" y="326"/>
                    <a:pt x="3742" y="339"/>
                  </a:cubicBezTo>
                  <a:cubicBezTo>
                    <a:pt x="3741" y="346"/>
                    <a:pt x="3740" y="352"/>
                    <a:pt x="3739" y="359"/>
                  </a:cubicBezTo>
                  <a:cubicBezTo>
                    <a:pt x="3764" y="346"/>
                    <a:pt x="3808" y="328"/>
                    <a:pt x="3859" y="333"/>
                  </a:cubicBezTo>
                  <a:cubicBezTo>
                    <a:pt x="3859" y="339"/>
                    <a:pt x="3857" y="341"/>
                    <a:pt x="3856" y="347"/>
                  </a:cubicBezTo>
                  <a:cubicBezTo>
                    <a:pt x="3808" y="341"/>
                    <a:pt x="3763" y="357"/>
                    <a:pt x="3737" y="369"/>
                  </a:cubicBezTo>
                  <a:cubicBezTo>
                    <a:pt x="3736" y="376"/>
                    <a:pt x="3734" y="383"/>
                    <a:pt x="3733" y="389"/>
                  </a:cubicBezTo>
                  <a:cubicBezTo>
                    <a:pt x="3759" y="377"/>
                    <a:pt x="3803" y="358"/>
                    <a:pt x="3856" y="363"/>
                  </a:cubicBezTo>
                  <a:cubicBezTo>
                    <a:pt x="3855" y="369"/>
                    <a:pt x="3853" y="372"/>
                    <a:pt x="3853" y="377"/>
                  </a:cubicBezTo>
                  <a:cubicBezTo>
                    <a:pt x="3804" y="371"/>
                    <a:pt x="3758" y="387"/>
                    <a:pt x="3732" y="399"/>
                  </a:cubicBezTo>
                  <a:cubicBezTo>
                    <a:pt x="3730" y="406"/>
                    <a:pt x="3729" y="413"/>
                    <a:pt x="3728" y="420"/>
                  </a:cubicBezTo>
                  <a:cubicBezTo>
                    <a:pt x="3753" y="408"/>
                    <a:pt x="3799" y="388"/>
                    <a:pt x="3852" y="394"/>
                  </a:cubicBezTo>
                  <a:cubicBezTo>
                    <a:pt x="3851" y="399"/>
                    <a:pt x="3850" y="402"/>
                    <a:pt x="3849" y="408"/>
                  </a:cubicBezTo>
                  <a:cubicBezTo>
                    <a:pt x="3799" y="402"/>
                    <a:pt x="3753" y="418"/>
                    <a:pt x="3727" y="429"/>
                  </a:cubicBezTo>
                  <a:cubicBezTo>
                    <a:pt x="3726" y="436"/>
                    <a:pt x="3724" y="443"/>
                    <a:pt x="3723" y="449"/>
                  </a:cubicBezTo>
                  <a:cubicBezTo>
                    <a:pt x="3748" y="439"/>
                    <a:pt x="3794" y="419"/>
                    <a:pt x="3848" y="424"/>
                  </a:cubicBezTo>
                  <a:cubicBezTo>
                    <a:pt x="3848" y="430"/>
                    <a:pt x="3846" y="433"/>
                    <a:pt x="3846" y="439"/>
                  </a:cubicBezTo>
                  <a:cubicBezTo>
                    <a:pt x="3795" y="433"/>
                    <a:pt x="3748" y="449"/>
                    <a:pt x="3722" y="459"/>
                  </a:cubicBezTo>
                  <a:cubicBezTo>
                    <a:pt x="3721" y="466"/>
                    <a:pt x="3720" y="472"/>
                    <a:pt x="3719" y="479"/>
                  </a:cubicBezTo>
                  <a:cubicBezTo>
                    <a:pt x="3742" y="470"/>
                    <a:pt x="3789" y="449"/>
                    <a:pt x="3844" y="455"/>
                  </a:cubicBezTo>
                  <a:cubicBezTo>
                    <a:pt x="3844" y="460"/>
                    <a:pt x="3842" y="464"/>
                    <a:pt x="3842" y="470"/>
                  </a:cubicBezTo>
                  <a:cubicBezTo>
                    <a:pt x="3791" y="463"/>
                    <a:pt x="3743" y="480"/>
                    <a:pt x="3717" y="489"/>
                  </a:cubicBezTo>
                  <a:cubicBezTo>
                    <a:pt x="3716" y="495"/>
                    <a:pt x="3715" y="502"/>
                    <a:pt x="3714" y="509"/>
                  </a:cubicBezTo>
                  <a:cubicBezTo>
                    <a:pt x="3737" y="501"/>
                    <a:pt x="3785" y="480"/>
                    <a:pt x="3841" y="486"/>
                  </a:cubicBezTo>
                  <a:cubicBezTo>
                    <a:pt x="3840" y="491"/>
                    <a:pt x="3839" y="495"/>
                    <a:pt x="3838" y="501"/>
                  </a:cubicBezTo>
                  <a:cubicBezTo>
                    <a:pt x="3787" y="495"/>
                    <a:pt x="3739" y="511"/>
                    <a:pt x="3713" y="518"/>
                  </a:cubicBezTo>
                  <a:cubicBezTo>
                    <a:pt x="3712" y="525"/>
                    <a:pt x="3711" y="531"/>
                    <a:pt x="3710" y="538"/>
                  </a:cubicBezTo>
                  <a:cubicBezTo>
                    <a:pt x="3733" y="532"/>
                    <a:pt x="3781" y="511"/>
                    <a:pt x="3837" y="517"/>
                  </a:cubicBezTo>
                  <a:cubicBezTo>
                    <a:pt x="3836" y="522"/>
                    <a:pt x="3835" y="526"/>
                    <a:pt x="3834" y="532"/>
                  </a:cubicBezTo>
                  <a:cubicBezTo>
                    <a:pt x="3783" y="526"/>
                    <a:pt x="3735" y="541"/>
                    <a:pt x="3708" y="548"/>
                  </a:cubicBezTo>
                  <a:cubicBezTo>
                    <a:pt x="3707" y="554"/>
                    <a:pt x="3706" y="561"/>
                    <a:pt x="3705" y="567"/>
                  </a:cubicBezTo>
                  <a:cubicBezTo>
                    <a:pt x="3729" y="562"/>
                    <a:pt x="3777" y="542"/>
                    <a:pt x="3833" y="548"/>
                  </a:cubicBezTo>
                  <a:cubicBezTo>
                    <a:pt x="3833" y="554"/>
                    <a:pt x="3831" y="558"/>
                    <a:pt x="3831" y="564"/>
                  </a:cubicBezTo>
                  <a:cubicBezTo>
                    <a:pt x="3779" y="558"/>
                    <a:pt x="3731" y="572"/>
                    <a:pt x="3704" y="578"/>
                  </a:cubicBezTo>
                  <a:cubicBezTo>
                    <a:pt x="3703" y="584"/>
                    <a:pt x="3702" y="590"/>
                    <a:pt x="3701" y="596"/>
                  </a:cubicBezTo>
                  <a:cubicBezTo>
                    <a:pt x="3725" y="593"/>
                    <a:pt x="3773" y="574"/>
                    <a:pt x="3829" y="579"/>
                  </a:cubicBezTo>
                  <a:cubicBezTo>
                    <a:pt x="3829" y="585"/>
                    <a:pt x="3828" y="589"/>
                    <a:pt x="3827" y="595"/>
                  </a:cubicBezTo>
                  <a:cubicBezTo>
                    <a:pt x="3776" y="589"/>
                    <a:pt x="3727" y="603"/>
                    <a:pt x="3700" y="607"/>
                  </a:cubicBezTo>
                  <a:cubicBezTo>
                    <a:pt x="3699" y="613"/>
                    <a:pt x="3698" y="619"/>
                    <a:pt x="3697" y="625"/>
                  </a:cubicBezTo>
                  <a:cubicBezTo>
                    <a:pt x="3721" y="623"/>
                    <a:pt x="3770" y="605"/>
                    <a:pt x="3826" y="611"/>
                  </a:cubicBezTo>
                  <a:cubicBezTo>
                    <a:pt x="3825" y="617"/>
                    <a:pt x="3824" y="621"/>
                    <a:pt x="3823" y="627"/>
                  </a:cubicBezTo>
                  <a:cubicBezTo>
                    <a:pt x="3772" y="621"/>
                    <a:pt x="3724" y="634"/>
                    <a:pt x="3695" y="637"/>
                  </a:cubicBezTo>
                  <a:cubicBezTo>
                    <a:pt x="3695" y="643"/>
                    <a:pt x="3694" y="648"/>
                    <a:pt x="3693" y="654"/>
                  </a:cubicBezTo>
                  <a:cubicBezTo>
                    <a:pt x="3718" y="654"/>
                    <a:pt x="3767" y="637"/>
                    <a:pt x="3822" y="643"/>
                  </a:cubicBezTo>
                  <a:cubicBezTo>
                    <a:pt x="3821" y="649"/>
                    <a:pt x="3820" y="653"/>
                    <a:pt x="3819" y="659"/>
                  </a:cubicBezTo>
                  <a:cubicBezTo>
                    <a:pt x="3769" y="653"/>
                    <a:pt x="3721" y="665"/>
                    <a:pt x="3691" y="667"/>
                  </a:cubicBezTo>
                  <a:cubicBezTo>
                    <a:pt x="3689" y="683"/>
                    <a:pt x="3689" y="683"/>
                    <a:pt x="3689" y="683"/>
                  </a:cubicBezTo>
                  <a:cubicBezTo>
                    <a:pt x="3716" y="684"/>
                    <a:pt x="3764" y="669"/>
                    <a:pt x="3818" y="675"/>
                  </a:cubicBezTo>
                  <a:cubicBezTo>
                    <a:pt x="3817" y="681"/>
                    <a:pt x="3816" y="685"/>
                    <a:pt x="3816" y="691"/>
                  </a:cubicBezTo>
                  <a:cubicBezTo>
                    <a:pt x="3766" y="686"/>
                    <a:pt x="3718" y="695"/>
                    <a:pt x="3687" y="697"/>
                  </a:cubicBezTo>
                  <a:cubicBezTo>
                    <a:pt x="3685" y="712"/>
                    <a:pt x="3685" y="712"/>
                    <a:pt x="3685" y="712"/>
                  </a:cubicBezTo>
                  <a:cubicBezTo>
                    <a:pt x="3714" y="714"/>
                    <a:pt x="3761" y="702"/>
                    <a:pt x="3814" y="707"/>
                  </a:cubicBezTo>
                  <a:cubicBezTo>
                    <a:pt x="3813" y="713"/>
                    <a:pt x="3812" y="718"/>
                    <a:pt x="3812" y="724"/>
                  </a:cubicBezTo>
                  <a:cubicBezTo>
                    <a:pt x="3763" y="718"/>
                    <a:pt x="3716" y="726"/>
                    <a:pt x="3683" y="727"/>
                  </a:cubicBezTo>
                  <a:cubicBezTo>
                    <a:pt x="3681" y="742"/>
                    <a:pt x="3681" y="742"/>
                    <a:pt x="3681" y="742"/>
                  </a:cubicBezTo>
                  <a:cubicBezTo>
                    <a:pt x="3712" y="744"/>
                    <a:pt x="3758" y="734"/>
                    <a:pt x="3810" y="739"/>
                  </a:cubicBezTo>
                  <a:cubicBezTo>
                    <a:pt x="3809" y="745"/>
                    <a:pt x="3808" y="751"/>
                    <a:pt x="3808" y="757"/>
                  </a:cubicBezTo>
                  <a:cubicBezTo>
                    <a:pt x="3760" y="751"/>
                    <a:pt x="3713" y="757"/>
                    <a:pt x="3679" y="757"/>
                  </a:cubicBezTo>
                  <a:cubicBezTo>
                    <a:pt x="3677" y="771"/>
                    <a:pt x="3677" y="771"/>
                    <a:pt x="3677" y="771"/>
                  </a:cubicBezTo>
                  <a:cubicBezTo>
                    <a:pt x="3710" y="775"/>
                    <a:pt x="3756" y="767"/>
                    <a:pt x="3806" y="772"/>
                  </a:cubicBezTo>
                  <a:cubicBezTo>
                    <a:pt x="3805" y="778"/>
                    <a:pt x="3805" y="783"/>
                    <a:pt x="3804" y="789"/>
                  </a:cubicBezTo>
                  <a:cubicBezTo>
                    <a:pt x="3757" y="784"/>
                    <a:pt x="3711" y="788"/>
                    <a:pt x="3675" y="787"/>
                  </a:cubicBezTo>
                  <a:cubicBezTo>
                    <a:pt x="3674" y="801"/>
                    <a:pt x="3674" y="801"/>
                    <a:pt x="3674" y="801"/>
                  </a:cubicBezTo>
                  <a:cubicBezTo>
                    <a:pt x="3708" y="805"/>
                    <a:pt x="3754" y="800"/>
                    <a:pt x="3802" y="805"/>
                  </a:cubicBezTo>
                  <a:cubicBezTo>
                    <a:pt x="3801" y="811"/>
                    <a:pt x="3801" y="816"/>
                    <a:pt x="3800" y="822"/>
                  </a:cubicBezTo>
                  <a:cubicBezTo>
                    <a:pt x="3758" y="818"/>
                    <a:pt x="3716" y="819"/>
                    <a:pt x="3681" y="818"/>
                  </a:cubicBezTo>
                  <a:cubicBezTo>
                    <a:pt x="3594" y="751"/>
                    <a:pt x="3485" y="711"/>
                    <a:pt x="3367" y="711"/>
                  </a:cubicBezTo>
                  <a:cubicBezTo>
                    <a:pt x="3304" y="711"/>
                    <a:pt x="3244" y="722"/>
                    <a:pt x="3189" y="743"/>
                  </a:cubicBezTo>
                  <a:cubicBezTo>
                    <a:pt x="3143" y="726"/>
                    <a:pt x="3093" y="715"/>
                    <a:pt x="3042" y="712"/>
                  </a:cubicBezTo>
                  <a:cubicBezTo>
                    <a:pt x="3032" y="619"/>
                    <a:pt x="3032" y="619"/>
                    <a:pt x="3032" y="619"/>
                  </a:cubicBezTo>
                  <a:cubicBezTo>
                    <a:pt x="3019" y="616"/>
                    <a:pt x="3019" y="616"/>
                    <a:pt x="3019" y="616"/>
                  </a:cubicBezTo>
                  <a:cubicBezTo>
                    <a:pt x="3018" y="600"/>
                    <a:pt x="3018" y="600"/>
                    <a:pt x="3018" y="600"/>
                  </a:cubicBezTo>
                  <a:cubicBezTo>
                    <a:pt x="2989" y="592"/>
                    <a:pt x="2989" y="592"/>
                    <a:pt x="2989" y="592"/>
                  </a:cubicBezTo>
                  <a:cubicBezTo>
                    <a:pt x="2987" y="578"/>
                    <a:pt x="2981" y="540"/>
                    <a:pt x="2981" y="528"/>
                  </a:cubicBezTo>
                  <a:cubicBezTo>
                    <a:pt x="2981" y="513"/>
                    <a:pt x="2979" y="476"/>
                    <a:pt x="2979" y="476"/>
                  </a:cubicBezTo>
                  <a:cubicBezTo>
                    <a:pt x="2979" y="476"/>
                    <a:pt x="2985" y="470"/>
                    <a:pt x="2985" y="465"/>
                  </a:cubicBezTo>
                  <a:cubicBezTo>
                    <a:pt x="2985" y="460"/>
                    <a:pt x="2982" y="425"/>
                    <a:pt x="2981" y="418"/>
                  </a:cubicBezTo>
                  <a:cubicBezTo>
                    <a:pt x="2981" y="410"/>
                    <a:pt x="2987" y="404"/>
                    <a:pt x="2987" y="399"/>
                  </a:cubicBezTo>
                  <a:cubicBezTo>
                    <a:pt x="2987" y="394"/>
                    <a:pt x="2983" y="346"/>
                    <a:pt x="2981" y="321"/>
                  </a:cubicBezTo>
                  <a:cubicBezTo>
                    <a:pt x="2979" y="295"/>
                    <a:pt x="2975" y="248"/>
                    <a:pt x="2975" y="248"/>
                  </a:cubicBezTo>
                  <a:cubicBezTo>
                    <a:pt x="2975" y="248"/>
                    <a:pt x="2992" y="244"/>
                    <a:pt x="3008" y="239"/>
                  </a:cubicBezTo>
                  <a:cubicBezTo>
                    <a:pt x="3024" y="235"/>
                    <a:pt x="3071" y="229"/>
                    <a:pt x="3078" y="228"/>
                  </a:cubicBezTo>
                  <a:cubicBezTo>
                    <a:pt x="3085" y="228"/>
                    <a:pt x="3093" y="216"/>
                    <a:pt x="3097" y="206"/>
                  </a:cubicBezTo>
                  <a:cubicBezTo>
                    <a:pt x="3102" y="197"/>
                    <a:pt x="3101" y="189"/>
                    <a:pt x="3103" y="185"/>
                  </a:cubicBezTo>
                  <a:cubicBezTo>
                    <a:pt x="3106" y="181"/>
                    <a:pt x="3116" y="182"/>
                    <a:pt x="3124" y="182"/>
                  </a:cubicBezTo>
                  <a:cubicBezTo>
                    <a:pt x="3132" y="182"/>
                    <a:pt x="3160" y="172"/>
                    <a:pt x="3164" y="171"/>
                  </a:cubicBezTo>
                  <a:cubicBezTo>
                    <a:pt x="3168" y="169"/>
                    <a:pt x="3169" y="168"/>
                    <a:pt x="3169" y="168"/>
                  </a:cubicBezTo>
                  <a:cubicBezTo>
                    <a:pt x="3169" y="168"/>
                    <a:pt x="3173" y="167"/>
                    <a:pt x="3175" y="166"/>
                  </a:cubicBezTo>
                  <a:cubicBezTo>
                    <a:pt x="3177" y="165"/>
                    <a:pt x="3176" y="162"/>
                    <a:pt x="3176" y="162"/>
                  </a:cubicBezTo>
                  <a:cubicBezTo>
                    <a:pt x="3176" y="162"/>
                    <a:pt x="3179" y="162"/>
                    <a:pt x="3178" y="158"/>
                  </a:cubicBezTo>
                  <a:cubicBezTo>
                    <a:pt x="3178" y="155"/>
                    <a:pt x="3174" y="156"/>
                    <a:pt x="3174" y="156"/>
                  </a:cubicBezTo>
                  <a:cubicBezTo>
                    <a:pt x="3174" y="156"/>
                    <a:pt x="3173" y="153"/>
                    <a:pt x="3170" y="154"/>
                  </a:cubicBezTo>
                  <a:cubicBezTo>
                    <a:pt x="3166" y="154"/>
                    <a:pt x="3152" y="156"/>
                    <a:pt x="3152" y="156"/>
                  </a:cubicBezTo>
                  <a:cubicBezTo>
                    <a:pt x="3152" y="156"/>
                    <a:pt x="3152" y="156"/>
                    <a:pt x="3154" y="153"/>
                  </a:cubicBezTo>
                  <a:cubicBezTo>
                    <a:pt x="3156" y="151"/>
                    <a:pt x="3154" y="150"/>
                    <a:pt x="3147" y="150"/>
                  </a:cubicBezTo>
                  <a:cubicBezTo>
                    <a:pt x="3141" y="151"/>
                    <a:pt x="3133" y="154"/>
                    <a:pt x="3126" y="154"/>
                  </a:cubicBezTo>
                  <a:cubicBezTo>
                    <a:pt x="3119" y="154"/>
                    <a:pt x="3112" y="161"/>
                    <a:pt x="3109" y="163"/>
                  </a:cubicBezTo>
                  <a:cubicBezTo>
                    <a:pt x="3105" y="165"/>
                    <a:pt x="3103" y="166"/>
                    <a:pt x="3103" y="163"/>
                  </a:cubicBezTo>
                  <a:cubicBezTo>
                    <a:pt x="3103" y="160"/>
                    <a:pt x="3098" y="166"/>
                    <a:pt x="3084" y="169"/>
                  </a:cubicBezTo>
                  <a:cubicBezTo>
                    <a:pt x="3069" y="172"/>
                    <a:pt x="3061" y="169"/>
                    <a:pt x="3044" y="169"/>
                  </a:cubicBezTo>
                  <a:cubicBezTo>
                    <a:pt x="3027" y="169"/>
                    <a:pt x="3029" y="173"/>
                    <a:pt x="3023" y="173"/>
                  </a:cubicBezTo>
                  <a:cubicBezTo>
                    <a:pt x="3016" y="173"/>
                    <a:pt x="3004" y="169"/>
                    <a:pt x="2981" y="163"/>
                  </a:cubicBezTo>
                  <a:cubicBezTo>
                    <a:pt x="2958" y="156"/>
                    <a:pt x="2929" y="151"/>
                    <a:pt x="2929" y="151"/>
                  </a:cubicBezTo>
                  <a:cubicBezTo>
                    <a:pt x="2929" y="151"/>
                    <a:pt x="2929" y="141"/>
                    <a:pt x="2929" y="133"/>
                  </a:cubicBezTo>
                  <a:cubicBezTo>
                    <a:pt x="2928" y="126"/>
                    <a:pt x="2926" y="99"/>
                    <a:pt x="2924" y="87"/>
                  </a:cubicBezTo>
                  <a:cubicBezTo>
                    <a:pt x="2922" y="75"/>
                    <a:pt x="2914" y="68"/>
                    <a:pt x="2902" y="68"/>
                  </a:cubicBezTo>
                  <a:cubicBezTo>
                    <a:pt x="2876" y="69"/>
                    <a:pt x="2877" y="99"/>
                    <a:pt x="2876" y="116"/>
                  </a:cubicBezTo>
                  <a:cubicBezTo>
                    <a:pt x="2875" y="133"/>
                    <a:pt x="2873" y="151"/>
                    <a:pt x="2873" y="151"/>
                  </a:cubicBezTo>
                  <a:cubicBezTo>
                    <a:pt x="2873" y="151"/>
                    <a:pt x="2871" y="149"/>
                    <a:pt x="2869" y="150"/>
                  </a:cubicBezTo>
                  <a:cubicBezTo>
                    <a:pt x="2868" y="151"/>
                    <a:pt x="2860" y="153"/>
                    <a:pt x="2860" y="153"/>
                  </a:cubicBezTo>
                  <a:cubicBezTo>
                    <a:pt x="2860" y="153"/>
                    <a:pt x="2859" y="151"/>
                    <a:pt x="2855" y="153"/>
                  </a:cubicBezTo>
                  <a:cubicBezTo>
                    <a:pt x="2850" y="154"/>
                    <a:pt x="2844" y="154"/>
                    <a:pt x="2844" y="154"/>
                  </a:cubicBezTo>
                  <a:cubicBezTo>
                    <a:pt x="2844" y="154"/>
                    <a:pt x="2843" y="154"/>
                    <a:pt x="2836" y="154"/>
                  </a:cubicBezTo>
                  <a:cubicBezTo>
                    <a:pt x="2830" y="155"/>
                    <a:pt x="2816" y="159"/>
                    <a:pt x="2807" y="159"/>
                  </a:cubicBezTo>
                  <a:cubicBezTo>
                    <a:pt x="2798" y="159"/>
                    <a:pt x="2788" y="160"/>
                    <a:pt x="2785" y="162"/>
                  </a:cubicBezTo>
                  <a:cubicBezTo>
                    <a:pt x="2782" y="164"/>
                    <a:pt x="2773" y="166"/>
                    <a:pt x="2773" y="166"/>
                  </a:cubicBezTo>
                  <a:cubicBezTo>
                    <a:pt x="2773" y="166"/>
                    <a:pt x="2762" y="167"/>
                    <a:pt x="2750" y="167"/>
                  </a:cubicBezTo>
                  <a:cubicBezTo>
                    <a:pt x="2739" y="167"/>
                    <a:pt x="2723" y="169"/>
                    <a:pt x="2714" y="169"/>
                  </a:cubicBezTo>
                  <a:cubicBezTo>
                    <a:pt x="2705" y="169"/>
                    <a:pt x="2697" y="167"/>
                    <a:pt x="2692" y="166"/>
                  </a:cubicBezTo>
                  <a:cubicBezTo>
                    <a:pt x="2688" y="165"/>
                    <a:pt x="2689" y="168"/>
                    <a:pt x="2689" y="168"/>
                  </a:cubicBezTo>
                  <a:cubicBezTo>
                    <a:pt x="2689" y="168"/>
                    <a:pt x="2687" y="168"/>
                    <a:pt x="2685" y="168"/>
                  </a:cubicBezTo>
                  <a:cubicBezTo>
                    <a:pt x="2682" y="168"/>
                    <a:pt x="2680" y="165"/>
                    <a:pt x="2678" y="163"/>
                  </a:cubicBezTo>
                  <a:cubicBezTo>
                    <a:pt x="2675" y="160"/>
                    <a:pt x="2667" y="158"/>
                    <a:pt x="2665" y="157"/>
                  </a:cubicBezTo>
                  <a:cubicBezTo>
                    <a:pt x="2662" y="157"/>
                    <a:pt x="2655" y="158"/>
                    <a:pt x="2650" y="157"/>
                  </a:cubicBezTo>
                  <a:cubicBezTo>
                    <a:pt x="2646" y="157"/>
                    <a:pt x="2640" y="156"/>
                    <a:pt x="2638" y="158"/>
                  </a:cubicBezTo>
                  <a:cubicBezTo>
                    <a:pt x="2637" y="160"/>
                    <a:pt x="2642" y="164"/>
                    <a:pt x="2642" y="164"/>
                  </a:cubicBezTo>
                  <a:cubicBezTo>
                    <a:pt x="2642" y="164"/>
                    <a:pt x="2637" y="164"/>
                    <a:pt x="2634" y="164"/>
                  </a:cubicBezTo>
                  <a:cubicBezTo>
                    <a:pt x="2631" y="164"/>
                    <a:pt x="2625" y="164"/>
                    <a:pt x="2622" y="164"/>
                  </a:cubicBezTo>
                  <a:cubicBezTo>
                    <a:pt x="2618" y="165"/>
                    <a:pt x="2618" y="166"/>
                    <a:pt x="2618" y="166"/>
                  </a:cubicBezTo>
                  <a:cubicBezTo>
                    <a:pt x="2618" y="166"/>
                    <a:pt x="2616" y="165"/>
                    <a:pt x="2614" y="168"/>
                  </a:cubicBezTo>
                  <a:cubicBezTo>
                    <a:pt x="2612" y="170"/>
                    <a:pt x="2617" y="173"/>
                    <a:pt x="2617" y="173"/>
                  </a:cubicBezTo>
                  <a:cubicBezTo>
                    <a:pt x="2617" y="173"/>
                    <a:pt x="2616" y="174"/>
                    <a:pt x="2618" y="175"/>
                  </a:cubicBezTo>
                  <a:cubicBezTo>
                    <a:pt x="2620" y="177"/>
                    <a:pt x="2624" y="177"/>
                    <a:pt x="2624" y="177"/>
                  </a:cubicBezTo>
                  <a:cubicBezTo>
                    <a:pt x="2624" y="177"/>
                    <a:pt x="2624" y="179"/>
                    <a:pt x="2628" y="180"/>
                  </a:cubicBezTo>
                  <a:cubicBezTo>
                    <a:pt x="2631" y="181"/>
                    <a:pt x="2652" y="185"/>
                    <a:pt x="2662" y="186"/>
                  </a:cubicBezTo>
                  <a:cubicBezTo>
                    <a:pt x="2672" y="187"/>
                    <a:pt x="2691" y="186"/>
                    <a:pt x="2693" y="188"/>
                  </a:cubicBezTo>
                  <a:cubicBezTo>
                    <a:pt x="2696" y="189"/>
                    <a:pt x="2714" y="222"/>
                    <a:pt x="2723" y="229"/>
                  </a:cubicBezTo>
                  <a:cubicBezTo>
                    <a:pt x="2731" y="236"/>
                    <a:pt x="2759" y="232"/>
                    <a:pt x="2772" y="232"/>
                  </a:cubicBezTo>
                  <a:cubicBezTo>
                    <a:pt x="2785" y="232"/>
                    <a:pt x="2825" y="249"/>
                    <a:pt x="2825" y="249"/>
                  </a:cubicBezTo>
                  <a:cubicBezTo>
                    <a:pt x="2825" y="249"/>
                    <a:pt x="2827" y="253"/>
                    <a:pt x="2825" y="268"/>
                  </a:cubicBezTo>
                  <a:cubicBezTo>
                    <a:pt x="2822" y="283"/>
                    <a:pt x="2823" y="315"/>
                    <a:pt x="2823" y="322"/>
                  </a:cubicBezTo>
                  <a:cubicBezTo>
                    <a:pt x="2823" y="328"/>
                    <a:pt x="2830" y="328"/>
                    <a:pt x="2830" y="328"/>
                  </a:cubicBezTo>
                  <a:cubicBezTo>
                    <a:pt x="2830" y="328"/>
                    <a:pt x="2831" y="331"/>
                    <a:pt x="2831" y="337"/>
                  </a:cubicBezTo>
                  <a:cubicBezTo>
                    <a:pt x="2831" y="343"/>
                    <a:pt x="2835" y="343"/>
                    <a:pt x="2835" y="343"/>
                  </a:cubicBezTo>
                  <a:cubicBezTo>
                    <a:pt x="2835" y="343"/>
                    <a:pt x="2835" y="370"/>
                    <a:pt x="2835" y="381"/>
                  </a:cubicBezTo>
                  <a:cubicBezTo>
                    <a:pt x="2835" y="392"/>
                    <a:pt x="2841" y="398"/>
                    <a:pt x="2841" y="398"/>
                  </a:cubicBezTo>
                  <a:cubicBezTo>
                    <a:pt x="2841" y="398"/>
                    <a:pt x="2840" y="480"/>
                    <a:pt x="2839" y="509"/>
                  </a:cubicBezTo>
                  <a:cubicBezTo>
                    <a:pt x="2838" y="531"/>
                    <a:pt x="2832" y="578"/>
                    <a:pt x="2831" y="595"/>
                  </a:cubicBezTo>
                  <a:cubicBezTo>
                    <a:pt x="2805" y="603"/>
                    <a:pt x="2805" y="603"/>
                    <a:pt x="2805" y="603"/>
                  </a:cubicBezTo>
                  <a:cubicBezTo>
                    <a:pt x="2805" y="619"/>
                    <a:pt x="2805" y="619"/>
                    <a:pt x="2805" y="619"/>
                  </a:cubicBezTo>
                  <a:cubicBezTo>
                    <a:pt x="2792" y="622"/>
                    <a:pt x="2792" y="622"/>
                    <a:pt x="2792" y="622"/>
                  </a:cubicBezTo>
                  <a:cubicBezTo>
                    <a:pt x="2781" y="765"/>
                    <a:pt x="2781" y="765"/>
                    <a:pt x="2781" y="765"/>
                  </a:cubicBezTo>
                  <a:cubicBezTo>
                    <a:pt x="2685" y="813"/>
                    <a:pt x="2606" y="890"/>
                    <a:pt x="2556" y="984"/>
                  </a:cubicBezTo>
                  <a:cubicBezTo>
                    <a:pt x="2535" y="972"/>
                    <a:pt x="2514" y="962"/>
                    <a:pt x="2492" y="953"/>
                  </a:cubicBezTo>
                  <a:cubicBezTo>
                    <a:pt x="2502" y="851"/>
                    <a:pt x="2502" y="851"/>
                    <a:pt x="2502" y="851"/>
                  </a:cubicBezTo>
                  <a:cubicBezTo>
                    <a:pt x="2503" y="835"/>
                    <a:pt x="2503" y="835"/>
                    <a:pt x="2503" y="835"/>
                  </a:cubicBezTo>
                  <a:cubicBezTo>
                    <a:pt x="2503" y="798"/>
                    <a:pt x="2503" y="798"/>
                    <a:pt x="2503" y="798"/>
                  </a:cubicBezTo>
                  <a:cubicBezTo>
                    <a:pt x="2504" y="779"/>
                    <a:pt x="2504" y="779"/>
                    <a:pt x="2504" y="779"/>
                  </a:cubicBezTo>
                  <a:cubicBezTo>
                    <a:pt x="2503" y="779"/>
                    <a:pt x="2503" y="779"/>
                    <a:pt x="2503" y="779"/>
                  </a:cubicBezTo>
                  <a:cubicBezTo>
                    <a:pt x="2506" y="779"/>
                    <a:pt x="2509" y="776"/>
                    <a:pt x="2509" y="773"/>
                  </a:cubicBezTo>
                  <a:cubicBezTo>
                    <a:pt x="2509" y="770"/>
                    <a:pt x="2507" y="767"/>
                    <a:pt x="2504" y="767"/>
                  </a:cubicBezTo>
                  <a:cubicBezTo>
                    <a:pt x="2504" y="767"/>
                    <a:pt x="2504" y="767"/>
                    <a:pt x="2504" y="767"/>
                  </a:cubicBezTo>
                  <a:cubicBezTo>
                    <a:pt x="2505" y="726"/>
                    <a:pt x="2505" y="726"/>
                    <a:pt x="2505" y="726"/>
                  </a:cubicBezTo>
                  <a:cubicBezTo>
                    <a:pt x="2507" y="663"/>
                    <a:pt x="2507" y="663"/>
                    <a:pt x="2507" y="663"/>
                  </a:cubicBezTo>
                  <a:cubicBezTo>
                    <a:pt x="2507" y="659"/>
                    <a:pt x="2507" y="659"/>
                    <a:pt x="2507" y="659"/>
                  </a:cubicBezTo>
                  <a:cubicBezTo>
                    <a:pt x="2510" y="659"/>
                    <a:pt x="2513" y="658"/>
                    <a:pt x="2515" y="654"/>
                  </a:cubicBezTo>
                  <a:cubicBezTo>
                    <a:pt x="2516" y="651"/>
                    <a:pt x="2515" y="647"/>
                    <a:pt x="2513" y="645"/>
                  </a:cubicBezTo>
                  <a:cubicBezTo>
                    <a:pt x="2512" y="645"/>
                    <a:pt x="2512" y="644"/>
                    <a:pt x="2511" y="644"/>
                  </a:cubicBezTo>
                  <a:cubicBezTo>
                    <a:pt x="2510" y="643"/>
                    <a:pt x="2508" y="643"/>
                    <a:pt x="2507" y="642"/>
                  </a:cubicBezTo>
                  <a:cubicBezTo>
                    <a:pt x="2507" y="638"/>
                    <a:pt x="2507" y="638"/>
                    <a:pt x="2507" y="638"/>
                  </a:cubicBezTo>
                  <a:cubicBezTo>
                    <a:pt x="2508" y="605"/>
                    <a:pt x="2508" y="605"/>
                    <a:pt x="2508" y="605"/>
                  </a:cubicBezTo>
                  <a:cubicBezTo>
                    <a:pt x="2509" y="563"/>
                    <a:pt x="2509" y="563"/>
                    <a:pt x="2509" y="563"/>
                  </a:cubicBezTo>
                  <a:cubicBezTo>
                    <a:pt x="2510" y="545"/>
                    <a:pt x="2510" y="545"/>
                    <a:pt x="2510" y="545"/>
                  </a:cubicBezTo>
                  <a:cubicBezTo>
                    <a:pt x="2510" y="543"/>
                    <a:pt x="2510" y="543"/>
                    <a:pt x="2510" y="543"/>
                  </a:cubicBezTo>
                  <a:cubicBezTo>
                    <a:pt x="2511" y="543"/>
                    <a:pt x="2512" y="543"/>
                    <a:pt x="2514" y="542"/>
                  </a:cubicBezTo>
                  <a:cubicBezTo>
                    <a:pt x="2514" y="542"/>
                    <a:pt x="2515" y="541"/>
                    <a:pt x="2515" y="541"/>
                  </a:cubicBezTo>
                  <a:cubicBezTo>
                    <a:pt x="2515" y="540"/>
                    <a:pt x="2516" y="540"/>
                    <a:pt x="2516" y="539"/>
                  </a:cubicBezTo>
                  <a:cubicBezTo>
                    <a:pt x="2518" y="535"/>
                    <a:pt x="2517" y="531"/>
                    <a:pt x="2513" y="529"/>
                  </a:cubicBezTo>
                  <a:cubicBezTo>
                    <a:pt x="2511" y="527"/>
                    <a:pt x="2511" y="527"/>
                    <a:pt x="2511" y="527"/>
                  </a:cubicBezTo>
                  <a:cubicBezTo>
                    <a:pt x="2510" y="527"/>
                    <a:pt x="2510" y="527"/>
                    <a:pt x="2510" y="527"/>
                  </a:cubicBezTo>
                  <a:cubicBezTo>
                    <a:pt x="2511" y="505"/>
                    <a:pt x="2511" y="505"/>
                    <a:pt x="2511" y="505"/>
                  </a:cubicBezTo>
                  <a:cubicBezTo>
                    <a:pt x="2511" y="474"/>
                    <a:pt x="2511" y="474"/>
                    <a:pt x="2511" y="474"/>
                  </a:cubicBezTo>
                  <a:cubicBezTo>
                    <a:pt x="2512" y="462"/>
                    <a:pt x="2512" y="462"/>
                    <a:pt x="2512" y="462"/>
                  </a:cubicBezTo>
                  <a:cubicBezTo>
                    <a:pt x="2512" y="451"/>
                    <a:pt x="2512" y="451"/>
                    <a:pt x="2512" y="451"/>
                  </a:cubicBezTo>
                  <a:cubicBezTo>
                    <a:pt x="2512" y="432"/>
                    <a:pt x="2512" y="432"/>
                    <a:pt x="2512" y="432"/>
                  </a:cubicBezTo>
                  <a:cubicBezTo>
                    <a:pt x="2515" y="432"/>
                    <a:pt x="2517" y="431"/>
                    <a:pt x="2518" y="429"/>
                  </a:cubicBezTo>
                  <a:cubicBezTo>
                    <a:pt x="2519" y="428"/>
                    <a:pt x="2519" y="427"/>
                    <a:pt x="2520" y="426"/>
                  </a:cubicBezTo>
                  <a:cubicBezTo>
                    <a:pt x="2520" y="423"/>
                    <a:pt x="2519" y="420"/>
                    <a:pt x="2516" y="418"/>
                  </a:cubicBezTo>
                  <a:cubicBezTo>
                    <a:pt x="2515" y="417"/>
                    <a:pt x="2514" y="417"/>
                    <a:pt x="2513" y="416"/>
                  </a:cubicBezTo>
                  <a:cubicBezTo>
                    <a:pt x="2513" y="395"/>
                    <a:pt x="2513" y="395"/>
                    <a:pt x="2513" y="395"/>
                  </a:cubicBezTo>
                  <a:cubicBezTo>
                    <a:pt x="2514" y="386"/>
                    <a:pt x="2514" y="386"/>
                    <a:pt x="2514" y="386"/>
                  </a:cubicBezTo>
                  <a:cubicBezTo>
                    <a:pt x="2514" y="374"/>
                    <a:pt x="2514" y="374"/>
                    <a:pt x="2514" y="374"/>
                  </a:cubicBezTo>
                  <a:cubicBezTo>
                    <a:pt x="2514" y="361"/>
                    <a:pt x="2514" y="361"/>
                    <a:pt x="2514" y="361"/>
                  </a:cubicBezTo>
                  <a:cubicBezTo>
                    <a:pt x="2514" y="355"/>
                    <a:pt x="2514" y="355"/>
                    <a:pt x="2514" y="355"/>
                  </a:cubicBezTo>
                  <a:cubicBezTo>
                    <a:pt x="2515" y="333"/>
                    <a:pt x="2515" y="333"/>
                    <a:pt x="2515" y="333"/>
                  </a:cubicBezTo>
                  <a:cubicBezTo>
                    <a:pt x="2517" y="332"/>
                    <a:pt x="2519" y="332"/>
                    <a:pt x="2520" y="330"/>
                  </a:cubicBezTo>
                  <a:cubicBezTo>
                    <a:pt x="2523" y="327"/>
                    <a:pt x="2522" y="322"/>
                    <a:pt x="2519" y="319"/>
                  </a:cubicBezTo>
                  <a:cubicBezTo>
                    <a:pt x="2518" y="318"/>
                    <a:pt x="2518" y="318"/>
                    <a:pt x="2518" y="318"/>
                  </a:cubicBezTo>
                  <a:cubicBezTo>
                    <a:pt x="2515" y="316"/>
                    <a:pt x="2515" y="316"/>
                    <a:pt x="2515" y="316"/>
                  </a:cubicBezTo>
                  <a:cubicBezTo>
                    <a:pt x="2516" y="307"/>
                    <a:pt x="2516" y="307"/>
                    <a:pt x="2516" y="307"/>
                  </a:cubicBezTo>
                  <a:cubicBezTo>
                    <a:pt x="2516" y="294"/>
                    <a:pt x="2516" y="294"/>
                    <a:pt x="2516" y="294"/>
                  </a:cubicBezTo>
                  <a:cubicBezTo>
                    <a:pt x="2516" y="275"/>
                    <a:pt x="2516" y="275"/>
                    <a:pt x="2516" y="275"/>
                  </a:cubicBezTo>
                  <a:cubicBezTo>
                    <a:pt x="2517" y="257"/>
                    <a:pt x="2517" y="257"/>
                    <a:pt x="2517" y="257"/>
                  </a:cubicBezTo>
                  <a:cubicBezTo>
                    <a:pt x="2517" y="255"/>
                    <a:pt x="2517" y="255"/>
                    <a:pt x="2517" y="255"/>
                  </a:cubicBezTo>
                  <a:cubicBezTo>
                    <a:pt x="2517" y="248"/>
                    <a:pt x="2517" y="248"/>
                    <a:pt x="2517" y="248"/>
                  </a:cubicBezTo>
                  <a:cubicBezTo>
                    <a:pt x="2517" y="238"/>
                    <a:pt x="2517" y="238"/>
                    <a:pt x="2517" y="238"/>
                  </a:cubicBezTo>
                  <a:cubicBezTo>
                    <a:pt x="2519" y="238"/>
                    <a:pt x="2521" y="237"/>
                    <a:pt x="2523" y="236"/>
                  </a:cubicBezTo>
                  <a:cubicBezTo>
                    <a:pt x="2525" y="233"/>
                    <a:pt x="2525" y="228"/>
                    <a:pt x="2522" y="225"/>
                  </a:cubicBezTo>
                  <a:cubicBezTo>
                    <a:pt x="2521" y="223"/>
                    <a:pt x="2519" y="222"/>
                    <a:pt x="2518" y="221"/>
                  </a:cubicBezTo>
                  <a:cubicBezTo>
                    <a:pt x="2518" y="221"/>
                    <a:pt x="2518" y="221"/>
                    <a:pt x="2518" y="221"/>
                  </a:cubicBezTo>
                  <a:cubicBezTo>
                    <a:pt x="2518" y="205"/>
                    <a:pt x="2518" y="205"/>
                    <a:pt x="2518" y="205"/>
                  </a:cubicBezTo>
                  <a:cubicBezTo>
                    <a:pt x="2518" y="194"/>
                    <a:pt x="2518" y="194"/>
                    <a:pt x="2518" y="194"/>
                  </a:cubicBezTo>
                  <a:cubicBezTo>
                    <a:pt x="2519" y="176"/>
                    <a:pt x="2519" y="176"/>
                    <a:pt x="2519" y="176"/>
                  </a:cubicBezTo>
                  <a:cubicBezTo>
                    <a:pt x="2519" y="161"/>
                    <a:pt x="2519" y="161"/>
                    <a:pt x="2519" y="161"/>
                  </a:cubicBezTo>
                  <a:cubicBezTo>
                    <a:pt x="2519" y="158"/>
                    <a:pt x="2519" y="158"/>
                    <a:pt x="2519" y="158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20" y="147"/>
                    <a:pt x="2520" y="147"/>
                    <a:pt x="2520" y="147"/>
                  </a:cubicBezTo>
                  <a:cubicBezTo>
                    <a:pt x="2521" y="147"/>
                    <a:pt x="2523" y="146"/>
                    <a:pt x="2525" y="144"/>
                  </a:cubicBezTo>
                  <a:cubicBezTo>
                    <a:pt x="2527" y="141"/>
                    <a:pt x="2527" y="136"/>
                    <a:pt x="2524" y="133"/>
                  </a:cubicBezTo>
                  <a:cubicBezTo>
                    <a:pt x="2523" y="132"/>
                    <a:pt x="2521" y="131"/>
                    <a:pt x="2520" y="130"/>
                  </a:cubicBezTo>
                  <a:cubicBezTo>
                    <a:pt x="2518" y="128"/>
                    <a:pt x="2518" y="128"/>
                    <a:pt x="2518" y="128"/>
                  </a:cubicBezTo>
                  <a:cubicBezTo>
                    <a:pt x="2513" y="124"/>
                    <a:pt x="2508" y="120"/>
                    <a:pt x="2504" y="116"/>
                  </a:cubicBezTo>
                  <a:cubicBezTo>
                    <a:pt x="2500" y="114"/>
                    <a:pt x="2496" y="111"/>
                    <a:pt x="2493" y="109"/>
                  </a:cubicBezTo>
                  <a:cubicBezTo>
                    <a:pt x="2491" y="107"/>
                    <a:pt x="2491" y="107"/>
                    <a:pt x="2491" y="107"/>
                  </a:cubicBezTo>
                  <a:cubicBezTo>
                    <a:pt x="2492" y="105"/>
                    <a:pt x="2493" y="102"/>
                    <a:pt x="2493" y="99"/>
                  </a:cubicBezTo>
                  <a:cubicBezTo>
                    <a:pt x="2494" y="90"/>
                    <a:pt x="2494" y="90"/>
                    <a:pt x="2494" y="90"/>
                  </a:cubicBezTo>
                  <a:cubicBezTo>
                    <a:pt x="2495" y="84"/>
                    <a:pt x="2495" y="84"/>
                    <a:pt x="2495" y="84"/>
                  </a:cubicBezTo>
                  <a:cubicBezTo>
                    <a:pt x="2495" y="82"/>
                    <a:pt x="2495" y="82"/>
                    <a:pt x="2495" y="82"/>
                  </a:cubicBezTo>
                  <a:cubicBezTo>
                    <a:pt x="2496" y="75"/>
                    <a:pt x="2495" y="68"/>
                    <a:pt x="2493" y="62"/>
                  </a:cubicBezTo>
                  <a:cubicBezTo>
                    <a:pt x="2492" y="59"/>
                    <a:pt x="2491" y="56"/>
                    <a:pt x="2489" y="53"/>
                  </a:cubicBezTo>
                  <a:cubicBezTo>
                    <a:pt x="2485" y="45"/>
                    <a:pt x="2480" y="38"/>
                    <a:pt x="2472" y="32"/>
                  </a:cubicBezTo>
                  <a:cubicBezTo>
                    <a:pt x="2467" y="27"/>
                    <a:pt x="2461" y="23"/>
                    <a:pt x="2455" y="19"/>
                  </a:cubicBezTo>
                  <a:cubicBezTo>
                    <a:pt x="2446" y="14"/>
                    <a:pt x="2435" y="10"/>
                    <a:pt x="2424" y="8"/>
                  </a:cubicBezTo>
                  <a:cubicBezTo>
                    <a:pt x="2419" y="6"/>
                    <a:pt x="2413" y="5"/>
                    <a:pt x="2407" y="5"/>
                  </a:cubicBezTo>
                  <a:cubicBezTo>
                    <a:pt x="2355" y="0"/>
                    <a:pt x="2310" y="27"/>
                    <a:pt x="2306" y="65"/>
                  </a:cubicBezTo>
                  <a:cubicBezTo>
                    <a:pt x="2305" y="82"/>
                    <a:pt x="2305" y="82"/>
                    <a:pt x="2305" y="82"/>
                  </a:cubicBezTo>
                  <a:cubicBezTo>
                    <a:pt x="2304" y="86"/>
                    <a:pt x="2305" y="90"/>
                    <a:pt x="2308" y="93"/>
                  </a:cubicBezTo>
                  <a:cubicBezTo>
                    <a:pt x="2296" y="97"/>
                    <a:pt x="2286" y="102"/>
                    <a:pt x="2278" y="105"/>
                  </a:cubicBezTo>
                  <a:cubicBezTo>
                    <a:pt x="2275" y="106"/>
                    <a:pt x="2273" y="107"/>
                    <a:pt x="2270" y="108"/>
                  </a:cubicBezTo>
                  <a:cubicBezTo>
                    <a:pt x="2266" y="110"/>
                    <a:pt x="2264" y="115"/>
                    <a:pt x="2266" y="119"/>
                  </a:cubicBezTo>
                  <a:cubicBezTo>
                    <a:pt x="2267" y="121"/>
                    <a:pt x="2269" y="123"/>
                    <a:pt x="2272" y="124"/>
                  </a:cubicBezTo>
                  <a:cubicBezTo>
                    <a:pt x="2269" y="138"/>
                    <a:pt x="2269" y="138"/>
                    <a:pt x="2269" y="138"/>
                  </a:cubicBezTo>
                  <a:cubicBezTo>
                    <a:pt x="2262" y="182"/>
                    <a:pt x="2262" y="182"/>
                    <a:pt x="2262" y="182"/>
                  </a:cubicBezTo>
                  <a:cubicBezTo>
                    <a:pt x="2260" y="197"/>
                    <a:pt x="2260" y="197"/>
                    <a:pt x="2260" y="197"/>
                  </a:cubicBezTo>
                  <a:cubicBezTo>
                    <a:pt x="2258" y="197"/>
                    <a:pt x="2257" y="198"/>
                    <a:pt x="2255" y="199"/>
                  </a:cubicBezTo>
                  <a:cubicBezTo>
                    <a:pt x="2251" y="200"/>
                    <a:pt x="2249" y="205"/>
                    <a:pt x="2251" y="209"/>
                  </a:cubicBezTo>
                  <a:cubicBezTo>
                    <a:pt x="2252" y="211"/>
                    <a:pt x="2254" y="213"/>
                    <a:pt x="2256" y="214"/>
                  </a:cubicBezTo>
                  <a:cubicBezTo>
                    <a:pt x="2257" y="214"/>
                    <a:pt x="2257" y="214"/>
                    <a:pt x="2257" y="214"/>
                  </a:cubicBezTo>
                  <a:cubicBezTo>
                    <a:pt x="2251" y="254"/>
                    <a:pt x="2251" y="254"/>
                    <a:pt x="2251" y="254"/>
                  </a:cubicBezTo>
                  <a:cubicBezTo>
                    <a:pt x="2248" y="268"/>
                    <a:pt x="2248" y="268"/>
                    <a:pt x="2248" y="268"/>
                  </a:cubicBezTo>
                  <a:cubicBezTo>
                    <a:pt x="2245" y="290"/>
                    <a:pt x="2245" y="290"/>
                    <a:pt x="2245" y="290"/>
                  </a:cubicBezTo>
                  <a:cubicBezTo>
                    <a:pt x="2243" y="291"/>
                    <a:pt x="2242" y="291"/>
                    <a:pt x="2241" y="292"/>
                  </a:cubicBezTo>
                  <a:cubicBezTo>
                    <a:pt x="2237" y="293"/>
                    <a:pt x="2234" y="298"/>
                    <a:pt x="2236" y="302"/>
                  </a:cubicBezTo>
                  <a:cubicBezTo>
                    <a:pt x="2236" y="302"/>
                    <a:pt x="2236" y="302"/>
                    <a:pt x="2236" y="303"/>
                  </a:cubicBezTo>
                  <a:cubicBezTo>
                    <a:pt x="2237" y="304"/>
                    <a:pt x="2238" y="305"/>
                    <a:pt x="2239" y="306"/>
                  </a:cubicBezTo>
                  <a:cubicBezTo>
                    <a:pt x="2240" y="306"/>
                    <a:pt x="2241" y="307"/>
                    <a:pt x="2242" y="307"/>
                  </a:cubicBezTo>
                  <a:cubicBezTo>
                    <a:pt x="2240" y="322"/>
                    <a:pt x="2240" y="322"/>
                    <a:pt x="2240" y="322"/>
                  </a:cubicBezTo>
                  <a:cubicBezTo>
                    <a:pt x="2236" y="342"/>
                    <a:pt x="2236" y="342"/>
                    <a:pt x="2236" y="342"/>
                  </a:cubicBezTo>
                  <a:cubicBezTo>
                    <a:pt x="2232" y="369"/>
                    <a:pt x="2232" y="369"/>
                    <a:pt x="2232" y="369"/>
                  </a:cubicBezTo>
                  <a:cubicBezTo>
                    <a:pt x="2231" y="373"/>
                    <a:pt x="2231" y="373"/>
                    <a:pt x="2231" y="373"/>
                  </a:cubicBezTo>
                  <a:cubicBezTo>
                    <a:pt x="2229" y="389"/>
                    <a:pt x="2229" y="389"/>
                    <a:pt x="2229" y="389"/>
                  </a:cubicBezTo>
                  <a:cubicBezTo>
                    <a:pt x="2227" y="389"/>
                    <a:pt x="2226" y="390"/>
                    <a:pt x="2225" y="390"/>
                  </a:cubicBezTo>
                  <a:cubicBezTo>
                    <a:pt x="2221" y="391"/>
                    <a:pt x="2218" y="396"/>
                    <a:pt x="2220" y="400"/>
                  </a:cubicBezTo>
                  <a:cubicBezTo>
                    <a:pt x="2220" y="401"/>
                    <a:pt x="2221" y="402"/>
                    <a:pt x="2221" y="403"/>
                  </a:cubicBezTo>
                  <a:cubicBezTo>
                    <a:pt x="2223" y="404"/>
                    <a:pt x="2224" y="405"/>
                    <a:pt x="2226" y="405"/>
                  </a:cubicBezTo>
                  <a:cubicBezTo>
                    <a:pt x="2226" y="405"/>
                    <a:pt x="2226" y="405"/>
                    <a:pt x="2226" y="405"/>
                  </a:cubicBezTo>
                  <a:cubicBezTo>
                    <a:pt x="2226" y="409"/>
                    <a:pt x="2226" y="409"/>
                    <a:pt x="2226" y="409"/>
                  </a:cubicBezTo>
                  <a:cubicBezTo>
                    <a:pt x="2223" y="425"/>
                    <a:pt x="2223" y="425"/>
                    <a:pt x="2223" y="425"/>
                  </a:cubicBezTo>
                  <a:cubicBezTo>
                    <a:pt x="2220" y="446"/>
                    <a:pt x="2220" y="446"/>
                    <a:pt x="2220" y="446"/>
                  </a:cubicBezTo>
                  <a:cubicBezTo>
                    <a:pt x="2218" y="459"/>
                    <a:pt x="2218" y="459"/>
                    <a:pt x="2218" y="459"/>
                  </a:cubicBezTo>
                  <a:cubicBezTo>
                    <a:pt x="2215" y="476"/>
                    <a:pt x="2215" y="476"/>
                    <a:pt x="2215" y="476"/>
                  </a:cubicBezTo>
                  <a:cubicBezTo>
                    <a:pt x="2211" y="499"/>
                    <a:pt x="2211" y="499"/>
                    <a:pt x="2211" y="499"/>
                  </a:cubicBezTo>
                  <a:cubicBezTo>
                    <a:pt x="2210" y="499"/>
                    <a:pt x="2208" y="499"/>
                    <a:pt x="2208" y="500"/>
                  </a:cubicBezTo>
                  <a:cubicBezTo>
                    <a:pt x="2203" y="500"/>
                    <a:pt x="2201" y="504"/>
                    <a:pt x="2201" y="509"/>
                  </a:cubicBezTo>
                  <a:cubicBezTo>
                    <a:pt x="2202" y="510"/>
                    <a:pt x="2202" y="511"/>
                    <a:pt x="2203" y="512"/>
                  </a:cubicBezTo>
                  <a:cubicBezTo>
                    <a:pt x="2205" y="514"/>
                    <a:pt x="2206" y="515"/>
                    <a:pt x="2208" y="515"/>
                  </a:cubicBezTo>
                  <a:cubicBezTo>
                    <a:pt x="2208" y="516"/>
                    <a:pt x="2208" y="516"/>
                    <a:pt x="2208" y="516"/>
                  </a:cubicBezTo>
                  <a:cubicBezTo>
                    <a:pt x="2208" y="517"/>
                    <a:pt x="2208" y="517"/>
                    <a:pt x="2208" y="517"/>
                  </a:cubicBezTo>
                  <a:cubicBezTo>
                    <a:pt x="2205" y="537"/>
                    <a:pt x="2205" y="537"/>
                    <a:pt x="2205" y="537"/>
                  </a:cubicBezTo>
                  <a:cubicBezTo>
                    <a:pt x="2201" y="559"/>
                    <a:pt x="2201" y="559"/>
                    <a:pt x="2201" y="559"/>
                  </a:cubicBezTo>
                  <a:cubicBezTo>
                    <a:pt x="2199" y="574"/>
                    <a:pt x="2199" y="574"/>
                    <a:pt x="2199" y="574"/>
                  </a:cubicBezTo>
                  <a:cubicBezTo>
                    <a:pt x="2197" y="589"/>
                    <a:pt x="2197" y="589"/>
                    <a:pt x="2197" y="589"/>
                  </a:cubicBezTo>
                  <a:cubicBezTo>
                    <a:pt x="2192" y="614"/>
                    <a:pt x="2192" y="614"/>
                    <a:pt x="2192" y="614"/>
                  </a:cubicBezTo>
                  <a:cubicBezTo>
                    <a:pt x="2192" y="614"/>
                    <a:pt x="2192" y="614"/>
                    <a:pt x="2192" y="614"/>
                  </a:cubicBezTo>
                  <a:cubicBezTo>
                    <a:pt x="2187" y="614"/>
                    <a:pt x="2184" y="618"/>
                    <a:pt x="2185" y="623"/>
                  </a:cubicBezTo>
                  <a:cubicBezTo>
                    <a:pt x="2185" y="626"/>
                    <a:pt x="2187" y="628"/>
                    <a:pt x="2190" y="629"/>
                  </a:cubicBezTo>
                  <a:cubicBezTo>
                    <a:pt x="2190" y="629"/>
                    <a:pt x="2190" y="629"/>
                    <a:pt x="2190" y="629"/>
                  </a:cubicBezTo>
                  <a:cubicBezTo>
                    <a:pt x="2189" y="636"/>
                    <a:pt x="2189" y="636"/>
                    <a:pt x="2189" y="636"/>
                  </a:cubicBezTo>
                  <a:cubicBezTo>
                    <a:pt x="2187" y="650"/>
                    <a:pt x="2187" y="650"/>
                    <a:pt x="2187" y="650"/>
                  </a:cubicBezTo>
                  <a:cubicBezTo>
                    <a:pt x="2184" y="664"/>
                    <a:pt x="2184" y="664"/>
                    <a:pt x="2184" y="664"/>
                  </a:cubicBezTo>
                  <a:cubicBezTo>
                    <a:pt x="2183" y="674"/>
                    <a:pt x="2183" y="674"/>
                    <a:pt x="2183" y="674"/>
                  </a:cubicBezTo>
                  <a:cubicBezTo>
                    <a:pt x="2176" y="715"/>
                    <a:pt x="2176" y="715"/>
                    <a:pt x="2176" y="715"/>
                  </a:cubicBezTo>
                  <a:cubicBezTo>
                    <a:pt x="2173" y="736"/>
                    <a:pt x="2173" y="736"/>
                    <a:pt x="2173" y="736"/>
                  </a:cubicBezTo>
                  <a:cubicBezTo>
                    <a:pt x="2174" y="736"/>
                    <a:pt x="2174" y="736"/>
                    <a:pt x="2174" y="736"/>
                  </a:cubicBezTo>
                  <a:cubicBezTo>
                    <a:pt x="2171" y="736"/>
                    <a:pt x="2168" y="738"/>
                    <a:pt x="2167" y="741"/>
                  </a:cubicBezTo>
                  <a:cubicBezTo>
                    <a:pt x="2167" y="741"/>
                    <a:pt x="2167" y="741"/>
                    <a:pt x="2167" y="741"/>
                  </a:cubicBezTo>
                  <a:cubicBezTo>
                    <a:pt x="2167" y="745"/>
                    <a:pt x="2169" y="747"/>
                    <a:pt x="2172" y="748"/>
                  </a:cubicBezTo>
                  <a:cubicBezTo>
                    <a:pt x="2172" y="748"/>
                    <a:pt x="2173" y="748"/>
                    <a:pt x="2173" y="748"/>
                  </a:cubicBezTo>
                  <a:cubicBezTo>
                    <a:pt x="2170" y="762"/>
                    <a:pt x="2170" y="762"/>
                    <a:pt x="2170" y="762"/>
                  </a:cubicBezTo>
                  <a:cubicBezTo>
                    <a:pt x="2164" y="798"/>
                    <a:pt x="2164" y="798"/>
                    <a:pt x="2164" y="798"/>
                  </a:cubicBezTo>
                  <a:cubicBezTo>
                    <a:pt x="2164" y="799"/>
                    <a:pt x="2164" y="799"/>
                    <a:pt x="2164" y="799"/>
                  </a:cubicBezTo>
                  <a:cubicBezTo>
                    <a:pt x="2164" y="800"/>
                    <a:pt x="2164" y="801"/>
                    <a:pt x="2164" y="802"/>
                  </a:cubicBezTo>
                  <a:cubicBezTo>
                    <a:pt x="2162" y="822"/>
                    <a:pt x="2162" y="822"/>
                    <a:pt x="2162" y="822"/>
                  </a:cubicBezTo>
                  <a:cubicBezTo>
                    <a:pt x="2160" y="840"/>
                    <a:pt x="2160" y="840"/>
                    <a:pt x="2160" y="840"/>
                  </a:cubicBezTo>
                  <a:cubicBezTo>
                    <a:pt x="2158" y="859"/>
                    <a:pt x="2158" y="859"/>
                    <a:pt x="2158" y="859"/>
                  </a:cubicBezTo>
                  <a:cubicBezTo>
                    <a:pt x="2154" y="904"/>
                    <a:pt x="2154" y="904"/>
                    <a:pt x="2154" y="904"/>
                  </a:cubicBezTo>
                  <a:cubicBezTo>
                    <a:pt x="2151" y="938"/>
                    <a:pt x="2151" y="938"/>
                    <a:pt x="2151" y="938"/>
                  </a:cubicBezTo>
                  <a:cubicBezTo>
                    <a:pt x="2150" y="952"/>
                    <a:pt x="2150" y="952"/>
                    <a:pt x="2150" y="952"/>
                  </a:cubicBezTo>
                  <a:cubicBezTo>
                    <a:pt x="2150" y="953"/>
                    <a:pt x="2150" y="953"/>
                    <a:pt x="2150" y="953"/>
                  </a:cubicBezTo>
                  <a:cubicBezTo>
                    <a:pt x="2077" y="981"/>
                    <a:pt x="2012" y="1026"/>
                    <a:pt x="1962" y="1084"/>
                  </a:cubicBezTo>
                  <a:cubicBezTo>
                    <a:pt x="1957" y="1071"/>
                    <a:pt x="1955" y="1060"/>
                    <a:pt x="1955" y="1060"/>
                  </a:cubicBezTo>
                  <a:cubicBezTo>
                    <a:pt x="1955" y="1060"/>
                    <a:pt x="1959" y="1064"/>
                    <a:pt x="1958" y="1048"/>
                  </a:cubicBezTo>
                  <a:cubicBezTo>
                    <a:pt x="1957" y="1032"/>
                    <a:pt x="1953" y="1015"/>
                    <a:pt x="1953" y="1005"/>
                  </a:cubicBezTo>
                  <a:cubicBezTo>
                    <a:pt x="1952" y="996"/>
                    <a:pt x="1954" y="984"/>
                    <a:pt x="1954" y="984"/>
                  </a:cubicBezTo>
                  <a:cubicBezTo>
                    <a:pt x="1954" y="984"/>
                    <a:pt x="1962" y="980"/>
                    <a:pt x="1960" y="972"/>
                  </a:cubicBezTo>
                  <a:cubicBezTo>
                    <a:pt x="1958" y="963"/>
                    <a:pt x="1956" y="943"/>
                    <a:pt x="1956" y="943"/>
                  </a:cubicBezTo>
                  <a:cubicBezTo>
                    <a:pt x="1956" y="943"/>
                    <a:pt x="1960" y="944"/>
                    <a:pt x="1959" y="932"/>
                  </a:cubicBezTo>
                  <a:cubicBezTo>
                    <a:pt x="1958" y="920"/>
                    <a:pt x="1949" y="793"/>
                    <a:pt x="1949" y="793"/>
                  </a:cubicBezTo>
                  <a:cubicBezTo>
                    <a:pt x="1949" y="793"/>
                    <a:pt x="1956" y="795"/>
                    <a:pt x="1960" y="798"/>
                  </a:cubicBezTo>
                  <a:cubicBezTo>
                    <a:pt x="1963" y="801"/>
                    <a:pt x="1979" y="801"/>
                    <a:pt x="1987" y="787"/>
                  </a:cubicBezTo>
                  <a:cubicBezTo>
                    <a:pt x="1994" y="773"/>
                    <a:pt x="1997" y="763"/>
                    <a:pt x="1998" y="756"/>
                  </a:cubicBezTo>
                  <a:cubicBezTo>
                    <a:pt x="1998" y="749"/>
                    <a:pt x="2005" y="738"/>
                    <a:pt x="2004" y="731"/>
                  </a:cubicBezTo>
                  <a:cubicBezTo>
                    <a:pt x="2004" y="724"/>
                    <a:pt x="2006" y="709"/>
                    <a:pt x="2002" y="704"/>
                  </a:cubicBezTo>
                  <a:cubicBezTo>
                    <a:pt x="1998" y="699"/>
                    <a:pt x="1998" y="692"/>
                    <a:pt x="1997" y="687"/>
                  </a:cubicBezTo>
                  <a:cubicBezTo>
                    <a:pt x="1996" y="682"/>
                    <a:pt x="1996" y="681"/>
                    <a:pt x="1994" y="678"/>
                  </a:cubicBezTo>
                  <a:cubicBezTo>
                    <a:pt x="1993" y="676"/>
                    <a:pt x="1990" y="671"/>
                    <a:pt x="1990" y="671"/>
                  </a:cubicBezTo>
                  <a:cubicBezTo>
                    <a:pt x="2002" y="643"/>
                    <a:pt x="2002" y="643"/>
                    <a:pt x="2002" y="643"/>
                  </a:cubicBezTo>
                  <a:cubicBezTo>
                    <a:pt x="1991" y="624"/>
                    <a:pt x="1991" y="624"/>
                    <a:pt x="1991" y="624"/>
                  </a:cubicBezTo>
                  <a:cubicBezTo>
                    <a:pt x="1979" y="622"/>
                    <a:pt x="1979" y="622"/>
                    <a:pt x="1979" y="622"/>
                  </a:cubicBezTo>
                  <a:cubicBezTo>
                    <a:pt x="1969" y="644"/>
                    <a:pt x="1969" y="644"/>
                    <a:pt x="1969" y="644"/>
                  </a:cubicBezTo>
                  <a:cubicBezTo>
                    <a:pt x="1969" y="644"/>
                    <a:pt x="1965" y="642"/>
                    <a:pt x="1963" y="640"/>
                  </a:cubicBezTo>
                  <a:cubicBezTo>
                    <a:pt x="1961" y="639"/>
                    <a:pt x="1948" y="613"/>
                    <a:pt x="1944" y="605"/>
                  </a:cubicBezTo>
                  <a:cubicBezTo>
                    <a:pt x="1940" y="597"/>
                    <a:pt x="1935" y="591"/>
                    <a:pt x="1931" y="586"/>
                  </a:cubicBezTo>
                  <a:cubicBezTo>
                    <a:pt x="1926" y="581"/>
                    <a:pt x="1925" y="579"/>
                    <a:pt x="1920" y="577"/>
                  </a:cubicBezTo>
                  <a:cubicBezTo>
                    <a:pt x="1916" y="575"/>
                    <a:pt x="1922" y="573"/>
                    <a:pt x="1914" y="570"/>
                  </a:cubicBezTo>
                  <a:cubicBezTo>
                    <a:pt x="1906" y="566"/>
                    <a:pt x="1900" y="560"/>
                    <a:pt x="1897" y="554"/>
                  </a:cubicBezTo>
                  <a:cubicBezTo>
                    <a:pt x="1896" y="551"/>
                    <a:pt x="1895" y="549"/>
                    <a:pt x="1895" y="549"/>
                  </a:cubicBezTo>
                  <a:cubicBezTo>
                    <a:pt x="1895" y="549"/>
                    <a:pt x="1895" y="549"/>
                    <a:pt x="1895" y="549"/>
                  </a:cubicBezTo>
                  <a:cubicBezTo>
                    <a:pt x="1895" y="549"/>
                    <a:pt x="1895" y="549"/>
                    <a:pt x="1895" y="549"/>
                  </a:cubicBezTo>
                  <a:cubicBezTo>
                    <a:pt x="1895" y="549"/>
                    <a:pt x="1899" y="550"/>
                    <a:pt x="1900" y="546"/>
                  </a:cubicBezTo>
                  <a:cubicBezTo>
                    <a:pt x="1901" y="542"/>
                    <a:pt x="1896" y="535"/>
                    <a:pt x="1896" y="535"/>
                  </a:cubicBezTo>
                  <a:cubicBezTo>
                    <a:pt x="1896" y="535"/>
                    <a:pt x="1899" y="525"/>
                    <a:pt x="1898" y="520"/>
                  </a:cubicBezTo>
                  <a:cubicBezTo>
                    <a:pt x="1897" y="516"/>
                    <a:pt x="1893" y="513"/>
                    <a:pt x="1893" y="513"/>
                  </a:cubicBezTo>
                  <a:cubicBezTo>
                    <a:pt x="1891" y="505"/>
                    <a:pt x="1891" y="505"/>
                    <a:pt x="1891" y="505"/>
                  </a:cubicBezTo>
                  <a:cubicBezTo>
                    <a:pt x="1891" y="505"/>
                    <a:pt x="1893" y="508"/>
                    <a:pt x="1895" y="505"/>
                  </a:cubicBezTo>
                  <a:cubicBezTo>
                    <a:pt x="1898" y="501"/>
                    <a:pt x="1897" y="499"/>
                    <a:pt x="1895" y="491"/>
                  </a:cubicBezTo>
                  <a:cubicBezTo>
                    <a:pt x="1895" y="489"/>
                    <a:pt x="1894" y="488"/>
                    <a:pt x="1893" y="485"/>
                  </a:cubicBezTo>
                  <a:cubicBezTo>
                    <a:pt x="1934" y="475"/>
                    <a:pt x="1934" y="475"/>
                    <a:pt x="1934" y="475"/>
                  </a:cubicBezTo>
                  <a:cubicBezTo>
                    <a:pt x="1888" y="476"/>
                    <a:pt x="1888" y="476"/>
                    <a:pt x="1888" y="476"/>
                  </a:cubicBezTo>
                  <a:cubicBezTo>
                    <a:pt x="1886" y="474"/>
                    <a:pt x="1885" y="471"/>
                    <a:pt x="1883" y="469"/>
                  </a:cubicBezTo>
                  <a:cubicBezTo>
                    <a:pt x="1913" y="445"/>
                    <a:pt x="1913" y="445"/>
                    <a:pt x="1913" y="445"/>
                  </a:cubicBezTo>
                  <a:cubicBezTo>
                    <a:pt x="1875" y="462"/>
                    <a:pt x="1875" y="462"/>
                    <a:pt x="1875" y="462"/>
                  </a:cubicBezTo>
                  <a:cubicBezTo>
                    <a:pt x="1874" y="461"/>
                    <a:pt x="1873" y="460"/>
                    <a:pt x="1871" y="459"/>
                  </a:cubicBezTo>
                  <a:cubicBezTo>
                    <a:pt x="1869" y="458"/>
                    <a:pt x="1867" y="457"/>
                    <a:pt x="1864" y="455"/>
                  </a:cubicBezTo>
                  <a:cubicBezTo>
                    <a:pt x="1869" y="429"/>
                    <a:pt x="1869" y="429"/>
                    <a:pt x="1869" y="429"/>
                  </a:cubicBezTo>
                  <a:cubicBezTo>
                    <a:pt x="1871" y="419"/>
                    <a:pt x="1871" y="419"/>
                    <a:pt x="1871" y="419"/>
                  </a:cubicBezTo>
                  <a:cubicBezTo>
                    <a:pt x="1860" y="442"/>
                    <a:pt x="1860" y="442"/>
                    <a:pt x="1860" y="442"/>
                  </a:cubicBezTo>
                  <a:cubicBezTo>
                    <a:pt x="1855" y="452"/>
                    <a:pt x="1855" y="452"/>
                    <a:pt x="1855" y="452"/>
                  </a:cubicBezTo>
                  <a:cubicBezTo>
                    <a:pt x="1854" y="452"/>
                    <a:pt x="1853" y="452"/>
                    <a:pt x="1853" y="452"/>
                  </a:cubicBezTo>
                  <a:cubicBezTo>
                    <a:pt x="1849" y="451"/>
                    <a:pt x="1846" y="451"/>
                    <a:pt x="1843" y="451"/>
                  </a:cubicBezTo>
                  <a:cubicBezTo>
                    <a:pt x="1839" y="445"/>
                    <a:pt x="1839" y="445"/>
                    <a:pt x="1839" y="445"/>
                  </a:cubicBezTo>
                  <a:cubicBezTo>
                    <a:pt x="1832" y="435"/>
                    <a:pt x="1832" y="435"/>
                    <a:pt x="1832" y="435"/>
                  </a:cubicBezTo>
                  <a:cubicBezTo>
                    <a:pt x="1815" y="409"/>
                    <a:pt x="1815" y="409"/>
                    <a:pt x="1815" y="409"/>
                  </a:cubicBezTo>
                  <a:cubicBezTo>
                    <a:pt x="1828" y="441"/>
                    <a:pt x="1828" y="441"/>
                    <a:pt x="1828" y="441"/>
                  </a:cubicBezTo>
                  <a:cubicBezTo>
                    <a:pt x="1833" y="452"/>
                    <a:pt x="1833" y="452"/>
                    <a:pt x="1833" y="452"/>
                  </a:cubicBezTo>
                  <a:cubicBezTo>
                    <a:pt x="1829" y="453"/>
                    <a:pt x="1825" y="454"/>
                    <a:pt x="1822" y="457"/>
                  </a:cubicBezTo>
                  <a:cubicBezTo>
                    <a:pt x="1818" y="455"/>
                    <a:pt x="1818" y="455"/>
                    <a:pt x="1818" y="455"/>
                  </a:cubicBezTo>
                  <a:cubicBezTo>
                    <a:pt x="1776" y="434"/>
                    <a:pt x="1776" y="434"/>
                    <a:pt x="1776" y="434"/>
                  </a:cubicBezTo>
                  <a:cubicBezTo>
                    <a:pt x="1813" y="461"/>
                    <a:pt x="1813" y="461"/>
                    <a:pt x="1813" y="461"/>
                  </a:cubicBezTo>
                  <a:cubicBezTo>
                    <a:pt x="1817" y="463"/>
                    <a:pt x="1817" y="463"/>
                    <a:pt x="1817" y="463"/>
                  </a:cubicBezTo>
                  <a:cubicBezTo>
                    <a:pt x="1814" y="467"/>
                    <a:pt x="1813" y="470"/>
                    <a:pt x="1812" y="473"/>
                  </a:cubicBezTo>
                  <a:cubicBezTo>
                    <a:pt x="1804" y="474"/>
                    <a:pt x="1804" y="474"/>
                    <a:pt x="1804" y="474"/>
                  </a:cubicBezTo>
                  <a:cubicBezTo>
                    <a:pt x="1778" y="477"/>
                    <a:pt x="1778" y="477"/>
                    <a:pt x="1778" y="477"/>
                  </a:cubicBezTo>
                  <a:cubicBezTo>
                    <a:pt x="1778" y="477"/>
                    <a:pt x="1778" y="477"/>
                    <a:pt x="1778" y="476"/>
                  </a:cubicBezTo>
                  <a:cubicBezTo>
                    <a:pt x="1778" y="469"/>
                    <a:pt x="1770" y="443"/>
                    <a:pt x="1762" y="424"/>
                  </a:cubicBezTo>
                  <a:cubicBezTo>
                    <a:pt x="1753" y="405"/>
                    <a:pt x="1755" y="407"/>
                    <a:pt x="1751" y="393"/>
                  </a:cubicBezTo>
                  <a:cubicBezTo>
                    <a:pt x="1747" y="379"/>
                    <a:pt x="1748" y="375"/>
                    <a:pt x="1745" y="366"/>
                  </a:cubicBezTo>
                  <a:cubicBezTo>
                    <a:pt x="1742" y="357"/>
                    <a:pt x="1739" y="350"/>
                    <a:pt x="1735" y="344"/>
                  </a:cubicBezTo>
                  <a:cubicBezTo>
                    <a:pt x="1731" y="339"/>
                    <a:pt x="1730" y="339"/>
                    <a:pt x="1730" y="339"/>
                  </a:cubicBezTo>
                  <a:cubicBezTo>
                    <a:pt x="1731" y="329"/>
                    <a:pt x="1731" y="329"/>
                    <a:pt x="1731" y="329"/>
                  </a:cubicBezTo>
                  <a:cubicBezTo>
                    <a:pt x="1731" y="329"/>
                    <a:pt x="1734" y="327"/>
                    <a:pt x="1735" y="325"/>
                  </a:cubicBezTo>
                  <a:cubicBezTo>
                    <a:pt x="1735" y="323"/>
                    <a:pt x="1733" y="321"/>
                    <a:pt x="1733" y="321"/>
                  </a:cubicBezTo>
                  <a:cubicBezTo>
                    <a:pt x="1733" y="321"/>
                    <a:pt x="1748" y="318"/>
                    <a:pt x="1748" y="315"/>
                  </a:cubicBezTo>
                  <a:cubicBezTo>
                    <a:pt x="1748" y="313"/>
                    <a:pt x="1753" y="311"/>
                    <a:pt x="1751" y="307"/>
                  </a:cubicBezTo>
                  <a:cubicBezTo>
                    <a:pt x="1749" y="303"/>
                    <a:pt x="1746" y="300"/>
                    <a:pt x="1748" y="297"/>
                  </a:cubicBezTo>
                  <a:cubicBezTo>
                    <a:pt x="1749" y="294"/>
                    <a:pt x="1752" y="291"/>
                    <a:pt x="1752" y="291"/>
                  </a:cubicBezTo>
                  <a:cubicBezTo>
                    <a:pt x="1748" y="291"/>
                    <a:pt x="1748" y="291"/>
                    <a:pt x="1748" y="291"/>
                  </a:cubicBezTo>
                  <a:cubicBezTo>
                    <a:pt x="1749" y="287"/>
                    <a:pt x="1749" y="287"/>
                    <a:pt x="1749" y="287"/>
                  </a:cubicBezTo>
                  <a:cubicBezTo>
                    <a:pt x="1742" y="288"/>
                    <a:pt x="1742" y="288"/>
                    <a:pt x="1742" y="288"/>
                  </a:cubicBezTo>
                  <a:cubicBezTo>
                    <a:pt x="1741" y="284"/>
                    <a:pt x="1741" y="284"/>
                    <a:pt x="1741" y="284"/>
                  </a:cubicBezTo>
                  <a:cubicBezTo>
                    <a:pt x="1731" y="286"/>
                    <a:pt x="1731" y="286"/>
                    <a:pt x="1731" y="286"/>
                  </a:cubicBezTo>
                  <a:cubicBezTo>
                    <a:pt x="1731" y="284"/>
                    <a:pt x="1731" y="283"/>
                    <a:pt x="1731" y="281"/>
                  </a:cubicBezTo>
                  <a:cubicBezTo>
                    <a:pt x="1731" y="281"/>
                    <a:pt x="1731" y="281"/>
                    <a:pt x="1731" y="281"/>
                  </a:cubicBezTo>
                  <a:cubicBezTo>
                    <a:pt x="1730" y="279"/>
                    <a:pt x="1730" y="277"/>
                    <a:pt x="1731" y="277"/>
                  </a:cubicBezTo>
                  <a:cubicBezTo>
                    <a:pt x="1733" y="276"/>
                    <a:pt x="1734" y="274"/>
                    <a:pt x="1736" y="269"/>
                  </a:cubicBezTo>
                  <a:cubicBezTo>
                    <a:pt x="1738" y="265"/>
                    <a:pt x="1750" y="256"/>
                    <a:pt x="1750" y="252"/>
                  </a:cubicBezTo>
                  <a:cubicBezTo>
                    <a:pt x="1751" y="248"/>
                    <a:pt x="1752" y="244"/>
                    <a:pt x="1751" y="242"/>
                  </a:cubicBezTo>
                  <a:cubicBezTo>
                    <a:pt x="1749" y="240"/>
                    <a:pt x="1746" y="247"/>
                    <a:pt x="1742" y="250"/>
                  </a:cubicBezTo>
                  <a:cubicBezTo>
                    <a:pt x="1738" y="252"/>
                    <a:pt x="1736" y="249"/>
                    <a:pt x="1732" y="251"/>
                  </a:cubicBezTo>
                  <a:cubicBezTo>
                    <a:pt x="1728" y="254"/>
                    <a:pt x="1732" y="242"/>
                    <a:pt x="1728" y="241"/>
                  </a:cubicBezTo>
                  <a:cubicBezTo>
                    <a:pt x="1724" y="239"/>
                    <a:pt x="1720" y="244"/>
                    <a:pt x="1716" y="248"/>
                  </a:cubicBezTo>
                  <a:cubicBezTo>
                    <a:pt x="1712" y="253"/>
                    <a:pt x="1710" y="249"/>
                    <a:pt x="1705" y="256"/>
                  </a:cubicBezTo>
                  <a:cubicBezTo>
                    <a:pt x="1700" y="262"/>
                    <a:pt x="1704" y="271"/>
                    <a:pt x="1708" y="276"/>
                  </a:cubicBezTo>
                  <a:cubicBezTo>
                    <a:pt x="1709" y="279"/>
                    <a:pt x="1710" y="281"/>
                    <a:pt x="1710" y="283"/>
                  </a:cubicBezTo>
                  <a:cubicBezTo>
                    <a:pt x="1705" y="281"/>
                    <a:pt x="1705" y="281"/>
                    <a:pt x="1705" y="281"/>
                  </a:cubicBezTo>
                  <a:cubicBezTo>
                    <a:pt x="1702" y="286"/>
                    <a:pt x="1702" y="286"/>
                    <a:pt x="1702" y="286"/>
                  </a:cubicBezTo>
                  <a:cubicBezTo>
                    <a:pt x="1694" y="285"/>
                    <a:pt x="1694" y="285"/>
                    <a:pt x="1694" y="285"/>
                  </a:cubicBezTo>
                  <a:cubicBezTo>
                    <a:pt x="1693" y="288"/>
                    <a:pt x="1693" y="288"/>
                    <a:pt x="1693" y="288"/>
                  </a:cubicBezTo>
                  <a:cubicBezTo>
                    <a:pt x="1688" y="288"/>
                    <a:pt x="1688" y="288"/>
                    <a:pt x="1688" y="288"/>
                  </a:cubicBezTo>
                  <a:cubicBezTo>
                    <a:pt x="1689" y="291"/>
                    <a:pt x="1689" y="291"/>
                    <a:pt x="1689" y="291"/>
                  </a:cubicBezTo>
                  <a:cubicBezTo>
                    <a:pt x="1685" y="291"/>
                    <a:pt x="1685" y="291"/>
                    <a:pt x="1685" y="291"/>
                  </a:cubicBezTo>
                  <a:cubicBezTo>
                    <a:pt x="1685" y="291"/>
                    <a:pt x="1690" y="294"/>
                    <a:pt x="1691" y="298"/>
                  </a:cubicBezTo>
                  <a:cubicBezTo>
                    <a:pt x="1690" y="300"/>
                    <a:pt x="1689" y="305"/>
                    <a:pt x="1688" y="306"/>
                  </a:cubicBezTo>
                  <a:cubicBezTo>
                    <a:pt x="1686" y="308"/>
                    <a:pt x="1686" y="309"/>
                    <a:pt x="1688" y="311"/>
                  </a:cubicBezTo>
                  <a:cubicBezTo>
                    <a:pt x="1690" y="313"/>
                    <a:pt x="1691" y="316"/>
                    <a:pt x="1695" y="317"/>
                  </a:cubicBezTo>
                  <a:cubicBezTo>
                    <a:pt x="1697" y="318"/>
                    <a:pt x="1698" y="318"/>
                    <a:pt x="1700" y="319"/>
                  </a:cubicBezTo>
                  <a:cubicBezTo>
                    <a:pt x="1697" y="321"/>
                    <a:pt x="1700" y="324"/>
                    <a:pt x="1705" y="326"/>
                  </a:cubicBezTo>
                  <a:cubicBezTo>
                    <a:pt x="1706" y="328"/>
                    <a:pt x="1707" y="331"/>
                    <a:pt x="1707" y="331"/>
                  </a:cubicBezTo>
                  <a:cubicBezTo>
                    <a:pt x="1706" y="335"/>
                    <a:pt x="1706" y="335"/>
                    <a:pt x="1706" y="335"/>
                  </a:cubicBezTo>
                  <a:cubicBezTo>
                    <a:pt x="1706" y="335"/>
                    <a:pt x="1703" y="335"/>
                    <a:pt x="1702" y="338"/>
                  </a:cubicBezTo>
                  <a:cubicBezTo>
                    <a:pt x="1701" y="342"/>
                    <a:pt x="1705" y="345"/>
                    <a:pt x="1705" y="345"/>
                  </a:cubicBezTo>
                  <a:cubicBezTo>
                    <a:pt x="1705" y="345"/>
                    <a:pt x="1703" y="345"/>
                    <a:pt x="1703" y="348"/>
                  </a:cubicBezTo>
                  <a:cubicBezTo>
                    <a:pt x="1702" y="352"/>
                    <a:pt x="1706" y="354"/>
                    <a:pt x="1706" y="354"/>
                  </a:cubicBezTo>
                  <a:cubicBezTo>
                    <a:pt x="1706" y="354"/>
                    <a:pt x="1702" y="356"/>
                    <a:pt x="1704" y="360"/>
                  </a:cubicBezTo>
                  <a:cubicBezTo>
                    <a:pt x="1706" y="364"/>
                    <a:pt x="1709" y="365"/>
                    <a:pt x="1709" y="365"/>
                  </a:cubicBezTo>
                  <a:cubicBezTo>
                    <a:pt x="1709" y="365"/>
                    <a:pt x="1711" y="376"/>
                    <a:pt x="1710" y="379"/>
                  </a:cubicBezTo>
                  <a:cubicBezTo>
                    <a:pt x="1708" y="382"/>
                    <a:pt x="1709" y="385"/>
                    <a:pt x="1709" y="385"/>
                  </a:cubicBezTo>
                  <a:cubicBezTo>
                    <a:pt x="1709" y="385"/>
                    <a:pt x="1706" y="387"/>
                    <a:pt x="1707" y="389"/>
                  </a:cubicBezTo>
                  <a:cubicBezTo>
                    <a:pt x="1709" y="392"/>
                    <a:pt x="1711" y="392"/>
                    <a:pt x="1711" y="398"/>
                  </a:cubicBezTo>
                  <a:cubicBezTo>
                    <a:pt x="1711" y="403"/>
                    <a:pt x="1712" y="403"/>
                    <a:pt x="1712" y="403"/>
                  </a:cubicBezTo>
                  <a:cubicBezTo>
                    <a:pt x="1712" y="403"/>
                    <a:pt x="1716" y="411"/>
                    <a:pt x="1719" y="411"/>
                  </a:cubicBezTo>
                  <a:cubicBezTo>
                    <a:pt x="1721" y="411"/>
                    <a:pt x="1724" y="408"/>
                    <a:pt x="1724" y="406"/>
                  </a:cubicBezTo>
                  <a:cubicBezTo>
                    <a:pt x="1724" y="404"/>
                    <a:pt x="1726" y="417"/>
                    <a:pt x="1727" y="426"/>
                  </a:cubicBezTo>
                  <a:cubicBezTo>
                    <a:pt x="1729" y="434"/>
                    <a:pt x="1733" y="462"/>
                    <a:pt x="1739" y="477"/>
                  </a:cubicBezTo>
                  <a:cubicBezTo>
                    <a:pt x="1745" y="491"/>
                    <a:pt x="1747" y="500"/>
                    <a:pt x="1749" y="507"/>
                  </a:cubicBezTo>
                  <a:cubicBezTo>
                    <a:pt x="1751" y="514"/>
                    <a:pt x="1753" y="521"/>
                    <a:pt x="1751" y="525"/>
                  </a:cubicBezTo>
                  <a:cubicBezTo>
                    <a:pt x="1749" y="529"/>
                    <a:pt x="1741" y="547"/>
                    <a:pt x="1741" y="560"/>
                  </a:cubicBezTo>
                  <a:cubicBezTo>
                    <a:pt x="1741" y="560"/>
                    <a:pt x="1741" y="560"/>
                    <a:pt x="1741" y="560"/>
                  </a:cubicBezTo>
                  <a:cubicBezTo>
                    <a:pt x="1741" y="569"/>
                    <a:pt x="1740" y="575"/>
                    <a:pt x="1741" y="579"/>
                  </a:cubicBezTo>
                  <a:cubicBezTo>
                    <a:pt x="1742" y="581"/>
                    <a:pt x="1743" y="582"/>
                    <a:pt x="1745" y="582"/>
                  </a:cubicBezTo>
                  <a:cubicBezTo>
                    <a:pt x="1752" y="581"/>
                    <a:pt x="1753" y="585"/>
                    <a:pt x="1755" y="584"/>
                  </a:cubicBezTo>
                  <a:cubicBezTo>
                    <a:pt x="1755" y="583"/>
                    <a:pt x="1756" y="584"/>
                    <a:pt x="1756" y="585"/>
                  </a:cubicBezTo>
                  <a:cubicBezTo>
                    <a:pt x="1756" y="587"/>
                    <a:pt x="1756" y="593"/>
                    <a:pt x="1759" y="596"/>
                  </a:cubicBezTo>
                  <a:cubicBezTo>
                    <a:pt x="1763" y="601"/>
                    <a:pt x="1764" y="598"/>
                    <a:pt x="1766" y="612"/>
                  </a:cubicBezTo>
                  <a:cubicBezTo>
                    <a:pt x="1768" y="626"/>
                    <a:pt x="1767" y="627"/>
                    <a:pt x="1771" y="637"/>
                  </a:cubicBezTo>
                  <a:cubicBezTo>
                    <a:pt x="1775" y="647"/>
                    <a:pt x="1777" y="650"/>
                    <a:pt x="1777" y="650"/>
                  </a:cubicBezTo>
                  <a:cubicBezTo>
                    <a:pt x="1777" y="650"/>
                    <a:pt x="1763" y="667"/>
                    <a:pt x="1757" y="690"/>
                  </a:cubicBezTo>
                  <a:cubicBezTo>
                    <a:pt x="1752" y="713"/>
                    <a:pt x="1753" y="734"/>
                    <a:pt x="1756" y="739"/>
                  </a:cubicBezTo>
                  <a:cubicBezTo>
                    <a:pt x="1759" y="744"/>
                    <a:pt x="1762" y="748"/>
                    <a:pt x="1762" y="748"/>
                  </a:cubicBezTo>
                  <a:cubicBezTo>
                    <a:pt x="1762" y="748"/>
                    <a:pt x="1757" y="768"/>
                    <a:pt x="1758" y="784"/>
                  </a:cubicBezTo>
                  <a:cubicBezTo>
                    <a:pt x="1758" y="800"/>
                    <a:pt x="1759" y="811"/>
                    <a:pt x="1761" y="819"/>
                  </a:cubicBezTo>
                  <a:cubicBezTo>
                    <a:pt x="1763" y="826"/>
                    <a:pt x="1765" y="831"/>
                    <a:pt x="1765" y="831"/>
                  </a:cubicBezTo>
                  <a:cubicBezTo>
                    <a:pt x="1765" y="831"/>
                    <a:pt x="1765" y="838"/>
                    <a:pt x="1767" y="844"/>
                  </a:cubicBezTo>
                  <a:cubicBezTo>
                    <a:pt x="1768" y="849"/>
                    <a:pt x="1769" y="855"/>
                    <a:pt x="1769" y="855"/>
                  </a:cubicBezTo>
                  <a:cubicBezTo>
                    <a:pt x="1769" y="855"/>
                    <a:pt x="1769" y="890"/>
                    <a:pt x="1771" y="902"/>
                  </a:cubicBezTo>
                  <a:cubicBezTo>
                    <a:pt x="1773" y="915"/>
                    <a:pt x="1774" y="921"/>
                    <a:pt x="1775" y="929"/>
                  </a:cubicBezTo>
                  <a:cubicBezTo>
                    <a:pt x="1777" y="937"/>
                    <a:pt x="1780" y="948"/>
                    <a:pt x="1783" y="959"/>
                  </a:cubicBezTo>
                  <a:cubicBezTo>
                    <a:pt x="1786" y="969"/>
                    <a:pt x="1791" y="982"/>
                    <a:pt x="1791" y="982"/>
                  </a:cubicBezTo>
                  <a:cubicBezTo>
                    <a:pt x="1791" y="982"/>
                    <a:pt x="1792" y="988"/>
                    <a:pt x="1790" y="1003"/>
                  </a:cubicBezTo>
                  <a:cubicBezTo>
                    <a:pt x="1789" y="1019"/>
                    <a:pt x="1785" y="1064"/>
                    <a:pt x="1778" y="1074"/>
                  </a:cubicBezTo>
                  <a:cubicBezTo>
                    <a:pt x="1771" y="1085"/>
                    <a:pt x="1758" y="1092"/>
                    <a:pt x="1749" y="1100"/>
                  </a:cubicBezTo>
                  <a:cubicBezTo>
                    <a:pt x="1748" y="1100"/>
                    <a:pt x="1747" y="1101"/>
                    <a:pt x="1747" y="1102"/>
                  </a:cubicBezTo>
                  <a:cubicBezTo>
                    <a:pt x="1733" y="1103"/>
                    <a:pt x="1733" y="1103"/>
                    <a:pt x="1733" y="1103"/>
                  </a:cubicBezTo>
                  <a:cubicBezTo>
                    <a:pt x="1706" y="1096"/>
                    <a:pt x="1678" y="1091"/>
                    <a:pt x="1650" y="1090"/>
                  </a:cubicBezTo>
                  <a:cubicBezTo>
                    <a:pt x="1645" y="1082"/>
                    <a:pt x="1645" y="1082"/>
                    <a:pt x="1645" y="1082"/>
                  </a:cubicBezTo>
                  <a:cubicBezTo>
                    <a:pt x="1639" y="1073"/>
                    <a:pt x="1639" y="1073"/>
                    <a:pt x="1639" y="1073"/>
                  </a:cubicBezTo>
                  <a:cubicBezTo>
                    <a:pt x="1639" y="1073"/>
                    <a:pt x="1639" y="1073"/>
                    <a:pt x="1639" y="1073"/>
                  </a:cubicBezTo>
                  <a:cubicBezTo>
                    <a:pt x="1637" y="1069"/>
                    <a:pt x="1637" y="1069"/>
                    <a:pt x="1637" y="1069"/>
                  </a:cubicBezTo>
                  <a:cubicBezTo>
                    <a:pt x="1634" y="1065"/>
                    <a:pt x="1634" y="1065"/>
                    <a:pt x="1634" y="1065"/>
                  </a:cubicBezTo>
                  <a:cubicBezTo>
                    <a:pt x="1631" y="1059"/>
                    <a:pt x="1631" y="1059"/>
                    <a:pt x="1631" y="1059"/>
                  </a:cubicBezTo>
                  <a:cubicBezTo>
                    <a:pt x="1627" y="1053"/>
                    <a:pt x="1627" y="1053"/>
                    <a:pt x="1627" y="1053"/>
                  </a:cubicBezTo>
                  <a:cubicBezTo>
                    <a:pt x="1626" y="1050"/>
                    <a:pt x="1626" y="1050"/>
                    <a:pt x="1626" y="1050"/>
                  </a:cubicBezTo>
                  <a:cubicBezTo>
                    <a:pt x="1618" y="1037"/>
                    <a:pt x="1618" y="1037"/>
                    <a:pt x="1618" y="1037"/>
                  </a:cubicBezTo>
                  <a:cubicBezTo>
                    <a:pt x="1615" y="1031"/>
                    <a:pt x="1615" y="1031"/>
                    <a:pt x="1615" y="1031"/>
                  </a:cubicBezTo>
                  <a:cubicBezTo>
                    <a:pt x="1609" y="1023"/>
                    <a:pt x="1609" y="1023"/>
                    <a:pt x="1609" y="1023"/>
                  </a:cubicBezTo>
                  <a:cubicBezTo>
                    <a:pt x="1609" y="1022"/>
                    <a:pt x="1609" y="1022"/>
                    <a:pt x="1609" y="1022"/>
                  </a:cubicBezTo>
                  <a:cubicBezTo>
                    <a:pt x="1609" y="1022"/>
                    <a:pt x="1609" y="1022"/>
                    <a:pt x="1609" y="1022"/>
                  </a:cubicBezTo>
                  <a:cubicBezTo>
                    <a:pt x="1609" y="1021"/>
                    <a:pt x="1608" y="1020"/>
                    <a:pt x="1607" y="1019"/>
                  </a:cubicBezTo>
                  <a:cubicBezTo>
                    <a:pt x="1606" y="1018"/>
                    <a:pt x="1606" y="1018"/>
                    <a:pt x="1606" y="1018"/>
                  </a:cubicBezTo>
                  <a:cubicBezTo>
                    <a:pt x="1602" y="1011"/>
                    <a:pt x="1602" y="1011"/>
                    <a:pt x="1602" y="1011"/>
                  </a:cubicBezTo>
                  <a:cubicBezTo>
                    <a:pt x="1602" y="1010"/>
                    <a:pt x="1602" y="1010"/>
                    <a:pt x="1602" y="1010"/>
                  </a:cubicBezTo>
                  <a:cubicBezTo>
                    <a:pt x="1598" y="1004"/>
                    <a:pt x="1598" y="1004"/>
                    <a:pt x="1598" y="1004"/>
                  </a:cubicBezTo>
                  <a:cubicBezTo>
                    <a:pt x="1591" y="991"/>
                    <a:pt x="1591" y="991"/>
                    <a:pt x="1591" y="991"/>
                  </a:cubicBezTo>
                  <a:cubicBezTo>
                    <a:pt x="1585" y="982"/>
                    <a:pt x="1585" y="982"/>
                    <a:pt x="1585" y="982"/>
                  </a:cubicBezTo>
                  <a:cubicBezTo>
                    <a:pt x="1585" y="981"/>
                    <a:pt x="1585" y="981"/>
                    <a:pt x="1585" y="981"/>
                  </a:cubicBezTo>
                  <a:cubicBezTo>
                    <a:pt x="1585" y="976"/>
                    <a:pt x="1585" y="976"/>
                    <a:pt x="1585" y="976"/>
                  </a:cubicBezTo>
                  <a:cubicBezTo>
                    <a:pt x="1585" y="971"/>
                    <a:pt x="1585" y="971"/>
                    <a:pt x="1585" y="971"/>
                  </a:cubicBezTo>
                  <a:cubicBezTo>
                    <a:pt x="1585" y="967"/>
                    <a:pt x="1585" y="967"/>
                    <a:pt x="1585" y="967"/>
                  </a:cubicBezTo>
                  <a:cubicBezTo>
                    <a:pt x="1585" y="961"/>
                    <a:pt x="1585" y="961"/>
                    <a:pt x="1585" y="961"/>
                  </a:cubicBezTo>
                  <a:cubicBezTo>
                    <a:pt x="1585" y="958"/>
                    <a:pt x="1585" y="958"/>
                    <a:pt x="1585" y="958"/>
                  </a:cubicBezTo>
                  <a:cubicBezTo>
                    <a:pt x="1585" y="956"/>
                    <a:pt x="1585" y="956"/>
                    <a:pt x="1585" y="956"/>
                  </a:cubicBezTo>
                  <a:cubicBezTo>
                    <a:pt x="1585" y="954"/>
                    <a:pt x="1585" y="954"/>
                    <a:pt x="1585" y="954"/>
                  </a:cubicBezTo>
                  <a:cubicBezTo>
                    <a:pt x="1585" y="954"/>
                    <a:pt x="1585" y="954"/>
                    <a:pt x="1585" y="954"/>
                  </a:cubicBezTo>
                  <a:cubicBezTo>
                    <a:pt x="1585" y="954"/>
                    <a:pt x="1585" y="954"/>
                    <a:pt x="1585" y="954"/>
                  </a:cubicBezTo>
                  <a:cubicBezTo>
                    <a:pt x="1585" y="953"/>
                    <a:pt x="1585" y="953"/>
                    <a:pt x="1585" y="953"/>
                  </a:cubicBezTo>
                  <a:cubicBezTo>
                    <a:pt x="1585" y="945"/>
                    <a:pt x="1585" y="945"/>
                    <a:pt x="1585" y="945"/>
                  </a:cubicBezTo>
                  <a:cubicBezTo>
                    <a:pt x="1585" y="939"/>
                    <a:pt x="1585" y="939"/>
                    <a:pt x="1585" y="939"/>
                  </a:cubicBezTo>
                  <a:cubicBezTo>
                    <a:pt x="1585" y="929"/>
                    <a:pt x="1585" y="929"/>
                    <a:pt x="1585" y="929"/>
                  </a:cubicBezTo>
                  <a:cubicBezTo>
                    <a:pt x="1585" y="927"/>
                    <a:pt x="1585" y="927"/>
                    <a:pt x="1585" y="927"/>
                  </a:cubicBezTo>
                  <a:cubicBezTo>
                    <a:pt x="1585" y="925"/>
                    <a:pt x="1585" y="925"/>
                    <a:pt x="1585" y="925"/>
                  </a:cubicBezTo>
                  <a:cubicBezTo>
                    <a:pt x="1585" y="925"/>
                    <a:pt x="1585" y="925"/>
                    <a:pt x="1585" y="925"/>
                  </a:cubicBezTo>
                  <a:cubicBezTo>
                    <a:pt x="1585" y="924"/>
                    <a:pt x="1584" y="923"/>
                    <a:pt x="1583" y="923"/>
                  </a:cubicBezTo>
                  <a:cubicBezTo>
                    <a:pt x="1583" y="923"/>
                    <a:pt x="1583" y="923"/>
                    <a:pt x="1583" y="923"/>
                  </a:cubicBezTo>
                  <a:cubicBezTo>
                    <a:pt x="1581" y="923"/>
                    <a:pt x="1581" y="923"/>
                    <a:pt x="1581" y="923"/>
                  </a:cubicBezTo>
                  <a:cubicBezTo>
                    <a:pt x="1579" y="923"/>
                    <a:pt x="1579" y="923"/>
                    <a:pt x="1579" y="923"/>
                  </a:cubicBezTo>
                  <a:cubicBezTo>
                    <a:pt x="1569" y="923"/>
                    <a:pt x="1569" y="923"/>
                    <a:pt x="1569" y="923"/>
                  </a:cubicBezTo>
                  <a:cubicBezTo>
                    <a:pt x="1566" y="917"/>
                    <a:pt x="1564" y="911"/>
                    <a:pt x="1561" y="906"/>
                  </a:cubicBezTo>
                  <a:cubicBezTo>
                    <a:pt x="1560" y="904"/>
                    <a:pt x="1559" y="902"/>
                    <a:pt x="1558" y="901"/>
                  </a:cubicBezTo>
                  <a:cubicBezTo>
                    <a:pt x="1557" y="898"/>
                    <a:pt x="1555" y="894"/>
                    <a:pt x="1554" y="891"/>
                  </a:cubicBezTo>
                  <a:cubicBezTo>
                    <a:pt x="1553" y="888"/>
                    <a:pt x="1551" y="885"/>
                    <a:pt x="1550" y="881"/>
                  </a:cubicBezTo>
                  <a:cubicBezTo>
                    <a:pt x="1548" y="878"/>
                    <a:pt x="1547" y="875"/>
                    <a:pt x="1546" y="872"/>
                  </a:cubicBezTo>
                  <a:cubicBezTo>
                    <a:pt x="1544" y="868"/>
                    <a:pt x="1542" y="864"/>
                    <a:pt x="1540" y="859"/>
                  </a:cubicBezTo>
                  <a:cubicBezTo>
                    <a:pt x="1539" y="856"/>
                    <a:pt x="1538" y="852"/>
                    <a:pt x="1536" y="848"/>
                  </a:cubicBezTo>
                  <a:cubicBezTo>
                    <a:pt x="1535" y="846"/>
                    <a:pt x="1535" y="844"/>
                    <a:pt x="1534" y="842"/>
                  </a:cubicBezTo>
                  <a:cubicBezTo>
                    <a:pt x="1534" y="841"/>
                    <a:pt x="1534" y="841"/>
                    <a:pt x="1534" y="841"/>
                  </a:cubicBezTo>
                  <a:cubicBezTo>
                    <a:pt x="1533" y="840"/>
                    <a:pt x="1533" y="840"/>
                    <a:pt x="1533" y="840"/>
                  </a:cubicBezTo>
                  <a:cubicBezTo>
                    <a:pt x="1533" y="838"/>
                    <a:pt x="1532" y="837"/>
                    <a:pt x="1532" y="835"/>
                  </a:cubicBezTo>
                  <a:cubicBezTo>
                    <a:pt x="1531" y="833"/>
                    <a:pt x="1530" y="830"/>
                    <a:pt x="1529" y="827"/>
                  </a:cubicBezTo>
                  <a:cubicBezTo>
                    <a:pt x="1527" y="820"/>
                    <a:pt x="1524" y="813"/>
                    <a:pt x="1522" y="806"/>
                  </a:cubicBezTo>
                  <a:cubicBezTo>
                    <a:pt x="1520" y="798"/>
                    <a:pt x="1518" y="790"/>
                    <a:pt x="1515" y="781"/>
                  </a:cubicBezTo>
                  <a:cubicBezTo>
                    <a:pt x="1513" y="772"/>
                    <a:pt x="1511" y="762"/>
                    <a:pt x="1509" y="752"/>
                  </a:cubicBezTo>
                  <a:cubicBezTo>
                    <a:pt x="1509" y="750"/>
                    <a:pt x="1509" y="750"/>
                    <a:pt x="1509" y="750"/>
                  </a:cubicBezTo>
                  <a:cubicBezTo>
                    <a:pt x="1511" y="745"/>
                    <a:pt x="1511" y="745"/>
                    <a:pt x="1511" y="745"/>
                  </a:cubicBezTo>
                  <a:cubicBezTo>
                    <a:pt x="1515" y="732"/>
                    <a:pt x="1515" y="732"/>
                    <a:pt x="1515" y="732"/>
                  </a:cubicBezTo>
                  <a:cubicBezTo>
                    <a:pt x="1518" y="721"/>
                    <a:pt x="1518" y="721"/>
                    <a:pt x="1518" y="721"/>
                  </a:cubicBezTo>
                  <a:cubicBezTo>
                    <a:pt x="1519" y="718"/>
                    <a:pt x="1519" y="718"/>
                    <a:pt x="1519" y="718"/>
                  </a:cubicBezTo>
                  <a:cubicBezTo>
                    <a:pt x="1520" y="713"/>
                    <a:pt x="1520" y="713"/>
                    <a:pt x="1520" y="713"/>
                  </a:cubicBezTo>
                  <a:cubicBezTo>
                    <a:pt x="1520" y="713"/>
                    <a:pt x="1520" y="713"/>
                    <a:pt x="1520" y="713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06"/>
                    <a:pt x="1521" y="706"/>
                    <a:pt x="1521" y="706"/>
                  </a:cubicBezTo>
                  <a:cubicBezTo>
                    <a:pt x="1521" y="706"/>
                    <a:pt x="1521" y="706"/>
                    <a:pt x="1521" y="706"/>
                  </a:cubicBezTo>
                  <a:cubicBezTo>
                    <a:pt x="1521" y="705"/>
                    <a:pt x="1519" y="704"/>
                    <a:pt x="1518" y="704"/>
                  </a:cubicBezTo>
                  <a:cubicBezTo>
                    <a:pt x="1518" y="704"/>
                    <a:pt x="1518" y="704"/>
                    <a:pt x="1518" y="704"/>
                  </a:cubicBezTo>
                  <a:cubicBezTo>
                    <a:pt x="1504" y="704"/>
                    <a:pt x="1504" y="704"/>
                    <a:pt x="1504" y="704"/>
                  </a:cubicBezTo>
                  <a:cubicBezTo>
                    <a:pt x="1500" y="704"/>
                    <a:pt x="1500" y="704"/>
                    <a:pt x="1500" y="704"/>
                  </a:cubicBezTo>
                  <a:cubicBezTo>
                    <a:pt x="1499" y="698"/>
                    <a:pt x="1499" y="698"/>
                    <a:pt x="1499" y="698"/>
                  </a:cubicBezTo>
                  <a:cubicBezTo>
                    <a:pt x="1497" y="690"/>
                    <a:pt x="1496" y="681"/>
                    <a:pt x="1494" y="672"/>
                  </a:cubicBezTo>
                  <a:cubicBezTo>
                    <a:pt x="1494" y="672"/>
                    <a:pt x="1494" y="672"/>
                    <a:pt x="1494" y="672"/>
                  </a:cubicBezTo>
                  <a:cubicBezTo>
                    <a:pt x="1494" y="672"/>
                    <a:pt x="1494" y="672"/>
                    <a:pt x="1494" y="671"/>
                  </a:cubicBezTo>
                  <a:cubicBezTo>
                    <a:pt x="1494" y="671"/>
                    <a:pt x="1494" y="671"/>
                    <a:pt x="1494" y="671"/>
                  </a:cubicBezTo>
                  <a:cubicBezTo>
                    <a:pt x="1494" y="668"/>
                    <a:pt x="1494" y="668"/>
                    <a:pt x="1494" y="668"/>
                  </a:cubicBezTo>
                  <a:cubicBezTo>
                    <a:pt x="1493" y="663"/>
                    <a:pt x="1492" y="657"/>
                    <a:pt x="1492" y="651"/>
                  </a:cubicBezTo>
                  <a:cubicBezTo>
                    <a:pt x="1491" y="648"/>
                    <a:pt x="1491" y="645"/>
                    <a:pt x="1490" y="642"/>
                  </a:cubicBezTo>
                  <a:cubicBezTo>
                    <a:pt x="1490" y="637"/>
                    <a:pt x="1489" y="632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8" y="625"/>
                    <a:pt x="1488" y="625"/>
                    <a:pt x="1488" y="625"/>
                  </a:cubicBezTo>
                  <a:cubicBezTo>
                    <a:pt x="1488" y="620"/>
                    <a:pt x="1487" y="614"/>
                    <a:pt x="1486" y="608"/>
                  </a:cubicBezTo>
                  <a:cubicBezTo>
                    <a:pt x="1486" y="604"/>
                    <a:pt x="1486" y="601"/>
                    <a:pt x="1485" y="598"/>
                  </a:cubicBezTo>
                  <a:cubicBezTo>
                    <a:pt x="1485" y="595"/>
                    <a:pt x="1485" y="593"/>
                    <a:pt x="1484" y="590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3" y="581"/>
                    <a:pt x="1483" y="577"/>
                    <a:pt x="1482" y="572"/>
                  </a:cubicBezTo>
                  <a:cubicBezTo>
                    <a:pt x="1482" y="568"/>
                    <a:pt x="1482" y="565"/>
                    <a:pt x="1481" y="561"/>
                  </a:cubicBezTo>
                  <a:cubicBezTo>
                    <a:pt x="1481" y="554"/>
                    <a:pt x="1481" y="554"/>
                    <a:pt x="1481" y="554"/>
                  </a:cubicBezTo>
                  <a:cubicBezTo>
                    <a:pt x="1480" y="548"/>
                    <a:pt x="1480" y="548"/>
                    <a:pt x="1480" y="548"/>
                  </a:cubicBezTo>
                  <a:cubicBezTo>
                    <a:pt x="1480" y="547"/>
                    <a:pt x="1480" y="547"/>
                    <a:pt x="1480" y="547"/>
                  </a:cubicBezTo>
                  <a:cubicBezTo>
                    <a:pt x="1480" y="547"/>
                    <a:pt x="1480" y="547"/>
                    <a:pt x="1480" y="547"/>
                  </a:cubicBezTo>
                  <a:cubicBezTo>
                    <a:pt x="1479" y="538"/>
                    <a:pt x="1479" y="538"/>
                    <a:pt x="1479" y="538"/>
                  </a:cubicBezTo>
                  <a:cubicBezTo>
                    <a:pt x="1479" y="534"/>
                    <a:pt x="1479" y="534"/>
                    <a:pt x="1479" y="534"/>
                  </a:cubicBezTo>
                  <a:cubicBezTo>
                    <a:pt x="1478" y="527"/>
                    <a:pt x="1478" y="527"/>
                    <a:pt x="1478" y="527"/>
                  </a:cubicBezTo>
                  <a:cubicBezTo>
                    <a:pt x="1478" y="519"/>
                    <a:pt x="1478" y="519"/>
                    <a:pt x="1478" y="519"/>
                  </a:cubicBezTo>
                  <a:cubicBezTo>
                    <a:pt x="1478" y="519"/>
                    <a:pt x="1478" y="518"/>
                    <a:pt x="1478" y="518"/>
                  </a:cubicBezTo>
                  <a:cubicBezTo>
                    <a:pt x="1478" y="518"/>
                    <a:pt x="1478" y="517"/>
                    <a:pt x="1478" y="517"/>
                  </a:cubicBezTo>
                  <a:cubicBezTo>
                    <a:pt x="1478" y="517"/>
                    <a:pt x="1478" y="516"/>
                    <a:pt x="1477" y="516"/>
                  </a:cubicBezTo>
                  <a:cubicBezTo>
                    <a:pt x="1477" y="507"/>
                    <a:pt x="1477" y="507"/>
                    <a:pt x="1477" y="507"/>
                  </a:cubicBezTo>
                  <a:cubicBezTo>
                    <a:pt x="1476" y="499"/>
                    <a:pt x="1476" y="499"/>
                    <a:pt x="1476" y="499"/>
                  </a:cubicBezTo>
                  <a:cubicBezTo>
                    <a:pt x="1475" y="495"/>
                    <a:pt x="1475" y="495"/>
                    <a:pt x="1475" y="495"/>
                  </a:cubicBezTo>
                  <a:cubicBezTo>
                    <a:pt x="1475" y="490"/>
                    <a:pt x="1475" y="490"/>
                    <a:pt x="1475" y="490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5"/>
                    <a:pt x="1475" y="485"/>
                    <a:pt x="1475" y="485"/>
                  </a:cubicBezTo>
                  <a:cubicBezTo>
                    <a:pt x="1474" y="474"/>
                    <a:pt x="1474" y="474"/>
                    <a:pt x="1474" y="474"/>
                  </a:cubicBezTo>
                  <a:cubicBezTo>
                    <a:pt x="1473" y="464"/>
                    <a:pt x="1473" y="464"/>
                    <a:pt x="1473" y="464"/>
                  </a:cubicBezTo>
                  <a:cubicBezTo>
                    <a:pt x="1473" y="458"/>
                    <a:pt x="1473" y="458"/>
                    <a:pt x="1473" y="458"/>
                  </a:cubicBezTo>
                  <a:cubicBezTo>
                    <a:pt x="1473" y="457"/>
                    <a:pt x="1473" y="457"/>
                    <a:pt x="1473" y="457"/>
                  </a:cubicBezTo>
                  <a:cubicBezTo>
                    <a:pt x="1473" y="457"/>
                    <a:pt x="1473" y="457"/>
                    <a:pt x="1473" y="457"/>
                  </a:cubicBezTo>
                  <a:cubicBezTo>
                    <a:pt x="1472" y="447"/>
                    <a:pt x="1472" y="447"/>
                    <a:pt x="1472" y="447"/>
                  </a:cubicBezTo>
                  <a:cubicBezTo>
                    <a:pt x="1472" y="443"/>
                    <a:pt x="1472" y="443"/>
                    <a:pt x="1472" y="443"/>
                  </a:cubicBezTo>
                  <a:cubicBezTo>
                    <a:pt x="1471" y="440"/>
                    <a:pt x="1471" y="440"/>
                    <a:pt x="1471" y="440"/>
                  </a:cubicBezTo>
                  <a:cubicBezTo>
                    <a:pt x="1471" y="436"/>
                    <a:pt x="1471" y="436"/>
                    <a:pt x="1471" y="436"/>
                  </a:cubicBezTo>
                  <a:cubicBezTo>
                    <a:pt x="1471" y="432"/>
                    <a:pt x="1471" y="432"/>
                    <a:pt x="1471" y="432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0"/>
                    <a:pt x="1470" y="420"/>
                    <a:pt x="1470" y="420"/>
                  </a:cubicBezTo>
                  <a:cubicBezTo>
                    <a:pt x="1470" y="416"/>
                    <a:pt x="1470" y="416"/>
                    <a:pt x="1470" y="416"/>
                  </a:cubicBezTo>
                  <a:cubicBezTo>
                    <a:pt x="1469" y="409"/>
                    <a:pt x="1469" y="409"/>
                    <a:pt x="1469" y="409"/>
                  </a:cubicBezTo>
                  <a:cubicBezTo>
                    <a:pt x="1469" y="404"/>
                    <a:pt x="1469" y="404"/>
                    <a:pt x="1469" y="404"/>
                  </a:cubicBezTo>
                  <a:cubicBezTo>
                    <a:pt x="1469" y="404"/>
                    <a:pt x="1469" y="404"/>
                    <a:pt x="1469" y="403"/>
                  </a:cubicBezTo>
                  <a:cubicBezTo>
                    <a:pt x="1469" y="403"/>
                    <a:pt x="1469" y="403"/>
                    <a:pt x="1469" y="403"/>
                  </a:cubicBezTo>
                  <a:cubicBezTo>
                    <a:pt x="1469" y="403"/>
                    <a:pt x="1469" y="403"/>
                    <a:pt x="1469" y="403"/>
                  </a:cubicBezTo>
                  <a:cubicBezTo>
                    <a:pt x="1469" y="403"/>
                    <a:pt x="1469" y="403"/>
                    <a:pt x="1469" y="403"/>
                  </a:cubicBezTo>
                  <a:cubicBezTo>
                    <a:pt x="1469" y="402"/>
                    <a:pt x="1469" y="402"/>
                    <a:pt x="1469" y="402"/>
                  </a:cubicBezTo>
                  <a:cubicBezTo>
                    <a:pt x="1468" y="397"/>
                    <a:pt x="1468" y="397"/>
                    <a:pt x="1468" y="397"/>
                  </a:cubicBezTo>
                  <a:cubicBezTo>
                    <a:pt x="1468" y="391"/>
                    <a:pt x="1468" y="391"/>
                    <a:pt x="1468" y="391"/>
                  </a:cubicBezTo>
                  <a:cubicBezTo>
                    <a:pt x="1468" y="386"/>
                    <a:pt x="1468" y="386"/>
                    <a:pt x="1468" y="386"/>
                  </a:cubicBezTo>
                  <a:cubicBezTo>
                    <a:pt x="1467" y="381"/>
                    <a:pt x="1467" y="381"/>
                    <a:pt x="1467" y="381"/>
                  </a:cubicBezTo>
                  <a:cubicBezTo>
                    <a:pt x="1467" y="381"/>
                    <a:pt x="1467" y="381"/>
                    <a:pt x="1467" y="381"/>
                  </a:cubicBezTo>
                  <a:cubicBezTo>
                    <a:pt x="1467" y="381"/>
                    <a:pt x="1467" y="381"/>
                    <a:pt x="1467" y="381"/>
                  </a:cubicBezTo>
                  <a:cubicBezTo>
                    <a:pt x="1467" y="380"/>
                    <a:pt x="1467" y="380"/>
                    <a:pt x="1467" y="380"/>
                  </a:cubicBezTo>
                  <a:cubicBezTo>
                    <a:pt x="1467" y="369"/>
                    <a:pt x="1467" y="369"/>
                    <a:pt x="1467" y="369"/>
                  </a:cubicBezTo>
                  <a:cubicBezTo>
                    <a:pt x="1466" y="364"/>
                    <a:pt x="1466" y="364"/>
                    <a:pt x="1466" y="364"/>
                  </a:cubicBezTo>
                  <a:cubicBezTo>
                    <a:pt x="1466" y="360"/>
                    <a:pt x="1466" y="360"/>
                    <a:pt x="1466" y="360"/>
                  </a:cubicBezTo>
                  <a:cubicBezTo>
                    <a:pt x="1466" y="358"/>
                    <a:pt x="1466" y="358"/>
                    <a:pt x="1466" y="358"/>
                  </a:cubicBezTo>
                  <a:cubicBezTo>
                    <a:pt x="1466" y="358"/>
                    <a:pt x="1466" y="358"/>
                    <a:pt x="1466" y="358"/>
                  </a:cubicBezTo>
                  <a:cubicBezTo>
                    <a:pt x="1466" y="357"/>
                    <a:pt x="1466" y="357"/>
                    <a:pt x="1466" y="357"/>
                  </a:cubicBezTo>
                  <a:cubicBezTo>
                    <a:pt x="1466" y="357"/>
                    <a:pt x="1466" y="357"/>
                    <a:pt x="1466" y="357"/>
                  </a:cubicBezTo>
                  <a:cubicBezTo>
                    <a:pt x="1466" y="354"/>
                    <a:pt x="1466" y="354"/>
                    <a:pt x="1466" y="354"/>
                  </a:cubicBezTo>
                  <a:cubicBezTo>
                    <a:pt x="1466" y="351"/>
                    <a:pt x="1466" y="351"/>
                    <a:pt x="1466" y="351"/>
                  </a:cubicBezTo>
                  <a:cubicBezTo>
                    <a:pt x="1465" y="348"/>
                    <a:pt x="1465" y="348"/>
                    <a:pt x="1465" y="348"/>
                  </a:cubicBezTo>
                  <a:cubicBezTo>
                    <a:pt x="1465" y="339"/>
                    <a:pt x="1465" y="339"/>
                    <a:pt x="1465" y="339"/>
                  </a:cubicBezTo>
                  <a:cubicBezTo>
                    <a:pt x="1465" y="333"/>
                    <a:pt x="1465" y="333"/>
                    <a:pt x="1465" y="333"/>
                  </a:cubicBezTo>
                  <a:cubicBezTo>
                    <a:pt x="1464" y="329"/>
                    <a:pt x="1464" y="329"/>
                    <a:pt x="1464" y="329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5"/>
                    <a:pt x="1464" y="325"/>
                    <a:pt x="1464" y="325"/>
                  </a:cubicBezTo>
                  <a:cubicBezTo>
                    <a:pt x="1464" y="321"/>
                    <a:pt x="1464" y="321"/>
                    <a:pt x="1464" y="321"/>
                  </a:cubicBezTo>
                  <a:cubicBezTo>
                    <a:pt x="1464" y="318"/>
                    <a:pt x="1464" y="318"/>
                    <a:pt x="1464" y="318"/>
                  </a:cubicBezTo>
                  <a:cubicBezTo>
                    <a:pt x="1463" y="310"/>
                    <a:pt x="1463" y="310"/>
                    <a:pt x="1463" y="310"/>
                  </a:cubicBezTo>
                  <a:cubicBezTo>
                    <a:pt x="1463" y="306"/>
                    <a:pt x="1463" y="306"/>
                    <a:pt x="1463" y="306"/>
                  </a:cubicBezTo>
                  <a:cubicBezTo>
                    <a:pt x="1463" y="302"/>
                    <a:pt x="1463" y="302"/>
                    <a:pt x="1463" y="302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2" y="297"/>
                    <a:pt x="1462" y="297"/>
                    <a:pt x="1462" y="297"/>
                  </a:cubicBezTo>
                  <a:cubicBezTo>
                    <a:pt x="1462" y="293"/>
                    <a:pt x="1462" y="293"/>
                    <a:pt x="1462" y="293"/>
                  </a:cubicBezTo>
                  <a:cubicBezTo>
                    <a:pt x="1462" y="291"/>
                    <a:pt x="1462" y="291"/>
                    <a:pt x="1462" y="291"/>
                  </a:cubicBezTo>
                  <a:cubicBezTo>
                    <a:pt x="1462" y="290"/>
                    <a:pt x="1462" y="290"/>
                    <a:pt x="1462" y="290"/>
                  </a:cubicBezTo>
                  <a:cubicBezTo>
                    <a:pt x="1462" y="285"/>
                    <a:pt x="1462" y="285"/>
                    <a:pt x="1462" y="285"/>
                  </a:cubicBezTo>
                  <a:cubicBezTo>
                    <a:pt x="1462" y="283"/>
                    <a:pt x="1462" y="283"/>
                    <a:pt x="1462" y="283"/>
                  </a:cubicBezTo>
                  <a:cubicBezTo>
                    <a:pt x="1462" y="281"/>
                    <a:pt x="1462" y="281"/>
                    <a:pt x="1462" y="281"/>
                  </a:cubicBezTo>
                  <a:cubicBezTo>
                    <a:pt x="1461" y="274"/>
                    <a:pt x="1461" y="274"/>
                    <a:pt x="1461" y="274"/>
                  </a:cubicBezTo>
                  <a:cubicBezTo>
                    <a:pt x="1461" y="273"/>
                    <a:pt x="1461" y="273"/>
                    <a:pt x="1461" y="273"/>
                  </a:cubicBezTo>
                  <a:cubicBezTo>
                    <a:pt x="1461" y="270"/>
                    <a:pt x="1461" y="270"/>
                    <a:pt x="1461" y="270"/>
                  </a:cubicBezTo>
                  <a:cubicBezTo>
                    <a:pt x="1461" y="265"/>
                    <a:pt x="1461" y="265"/>
                    <a:pt x="1461" y="265"/>
                  </a:cubicBezTo>
                  <a:cubicBezTo>
                    <a:pt x="1461" y="260"/>
                    <a:pt x="1461" y="260"/>
                    <a:pt x="1461" y="260"/>
                  </a:cubicBezTo>
                  <a:cubicBezTo>
                    <a:pt x="1460" y="259"/>
                    <a:pt x="1460" y="259"/>
                    <a:pt x="1460" y="259"/>
                  </a:cubicBezTo>
                  <a:cubicBezTo>
                    <a:pt x="1460" y="256"/>
                    <a:pt x="1460" y="256"/>
                    <a:pt x="1460" y="256"/>
                  </a:cubicBezTo>
                  <a:cubicBezTo>
                    <a:pt x="1460" y="255"/>
                    <a:pt x="1460" y="255"/>
                    <a:pt x="1460" y="255"/>
                  </a:cubicBezTo>
                  <a:cubicBezTo>
                    <a:pt x="1460" y="251"/>
                    <a:pt x="1460" y="251"/>
                    <a:pt x="1460" y="251"/>
                  </a:cubicBezTo>
                  <a:cubicBezTo>
                    <a:pt x="1460" y="248"/>
                    <a:pt x="1460" y="248"/>
                    <a:pt x="1460" y="248"/>
                  </a:cubicBezTo>
                  <a:cubicBezTo>
                    <a:pt x="1460" y="248"/>
                    <a:pt x="1460" y="248"/>
                    <a:pt x="1460" y="248"/>
                  </a:cubicBezTo>
                  <a:cubicBezTo>
                    <a:pt x="1460" y="248"/>
                    <a:pt x="1460" y="248"/>
                    <a:pt x="1460" y="248"/>
                  </a:cubicBezTo>
                  <a:cubicBezTo>
                    <a:pt x="1460" y="247"/>
                    <a:pt x="1460" y="247"/>
                    <a:pt x="1460" y="247"/>
                  </a:cubicBezTo>
                  <a:cubicBezTo>
                    <a:pt x="1459" y="239"/>
                    <a:pt x="1459" y="239"/>
                    <a:pt x="1459" y="239"/>
                  </a:cubicBezTo>
                  <a:cubicBezTo>
                    <a:pt x="1459" y="237"/>
                    <a:pt x="1459" y="237"/>
                    <a:pt x="1459" y="237"/>
                  </a:cubicBezTo>
                  <a:cubicBezTo>
                    <a:pt x="1459" y="235"/>
                    <a:pt x="1459" y="235"/>
                    <a:pt x="1459" y="235"/>
                  </a:cubicBezTo>
                  <a:cubicBezTo>
                    <a:pt x="1459" y="232"/>
                    <a:pt x="1459" y="232"/>
                    <a:pt x="1459" y="232"/>
                  </a:cubicBezTo>
                  <a:cubicBezTo>
                    <a:pt x="1459" y="232"/>
                    <a:pt x="1459" y="232"/>
                    <a:pt x="1459" y="232"/>
                  </a:cubicBezTo>
                  <a:cubicBezTo>
                    <a:pt x="1459" y="228"/>
                    <a:pt x="1459" y="228"/>
                    <a:pt x="1459" y="228"/>
                  </a:cubicBezTo>
                  <a:cubicBezTo>
                    <a:pt x="1459" y="227"/>
                    <a:pt x="1459" y="227"/>
                    <a:pt x="1459" y="227"/>
                  </a:cubicBezTo>
                  <a:cubicBezTo>
                    <a:pt x="1459" y="227"/>
                    <a:pt x="1459" y="227"/>
                    <a:pt x="1459" y="227"/>
                  </a:cubicBezTo>
                  <a:cubicBezTo>
                    <a:pt x="1459" y="222"/>
                    <a:pt x="1459" y="222"/>
                    <a:pt x="1459" y="222"/>
                  </a:cubicBezTo>
                  <a:cubicBezTo>
                    <a:pt x="1459" y="221"/>
                    <a:pt x="1459" y="221"/>
                    <a:pt x="1459" y="221"/>
                  </a:cubicBezTo>
                  <a:cubicBezTo>
                    <a:pt x="1459" y="221"/>
                    <a:pt x="1459" y="221"/>
                    <a:pt x="1459" y="221"/>
                  </a:cubicBezTo>
                  <a:cubicBezTo>
                    <a:pt x="1459" y="221"/>
                    <a:pt x="1458" y="221"/>
                    <a:pt x="1458" y="220"/>
                  </a:cubicBezTo>
                  <a:cubicBezTo>
                    <a:pt x="1458" y="217"/>
                    <a:pt x="1458" y="217"/>
                    <a:pt x="1458" y="217"/>
                  </a:cubicBezTo>
                  <a:cubicBezTo>
                    <a:pt x="1458" y="213"/>
                    <a:pt x="1458" y="213"/>
                    <a:pt x="1458" y="213"/>
                  </a:cubicBezTo>
                  <a:cubicBezTo>
                    <a:pt x="1458" y="212"/>
                    <a:pt x="1458" y="212"/>
                    <a:pt x="1458" y="212"/>
                  </a:cubicBezTo>
                  <a:cubicBezTo>
                    <a:pt x="1458" y="205"/>
                    <a:pt x="1458" y="205"/>
                    <a:pt x="1458" y="205"/>
                  </a:cubicBezTo>
                  <a:cubicBezTo>
                    <a:pt x="1458" y="205"/>
                    <a:pt x="1458" y="205"/>
                    <a:pt x="1458" y="205"/>
                  </a:cubicBezTo>
                  <a:cubicBezTo>
                    <a:pt x="1458" y="201"/>
                    <a:pt x="1458" y="201"/>
                    <a:pt x="1458" y="201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0"/>
                    <a:pt x="1457" y="190"/>
                    <a:pt x="1457" y="190"/>
                  </a:cubicBezTo>
                  <a:cubicBezTo>
                    <a:pt x="1457" y="187"/>
                    <a:pt x="1457" y="187"/>
                    <a:pt x="1457" y="187"/>
                  </a:cubicBezTo>
                  <a:cubicBezTo>
                    <a:pt x="1457" y="187"/>
                    <a:pt x="1457" y="187"/>
                    <a:pt x="1457" y="187"/>
                  </a:cubicBezTo>
                  <a:cubicBezTo>
                    <a:pt x="1457" y="182"/>
                    <a:pt x="1457" y="182"/>
                    <a:pt x="1457" y="182"/>
                  </a:cubicBezTo>
                  <a:cubicBezTo>
                    <a:pt x="1456" y="177"/>
                    <a:pt x="1456" y="177"/>
                    <a:pt x="1456" y="177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67"/>
                    <a:pt x="1456" y="167"/>
                    <a:pt x="1456" y="167"/>
                  </a:cubicBezTo>
                  <a:cubicBezTo>
                    <a:pt x="1456" y="162"/>
                    <a:pt x="1456" y="162"/>
                    <a:pt x="1456" y="162"/>
                  </a:cubicBezTo>
                  <a:cubicBezTo>
                    <a:pt x="1455" y="156"/>
                    <a:pt x="1455" y="156"/>
                    <a:pt x="1455" y="156"/>
                  </a:cubicBezTo>
                  <a:cubicBezTo>
                    <a:pt x="1455" y="152"/>
                    <a:pt x="1455" y="152"/>
                    <a:pt x="1455" y="152"/>
                  </a:cubicBezTo>
                  <a:cubicBezTo>
                    <a:pt x="1455" y="149"/>
                    <a:pt x="1455" y="149"/>
                    <a:pt x="1455" y="149"/>
                  </a:cubicBezTo>
                  <a:cubicBezTo>
                    <a:pt x="1456" y="146"/>
                    <a:pt x="1456" y="146"/>
                    <a:pt x="1456" y="146"/>
                  </a:cubicBezTo>
                  <a:cubicBezTo>
                    <a:pt x="1456" y="146"/>
                    <a:pt x="1457" y="145"/>
                    <a:pt x="1457" y="145"/>
                  </a:cubicBezTo>
                  <a:cubicBezTo>
                    <a:pt x="1458" y="144"/>
                    <a:pt x="1459" y="143"/>
                    <a:pt x="1460" y="143"/>
                  </a:cubicBezTo>
                  <a:cubicBezTo>
                    <a:pt x="1461" y="142"/>
                    <a:pt x="1462" y="141"/>
                    <a:pt x="1462" y="140"/>
                  </a:cubicBezTo>
                  <a:cubicBezTo>
                    <a:pt x="1463" y="139"/>
                    <a:pt x="1464" y="138"/>
                    <a:pt x="1465" y="136"/>
                  </a:cubicBezTo>
                  <a:cubicBezTo>
                    <a:pt x="1468" y="132"/>
                    <a:pt x="1469" y="128"/>
                    <a:pt x="1469" y="122"/>
                  </a:cubicBezTo>
                  <a:cubicBezTo>
                    <a:pt x="1469" y="122"/>
                    <a:pt x="1469" y="122"/>
                    <a:pt x="1469" y="122"/>
                  </a:cubicBezTo>
                  <a:cubicBezTo>
                    <a:pt x="1469" y="117"/>
                    <a:pt x="1469" y="117"/>
                    <a:pt x="1469" y="117"/>
                  </a:cubicBezTo>
                  <a:cubicBezTo>
                    <a:pt x="1469" y="114"/>
                    <a:pt x="1469" y="114"/>
                    <a:pt x="1469" y="114"/>
                  </a:cubicBezTo>
                  <a:cubicBezTo>
                    <a:pt x="1469" y="113"/>
                    <a:pt x="1469" y="113"/>
                    <a:pt x="1469" y="113"/>
                  </a:cubicBezTo>
                  <a:cubicBezTo>
                    <a:pt x="1469" y="113"/>
                    <a:pt x="1469" y="113"/>
                    <a:pt x="1469" y="113"/>
                  </a:cubicBezTo>
                  <a:cubicBezTo>
                    <a:pt x="1469" y="111"/>
                    <a:pt x="1469" y="111"/>
                    <a:pt x="1469" y="111"/>
                  </a:cubicBezTo>
                  <a:cubicBezTo>
                    <a:pt x="1469" y="108"/>
                    <a:pt x="1466" y="105"/>
                    <a:pt x="1460" y="104"/>
                  </a:cubicBezTo>
                  <a:cubicBezTo>
                    <a:pt x="1460" y="88"/>
                    <a:pt x="1460" y="88"/>
                    <a:pt x="1460" y="88"/>
                  </a:cubicBezTo>
                  <a:cubicBezTo>
                    <a:pt x="1469" y="88"/>
                    <a:pt x="1469" y="88"/>
                    <a:pt x="1469" y="88"/>
                  </a:cubicBezTo>
                  <a:cubicBezTo>
                    <a:pt x="1470" y="88"/>
                    <a:pt x="1471" y="87"/>
                    <a:pt x="1471" y="85"/>
                  </a:cubicBezTo>
                  <a:cubicBezTo>
                    <a:pt x="1471" y="85"/>
                    <a:pt x="1471" y="85"/>
                    <a:pt x="1471" y="85"/>
                  </a:cubicBezTo>
                  <a:cubicBezTo>
                    <a:pt x="1471" y="73"/>
                    <a:pt x="1471" y="73"/>
                    <a:pt x="1471" y="73"/>
                  </a:cubicBezTo>
                  <a:cubicBezTo>
                    <a:pt x="1471" y="73"/>
                    <a:pt x="1471" y="73"/>
                    <a:pt x="1471" y="73"/>
                  </a:cubicBezTo>
                  <a:cubicBezTo>
                    <a:pt x="1471" y="72"/>
                    <a:pt x="1470" y="71"/>
                    <a:pt x="1469" y="71"/>
                  </a:cubicBezTo>
                  <a:cubicBezTo>
                    <a:pt x="1462" y="71"/>
                    <a:pt x="1454" y="67"/>
                    <a:pt x="1449" y="56"/>
                  </a:cubicBezTo>
                  <a:cubicBezTo>
                    <a:pt x="1444" y="48"/>
                    <a:pt x="1441" y="34"/>
                    <a:pt x="1441" y="15"/>
                  </a:cubicBezTo>
                  <a:cubicBezTo>
                    <a:pt x="1441" y="15"/>
                    <a:pt x="1441" y="15"/>
                    <a:pt x="1441" y="15"/>
                  </a:cubicBezTo>
                  <a:cubicBezTo>
                    <a:pt x="1441" y="13"/>
                    <a:pt x="1440" y="10"/>
                    <a:pt x="1440" y="8"/>
                  </a:cubicBezTo>
                  <a:cubicBezTo>
                    <a:pt x="1438" y="6"/>
                    <a:pt x="1436" y="4"/>
                    <a:pt x="1434" y="4"/>
                  </a:cubicBezTo>
                  <a:cubicBezTo>
                    <a:pt x="1432" y="4"/>
                    <a:pt x="1430" y="6"/>
                    <a:pt x="1429" y="8"/>
                  </a:cubicBezTo>
                  <a:cubicBezTo>
                    <a:pt x="1428" y="10"/>
                    <a:pt x="1427" y="13"/>
                    <a:pt x="1427" y="15"/>
                  </a:cubicBezTo>
                  <a:cubicBezTo>
                    <a:pt x="1427" y="15"/>
                    <a:pt x="1427" y="15"/>
                    <a:pt x="1427" y="15"/>
                  </a:cubicBezTo>
                  <a:cubicBezTo>
                    <a:pt x="1427" y="34"/>
                    <a:pt x="1424" y="48"/>
                    <a:pt x="1420" y="56"/>
                  </a:cubicBezTo>
                  <a:cubicBezTo>
                    <a:pt x="1418" y="59"/>
                    <a:pt x="1416" y="62"/>
                    <a:pt x="1414" y="64"/>
                  </a:cubicBezTo>
                  <a:cubicBezTo>
                    <a:pt x="1413" y="65"/>
                    <a:pt x="1412" y="66"/>
                    <a:pt x="1411" y="66"/>
                  </a:cubicBezTo>
                  <a:cubicBezTo>
                    <a:pt x="1407" y="69"/>
                    <a:pt x="1403" y="71"/>
                    <a:pt x="1399" y="71"/>
                  </a:cubicBezTo>
                  <a:cubicBezTo>
                    <a:pt x="1399" y="71"/>
                    <a:pt x="1398" y="71"/>
                    <a:pt x="1398" y="71"/>
                  </a:cubicBezTo>
                  <a:cubicBezTo>
                    <a:pt x="1397" y="72"/>
                    <a:pt x="1397" y="72"/>
                    <a:pt x="1397" y="73"/>
                  </a:cubicBezTo>
                  <a:cubicBezTo>
                    <a:pt x="1397" y="73"/>
                    <a:pt x="1397" y="73"/>
                    <a:pt x="1397" y="73"/>
                  </a:cubicBezTo>
                  <a:cubicBezTo>
                    <a:pt x="1397" y="77"/>
                    <a:pt x="1397" y="77"/>
                    <a:pt x="1397" y="77"/>
                  </a:cubicBezTo>
                  <a:cubicBezTo>
                    <a:pt x="1397" y="82"/>
                    <a:pt x="1397" y="82"/>
                    <a:pt x="1397" y="82"/>
                  </a:cubicBezTo>
                  <a:cubicBezTo>
                    <a:pt x="1397" y="85"/>
                    <a:pt x="1397" y="85"/>
                    <a:pt x="1397" y="85"/>
                  </a:cubicBezTo>
                  <a:cubicBezTo>
                    <a:pt x="1397" y="86"/>
                    <a:pt x="1398" y="87"/>
                    <a:pt x="1399" y="87"/>
                  </a:cubicBezTo>
                  <a:cubicBezTo>
                    <a:pt x="1399" y="87"/>
                    <a:pt x="1399" y="87"/>
                    <a:pt x="1399" y="87"/>
                  </a:cubicBezTo>
                  <a:cubicBezTo>
                    <a:pt x="1403" y="87"/>
                    <a:pt x="1403" y="87"/>
                    <a:pt x="1403" y="87"/>
                  </a:cubicBezTo>
                  <a:cubicBezTo>
                    <a:pt x="1408" y="87"/>
                    <a:pt x="1408" y="87"/>
                    <a:pt x="1408" y="87"/>
                  </a:cubicBezTo>
                  <a:cubicBezTo>
                    <a:pt x="1408" y="92"/>
                    <a:pt x="1408" y="92"/>
                    <a:pt x="1408" y="92"/>
                  </a:cubicBezTo>
                  <a:cubicBezTo>
                    <a:pt x="1407" y="97"/>
                    <a:pt x="1407" y="97"/>
                    <a:pt x="1407" y="97"/>
                  </a:cubicBezTo>
                  <a:cubicBezTo>
                    <a:pt x="1407" y="104"/>
                    <a:pt x="1407" y="104"/>
                    <a:pt x="1407" y="104"/>
                  </a:cubicBezTo>
                  <a:cubicBezTo>
                    <a:pt x="1407" y="104"/>
                    <a:pt x="1406" y="104"/>
                    <a:pt x="1406" y="104"/>
                  </a:cubicBezTo>
                  <a:cubicBezTo>
                    <a:pt x="1405" y="105"/>
                    <a:pt x="1404" y="105"/>
                    <a:pt x="1403" y="106"/>
                  </a:cubicBezTo>
                  <a:cubicBezTo>
                    <a:pt x="1401" y="106"/>
                    <a:pt x="1400" y="107"/>
                    <a:pt x="1400" y="108"/>
                  </a:cubicBezTo>
                  <a:cubicBezTo>
                    <a:pt x="1399" y="109"/>
                    <a:pt x="1399" y="110"/>
                    <a:pt x="1399" y="111"/>
                  </a:cubicBezTo>
                  <a:cubicBezTo>
                    <a:pt x="1399" y="111"/>
                    <a:pt x="1399" y="111"/>
                    <a:pt x="1399" y="111"/>
                  </a:cubicBezTo>
                  <a:cubicBezTo>
                    <a:pt x="1399" y="113"/>
                    <a:pt x="1399" y="113"/>
                    <a:pt x="1399" y="113"/>
                  </a:cubicBezTo>
                  <a:cubicBezTo>
                    <a:pt x="1399" y="113"/>
                    <a:pt x="1399" y="113"/>
                    <a:pt x="1399" y="113"/>
                  </a:cubicBezTo>
                  <a:cubicBezTo>
                    <a:pt x="1399" y="113"/>
                    <a:pt x="1399" y="113"/>
                    <a:pt x="1399" y="113"/>
                  </a:cubicBezTo>
                  <a:cubicBezTo>
                    <a:pt x="1399" y="121"/>
                    <a:pt x="1399" y="121"/>
                    <a:pt x="1399" y="121"/>
                  </a:cubicBezTo>
                  <a:cubicBezTo>
                    <a:pt x="1399" y="122"/>
                    <a:pt x="1399" y="122"/>
                    <a:pt x="1399" y="122"/>
                  </a:cubicBezTo>
                  <a:cubicBezTo>
                    <a:pt x="1399" y="123"/>
                    <a:pt x="1399" y="124"/>
                    <a:pt x="1399" y="126"/>
                  </a:cubicBezTo>
                  <a:cubicBezTo>
                    <a:pt x="1399" y="128"/>
                    <a:pt x="1400" y="130"/>
                    <a:pt x="1401" y="132"/>
                  </a:cubicBezTo>
                  <a:cubicBezTo>
                    <a:pt x="1401" y="133"/>
                    <a:pt x="1401" y="133"/>
                    <a:pt x="1401" y="133"/>
                  </a:cubicBezTo>
                  <a:cubicBezTo>
                    <a:pt x="1403" y="139"/>
                    <a:pt x="1407" y="143"/>
                    <a:pt x="1412" y="146"/>
                  </a:cubicBezTo>
                  <a:cubicBezTo>
                    <a:pt x="1412" y="147"/>
                    <a:pt x="1412" y="147"/>
                    <a:pt x="1412" y="147"/>
                  </a:cubicBezTo>
                  <a:cubicBezTo>
                    <a:pt x="1413" y="149"/>
                    <a:pt x="1413" y="149"/>
                    <a:pt x="1413" y="149"/>
                  </a:cubicBezTo>
                  <a:cubicBezTo>
                    <a:pt x="1412" y="152"/>
                    <a:pt x="1412" y="152"/>
                    <a:pt x="1412" y="152"/>
                  </a:cubicBezTo>
                  <a:cubicBezTo>
                    <a:pt x="1412" y="158"/>
                    <a:pt x="1412" y="158"/>
                    <a:pt x="1412" y="158"/>
                  </a:cubicBezTo>
                  <a:cubicBezTo>
                    <a:pt x="1412" y="161"/>
                    <a:pt x="1412" y="161"/>
                    <a:pt x="1412" y="161"/>
                  </a:cubicBezTo>
                  <a:cubicBezTo>
                    <a:pt x="1412" y="161"/>
                    <a:pt x="1412" y="161"/>
                    <a:pt x="1412" y="161"/>
                  </a:cubicBezTo>
                  <a:cubicBezTo>
                    <a:pt x="1412" y="167"/>
                    <a:pt x="1412" y="167"/>
                    <a:pt x="1412" y="167"/>
                  </a:cubicBezTo>
                  <a:cubicBezTo>
                    <a:pt x="1412" y="168"/>
                    <a:pt x="1412" y="168"/>
                    <a:pt x="1412" y="168"/>
                  </a:cubicBezTo>
                  <a:cubicBezTo>
                    <a:pt x="1411" y="172"/>
                    <a:pt x="1411" y="172"/>
                    <a:pt x="1411" y="172"/>
                  </a:cubicBezTo>
                  <a:cubicBezTo>
                    <a:pt x="1411" y="177"/>
                    <a:pt x="1411" y="177"/>
                    <a:pt x="1411" y="177"/>
                  </a:cubicBezTo>
                  <a:cubicBezTo>
                    <a:pt x="1411" y="180"/>
                    <a:pt x="1411" y="180"/>
                    <a:pt x="1411" y="180"/>
                  </a:cubicBezTo>
                  <a:cubicBezTo>
                    <a:pt x="1411" y="181"/>
                    <a:pt x="1411" y="181"/>
                    <a:pt x="1411" y="181"/>
                  </a:cubicBezTo>
                  <a:cubicBezTo>
                    <a:pt x="1411" y="182"/>
                    <a:pt x="1411" y="182"/>
                    <a:pt x="1411" y="182"/>
                  </a:cubicBezTo>
                  <a:cubicBezTo>
                    <a:pt x="1411" y="185"/>
                    <a:pt x="1411" y="185"/>
                    <a:pt x="1411" y="185"/>
                  </a:cubicBezTo>
                  <a:cubicBezTo>
                    <a:pt x="1411" y="185"/>
                    <a:pt x="1411" y="185"/>
                    <a:pt x="1411" y="185"/>
                  </a:cubicBezTo>
                  <a:cubicBezTo>
                    <a:pt x="1411" y="188"/>
                    <a:pt x="1411" y="188"/>
                    <a:pt x="1411" y="188"/>
                  </a:cubicBezTo>
                  <a:cubicBezTo>
                    <a:pt x="1410" y="189"/>
                    <a:pt x="1410" y="189"/>
                    <a:pt x="1410" y="189"/>
                  </a:cubicBezTo>
                  <a:cubicBezTo>
                    <a:pt x="1410" y="192"/>
                    <a:pt x="1410" y="192"/>
                    <a:pt x="1410" y="192"/>
                  </a:cubicBezTo>
                  <a:cubicBezTo>
                    <a:pt x="1410" y="194"/>
                    <a:pt x="1410" y="194"/>
                    <a:pt x="1410" y="194"/>
                  </a:cubicBezTo>
                  <a:cubicBezTo>
                    <a:pt x="1410" y="194"/>
                    <a:pt x="1410" y="195"/>
                    <a:pt x="1410" y="195"/>
                  </a:cubicBezTo>
                  <a:cubicBezTo>
                    <a:pt x="1410" y="195"/>
                    <a:pt x="1410" y="195"/>
                    <a:pt x="1410" y="195"/>
                  </a:cubicBezTo>
                  <a:cubicBezTo>
                    <a:pt x="1410" y="203"/>
                    <a:pt x="1410" y="203"/>
                    <a:pt x="1410" y="203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0" y="207"/>
                    <a:pt x="1410" y="207"/>
                    <a:pt x="1410" y="207"/>
                  </a:cubicBezTo>
                  <a:cubicBezTo>
                    <a:pt x="1409" y="210"/>
                    <a:pt x="1409" y="210"/>
                    <a:pt x="1409" y="210"/>
                  </a:cubicBezTo>
                  <a:cubicBezTo>
                    <a:pt x="1409" y="211"/>
                    <a:pt x="1409" y="211"/>
                    <a:pt x="1409" y="211"/>
                  </a:cubicBezTo>
                  <a:cubicBezTo>
                    <a:pt x="1409" y="215"/>
                    <a:pt x="1409" y="215"/>
                    <a:pt x="1409" y="215"/>
                  </a:cubicBezTo>
                  <a:cubicBezTo>
                    <a:pt x="1409" y="220"/>
                    <a:pt x="1409" y="220"/>
                    <a:pt x="1409" y="220"/>
                  </a:cubicBezTo>
                  <a:cubicBezTo>
                    <a:pt x="1408" y="229"/>
                    <a:pt x="1408" y="229"/>
                    <a:pt x="1408" y="229"/>
                  </a:cubicBezTo>
                  <a:cubicBezTo>
                    <a:pt x="1408" y="232"/>
                    <a:pt x="1408" y="232"/>
                    <a:pt x="1408" y="232"/>
                  </a:cubicBezTo>
                  <a:cubicBezTo>
                    <a:pt x="1408" y="233"/>
                    <a:pt x="1408" y="233"/>
                    <a:pt x="1408" y="233"/>
                  </a:cubicBezTo>
                  <a:cubicBezTo>
                    <a:pt x="1408" y="237"/>
                    <a:pt x="1408" y="237"/>
                    <a:pt x="1408" y="237"/>
                  </a:cubicBezTo>
                  <a:cubicBezTo>
                    <a:pt x="1408" y="239"/>
                    <a:pt x="1408" y="239"/>
                    <a:pt x="1408" y="239"/>
                  </a:cubicBezTo>
                  <a:cubicBezTo>
                    <a:pt x="1408" y="241"/>
                    <a:pt x="1408" y="241"/>
                    <a:pt x="1408" y="241"/>
                  </a:cubicBezTo>
                  <a:cubicBezTo>
                    <a:pt x="1407" y="244"/>
                    <a:pt x="1407" y="244"/>
                    <a:pt x="1407" y="244"/>
                  </a:cubicBezTo>
                  <a:cubicBezTo>
                    <a:pt x="1407" y="248"/>
                    <a:pt x="1407" y="248"/>
                    <a:pt x="1407" y="248"/>
                  </a:cubicBezTo>
                  <a:cubicBezTo>
                    <a:pt x="1407" y="252"/>
                    <a:pt x="1407" y="252"/>
                    <a:pt x="1407" y="252"/>
                  </a:cubicBezTo>
                  <a:cubicBezTo>
                    <a:pt x="1407" y="255"/>
                    <a:pt x="1407" y="255"/>
                    <a:pt x="1407" y="255"/>
                  </a:cubicBezTo>
                  <a:cubicBezTo>
                    <a:pt x="1406" y="263"/>
                    <a:pt x="1406" y="263"/>
                    <a:pt x="1406" y="263"/>
                  </a:cubicBezTo>
                  <a:cubicBezTo>
                    <a:pt x="1406" y="266"/>
                    <a:pt x="1406" y="266"/>
                    <a:pt x="1406" y="266"/>
                  </a:cubicBezTo>
                  <a:cubicBezTo>
                    <a:pt x="1406" y="269"/>
                    <a:pt x="1406" y="269"/>
                    <a:pt x="1406" y="269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6"/>
                    <a:pt x="1406" y="276"/>
                    <a:pt x="1406" y="276"/>
                  </a:cubicBezTo>
                  <a:cubicBezTo>
                    <a:pt x="1405" y="281"/>
                    <a:pt x="1405" y="281"/>
                    <a:pt x="1405" y="281"/>
                  </a:cubicBezTo>
                  <a:cubicBezTo>
                    <a:pt x="1405" y="289"/>
                    <a:pt x="1405" y="289"/>
                    <a:pt x="1405" y="289"/>
                  </a:cubicBezTo>
                  <a:cubicBezTo>
                    <a:pt x="1405" y="292"/>
                    <a:pt x="1405" y="292"/>
                    <a:pt x="1405" y="292"/>
                  </a:cubicBezTo>
                  <a:cubicBezTo>
                    <a:pt x="1404" y="295"/>
                    <a:pt x="1404" y="295"/>
                    <a:pt x="1404" y="295"/>
                  </a:cubicBezTo>
                  <a:cubicBezTo>
                    <a:pt x="1404" y="300"/>
                    <a:pt x="1404" y="300"/>
                    <a:pt x="1404" y="300"/>
                  </a:cubicBezTo>
                  <a:cubicBezTo>
                    <a:pt x="1404" y="304"/>
                    <a:pt x="1404" y="304"/>
                    <a:pt x="1404" y="304"/>
                  </a:cubicBezTo>
                  <a:cubicBezTo>
                    <a:pt x="1404" y="309"/>
                    <a:pt x="1404" y="309"/>
                    <a:pt x="1404" y="309"/>
                  </a:cubicBezTo>
                  <a:cubicBezTo>
                    <a:pt x="1403" y="318"/>
                    <a:pt x="1403" y="318"/>
                    <a:pt x="1403" y="318"/>
                  </a:cubicBezTo>
                  <a:cubicBezTo>
                    <a:pt x="1403" y="323"/>
                    <a:pt x="1403" y="323"/>
                    <a:pt x="1403" y="323"/>
                  </a:cubicBezTo>
                  <a:cubicBezTo>
                    <a:pt x="1402" y="328"/>
                    <a:pt x="1402" y="328"/>
                    <a:pt x="1402" y="328"/>
                  </a:cubicBezTo>
                  <a:cubicBezTo>
                    <a:pt x="1402" y="333"/>
                    <a:pt x="1402" y="333"/>
                    <a:pt x="1402" y="333"/>
                  </a:cubicBezTo>
                  <a:cubicBezTo>
                    <a:pt x="1402" y="338"/>
                    <a:pt x="1402" y="338"/>
                    <a:pt x="1402" y="338"/>
                  </a:cubicBezTo>
                  <a:cubicBezTo>
                    <a:pt x="1401" y="344"/>
                    <a:pt x="1401" y="344"/>
                    <a:pt x="1401" y="344"/>
                  </a:cubicBezTo>
                  <a:cubicBezTo>
                    <a:pt x="1401" y="350"/>
                    <a:pt x="1401" y="350"/>
                    <a:pt x="1401" y="350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0" y="364"/>
                    <a:pt x="1400" y="364"/>
                    <a:pt x="1400" y="364"/>
                  </a:cubicBezTo>
                  <a:cubicBezTo>
                    <a:pt x="1400" y="368"/>
                    <a:pt x="1400" y="368"/>
                    <a:pt x="1400" y="368"/>
                  </a:cubicBezTo>
                  <a:cubicBezTo>
                    <a:pt x="1400" y="371"/>
                    <a:pt x="1400" y="371"/>
                    <a:pt x="1400" y="371"/>
                  </a:cubicBezTo>
                  <a:cubicBezTo>
                    <a:pt x="1400" y="373"/>
                    <a:pt x="1400" y="373"/>
                    <a:pt x="1400" y="373"/>
                  </a:cubicBezTo>
                  <a:cubicBezTo>
                    <a:pt x="1399" y="377"/>
                    <a:pt x="1399" y="377"/>
                    <a:pt x="1399" y="377"/>
                  </a:cubicBezTo>
                  <a:cubicBezTo>
                    <a:pt x="1399" y="387"/>
                    <a:pt x="1399" y="387"/>
                    <a:pt x="1399" y="387"/>
                  </a:cubicBezTo>
                  <a:cubicBezTo>
                    <a:pt x="1398" y="392"/>
                    <a:pt x="1398" y="392"/>
                    <a:pt x="1398" y="392"/>
                  </a:cubicBezTo>
                  <a:cubicBezTo>
                    <a:pt x="1398" y="400"/>
                    <a:pt x="1398" y="400"/>
                    <a:pt x="1398" y="400"/>
                  </a:cubicBezTo>
                  <a:cubicBezTo>
                    <a:pt x="1397" y="410"/>
                    <a:pt x="1397" y="410"/>
                    <a:pt x="1397" y="410"/>
                  </a:cubicBezTo>
                  <a:cubicBezTo>
                    <a:pt x="1396" y="418"/>
                    <a:pt x="1396" y="418"/>
                    <a:pt x="1396" y="418"/>
                  </a:cubicBezTo>
                  <a:cubicBezTo>
                    <a:pt x="1396" y="422"/>
                    <a:pt x="1396" y="422"/>
                    <a:pt x="1396" y="422"/>
                  </a:cubicBezTo>
                  <a:cubicBezTo>
                    <a:pt x="1396" y="429"/>
                    <a:pt x="1396" y="429"/>
                    <a:pt x="1396" y="429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4" y="446"/>
                    <a:pt x="1394" y="446"/>
                    <a:pt x="1394" y="446"/>
                  </a:cubicBezTo>
                  <a:cubicBezTo>
                    <a:pt x="1394" y="452"/>
                    <a:pt x="1394" y="452"/>
                    <a:pt x="1394" y="452"/>
                  </a:cubicBezTo>
                  <a:cubicBezTo>
                    <a:pt x="1394" y="456"/>
                    <a:pt x="1394" y="456"/>
                    <a:pt x="1394" y="456"/>
                  </a:cubicBezTo>
                  <a:cubicBezTo>
                    <a:pt x="1393" y="460"/>
                    <a:pt x="1393" y="464"/>
                    <a:pt x="1393" y="468"/>
                  </a:cubicBezTo>
                  <a:cubicBezTo>
                    <a:pt x="1392" y="474"/>
                    <a:pt x="1392" y="474"/>
                    <a:pt x="1392" y="474"/>
                  </a:cubicBezTo>
                  <a:cubicBezTo>
                    <a:pt x="1391" y="484"/>
                    <a:pt x="1391" y="484"/>
                    <a:pt x="1391" y="484"/>
                  </a:cubicBezTo>
                  <a:cubicBezTo>
                    <a:pt x="1391" y="489"/>
                    <a:pt x="1390" y="494"/>
                    <a:pt x="1390" y="499"/>
                  </a:cubicBezTo>
                  <a:cubicBezTo>
                    <a:pt x="1389" y="505"/>
                    <a:pt x="1389" y="505"/>
                    <a:pt x="1389" y="505"/>
                  </a:cubicBezTo>
                  <a:cubicBezTo>
                    <a:pt x="1389" y="513"/>
                    <a:pt x="1389" y="513"/>
                    <a:pt x="1389" y="513"/>
                  </a:cubicBezTo>
                  <a:cubicBezTo>
                    <a:pt x="1388" y="517"/>
                    <a:pt x="1388" y="517"/>
                    <a:pt x="1388" y="517"/>
                  </a:cubicBezTo>
                  <a:cubicBezTo>
                    <a:pt x="1388" y="517"/>
                    <a:pt x="1388" y="517"/>
                    <a:pt x="1388" y="518"/>
                  </a:cubicBezTo>
                  <a:cubicBezTo>
                    <a:pt x="1388" y="518"/>
                    <a:pt x="1388" y="518"/>
                    <a:pt x="1388" y="518"/>
                  </a:cubicBezTo>
                  <a:cubicBezTo>
                    <a:pt x="1387" y="528"/>
                    <a:pt x="1387" y="528"/>
                    <a:pt x="1387" y="528"/>
                  </a:cubicBezTo>
                  <a:cubicBezTo>
                    <a:pt x="1387" y="532"/>
                    <a:pt x="1387" y="537"/>
                    <a:pt x="1386" y="541"/>
                  </a:cubicBezTo>
                  <a:cubicBezTo>
                    <a:pt x="1385" y="549"/>
                    <a:pt x="1385" y="549"/>
                    <a:pt x="1385" y="549"/>
                  </a:cubicBezTo>
                  <a:cubicBezTo>
                    <a:pt x="1385" y="553"/>
                    <a:pt x="1384" y="557"/>
                    <a:pt x="1384" y="562"/>
                  </a:cubicBezTo>
                  <a:cubicBezTo>
                    <a:pt x="1383" y="570"/>
                    <a:pt x="1382" y="578"/>
                    <a:pt x="1381" y="585"/>
                  </a:cubicBezTo>
                  <a:cubicBezTo>
                    <a:pt x="1381" y="589"/>
                    <a:pt x="1381" y="589"/>
                    <a:pt x="1381" y="589"/>
                  </a:cubicBezTo>
                  <a:cubicBezTo>
                    <a:pt x="1381" y="594"/>
                    <a:pt x="1380" y="598"/>
                    <a:pt x="1380" y="602"/>
                  </a:cubicBezTo>
                  <a:cubicBezTo>
                    <a:pt x="1379" y="607"/>
                    <a:pt x="1378" y="612"/>
                    <a:pt x="1378" y="617"/>
                  </a:cubicBezTo>
                  <a:cubicBezTo>
                    <a:pt x="1377" y="623"/>
                    <a:pt x="1377" y="623"/>
                    <a:pt x="1377" y="623"/>
                  </a:cubicBezTo>
                  <a:cubicBezTo>
                    <a:pt x="1376" y="630"/>
                    <a:pt x="1375" y="637"/>
                    <a:pt x="1374" y="644"/>
                  </a:cubicBezTo>
                  <a:cubicBezTo>
                    <a:pt x="1373" y="650"/>
                    <a:pt x="1373" y="655"/>
                    <a:pt x="1372" y="661"/>
                  </a:cubicBezTo>
                  <a:cubicBezTo>
                    <a:pt x="1371" y="665"/>
                    <a:pt x="1371" y="670"/>
                    <a:pt x="1370" y="674"/>
                  </a:cubicBezTo>
                  <a:cubicBezTo>
                    <a:pt x="1369" y="679"/>
                    <a:pt x="1369" y="679"/>
                    <a:pt x="1369" y="679"/>
                  </a:cubicBezTo>
                  <a:cubicBezTo>
                    <a:pt x="1369" y="681"/>
                    <a:pt x="1369" y="681"/>
                    <a:pt x="1369" y="681"/>
                  </a:cubicBezTo>
                  <a:cubicBezTo>
                    <a:pt x="1369" y="682"/>
                    <a:pt x="1369" y="682"/>
                    <a:pt x="1369" y="682"/>
                  </a:cubicBezTo>
                  <a:cubicBezTo>
                    <a:pt x="1369" y="682"/>
                    <a:pt x="1369" y="682"/>
                    <a:pt x="1369" y="682"/>
                  </a:cubicBezTo>
                  <a:cubicBezTo>
                    <a:pt x="1368" y="686"/>
                    <a:pt x="1368" y="686"/>
                    <a:pt x="1368" y="686"/>
                  </a:cubicBezTo>
                  <a:cubicBezTo>
                    <a:pt x="1367" y="692"/>
                    <a:pt x="1367" y="692"/>
                    <a:pt x="1367" y="692"/>
                  </a:cubicBezTo>
                  <a:cubicBezTo>
                    <a:pt x="1367" y="694"/>
                    <a:pt x="1366" y="696"/>
                    <a:pt x="1366" y="699"/>
                  </a:cubicBezTo>
                  <a:cubicBezTo>
                    <a:pt x="1365" y="703"/>
                    <a:pt x="1365" y="703"/>
                    <a:pt x="1365" y="703"/>
                  </a:cubicBezTo>
                  <a:cubicBezTo>
                    <a:pt x="1365" y="703"/>
                    <a:pt x="1365" y="703"/>
                    <a:pt x="1365" y="703"/>
                  </a:cubicBezTo>
                  <a:cubicBezTo>
                    <a:pt x="1360" y="703"/>
                    <a:pt x="1360" y="703"/>
                    <a:pt x="1360" y="703"/>
                  </a:cubicBezTo>
                  <a:cubicBezTo>
                    <a:pt x="1354" y="703"/>
                    <a:pt x="1354" y="703"/>
                    <a:pt x="1354" y="703"/>
                  </a:cubicBezTo>
                  <a:cubicBezTo>
                    <a:pt x="1351" y="703"/>
                    <a:pt x="1351" y="703"/>
                    <a:pt x="1351" y="703"/>
                  </a:cubicBezTo>
                  <a:cubicBezTo>
                    <a:pt x="1347" y="703"/>
                    <a:pt x="1347" y="703"/>
                    <a:pt x="1347" y="703"/>
                  </a:cubicBezTo>
                  <a:cubicBezTo>
                    <a:pt x="1347" y="703"/>
                    <a:pt x="1347" y="703"/>
                    <a:pt x="1347" y="703"/>
                  </a:cubicBezTo>
                  <a:cubicBezTo>
                    <a:pt x="1345" y="703"/>
                    <a:pt x="1344" y="704"/>
                    <a:pt x="1344" y="706"/>
                  </a:cubicBezTo>
                  <a:cubicBezTo>
                    <a:pt x="1344" y="706"/>
                    <a:pt x="1344" y="706"/>
                    <a:pt x="1344" y="706"/>
                  </a:cubicBezTo>
                  <a:cubicBezTo>
                    <a:pt x="1344" y="706"/>
                    <a:pt x="1344" y="706"/>
                    <a:pt x="1344" y="706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8" y="723"/>
                    <a:pt x="1348" y="723"/>
                    <a:pt x="1348" y="723"/>
                  </a:cubicBezTo>
                  <a:cubicBezTo>
                    <a:pt x="1349" y="728"/>
                    <a:pt x="1349" y="728"/>
                    <a:pt x="1349" y="728"/>
                  </a:cubicBezTo>
                  <a:cubicBezTo>
                    <a:pt x="1350" y="730"/>
                    <a:pt x="1350" y="730"/>
                    <a:pt x="1350" y="730"/>
                  </a:cubicBezTo>
                  <a:cubicBezTo>
                    <a:pt x="1351" y="735"/>
                    <a:pt x="1351" y="735"/>
                    <a:pt x="1351" y="735"/>
                  </a:cubicBezTo>
                  <a:cubicBezTo>
                    <a:pt x="1353" y="743"/>
                    <a:pt x="1353" y="743"/>
                    <a:pt x="1353" y="743"/>
                  </a:cubicBezTo>
                  <a:cubicBezTo>
                    <a:pt x="1355" y="748"/>
                    <a:pt x="1355" y="748"/>
                    <a:pt x="1355" y="748"/>
                  </a:cubicBezTo>
                  <a:cubicBezTo>
                    <a:pt x="1356" y="752"/>
                    <a:pt x="1356" y="752"/>
                    <a:pt x="1356" y="752"/>
                  </a:cubicBezTo>
                  <a:cubicBezTo>
                    <a:pt x="1355" y="754"/>
                    <a:pt x="1355" y="754"/>
                    <a:pt x="1355" y="754"/>
                  </a:cubicBezTo>
                  <a:cubicBezTo>
                    <a:pt x="1354" y="758"/>
                    <a:pt x="1354" y="758"/>
                    <a:pt x="1354" y="758"/>
                  </a:cubicBezTo>
                  <a:cubicBezTo>
                    <a:pt x="1353" y="762"/>
                    <a:pt x="1353" y="762"/>
                    <a:pt x="1353" y="762"/>
                  </a:cubicBezTo>
                  <a:cubicBezTo>
                    <a:pt x="1353" y="764"/>
                    <a:pt x="1353" y="765"/>
                    <a:pt x="1352" y="767"/>
                  </a:cubicBezTo>
                  <a:cubicBezTo>
                    <a:pt x="1351" y="771"/>
                    <a:pt x="1351" y="771"/>
                    <a:pt x="1351" y="771"/>
                  </a:cubicBezTo>
                  <a:cubicBezTo>
                    <a:pt x="1351" y="773"/>
                    <a:pt x="1351" y="773"/>
                    <a:pt x="1351" y="773"/>
                  </a:cubicBezTo>
                  <a:cubicBezTo>
                    <a:pt x="1351" y="773"/>
                    <a:pt x="1351" y="773"/>
                    <a:pt x="1351" y="773"/>
                  </a:cubicBezTo>
                  <a:cubicBezTo>
                    <a:pt x="1351" y="773"/>
                    <a:pt x="1351" y="773"/>
                    <a:pt x="1351" y="773"/>
                  </a:cubicBezTo>
                  <a:cubicBezTo>
                    <a:pt x="1350" y="776"/>
                    <a:pt x="1350" y="776"/>
                    <a:pt x="1350" y="776"/>
                  </a:cubicBezTo>
                  <a:cubicBezTo>
                    <a:pt x="1350" y="778"/>
                    <a:pt x="1350" y="778"/>
                    <a:pt x="1350" y="778"/>
                  </a:cubicBezTo>
                  <a:cubicBezTo>
                    <a:pt x="1348" y="782"/>
                    <a:pt x="1348" y="782"/>
                    <a:pt x="1348" y="782"/>
                  </a:cubicBezTo>
                  <a:cubicBezTo>
                    <a:pt x="1348" y="783"/>
                    <a:pt x="1348" y="783"/>
                    <a:pt x="1348" y="783"/>
                  </a:cubicBezTo>
                  <a:cubicBezTo>
                    <a:pt x="1348" y="785"/>
                    <a:pt x="1348" y="785"/>
                    <a:pt x="1348" y="785"/>
                  </a:cubicBezTo>
                  <a:cubicBezTo>
                    <a:pt x="1347" y="787"/>
                    <a:pt x="1347" y="787"/>
                    <a:pt x="1347" y="787"/>
                  </a:cubicBezTo>
                  <a:cubicBezTo>
                    <a:pt x="1347" y="789"/>
                    <a:pt x="1347" y="789"/>
                    <a:pt x="1347" y="789"/>
                  </a:cubicBezTo>
                  <a:cubicBezTo>
                    <a:pt x="1346" y="790"/>
                    <a:pt x="1346" y="792"/>
                    <a:pt x="1346" y="793"/>
                  </a:cubicBezTo>
                  <a:cubicBezTo>
                    <a:pt x="1345" y="795"/>
                    <a:pt x="1345" y="796"/>
                    <a:pt x="1344" y="798"/>
                  </a:cubicBezTo>
                  <a:cubicBezTo>
                    <a:pt x="1344" y="798"/>
                    <a:pt x="1344" y="798"/>
                    <a:pt x="1344" y="798"/>
                  </a:cubicBezTo>
                  <a:cubicBezTo>
                    <a:pt x="1343" y="801"/>
                    <a:pt x="1343" y="801"/>
                    <a:pt x="1343" y="801"/>
                  </a:cubicBezTo>
                  <a:cubicBezTo>
                    <a:pt x="1342" y="804"/>
                    <a:pt x="1342" y="804"/>
                    <a:pt x="1342" y="804"/>
                  </a:cubicBezTo>
                  <a:cubicBezTo>
                    <a:pt x="1342" y="806"/>
                    <a:pt x="1342" y="806"/>
                    <a:pt x="1342" y="806"/>
                  </a:cubicBezTo>
                  <a:cubicBezTo>
                    <a:pt x="1341" y="808"/>
                    <a:pt x="1341" y="808"/>
                    <a:pt x="1341" y="808"/>
                  </a:cubicBezTo>
                  <a:cubicBezTo>
                    <a:pt x="1341" y="810"/>
                    <a:pt x="1341" y="810"/>
                    <a:pt x="1341" y="810"/>
                  </a:cubicBezTo>
                  <a:cubicBezTo>
                    <a:pt x="1340" y="813"/>
                    <a:pt x="1340" y="813"/>
                    <a:pt x="1340" y="813"/>
                  </a:cubicBezTo>
                  <a:cubicBezTo>
                    <a:pt x="1340" y="813"/>
                    <a:pt x="1340" y="813"/>
                    <a:pt x="1340" y="813"/>
                  </a:cubicBezTo>
                  <a:cubicBezTo>
                    <a:pt x="1339" y="816"/>
                    <a:pt x="1339" y="816"/>
                    <a:pt x="1339" y="816"/>
                  </a:cubicBezTo>
                  <a:cubicBezTo>
                    <a:pt x="1338" y="819"/>
                    <a:pt x="1338" y="819"/>
                    <a:pt x="1338" y="819"/>
                  </a:cubicBezTo>
                  <a:cubicBezTo>
                    <a:pt x="1337" y="820"/>
                    <a:pt x="1337" y="822"/>
                    <a:pt x="1336" y="823"/>
                  </a:cubicBezTo>
                  <a:cubicBezTo>
                    <a:pt x="1335" y="827"/>
                    <a:pt x="1335" y="827"/>
                    <a:pt x="1335" y="827"/>
                  </a:cubicBezTo>
                  <a:cubicBezTo>
                    <a:pt x="1334" y="829"/>
                    <a:pt x="1334" y="829"/>
                    <a:pt x="1334" y="829"/>
                  </a:cubicBezTo>
                  <a:cubicBezTo>
                    <a:pt x="1334" y="831"/>
                    <a:pt x="1334" y="831"/>
                    <a:pt x="1334" y="831"/>
                  </a:cubicBezTo>
                  <a:cubicBezTo>
                    <a:pt x="1333" y="834"/>
                    <a:pt x="1333" y="834"/>
                    <a:pt x="1333" y="834"/>
                  </a:cubicBezTo>
                  <a:cubicBezTo>
                    <a:pt x="1331" y="838"/>
                    <a:pt x="1331" y="838"/>
                    <a:pt x="1331" y="838"/>
                  </a:cubicBezTo>
                  <a:cubicBezTo>
                    <a:pt x="1331" y="839"/>
                    <a:pt x="1330" y="840"/>
                    <a:pt x="1330" y="842"/>
                  </a:cubicBezTo>
                  <a:cubicBezTo>
                    <a:pt x="1329" y="844"/>
                    <a:pt x="1329" y="844"/>
                    <a:pt x="1329" y="844"/>
                  </a:cubicBezTo>
                  <a:cubicBezTo>
                    <a:pt x="1328" y="846"/>
                    <a:pt x="1328" y="846"/>
                    <a:pt x="1328" y="846"/>
                  </a:cubicBezTo>
                  <a:cubicBezTo>
                    <a:pt x="1328" y="848"/>
                    <a:pt x="1327" y="850"/>
                    <a:pt x="1326" y="852"/>
                  </a:cubicBezTo>
                  <a:cubicBezTo>
                    <a:pt x="1326" y="853"/>
                    <a:pt x="1326" y="853"/>
                    <a:pt x="1326" y="853"/>
                  </a:cubicBezTo>
                  <a:cubicBezTo>
                    <a:pt x="1325" y="856"/>
                    <a:pt x="1325" y="856"/>
                    <a:pt x="1325" y="856"/>
                  </a:cubicBezTo>
                  <a:cubicBezTo>
                    <a:pt x="1324" y="858"/>
                    <a:pt x="1324" y="858"/>
                    <a:pt x="1324" y="858"/>
                  </a:cubicBezTo>
                  <a:cubicBezTo>
                    <a:pt x="1323" y="860"/>
                    <a:pt x="1323" y="860"/>
                    <a:pt x="1323" y="860"/>
                  </a:cubicBezTo>
                  <a:cubicBezTo>
                    <a:pt x="1321" y="864"/>
                    <a:pt x="1321" y="864"/>
                    <a:pt x="1321" y="864"/>
                  </a:cubicBezTo>
                  <a:cubicBezTo>
                    <a:pt x="1321" y="864"/>
                    <a:pt x="1321" y="864"/>
                    <a:pt x="1321" y="864"/>
                  </a:cubicBezTo>
                  <a:cubicBezTo>
                    <a:pt x="1321" y="866"/>
                    <a:pt x="1321" y="866"/>
                    <a:pt x="1321" y="866"/>
                  </a:cubicBezTo>
                  <a:cubicBezTo>
                    <a:pt x="1320" y="868"/>
                    <a:pt x="1320" y="868"/>
                    <a:pt x="1320" y="868"/>
                  </a:cubicBezTo>
                  <a:cubicBezTo>
                    <a:pt x="1319" y="870"/>
                    <a:pt x="1319" y="870"/>
                    <a:pt x="1319" y="870"/>
                  </a:cubicBezTo>
                  <a:cubicBezTo>
                    <a:pt x="1318" y="872"/>
                    <a:pt x="1318" y="872"/>
                    <a:pt x="1318" y="872"/>
                  </a:cubicBezTo>
                  <a:cubicBezTo>
                    <a:pt x="1317" y="875"/>
                    <a:pt x="1317" y="875"/>
                    <a:pt x="1317" y="875"/>
                  </a:cubicBezTo>
                  <a:cubicBezTo>
                    <a:pt x="1315" y="879"/>
                    <a:pt x="1315" y="879"/>
                    <a:pt x="1315" y="879"/>
                  </a:cubicBezTo>
                  <a:cubicBezTo>
                    <a:pt x="1314" y="882"/>
                    <a:pt x="1314" y="882"/>
                    <a:pt x="1314" y="882"/>
                  </a:cubicBezTo>
                  <a:cubicBezTo>
                    <a:pt x="1313" y="884"/>
                    <a:pt x="1313" y="884"/>
                    <a:pt x="1313" y="884"/>
                  </a:cubicBezTo>
                  <a:cubicBezTo>
                    <a:pt x="1312" y="886"/>
                    <a:pt x="1312" y="886"/>
                    <a:pt x="1312" y="886"/>
                  </a:cubicBezTo>
                  <a:cubicBezTo>
                    <a:pt x="1311" y="888"/>
                    <a:pt x="1311" y="888"/>
                    <a:pt x="1311" y="888"/>
                  </a:cubicBezTo>
                  <a:cubicBezTo>
                    <a:pt x="1310" y="889"/>
                    <a:pt x="1310" y="889"/>
                    <a:pt x="1310" y="889"/>
                  </a:cubicBezTo>
                  <a:cubicBezTo>
                    <a:pt x="1309" y="891"/>
                    <a:pt x="1308" y="894"/>
                    <a:pt x="1307" y="897"/>
                  </a:cubicBezTo>
                  <a:cubicBezTo>
                    <a:pt x="1306" y="898"/>
                    <a:pt x="1306" y="898"/>
                    <a:pt x="1306" y="898"/>
                  </a:cubicBezTo>
                  <a:cubicBezTo>
                    <a:pt x="1305" y="900"/>
                    <a:pt x="1305" y="900"/>
                    <a:pt x="1305" y="900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2" y="906"/>
                    <a:pt x="1302" y="906"/>
                    <a:pt x="1302" y="906"/>
                  </a:cubicBezTo>
                  <a:cubicBezTo>
                    <a:pt x="1302" y="907"/>
                    <a:pt x="1302" y="907"/>
                    <a:pt x="1302" y="907"/>
                  </a:cubicBezTo>
                  <a:cubicBezTo>
                    <a:pt x="1301" y="908"/>
                    <a:pt x="1301" y="908"/>
                    <a:pt x="1301" y="908"/>
                  </a:cubicBezTo>
                  <a:cubicBezTo>
                    <a:pt x="1300" y="910"/>
                    <a:pt x="1300" y="910"/>
                    <a:pt x="1300" y="910"/>
                  </a:cubicBezTo>
                  <a:cubicBezTo>
                    <a:pt x="1299" y="913"/>
                    <a:pt x="1299" y="913"/>
                    <a:pt x="1299" y="913"/>
                  </a:cubicBezTo>
                  <a:cubicBezTo>
                    <a:pt x="1298" y="915"/>
                    <a:pt x="1298" y="915"/>
                    <a:pt x="1298" y="915"/>
                  </a:cubicBezTo>
                  <a:cubicBezTo>
                    <a:pt x="1297" y="916"/>
                    <a:pt x="1297" y="916"/>
                    <a:pt x="1297" y="916"/>
                  </a:cubicBezTo>
                  <a:cubicBezTo>
                    <a:pt x="1296" y="918"/>
                    <a:pt x="1296" y="918"/>
                    <a:pt x="1296" y="918"/>
                  </a:cubicBezTo>
                  <a:cubicBezTo>
                    <a:pt x="1296" y="919"/>
                    <a:pt x="1296" y="919"/>
                    <a:pt x="1296" y="919"/>
                  </a:cubicBezTo>
                  <a:cubicBezTo>
                    <a:pt x="1294" y="922"/>
                    <a:pt x="1294" y="922"/>
                    <a:pt x="1294" y="922"/>
                  </a:cubicBezTo>
                  <a:cubicBezTo>
                    <a:pt x="1293" y="922"/>
                    <a:pt x="1293" y="922"/>
                    <a:pt x="1293" y="922"/>
                  </a:cubicBezTo>
                  <a:cubicBezTo>
                    <a:pt x="1290" y="922"/>
                    <a:pt x="1290" y="922"/>
                    <a:pt x="1290" y="922"/>
                  </a:cubicBezTo>
                  <a:cubicBezTo>
                    <a:pt x="1288" y="922"/>
                    <a:pt x="1288" y="922"/>
                    <a:pt x="1288" y="922"/>
                  </a:cubicBezTo>
                  <a:cubicBezTo>
                    <a:pt x="1287" y="922"/>
                    <a:pt x="1287" y="922"/>
                    <a:pt x="1287" y="922"/>
                  </a:cubicBezTo>
                  <a:cubicBezTo>
                    <a:pt x="1282" y="922"/>
                    <a:pt x="1282" y="922"/>
                    <a:pt x="1282" y="922"/>
                  </a:cubicBezTo>
                  <a:cubicBezTo>
                    <a:pt x="1281" y="922"/>
                    <a:pt x="1281" y="922"/>
                    <a:pt x="1281" y="922"/>
                  </a:cubicBezTo>
                  <a:cubicBezTo>
                    <a:pt x="1281" y="922"/>
                    <a:pt x="1281" y="922"/>
                    <a:pt x="1281" y="922"/>
                  </a:cubicBezTo>
                  <a:cubicBezTo>
                    <a:pt x="1281" y="922"/>
                    <a:pt x="1280" y="922"/>
                    <a:pt x="1280" y="922"/>
                  </a:cubicBezTo>
                  <a:cubicBezTo>
                    <a:pt x="1280" y="922"/>
                    <a:pt x="1280" y="922"/>
                    <a:pt x="1279" y="922"/>
                  </a:cubicBezTo>
                  <a:cubicBezTo>
                    <a:pt x="1279" y="923"/>
                    <a:pt x="1278" y="924"/>
                    <a:pt x="1278" y="925"/>
                  </a:cubicBezTo>
                  <a:cubicBezTo>
                    <a:pt x="1278" y="925"/>
                    <a:pt x="1278" y="925"/>
                    <a:pt x="1278" y="925"/>
                  </a:cubicBezTo>
                  <a:cubicBezTo>
                    <a:pt x="1278" y="925"/>
                    <a:pt x="1278" y="925"/>
                    <a:pt x="1278" y="925"/>
                  </a:cubicBezTo>
                  <a:cubicBezTo>
                    <a:pt x="1278" y="925"/>
                    <a:pt x="1278" y="925"/>
                    <a:pt x="1278" y="925"/>
                  </a:cubicBezTo>
                  <a:cubicBezTo>
                    <a:pt x="1278" y="930"/>
                    <a:pt x="1278" y="930"/>
                    <a:pt x="1278" y="930"/>
                  </a:cubicBezTo>
                  <a:cubicBezTo>
                    <a:pt x="1278" y="933"/>
                    <a:pt x="1278" y="933"/>
                    <a:pt x="1278" y="933"/>
                  </a:cubicBezTo>
                  <a:cubicBezTo>
                    <a:pt x="1278" y="946"/>
                    <a:pt x="1278" y="946"/>
                    <a:pt x="1278" y="946"/>
                  </a:cubicBezTo>
                  <a:cubicBezTo>
                    <a:pt x="1278" y="951"/>
                    <a:pt x="1278" y="951"/>
                    <a:pt x="1278" y="951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9"/>
                    <a:pt x="1278" y="959"/>
                    <a:pt x="1278" y="959"/>
                  </a:cubicBezTo>
                  <a:cubicBezTo>
                    <a:pt x="1278" y="963"/>
                    <a:pt x="1278" y="963"/>
                    <a:pt x="1278" y="963"/>
                  </a:cubicBezTo>
                  <a:cubicBezTo>
                    <a:pt x="1278" y="971"/>
                    <a:pt x="1278" y="971"/>
                    <a:pt x="1278" y="971"/>
                  </a:cubicBezTo>
                  <a:cubicBezTo>
                    <a:pt x="1278" y="977"/>
                    <a:pt x="1278" y="977"/>
                    <a:pt x="1278" y="977"/>
                  </a:cubicBezTo>
                  <a:cubicBezTo>
                    <a:pt x="1278" y="981"/>
                    <a:pt x="1278" y="981"/>
                    <a:pt x="1278" y="981"/>
                  </a:cubicBezTo>
                  <a:cubicBezTo>
                    <a:pt x="1276" y="985"/>
                    <a:pt x="1276" y="985"/>
                    <a:pt x="1276" y="985"/>
                  </a:cubicBezTo>
                  <a:cubicBezTo>
                    <a:pt x="1274" y="988"/>
                    <a:pt x="1274" y="988"/>
                    <a:pt x="1274" y="988"/>
                  </a:cubicBezTo>
                  <a:cubicBezTo>
                    <a:pt x="1273" y="990"/>
                    <a:pt x="1273" y="990"/>
                    <a:pt x="1273" y="990"/>
                  </a:cubicBezTo>
                  <a:cubicBezTo>
                    <a:pt x="1270" y="995"/>
                    <a:pt x="1270" y="995"/>
                    <a:pt x="1270" y="995"/>
                  </a:cubicBezTo>
                  <a:cubicBezTo>
                    <a:pt x="1268" y="998"/>
                    <a:pt x="1268" y="998"/>
                    <a:pt x="1268" y="998"/>
                  </a:cubicBezTo>
                  <a:cubicBezTo>
                    <a:pt x="1267" y="999"/>
                    <a:pt x="1267" y="999"/>
                    <a:pt x="1267" y="999"/>
                  </a:cubicBezTo>
                  <a:cubicBezTo>
                    <a:pt x="1265" y="1003"/>
                    <a:pt x="1265" y="1003"/>
                    <a:pt x="1265" y="1003"/>
                  </a:cubicBezTo>
                  <a:cubicBezTo>
                    <a:pt x="1261" y="1009"/>
                    <a:pt x="1261" y="1009"/>
                    <a:pt x="1261" y="1009"/>
                  </a:cubicBezTo>
                  <a:cubicBezTo>
                    <a:pt x="1261" y="1009"/>
                    <a:pt x="1261" y="1009"/>
                    <a:pt x="1261" y="1009"/>
                  </a:cubicBezTo>
                  <a:cubicBezTo>
                    <a:pt x="1227" y="981"/>
                    <a:pt x="1190" y="956"/>
                    <a:pt x="1151" y="936"/>
                  </a:cubicBezTo>
                  <a:cubicBezTo>
                    <a:pt x="1150" y="762"/>
                    <a:pt x="1150" y="762"/>
                    <a:pt x="1150" y="762"/>
                  </a:cubicBezTo>
                  <a:cubicBezTo>
                    <a:pt x="1136" y="762"/>
                    <a:pt x="1136" y="762"/>
                    <a:pt x="1136" y="762"/>
                  </a:cubicBezTo>
                  <a:cubicBezTo>
                    <a:pt x="1132" y="663"/>
                    <a:pt x="1132" y="663"/>
                    <a:pt x="1132" y="663"/>
                  </a:cubicBezTo>
                  <a:cubicBezTo>
                    <a:pt x="1143" y="655"/>
                    <a:pt x="1143" y="655"/>
                    <a:pt x="1143" y="655"/>
                  </a:cubicBezTo>
                  <a:cubicBezTo>
                    <a:pt x="1143" y="648"/>
                    <a:pt x="1143" y="648"/>
                    <a:pt x="1143" y="648"/>
                  </a:cubicBezTo>
                  <a:cubicBezTo>
                    <a:pt x="1143" y="645"/>
                    <a:pt x="1139" y="642"/>
                    <a:pt x="1132" y="640"/>
                  </a:cubicBezTo>
                  <a:cubicBezTo>
                    <a:pt x="1129" y="549"/>
                    <a:pt x="1129" y="549"/>
                    <a:pt x="1129" y="549"/>
                  </a:cubicBezTo>
                  <a:cubicBezTo>
                    <a:pt x="1138" y="542"/>
                    <a:pt x="1138" y="542"/>
                    <a:pt x="1138" y="542"/>
                  </a:cubicBezTo>
                  <a:cubicBezTo>
                    <a:pt x="1138" y="535"/>
                    <a:pt x="1138" y="535"/>
                    <a:pt x="1138" y="535"/>
                  </a:cubicBezTo>
                  <a:cubicBezTo>
                    <a:pt x="1138" y="532"/>
                    <a:pt x="1134" y="529"/>
                    <a:pt x="1128" y="527"/>
                  </a:cubicBezTo>
                  <a:cubicBezTo>
                    <a:pt x="1125" y="422"/>
                    <a:pt x="1125" y="422"/>
                    <a:pt x="1125" y="422"/>
                  </a:cubicBezTo>
                  <a:cubicBezTo>
                    <a:pt x="1135" y="414"/>
                    <a:pt x="1135" y="414"/>
                    <a:pt x="1135" y="414"/>
                  </a:cubicBezTo>
                  <a:cubicBezTo>
                    <a:pt x="1135" y="408"/>
                    <a:pt x="1135" y="408"/>
                    <a:pt x="1135" y="408"/>
                  </a:cubicBezTo>
                  <a:cubicBezTo>
                    <a:pt x="1135" y="404"/>
                    <a:pt x="1131" y="401"/>
                    <a:pt x="1124" y="399"/>
                  </a:cubicBezTo>
                  <a:cubicBezTo>
                    <a:pt x="1123" y="373"/>
                    <a:pt x="1123" y="373"/>
                    <a:pt x="1123" y="373"/>
                  </a:cubicBezTo>
                  <a:cubicBezTo>
                    <a:pt x="1128" y="373"/>
                    <a:pt x="1128" y="373"/>
                    <a:pt x="1128" y="373"/>
                  </a:cubicBezTo>
                  <a:cubicBezTo>
                    <a:pt x="1136" y="366"/>
                    <a:pt x="1136" y="366"/>
                    <a:pt x="1136" y="366"/>
                  </a:cubicBezTo>
                  <a:cubicBezTo>
                    <a:pt x="1125" y="361"/>
                    <a:pt x="1125" y="361"/>
                    <a:pt x="1125" y="361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4" y="355"/>
                    <a:pt x="1124" y="355"/>
                    <a:pt x="1124" y="355"/>
                  </a:cubicBezTo>
                  <a:cubicBezTo>
                    <a:pt x="1122" y="354"/>
                    <a:pt x="1122" y="354"/>
                    <a:pt x="1122" y="354"/>
                  </a:cubicBezTo>
                  <a:cubicBezTo>
                    <a:pt x="1122" y="353"/>
                    <a:pt x="1122" y="351"/>
                    <a:pt x="1121" y="349"/>
                  </a:cubicBezTo>
                  <a:cubicBezTo>
                    <a:pt x="1120" y="346"/>
                    <a:pt x="1118" y="343"/>
                    <a:pt x="1116" y="341"/>
                  </a:cubicBezTo>
                  <a:cubicBezTo>
                    <a:pt x="1114" y="339"/>
                    <a:pt x="1112" y="338"/>
                    <a:pt x="1110" y="337"/>
                  </a:cubicBezTo>
                  <a:cubicBezTo>
                    <a:pt x="1109" y="336"/>
                    <a:pt x="1107" y="334"/>
                    <a:pt x="1104" y="334"/>
                  </a:cubicBezTo>
                  <a:cubicBezTo>
                    <a:pt x="1104" y="334"/>
                    <a:pt x="1104" y="334"/>
                    <a:pt x="1104" y="334"/>
                  </a:cubicBezTo>
                  <a:cubicBezTo>
                    <a:pt x="1104" y="333"/>
                    <a:pt x="1103" y="332"/>
                    <a:pt x="1102" y="332"/>
                  </a:cubicBezTo>
                  <a:cubicBezTo>
                    <a:pt x="1102" y="332"/>
                    <a:pt x="1102" y="332"/>
                    <a:pt x="1102" y="332"/>
                  </a:cubicBezTo>
                  <a:cubicBezTo>
                    <a:pt x="1101" y="332"/>
                    <a:pt x="1100" y="333"/>
                    <a:pt x="1100" y="334"/>
                  </a:cubicBezTo>
                  <a:cubicBezTo>
                    <a:pt x="1100" y="334"/>
                    <a:pt x="1100" y="334"/>
                    <a:pt x="1100" y="334"/>
                  </a:cubicBezTo>
                  <a:cubicBezTo>
                    <a:pt x="1097" y="334"/>
                    <a:pt x="1095" y="336"/>
                    <a:pt x="1094" y="337"/>
                  </a:cubicBezTo>
                  <a:cubicBezTo>
                    <a:pt x="1094" y="337"/>
                    <a:pt x="1094" y="337"/>
                    <a:pt x="1094" y="337"/>
                  </a:cubicBezTo>
                  <a:cubicBezTo>
                    <a:pt x="1093" y="338"/>
                    <a:pt x="1092" y="338"/>
                    <a:pt x="1092" y="339"/>
                  </a:cubicBezTo>
                  <a:cubicBezTo>
                    <a:pt x="1086" y="342"/>
                    <a:pt x="1083" y="348"/>
                    <a:pt x="1082" y="355"/>
                  </a:cubicBezTo>
                  <a:cubicBezTo>
                    <a:pt x="1080" y="356"/>
                    <a:pt x="1080" y="356"/>
                    <a:pt x="1080" y="356"/>
                  </a:cubicBezTo>
                  <a:cubicBezTo>
                    <a:pt x="1080" y="361"/>
                    <a:pt x="1080" y="361"/>
                    <a:pt x="1080" y="361"/>
                  </a:cubicBezTo>
                  <a:cubicBezTo>
                    <a:pt x="1068" y="366"/>
                    <a:pt x="1068" y="366"/>
                    <a:pt x="1068" y="366"/>
                  </a:cubicBezTo>
                  <a:cubicBezTo>
                    <a:pt x="1077" y="373"/>
                    <a:pt x="1077" y="373"/>
                    <a:pt x="1077" y="373"/>
                  </a:cubicBezTo>
                  <a:cubicBezTo>
                    <a:pt x="1082" y="374"/>
                    <a:pt x="1082" y="374"/>
                    <a:pt x="1082" y="374"/>
                  </a:cubicBezTo>
                  <a:cubicBezTo>
                    <a:pt x="1081" y="399"/>
                    <a:pt x="1081" y="399"/>
                    <a:pt x="1081" y="399"/>
                  </a:cubicBezTo>
                  <a:cubicBezTo>
                    <a:pt x="1075" y="401"/>
                    <a:pt x="1071" y="404"/>
                    <a:pt x="1070" y="407"/>
                  </a:cubicBezTo>
                  <a:cubicBezTo>
                    <a:pt x="1070" y="407"/>
                    <a:pt x="1070" y="407"/>
                    <a:pt x="1070" y="407"/>
                  </a:cubicBezTo>
                  <a:cubicBezTo>
                    <a:pt x="1070" y="407"/>
                    <a:pt x="1070" y="408"/>
                    <a:pt x="1070" y="408"/>
                  </a:cubicBezTo>
                  <a:cubicBezTo>
                    <a:pt x="1070" y="415"/>
                    <a:pt x="1070" y="415"/>
                    <a:pt x="1070" y="415"/>
                  </a:cubicBezTo>
                  <a:cubicBezTo>
                    <a:pt x="1081" y="423"/>
                    <a:pt x="1081" y="423"/>
                    <a:pt x="1081" y="423"/>
                  </a:cubicBezTo>
                  <a:cubicBezTo>
                    <a:pt x="1081" y="427"/>
                    <a:pt x="1081" y="427"/>
                    <a:pt x="1081" y="427"/>
                  </a:cubicBezTo>
                  <a:cubicBezTo>
                    <a:pt x="1080" y="452"/>
                    <a:pt x="1080" y="452"/>
                    <a:pt x="1080" y="452"/>
                  </a:cubicBezTo>
                  <a:cubicBezTo>
                    <a:pt x="1079" y="518"/>
                    <a:pt x="1079" y="518"/>
                    <a:pt x="1079" y="518"/>
                  </a:cubicBezTo>
                  <a:cubicBezTo>
                    <a:pt x="1079" y="527"/>
                    <a:pt x="1079" y="527"/>
                    <a:pt x="1079" y="527"/>
                  </a:cubicBezTo>
                  <a:cubicBezTo>
                    <a:pt x="1078" y="527"/>
                    <a:pt x="1078" y="527"/>
                    <a:pt x="1078" y="527"/>
                  </a:cubicBezTo>
                  <a:cubicBezTo>
                    <a:pt x="1074" y="529"/>
                    <a:pt x="1072" y="530"/>
                    <a:pt x="1070" y="532"/>
                  </a:cubicBezTo>
                  <a:cubicBezTo>
                    <a:pt x="1070" y="533"/>
                    <a:pt x="1069" y="534"/>
                    <a:pt x="1069" y="534"/>
                  </a:cubicBezTo>
                  <a:cubicBezTo>
                    <a:pt x="1069" y="534"/>
                    <a:pt x="1069" y="534"/>
                    <a:pt x="1069" y="534"/>
                  </a:cubicBezTo>
                  <a:cubicBezTo>
                    <a:pt x="1069" y="535"/>
                    <a:pt x="1069" y="535"/>
                    <a:pt x="1069" y="535"/>
                  </a:cubicBezTo>
                  <a:cubicBezTo>
                    <a:pt x="1069" y="542"/>
                    <a:pt x="1069" y="542"/>
                    <a:pt x="1069" y="542"/>
                  </a:cubicBezTo>
                  <a:cubicBezTo>
                    <a:pt x="1069" y="542"/>
                    <a:pt x="1069" y="542"/>
                    <a:pt x="1069" y="542"/>
                  </a:cubicBezTo>
                  <a:cubicBezTo>
                    <a:pt x="1075" y="547"/>
                    <a:pt x="1075" y="547"/>
                    <a:pt x="1075" y="547"/>
                  </a:cubicBezTo>
                  <a:cubicBezTo>
                    <a:pt x="1078" y="549"/>
                    <a:pt x="1078" y="549"/>
                    <a:pt x="1078" y="549"/>
                  </a:cubicBezTo>
                  <a:cubicBezTo>
                    <a:pt x="1076" y="641"/>
                    <a:pt x="1076" y="641"/>
                    <a:pt x="1076" y="641"/>
                  </a:cubicBezTo>
                  <a:cubicBezTo>
                    <a:pt x="1070" y="642"/>
                    <a:pt x="1066" y="645"/>
                    <a:pt x="1065" y="648"/>
                  </a:cubicBezTo>
                  <a:cubicBezTo>
                    <a:pt x="1065" y="648"/>
                    <a:pt x="1065" y="648"/>
                    <a:pt x="1065" y="648"/>
                  </a:cubicBezTo>
                  <a:cubicBezTo>
                    <a:pt x="1065" y="648"/>
                    <a:pt x="1065" y="648"/>
                    <a:pt x="1065" y="648"/>
                  </a:cubicBezTo>
                  <a:cubicBezTo>
                    <a:pt x="1065" y="648"/>
                    <a:pt x="1065" y="649"/>
                    <a:pt x="1065" y="649"/>
                  </a:cubicBezTo>
                  <a:cubicBezTo>
                    <a:pt x="1065" y="656"/>
                    <a:pt x="1065" y="656"/>
                    <a:pt x="1065" y="656"/>
                  </a:cubicBezTo>
                  <a:cubicBezTo>
                    <a:pt x="1076" y="663"/>
                    <a:pt x="1076" y="663"/>
                    <a:pt x="1076" y="663"/>
                  </a:cubicBezTo>
                  <a:cubicBezTo>
                    <a:pt x="1076" y="663"/>
                    <a:pt x="1076" y="663"/>
                    <a:pt x="1076" y="663"/>
                  </a:cubicBezTo>
                  <a:cubicBezTo>
                    <a:pt x="1075" y="726"/>
                    <a:pt x="1075" y="726"/>
                    <a:pt x="1075" y="726"/>
                  </a:cubicBezTo>
                  <a:cubicBezTo>
                    <a:pt x="1074" y="752"/>
                    <a:pt x="1074" y="752"/>
                    <a:pt x="1074" y="752"/>
                  </a:cubicBezTo>
                  <a:cubicBezTo>
                    <a:pt x="1074" y="762"/>
                    <a:pt x="1074" y="762"/>
                    <a:pt x="1074" y="762"/>
                  </a:cubicBezTo>
                  <a:cubicBezTo>
                    <a:pt x="1073" y="762"/>
                    <a:pt x="1073" y="762"/>
                    <a:pt x="1073" y="762"/>
                  </a:cubicBezTo>
                  <a:cubicBezTo>
                    <a:pt x="1070" y="762"/>
                    <a:pt x="1070" y="762"/>
                    <a:pt x="1070" y="762"/>
                  </a:cubicBezTo>
                  <a:cubicBezTo>
                    <a:pt x="1063" y="762"/>
                    <a:pt x="1063" y="762"/>
                    <a:pt x="1063" y="762"/>
                  </a:cubicBezTo>
                  <a:cubicBezTo>
                    <a:pt x="1048" y="762"/>
                    <a:pt x="1048" y="762"/>
                    <a:pt x="1048" y="762"/>
                  </a:cubicBezTo>
                  <a:cubicBezTo>
                    <a:pt x="1042" y="762"/>
                    <a:pt x="1042" y="762"/>
                    <a:pt x="1042" y="762"/>
                  </a:cubicBezTo>
                  <a:cubicBezTo>
                    <a:pt x="1039" y="762"/>
                    <a:pt x="1039" y="762"/>
                    <a:pt x="1039" y="762"/>
                  </a:cubicBezTo>
                  <a:cubicBezTo>
                    <a:pt x="929" y="763"/>
                    <a:pt x="929" y="763"/>
                    <a:pt x="929" y="763"/>
                  </a:cubicBezTo>
                  <a:cubicBezTo>
                    <a:pt x="928" y="725"/>
                    <a:pt x="928" y="725"/>
                    <a:pt x="928" y="725"/>
                  </a:cubicBezTo>
                  <a:cubicBezTo>
                    <a:pt x="934" y="720"/>
                    <a:pt x="934" y="720"/>
                    <a:pt x="934" y="720"/>
                  </a:cubicBezTo>
                  <a:cubicBezTo>
                    <a:pt x="934" y="716"/>
                    <a:pt x="934" y="716"/>
                    <a:pt x="934" y="716"/>
                  </a:cubicBezTo>
                  <a:cubicBezTo>
                    <a:pt x="934" y="714"/>
                    <a:pt x="932" y="713"/>
                    <a:pt x="927" y="711"/>
                  </a:cubicBezTo>
                  <a:cubicBezTo>
                    <a:pt x="926" y="655"/>
                    <a:pt x="926" y="655"/>
                    <a:pt x="926" y="655"/>
                  </a:cubicBezTo>
                  <a:cubicBezTo>
                    <a:pt x="931" y="651"/>
                    <a:pt x="931" y="651"/>
                    <a:pt x="931" y="651"/>
                  </a:cubicBezTo>
                  <a:cubicBezTo>
                    <a:pt x="931" y="646"/>
                    <a:pt x="931" y="646"/>
                    <a:pt x="931" y="646"/>
                  </a:cubicBezTo>
                  <a:cubicBezTo>
                    <a:pt x="931" y="645"/>
                    <a:pt x="929" y="643"/>
                    <a:pt x="925" y="642"/>
                  </a:cubicBezTo>
                  <a:cubicBezTo>
                    <a:pt x="923" y="577"/>
                    <a:pt x="923" y="577"/>
                    <a:pt x="923" y="577"/>
                  </a:cubicBezTo>
                  <a:cubicBezTo>
                    <a:pt x="930" y="572"/>
                    <a:pt x="930" y="572"/>
                    <a:pt x="930" y="572"/>
                  </a:cubicBezTo>
                  <a:cubicBezTo>
                    <a:pt x="930" y="568"/>
                    <a:pt x="930" y="568"/>
                    <a:pt x="930" y="568"/>
                  </a:cubicBezTo>
                  <a:cubicBezTo>
                    <a:pt x="929" y="566"/>
                    <a:pt x="927" y="564"/>
                    <a:pt x="923" y="563"/>
                  </a:cubicBezTo>
                  <a:cubicBezTo>
                    <a:pt x="922" y="547"/>
                    <a:pt x="922" y="547"/>
                    <a:pt x="922" y="547"/>
                  </a:cubicBezTo>
                  <a:cubicBezTo>
                    <a:pt x="925" y="547"/>
                    <a:pt x="925" y="547"/>
                    <a:pt x="925" y="547"/>
                  </a:cubicBezTo>
                  <a:cubicBezTo>
                    <a:pt x="930" y="542"/>
                    <a:pt x="930" y="542"/>
                    <a:pt x="930" y="542"/>
                  </a:cubicBezTo>
                  <a:cubicBezTo>
                    <a:pt x="923" y="539"/>
                    <a:pt x="923" y="539"/>
                    <a:pt x="923" y="539"/>
                  </a:cubicBezTo>
                  <a:cubicBezTo>
                    <a:pt x="923" y="536"/>
                    <a:pt x="923" y="536"/>
                    <a:pt x="923" y="536"/>
                  </a:cubicBezTo>
                  <a:cubicBezTo>
                    <a:pt x="922" y="536"/>
                    <a:pt x="922" y="536"/>
                    <a:pt x="922" y="536"/>
                  </a:cubicBezTo>
                  <a:cubicBezTo>
                    <a:pt x="922" y="535"/>
                    <a:pt x="922" y="535"/>
                    <a:pt x="922" y="535"/>
                  </a:cubicBezTo>
                  <a:cubicBezTo>
                    <a:pt x="922" y="534"/>
                    <a:pt x="921" y="533"/>
                    <a:pt x="921" y="532"/>
                  </a:cubicBezTo>
                  <a:cubicBezTo>
                    <a:pt x="920" y="530"/>
                    <a:pt x="919" y="528"/>
                    <a:pt x="917" y="527"/>
                  </a:cubicBezTo>
                  <a:cubicBezTo>
                    <a:pt x="916" y="526"/>
                    <a:pt x="915" y="525"/>
                    <a:pt x="914" y="525"/>
                  </a:cubicBezTo>
                  <a:cubicBezTo>
                    <a:pt x="913" y="524"/>
                    <a:pt x="912" y="523"/>
                    <a:pt x="910" y="523"/>
                  </a:cubicBezTo>
                  <a:cubicBezTo>
                    <a:pt x="910" y="523"/>
                    <a:pt x="910" y="523"/>
                    <a:pt x="910" y="523"/>
                  </a:cubicBezTo>
                  <a:cubicBezTo>
                    <a:pt x="910" y="522"/>
                    <a:pt x="910" y="521"/>
                    <a:pt x="909" y="521"/>
                  </a:cubicBezTo>
                  <a:cubicBezTo>
                    <a:pt x="909" y="521"/>
                    <a:pt x="909" y="521"/>
                    <a:pt x="909" y="521"/>
                  </a:cubicBezTo>
                  <a:cubicBezTo>
                    <a:pt x="908" y="521"/>
                    <a:pt x="908" y="522"/>
                    <a:pt x="908" y="523"/>
                  </a:cubicBezTo>
                  <a:cubicBezTo>
                    <a:pt x="908" y="523"/>
                    <a:pt x="908" y="523"/>
                    <a:pt x="908" y="523"/>
                  </a:cubicBezTo>
                  <a:cubicBezTo>
                    <a:pt x="906" y="523"/>
                    <a:pt x="905" y="524"/>
                    <a:pt x="904" y="525"/>
                  </a:cubicBezTo>
                  <a:cubicBezTo>
                    <a:pt x="904" y="525"/>
                    <a:pt x="904" y="525"/>
                    <a:pt x="904" y="525"/>
                  </a:cubicBezTo>
                  <a:cubicBezTo>
                    <a:pt x="900" y="527"/>
                    <a:pt x="897" y="531"/>
                    <a:pt x="897" y="535"/>
                  </a:cubicBezTo>
                  <a:cubicBezTo>
                    <a:pt x="895" y="536"/>
                    <a:pt x="895" y="536"/>
                    <a:pt x="895" y="536"/>
                  </a:cubicBezTo>
                  <a:cubicBezTo>
                    <a:pt x="895" y="539"/>
                    <a:pt x="895" y="539"/>
                    <a:pt x="895" y="539"/>
                  </a:cubicBezTo>
                  <a:cubicBezTo>
                    <a:pt x="888" y="542"/>
                    <a:pt x="888" y="542"/>
                    <a:pt x="888" y="542"/>
                  </a:cubicBezTo>
                  <a:cubicBezTo>
                    <a:pt x="893" y="547"/>
                    <a:pt x="893" y="547"/>
                    <a:pt x="893" y="547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6" y="563"/>
                    <a:pt x="896" y="563"/>
                    <a:pt x="896" y="563"/>
                  </a:cubicBezTo>
                  <a:cubicBezTo>
                    <a:pt x="892" y="564"/>
                    <a:pt x="890" y="566"/>
                    <a:pt x="889" y="568"/>
                  </a:cubicBezTo>
                  <a:cubicBezTo>
                    <a:pt x="889" y="568"/>
                    <a:pt x="889" y="568"/>
                    <a:pt x="889" y="568"/>
                  </a:cubicBezTo>
                  <a:cubicBezTo>
                    <a:pt x="889" y="572"/>
                    <a:pt x="889" y="572"/>
                    <a:pt x="889" y="572"/>
                  </a:cubicBezTo>
                  <a:cubicBezTo>
                    <a:pt x="896" y="577"/>
                    <a:pt x="896" y="577"/>
                    <a:pt x="896" y="577"/>
                  </a:cubicBezTo>
                  <a:cubicBezTo>
                    <a:pt x="896" y="595"/>
                    <a:pt x="896" y="595"/>
                    <a:pt x="896" y="595"/>
                  </a:cubicBezTo>
                  <a:cubicBezTo>
                    <a:pt x="895" y="636"/>
                    <a:pt x="895" y="636"/>
                    <a:pt x="895" y="636"/>
                  </a:cubicBezTo>
                  <a:cubicBezTo>
                    <a:pt x="895" y="642"/>
                    <a:pt x="895" y="642"/>
                    <a:pt x="895" y="642"/>
                  </a:cubicBezTo>
                  <a:cubicBezTo>
                    <a:pt x="894" y="642"/>
                    <a:pt x="894" y="642"/>
                    <a:pt x="894" y="642"/>
                  </a:cubicBezTo>
                  <a:cubicBezTo>
                    <a:pt x="892" y="643"/>
                    <a:pt x="890" y="644"/>
                    <a:pt x="889" y="645"/>
                  </a:cubicBezTo>
                  <a:cubicBezTo>
                    <a:pt x="889" y="645"/>
                    <a:pt x="889" y="646"/>
                    <a:pt x="889" y="646"/>
                  </a:cubicBezTo>
                  <a:cubicBezTo>
                    <a:pt x="889" y="646"/>
                    <a:pt x="889" y="646"/>
                    <a:pt x="889" y="646"/>
                  </a:cubicBezTo>
                  <a:cubicBezTo>
                    <a:pt x="889" y="646"/>
                    <a:pt x="889" y="647"/>
                    <a:pt x="889" y="647"/>
                  </a:cubicBezTo>
                  <a:cubicBezTo>
                    <a:pt x="889" y="651"/>
                    <a:pt x="889" y="651"/>
                    <a:pt x="889" y="651"/>
                  </a:cubicBezTo>
                  <a:cubicBezTo>
                    <a:pt x="889" y="651"/>
                    <a:pt x="889" y="651"/>
                    <a:pt x="889" y="651"/>
                  </a:cubicBezTo>
                  <a:cubicBezTo>
                    <a:pt x="893" y="654"/>
                    <a:pt x="893" y="654"/>
                    <a:pt x="893" y="654"/>
                  </a:cubicBezTo>
                  <a:cubicBezTo>
                    <a:pt x="894" y="655"/>
                    <a:pt x="894" y="655"/>
                    <a:pt x="894" y="655"/>
                  </a:cubicBezTo>
                  <a:cubicBezTo>
                    <a:pt x="893" y="711"/>
                    <a:pt x="893" y="711"/>
                    <a:pt x="893" y="711"/>
                  </a:cubicBezTo>
                  <a:cubicBezTo>
                    <a:pt x="890" y="713"/>
                    <a:pt x="887" y="714"/>
                    <a:pt x="887" y="716"/>
                  </a:cubicBezTo>
                  <a:cubicBezTo>
                    <a:pt x="887" y="716"/>
                    <a:pt x="887" y="716"/>
                    <a:pt x="887" y="716"/>
                  </a:cubicBezTo>
                  <a:cubicBezTo>
                    <a:pt x="887" y="716"/>
                    <a:pt x="887" y="716"/>
                    <a:pt x="887" y="716"/>
                  </a:cubicBezTo>
                  <a:cubicBezTo>
                    <a:pt x="886" y="716"/>
                    <a:pt x="886" y="716"/>
                    <a:pt x="886" y="717"/>
                  </a:cubicBezTo>
                  <a:cubicBezTo>
                    <a:pt x="886" y="721"/>
                    <a:pt x="886" y="721"/>
                    <a:pt x="886" y="721"/>
                  </a:cubicBezTo>
                  <a:cubicBezTo>
                    <a:pt x="893" y="725"/>
                    <a:pt x="893" y="725"/>
                    <a:pt x="893" y="725"/>
                  </a:cubicBezTo>
                  <a:cubicBezTo>
                    <a:pt x="893" y="725"/>
                    <a:pt x="893" y="725"/>
                    <a:pt x="893" y="725"/>
                  </a:cubicBezTo>
                  <a:cubicBezTo>
                    <a:pt x="892" y="763"/>
                    <a:pt x="892" y="763"/>
                    <a:pt x="892" y="763"/>
                  </a:cubicBezTo>
                  <a:cubicBezTo>
                    <a:pt x="888" y="763"/>
                    <a:pt x="888" y="763"/>
                    <a:pt x="888" y="763"/>
                  </a:cubicBezTo>
                  <a:cubicBezTo>
                    <a:pt x="879" y="763"/>
                    <a:pt x="879" y="763"/>
                    <a:pt x="879" y="763"/>
                  </a:cubicBezTo>
                  <a:cubicBezTo>
                    <a:pt x="875" y="763"/>
                    <a:pt x="875" y="763"/>
                    <a:pt x="875" y="763"/>
                  </a:cubicBezTo>
                  <a:cubicBezTo>
                    <a:pt x="866" y="763"/>
                    <a:pt x="866" y="763"/>
                    <a:pt x="866" y="763"/>
                  </a:cubicBezTo>
                  <a:cubicBezTo>
                    <a:pt x="865" y="568"/>
                    <a:pt x="865" y="568"/>
                    <a:pt x="865" y="568"/>
                  </a:cubicBezTo>
                  <a:cubicBezTo>
                    <a:pt x="865" y="568"/>
                    <a:pt x="865" y="568"/>
                    <a:pt x="865" y="568"/>
                  </a:cubicBezTo>
                  <a:cubicBezTo>
                    <a:pt x="865" y="538"/>
                    <a:pt x="865" y="538"/>
                    <a:pt x="865" y="538"/>
                  </a:cubicBezTo>
                  <a:cubicBezTo>
                    <a:pt x="866" y="538"/>
                    <a:pt x="866" y="538"/>
                    <a:pt x="866" y="537"/>
                  </a:cubicBezTo>
                  <a:cubicBezTo>
                    <a:pt x="866" y="537"/>
                    <a:pt x="865" y="536"/>
                    <a:pt x="865" y="536"/>
                  </a:cubicBezTo>
                  <a:cubicBezTo>
                    <a:pt x="865" y="536"/>
                    <a:pt x="865" y="535"/>
                    <a:pt x="865" y="534"/>
                  </a:cubicBezTo>
                  <a:cubicBezTo>
                    <a:pt x="866" y="530"/>
                    <a:pt x="869" y="532"/>
                    <a:pt x="869" y="530"/>
                  </a:cubicBezTo>
                  <a:cubicBezTo>
                    <a:pt x="869" y="530"/>
                    <a:pt x="867" y="529"/>
                    <a:pt x="866" y="529"/>
                  </a:cubicBezTo>
                  <a:cubicBezTo>
                    <a:pt x="866" y="529"/>
                    <a:pt x="866" y="529"/>
                    <a:pt x="866" y="529"/>
                  </a:cubicBezTo>
                  <a:cubicBezTo>
                    <a:pt x="866" y="527"/>
                    <a:pt x="865" y="526"/>
                    <a:pt x="863" y="525"/>
                  </a:cubicBezTo>
                  <a:cubicBezTo>
                    <a:pt x="863" y="525"/>
                    <a:pt x="863" y="525"/>
                    <a:pt x="863" y="525"/>
                  </a:cubicBezTo>
                  <a:cubicBezTo>
                    <a:pt x="863" y="524"/>
                    <a:pt x="863" y="524"/>
                    <a:pt x="863" y="524"/>
                  </a:cubicBezTo>
                  <a:cubicBezTo>
                    <a:pt x="863" y="524"/>
                    <a:pt x="863" y="524"/>
                    <a:pt x="863" y="523"/>
                  </a:cubicBezTo>
                  <a:cubicBezTo>
                    <a:pt x="863" y="523"/>
                    <a:pt x="863" y="523"/>
                    <a:pt x="863" y="523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1"/>
                    <a:pt x="863" y="521"/>
                    <a:pt x="863" y="521"/>
                  </a:cubicBezTo>
                  <a:cubicBezTo>
                    <a:pt x="863" y="521"/>
                    <a:pt x="863" y="521"/>
                    <a:pt x="863" y="520"/>
                  </a:cubicBezTo>
                  <a:cubicBezTo>
                    <a:pt x="863" y="520"/>
                    <a:pt x="863" y="520"/>
                    <a:pt x="862" y="520"/>
                  </a:cubicBezTo>
                  <a:cubicBezTo>
                    <a:pt x="863" y="520"/>
                    <a:pt x="863" y="519"/>
                    <a:pt x="863" y="519"/>
                  </a:cubicBezTo>
                  <a:cubicBezTo>
                    <a:pt x="863" y="519"/>
                    <a:pt x="863" y="519"/>
                    <a:pt x="863" y="519"/>
                  </a:cubicBezTo>
                  <a:cubicBezTo>
                    <a:pt x="863" y="519"/>
                    <a:pt x="863" y="518"/>
                    <a:pt x="863" y="518"/>
                  </a:cubicBezTo>
                  <a:cubicBezTo>
                    <a:pt x="863" y="518"/>
                    <a:pt x="862" y="515"/>
                    <a:pt x="862" y="515"/>
                  </a:cubicBezTo>
                  <a:cubicBezTo>
                    <a:pt x="862" y="515"/>
                    <a:pt x="862" y="518"/>
                    <a:pt x="862" y="518"/>
                  </a:cubicBezTo>
                  <a:cubicBezTo>
                    <a:pt x="862" y="519"/>
                    <a:pt x="862" y="519"/>
                    <a:pt x="862" y="519"/>
                  </a:cubicBezTo>
                  <a:cubicBezTo>
                    <a:pt x="862" y="519"/>
                    <a:pt x="862" y="519"/>
                    <a:pt x="862" y="519"/>
                  </a:cubicBezTo>
                  <a:cubicBezTo>
                    <a:pt x="862" y="519"/>
                    <a:pt x="862" y="520"/>
                    <a:pt x="862" y="520"/>
                  </a:cubicBezTo>
                  <a:cubicBezTo>
                    <a:pt x="861" y="520"/>
                    <a:pt x="861" y="520"/>
                    <a:pt x="861" y="520"/>
                  </a:cubicBezTo>
                  <a:cubicBezTo>
                    <a:pt x="861" y="521"/>
                    <a:pt x="861" y="521"/>
                    <a:pt x="862" y="521"/>
                  </a:cubicBezTo>
                  <a:cubicBezTo>
                    <a:pt x="862" y="521"/>
                    <a:pt x="861" y="521"/>
                    <a:pt x="861" y="522"/>
                  </a:cubicBezTo>
                  <a:cubicBezTo>
                    <a:pt x="861" y="522"/>
                    <a:pt x="862" y="522"/>
                    <a:pt x="862" y="522"/>
                  </a:cubicBezTo>
                  <a:cubicBezTo>
                    <a:pt x="861" y="522"/>
                    <a:pt x="861" y="522"/>
                    <a:pt x="861" y="523"/>
                  </a:cubicBezTo>
                  <a:cubicBezTo>
                    <a:pt x="861" y="523"/>
                    <a:pt x="861" y="523"/>
                    <a:pt x="862" y="523"/>
                  </a:cubicBezTo>
                  <a:cubicBezTo>
                    <a:pt x="862" y="524"/>
                    <a:pt x="861" y="524"/>
                    <a:pt x="861" y="524"/>
                  </a:cubicBezTo>
                  <a:cubicBezTo>
                    <a:pt x="861" y="524"/>
                    <a:pt x="862" y="524"/>
                    <a:pt x="862" y="525"/>
                  </a:cubicBezTo>
                  <a:cubicBezTo>
                    <a:pt x="862" y="525"/>
                    <a:pt x="862" y="525"/>
                    <a:pt x="862" y="525"/>
                  </a:cubicBezTo>
                  <a:cubicBezTo>
                    <a:pt x="860" y="526"/>
                    <a:pt x="859" y="527"/>
                    <a:pt x="859" y="529"/>
                  </a:cubicBezTo>
                  <a:cubicBezTo>
                    <a:pt x="859" y="529"/>
                    <a:pt x="859" y="529"/>
                    <a:pt x="859" y="529"/>
                  </a:cubicBezTo>
                  <a:cubicBezTo>
                    <a:pt x="857" y="530"/>
                    <a:pt x="856" y="530"/>
                    <a:pt x="856" y="530"/>
                  </a:cubicBezTo>
                  <a:cubicBezTo>
                    <a:pt x="856" y="532"/>
                    <a:pt x="858" y="530"/>
                    <a:pt x="859" y="534"/>
                  </a:cubicBezTo>
                  <a:cubicBezTo>
                    <a:pt x="859" y="535"/>
                    <a:pt x="859" y="536"/>
                    <a:pt x="860" y="536"/>
                  </a:cubicBezTo>
                  <a:cubicBezTo>
                    <a:pt x="859" y="536"/>
                    <a:pt x="859" y="537"/>
                    <a:pt x="859" y="537"/>
                  </a:cubicBezTo>
                  <a:cubicBezTo>
                    <a:pt x="859" y="538"/>
                    <a:pt x="859" y="538"/>
                    <a:pt x="859" y="538"/>
                  </a:cubicBezTo>
                  <a:cubicBezTo>
                    <a:pt x="860" y="566"/>
                    <a:pt x="860" y="566"/>
                    <a:pt x="860" y="566"/>
                  </a:cubicBezTo>
                  <a:cubicBezTo>
                    <a:pt x="851" y="565"/>
                    <a:pt x="851" y="565"/>
                    <a:pt x="851" y="565"/>
                  </a:cubicBezTo>
                  <a:cubicBezTo>
                    <a:pt x="850" y="511"/>
                    <a:pt x="850" y="511"/>
                    <a:pt x="850" y="511"/>
                  </a:cubicBezTo>
                  <a:cubicBezTo>
                    <a:pt x="851" y="511"/>
                    <a:pt x="851" y="511"/>
                    <a:pt x="851" y="510"/>
                  </a:cubicBezTo>
                  <a:cubicBezTo>
                    <a:pt x="851" y="510"/>
                    <a:pt x="851" y="509"/>
                    <a:pt x="850" y="509"/>
                  </a:cubicBezTo>
                  <a:cubicBezTo>
                    <a:pt x="851" y="509"/>
                    <a:pt x="851" y="508"/>
                    <a:pt x="851" y="507"/>
                  </a:cubicBezTo>
                  <a:cubicBezTo>
                    <a:pt x="851" y="503"/>
                    <a:pt x="854" y="505"/>
                    <a:pt x="854" y="503"/>
                  </a:cubicBezTo>
                  <a:cubicBezTo>
                    <a:pt x="854" y="503"/>
                    <a:pt x="853" y="502"/>
                    <a:pt x="851" y="502"/>
                  </a:cubicBezTo>
                  <a:cubicBezTo>
                    <a:pt x="851" y="502"/>
                    <a:pt x="851" y="502"/>
                    <a:pt x="851" y="502"/>
                  </a:cubicBezTo>
                  <a:cubicBezTo>
                    <a:pt x="851" y="500"/>
                    <a:pt x="850" y="499"/>
                    <a:pt x="848" y="498"/>
                  </a:cubicBezTo>
                  <a:cubicBezTo>
                    <a:pt x="848" y="498"/>
                    <a:pt x="848" y="498"/>
                    <a:pt x="848" y="498"/>
                  </a:cubicBezTo>
                  <a:cubicBezTo>
                    <a:pt x="848" y="498"/>
                    <a:pt x="848" y="497"/>
                    <a:pt x="848" y="497"/>
                  </a:cubicBezTo>
                  <a:cubicBezTo>
                    <a:pt x="848" y="497"/>
                    <a:pt x="848" y="497"/>
                    <a:pt x="848" y="496"/>
                  </a:cubicBezTo>
                  <a:cubicBezTo>
                    <a:pt x="849" y="496"/>
                    <a:pt x="849" y="496"/>
                    <a:pt x="849" y="496"/>
                  </a:cubicBezTo>
                  <a:cubicBezTo>
                    <a:pt x="849" y="495"/>
                    <a:pt x="849" y="495"/>
                    <a:pt x="848" y="495"/>
                  </a:cubicBezTo>
                  <a:cubicBezTo>
                    <a:pt x="848" y="495"/>
                    <a:pt x="848" y="495"/>
                    <a:pt x="848" y="495"/>
                  </a:cubicBezTo>
                  <a:cubicBezTo>
                    <a:pt x="848" y="494"/>
                    <a:pt x="848" y="494"/>
                    <a:pt x="848" y="494"/>
                  </a:cubicBezTo>
                  <a:cubicBezTo>
                    <a:pt x="848" y="494"/>
                    <a:pt x="849" y="494"/>
                    <a:pt x="849" y="493"/>
                  </a:cubicBezTo>
                  <a:cubicBezTo>
                    <a:pt x="849" y="493"/>
                    <a:pt x="848" y="493"/>
                    <a:pt x="848" y="493"/>
                  </a:cubicBezTo>
                  <a:cubicBezTo>
                    <a:pt x="848" y="493"/>
                    <a:pt x="848" y="492"/>
                    <a:pt x="848" y="492"/>
                  </a:cubicBezTo>
                  <a:cubicBezTo>
                    <a:pt x="848" y="492"/>
                    <a:pt x="848" y="492"/>
                    <a:pt x="848" y="492"/>
                  </a:cubicBezTo>
                  <a:cubicBezTo>
                    <a:pt x="848" y="492"/>
                    <a:pt x="848" y="492"/>
                    <a:pt x="848" y="491"/>
                  </a:cubicBezTo>
                  <a:cubicBezTo>
                    <a:pt x="848" y="491"/>
                    <a:pt x="848" y="488"/>
                    <a:pt x="848" y="488"/>
                  </a:cubicBezTo>
                  <a:cubicBezTo>
                    <a:pt x="847" y="488"/>
                    <a:pt x="847" y="491"/>
                    <a:pt x="847" y="491"/>
                  </a:cubicBezTo>
                  <a:cubicBezTo>
                    <a:pt x="847" y="492"/>
                    <a:pt x="847" y="492"/>
                    <a:pt x="847" y="492"/>
                  </a:cubicBezTo>
                  <a:cubicBezTo>
                    <a:pt x="847" y="492"/>
                    <a:pt x="847" y="492"/>
                    <a:pt x="847" y="492"/>
                  </a:cubicBezTo>
                  <a:cubicBezTo>
                    <a:pt x="847" y="492"/>
                    <a:pt x="847" y="493"/>
                    <a:pt x="847" y="493"/>
                  </a:cubicBezTo>
                  <a:cubicBezTo>
                    <a:pt x="847" y="493"/>
                    <a:pt x="847" y="493"/>
                    <a:pt x="847" y="493"/>
                  </a:cubicBezTo>
                  <a:cubicBezTo>
                    <a:pt x="847" y="494"/>
                    <a:pt x="847" y="494"/>
                    <a:pt x="847" y="494"/>
                  </a:cubicBezTo>
                  <a:cubicBezTo>
                    <a:pt x="847" y="494"/>
                    <a:pt x="847" y="494"/>
                    <a:pt x="847" y="495"/>
                  </a:cubicBezTo>
                  <a:cubicBezTo>
                    <a:pt x="847" y="495"/>
                    <a:pt x="847" y="495"/>
                    <a:pt x="847" y="495"/>
                  </a:cubicBezTo>
                  <a:cubicBezTo>
                    <a:pt x="847" y="495"/>
                    <a:pt x="846" y="495"/>
                    <a:pt x="846" y="496"/>
                  </a:cubicBezTo>
                  <a:cubicBezTo>
                    <a:pt x="846" y="496"/>
                    <a:pt x="847" y="496"/>
                    <a:pt x="847" y="496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47" y="497"/>
                    <a:pt x="847" y="497"/>
                    <a:pt x="847" y="498"/>
                  </a:cubicBezTo>
                  <a:cubicBezTo>
                    <a:pt x="847" y="498"/>
                    <a:pt x="847" y="498"/>
                    <a:pt x="847" y="498"/>
                  </a:cubicBezTo>
                  <a:cubicBezTo>
                    <a:pt x="845" y="499"/>
                    <a:pt x="844" y="500"/>
                    <a:pt x="844" y="502"/>
                  </a:cubicBezTo>
                  <a:cubicBezTo>
                    <a:pt x="844" y="502"/>
                    <a:pt x="844" y="502"/>
                    <a:pt x="844" y="502"/>
                  </a:cubicBezTo>
                  <a:cubicBezTo>
                    <a:pt x="842" y="503"/>
                    <a:pt x="841" y="503"/>
                    <a:pt x="841" y="503"/>
                  </a:cubicBezTo>
                  <a:cubicBezTo>
                    <a:pt x="841" y="505"/>
                    <a:pt x="844" y="503"/>
                    <a:pt x="844" y="507"/>
                  </a:cubicBezTo>
                  <a:cubicBezTo>
                    <a:pt x="844" y="508"/>
                    <a:pt x="845" y="509"/>
                    <a:pt x="845" y="509"/>
                  </a:cubicBezTo>
                  <a:cubicBezTo>
                    <a:pt x="845" y="509"/>
                    <a:pt x="844" y="510"/>
                    <a:pt x="844" y="510"/>
                  </a:cubicBezTo>
                  <a:cubicBezTo>
                    <a:pt x="844" y="511"/>
                    <a:pt x="844" y="511"/>
                    <a:pt x="845" y="511"/>
                  </a:cubicBezTo>
                  <a:cubicBezTo>
                    <a:pt x="845" y="537"/>
                    <a:pt x="845" y="537"/>
                    <a:pt x="845" y="537"/>
                  </a:cubicBezTo>
                  <a:cubicBezTo>
                    <a:pt x="834" y="537"/>
                    <a:pt x="834" y="537"/>
                    <a:pt x="834" y="537"/>
                  </a:cubicBezTo>
                  <a:cubicBezTo>
                    <a:pt x="833" y="537"/>
                    <a:pt x="833" y="537"/>
                    <a:pt x="833" y="537"/>
                  </a:cubicBezTo>
                  <a:cubicBezTo>
                    <a:pt x="824" y="548"/>
                    <a:pt x="824" y="548"/>
                    <a:pt x="824" y="548"/>
                  </a:cubicBezTo>
                  <a:cubicBezTo>
                    <a:pt x="824" y="544"/>
                    <a:pt x="824" y="544"/>
                    <a:pt x="824" y="544"/>
                  </a:cubicBezTo>
                  <a:cubicBezTo>
                    <a:pt x="824" y="544"/>
                    <a:pt x="824" y="544"/>
                    <a:pt x="824" y="543"/>
                  </a:cubicBezTo>
                  <a:cubicBezTo>
                    <a:pt x="824" y="543"/>
                    <a:pt x="824" y="543"/>
                    <a:pt x="823" y="542"/>
                  </a:cubicBezTo>
                  <a:cubicBezTo>
                    <a:pt x="824" y="542"/>
                    <a:pt x="824" y="542"/>
                    <a:pt x="824" y="541"/>
                  </a:cubicBezTo>
                  <a:cubicBezTo>
                    <a:pt x="824" y="538"/>
                    <a:pt x="826" y="539"/>
                    <a:pt x="826" y="538"/>
                  </a:cubicBezTo>
                  <a:cubicBezTo>
                    <a:pt x="826" y="538"/>
                    <a:pt x="825" y="537"/>
                    <a:pt x="824" y="537"/>
                  </a:cubicBezTo>
                  <a:cubicBezTo>
                    <a:pt x="824" y="537"/>
                    <a:pt x="824" y="537"/>
                    <a:pt x="824" y="537"/>
                  </a:cubicBezTo>
                  <a:cubicBezTo>
                    <a:pt x="824" y="536"/>
                    <a:pt x="823" y="535"/>
                    <a:pt x="822" y="534"/>
                  </a:cubicBezTo>
                  <a:cubicBezTo>
                    <a:pt x="822" y="534"/>
                    <a:pt x="822" y="534"/>
                    <a:pt x="822" y="534"/>
                  </a:cubicBezTo>
                  <a:cubicBezTo>
                    <a:pt x="822" y="534"/>
                    <a:pt x="822" y="534"/>
                    <a:pt x="822" y="533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22" y="533"/>
                    <a:pt x="822" y="533"/>
                    <a:pt x="822" y="532"/>
                  </a:cubicBezTo>
                  <a:cubicBezTo>
                    <a:pt x="822" y="532"/>
                    <a:pt x="822" y="532"/>
                    <a:pt x="822" y="532"/>
                  </a:cubicBezTo>
                  <a:cubicBezTo>
                    <a:pt x="822" y="532"/>
                    <a:pt x="822" y="532"/>
                    <a:pt x="822" y="532"/>
                  </a:cubicBezTo>
                  <a:cubicBezTo>
                    <a:pt x="822" y="531"/>
                    <a:pt x="822" y="531"/>
                    <a:pt x="822" y="531"/>
                  </a:cubicBezTo>
                  <a:cubicBezTo>
                    <a:pt x="822" y="531"/>
                    <a:pt x="822" y="531"/>
                    <a:pt x="822" y="531"/>
                  </a:cubicBezTo>
                  <a:cubicBezTo>
                    <a:pt x="822" y="530"/>
                    <a:pt x="822" y="530"/>
                    <a:pt x="822" y="530"/>
                  </a:cubicBezTo>
                  <a:cubicBezTo>
                    <a:pt x="822" y="530"/>
                    <a:pt x="822" y="530"/>
                    <a:pt x="822" y="530"/>
                  </a:cubicBezTo>
                  <a:cubicBezTo>
                    <a:pt x="822" y="530"/>
                    <a:pt x="822" y="530"/>
                    <a:pt x="822" y="529"/>
                  </a:cubicBezTo>
                  <a:cubicBezTo>
                    <a:pt x="822" y="529"/>
                    <a:pt x="822" y="529"/>
                    <a:pt x="822" y="529"/>
                  </a:cubicBezTo>
                  <a:cubicBezTo>
                    <a:pt x="822" y="529"/>
                    <a:pt x="822" y="527"/>
                    <a:pt x="821" y="527"/>
                  </a:cubicBezTo>
                  <a:cubicBezTo>
                    <a:pt x="821" y="527"/>
                    <a:pt x="821" y="529"/>
                    <a:pt x="821" y="529"/>
                  </a:cubicBezTo>
                  <a:cubicBezTo>
                    <a:pt x="821" y="529"/>
                    <a:pt x="821" y="529"/>
                    <a:pt x="821" y="529"/>
                  </a:cubicBezTo>
                  <a:cubicBezTo>
                    <a:pt x="821" y="530"/>
                    <a:pt x="821" y="530"/>
                    <a:pt x="821" y="530"/>
                  </a:cubicBezTo>
                  <a:cubicBezTo>
                    <a:pt x="821" y="530"/>
                    <a:pt x="821" y="530"/>
                    <a:pt x="821" y="530"/>
                  </a:cubicBezTo>
                  <a:cubicBezTo>
                    <a:pt x="821" y="530"/>
                    <a:pt x="821" y="530"/>
                    <a:pt x="821" y="531"/>
                  </a:cubicBezTo>
                  <a:cubicBezTo>
                    <a:pt x="821" y="531"/>
                    <a:pt x="821" y="531"/>
                    <a:pt x="821" y="531"/>
                  </a:cubicBezTo>
                  <a:cubicBezTo>
                    <a:pt x="821" y="531"/>
                    <a:pt x="821" y="531"/>
                    <a:pt x="821" y="532"/>
                  </a:cubicBezTo>
                  <a:cubicBezTo>
                    <a:pt x="821" y="532"/>
                    <a:pt x="821" y="532"/>
                    <a:pt x="821" y="532"/>
                  </a:cubicBezTo>
                  <a:cubicBezTo>
                    <a:pt x="821" y="532"/>
                    <a:pt x="820" y="532"/>
                    <a:pt x="820" y="532"/>
                  </a:cubicBezTo>
                  <a:cubicBezTo>
                    <a:pt x="820" y="533"/>
                    <a:pt x="821" y="533"/>
                    <a:pt x="821" y="533"/>
                  </a:cubicBezTo>
                  <a:cubicBezTo>
                    <a:pt x="821" y="533"/>
                    <a:pt x="821" y="533"/>
                    <a:pt x="821" y="533"/>
                  </a:cubicBezTo>
                  <a:cubicBezTo>
                    <a:pt x="821" y="534"/>
                    <a:pt x="821" y="534"/>
                    <a:pt x="821" y="534"/>
                  </a:cubicBezTo>
                  <a:cubicBezTo>
                    <a:pt x="821" y="534"/>
                    <a:pt x="821" y="534"/>
                    <a:pt x="821" y="534"/>
                  </a:cubicBezTo>
                  <a:cubicBezTo>
                    <a:pt x="820" y="535"/>
                    <a:pt x="819" y="536"/>
                    <a:pt x="819" y="537"/>
                  </a:cubicBezTo>
                  <a:cubicBezTo>
                    <a:pt x="819" y="537"/>
                    <a:pt x="819" y="537"/>
                    <a:pt x="819" y="537"/>
                  </a:cubicBezTo>
                  <a:cubicBezTo>
                    <a:pt x="817" y="538"/>
                    <a:pt x="817" y="538"/>
                    <a:pt x="817" y="538"/>
                  </a:cubicBezTo>
                  <a:cubicBezTo>
                    <a:pt x="817" y="539"/>
                    <a:pt x="819" y="538"/>
                    <a:pt x="819" y="541"/>
                  </a:cubicBezTo>
                  <a:cubicBezTo>
                    <a:pt x="819" y="542"/>
                    <a:pt x="819" y="542"/>
                    <a:pt x="820" y="542"/>
                  </a:cubicBezTo>
                  <a:cubicBezTo>
                    <a:pt x="819" y="543"/>
                    <a:pt x="819" y="543"/>
                    <a:pt x="819" y="543"/>
                  </a:cubicBezTo>
                  <a:cubicBezTo>
                    <a:pt x="819" y="544"/>
                    <a:pt x="819" y="544"/>
                    <a:pt x="819" y="544"/>
                  </a:cubicBezTo>
                  <a:cubicBezTo>
                    <a:pt x="819" y="554"/>
                    <a:pt x="819" y="554"/>
                    <a:pt x="819" y="554"/>
                  </a:cubicBezTo>
                  <a:cubicBezTo>
                    <a:pt x="816" y="558"/>
                    <a:pt x="816" y="558"/>
                    <a:pt x="816" y="558"/>
                  </a:cubicBezTo>
                  <a:cubicBezTo>
                    <a:pt x="808" y="556"/>
                    <a:pt x="808" y="556"/>
                    <a:pt x="808" y="556"/>
                  </a:cubicBezTo>
                  <a:cubicBezTo>
                    <a:pt x="808" y="527"/>
                    <a:pt x="808" y="527"/>
                    <a:pt x="808" y="527"/>
                  </a:cubicBezTo>
                  <a:cubicBezTo>
                    <a:pt x="809" y="526"/>
                    <a:pt x="809" y="526"/>
                    <a:pt x="809" y="526"/>
                  </a:cubicBezTo>
                  <a:cubicBezTo>
                    <a:pt x="809" y="525"/>
                    <a:pt x="808" y="525"/>
                    <a:pt x="808" y="525"/>
                  </a:cubicBezTo>
                  <a:cubicBezTo>
                    <a:pt x="808" y="524"/>
                    <a:pt x="809" y="524"/>
                    <a:pt x="809" y="523"/>
                  </a:cubicBezTo>
                  <a:cubicBezTo>
                    <a:pt x="809" y="518"/>
                    <a:pt x="812" y="521"/>
                    <a:pt x="812" y="519"/>
                  </a:cubicBezTo>
                  <a:cubicBezTo>
                    <a:pt x="812" y="518"/>
                    <a:pt x="811" y="518"/>
                    <a:pt x="809" y="518"/>
                  </a:cubicBezTo>
                  <a:cubicBezTo>
                    <a:pt x="809" y="518"/>
                    <a:pt x="809" y="518"/>
                    <a:pt x="809" y="517"/>
                  </a:cubicBezTo>
                  <a:cubicBezTo>
                    <a:pt x="809" y="516"/>
                    <a:pt x="808" y="514"/>
                    <a:pt x="806" y="514"/>
                  </a:cubicBezTo>
                  <a:cubicBezTo>
                    <a:pt x="806" y="514"/>
                    <a:pt x="806" y="513"/>
                    <a:pt x="806" y="513"/>
                  </a:cubicBezTo>
                  <a:cubicBezTo>
                    <a:pt x="806" y="513"/>
                    <a:pt x="806" y="513"/>
                    <a:pt x="806" y="513"/>
                  </a:cubicBezTo>
                  <a:cubicBezTo>
                    <a:pt x="806" y="512"/>
                    <a:pt x="806" y="512"/>
                    <a:pt x="806" y="512"/>
                  </a:cubicBezTo>
                  <a:cubicBezTo>
                    <a:pt x="806" y="512"/>
                    <a:pt x="807" y="512"/>
                    <a:pt x="807" y="511"/>
                  </a:cubicBezTo>
                  <a:cubicBezTo>
                    <a:pt x="807" y="511"/>
                    <a:pt x="806" y="511"/>
                    <a:pt x="806" y="511"/>
                  </a:cubicBezTo>
                  <a:cubicBezTo>
                    <a:pt x="806" y="510"/>
                    <a:pt x="806" y="510"/>
                    <a:pt x="806" y="510"/>
                  </a:cubicBezTo>
                  <a:cubicBezTo>
                    <a:pt x="806" y="510"/>
                    <a:pt x="806" y="510"/>
                    <a:pt x="806" y="510"/>
                  </a:cubicBezTo>
                  <a:cubicBezTo>
                    <a:pt x="806" y="509"/>
                    <a:pt x="806" y="509"/>
                    <a:pt x="806" y="509"/>
                  </a:cubicBezTo>
                  <a:cubicBezTo>
                    <a:pt x="806" y="509"/>
                    <a:pt x="806" y="508"/>
                    <a:pt x="806" y="508"/>
                  </a:cubicBezTo>
                  <a:cubicBezTo>
                    <a:pt x="806" y="508"/>
                    <a:pt x="806" y="508"/>
                    <a:pt x="806" y="508"/>
                  </a:cubicBezTo>
                  <a:cubicBezTo>
                    <a:pt x="806" y="508"/>
                    <a:pt x="806" y="507"/>
                    <a:pt x="806" y="507"/>
                  </a:cubicBezTo>
                  <a:cubicBezTo>
                    <a:pt x="806" y="507"/>
                    <a:pt x="806" y="507"/>
                    <a:pt x="806" y="507"/>
                  </a:cubicBezTo>
                  <a:cubicBezTo>
                    <a:pt x="806" y="507"/>
                    <a:pt x="806" y="503"/>
                    <a:pt x="805" y="504"/>
                  </a:cubicBezTo>
                  <a:cubicBezTo>
                    <a:pt x="805" y="504"/>
                    <a:pt x="805" y="507"/>
                    <a:pt x="805" y="507"/>
                  </a:cubicBezTo>
                  <a:cubicBezTo>
                    <a:pt x="805" y="507"/>
                    <a:pt x="805" y="507"/>
                    <a:pt x="805" y="507"/>
                  </a:cubicBezTo>
                  <a:cubicBezTo>
                    <a:pt x="805" y="507"/>
                    <a:pt x="805" y="508"/>
                    <a:pt x="805" y="508"/>
                  </a:cubicBezTo>
                  <a:cubicBezTo>
                    <a:pt x="805" y="508"/>
                    <a:pt x="805" y="508"/>
                    <a:pt x="805" y="508"/>
                  </a:cubicBezTo>
                  <a:cubicBezTo>
                    <a:pt x="805" y="508"/>
                    <a:pt x="804" y="509"/>
                    <a:pt x="804" y="509"/>
                  </a:cubicBezTo>
                  <a:cubicBezTo>
                    <a:pt x="804" y="509"/>
                    <a:pt x="805" y="509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1"/>
                  </a:cubicBezTo>
                  <a:cubicBezTo>
                    <a:pt x="804" y="511"/>
                    <a:pt x="804" y="511"/>
                    <a:pt x="804" y="511"/>
                  </a:cubicBezTo>
                  <a:cubicBezTo>
                    <a:pt x="804" y="512"/>
                    <a:pt x="804" y="512"/>
                    <a:pt x="805" y="512"/>
                  </a:cubicBezTo>
                  <a:cubicBezTo>
                    <a:pt x="805" y="512"/>
                    <a:pt x="805" y="512"/>
                    <a:pt x="805" y="513"/>
                  </a:cubicBezTo>
                  <a:cubicBezTo>
                    <a:pt x="805" y="513"/>
                    <a:pt x="805" y="513"/>
                    <a:pt x="805" y="513"/>
                  </a:cubicBezTo>
                  <a:cubicBezTo>
                    <a:pt x="805" y="513"/>
                    <a:pt x="805" y="514"/>
                    <a:pt x="805" y="514"/>
                  </a:cubicBezTo>
                  <a:cubicBezTo>
                    <a:pt x="803" y="514"/>
                    <a:pt x="802" y="516"/>
                    <a:pt x="802" y="518"/>
                  </a:cubicBezTo>
                  <a:cubicBezTo>
                    <a:pt x="802" y="518"/>
                    <a:pt x="802" y="518"/>
                    <a:pt x="802" y="518"/>
                  </a:cubicBezTo>
                  <a:cubicBezTo>
                    <a:pt x="801" y="518"/>
                    <a:pt x="801" y="518"/>
                    <a:pt x="800" y="518"/>
                  </a:cubicBezTo>
                  <a:cubicBezTo>
                    <a:pt x="797" y="516"/>
                    <a:pt x="797" y="516"/>
                    <a:pt x="797" y="516"/>
                  </a:cubicBezTo>
                  <a:cubicBezTo>
                    <a:pt x="787" y="510"/>
                    <a:pt x="787" y="510"/>
                    <a:pt x="787" y="510"/>
                  </a:cubicBezTo>
                  <a:cubicBezTo>
                    <a:pt x="787" y="502"/>
                    <a:pt x="787" y="502"/>
                    <a:pt x="787" y="502"/>
                  </a:cubicBezTo>
                  <a:cubicBezTo>
                    <a:pt x="783" y="500"/>
                    <a:pt x="783" y="500"/>
                    <a:pt x="783" y="500"/>
                  </a:cubicBezTo>
                  <a:cubicBezTo>
                    <a:pt x="783" y="500"/>
                    <a:pt x="783" y="500"/>
                    <a:pt x="783" y="500"/>
                  </a:cubicBezTo>
                  <a:cubicBezTo>
                    <a:pt x="782" y="490"/>
                    <a:pt x="776" y="482"/>
                    <a:pt x="769" y="477"/>
                  </a:cubicBezTo>
                  <a:cubicBezTo>
                    <a:pt x="766" y="475"/>
                    <a:pt x="763" y="474"/>
                    <a:pt x="760" y="472"/>
                  </a:cubicBezTo>
                  <a:cubicBezTo>
                    <a:pt x="759" y="470"/>
                    <a:pt x="755" y="468"/>
                    <a:pt x="750" y="467"/>
                  </a:cubicBezTo>
                  <a:cubicBezTo>
                    <a:pt x="750" y="467"/>
                    <a:pt x="750" y="467"/>
                    <a:pt x="750" y="467"/>
                  </a:cubicBezTo>
                  <a:cubicBezTo>
                    <a:pt x="750" y="465"/>
                    <a:pt x="748" y="464"/>
                    <a:pt x="746" y="464"/>
                  </a:cubicBezTo>
                  <a:cubicBezTo>
                    <a:pt x="745" y="464"/>
                    <a:pt x="745" y="464"/>
                    <a:pt x="744" y="464"/>
                  </a:cubicBezTo>
                  <a:cubicBezTo>
                    <a:pt x="743" y="465"/>
                    <a:pt x="743" y="466"/>
                    <a:pt x="743" y="467"/>
                  </a:cubicBezTo>
                  <a:cubicBezTo>
                    <a:pt x="743" y="467"/>
                    <a:pt x="743" y="467"/>
                    <a:pt x="743" y="467"/>
                  </a:cubicBezTo>
                  <a:cubicBezTo>
                    <a:pt x="738" y="468"/>
                    <a:pt x="734" y="470"/>
                    <a:pt x="732" y="473"/>
                  </a:cubicBezTo>
                  <a:cubicBezTo>
                    <a:pt x="730" y="474"/>
                    <a:pt x="728" y="475"/>
                    <a:pt x="725" y="476"/>
                  </a:cubicBezTo>
                  <a:cubicBezTo>
                    <a:pt x="719" y="481"/>
                    <a:pt x="714" y="487"/>
                    <a:pt x="712" y="494"/>
                  </a:cubicBezTo>
                  <a:cubicBezTo>
                    <a:pt x="712" y="486"/>
                    <a:pt x="712" y="486"/>
                    <a:pt x="712" y="486"/>
                  </a:cubicBezTo>
                  <a:cubicBezTo>
                    <a:pt x="717" y="473"/>
                    <a:pt x="719" y="459"/>
                    <a:pt x="719" y="444"/>
                  </a:cubicBezTo>
                  <a:cubicBezTo>
                    <a:pt x="719" y="398"/>
                    <a:pt x="691" y="358"/>
                    <a:pt x="652" y="339"/>
                  </a:cubicBezTo>
                  <a:cubicBezTo>
                    <a:pt x="652" y="338"/>
                    <a:pt x="653" y="338"/>
                    <a:pt x="653" y="337"/>
                  </a:cubicBezTo>
                  <a:cubicBezTo>
                    <a:pt x="652" y="337"/>
                    <a:pt x="651" y="337"/>
                    <a:pt x="651" y="337"/>
                  </a:cubicBezTo>
                  <a:cubicBezTo>
                    <a:pt x="652" y="337"/>
                    <a:pt x="653" y="335"/>
                    <a:pt x="652" y="333"/>
                  </a:cubicBezTo>
                  <a:cubicBezTo>
                    <a:pt x="651" y="334"/>
                    <a:pt x="650" y="334"/>
                    <a:pt x="649" y="333"/>
                  </a:cubicBezTo>
                  <a:cubicBezTo>
                    <a:pt x="650" y="333"/>
                    <a:pt x="651" y="332"/>
                    <a:pt x="650" y="330"/>
                  </a:cubicBezTo>
                  <a:cubicBezTo>
                    <a:pt x="650" y="331"/>
                    <a:pt x="646" y="331"/>
                    <a:pt x="645" y="330"/>
                  </a:cubicBezTo>
                  <a:cubicBezTo>
                    <a:pt x="646" y="330"/>
                    <a:pt x="646" y="328"/>
                    <a:pt x="645" y="327"/>
                  </a:cubicBezTo>
                  <a:cubicBezTo>
                    <a:pt x="644" y="328"/>
                    <a:pt x="641" y="328"/>
                    <a:pt x="639" y="327"/>
                  </a:cubicBezTo>
                  <a:cubicBezTo>
                    <a:pt x="640" y="327"/>
                    <a:pt x="639" y="325"/>
                    <a:pt x="638" y="324"/>
                  </a:cubicBezTo>
                  <a:cubicBezTo>
                    <a:pt x="631" y="326"/>
                    <a:pt x="627" y="319"/>
                    <a:pt x="625" y="317"/>
                  </a:cubicBezTo>
                  <a:cubicBezTo>
                    <a:pt x="622" y="314"/>
                    <a:pt x="616" y="308"/>
                    <a:pt x="613" y="307"/>
                  </a:cubicBezTo>
                  <a:cubicBezTo>
                    <a:pt x="613" y="307"/>
                    <a:pt x="613" y="307"/>
                    <a:pt x="613" y="307"/>
                  </a:cubicBezTo>
                  <a:cubicBezTo>
                    <a:pt x="613" y="304"/>
                    <a:pt x="611" y="303"/>
                    <a:pt x="610" y="303"/>
                  </a:cubicBezTo>
                  <a:cubicBezTo>
                    <a:pt x="609" y="303"/>
                    <a:pt x="608" y="300"/>
                    <a:pt x="607" y="298"/>
                  </a:cubicBezTo>
                  <a:cubicBezTo>
                    <a:pt x="607" y="297"/>
                    <a:pt x="605" y="295"/>
                    <a:pt x="602" y="294"/>
                  </a:cubicBezTo>
                  <a:cubicBezTo>
                    <a:pt x="603" y="294"/>
                    <a:pt x="603" y="294"/>
                    <a:pt x="603" y="294"/>
                  </a:cubicBezTo>
                  <a:cubicBezTo>
                    <a:pt x="605" y="293"/>
                    <a:pt x="606" y="291"/>
                    <a:pt x="606" y="289"/>
                  </a:cubicBezTo>
                  <a:cubicBezTo>
                    <a:pt x="606" y="286"/>
                    <a:pt x="604" y="284"/>
                    <a:pt x="602" y="284"/>
                  </a:cubicBezTo>
                  <a:cubicBezTo>
                    <a:pt x="603" y="283"/>
                    <a:pt x="603" y="283"/>
                    <a:pt x="603" y="283"/>
                  </a:cubicBezTo>
                  <a:cubicBezTo>
                    <a:pt x="603" y="283"/>
                    <a:pt x="603" y="282"/>
                    <a:pt x="602" y="282"/>
                  </a:cubicBezTo>
                  <a:cubicBezTo>
                    <a:pt x="605" y="282"/>
                    <a:pt x="607" y="279"/>
                    <a:pt x="607" y="275"/>
                  </a:cubicBezTo>
                  <a:cubicBezTo>
                    <a:pt x="607" y="270"/>
                    <a:pt x="602" y="267"/>
                    <a:pt x="602" y="265"/>
                  </a:cubicBezTo>
                  <a:cubicBezTo>
                    <a:pt x="602" y="265"/>
                    <a:pt x="602" y="265"/>
                    <a:pt x="602" y="265"/>
                  </a:cubicBezTo>
                  <a:cubicBezTo>
                    <a:pt x="602" y="264"/>
                    <a:pt x="602" y="264"/>
                    <a:pt x="602" y="264"/>
                  </a:cubicBezTo>
                  <a:cubicBezTo>
                    <a:pt x="602" y="264"/>
                    <a:pt x="602" y="264"/>
                    <a:pt x="602" y="264"/>
                  </a:cubicBezTo>
                  <a:cubicBezTo>
                    <a:pt x="602" y="263"/>
                    <a:pt x="602" y="262"/>
                    <a:pt x="603" y="262"/>
                  </a:cubicBezTo>
                  <a:cubicBezTo>
                    <a:pt x="604" y="261"/>
                    <a:pt x="603" y="261"/>
                    <a:pt x="602" y="260"/>
                  </a:cubicBezTo>
                  <a:cubicBezTo>
                    <a:pt x="602" y="260"/>
                    <a:pt x="602" y="260"/>
                    <a:pt x="602" y="260"/>
                  </a:cubicBezTo>
                  <a:cubicBezTo>
                    <a:pt x="602" y="260"/>
                    <a:pt x="602" y="260"/>
                    <a:pt x="602" y="260"/>
                  </a:cubicBezTo>
                  <a:cubicBezTo>
                    <a:pt x="602" y="260"/>
                    <a:pt x="602" y="260"/>
                    <a:pt x="602" y="259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4" y="258"/>
                    <a:pt x="605" y="256"/>
                    <a:pt x="605" y="254"/>
                  </a:cubicBezTo>
                  <a:cubicBezTo>
                    <a:pt x="605" y="253"/>
                    <a:pt x="604" y="251"/>
                    <a:pt x="602" y="250"/>
                  </a:cubicBezTo>
                  <a:cubicBezTo>
                    <a:pt x="602" y="250"/>
                    <a:pt x="602" y="250"/>
                    <a:pt x="602" y="250"/>
                  </a:cubicBezTo>
                  <a:cubicBezTo>
                    <a:pt x="602" y="250"/>
                    <a:pt x="602" y="249"/>
                    <a:pt x="601" y="249"/>
                  </a:cubicBezTo>
                  <a:cubicBezTo>
                    <a:pt x="601" y="249"/>
                    <a:pt x="602" y="249"/>
                    <a:pt x="602" y="248"/>
                  </a:cubicBezTo>
                  <a:cubicBezTo>
                    <a:pt x="602" y="247"/>
                    <a:pt x="601" y="247"/>
                    <a:pt x="601" y="247"/>
                  </a:cubicBezTo>
                  <a:cubicBezTo>
                    <a:pt x="601" y="247"/>
                    <a:pt x="601" y="246"/>
                    <a:pt x="601" y="246"/>
                  </a:cubicBezTo>
                  <a:cubicBezTo>
                    <a:pt x="601" y="246"/>
                    <a:pt x="601" y="246"/>
                    <a:pt x="601" y="245"/>
                  </a:cubicBezTo>
                  <a:cubicBezTo>
                    <a:pt x="601" y="245"/>
                    <a:pt x="601" y="245"/>
                    <a:pt x="601" y="245"/>
                  </a:cubicBezTo>
                  <a:cubicBezTo>
                    <a:pt x="601" y="245"/>
                    <a:pt x="601" y="245"/>
                    <a:pt x="601" y="245"/>
                  </a:cubicBezTo>
                  <a:cubicBezTo>
                    <a:pt x="601" y="244"/>
                    <a:pt x="601" y="244"/>
                    <a:pt x="601" y="244"/>
                  </a:cubicBezTo>
                  <a:cubicBezTo>
                    <a:pt x="601" y="244"/>
                    <a:pt x="601" y="244"/>
                    <a:pt x="601" y="244"/>
                  </a:cubicBezTo>
                  <a:cubicBezTo>
                    <a:pt x="604" y="243"/>
                    <a:pt x="607" y="241"/>
                    <a:pt x="607" y="237"/>
                  </a:cubicBezTo>
                  <a:cubicBezTo>
                    <a:pt x="607" y="237"/>
                    <a:pt x="607" y="236"/>
                    <a:pt x="607" y="236"/>
                  </a:cubicBezTo>
                  <a:cubicBezTo>
                    <a:pt x="607" y="239"/>
                    <a:pt x="605" y="242"/>
                    <a:pt x="602" y="242"/>
                  </a:cubicBezTo>
                  <a:cubicBezTo>
                    <a:pt x="602" y="242"/>
                    <a:pt x="602" y="242"/>
                    <a:pt x="602" y="242"/>
                  </a:cubicBezTo>
                  <a:cubicBezTo>
                    <a:pt x="602" y="241"/>
                    <a:pt x="601" y="240"/>
                    <a:pt x="601" y="240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2" y="239"/>
                    <a:pt x="603" y="238"/>
                    <a:pt x="603" y="238"/>
                  </a:cubicBezTo>
                  <a:cubicBezTo>
                    <a:pt x="603" y="237"/>
                    <a:pt x="602" y="236"/>
                    <a:pt x="601" y="235"/>
                  </a:cubicBezTo>
                  <a:cubicBezTo>
                    <a:pt x="601" y="235"/>
                    <a:pt x="601" y="235"/>
                    <a:pt x="601" y="235"/>
                  </a:cubicBezTo>
                  <a:cubicBezTo>
                    <a:pt x="601" y="235"/>
                    <a:pt x="601" y="235"/>
                    <a:pt x="601" y="234"/>
                  </a:cubicBezTo>
                  <a:cubicBezTo>
                    <a:pt x="601" y="234"/>
                    <a:pt x="601" y="234"/>
                    <a:pt x="601" y="234"/>
                  </a:cubicBezTo>
                  <a:cubicBezTo>
                    <a:pt x="601" y="234"/>
                    <a:pt x="601" y="234"/>
                    <a:pt x="602" y="234"/>
                  </a:cubicBezTo>
                  <a:cubicBezTo>
                    <a:pt x="602" y="234"/>
                    <a:pt x="602" y="234"/>
                    <a:pt x="603" y="235"/>
                  </a:cubicBezTo>
                  <a:cubicBezTo>
                    <a:pt x="603" y="234"/>
                    <a:pt x="603" y="234"/>
                    <a:pt x="603" y="234"/>
                  </a:cubicBezTo>
                  <a:cubicBezTo>
                    <a:pt x="603" y="234"/>
                    <a:pt x="602" y="233"/>
                    <a:pt x="602" y="233"/>
                  </a:cubicBezTo>
                  <a:cubicBezTo>
                    <a:pt x="602" y="233"/>
                    <a:pt x="601" y="233"/>
                    <a:pt x="601" y="233"/>
                  </a:cubicBezTo>
                  <a:cubicBezTo>
                    <a:pt x="601" y="232"/>
                    <a:pt x="600" y="230"/>
                    <a:pt x="600" y="230"/>
                  </a:cubicBezTo>
                  <a:cubicBezTo>
                    <a:pt x="600" y="230"/>
                    <a:pt x="599" y="232"/>
                    <a:pt x="599" y="233"/>
                  </a:cubicBezTo>
                  <a:cubicBezTo>
                    <a:pt x="599" y="233"/>
                    <a:pt x="599" y="233"/>
                    <a:pt x="599" y="233"/>
                  </a:cubicBezTo>
                  <a:cubicBezTo>
                    <a:pt x="598" y="233"/>
                    <a:pt x="598" y="234"/>
                    <a:pt x="598" y="234"/>
                  </a:cubicBezTo>
                  <a:cubicBezTo>
                    <a:pt x="598" y="234"/>
                    <a:pt x="598" y="234"/>
                    <a:pt x="598" y="235"/>
                  </a:cubicBezTo>
                  <a:cubicBezTo>
                    <a:pt x="598" y="234"/>
                    <a:pt x="599" y="234"/>
                    <a:pt x="599" y="234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0" y="234"/>
                    <a:pt x="600" y="234"/>
                    <a:pt x="600" y="234"/>
                  </a:cubicBezTo>
                  <a:cubicBezTo>
                    <a:pt x="600" y="234"/>
                    <a:pt x="600" y="234"/>
                    <a:pt x="600" y="234"/>
                  </a:cubicBezTo>
                  <a:cubicBezTo>
                    <a:pt x="600" y="235"/>
                    <a:pt x="600" y="235"/>
                    <a:pt x="600" y="235"/>
                  </a:cubicBezTo>
                  <a:cubicBezTo>
                    <a:pt x="600" y="235"/>
                    <a:pt x="600" y="235"/>
                    <a:pt x="600" y="235"/>
                  </a:cubicBezTo>
                  <a:cubicBezTo>
                    <a:pt x="599" y="236"/>
                    <a:pt x="598" y="237"/>
                    <a:pt x="598" y="238"/>
                  </a:cubicBezTo>
                  <a:cubicBezTo>
                    <a:pt x="598" y="239"/>
                    <a:pt x="599" y="239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599" y="240"/>
                    <a:pt x="599" y="241"/>
                    <a:pt x="599" y="242"/>
                  </a:cubicBezTo>
                  <a:cubicBezTo>
                    <a:pt x="599" y="242"/>
                    <a:pt x="599" y="242"/>
                    <a:pt x="599" y="242"/>
                  </a:cubicBezTo>
                  <a:cubicBezTo>
                    <a:pt x="596" y="242"/>
                    <a:pt x="594" y="239"/>
                    <a:pt x="594" y="236"/>
                  </a:cubicBezTo>
                  <a:cubicBezTo>
                    <a:pt x="594" y="237"/>
                    <a:pt x="594" y="237"/>
                    <a:pt x="594" y="237"/>
                  </a:cubicBezTo>
                  <a:cubicBezTo>
                    <a:pt x="594" y="241"/>
                    <a:pt x="596" y="244"/>
                    <a:pt x="600" y="244"/>
                  </a:cubicBezTo>
                  <a:cubicBezTo>
                    <a:pt x="600" y="244"/>
                    <a:pt x="600" y="244"/>
                    <a:pt x="600" y="244"/>
                  </a:cubicBezTo>
                  <a:cubicBezTo>
                    <a:pt x="600" y="244"/>
                    <a:pt x="600" y="244"/>
                    <a:pt x="600" y="245"/>
                  </a:cubicBezTo>
                  <a:cubicBezTo>
                    <a:pt x="600" y="245"/>
                    <a:pt x="599" y="245"/>
                    <a:pt x="599" y="245"/>
                  </a:cubicBezTo>
                  <a:cubicBezTo>
                    <a:pt x="599" y="245"/>
                    <a:pt x="600" y="245"/>
                    <a:pt x="600" y="245"/>
                  </a:cubicBezTo>
                  <a:cubicBezTo>
                    <a:pt x="600" y="246"/>
                    <a:pt x="600" y="246"/>
                    <a:pt x="600" y="246"/>
                  </a:cubicBezTo>
                  <a:cubicBezTo>
                    <a:pt x="600" y="246"/>
                    <a:pt x="600" y="247"/>
                    <a:pt x="600" y="247"/>
                  </a:cubicBezTo>
                  <a:cubicBezTo>
                    <a:pt x="599" y="247"/>
                    <a:pt x="599" y="247"/>
                    <a:pt x="599" y="248"/>
                  </a:cubicBezTo>
                  <a:cubicBezTo>
                    <a:pt x="599" y="249"/>
                    <a:pt x="599" y="249"/>
                    <a:pt x="600" y="249"/>
                  </a:cubicBezTo>
                  <a:cubicBezTo>
                    <a:pt x="599" y="249"/>
                    <a:pt x="599" y="250"/>
                    <a:pt x="599" y="250"/>
                  </a:cubicBezTo>
                  <a:cubicBezTo>
                    <a:pt x="599" y="250"/>
                    <a:pt x="599" y="250"/>
                    <a:pt x="599" y="250"/>
                  </a:cubicBezTo>
                  <a:cubicBezTo>
                    <a:pt x="597" y="251"/>
                    <a:pt x="596" y="253"/>
                    <a:pt x="596" y="255"/>
                  </a:cubicBezTo>
                  <a:cubicBezTo>
                    <a:pt x="596" y="256"/>
                    <a:pt x="597" y="258"/>
                    <a:pt x="599" y="259"/>
                  </a:cubicBezTo>
                  <a:cubicBezTo>
                    <a:pt x="599" y="259"/>
                    <a:pt x="599" y="259"/>
                    <a:pt x="599" y="259"/>
                  </a:cubicBezTo>
                  <a:cubicBezTo>
                    <a:pt x="599" y="259"/>
                    <a:pt x="599" y="259"/>
                    <a:pt x="599" y="259"/>
                  </a:cubicBezTo>
                  <a:cubicBezTo>
                    <a:pt x="599" y="259"/>
                    <a:pt x="599" y="259"/>
                    <a:pt x="599" y="260"/>
                  </a:cubicBezTo>
                  <a:cubicBezTo>
                    <a:pt x="599" y="260"/>
                    <a:pt x="599" y="260"/>
                    <a:pt x="599" y="260"/>
                  </a:cubicBezTo>
                  <a:cubicBezTo>
                    <a:pt x="599" y="260"/>
                    <a:pt x="599" y="260"/>
                    <a:pt x="599" y="260"/>
                  </a:cubicBezTo>
                  <a:cubicBezTo>
                    <a:pt x="599" y="260"/>
                    <a:pt x="599" y="260"/>
                    <a:pt x="599" y="260"/>
                  </a:cubicBezTo>
                  <a:cubicBezTo>
                    <a:pt x="598" y="261"/>
                    <a:pt x="597" y="261"/>
                    <a:pt x="598" y="262"/>
                  </a:cubicBezTo>
                  <a:cubicBezTo>
                    <a:pt x="598" y="262"/>
                    <a:pt x="599" y="263"/>
                    <a:pt x="599" y="264"/>
                  </a:cubicBezTo>
                  <a:cubicBezTo>
                    <a:pt x="599" y="264"/>
                    <a:pt x="599" y="264"/>
                    <a:pt x="599" y="264"/>
                  </a:cubicBezTo>
                  <a:cubicBezTo>
                    <a:pt x="599" y="264"/>
                    <a:pt x="599" y="265"/>
                    <a:pt x="599" y="265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9" y="267"/>
                    <a:pt x="594" y="271"/>
                    <a:pt x="594" y="275"/>
                  </a:cubicBezTo>
                  <a:cubicBezTo>
                    <a:pt x="594" y="279"/>
                    <a:pt x="596" y="282"/>
                    <a:pt x="599" y="282"/>
                  </a:cubicBezTo>
                  <a:cubicBezTo>
                    <a:pt x="599" y="282"/>
                    <a:pt x="598" y="283"/>
                    <a:pt x="598" y="283"/>
                  </a:cubicBezTo>
                  <a:cubicBezTo>
                    <a:pt x="598" y="283"/>
                    <a:pt x="599" y="283"/>
                    <a:pt x="599" y="284"/>
                  </a:cubicBezTo>
                  <a:cubicBezTo>
                    <a:pt x="597" y="284"/>
                    <a:pt x="595" y="286"/>
                    <a:pt x="595" y="289"/>
                  </a:cubicBezTo>
                  <a:cubicBezTo>
                    <a:pt x="595" y="291"/>
                    <a:pt x="596" y="293"/>
                    <a:pt x="598" y="294"/>
                  </a:cubicBezTo>
                  <a:cubicBezTo>
                    <a:pt x="598" y="294"/>
                    <a:pt x="599" y="294"/>
                    <a:pt x="599" y="294"/>
                  </a:cubicBezTo>
                  <a:cubicBezTo>
                    <a:pt x="597" y="295"/>
                    <a:pt x="595" y="297"/>
                    <a:pt x="594" y="298"/>
                  </a:cubicBezTo>
                  <a:cubicBezTo>
                    <a:pt x="593" y="300"/>
                    <a:pt x="593" y="303"/>
                    <a:pt x="592" y="303"/>
                  </a:cubicBezTo>
                  <a:cubicBezTo>
                    <a:pt x="591" y="304"/>
                    <a:pt x="588" y="305"/>
                    <a:pt x="589" y="307"/>
                  </a:cubicBezTo>
                  <a:cubicBezTo>
                    <a:pt x="589" y="307"/>
                    <a:pt x="589" y="307"/>
                    <a:pt x="589" y="307"/>
                  </a:cubicBezTo>
                  <a:cubicBezTo>
                    <a:pt x="586" y="309"/>
                    <a:pt x="581" y="314"/>
                    <a:pt x="579" y="317"/>
                  </a:cubicBezTo>
                  <a:cubicBezTo>
                    <a:pt x="576" y="320"/>
                    <a:pt x="572" y="326"/>
                    <a:pt x="565" y="324"/>
                  </a:cubicBezTo>
                  <a:cubicBezTo>
                    <a:pt x="564" y="325"/>
                    <a:pt x="564" y="327"/>
                    <a:pt x="565" y="328"/>
                  </a:cubicBezTo>
                  <a:cubicBezTo>
                    <a:pt x="563" y="329"/>
                    <a:pt x="559" y="328"/>
                    <a:pt x="558" y="327"/>
                  </a:cubicBezTo>
                  <a:cubicBezTo>
                    <a:pt x="557" y="329"/>
                    <a:pt x="558" y="330"/>
                    <a:pt x="559" y="331"/>
                  </a:cubicBezTo>
                  <a:cubicBezTo>
                    <a:pt x="557" y="331"/>
                    <a:pt x="554" y="331"/>
                    <a:pt x="553" y="331"/>
                  </a:cubicBezTo>
                  <a:cubicBezTo>
                    <a:pt x="553" y="332"/>
                    <a:pt x="554" y="333"/>
                    <a:pt x="555" y="334"/>
                  </a:cubicBezTo>
                  <a:cubicBezTo>
                    <a:pt x="553" y="335"/>
                    <a:pt x="552" y="335"/>
                    <a:pt x="551" y="334"/>
                  </a:cubicBezTo>
                  <a:cubicBezTo>
                    <a:pt x="551" y="336"/>
                    <a:pt x="552" y="337"/>
                    <a:pt x="553" y="338"/>
                  </a:cubicBezTo>
                  <a:cubicBezTo>
                    <a:pt x="553" y="338"/>
                    <a:pt x="552" y="338"/>
                    <a:pt x="551" y="338"/>
                  </a:cubicBezTo>
                  <a:cubicBezTo>
                    <a:pt x="551" y="338"/>
                    <a:pt x="551" y="339"/>
                    <a:pt x="552" y="340"/>
                  </a:cubicBezTo>
                  <a:cubicBezTo>
                    <a:pt x="532" y="349"/>
                    <a:pt x="516" y="363"/>
                    <a:pt x="504" y="381"/>
                  </a:cubicBezTo>
                  <a:cubicBezTo>
                    <a:pt x="493" y="400"/>
                    <a:pt x="486" y="422"/>
                    <a:pt x="486" y="445"/>
                  </a:cubicBezTo>
                  <a:cubicBezTo>
                    <a:pt x="486" y="453"/>
                    <a:pt x="487" y="460"/>
                    <a:pt x="488" y="467"/>
                  </a:cubicBezTo>
                  <a:cubicBezTo>
                    <a:pt x="488" y="496"/>
                    <a:pt x="488" y="496"/>
                    <a:pt x="488" y="496"/>
                  </a:cubicBezTo>
                  <a:cubicBezTo>
                    <a:pt x="486" y="489"/>
                    <a:pt x="481" y="483"/>
                    <a:pt x="475" y="478"/>
                  </a:cubicBezTo>
                  <a:cubicBezTo>
                    <a:pt x="473" y="477"/>
                    <a:pt x="470" y="475"/>
                    <a:pt x="467" y="474"/>
                  </a:cubicBezTo>
                  <a:cubicBezTo>
                    <a:pt x="466" y="472"/>
                    <a:pt x="462" y="469"/>
                    <a:pt x="457" y="469"/>
                  </a:cubicBezTo>
                  <a:cubicBezTo>
                    <a:pt x="457" y="468"/>
                    <a:pt x="457" y="468"/>
                    <a:pt x="457" y="468"/>
                  </a:cubicBezTo>
                  <a:cubicBezTo>
                    <a:pt x="457" y="467"/>
                    <a:pt x="455" y="465"/>
                    <a:pt x="453" y="465"/>
                  </a:cubicBezTo>
                  <a:cubicBezTo>
                    <a:pt x="452" y="465"/>
                    <a:pt x="451" y="466"/>
                    <a:pt x="451" y="466"/>
                  </a:cubicBezTo>
                  <a:cubicBezTo>
                    <a:pt x="450" y="467"/>
                    <a:pt x="449" y="468"/>
                    <a:pt x="449" y="469"/>
                  </a:cubicBezTo>
                  <a:cubicBezTo>
                    <a:pt x="449" y="469"/>
                    <a:pt x="449" y="469"/>
                    <a:pt x="449" y="469"/>
                  </a:cubicBezTo>
                  <a:cubicBezTo>
                    <a:pt x="444" y="470"/>
                    <a:pt x="440" y="472"/>
                    <a:pt x="439" y="474"/>
                  </a:cubicBezTo>
                  <a:cubicBezTo>
                    <a:pt x="437" y="475"/>
                    <a:pt x="434" y="477"/>
                    <a:pt x="432" y="478"/>
                  </a:cubicBezTo>
                  <a:cubicBezTo>
                    <a:pt x="424" y="484"/>
                    <a:pt x="418" y="492"/>
                    <a:pt x="417" y="502"/>
                  </a:cubicBezTo>
                  <a:cubicBezTo>
                    <a:pt x="413" y="504"/>
                    <a:pt x="413" y="504"/>
                    <a:pt x="413" y="504"/>
                  </a:cubicBezTo>
                  <a:cubicBezTo>
                    <a:pt x="413" y="512"/>
                    <a:pt x="413" y="512"/>
                    <a:pt x="413" y="512"/>
                  </a:cubicBezTo>
                  <a:cubicBezTo>
                    <a:pt x="410" y="514"/>
                    <a:pt x="410" y="514"/>
                    <a:pt x="410" y="514"/>
                  </a:cubicBezTo>
                  <a:cubicBezTo>
                    <a:pt x="400" y="521"/>
                    <a:pt x="400" y="521"/>
                    <a:pt x="400" y="521"/>
                  </a:cubicBezTo>
                  <a:cubicBezTo>
                    <a:pt x="400" y="521"/>
                    <a:pt x="400" y="521"/>
                    <a:pt x="400" y="521"/>
                  </a:cubicBezTo>
                  <a:cubicBezTo>
                    <a:pt x="399" y="520"/>
                    <a:pt x="399" y="520"/>
                    <a:pt x="398" y="520"/>
                  </a:cubicBezTo>
                  <a:cubicBezTo>
                    <a:pt x="398" y="520"/>
                    <a:pt x="398" y="520"/>
                    <a:pt x="398" y="520"/>
                  </a:cubicBezTo>
                  <a:cubicBezTo>
                    <a:pt x="398" y="518"/>
                    <a:pt x="397" y="517"/>
                    <a:pt x="395" y="516"/>
                  </a:cubicBezTo>
                  <a:cubicBezTo>
                    <a:pt x="395" y="516"/>
                    <a:pt x="395" y="516"/>
                    <a:pt x="395" y="516"/>
                  </a:cubicBezTo>
                  <a:cubicBezTo>
                    <a:pt x="395" y="516"/>
                    <a:pt x="395" y="515"/>
                    <a:pt x="395" y="515"/>
                  </a:cubicBezTo>
                  <a:cubicBezTo>
                    <a:pt x="395" y="515"/>
                    <a:pt x="395" y="515"/>
                    <a:pt x="395" y="515"/>
                  </a:cubicBezTo>
                  <a:cubicBezTo>
                    <a:pt x="396" y="514"/>
                    <a:pt x="396" y="514"/>
                    <a:pt x="396" y="514"/>
                  </a:cubicBezTo>
                  <a:cubicBezTo>
                    <a:pt x="396" y="513"/>
                    <a:pt x="396" y="513"/>
                    <a:pt x="395" y="513"/>
                  </a:cubicBezTo>
                  <a:cubicBezTo>
                    <a:pt x="395" y="513"/>
                    <a:pt x="395" y="513"/>
                    <a:pt x="395" y="513"/>
                  </a:cubicBezTo>
                  <a:cubicBezTo>
                    <a:pt x="395" y="512"/>
                    <a:pt x="395" y="512"/>
                    <a:pt x="395" y="512"/>
                  </a:cubicBezTo>
                  <a:cubicBezTo>
                    <a:pt x="395" y="512"/>
                    <a:pt x="396" y="512"/>
                    <a:pt x="396" y="511"/>
                  </a:cubicBezTo>
                  <a:cubicBezTo>
                    <a:pt x="396" y="511"/>
                    <a:pt x="395" y="511"/>
                    <a:pt x="395" y="511"/>
                  </a:cubicBezTo>
                  <a:cubicBezTo>
                    <a:pt x="395" y="511"/>
                    <a:pt x="395" y="511"/>
                    <a:pt x="395" y="510"/>
                  </a:cubicBezTo>
                  <a:cubicBezTo>
                    <a:pt x="395" y="510"/>
                    <a:pt x="395" y="510"/>
                    <a:pt x="395" y="510"/>
                  </a:cubicBezTo>
                  <a:cubicBezTo>
                    <a:pt x="395" y="510"/>
                    <a:pt x="395" y="510"/>
                    <a:pt x="395" y="509"/>
                  </a:cubicBezTo>
                  <a:cubicBezTo>
                    <a:pt x="395" y="509"/>
                    <a:pt x="395" y="506"/>
                    <a:pt x="395" y="506"/>
                  </a:cubicBezTo>
                  <a:cubicBezTo>
                    <a:pt x="394" y="506"/>
                    <a:pt x="394" y="509"/>
                    <a:pt x="394" y="509"/>
                  </a:cubicBezTo>
                  <a:cubicBezTo>
                    <a:pt x="394" y="510"/>
                    <a:pt x="394" y="510"/>
                    <a:pt x="394" y="510"/>
                  </a:cubicBezTo>
                  <a:cubicBezTo>
                    <a:pt x="394" y="510"/>
                    <a:pt x="394" y="510"/>
                    <a:pt x="394" y="510"/>
                  </a:cubicBezTo>
                  <a:cubicBezTo>
                    <a:pt x="394" y="511"/>
                    <a:pt x="394" y="511"/>
                    <a:pt x="394" y="511"/>
                  </a:cubicBezTo>
                  <a:cubicBezTo>
                    <a:pt x="394" y="511"/>
                    <a:pt x="394" y="511"/>
                    <a:pt x="394" y="511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4" y="512"/>
                    <a:pt x="394" y="512"/>
                    <a:pt x="394" y="513"/>
                  </a:cubicBezTo>
                  <a:cubicBezTo>
                    <a:pt x="394" y="513"/>
                    <a:pt x="394" y="513"/>
                    <a:pt x="394" y="513"/>
                  </a:cubicBezTo>
                  <a:cubicBezTo>
                    <a:pt x="394" y="513"/>
                    <a:pt x="393" y="514"/>
                    <a:pt x="393" y="514"/>
                  </a:cubicBezTo>
                  <a:cubicBezTo>
                    <a:pt x="393" y="514"/>
                    <a:pt x="394" y="514"/>
                    <a:pt x="394" y="515"/>
                  </a:cubicBezTo>
                  <a:cubicBezTo>
                    <a:pt x="394" y="515"/>
                    <a:pt x="394" y="515"/>
                    <a:pt x="394" y="515"/>
                  </a:cubicBezTo>
                  <a:cubicBezTo>
                    <a:pt x="394" y="515"/>
                    <a:pt x="394" y="516"/>
                    <a:pt x="394" y="516"/>
                  </a:cubicBezTo>
                  <a:cubicBezTo>
                    <a:pt x="394" y="516"/>
                    <a:pt x="394" y="516"/>
                    <a:pt x="394" y="516"/>
                  </a:cubicBezTo>
                  <a:cubicBezTo>
                    <a:pt x="392" y="517"/>
                    <a:pt x="391" y="518"/>
                    <a:pt x="391" y="520"/>
                  </a:cubicBezTo>
                  <a:cubicBezTo>
                    <a:pt x="391" y="520"/>
                    <a:pt x="391" y="520"/>
                    <a:pt x="391" y="520"/>
                  </a:cubicBezTo>
                  <a:cubicBezTo>
                    <a:pt x="389" y="521"/>
                    <a:pt x="388" y="521"/>
                    <a:pt x="388" y="522"/>
                  </a:cubicBezTo>
                  <a:cubicBezTo>
                    <a:pt x="388" y="523"/>
                    <a:pt x="391" y="521"/>
                    <a:pt x="391" y="525"/>
                  </a:cubicBezTo>
                  <a:cubicBezTo>
                    <a:pt x="392" y="526"/>
                    <a:pt x="392" y="527"/>
                    <a:pt x="392" y="527"/>
                  </a:cubicBezTo>
                  <a:cubicBezTo>
                    <a:pt x="392" y="527"/>
                    <a:pt x="391" y="528"/>
                    <a:pt x="391" y="528"/>
                  </a:cubicBezTo>
                  <a:cubicBezTo>
                    <a:pt x="391" y="529"/>
                    <a:pt x="391" y="529"/>
                    <a:pt x="392" y="529"/>
                  </a:cubicBezTo>
                  <a:cubicBezTo>
                    <a:pt x="392" y="559"/>
                    <a:pt x="392" y="559"/>
                    <a:pt x="392" y="559"/>
                  </a:cubicBezTo>
                  <a:cubicBezTo>
                    <a:pt x="384" y="560"/>
                    <a:pt x="384" y="560"/>
                    <a:pt x="384" y="560"/>
                  </a:cubicBezTo>
                  <a:cubicBezTo>
                    <a:pt x="381" y="556"/>
                    <a:pt x="381" y="556"/>
                    <a:pt x="381" y="556"/>
                  </a:cubicBezTo>
                  <a:cubicBezTo>
                    <a:pt x="381" y="547"/>
                    <a:pt x="381" y="547"/>
                    <a:pt x="381" y="547"/>
                  </a:cubicBezTo>
                  <a:cubicBezTo>
                    <a:pt x="381" y="546"/>
                    <a:pt x="382" y="546"/>
                    <a:pt x="382" y="546"/>
                  </a:cubicBezTo>
                  <a:cubicBezTo>
                    <a:pt x="382" y="546"/>
                    <a:pt x="381" y="545"/>
                    <a:pt x="381" y="545"/>
                  </a:cubicBezTo>
                  <a:cubicBezTo>
                    <a:pt x="381" y="545"/>
                    <a:pt x="381" y="544"/>
                    <a:pt x="381" y="544"/>
                  </a:cubicBezTo>
                  <a:cubicBezTo>
                    <a:pt x="382" y="540"/>
                    <a:pt x="384" y="542"/>
                    <a:pt x="384" y="541"/>
                  </a:cubicBezTo>
                  <a:cubicBezTo>
                    <a:pt x="384" y="540"/>
                    <a:pt x="383" y="540"/>
                    <a:pt x="382" y="540"/>
                  </a:cubicBezTo>
                  <a:cubicBezTo>
                    <a:pt x="382" y="540"/>
                    <a:pt x="382" y="540"/>
                    <a:pt x="382" y="540"/>
                  </a:cubicBezTo>
                  <a:cubicBezTo>
                    <a:pt x="382" y="538"/>
                    <a:pt x="381" y="537"/>
                    <a:pt x="379" y="537"/>
                  </a:cubicBezTo>
                  <a:cubicBezTo>
                    <a:pt x="379" y="537"/>
                    <a:pt x="379" y="537"/>
                    <a:pt x="379" y="537"/>
                  </a:cubicBezTo>
                  <a:cubicBezTo>
                    <a:pt x="379" y="536"/>
                    <a:pt x="379" y="536"/>
                    <a:pt x="379" y="536"/>
                  </a:cubicBezTo>
                  <a:cubicBezTo>
                    <a:pt x="379" y="536"/>
                    <a:pt x="379" y="536"/>
                    <a:pt x="379" y="536"/>
                  </a:cubicBezTo>
                  <a:cubicBezTo>
                    <a:pt x="379" y="536"/>
                    <a:pt x="380" y="535"/>
                    <a:pt x="380" y="535"/>
                  </a:cubicBezTo>
                  <a:cubicBezTo>
                    <a:pt x="380" y="535"/>
                    <a:pt x="380" y="535"/>
                    <a:pt x="379" y="535"/>
                  </a:cubicBezTo>
                  <a:cubicBezTo>
                    <a:pt x="379" y="535"/>
                    <a:pt x="379" y="534"/>
                    <a:pt x="379" y="534"/>
                  </a:cubicBezTo>
                  <a:cubicBezTo>
                    <a:pt x="379" y="534"/>
                    <a:pt x="379" y="534"/>
                    <a:pt x="379" y="534"/>
                  </a:cubicBezTo>
                  <a:cubicBezTo>
                    <a:pt x="379" y="534"/>
                    <a:pt x="380" y="534"/>
                    <a:pt x="380" y="533"/>
                  </a:cubicBezTo>
                  <a:cubicBezTo>
                    <a:pt x="380" y="533"/>
                    <a:pt x="379" y="533"/>
                    <a:pt x="379" y="533"/>
                  </a:cubicBezTo>
                  <a:cubicBezTo>
                    <a:pt x="379" y="533"/>
                    <a:pt x="379" y="533"/>
                    <a:pt x="379" y="533"/>
                  </a:cubicBezTo>
                  <a:cubicBezTo>
                    <a:pt x="379" y="532"/>
                    <a:pt x="379" y="532"/>
                    <a:pt x="379" y="532"/>
                  </a:cubicBezTo>
                  <a:cubicBezTo>
                    <a:pt x="379" y="532"/>
                    <a:pt x="379" y="532"/>
                    <a:pt x="379" y="532"/>
                  </a:cubicBezTo>
                  <a:cubicBezTo>
                    <a:pt x="379" y="532"/>
                    <a:pt x="379" y="529"/>
                    <a:pt x="379" y="529"/>
                  </a:cubicBezTo>
                  <a:cubicBezTo>
                    <a:pt x="379" y="529"/>
                    <a:pt x="378" y="532"/>
                    <a:pt x="378" y="532"/>
                  </a:cubicBezTo>
                  <a:cubicBezTo>
                    <a:pt x="378" y="532"/>
                    <a:pt x="378" y="532"/>
                    <a:pt x="378" y="532"/>
                  </a:cubicBezTo>
                  <a:cubicBezTo>
                    <a:pt x="378" y="532"/>
                    <a:pt x="378" y="532"/>
                    <a:pt x="378" y="533"/>
                  </a:cubicBezTo>
                  <a:cubicBezTo>
                    <a:pt x="378" y="533"/>
                    <a:pt x="378" y="533"/>
                    <a:pt x="379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78" y="534"/>
                    <a:pt x="378" y="534"/>
                    <a:pt x="378" y="534"/>
                  </a:cubicBezTo>
                  <a:cubicBezTo>
                    <a:pt x="378" y="534"/>
                    <a:pt x="378" y="534"/>
                    <a:pt x="378" y="534"/>
                  </a:cubicBezTo>
                  <a:cubicBezTo>
                    <a:pt x="378" y="534"/>
                    <a:pt x="378" y="535"/>
                    <a:pt x="378" y="535"/>
                  </a:cubicBezTo>
                  <a:cubicBezTo>
                    <a:pt x="378" y="535"/>
                    <a:pt x="378" y="535"/>
                    <a:pt x="378" y="535"/>
                  </a:cubicBezTo>
                  <a:cubicBezTo>
                    <a:pt x="378" y="535"/>
                    <a:pt x="378" y="536"/>
                    <a:pt x="378" y="536"/>
                  </a:cubicBezTo>
                  <a:cubicBezTo>
                    <a:pt x="378" y="536"/>
                    <a:pt x="378" y="536"/>
                    <a:pt x="378" y="536"/>
                  </a:cubicBezTo>
                  <a:cubicBezTo>
                    <a:pt x="378" y="536"/>
                    <a:pt x="378" y="536"/>
                    <a:pt x="379" y="537"/>
                  </a:cubicBezTo>
                  <a:cubicBezTo>
                    <a:pt x="378" y="537"/>
                    <a:pt x="378" y="537"/>
                    <a:pt x="378" y="537"/>
                  </a:cubicBezTo>
                  <a:cubicBezTo>
                    <a:pt x="377" y="537"/>
                    <a:pt x="376" y="538"/>
                    <a:pt x="376" y="540"/>
                  </a:cubicBezTo>
                  <a:cubicBezTo>
                    <a:pt x="376" y="540"/>
                    <a:pt x="376" y="540"/>
                    <a:pt x="376" y="540"/>
                  </a:cubicBezTo>
                  <a:cubicBezTo>
                    <a:pt x="375" y="540"/>
                    <a:pt x="374" y="541"/>
                    <a:pt x="374" y="541"/>
                  </a:cubicBezTo>
                  <a:cubicBezTo>
                    <a:pt x="374" y="542"/>
                    <a:pt x="376" y="540"/>
                    <a:pt x="376" y="544"/>
                  </a:cubicBezTo>
                  <a:cubicBezTo>
                    <a:pt x="376" y="544"/>
                    <a:pt x="377" y="545"/>
                    <a:pt x="377" y="545"/>
                  </a:cubicBezTo>
                  <a:cubicBezTo>
                    <a:pt x="377" y="545"/>
                    <a:pt x="376" y="546"/>
                    <a:pt x="376" y="546"/>
                  </a:cubicBezTo>
                  <a:cubicBezTo>
                    <a:pt x="376" y="546"/>
                    <a:pt x="376" y="547"/>
                    <a:pt x="377" y="547"/>
                  </a:cubicBezTo>
                  <a:cubicBezTo>
                    <a:pt x="377" y="551"/>
                    <a:pt x="377" y="551"/>
                    <a:pt x="377" y="551"/>
                  </a:cubicBezTo>
                  <a:cubicBezTo>
                    <a:pt x="371" y="545"/>
                    <a:pt x="371" y="545"/>
                    <a:pt x="371" y="545"/>
                  </a:cubicBezTo>
                  <a:cubicBezTo>
                    <a:pt x="368" y="540"/>
                    <a:pt x="368" y="540"/>
                    <a:pt x="368" y="540"/>
                  </a:cubicBezTo>
                  <a:cubicBezTo>
                    <a:pt x="355" y="540"/>
                    <a:pt x="355" y="540"/>
                    <a:pt x="355" y="540"/>
                  </a:cubicBezTo>
                  <a:cubicBezTo>
                    <a:pt x="355" y="514"/>
                    <a:pt x="355" y="514"/>
                    <a:pt x="355" y="514"/>
                  </a:cubicBezTo>
                  <a:cubicBezTo>
                    <a:pt x="355" y="514"/>
                    <a:pt x="356" y="514"/>
                    <a:pt x="356" y="513"/>
                  </a:cubicBezTo>
                  <a:cubicBezTo>
                    <a:pt x="356" y="513"/>
                    <a:pt x="355" y="512"/>
                    <a:pt x="355" y="512"/>
                  </a:cubicBezTo>
                  <a:cubicBezTo>
                    <a:pt x="355" y="512"/>
                    <a:pt x="355" y="511"/>
                    <a:pt x="356" y="510"/>
                  </a:cubicBezTo>
                  <a:cubicBezTo>
                    <a:pt x="356" y="506"/>
                    <a:pt x="359" y="508"/>
                    <a:pt x="359" y="506"/>
                  </a:cubicBezTo>
                  <a:cubicBezTo>
                    <a:pt x="359" y="506"/>
                    <a:pt x="357" y="506"/>
                    <a:pt x="356" y="505"/>
                  </a:cubicBezTo>
                  <a:cubicBezTo>
                    <a:pt x="356" y="505"/>
                    <a:pt x="356" y="505"/>
                    <a:pt x="356" y="505"/>
                  </a:cubicBezTo>
                  <a:cubicBezTo>
                    <a:pt x="356" y="503"/>
                    <a:pt x="355" y="502"/>
                    <a:pt x="353" y="501"/>
                  </a:cubicBezTo>
                  <a:cubicBezTo>
                    <a:pt x="353" y="501"/>
                    <a:pt x="353" y="501"/>
                    <a:pt x="353" y="501"/>
                  </a:cubicBezTo>
                  <a:cubicBezTo>
                    <a:pt x="353" y="501"/>
                    <a:pt x="353" y="500"/>
                    <a:pt x="353" y="500"/>
                  </a:cubicBezTo>
                  <a:cubicBezTo>
                    <a:pt x="353" y="500"/>
                    <a:pt x="353" y="500"/>
                    <a:pt x="353" y="500"/>
                  </a:cubicBezTo>
                  <a:cubicBezTo>
                    <a:pt x="353" y="499"/>
                    <a:pt x="353" y="499"/>
                    <a:pt x="353" y="499"/>
                  </a:cubicBezTo>
                  <a:cubicBezTo>
                    <a:pt x="353" y="498"/>
                    <a:pt x="353" y="498"/>
                    <a:pt x="353" y="498"/>
                  </a:cubicBezTo>
                  <a:cubicBezTo>
                    <a:pt x="353" y="498"/>
                    <a:pt x="353" y="498"/>
                    <a:pt x="353" y="498"/>
                  </a:cubicBezTo>
                  <a:cubicBezTo>
                    <a:pt x="353" y="497"/>
                    <a:pt x="353" y="497"/>
                    <a:pt x="353" y="497"/>
                  </a:cubicBezTo>
                  <a:cubicBezTo>
                    <a:pt x="353" y="497"/>
                    <a:pt x="353" y="497"/>
                    <a:pt x="353" y="496"/>
                  </a:cubicBezTo>
                  <a:cubicBezTo>
                    <a:pt x="353" y="496"/>
                    <a:pt x="353" y="496"/>
                    <a:pt x="352" y="496"/>
                  </a:cubicBezTo>
                  <a:cubicBezTo>
                    <a:pt x="353" y="496"/>
                    <a:pt x="353" y="496"/>
                    <a:pt x="353" y="495"/>
                  </a:cubicBezTo>
                  <a:cubicBezTo>
                    <a:pt x="353" y="495"/>
                    <a:pt x="353" y="495"/>
                    <a:pt x="353" y="495"/>
                  </a:cubicBezTo>
                  <a:cubicBezTo>
                    <a:pt x="353" y="495"/>
                    <a:pt x="353" y="495"/>
                    <a:pt x="353" y="494"/>
                  </a:cubicBezTo>
                  <a:cubicBezTo>
                    <a:pt x="353" y="494"/>
                    <a:pt x="352" y="491"/>
                    <a:pt x="352" y="491"/>
                  </a:cubicBezTo>
                  <a:cubicBezTo>
                    <a:pt x="352" y="491"/>
                    <a:pt x="351" y="494"/>
                    <a:pt x="351" y="494"/>
                  </a:cubicBezTo>
                  <a:cubicBezTo>
                    <a:pt x="351" y="495"/>
                    <a:pt x="352" y="495"/>
                    <a:pt x="352" y="495"/>
                  </a:cubicBezTo>
                  <a:cubicBezTo>
                    <a:pt x="352" y="495"/>
                    <a:pt x="351" y="495"/>
                    <a:pt x="351" y="495"/>
                  </a:cubicBezTo>
                  <a:cubicBezTo>
                    <a:pt x="351" y="496"/>
                    <a:pt x="352" y="496"/>
                    <a:pt x="352" y="496"/>
                  </a:cubicBezTo>
                  <a:cubicBezTo>
                    <a:pt x="351" y="496"/>
                    <a:pt x="351" y="496"/>
                    <a:pt x="351" y="496"/>
                  </a:cubicBezTo>
                  <a:cubicBezTo>
                    <a:pt x="351" y="497"/>
                    <a:pt x="351" y="497"/>
                    <a:pt x="352" y="497"/>
                  </a:cubicBezTo>
                  <a:cubicBezTo>
                    <a:pt x="351" y="497"/>
                    <a:pt x="351" y="497"/>
                    <a:pt x="351" y="498"/>
                  </a:cubicBezTo>
                  <a:cubicBezTo>
                    <a:pt x="351" y="498"/>
                    <a:pt x="351" y="498"/>
                    <a:pt x="352" y="498"/>
                  </a:cubicBezTo>
                  <a:cubicBezTo>
                    <a:pt x="351" y="498"/>
                    <a:pt x="351" y="498"/>
                    <a:pt x="351" y="499"/>
                  </a:cubicBezTo>
                  <a:cubicBezTo>
                    <a:pt x="351" y="499"/>
                    <a:pt x="351" y="499"/>
                    <a:pt x="352" y="500"/>
                  </a:cubicBezTo>
                  <a:cubicBezTo>
                    <a:pt x="351" y="500"/>
                    <a:pt x="351" y="500"/>
                    <a:pt x="351" y="500"/>
                  </a:cubicBezTo>
                  <a:cubicBezTo>
                    <a:pt x="351" y="500"/>
                    <a:pt x="352" y="501"/>
                    <a:pt x="352" y="501"/>
                  </a:cubicBezTo>
                  <a:cubicBezTo>
                    <a:pt x="352" y="501"/>
                    <a:pt x="351" y="501"/>
                    <a:pt x="351" y="501"/>
                  </a:cubicBezTo>
                  <a:cubicBezTo>
                    <a:pt x="350" y="502"/>
                    <a:pt x="349" y="503"/>
                    <a:pt x="349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7" y="506"/>
                    <a:pt x="346" y="506"/>
                    <a:pt x="346" y="507"/>
                  </a:cubicBezTo>
                  <a:cubicBezTo>
                    <a:pt x="346" y="508"/>
                    <a:pt x="349" y="506"/>
                    <a:pt x="349" y="510"/>
                  </a:cubicBezTo>
                  <a:cubicBezTo>
                    <a:pt x="349" y="511"/>
                    <a:pt x="349" y="512"/>
                    <a:pt x="350" y="512"/>
                  </a:cubicBezTo>
                  <a:cubicBezTo>
                    <a:pt x="349" y="512"/>
                    <a:pt x="349" y="513"/>
                    <a:pt x="349" y="513"/>
                  </a:cubicBezTo>
                  <a:cubicBezTo>
                    <a:pt x="349" y="514"/>
                    <a:pt x="349" y="514"/>
                    <a:pt x="349" y="514"/>
                  </a:cubicBezTo>
                  <a:cubicBezTo>
                    <a:pt x="350" y="568"/>
                    <a:pt x="350" y="568"/>
                    <a:pt x="350" y="568"/>
                  </a:cubicBezTo>
                  <a:cubicBezTo>
                    <a:pt x="341" y="569"/>
                    <a:pt x="341" y="569"/>
                    <a:pt x="341" y="569"/>
                  </a:cubicBezTo>
                  <a:cubicBezTo>
                    <a:pt x="341" y="541"/>
                    <a:pt x="341" y="541"/>
                    <a:pt x="341" y="541"/>
                  </a:cubicBezTo>
                  <a:cubicBezTo>
                    <a:pt x="341" y="541"/>
                    <a:pt x="342" y="541"/>
                    <a:pt x="342" y="540"/>
                  </a:cubicBezTo>
                  <a:cubicBezTo>
                    <a:pt x="342" y="540"/>
                    <a:pt x="341" y="540"/>
                    <a:pt x="340" y="539"/>
                  </a:cubicBezTo>
                  <a:cubicBezTo>
                    <a:pt x="341" y="539"/>
                    <a:pt x="341" y="538"/>
                    <a:pt x="341" y="537"/>
                  </a:cubicBezTo>
                  <a:cubicBezTo>
                    <a:pt x="342" y="533"/>
                    <a:pt x="344" y="535"/>
                    <a:pt x="344" y="534"/>
                  </a:cubicBezTo>
                  <a:cubicBezTo>
                    <a:pt x="344" y="533"/>
                    <a:pt x="343" y="533"/>
                    <a:pt x="342" y="532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42" y="530"/>
                    <a:pt x="340" y="529"/>
                    <a:pt x="339" y="529"/>
                  </a:cubicBezTo>
                  <a:cubicBezTo>
                    <a:pt x="339" y="528"/>
                    <a:pt x="338" y="528"/>
                    <a:pt x="338" y="528"/>
                  </a:cubicBezTo>
                  <a:cubicBezTo>
                    <a:pt x="339" y="528"/>
                    <a:pt x="339" y="527"/>
                    <a:pt x="339" y="527"/>
                  </a:cubicBezTo>
                  <a:cubicBezTo>
                    <a:pt x="339" y="527"/>
                    <a:pt x="339" y="527"/>
                    <a:pt x="338" y="527"/>
                  </a:cubicBezTo>
                  <a:cubicBezTo>
                    <a:pt x="339" y="527"/>
                    <a:pt x="339" y="526"/>
                    <a:pt x="339" y="526"/>
                  </a:cubicBezTo>
                  <a:cubicBezTo>
                    <a:pt x="339" y="526"/>
                    <a:pt x="339" y="525"/>
                    <a:pt x="338" y="525"/>
                  </a:cubicBezTo>
                  <a:cubicBezTo>
                    <a:pt x="339" y="525"/>
                    <a:pt x="339" y="525"/>
                    <a:pt x="339" y="525"/>
                  </a:cubicBezTo>
                  <a:cubicBezTo>
                    <a:pt x="339" y="525"/>
                    <a:pt x="339" y="524"/>
                    <a:pt x="338" y="524"/>
                  </a:cubicBezTo>
                  <a:cubicBezTo>
                    <a:pt x="339" y="524"/>
                    <a:pt x="339" y="524"/>
                    <a:pt x="339" y="524"/>
                  </a:cubicBezTo>
                  <a:cubicBezTo>
                    <a:pt x="339" y="523"/>
                    <a:pt x="339" y="523"/>
                    <a:pt x="338" y="523"/>
                  </a:cubicBezTo>
                  <a:cubicBezTo>
                    <a:pt x="338" y="523"/>
                    <a:pt x="339" y="523"/>
                    <a:pt x="339" y="522"/>
                  </a:cubicBezTo>
                  <a:cubicBezTo>
                    <a:pt x="339" y="522"/>
                    <a:pt x="338" y="522"/>
                    <a:pt x="338" y="522"/>
                  </a:cubicBezTo>
                  <a:cubicBezTo>
                    <a:pt x="338" y="522"/>
                    <a:pt x="339" y="522"/>
                    <a:pt x="339" y="522"/>
                  </a:cubicBezTo>
                  <a:cubicBezTo>
                    <a:pt x="338" y="521"/>
                    <a:pt x="338" y="518"/>
                    <a:pt x="338" y="518"/>
                  </a:cubicBezTo>
                  <a:cubicBezTo>
                    <a:pt x="338" y="518"/>
                    <a:pt x="337" y="521"/>
                    <a:pt x="337" y="522"/>
                  </a:cubicBezTo>
                  <a:cubicBezTo>
                    <a:pt x="337" y="522"/>
                    <a:pt x="337" y="522"/>
                    <a:pt x="337" y="522"/>
                  </a:cubicBezTo>
                  <a:cubicBezTo>
                    <a:pt x="337" y="522"/>
                    <a:pt x="337" y="522"/>
                    <a:pt x="337" y="522"/>
                  </a:cubicBezTo>
                  <a:cubicBezTo>
                    <a:pt x="337" y="523"/>
                    <a:pt x="337" y="523"/>
                    <a:pt x="338" y="523"/>
                  </a:cubicBezTo>
                  <a:cubicBezTo>
                    <a:pt x="337" y="523"/>
                    <a:pt x="337" y="523"/>
                    <a:pt x="337" y="524"/>
                  </a:cubicBezTo>
                  <a:cubicBezTo>
                    <a:pt x="337" y="524"/>
                    <a:pt x="337" y="524"/>
                    <a:pt x="337" y="524"/>
                  </a:cubicBezTo>
                  <a:cubicBezTo>
                    <a:pt x="337" y="524"/>
                    <a:pt x="337" y="525"/>
                    <a:pt x="337" y="525"/>
                  </a:cubicBezTo>
                  <a:cubicBezTo>
                    <a:pt x="337" y="525"/>
                    <a:pt x="337" y="525"/>
                    <a:pt x="337" y="525"/>
                  </a:cubicBezTo>
                  <a:cubicBezTo>
                    <a:pt x="337" y="525"/>
                    <a:pt x="337" y="526"/>
                    <a:pt x="337" y="526"/>
                  </a:cubicBezTo>
                  <a:cubicBezTo>
                    <a:pt x="337" y="526"/>
                    <a:pt x="337" y="527"/>
                    <a:pt x="337" y="527"/>
                  </a:cubicBezTo>
                  <a:cubicBezTo>
                    <a:pt x="337" y="527"/>
                    <a:pt x="337" y="527"/>
                    <a:pt x="337" y="527"/>
                  </a:cubicBezTo>
                  <a:cubicBezTo>
                    <a:pt x="337" y="527"/>
                    <a:pt x="337" y="528"/>
                    <a:pt x="338" y="528"/>
                  </a:cubicBezTo>
                  <a:cubicBezTo>
                    <a:pt x="337" y="528"/>
                    <a:pt x="337" y="528"/>
                    <a:pt x="337" y="529"/>
                  </a:cubicBezTo>
                  <a:cubicBezTo>
                    <a:pt x="336" y="529"/>
                    <a:pt x="334" y="530"/>
                    <a:pt x="334" y="532"/>
                  </a:cubicBezTo>
                  <a:cubicBezTo>
                    <a:pt x="334" y="532"/>
                    <a:pt x="334" y="532"/>
                    <a:pt x="334" y="532"/>
                  </a:cubicBezTo>
                  <a:cubicBezTo>
                    <a:pt x="333" y="533"/>
                    <a:pt x="332" y="533"/>
                    <a:pt x="332" y="534"/>
                  </a:cubicBezTo>
                  <a:cubicBezTo>
                    <a:pt x="332" y="535"/>
                    <a:pt x="334" y="533"/>
                    <a:pt x="335" y="537"/>
                  </a:cubicBezTo>
                  <a:cubicBezTo>
                    <a:pt x="335" y="538"/>
                    <a:pt x="335" y="539"/>
                    <a:pt x="336" y="539"/>
                  </a:cubicBezTo>
                  <a:cubicBezTo>
                    <a:pt x="335" y="540"/>
                    <a:pt x="334" y="540"/>
                    <a:pt x="334" y="540"/>
                  </a:cubicBezTo>
                  <a:cubicBezTo>
                    <a:pt x="334" y="541"/>
                    <a:pt x="335" y="541"/>
                    <a:pt x="335" y="541"/>
                  </a:cubicBezTo>
                  <a:cubicBezTo>
                    <a:pt x="335" y="571"/>
                    <a:pt x="335" y="571"/>
                    <a:pt x="335" y="571"/>
                  </a:cubicBezTo>
                  <a:cubicBezTo>
                    <a:pt x="335" y="571"/>
                    <a:pt x="335" y="571"/>
                    <a:pt x="335" y="571"/>
                  </a:cubicBezTo>
                  <a:cubicBezTo>
                    <a:pt x="337" y="767"/>
                    <a:pt x="337" y="767"/>
                    <a:pt x="337" y="767"/>
                  </a:cubicBezTo>
                  <a:cubicBezTo>
                    <a:pt x="311" y="767"/>
                    <a:pt x="311" y="767"/>
                    <a:pt x="311" y="767"/>
                  </a:cubicBezTo>
                  <a:cubicBezTo>
                    <a:pt x="310" y="729"/>
                    <a:pt x="310" y="729"/>
                    <a:pt x="310" y="729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0"/>
                    <a:pt x="316" y="720"/>
                    <a:pt x="316" y="720"/>
                  </a:cubicBezTo>
                  <a:cubicBezTo>
                    <a:pt x="316" y="720"/>
                    <a:pt x="316" y="720"/>
                    <a:pt x="316" y="719"/>
                  </a:cubicBezTo>
                  <a:cubicBezTo>
                    <a:pt x="316" y="719"/>
                    <a:pt x="316" y="719"/>
                    <a:pt x="316" y="719"/>
                  </a:cubicBezTo>
                  <a:cubicBezTo>
                    <a:pt x="315" y="718"/>
                    <a:pt x="313" y="716"/>
                    <a:pt x="309" y="715"/>
                  </a:cubicBezTo>
                  <a:cubicBezTo>
                    <a:pt x="307" y="659"/>
                    <a:pt x="307" y="659"/>
                    <a:pt x="307" y="659"/>
                  </a:cubicBezTo>
                  <a:cubicBezTo>
                    <a:pt x="313" y="654"/>
                    <a:pt x="313" y="654"/>
                    <a:pt x="313" y="654"/>
                  </a:cubicBezTo>
                  <a:cubicBezTo>
                    <a:pt x="313" y="650"/>
                    <a:pt x="313" y="650"/>
                    <a:pt x="313" y="650"/>
                  </a:cubicBezTo>
                  <a:cubicBezTo>
                    <a:pt x="313" y="650"/>
                    <a:pt x="313" y="650"/>
                    <a:pt x="313" y="650"/>
                  </a:cubicBezTo>
                  <a:cubicBezTo>
                    <a:pt x="312" y="648"/>
                    <a:pt x="310" y="646"/>
                    <a:pt x="307" y="645"/>
                  </a:cubicBezTo>
                  <a:cubicBezTo>
                    <a:pt x="305" y="581"/>
                    <a:pt x="305" y="581"/>
                    <a:pt x="305" y="581"/>
                  </a:cubicBezTo>
                  <a:cubicBezTo>
                    <a:pt x="311" y="576"/>
                    <a:pt x="311" y="576"/>
                    <a:pt x="311" y="576"/>
                  </a:cubicBezTo>
                  <a:cubicBezTo>
                    <a:pt x="311" y="572"/>
                    <a:pt x="311" y="572"/>
                    <a:pt x="311" y="572"/>
                  </a:cubicBezTo>
                  <a:cubicBezTo>
                    <a:pt x="311" y="572"/>
                    <a:pt x="311" y="571"/>
                    <a:pt x="311" y="571"/>
                  </a:cubicBezTo>
                  <a:cubicBezTo>
                    <a:pt x="311" y="571"/>
                    <a:pt x="311" y="571"/>
                    <a:pt x="311" y="571"/>
                  </a:cubicBezTo>
                  <a:cubicBezTo>
                    <a:pt x="311" y="569"/>
                    <a:pt x="308" y="568"/>
                    <a:pt x="304" y="566"/>
                  </a:cubicBezTo>
                  <a:cubicBezTo>
                    <a:pt x="304" y="551"/>
                    <a:pt x="304" y="551"/>
                    <a:pt x="304" y="551"/>
                  </a:cubicBezTo>
                  <a:cubicBezTo>
                    <a:pt x="307" y="550"/>
                    <a:pt x="307" y="550"/>
                    <a:pt x="307" y="550"/>
                  </a:cubicBezTo>
                  <a:cubicBezTo>
                    <a:pt x="312" y="546"/>
                    <a:pt x="312" y="546"/>
                    <a:pt x="312" y="546"/>
                  </a:cubicBezTo>
                  <a:cubicBezTo>
                    <a:pt x="305" y="543"/>
                    <a:pt x="305" y="543"/>
                    <a:pt x="305" y="543"/>
                  </a:cubicBezTo>
                  <a:cubicBezTo>
                    <a:pt x="305" y="540"/>
                    <a:pt x="305" y="540"/>
                    <a:pt x="305" y="540"/>
                  </a:cubicBezTo>
                  <a:cubicBezTo>
                    <a:pt x="304" y="539"/>
                    <a:pt x="304" y="539"/>
                    <a:pt x="304" y="539"/>
                  </a:cubicBezTo>
                  <a:cubicBezTo>
                    <a:pt x="303" y="539"/>
                    <a:pt x="303" y="539"/>
                    <a:pt x="303" y="539"/>
                  </a:cubicBezTo>
                  <a:cubicBezTo>
                    <a:pt x="303" y="538"/>
                    <a:pt x="303" y="537"/>
                    <a:pt x="303" y="536"/>
                  </a:cubicBezTo>
                  <a:cubicBezTo>
                    <a:pt x="302" y="534"/>
                    <a:pt x="301" y="532"/>
                    <a:pt x="299" y="531"/>
                  </a:cubicBezTo>
                  <a:cubicBezTo>
                    <a:pt x="298" y="530"/>
                    <a:pt x="297" y="529"/>
                    <a:pt x="296" y="529"/>
                  </a:cubicBezTo>
                  <a:cubicBezTo>
                    <a:pt x="295" y="528"/>
                    <a:pt x="294" y="527"/>
                    <a:pt x="292" y="526"/>
                  </a:cubicBezTo>
                  <a:cubicBezTo>
                    <a:pt x="292" y="526"/>
                    <a:pt x="292" y="526"/>
                    <a:pt x="292" y="526"/>
                  </a:cubicBezTo>
                  <a:cubicBezTo>
                    <a:pt x="292" y="526"/>
                    <a:pt x="292" y="525"/>
                    <a:pt x="291" y="525"/>
                  </a:cubicBezTo>
                  <a:cubicBezTo>
                    <a:pt x="291" y="525"/>
                    <a:pt x="291" y="525"/>
                    <a:pt x="291" y="525"/>
                  </a:cubicBezTo>
                  <a:cubicBezTo>
                    <a:pt x="290" y="525"/>
                    <a:pt x="290" y="526"/>
                    <a:pt x="290" y="526"/>
                  </a:cubicBezTo>
                  <a:cubicBezTo>
                    <a:pt x="290" y="527"/>
                    <a:pt x="290" y="527"/>
                    <a:pt x="290" y="527"/>
                  </a:cubicBezTo>
                  <a:cubicBezTo>
                    <a:pt x="288" y="527"/>
                    <a:pt x="287" y="528"/>
                    <a:pt x="286" y="529"/>
                  </a:cubicBezTo>
                  <a:cubicBezTo>
                    <a:pt x="286" y="529"/>
                    <a:pt x="286" y="529"/>
                    <a:pt x="286" y="529"/>
                  </a:cubicBezTo>
                  <a:cubicBezTo>
                    <a:pt x="286" y="529"/>
                    <a:pt x="285" y="529"/>
                    <a:pt x="284" y="530"/>
                  </a:cubicBezTo>
                  <a:cubicBezTo>
                    <a:pt x="281" y="532"/>
                    <a:pt x="279" y="535"/>
                    <a:pt x="279" y="539"/>
                  </a:cubicBezTo>
                  <a:cubicBezTo>
                    <a:pt x="277" y="540"/>
                    <a:pt x="277" y="540"/>
                    <a:pt x="277" y="540"/>
                  </a:cubicBezTo>
                  <a:cubicBezTo>
                    <a:pt x="277" y="543"/>
                    <a:pt x="277" y="543"/>
                    <a:pt x="277" y="543"/>
                  </a:cubicBezTo>
                  <a:cubicBezTo>
                    <a:pt x="270" y="546"/>
                    <a:pt x="270" y="546"/>
                    <a:pt x="270" y="546"/>
                  </a:cubicBezTo>
                  <a:cubicBezTo>
                    <a:pt x="275" y="551"/>
                    <a:pt x="275" y="551"/>
                    <a:pt x="275" y="551"/>
                  </a:cubicBezTo>
                  <a:cubicBezTo>
                    <a:pt x="278" y="551"/>
                    <a:pt x="278" y="551"/>
                    <a:pt x="278" y="551"/>
                  </a:cubicBezTo>
                  <a:cubicBezTo>
                    <a:pt x="278" y="567"/>
                    <a:pt x="278" y="567"/>
                    <a:pt x="278" y="567"/>
                  </a:cubicBezTo>
                  <a:cubicBezTo>
                    <a:pt x="274" y="568"/>
                    <a:pt x="271" y="570"/>
                    <a:pt x="271" y="572"/>
                  </a:cubicBezTo>
                  <a:cubicBezTo>
                    <a:pt x="271" y="576"/>
                    <a:pt x="271" y="576"/>
                    <a:pt x="271" y="576"/>
                  </a:cubicBezTo>
                  <a:cubicBezTo>
                    <a:pt x="278" y="581"/>
                    <a:pt x="278" y="581"/>
                    <a:pt x="278" y="581"/>
                  </a:cubicBezTo>
                  <a:cubicBezTo>
                    <a:pt x="278" y="584"/>
                    <a:pt x="278" y="584"/>
                    <a:pt x="278" y="584"/>
                  </a:cubicBezTo>
                  <a:cubicBezTo>
                    <a:pt x="277" y="599"/>
                    <a:pt x="277" y="599"/>
                    <a:pt x="277" y="599"/>
                  </a:cubicBezTo>
                  <a:cubicBezTo>
                    <a:pt x="277" y="640"/>
                    <a:pt x="277" y="640"/>
                    <a:pt x="277" y="640"/>
                  </a:cubicBezTo>
                  <a:cubicBezTo>
                    <a:pt x="276" y="645"/>
                    <a:pt x="276" y="645"/>
                    <a:pt x="276" y="645"/>
                  </a:cubicBezTo>
                  <a:cubicBezTo>
                    <a:pt x="276" y="646"/>
                    <a:pt x="276" y="646"/>
                    <a:pt x="276" y="646"/>
                  </a:cubicBezTo>
                  <a:cubicBezTo>
                    <a:pt x="274" y="647"/>
                    <a:pt x="272" y="648"/>
                    <a:pt x="271" y="649"/>
                  </a:cubicBezTo>
                  <a:cubicBezTo>
                    <a:pt x="271" y="649"/>
                    <a:pt x="270" y="650"/>
                    <a:pt x="270" y="651"/>
                  </a:cubicBezTo>
                  <a:cubicBezTo>
                    <a:pt x="271" y="654"/>
                    <a:pt x="271" y="654"/>
                    <a:pt x="271" y="654"/>
                  </a:cubicBezTo>
                  <a:cubicBezTo>
                    <a:pt x="271" y="655"/>
                    <a:pt x="271" y="655"/>
                    <a:pt x="271" y="655"/>
                  </a:cubicBezTo>
                  <a:cubicBezTo>
                    <a:pt x="274" y="658"/>
                    <a:pt x="274" y="658"/>
                    <a:pt x="274" y="658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5" y="715"/>
                    <a:pt x="275" y="715"/>
                    <a:pt x="275" y="715"/>
                  </a:cubicBezTo>
                  <a:cubicBezTo>
                    <a:pt x="271" y="717"/>
                    <a:pt x="268" y="718"/>
                    <a:pt x="268" y="720"/>
                  </a:cubicBezTo>
                  <a:cubicBezTo>
                    <a:pt x="268" y="725"/>
                    <a:pt x="268" y="725"/>
                    <a:pt x="268" y="725"/>
                  </a:cubicBezTo>
                  <a:cubicBezTo>
                    <a:pt x="275" y="729"/>
                    <a:pt x="275" y="729"/>
                    <a:pt x="275" y="729"/>
                  </a:cubicBezTo>
                  <a:cubicBezTo>
                    <a:pt x="275" y="729"/>
                    <a:pt x="275" y="729"/>
                    <a:pt x="275" y="729"/>
                  </a:cubicBezTo>
                  <a:cubicBezTo>
                    <a:pt x="274" y="767"/>
                    <a:pt x="274" y="767"/>
                    <a:pt x="274" y="767"/>
                  </a:cubicBezTo>
                  <a:cubicBezTo>
                    <a:pt x="270" y="767"/>
                    <a:pt x="270" y="767"/>
                    <a:pt x="270" y="767"/>
                  </a:cubicBezTo>
                  <a:cubicBezTo>
                    <a:pt x="261" y="767"/>
                    <a:pt x="261" y="767"/>
                    <a:pt x="261" y="767"/>
                  </a:cubicBezTo>
                  <a:cubicBezTo>
                    <a:pt x="257" y="767"/>
                    <a:pt x="257" y="767"/>
                    <a:pt x="257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129" y="768"/>
                    <a:pt x="129" y="768"/>
                    <a:pt x="129" y="768"/>
                  </a:cubicBezTo>
                  <a:cubicBezTo>
                    <a:pt x="126" y="669"/>
                    <a:pt x="126" y="669"/>
                    <a:pt x="126" y="669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6" y="654"/>
                    <a:pt x="136" y="654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1"/>
                    <a:pt x="131" y="648"/>
                    <a:pt x="125" y="646"/>
                  </a:cubicBezTo>
                  <a:cubicBezTo>
                    <a:pt x="122" y="555"/>
                    <a:pt x="122" y="555"/>
                    <a:pt x="122" y="555"/>
                  </a:cubicBezTo>
                  <a:cubicBezTo>
                    <a:pt x="131" y="548"/>
                    <a:pt x="131" y="548"/>
                    <a:pt x="131" y="548"/>
                  </a:cubicBezTo>
                  <a:cubicBezTo>
                    <a:pt x="131" y="541"/>
                    <a:pt x="131" y="541"/>
                    <a:pt x="131" y="541"/>
                  </a:cubicBezTo>
                  <a:cubicBezTo>
                    <a:pt x="131" y="541"/>
                    <a:pt x="131" y="540"/>
                    <a:pt x="131" y="540"/>
                  </a:cubicBezTo>
                  <a:cubicBezTo>
                    <a:pt x="130" y="537"/>
                    <a:pt x="127" y="535"/>
                    <a:pt x="121" y="533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29" y="421"/>
                    <a:pt x="129" y="421"/>
                    <a:pt x="129" y="421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29" y="413"/>
                    <a:pt x="129" y="413"/>
                    <a:pt x="128" y="413"/>
                  </a:cubicBezTo>
                  <a:cubicBezTo>
                    <a:pt x="128" y="413"/>
                    <a:pt x="128" y="413"/>
                    <a:pt x="128" y="413"/>
                  </a:cubicBezTo>
                  <a:cubicBezTo>
                    <a:pt x="128" y="410"/>
                    <a:pt x="123" y="407"/>
                    <a:pt x="117" y="405"/>
                  </a:cubicBezTo>
                  <a:cubicBezTo>
                    <a:pt x="117" y="380"/>
                    <a:pt x="117" y="380"/>
                    <a:pt x="117" y="380"/>
                  </a:cubicBezTo>
                  <a:cubicBezTo>
                    <a:pt x="122" y="379"/>
                    <a:pt x="122" y="379"/>
                    <a:pt x="122" y="379"/>
                  </a:cubicBezTo>
                  <a:cubicBezTo>
                    <a:pt x="130" y="372"/>
                    <a:pt x="130" y="372"/>
                    <a:pt x="130" y="372"/>
                  </a:cubicBezTo>
                  <a:cubicBezTo>
                    <a:pt x="118" y="367"/>
                    <a:pt x="118" y="367"/>
                    <a:pt x="118" y="367"/>
                  </a:cubicBezTo>
                  <a:cubicBezTo>
                    <a:pt x="118" y="362"/>
                    <a:pt x="118" y="362"/>
                    <a:pt x="118" y="362"/>
                  </a:cubicBezTo>
                  <a:cubicBezTo>
                    <a:pt x="117" y="361"/>
                    <a:pt x="117" y="361"/>
                    <a:pt x="117" y="361"/>
                  </a:cubicBezTo>
                  <a:cubicBezTo>
                    <a:pt x="116" y="361"/>
                    <a:pt x="116" y="361"/>
                    <a:pt x="116" y="361"/>
                  </a:cubicBezTo>
                  <a:cubicBezTo>
                    <a:pt x="116" y="359"/>
                    <a:pt x="115" y="357"/>
                    <a:pt x="115" y="356"/>
                  </a:cubicBezTo>
                  <a:cubicBezTo>
                    <a:pt x="114" y="352"/>
                    <a:pt x="112" y="349"/>
                    <a:pt x="109" y="347"/>
                  </a:cubicBezTo>
                  <a:cubicBezTo>
                    <a:pt x="107" y="345"/>
                    <a:pt x="105" y="344"/>
                    <a:pt x="103" y="343"/>
                  </a:cubicBezTo>
                  <a:cubicBezTo>
                    <a:pt x="103" y="342"/>
                    <a:pt x="100" y="340"/>
                    <a:pt x="98" y="340"/>
                  </a:cubicBezTo>
                  <a:cubicBezTo>
                    <a:pt x="98" y="340"/>
                    <a:pt x="98" y="340"/>
                    <a:pt x="98" y="340"/>
                  </a:cubicBezTo>
                  <a:cubicBezTo>
                    <a:pt x="98" y="339"/>
                    <a:pt x="97" y="338"/>
                    <a:pt x="96" y="338"/>
                  </a:cubicBezTo>
                  <a:cubicBezTo>
                    <a:pt x="95" y="338"/>
                    <a:pt x="95" y="338"/>
                    <a:pt x="95" y="338"/>
                  </a:cubicBezTo>
                  <a:cubicBezTo>
                    <a:pt x="94" y="338"/>
                    <a:pt x="94" y="339"/>
                    <a:pt x="94" y="340"/>
                  </a:cubicBezTo>
                  <a:cubicBezTo>
                    <a:pt x="94" y="340"/>
                    <a:pt x="94" y="340"/>
                    <a:pt x="94" y="340"/>
                  </a:cubicBezTo>
                  <a:cubicBezTo>
                    <a:pt x="91" y="341"/>
                    <a:pt x="89" y="342"/>
                    <a:pt x="88" y="343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7" y="344"/>
                    <a:pt x="86" y="344"/>
                    <a:pt x="85" y="345"/>
                  </a:cubicBezTo>
                  <a:cubicBezTo>
                    <a:pt x="80" y="348"/>
                    <a:pt x="76" y="354"/>
                    <a:pt x="76" y="361"/>
                  </a:cubicBezTo>
                  <a:cubicBezTo>
                    <a:pt x="73" y="362"/>
                    <a:pt x="73" y="362"/>
                    <a:pt x="73" y="362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62" y="372"/>
                    <a:pt x="62" y="372"/>
                    <a:pt x="62" y="372"/>
                  </a:cubicBezTo>
                  <a:cubicBezTo>
                    <a:pt x="70" y="379"/>
                    <a:pt x="70" y="379"/>
                    <a:pt x="70" y="379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75" y="405"/>
                    <a:pt x="75" y="405"/>
                    <a:pt x="75" y="405"/>
                  </a:cubicBezTo>
                  <a:cubicBezTo>
                    <a:pt x="68" y="407"/>
                    <a:pt x="63" y="411"/>
                    <a:pt x="63" y="414"/>
                  </a:cubicBezTo>
                  <a:cubicBezTo>
                    <a:pt x="63" y="421"/>
                    <a:pt x="63" y="421"/>
                    <a:pt x="63" y="421"/>
                  </a:cubicBezTo>
                  <a:cubicBezTo>
                    <a:pt x="74" y="429"/>
                    <a:pt x="74" y="429"/>
                    <a:pt x="74" y="429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74" y="458"/>
                    <a:pt x="74" y="458"/>
                    <a:pt x="74" y="458"/>
                  </a:cubicBezTo>
                  <a:cubicBezTo>
                    <a:pt x="72" y="524"/>
                    <a:pt x="72" y="524"/>
                    <a:pt x="72" y="524"/>
                  </a:cubicBezTo>
                  <a:cubicBezTo>
                    <a:pt x="72" y="533"/>
                    <a:pt x="72" y="533"/>
                    <a:pt x="72" y="533"/>
                  </a:cubicBezTo>
                  <a:cubicBezTo>
                    <a:pt x="72" y="534"/>
                    <a:pt x="71" y="534"/>
                    <a:pt x="71" y="534"/>
                  </a:cubicBezTo>
                  <a:cubicBezTo>
                    <a:pt x="68" y="535"/>
                    <a:pt x="65" y="537"/>
                    <a:pt x="64" y="539"/>
                  </a:cubicBezTo>
                  <a:cubicBezTo>
                    <a:pt x="63" y="540"/>
                    <a:pt x="62" y="541"/>
                    <a:pt x="62" y="542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69" y="553"/>
                    <a:pt x="69" y="553"/>
                    <a:pt x="69" y="553"/>
                  </a:cubicBezTo>
                  <a:cubicBezTo>
                    <a:pt x="72" y="556"/>
                    <a:pt x="72" y="556"/>
                    <a:pt x="72" y="556"/>
                  </a:cubicBezTo>
                  <a:cubicBezTo>
                    <a:pt x="70" y="647"/>
                    <a:pt x="70" y="647"/>
                    <a:pt x="70" y="647"/>
                  </a:cubicBezTo>
                  <a:cubicBezTo>
                    <a:pt x="63" y="649"/>
                    <a:pt x="59" y="652"/>
                    <a:pt x="59" y="655"/>
                  </a:cubicBezTo>
                  <a:cubicBezTo>
                    <a:pt x="59" y="662"/>
                    <a:pt x="59" y="662"/>
                    <a:pt x="59" y="662"/>
                  </a:cubicBezTo>
                  <a:cubicBezTo>
                    <a:pt x="69" y="669"/>
                    <a:pt x="69" y="669"/>
                    <a:pt x="69" y="669"/>
                  </a:cubicBezTo>
                  <a:cubicBezTo>
                    <a:pt x="69" y="670"/>
                    <a:pt x="69" y="670"/>
                    <a:pt x="69" y="670"/>
                  </a:cubicBezTo>
                  <a:cubicBezTo>
                    <a:pt x="68" y="732"/>
                    <a:pt x="68" y="732"/>
                    <a:pt x="68" y="732"/>
                  </a:cubicBezTo>
                  <a:cubicBezTo>
                    <a:pt x="68" y="758"/>
                    <a:pt x="68" y="758"/>
                    <a:pt x="68" y="758"/>
                  </a:cubicBezTo>
                  <a:cubicBezTo>
                    <a:pt x="67" y="768"/>
                    <a:pt x="67" y="768"/>
                    <a:pt x="67" y="768"/>
                  </a:cubicBezTo>
                  <a:cubicBezTo>
                    <a:pt x="66" y="768"/>
                    <a:pt x="66" y="768"/>
                    <a:pt x="66" y="768"/>
                  </a:cubicBezTo>
                  <a:cubicBezTo>
                    <a:pt x="64" y="768"/>
                    <a:pt x="64" y="768"/>
                    <a:pt x="64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812"/>
                    <a:pt x="58" y="812"/>
                    <a:pt x="58" y="812"/>
                  </a:cubicBezTo>
                  <a:cubicBezTo>
                    <a:pt x="58" y="833"/>
                    <a:pt x="58" y="833"/>
                    <a:pt x="58" y="833"/>
                  </a:cubicBezTo>
                  <a:cubicBezTo>
                    <a:pt x="59" y="948"/>
                    <a:pt x="59" y="948"/>
                    <a:pt x="59" y="948"/>
                  </a:cubicBezTo>
                  <a:cubicBezTo>
                    <a:pt x="39" y="955"/>
                    <a:pt x="19" y="963"/>
                    <a:pt x="0" y="97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6378" y="1254"/>
                    <a:pt x="6378" y="1254"/>
                    <a:pt x="6378" y="1254"/>
                  </a:cubicBezTo>
                  <a:cubicBezTo>
                    <a:pt x="6378" y="972"/>
                    <a:pt x="6378" y="972"/>
                    <a:pt x="6378" y="972"/>
                  </a:cubicBezTo>
                  <a:cubicBezTo>
                    <a:pt x="6378" y="971"/>
                    <a:pt x="6377" y="971"/>
                    <a:pt x="6377" y="971"/>
                  </a:cubicBezTo>
                  <a:lnTo>
                    <a:pt x="6378" y="663"/>
                  </a:lnTo>
                  <a:close/>
                  <a:moveTo>
                    <a:pt x="80" y="404"/>
                  </a:moveTo>
                  <a:cubicBezTo>
                    <a:pt x="79" y="404"/>
                    <a:pt x="78" y="404"/>
                    <a:pt x="78" y="404"/>
                  </a:cubicBezTo>
                  <a:cubicBezTo>
                    <a:pt x="77" y="404"/>
                    <a:pt x="77" y="404"/>
                    <a:pt x="77" y="404"/>
                  </a:cubicBezTo>
                  <a:cubicBezTo>
                    <a:pt x="77" y="385"/>
                    <a:pt x="77" y="385"/>
                    <a:pt x="77" y="385"/>
                  </a:cubicBezTo>
                  <a:cubicBezTo>
                    <a:pt x="77" y="382"/>
                    <a:pt x="78" y="379"/>
                    <a:pt x="79" y="379"/>
                  </a:cubicBezTo>
                  <a:cubicBezTo>
                    <a:pt x="79" y="379"/>
                    <a:pt x="80" y="381"/>
                    <a:pt x="80" y="383"/>
                  </a:cubicBezTo>
                  <a:cubicBezTo>
                    <a:pt x="80" y="383"/>
                    <a:pt x="81" y="384"/>
                    <a:pt x="81" y="385"/>
                  </a:cubicBezTo>
                  <a:cubicBezTo>
                    <a:pt x="81" y="401"/>
                    <a:pt x="81" y="401"/>
                    <a:pt x="81" y="401"/>
                  </a:cubicBezTo>
                  <a:cubicBezTo>
                    <a:pt x="81" y="404"/>
                    <a:pt x="81" y="404"/>
                    <a:pt x="81" y="404"/>
                  </a:cubicBezTo>
                  <a:lnTo>
                    <a:pt x="80" y="404"/>
                  </a:lnTo>
                  <a:close/>
                  <a:moveTo>
                    <a:pt x="87" y="403"/>
                  </a:moveTo>
                  <a:cubicBezTo>
                    <a:pt x="86" y="403"/>
                    <a:pt x="84" y="403"/>
                    <a:pt x="83" y="403"/>
                  </a:cubicBezTo>
                  <a:cubicBezTo>
                    <a:pt x="83" y="385"/>
                    <a:pt x="83" y="385"/>
                    <a:pt x="83" y="38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3" y="382"/>
                    <a:pt x="83" y="381"/>
                    <a:pt x="83" y="381"/>
                  </a:cubicBezTo>
                  <a:cubicBezTo>
                    <a:pt x="84" y="379"/>
                    <a:pt x="86" y="377"/>
                    <a:pt x="88" y="377"/>
                  </a:cubicBezTo>
                  <a:cubicBezTo>
                    <a:pt x="88" y="377"/>
                    <a:pt x="88" y="377"/>
                    <a:pt x="88" y="377"/>
                  </a:cubicBezTo>
                  <a:cubicBezTo>
                    <a:pt x="89" y="377"/>
                    <a:pt x="90" y="377"/>
                    <a:pt x="90" y="378"/>
                  </a:cubicBezTo>
                  <a:cubicBezTo>
                    <a:pt x="93" y="378"/>
                    <a:pt x="94" y="381"/>
                    <a:pt x="94" y="383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92" y="402"/>
                    <a:pt x="90" y="402"/>
                    <a:pt x="87" y="403"/>
                  </a:cubicBezTo>
                  <a:close/>
                  <a:moveTo>
                    <a:pt x="109" y="403"/>
                  </a:moveTo>
                  <a:cubicBezTo>
                    <a:pt x="107" y="403"/>
                    <a:pt x="104" y="403"/>
                    <a:pt x="102" y="402"/>
                  </a:cubicBezTo>
                  <a:cubicBezTo>
                    <a:pt x="101" y="402"/>
                    <a:pt x="99" y="402"/>
                    <a:pt x="97" y="402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97" y="380"/>
                    <a:pt x="100" y="377"/>
                    <a:pt x="103" y="377"/>
                  </a:cubicBezTo>
                  <a:cubicBezTo>
                    <a:pt x="104" y="377"/>
                    <a:pt x="105" y="377"/>
                    <a:pt x="105" y="378"/>
                  </a:cubicBezTo>
                  <a:cubicBezTo>
                    <a:pt x="107" y="378"/>
                    <a:pt x="109" y="381"/>
                    <a:pt x="109" y="383"/>
                  </a:cubicBezTo>
                  <a:cubicBezTo>
                    <a:pt x="109" y="402"/>
                    <a:pt x="109" y="402"/>
                    <a:pt x="109" y="402"/>
                  </a:cubicBezTo>
                  <a:cubicBezTo>
                    <a:pt x="109" y="403"/>
                    <a:pt x="109" y="403"/>
                    <a:pt x="109" y="403"/>
                  </a:cubicBezTo>
                  <a:close/>
                  <a:moveTo>
                    <a:pt x="112" y="404"/>
                  </a:moveTo>
                  <a:cubicBezTo>
                    <a:pt x="111" y="404"/>
                    <a:pt x="111" y="404"/>
                    <a:pt x="111" y="404"/>
                  </a:cubicBezTo>
                  <a:cubicBezTo>
                    <a:pt x="111" y="385"/>
                    <a:pt x="111" y="385"/>
                    <a:pt x="111" y="385"/>
                  </a:cubicBezTo>
                  <a:cubicBezTo>
                    <a:pt x="111" y="385"/>
                    <a:pt x="111" y="385"/>
                    <a:pt x="111" y="385"/>
                  </a:cubicBezTo>
                  <a:cubicBezTo>
                    <a:pt x="111" y="383"/>
                    <a:pt x="111" y="381"/>
                    <a:pt x="112" y="380"/>
                  </a:cubicBezTo>
                  <a:cubicBezTo>
                    <a:pt x="112" y="379"/>
                    <a:pt x="112" y="379"/>
                    <a:pt x="113" y="379"/>
                  </a:cubicBezTo>
                  <a:cubicBezTo>
                    <a:pt x="113" y="379"/>
                    <a:pt x="114" y="380"/>
                    <a:pt x="114" y="382"/>
                  </a:cubicBezTo>
                  <a:cubicBezTo>
                    <a:pt x="114" y="383"/>
                    <a:pt x="114" y="384"/>
                    <a:pt x="114" y="385"/>
                  </a:cubicBezTo>
                  <a:cubicBezTo>
                    <a:pt x="115" y="404"/>
                    <a:pt x="115" y="404"/>
                    <a:pt x="115" y="404"/>
                  </a:cubicBezTo>
                  <a:cubicBezTo>
                    <a:pt x="114" y="404"/>
                    <a:pt x="113" y="404"/>
                    <a:pt x="112" y="404"/>
                  </a:cubicBezTo>
                  <a:close/>
                  <a:moveTo>
                    <a:pt x="282" y="566"/>
                  </a:moveTo>
                  <a:cubicBezTo>
                    <a:pt x="281" y="566"/>
                    <a:pt x="280" y="566"/>
                    <a:pt x="280" y="566"/>
                  </a:cubicBezTo>
                  <a:cubicBezTo>
                    <a:pt x="280" y="566"/>
                    <a:pt x="280" y="566"/>
                    <a:pt x="280" y="566"/>
                  </a:cubicBezTo>
                  <a:cubicBezTo>
                    <a:pt x="280" y="554"/>
                    <a:pt x="280" y="554"/>
                    <a:pt x="280" y="554"/>
                  </a:cubicBezTo>
                  <a:cubicBezTo>
                    <a:pt x="280" y="552"/>
                    <a:pt x="280" y="551"/>
                    <a:pt x="281" y="551"/>
                  </a:cubicBezTo>
                  <a:cubicBezTo>
                    <a:pt x="281" y="551"/>
                    <a:pt x="281" y="551"/>
                    <a:pt x="282" y="553"/>
                  </a:cubicBezTo>
                  <a:cubicBezTo>
                    <a:pt x="282" y="553"/>
                    <a:pt x="282" y="554"/>
                    <a:pt x="282" y="554"/>
                  </a:cubicBezTo>
                  <a:cubicBezTo>
                    <a:pt x="282" y="564"/>
                    <a:pt x="282" y="564"/>
                    <a:pt x="282" y="564"/>
                  </a:cubicBezTo>
                  <a:cubicBezTo>
                    <a:pt x="282" y="566"/>
                    <a:pt x="282" y="566"/>
                    <a:pt x="282" y="566"/>
                  </a:cubicBezTo>
                  <a:close/>
                  <a:moveTo>
                    <a:pt x="286" y="565"/>
                  </a:moveTo>
                  <a:cubicBezTo>
                    <a:pt x="285" y="565"/>
                    <a:pt x="284" y="565"/>
                    <a:pt x="283" y="565"/>
                  </a:cubicBezTo>
                  <a:cubicBezTo>
                    <a:pt x="283" y="554"/>
                    <a:pt x="283" y="554"/>
                    <a:pt x="283" y="554"/>
                  </a:cubicBezTo>
                  <a:cubicBezTo>
                    <a:pt x="283" y="553"/>
                    <a:pt x="283" y="553"/>
                    <a:pt x="283" y="553"/>
                  </a:cubicBezTo>
                  <a:cubicBezTo>
                    <a:pt x="283" y="553"/>
                    <a:pt x="283" y="552"/>
                    <a:pt x="283" y="552"/>
                  </a:cubicBezTo>
                  <a:cubicBezTo>
                    <a:pt x="284" y="550"/>
                    <a:pt x="285" y="549"/>
                    <a:pt x="287" y="549"/>
                  </a:cubicBezTo>
                  <a:cubicBezTo>
                    <a:pt x="287" y="549"/>
                    <a:pt x="287" y="549"/>
                    <a:pt x="287" y="549"/>
                  </a:cubicBezTo>
                  <a:cubicBezTo>
                    <a:pt x="287" y="549"/>
                    <a:pt x="287" y="550"/>
                    <a:pt x="288" y="550"/>
                  </a:cubicBezTo>
                  <a:cubicBezTo>
                    <a:pt x="289" y="550"/>
                    <a:pt x="290" y="551"/>
                    <a:pt x="290" y="553"/>
                  </a:cubicBezTo>
                  <a:cubicBezTo>
                    <a:pt x="290" y="565"/>
                    <a:pt x="290" y="565"/>
                    <a:pt x="290" y="565"/>
                  </a:cubicBezTo>
                  <a:cubicBezTo>
                    <a:pt x="289" y="565"/>
                    <a:pt x="287" y="565"/>
                    <a:pt x="286" y="565"/>
                  </a:cubicBezTo>
                  <a:close/>
                  <a:moveTo>
                    <a:pt x="299" y="565"/>
                  </a:moveTo>
                  <a:cubicBezTo>
                    <a:pt x="298" y="565"/>
                    <a:pt x="296" y="565"/>
                    <a:pt x="295" y="565"/>
                  </a:cubicBezTo>
                  <a:cubicBezTo>
                    <a:pt x="294" y="565"/>
                    <a:pt x="293" y="565"/>
                    <a:pt x="292" y="565"/>
                  </a:cubicBezTo>
                  <a:cubicBezTo>
                    <a:pt x="292" y="553"/>
                    <a:pt x="292" y="553"/>
                    <a:pt x="292" y="553"/>
                  </a:cubicBezTo>
                  <a:cubicBezTo>
                    <a:pt x="292" y="551"/>
                    <a:pt x="294" y="549"/>
                    <a:pt x="296" y="549"/>
                  </a:cubicBezTo>
                  <a:cubicBezTo>
                    <a:pt x="296" y="549"/>
                    <a:pt x="296" y="549"/>
                    <a:pt x="297" y="550"/>
                  </a:cubicBezTo>
                  <a:cubicBezTo>
                    <a:pt x="298" y="550"/>
                    <a:pt x="299" y="551"/>
                    <a:pt x="299" y="553"/>
                  </a:cubicBezTo>
                  <a:cubicBezTo>
                    <a:pt x="299" y="564"/>
                    <a:pt x="299" y="564"/>
                    <a:pt x="299" y="564"/>
                  </a:cubicBezTo>
                  <a:cubicBezTo>
                    <a:pt x="299" y="565"/>
                    <a:pt x="299" y="565"/>
                    <a:pt x="299" y="565"/>
                  </a:cubicBezTo>
                  <a:close/>
                  <a:moveTo>
                    <a:pt x="301" y="566"/>
                  </a:moveTo>
                  <a:cubicBezTo>
                    <a:pt x="301" y="566"/>
                    <a:pt x="301" y="566"/>
                    <a:pt x="301" y="566"/>
                  </a:cubicBezTo>
                  <a:cubicBezTo>
                    <a:pt x="301" y="554"/>
                    <a:pt x="301" y="554"/>
                    <a:pt x="301" y="554"/>
                  </a:cubicBezTo>
                  <a:cubicBezTo>
                    <a:pt x="301" y="554"/>
                    <a:pt x="301" y="554"/>
                    <a:pt x="301" y="554"/>
                  </a:cubicBezTo>
                  <a:cubicBezTo>
                    <a:pt x="301" y="553"/>
                    <a:pt x="301" y="552"/>
                    <a:pt x="301" y="551"/>
                  </a:cubicBezTo>
                  <a:cubicBezTo>
                    <a:pt x="301" y="551"/>
                    <a:pt x="301" y="550"/>
                    <a:pt x="302" y="550"/>
                  </a:cubicBezTo>
                  <a:cubicBezTo>
                    <a:pt x="302" y="550"/>
                    <a:pt x="302" y="551"/>
                    <a:pt x="302" y="553"/>
                  </a:cubicBezTo>
                  <a:cubicBezTo>
                    <a:pt x="302" y="553"/>
                    <a:pt x="303" y="554"/>
                    <a:pt x="303" y="554"/>
                  </a:cubicBezTo>
                  <a:cubicBezTo>
                    <a:pt x="303" y="566"/>
                    <a:pt x="303" y="566"/>
                    <a:pt x="303" y="566"/>
                  </a:cubicBezTo>
                  <a:cubicBezTo>
                    <a:pt x="302" y="566"/>
                    <a:pt x="301" y="566"/>
                    <a:pt x="301" y="566"/>
                  </a:cubicBezTo>
                  <a:close/>
                  <a:moveTo>
                    <a:pt x="369" y="564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368" y="561"/>
                    <a:pt x="368" y="561"/>
                    <a:pt x="368" y="561"/>
                  </a:cubicBezTo>
                  <a:cubicBezTo>
                    <a:pt x="369" y="562"/>
                    <a:pt x="369" y="562"/>
                    <a:pt x="369" y="562"/>
                  </a:cubicBezTo>
                  <a:cubicBezTo>
                    <a:pt x="370" y="563"/>
                    <a:pt x="370" y="563"/>
                    <a:pt x="370" y="563"/>
                  </a:cubicBezTo>
                  <a:lnTo>
                    <a:pt x="369" y="564"/>
                  </a:lnTo>
                  <a:close/>
                  <a:moveTo>
                    <a:pt x="415" y="558"/>
                  </a:moveTo>
                  <a:cubicBezTo>
                    <a:pt x="404" y="558"/>
                    <a:pt x="404" y="558"/>
                    <a:pt x="404" y="558"/>
                  </a:cubicBezTo>
                  <a:cubicBezTo>
                    <a:pt x="398" y="558"/>
                    <a:pt x="398" y="558"/>
                    <a:pt x="398" y="558"/>
                  </a:cubicBezTo>
                  <a:cubicBezTo>
                    <a:pt x="397" y="529"/>
                    <a:pt x="397" y="529"/>
                    <a:pt x="397" y="529"/>
                  </a:cubicBezTo>
                  <a:cubicBezTo>
                    <a:pt x="398" y="529"/>
                    <a:pt x="398" y="529"/>
                    <a:pt x="398" y="528"/>
                  </a:cubicBezTo>
                  <a:cubicBezTo>
                    <a:pt x="398" y="528"/>
                    <a:pt x="398" y="527"/>
                    <a:pt x="397" y="527"/>
                  </a:cubicBezTo>
                  <a:cubicBezTo>
                    <a:pt x="398" y="527"/>
                    <a:pt x="398" y="526"/>
                    <a:pt x="398" y="525"/>
                  </a:cubicBezTo>
                  <a:cubicBezTo>
                    <a:pt x="398" y="522"/>
                    <a:pt x="400" y="522"/>
                    <a:pt x="401" y="522"/>
                  </a:cubicBezTo>
                  <a:cubicBezTo>
                    <a:pt x="408" y="532"/>
                    <a:pt x="408" y="532"/>
                    <a:pt x="408" y="532"/>
                  </a:cubicBezTo>
                  <a:cubicBezTo>
                    <a:pt x="408" y="532"/>
                    <a:pt x="408" y="532"/>
                    <a:pt x="408" y="532"/>
                  </a:cubicBezTo>
                  <a:cubicBezTo>
                    <a:pt x="416" y="533"/>
                    <a:pt x="416" y="533"/>
                    <a:pt x="416" y="533"/>
                  </a:cubicBezTo>
                  <a:lnTo>
                    <a:pt x="415" y="558"/>
                  </a:lnTo>
                  <a:close/>
                  <a:moveTo>
                    <a:pt x="422" y="558"/>
                  </a:moveTo>
                  <a:cubicBezTo>
                    <a:pt x="420" y="558"/>
                    <a:pt x="420" y="558"/>
                    <a:pt x="420" y="558"/>
                  </a:cubicBezTo>
                  <a:cubicBezTo>
                    <a:pt x="420" y="541"/>
                    <a:pt x="420" y="541"/>
                    <a:pt x="420" y="541"/>
                  </a:cubicBezTo>
                  <a:cubicBezTo>
                    <a:pt x="420" y="536"/>
                    <a:pt x="422" y="532"/>
                    <a:pt x="423" y="532"/>
                  </a:cubicBezTo>
                  <a:cubicBezTo>
                    <a:pt x="424" y="532"/>
                    <a:pt x="425" y="533"/>
                    <a:pt x="425" y="534"/>
                  </a:cubicBezTo>
                  <a:cubicBezTo>
                    <a:pt x="426" y="536"/>
                    <a:pt x="426" y="538"/>
                    <a:pt x="426" y="541"/>
                  </a:cubicBezTo>
                  <a:cubicBezTo>
                    <a:pt x="426" y="558"/>
                    <a:pt x="426" y="558"/>
                    <a:pt x="426" y="558"/>
                  </a:cubicBezTo>
                  <a:lnTo>
                    <a:pt x="422" y="558"/>
                  </a:lnTo>
                  <a:close/>
                  <a:moveTo>
                    <a:pt x="439" y="558"/>
                  </a:moveTo>
                  <a:cubicBezTo>
                    <a:pt x="430" y="558"/>
                    <a:pt x="430" y="558"/>
                    <a:pt x="430" y="558"/>
                  </a:cubicBezTo>
                  <a:cubicBezTo>
                    <a:pt x="430" y="538"/>
                    <a:pt x="430" y="538"/>
                    <a:pt x="430" y="538"/>
                  </a:cubicBezTo>
                  <a:cubicBezTo>
                    <a:pt x="430" y="533"/>
                    <a:pt x="435" y="529"/>
                    <a:pt x="440" y="529"/>
                  </a:cubicBezTo>
                  <a:cubicBezTo>
                    <a:pt x="440" y="529"/>
                    <a:pt x="440" y="529"/>
                    <a:pt x="440" y="529"/>
                  </a:cubicBezTo>
                  <a:cubicBezTo>
                    <a:pt x="441" y="529"/>
                    <a:pt x="442" y="529"/>
                    <a:pt x="443" y="529"/>
                  </a:cubicBezTo>
                  <a:cubicBezTo>
                    <a:pt x="447" y="530"/>
                    <a:pt x="451" y="534"/>
                    <a:pt x="451" y="538"/>
                  </a:cubicBezTo>
                  <a:cubicBezTo>
                    <a:pt x="451" y="558"/>
                    <a:pt x="451" y="558"/>
                    <a:pt x="451" y="558"/>
                  </a:cubicBezTo>
                  <a:lnTo>
                    <a:pt x="439" y="558"/>
                  </a:lnTo>
                  <a:close/>
                  <a:moveTo>
                    <a:pt x="465" y="558"/>
                  </a:moveTo>
                  <a:cubicBezTo>
                    <a:pt x="456" y="558"/>
                    <a:pt x="456" y="558"/>
                    <a:pt x="456" y="558"/>
                  </a:cubicBezTo>
                  <a:cubicBezTo>
                    <a:pt x="456" y="538"/>
                    <a:pt x="456" y="538"/>
                    <a:pt x="456" y="538"/>
                  </a:cubicBezTo>
                  <a:cubicBezTo>
                    <a:pt x="456" y="533"/>
                    <a:pt x="461" y="529"/>
                    <a:pt x="466" y="529"/>
                  </a:cubicBezTo>
                  <a:cubicBezTo>
                    <a:pt x="466" y="529"/>
                    <a:pt x="466" y="529"/>
                    <a:pt x="466" y="529"/>
                  </a:cubicBezTo>
                  <a:cubicBezTo>
                    <a:pt x="467" y="529"/>
                    <a:pt x="468" y="529"/>
                    <a:pt x="469" y="529"/>
                  </a:cubicBezTo>
                  <a:cubicBezTo>
                    <a:pt x="473" y="530"/>
                    <a:pt x="477" y="534"/>
                    <a:pt x="477" y="538"/>
                  </a:cubicBezTo>
                  <a:cubicBezTo>
                    <a:pt x="477" y="558"/>
                    <a:pt x="477" y="558"/>
                    <a:pt x="477" y="558"/>
                  </a:cubicBezTo>
                  <a:lnTo>
                    <a:pt x="465" y="558"/>
                  </a:lnTo>
                  <a:close/>
                  <a:moveTo>
                    <a:pt x="483" y="558"/>
                  </a:moveTo>
                  <a:cubicBezTo>
                    <a:pt x="481" y="558"/>
                    <a:pt x="481" y="558"/>
                    <a:pt x="481" y="558"/>
                  </a:cubicBezTo>
                  <a:cubicBezTo>
                    <a:pt x="481" y="541"/>
                    <a:pt x="481" y="541"/>
                    <a:pt x="481" y="541"/>
                  </a:cubicBezTo>
                  <a:cubicBezTo>
                    <a:pt x="481" y="536"/>
                    <a:pt x="482" y="531"/>
                    <a:pt x="484" y="531"/>
                  </a:cubicBezTo>
                  <a:cubicBezTo>
                    <a:pt x="484" y="531"/>
                    <a:pt x="485" y="532"/>
                    <a:pt x="486" y="534"/>
                  </a:cubicBezTo>
                  <a:cubicBezTo>
                    <a:pt x="486" y="535"/>
                    <a:pt x="487" y="538"/>
                    <a:pt x="487" y="541"/>
                  </a:cubicBezTo>
                  <a:cubicBezTo>
                    <a:pt x="487" y="558"/>
                    <a:pt x="487" y="558"/>
                    <a:pt x="487" y="558"/>
                  </a:cubicBezTo>
                  <a:lnTo>
                    <a:pt x="483" y="558"/>
                  </a:lnTo>
                  <a:close/>
                  <a:moveTo>
                    <a:pt x="715" y="556"/>
                  </a:moveTo>
                  <a:cubicBezTo>
                    <a:pt x="714" y="556"/>
                    <a:pt x="714" y="556"/>
                    <a:pt x="714" y="556"/>
                  </a:cubicBezTo>
                  <a:cubicBezTo>
                    <a:pt x="714" y="539"/>
                    <a:pt x="714" y="539"/>
                    <a:pt x="714" y="539"/>
                  </a:cubicBezTo>
                  <a:cubicBezTo>
                    <a:pt x="714" y="534"/>
                    <a:pt x="715" y="530"/>
                    <a:pt x="717" y="530"/>
                  </a:cubicBezTo>
                  <a:cubicBezTo>
                    <a:pt x="717" y="530"/>
                    <a:pt x="718" y="531"/>
                    <a:pt x="718" y="532"/>
                  </a:cubicBezTo>
                  <a:cubicBezTo>
                    <a:pt x="719" y="534"/>
                    <a:pt x="719" y="537"/>
                    <a:pt x="719" y="539"/>
                  </a:cubicBezTo>
                  <a:cubicBezTo>
                    <a:pt x="720" y="556"/>
                    <a:pt x="720" y="556"/>
                    <a:pt x="720" y="556"/>
                  </a:cubicBezTo>
                  <a:lnTo>
                    <a:pt x="715" y="556"/>
                  </a:lnTo>
                  <a:close/>
                  <a:moveTo>
                    <a:pt x="733" y="556"/>
                  </a:moveTo>
                  <a:cubicBezTo>
                    <a:pt x="723" y="556"/>
                    <a:pt x="723" y="556"/>
                    <a:pt x="723" y="556"/>
                  </a:cubicBezTo>
                  <a:cubicBezTo>
                    <a:pt x="723" y="537"/>
                    <a:pt x="723" y="537"/>
                    <a:pt x="723" y="537"/>
                  </a:cubicBezTo>
                  <a:cubicBezTo>
                    <a:pt x="723" y="531"/>
                    <a:pt x="728" y="527"/>
                    <a:pt x="734" y="527"/>
                  </a:cubicBezTo>
                  <a:cubicBezTo>
                    <a:pt x="735" y="527"/>
                    <a:pt x="735" y="527"/>
                    <a:pt x="736" y="527"/>
                  </a:cubicBezTo>
                  <a:cubicBezTo>
                    <a:pt x="741" y="528"/>
                    <a:pt x="744" y="532"/>
                    <a:pt x="744" y="536"/>
                  </a:cubicBezTo>
                  <a:cubicBezTo>
                    <a:pt x="744" y="556"/>
                    <a:pt x="744" y="556"/>
                    <a:pt x="744" y="556"/>
                  </a:cubicBezTo>
                  <a:lnTo>
                    <a:pt x="733" y="556"/>
                  </a:lnTo>
                  <a:close/>
                  <a:moveTo>
                    <a:pt x="759" y="556"/>
                  </a:moveTo>
                  <a:cubicBezTo>
                    <a:pt x="750" y="556"/>
                    <a:pt x="750" y="556"/>
                    <a:pt x="750" y="556"/>
                  </a:cubicBezTo>
                  <a:cubicBezTo>
                    <a:pt x="749" y="536"/>
                    <a:pt x="749" y="536"/>
                    <a:pt x="749" y="536"/>
                  </a:cubicBezTo>
                  <a:cubicBezTo>
                    <a:pt x="749" y="531"/>
                    <a:pt x="754" y="527"/>
                    <a:pt x="760" y="527"/>
                  </a:cubicBezTo>
                  <a:cubicBezTo>
                    <a:pt x="760" y="527"/>
                    <a:pt x="760" y="527"/>
                    <a:pt x="760" y="527"/>
                  </a:cubicBezTo>
                  <a:cubicBezTo>
                    <a:pt x="761" y="527"/>
                    <a:pt x="761" y="527"/>
                    <a:pt x="762" y="527"/>
                  </a:cubicBezTo>
                  <a:cubicBezTo>
                    <a:pt x="767" y="528"/>
                    <a:pt x="770" y="532"/>
                    <a:pt x="770" y="536"/>
                  </a:cubicBezTo>
                  <a:cubicBezTo>
                    <a:pt x="770" y="556"/>
                    <a:pt x="770" y="556"/>
                    <a:pt x="770" y="556"/>
                  </a:cubicBezTo>
                  <a:lnTo>
                    <a:pt x="759" y="556"/>
                  </a:lnTo>
                  <a:close/>
                  <a:moveTo>
                    <a:pt x="776" y="556"/>
                  </a:moveTo>
                  <a:cubicBezTo>
                    <a:pt x="774" y="556"/>
                    <a:pt x="774" y="556"/>
                    <a:pt x="774" y="556"/>
                  </a:cubicBezTo>
                  <a:cubicBezTo>
                    <a:pt x="774" y="539"/>
                    <a:pt x="774" y="539"/>
                    <a:pt x="774" y="539"/>
                  </a:cubicBezTo>
                  <a:cubicBezTo>
                    <a:pt x="774" y="534"/>
                    <a:pt x="775" y="530"/>
                    <a:pt x="777" y="530"/>
                  </a:cubicBezTo>
                  <a:cubicBezTo>
                    <a:pt x="778" y="530"/>
                    <a:pt x="778" y="531"/>
                    <a:pt x="779" y="532"/>
                  </a:cubicBezTo>
                  <a:cubicBezTo>
                    <a:pt x="780" y="534"/>
                    <a:pt x="780" y="536"/>
                    <a:pt x="780" y="539"/>
                  </a:cubicBezTo>
                  <a:cubicBezTo>
                    <a:pt x="780" y="556"/>
                    <a:pt x="780" y="556"/>
                    <a:pt x="780" y="556"/>
                  </a:cubicBezTo>
                  <a:lnTo>
                    <a:pt x="776" y="556"/>
                  </a:lnTo>
                  <a:close/>
                  <a:moveTo>
                    <a:pt x="803" y="527"/>
                  </a:moveTo>
                  <a:cubicBezTo>
                    <a:pt x="803" y="556"/>
                    <a:pt x="803" y="556"/>
                    <a:pt x="803" y="556"/>
                  </a:cubicBezTo>
                  <a:cubicBezTo>
                    <a:pt x="792" y="556"/>
                    <a:pt x="792" y="556"/>
                    <a:pt x="792" y="556"/>
                  </a:cubicBezTo>
                  <a:cubicBezTo>
                    <a:pt x="785" y="556"/>
                    <a:pt x="785" y="556"/>
                    <a:pt x="785" y="556"/>
                  </a:cubicBezTo>
                  <a:cubicBezTo>
                    <a:pt x="784" y="531"/>
                    <a:pt x="784" y="531"/>
                    <a:pt x="784" y="531"/>
                  </a:cubicBezTo>
                  <a:cubicBezTo>
                    <a:pt x="793" y="530"/>
                    <a:pt x="793" y="530"/>
                    <a:pt x="793" y="530"/>
                  </a:cubicBezTo>
                  <a:cubicBezTo>
                    <a:pt x="795" y="525"/>
                    <a:pt x="795" y="525"/>
                    <a:pt x="795" y="525"/>
                  </a:cubicBezTo>
                  <a:cubicBezTo>
                    <a:pt x="799" y="520"/>
                    <a:pt x="799" y="520"/>
                    <a:pt x="799" y="520"/>
                  </a:cubicBezTo>
                  <a:cubicBezTo>
                    <a:pt x="800" y="520"/>
                    <a:pt x="802" y="519"/>
                    <a:pt x="802" y="523"/>
                  </a:cubicBezTo>
                  <a:cubicBezTo>
                    <a:pt x="802" y="524"/>
                    <a:pt x="802" y="524"/>
                    <a:pt x="803" y="525"/>
                  </a:cubicBezTo>
                  <a:cubicBezTo>
                    <a:pt x="802" y="525"/>
                    <a:pt x="802" y="525"/>
                    <a:pt x="802" y="526"/>
                  </a:cubicBezTo>
                  <a:cubicBezTo>
                    <a:pt x="802" y="526"/>
                    <a:pt x="802" y="526"/>
                    <a:pt x="803" y="527"/>
                  </a:cubicBezTo>
                  <a:close/>
                  <a:moveTo>
                    <a:pt x="831" y="561"/>
                  </a:moveTo>
                  <a:cubicBezTo>
                    <a:pt x="830" y="560"/>
                    <a:pt x="830" y="560"/>
                    <a:pt x="830" y="560"/>
                  </a:cubicBezTo>
                  <a:cubicBezTo>
                    <a:pt x="831" y="559"/>
                    <a:pt x="831" y="559"/>
                    <a:pt x="831" y="559"/>
                  </a:cubicBezTo>
                  <a:cubicBezTo>
                    <a:pt x="832" y="558"/>
                    <a:pt x="832" y="558"/>
                    <a:pt x="832" y="558"/>
                  </a:cubicBezTo>
                  <a:cubicBezTo>
                    <a:pt x="832" y="561"/>
                    <a:pt x="832" y="561"/>
                    <a:pt x="832" y="561"/>
                  </a:cubicBezTo>
                  <a:lnTo>
                    <a:pt x="831" y="561"/>
                  </a:lnTo>
                  <a:close/>
                  <a:moveTo>
                    <a:pt x="900" y="562"/>
                  </a:moveTo>
                  <a:cubicBezTo>
                    <a:pt x="899" y="562"/>
                    <a:pt x="899" y="562"/>
                    <a:pt x="898" y="562"/>
                  </a:cubicBezTo>
                  <a:cubicBezTo>
                    <a:pt x="898" y="550"/>
                    <a:pt x="898" y="550"/>
                    <a:pt x="898" y="550"/>
                  </a:cubicBezTo>
                  <a:cubicBezTo>
                    <a:pt x="898" y="548"/>
                    <a:pt x="898" y="547"/>
                    <a:pt x="899" y="547"/>
                  </a:cubicBezTo>
                  <a:cubicBezTo>
                    <a:pt x="899" y="547"/>
                    <a:pt x="900" y="548"/>
                    <a:pt x="900" y="550"/>
                  </a:cubicBezTo>
                  <a:cubicBezTo>
                    <a:pt x="900" y="561"/>
                    <a:pt x="900" y="561"/>
                    <a:pt x="900" y="561"/>
                  </a:cubicBezTo>
                  <a:cubicBezTo>
                    <a:pt x="900" y="562"/>
                    <a:pt x="900" y="562"/>
                    <a:pt x="900" y="562"/>
                  </a:cubicBezTo>
                  <a:close/>
                  <a:moveTo>
                    <a:pt x="904" y="561"/>
                  </a:moveTo>
                  <a:cubicBezTo>
                    <a:pt x="903" y="561"/>
                    <a:pt x="902" y="562"/>
                    <a:pt x="901" y="562"/>
                  </a:cubicBezTo>
                  <a:cubicBezTo>
                    <a:pt x="901" y="550"/>
                    <a:pt x="901" y="550"/>
                    <a:pt x="901" y="550"/>
                  </a:cubicBezTo>
                  <a:cubicBezTo>
                    <a:pt x="901" y="549"/>
                    <a:pt x="901" y="549"/>
                    <a:pt x="901" y="549"/>
                  </a:cubicBezTo>
                  <a:cubicBezTo>
                    <a:pt x="901" y="549"/>
                    <a:pt x="901" y="548"/>
                    <a:pt x="902" y="548"/>
                  </a:cubicBezTo>
                  <a:cubicBezTo>
                    <a:pt x="902" y="547"/>
                    <a:pt x="903" y="546"/>
                    <a:pt x="905" y="546"/>
                  </a:cubicBezTo>
                  <a:cubicBezTo>
                    <a:pt x="905" y="546"/>
                    <a:pt x="906" y="546"/>
                    <a:pt x="906" y="546"/>
                  </a:cubicBezTo>
                  <a:cubicBezTo>
                    <a:pt x="907" y="546"/>
                    <a:pt x="908" y="548"/>
                    <a:pt x="908" y="549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7" y="561"/>
                    <a:pt x="905" y="561"/>
                    <a:pt x="904" y="561"/>
                  </a:cubicBezTo>
                  <a:close/>
                  <a:moveTo>
                    <a:pt x="917" y="562"/>
                  </a:moveTo>
                  <a:cubicBezTo>
                    <a:pt x="916" y="561"/>
                    <a:pt x="915" y="561"/>
                    <a:pt x="913" y="561"/>
                  </a:cubicBezTo>
                  <a:cubicBezTo>
                    <a:pt x="912" y="561"/>
                    <a:pt x="911" y="561"/>
                    <a:pt x="910" y="561"/>
                  </a:cubicBezTo>
                  <a:cubicBezTo>
                    <a:pt x="910" y="549"/>
                    <a:pt x="910" y="549"/>
                    <a:pt x="910" y="549"/>
                  </a:cubicBezTo>
                  <a:cubicBezTo>
                    <a:pt x="910" y="547"/>
                    <a:pt x="912" y="546"/>
                    <a:pt x="914" y="546"/>
                  </a:cubicBezTo>
                  <a:cubicBezTo>
                    <a:pt x="914" y="546"/>
                    <a:pt x="915" y="546"/>
                    <a:pt x="915" y="546"/>
                  </a:cubicBezTo>
                  <a:cubicBezTo>
                    <a:pt x="916" y="546"/>
                    <a:pt x="917" y="548"/>
                    <a:pt x="917" y="549"/>
                  </a:cubicBezTo>
                  <a:cubicBezTo>
                    <a:pt x="918" y="561"/>
                    <a:pt x="918" y="561"/>
                    <a:pt x="918" y="561"/>
                  </a:cubicBezTo>
                  <a:cubicBezTo>
                    <a:pt x="918" y="562"/>
                    <a:pt x="918" y="562"/>
                    <a:pt x="918" y="562"/>
                  </a:cubicBezTo>
                  <a:lnTo>
                    <a:pt x="917" y="562"/>
                  </a:lnTo>
                  <a:close/>
                  <a:moveTo>
                    <a:pt x="919" y="562"/>
                  </a:moveTo>
                  <a:cubicBezTo>
                    <a:pt x="919" y="562"/>
                    <a:pt x="919" y="562"/>
                    <a:pt x="919" y="562"/>
                  </a:cubicBezTo>
                  <a:cubicBezTo>
                    <a:pt x="919" y="550"/>
                    <a:pt x="919" y="550"/>
                    <a:pt x="919" y="550"/>
                  </a:cubicBezTo>
                  <a:cubicBezTo>
                    <a:pt x="919" y="550"/>
                    <a:pt x="919" y="550"/>
                    <a:pt x="919" y="550"/>
                  </a:cubicBezTo>
                  <a:cubicBezTo>
                    <a:pt x="919" y="549"/>
                    <a:pt x="919" y="548"/>
                    <a:pt x="919" y="547"/>
                  </a:cubicBezTo>
                  <a:cubicBezTo>
                    <a:pt x="919" y="547"/>
                    <a:pt x="920" y="547"/>
                    <a:pt x="920" y="547"/>
                  </a:cubicBezTo>
                  <a:cubicBezTo>
                    <a:pt x="920" y="547"/>
                    <a:pt x="921" y="548"/>
                    <a:pt x="921" y="549"/>
                  </a:cubicBezTo>
                  <a:cubicBezTo>
                    <a:pt x="921" y="549"/>
                    <a:pt x="921" y="550"/>
                    <a:pt x="921" y="550"/>
                  </a:cubicBezTo>
                  <a:cubicBezTo>
                    <a:pt x="921" y="562"/>
                    <a:pt x="921" y="562"/>
                    <a:pt x="921" y="562"/>
                  </a:cubicBezTo>
                  <a:cubicBezTo>
                    <a:pt x="920" y="562"/>
                    <a:pt x="920" y="562"/>
                    <a:pt x="919" y="562"/>
                  </a:cubicBezTo>
                  <a:close/>
                  <a:moveTo>
                    <a:pt x="1087" y="398"/>
                  </a:moveTo>
                  <a:cubicBezTo>
                    <a:pt x="1086" y="398"/>
                    <a:pt x="1085" y="398"/>
                    <a:pt x="1084" y="398"/>
                  </a:cubicBezTo>
                  <a:cubicBezTo>
                    <a:pt x="1084" y="398"/>
                    <a:pt x="1084" y="398"/>
                    <a:pt x="1084" y="398"/>
                  </a:cubicBezTo>
                  <a:cubicBezTo>
                    <a:pt x="1084" y="379"/>
                    <a:pt x="1084" y="379"/>
                    <a:pt x="1084" y="379"/>
                  </a:cubicBezTo>
                  <a:cubicBezTo>
                    <a:pt x="1084" y="376"/>
                    <a:pt x="1085" y="373"/>
                    <a:pt x="1085" y="373"/>
                  </a:cubicBezTo>
                  <a:cubicBezTo>
                    <a:pt x="1086" y="373"/>
                    <a:pt x="1087" y="374"/>
                    <a:pt x="1087" y="376"/>
                  </a:cubicBezTo>
                  <a:cubicBezTo>
                    <a:pt x="1087" y="377"/>
                    <a:pt x="1087" y="378"/>
                    <a:pt x="1087" y="379"/>
                  </a:cubicBezTo>
                  <a:cubicBezTo>
                    <a:pt x="1087" y="395"/>
                    <a:pt x="1087" y="395"/>
                    <a:pt x="1087" y="395"/>
                  </a:cubicBezTo>
                  <a:cubicBezTo>
                    <a:pt x="1087" y="398"/>
                    <a:pt x="1087" y="398"/>
                    <a:pt x="1087" y="398"/>
                  </a:cubicBezTo>
                  <a:close/>
                  <a:moveTo>
                    <a:pt x="1094" y="397"/>
                  </a:moveTo>
                  <a:cubicBezTo>
                    <a:pt x="1092" y="397"/>
                    <a:pt x="1091" y="397"/>
                    <a:pt x="1089" y="397"/>
                  </a:cubicBezTo>
                  <a:cubicBezTo>
                    <a:pt x="1089" y="379"/>
                    <a:pt x="1089" y="379"/>
                    <a:pt x="1089" y="379"/>
                  </a:cubicBezTo>
                  <a:cubicBezTo>
                    <a:pt x="1089" y="377"/>
                    <a:pt x="1089" y="377"/>
                    <a:pt x="1089" y="377"/>
                  </a:cubicBezTo>
                  <a:cubicBezTo>
                    <a:pt x="1089" y="376"/>
                    <a:pt x="1089" y="375"/>
                    <a:pt x="1090" y="375"/>
                  </a:cubicBezTo>
                  <a:cubicBezTo>
                    <a:pt x="1091" y="373"/>
                    <a:pt x="1093" y="371"/>
                    <a:pt x="1095" y="371"/>
                  </a:cubicBezTo>
                  <a:cubicBezTo>
                    <a:pt x="1096" y="371"/>
                    <a:pt x="1096" y="371"/>
                    <a:pt x="1097" y="371"/>
                  </a:cubicBezTo>
                  <a:cubicBezTo>
                    <a:pt x="1099" y="372"/>
                    <a:pt x="1101" y="374"/>
                    <a:pt x="1101" y="377"/>
                  </a:cubicBezTo>
                  <a:cubicBezTo>
                    <a:pt x="1101" y="396"/>
                    <a:pt x="1101" y="396"/>
                    <a:pt x="1101" y="396"/>
                  </a:cubicBezTo>
                  <a:cubicBezTo>
                    <a:pt x="1099" y="396"/>
                    <a:pt x="1096" y="396"/>
                    <a:pt x="1094" y="397"/>
                  </a:cubicBezTo>
                  <a:close/>
                  <a:moveTo>
                    <a:pt x="1116" y="397"/>
                  </a:moveTo>
                  <a:cubicBezTo>
                    <a:pt x="1113" y="397"/>
                    <a:pt x="1111" y="396"/>
                    <a:pt x="1109" y="396"/>
                  </a:cubicBezTo>
                  <a:cubicBezTo>
                    <a:pt x="1107" y="396"/>
                    <a:pt x="1106" y="396"/>
                    <a:pt x="1104" y="396"/>
                  </a:cubicBezTo>
                  <a:cubicBezTo>
                    <a:pt x="1104" y="377"/>
                    <a:pt x="1104" y="377"/>
                    <a:pt x="1104" y="377"/>
                  </a:cubicBezTo>
                  <a:cubicBezTo>
                    <a:pt x="1104" y="374"/>
                    <a:pt x="1107" y="371"/>
                    <a:pt x="1110" y="371"/>
                  </a:cubicBezTo>
                  <a:cubicBezTo>
                    <a:pt x="1110" y="371"/>
                    <a:pt x="1111" y="371"/>
                    <a:pt x="1112" y="371"/>
                  </a:cubicBezTo>
                  <a:cubicBezTo>
                    <a:pt x="1114" y="372"/>
                    <a:pt x="1116" y="374"/>
                    <a:pt x="1116" y="377"/>
                  </a:cubicBezTo>
                  <a:cubicBezTo>
                    <a:pt x="1116" y="395"/>
                    <a:pt x="1116" y="395"/>
                    <a:pt x="1116" y="395"/>
                  </a:cubicBezTo>
                  <a:cubicBezTo>
                    <a:pt x="1116" y="397"/>
                    <a:pt x="1116" y="397"/>
                    <a:pt x="1116" y="397"/>
                  </a:cubicBezTo>
                  <a:close/>
                  <a:moveTo>
                    <a:pt x="1118" y="397"/>
                  </a:moveTo>
                  <a:cubicBezTo>
                    <a:pt x="1118" y="397"/>
                    <a:pt x="1118" y="397"/>
                    <a:pt x="1118" y="397"/>
                  </a:cubicBezTo>
                  <a:cubicBezTo>
                    <a:pt x="1118" y="379"/>
                    <a:pt x="1118" y="379"/>
                    <a:pt x="1118" y="379"/>
                  </a:cubicBezTo>
                  <a:cubicBezTo>
                    <a:pt x="1118" y="379"/>
                    <a:pt x="1118" y="379"/>
                    <a:pt x="1118" y="379"/>
                  </a:cubicBezTo>
                  <a:cubicBezTo>
                    <a:pt x="1118" y="377"/>
                    <a:pt x="1118" y="375"/>
                    <a:pt x="1118" y="374"/>
                  </a:cubicBezTo>
                  <a:cubicBezTo>
                    <a:pt x="1119" y="373"/>
                    <a:pt x="1119" y="373"/>
                    <a:pt x="1119" y="373"/>
                  </a:cubicBezTo>
                  <a:cubicBezTo>
                    <a:pt x="1120" y="373"/>
                    <a:pt x="1121" y="374"/>
                    <a:pt x="1121" y="376"/>
                  </a:cubicBezTo>
                  <a:cubicBezTo>
                    <a:pt x="1121" y="377"/>
                    <a:pt x="1121" y="378"/>
                    <a:pt x="1121" y="379"/>
                  </a:cubicBezTo>
                  <a:cubicBezTo>
                    <a:pt x="1121" y="398"/>
                    <a:pt x="1121" y="398"/>
                    <a:pt x="1121" y="398"/>
                  </a:cubicBezTo>
                  <a:cubicBezTo>
                    <a:pt x="1120" y="398"/>
                    <a:pt x="1119" y="398"/>
                    <a:pt x="1118" y="397"/>
                  </a:cubicBezTo>
                  <a:close/>
                  <a:moveTo>
                    <a:pt x="1602" y="1032"/>
                  </a:moveTo>
                  <a:cubicBezTo>
                    <a:pt x="1604" y="1030"/>
                    <a:pt x="1604" y="1030"/>
                    <a:pt x="1604" y="1030"/>
                  </a:cubicBezTo>
                  <a:cubicBezTo>
                    <a:pt x="1604" y="1029"/>
                    <a:pt x="1604" y="1029"/>
                    <a:pt x="1604" y="1029"/>
                  </a:cubicBezTo>
                  <a:cubicBezTo>
                    <a:pt x="1606" y="1027"/>
                    <a:pt x="1606" y="1027"/>
                    <a:pt x="1606" y="1027"/>
                  </a:cubicBezTo>
                  <a:cubicBezTo>
                    <a:pt x="1612" y="1037"/>
                    <a:pt x="1612" y="1037"/>
                    <a:pt x="1612" y="1037"/>
                  </a:cubicBezTo>
                  <a:cubicBezTo>
                    <a:pt x="1613" y="1039"/>
                    <a:pt x="1613" y="1039"/>
                    <a:pt x="1613" y="1039"/>
                  </a:cubicBezTo>
                  <a:cubicBezTo>
                    <a:pt x="1617" y="1046"/>
                    <a:pt x="1617" y="1046"/>
                    <a:pt x="1617" y="1046"/>
                  </a:cubicBezTo>
                  <a:cubicBezTo>
                    <a:pt x="1621" y="1051"/>
                    <a:pt x="1621" y="1051"/>
                    <a:pt x="1621" y="1051"/>
                  </a:cubicBezTo>
                  <a:cubicBezTo>
                    <a:pt x="1623" y="1056"/>
                    <a:pt x="1623" y="1056"/>
                    <a:pt x="1623" y="1056"/>
                  </a:cubicBezTo>
                  <a:cubicBezTo>
                    <a:pt x="1630" y="1067"/>
                    <a:pt x="1630" y="1067"/>
                    <a:pt x="1630" y="1067"/>
                  </a:cubicBezTo>
                  <a:cubicBezTo>
                    <a:pt x="1629" y="1067"/>
                    <a:pt x="1629" y="1067"/>
                    <a:pt x="1629" y="1067"/>
                  </a:cubicBezTo>
                  <a:cubicBezTo>
                    <a:pt x="1615" y="1059"/>
                    <a:pt x="1615" y="1059"/>
                    <a:pt x="1615" y="1059"/>
                  </a:cubicBezTo>
                  <a:cubicBezTo>
                    <a:pt x="1612" y="1057"/>
                    <a:pt x="1612" y="1057"/>
                    <a:pt x="1612" y="1057"/>
                  </a:cubicBezTo>
                  <a:cubicBezTo>
                    <a:pt x="1605" y="1053"/>
                    <a:pt x="1605" y="1053"/>
                    <a:pt x="1605" y="1053"/>
                  </a:cubicBezTo>
                  <a:cubicBezTo>
                    <a:pt x="1595" y="1048"/>
                    <a:pt x="1595" y="1048"/>
                    <a:pt x="1595" y="1048"/>
                  </a:cubicBezTo>
                  <a:cubicBezTo>
                    <a:pt x="1592" y="1046"/>
                    <a:pt x="1592" y="1046"/>
                    <a:pt x="1592" y="1046"/>
                  </a:cubicBezTo>
                  <a:cubicBezTo>
                    <a:pt x="1593" y="1045"/>
                    <a:pt x="1593" y="1045"/>
                    <a:pt x="1593" y="1045"/>
                  </a:cubicBezTo>
                  <a:cubicBezTo>
                    <a:pt x="1594" y="1043"/>
                    <a:pt x="1594" y="1043"/>
                    <a:pt x="1594" y="1043"/>
                  </a:cubicBezTo>
                  <a:cubicBezTo>
                    <a:pt x="1596" y="1041"/>
                    <a:pt x="1596" y="1041"/>
                    <a:pt x="1596" y="1041"/>
                  </a:cubicBezTo>
                  <a:cubicBezTo>
                    <a:pt x="1596" y="1041"/>
                    <a:pt x="1596" y="1041"/>
                    <a:pt x="1596" y="1041"/>
                  </a:cubicBezTo>
                  <a:cubicBezTo>
                    <a:pt x="1598" y="1037"/>
                    <a:pt x="1598" y="1037"/>
                    <a:pt x="1598" y="1037"/>
                  </a:cubicBezTo>
                  <a:cubicBezTo>
                    <a:pt x="1601" y="1034"/>
                    <a:pt x="1601" y="1034"/>
                    <a:pt x="1601" y="1034"/>
                  </a:cubicBezTo>
                  <a:cubicBezTo>
                    <a:pt x="1602" y="1033"/>
                    <a:pt x="1602" y="1033"/>
                    <a:pt x="1602" y="1033"/>
                  </a:cubicBezTo>
                  <a:lnTo>
                    <a:pt x="1602" y="1032"/>
                  </a:lnTo>
                  <a:close/>
                  <a:moveTo>
                    <a:pt x="1457" y="1027"/>
                  </a:moveTo>
                  <a:cubicBezTo>
                    <a:pt x="1457" y="1027"/>
                    <a:pt x="1456" y="1027"/>
                    <a:pt x="1455" y="1026"/>
                  </a:cubicBezTo>
                  <a:cubicBezTo>
                    <a:pt x="1454" y="1026"/>
                    <a:pt x="1453" y="1026"/>
                    <a:pt x="1453" y="1026"/>
                  </a:cubicBezTo>
                  <a:cubicBezTo>
                    <a:pt x="1450" y="1026"/>
                    <a:pt x="1448" y="1026"/>
                    <a:pt x="1445" y="1025"/>
                  </a:cubicBezTo>
                  <a:cubicBezTo>
                    <a:pt x="1445" y="1019"/>
                    <a:pt x="1445" y="1019"/>
                    <a:pt x="1445" y="1019"/>
                  </a:cubicBezTo>
                  <a:cubicBezTo>
                    <a:pt x="1446" y="1017"/>
                    <a:pt x="1446" y="1017"/>
                    <a:pt x="1446" y="1017"/>
                  </a:cubicBezTo>
                  <a:cubicBezTo>
                    <a:pt x="1446" y="1015"/>
                    <a:pt x="1446" y="1015"/>
                    <a:pt x="1446" y="1015"/>
                  </a:cubicBezTo>
                  <a:cubicBezTo>
                    <a:pt x="1446" y="1014"/>
                    <a:pt x="1446" y="1014"/>
                    <a:pt x="1446" y="1014"/>
                  </a:cubicBezTo>
                  <a:cubicBezTo>
                    <a:pt x="1447" y="1014"/>
                    <a:pt x="1448" y="1014"/>
                    <a:pt x="1448" y="1014"/>
                  </a:cubicBezTo>
                  <a:cubicBezTo>
                    <a:pt x="1451" y="1015"/>
                    <a:pt x="1451" y="1015"/>
                    <a:pt x="1451" y="1015"/>
                  </a:cubicBezTo>
                  <a:cubicBezTo>
                    <a:pt x="1453" y="1015"/>
                    <a:pt x="1455" y="1015"/>
                    <a:pt x="1457" y="1015"/>
                  </a:cubicBezTo>
                  <a:cubicBezTo>
                    <a:pt x="1459" y="1016"/>
                    <a:pt x="1461" y="1016"/>
                    <a:pt x="1463" y="1016"/>
                  </a:cubicBezTo>
                  <a:cubicBezTo>
                    <a:pt x="1463" y="1016"/>
                    <a:pt x="1463" y="1016"/>
                    <a:pt x="1463" y="1016"/>
                  </a:cubicBezTo>
                  <a:cubicBezTo>
                    <a:pt x="1463" y="1016"/>
                    <a:pt x="1463" y="1016"/>
                    <a:pt x="1463" y="1016"/>
                  </a:cubicBezTo>
                  <a:cubicBezTo>
                    <a:pt x="1462" y="1021"/>
                    <a:pt x="1462" y="1021"/>
                    <a:pt x="1462" y="1021"/>
                  </a:cubicBezTo>
                  <a:cubicBezTo>
                    <a:pt x="1462" y="1025"/>
                    <a:pt x="1462" y="1025"/>
                    <a:pt x="1462" y="1025"/>
                  </a:cubicBezTo>
                  <a:cubicBezTo>
                    <a:pt x="1461" y="1027"/>
                    <a:pt x="1461" y="1027"/>
                    <a:pt x="1461" y="1027"/>
                  </a:cubicBezTo>
                  <a:cubicBezTo>
                    <a:pt x="1461" y="1027"/>
                    <a:pt x="1461" y="1027"/>
                    <a:pt x="1461" y="1027"/>
                  </a:cubicBezTo>
                  <a:cubicBezTo>
                    <a:pt x="1460" y="1027"/>
                    <a:pt x="1459" y="1027"/>
                    <a:pt x="1457" y="1027"/>
                  </a:cubicBezTo>
                  <a:close/>
                  <a:moveTo>
                    <a:pt x="1461" y="1033"/>
                  </a:moveTo>
                  <a:cubicBezTo>
                    <a:pt x="1461" y="1034"/>
                    <a:pt x="1461" y="1034"/>
                    <a:pt x="1461" y="1034"/>
                  </a:cubicBezTo>
                  <a:cubicBezTo>
                    <a:pt x="1458" y="1043"/>
                    <a:pt x="1458" y="1043"/>
                    <a:pt x="1458" y="1043"/>
                  </a:cubicBezTo>
                  <a:cubicBezTo>
                    <a:pt x="1458" y="1045"/>
                    <a:pt x="1458" y="1045"/>
                    <a:pt x="1458" y="1045"/>
                  </a:cubicBezTo>
                  <a:cubicBezTo>
                    <a:pt x="1458" y="1047"/>
                    <a:pt x="1458" y="1047"/>
                    <a:pt x="1458" y="1047"/>
                  </a:cubicBezTo>
                  <a:cubicBezTo>
                    <a:pt x="1457" y="1049"/>
                    <a:pt x="1457" y="1049"/>
                    <a:pt x="1457" y="1049"/>
                  </a:cubicBezTo>
                  <a:cubicBezTo>
                    <a:pt x="1455" y="1049"/>
                    <a:pt x="1455" y="1049"/>
                    <a:pt x="1455" y="1049"/>
                  </a:cubicBezTo>
                  <a:cubicBezTo>
                    <a:pt x="1454" y="1049"/>
                    <a:pt x="1453" y="1048"/>
                    <a:pt x="1453" y="1048"/>
                  </a:cubicBezTo>
                  <a:cubicBezTo>
                    <a:pt x="1453" y="1047"/>
                    <a:pt x="1453" y="1047"/>
                    <a:pt x="1453" y="1047"/>
                  </a:cubicBezTo>
                  <a:cubicBezTo>
                    <a:pt x="1454" y="1043"/>
                    <a:pt x="1454" y="1043"/>
                    <a:pt x="1454" y="1043"/>
                  </a:cubicBezTo>
                  <a:cubicBezTo>
                    <a:pt x="1454" y="1041"/>
                    <a:pt x="1454" y="1041"/>
                    <a:pt x="1454" y="1041"/>
                  </a:cubicBezTo>
                  <a:cubicBezTo>
                    <a:pt x="1454" y="1039"/>
                    <a:pt x="1454" y="1039"/>
                    <a:pt x="1454" y="1039"/>
                  </a:cubicBezTo>
                  <a:cubicBezTo>
                    <a:pt x="1455" y="1032"/>
                    <a:pt x="1455" y="1032"/>
                    <a:pt x="1455" y="1032"/>
                  </a:cubicBezTo>
                  <a:cubicBezTo>
                    <a:pt x="1457" y="1032"/>
                    <a:pt x="1458" y="1032"/>
                    <a:pt x="1459" y="1032"/>
                  </a:cubicBezTo>
                  <a:cubicBezTo>
                    <a:pt x="1460" y="1032"/>
                    <a:pt x="1460" y="1032"/>
                    <a:pt x="1461" y="1033"/>
                  </a:cubicBezTo>
                  <a:close/>
                  <a:moveTo>
                    <a:pt x="1437" y="1025"/>
                  </a:moveTo>
                  <a:cubicBezTo>
                    <a:pt x="1435" y="1025"/>
                    <a:pt x="1435" y="1025"/>
                    <a:pt x="1435" y="1025"/>
                  </a:cubicBezTo>
                  <a:cubicBezTo>
                    <a:pt x="1434" y="1025"/>
                    <a:pt x="1432" y="1025"/>
                    <a:pt x="1431" y="1025"/>
                  </a:cubicBezTo>
                  <a:cubicBezTo>
                    <a:pt x="1430" y="1025"/>
                    <a:pt x="1430" y="1025"/>
                    <a:pt x="1430" y="1025"/>
                  </a:cubicBezTo>
                  <a:cubicBezTo>
                    <a:pt x="1429" y="1025"/>
                    <a:pt x="1427" y="1025"/>
                    <a:pt x="1426" y="1025"/>
                  </a:cubicBezTo>
                  <a:cubicBezTo>
                    <a:pt x="1423" y="1025"/>
                    <a:pt x="1423" y="1025"/>
                    <a:pt x="1423" y="1025"/>
                  </a:cubicBezTo>
                  <a:cubicBezTo>
                    <a:pt x="1423" y="1025"/>
                    <a:pt x="1423" y="1025"/>
                    <a:pt x="1423" y="1025"/>
                  </a:cubicBezTo>
                  <a:cubicBezTo>
                    <a:pt x="1423" y="1025"/>
                    <a:pt x="1423" y="1025"/>
                    <a:pt x="1423" y="1025"/>
                  </a:cubicBezTo>
                  <a:cubicBezTo>
                    <a:pt x="1423" y="1022"/>
                    <a:pt x="1423" y="1022"/>
                    <a:pt x="1423" y="1022"/>
                  </a:cubicBezTo>
                  <a:cubicBezTo>
                    <a:pt x="1423" y="1017"/>
                    <a:pt x="1423" y="1017"/>
                    <a:pt x="1423" y="1017"/>
                  </a:cubicBezTo>
                  <a:cubicBezTo>
                    <a:pt x="1422" y="1014"/>
                    <a:pt x="1422" y="1014"/>
                    <a:pt x="1422" y="1014"/>
                  </a:cubicBezTo>
                  <a:cubicBezTo>
                    <a:pt x="1424" y="1014"/>
                    <a:pt x="1424" y="1014"/>
                    <a:pt x="1424" y="1014"/>
                  </a:cubicBezTo>
                  <a:cubicBezTo>
                    <a:pt x="1426" y="1014"/>
                    <a:pt x="1426" y="1014"/>
                    <a:pt x="1426" y="1014"/>
                  </a:cubicBezTo>
                  <a:cubicBezTo>
                    <a:pt x="1428" y="1014"/>
                    <a:pt x="1428" y="1014"/>
                    <a:pt x="1428" y="1014"/>
                  </a:cubicBezTo>
                  <a:cubicBezTo>
                    <a:pt x="1430" y="1014"/>
                    <a:pt x="1430" y="1014"/>
                    <a:pt x="1430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2" y="1014"/>
                    <a:pt x="1432" y="1014"/>
                    <a:pt x="1432" y="1014"/>
                  </a:cubicBezTo>
                  <a:cubicBezTo>
                    <a:pt x="1434" y="1014"/>
                    <a:pt x="1437" y="1014"/>
                    <a:pt x="1440" y="1014"/>
                  </a:cubicBezTo>
                  <a:cubicBezTo>
                    <a:pt x="1441" y="1014"/>
                    <a:pt x="1441" y="1014"/>
                    <a:pt x="1441" y="1014"/>
                  </a:cubicBezTo>
                  <a:cubicBezTo>
                    <a:pt x="1441" y="1015"/>
                    <a:pt x="1441" y="1015"/>
                    <a:pt x="1441" y="1015"/>
                  </a:cubicBezTo>
                  <a:cubicBezTo>
                    <a:pt x="1440" y="1025"/>
                    <a:pt x="1440" y="1025"/>
                    <a:pt x="1440" y="1025"/>
                  </a:cubicBezTo>
                  <a:cubicBezTo>
                    <a:pt x="1440" y="1025"/>
                    <a:pt x="1440" y="1025"/>
                    <a:pt x="1440" y="1025"/>
                  </a:cubicBezTo>
                  <a:cubicBezTo>
                    <a:pt x="1439" y="1025"/>
                    <a:pt x="1438" y="1025"/>
                    <a:pt x="1437" y="1025"/>
                  </a:cubicBezTo>
                  <a:close/>
                  <a:moveTo>
                    <a:pt x="1440" y="1030"/>
                  </a:moveTo>
                  <a:cubicBezTo>
                    <a:pt x="1439" y="1034"/>
                    <a:pt x="1439" y="1034"/>
                    <a:pt x="1439" y="1034"/>
                  </a:cubicBezTo>
                  <a:cubicBezTo>
                    <a:pt x="1439" y="1038"/>
                    <a:pt x="1439" y="1038"/>
                    <a:pt x="1439" y="1038"/>
                  </a:cubicBezTo>
                  <a:cubicBezTo>
                    <a:pt x="1439" y="1040"/>
                    <a:pt x="1439" y="1040"/>
                    <a:pt x="1439" y="1040"/>
                  </a:cubicBezTo>
                  <a:cubicBezTo>
                    <a:pt x="1439" y="1041"/>
                    <a:pt x="1439" y="1041"/>
                    <a:pt x="1439" y="1041"/>
                  </a:cubicBezTo>
                  <a:cubicBezTo>
                    <a:pt x="1439" y="1043"/>
                    <a:pt x="1439" y="1043"/>
                    <a:pt x="1439" y="1043"/>
                  </a:cubicBezTo>
                  <a:cubicBezTo>
                    <a:pt x="1438" y="1047"/>
                    <a:pt x="1438" y="1047"/>
                    <a:pt x="1438" y="1047"/>
                  </a:cubicBezTo>
                  <a:cubicBezTo>
                    <a:pt x="1438" y="1047"/>
                    <a:pt x="1438" y="1047"/>
                    <a:pt x="1438" y="1047"/>
                  </a:cubicBezTo>
                  <a:cubicBezTo>
                    <a:pt x="1437" y="1047"/>
                    <a:pt x="1436" y="1047"/>
                    <a:pt x="1434" y="1047"/>
                  </a:cubicBezTo>
                  <a:cubicBezTo>
                    <a:pt x="1434" y="1047"/>
                    <a:pt x="1434" y="1047"/>
                    <a:pt x="1434" y="1047"/>
                  </a:cubicBezTo>
                  <a:cubicBezTo>
                    <a:pt x="1434" y="1047"/>
                    <a:pt x="1434" y="1047"/>
                    <a:pt x="1434" y="1047"/>
                  </a:cubicBezTo>
                  <a:cubicBezTo>
                    <a:pt x="1434" y="1043"/>
                    <a:pt x="1434" y="1043"/>
                    <a:pt x="1434" y="1043"/>
                  </a:cubicBezTo>
                  <a:cubicBezTo>
                    <a:pt x="1434" y="1039"/>
                    <a:pt x="1434" y="1039"/>
                    <a:pt x="1434" y="1039"/>
                  </a:cubicBezTo>
                  <a:cubicBezTo>
                    <a:pt x="1434" y="1037"/>
                    <a:pt x="1434" y="1037"/>
                    <a:pt x="1434" y="1037"/>
                  </a:cubicBezTo>
                  <a:cubicBezTo>
                    <a:pt x="1434" y="1035"/>
                    <a:pt x="1434" y="1035"/>
                    <a:pt x="1434" y="1035"/>
                  </a:cubicBezTo>
                  <a:cubicBezTo>
                    <a:pt x="1434" y="1033"/>
                    <a:pt x="1434" y="1033"/>
                    <a:pt x="1434" y="1033"/>
                  </a:cubicBezTo>
                  <a:cubicBezTo>
                    <a:pt x="1434" y="1030"/>
                    <a:pt x="1434" y="1030"/>
                    <a:pt x="1434" y="1030"/>
                  </a:cubicBezTo>
                  <a:cubicBezTo>
                    <a:pt x="1436" y="1030"/>
                    <a:pt x="1436" y="1030"/>
                    <a:pt x="1436" y="1030"/>
                  </a:cubicBezTo>
                  <a:cubicBezTo>
                    <a:pt x="1437" y="1030"/>
                    <a:pt x="1438" y="1030"/>
                    <a:pt x="1440" y="1030"/>
                  </a:cubicBezTo>
                  <a:close/>
                  <a:moveTo>
                    <a:pt x="1429" y="1047"/>
                  </a:moveTo>
                  <a:cubicBezTo>
                    <a:pt x="1428" y="1047"/>
                    <a:pt x="1428" y="1047"/>
                    <a:pt x="1428" y="1047"/>
                  </a:cubicBezTo>
                  <a:cubicBezTo>
                    <a:pt x="1427" y="1047"/>
                    <a:pt x="1425" y="1047"/>
                    <a:pt x="1424" y="1047"/>
                  </a:cubicBezTo>
                  <a:cubicBezTo>
                    <a:pt x="1423" y="1042"/>
                    <a:pt x="1423" y="1042"/>
                    <a:pt x="1423" y="1042"/>
                  </a:cubicBezTo>
                  <a:cubicBezTo>
                    <a:pt x="1423" y="1040"/>
                    <a:pt x="1423" y="1040"/>
                    <a:pt x="1423" y="1040"/>
                  </a:cubicBezTo>
                  <a:cubicBezTo>
                    <a:pt x="1423" y="1038"/>
                    <a:pt x="1423" y="1038"/>
                    <a:pt x="1423" y="1038"/>
                  </a:cubicBezTo>
                  <a:cubicBezTo>
                    <a:pt x="1423" y="1036"/>
                    <a:pt x="1423" y="1036"/>
                    <a:pt x="1423" y="1036"/>
                  </a:cubicBezTo>
                  <a:cubicBezTo>
                    <a:pt x="1423" y="1033"/>
                    <a:pt x="1423" y="1033"/>
                    <a:pt x="1423" y="1033"/>
                  </a:cubicBezTo>
                  <a:cubicBezTo>
                    <a:pt x="1423" y="1030"/>
                    <a:pt x="1423" y="1030"/>
                    <a:pt x="1423" y="1030"/>
                  </a:cubicBezTo>
                  <a:cubicBezTo>
                    <a:pt x="1423" y="1030"/>
                    <a:pt x="1424" y="1030"/>
                    <a:pt x="1425" y="1030"/>
                  </a:cubicBezTo>
                  <a:cubicBezTo>
                    <a:pt x="1427" y="1030"/>
                    <a:pt x="1427" y="1030"/>
                    <a:pt x="1427" y="1030"/>
                  </a:cubicBezTo>
                  <a:cubicBezTo>
                    <a:pt x="1428" y="1030"/>
                    <a:pt x="1428" y="1030"/>
                    <a:pt x="1428" y="1030"/>
                  </a:cubicBezTo>
                  <a:cubicBezTo>
                    <a:pt x="1429" y="1030"/>
                    <a:pt x="1429" y="1030"/>
                    <a:pt x="1429" y="1030"/>
                  </a:cubicBezTo>
                  <a:cubicBezTo>
                    <a:pt x="1429" y="1030"/>
                    <a:pt x="1429" y="1030"/>
                    <a:pt x="1429" y="1030"/>
                  </a:cubicBezTo>
                  <a:cubicBezTo>
                    <a:pt x="1429" y="1032"/>
                    <a:pt x="1429" y="1032"/>
                    <a:pt x="1429" y="1032"/>
                  </a:cubicBezTo>
                  <a:cubicBezTo>
                    <a:pt x="1429" y="1034"/>
                    <a:pt x="1429" y="1034"/>
                    <a:pt x="1429" y="1034"/>
                  </a:cubicBezTo>
                  <a:cubicBezTo>
                    <a:pt x="1429" y="1038"/>
                    <a:pt x="1429" y="1038"/>
                    <a:pt x="1429" y="1038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29" y="1044"/>
                    <a:pt x="1429" y="1044"/>
                    <a:pt x="1429" y="1044"/>
                  </a:cubicBezTo>
                  <a:cubicBezTo>
                    <a:pt x="1429" y="1046"/>
                    <a:pt x="1429" y="1046"/>
                    <a:pt x="1429" y="1046"/>
                  </a:cubicBezTo>
                  <a:lnTo>
                    <a:pt x="1429" y="1047"/>
                  </a:lnTo>
                  <a:close/>
                  <a:moveTo>
                    <a:pt x="1424" y="962"/>
                  </a:moveTo>
                  <a:cubicBezTo>
                    <a:pt x="1427" y="965"/>
                    <a:pt x="1427" y="965"/>
                    <a:pt x="1427" y="965"/>
                  </a:cubicBezTo>
                  <a:cubicBezTo>
                    <a:pt x="1427" y="966"/>
                    <a:pt x="1427" y="966"/>
                    <a:pt x="1427" y="966"/>
                  </a:cubicBezTo>
                  <a:cubicBezTo>
                    <a:pt x="1429" y="968"/>
                    <a:pt x="1429" y="968"/>
                    <a:pt x="1429" y="968"/>
                  </a:cubicBezTo>
                  <a:cubicBezTo>
                    <a:pt x="1428" y="969"/>
                    <a:pt x="1428" y="969"/>
                    <a:pt x="1428" y="969"/>
                  </a:cubicBezTo>
                  <a:cubicBezTo>
                    <a:pt x="1426" y="971"/>
                    <a:pt x="1426" y="971"/>
                    <a:pt x="1426" y="971"/>
                  </a:cubicBezTo>
                  <a:cubicBezTo>
                    <a:pt x="1425" y="972"/>
                    <a:pt x="1425" y="972"/>
                    <a:pt x="1425" y="972"/>
                  </a:cubicBezTo>
                  <a:cubicBezTo>
                    <a:pt x="1424" y="974"/>
                    <a:pt x="1424" y="974"/>
                    <a:pt x="1424" y="974"/>
                  </a:cubicBezTo>
                  <a:cubicBezTo>
                    <a:pt x="1424" y="971"/>
                    <a:pt x="1424" y="971"/>
                    <a:pt x="1424" y="971"/>
                  </a:cubicBezTo>
                  <a:cubicBezTo>
                    <a:pt x="1424" y="969"/>
                    <a:pt x="1424" y="969"/>
                    <a:pt x="1424" y="969"/>
                  </a:cubicBezTo>
                  <a:cubicBezTo>
                    <a:pt x="1424" y="966"/>
                    <a:pt x="1424" y="966"/>
                    <a:pt x="1424" y="966"/>
                  </a:cubicBezTo>
                  <a:cubicBezTo>
                    <a:pt x="1424" y="963"/>
                    <a:pt x="1424" y="963"/>
                    <a:pt x="1424" y="963"/>
                  </a:cubicBezTo>
                  <a:cubicBezTo>
                    <a:pt x="1424" y="963"/>
                    <a:pt x="1424" y="963"/>
                    <a:pt x="1424" y="963"/>
                  </a:cubicBezTo>
                  <a:lnTo>
                    <a:pt x="1424" y="962"/>
                  </a:lnTo>
                  <a:close/>
                  <a:moveTo>
                    <a:pt x="1428" y="956"/>
                  </a:moveTo>
                  <a:cubicBezTo>
                    <a:pt x="1432" y="956"/>
                    <a:pt x="1432" y="956"/>
                    <a:pt x="1432" y="956"/>
                  </a:cubicBezTo>
                  <a:cubicBezTo>
                    <a:pt x="1434" y="956"/>
                    <a:pt x="1434" y="956"/>
                    <a:pt x="1434" y="956"/>
                  </a:cubicBezTo>
                  <a:cubicBezTo>
                    <a:pt x="1437" y="956"/>
                    <a:pt x="1437" y="956"/>
                    <a:pt x="1437" y="956"/>
                  </a:cubicBezTo>
                  <a:cubicBezTo>
                    <a:pt x="1436" y="958"/>
                    <a:pt x="1436" y="958"/>
                    <a:pt x="1436" y="958"/>
                  </a:cubicBezTo>
                  <a:cubicBezTo>
                    <a:pt x="1435" y="959"/>
                    <a:pt x="1435" y="959"/>
                    <a:pt x="1435" y="959"/>
                  </a:cubicBezTo>
                  <a:cubicBezTo>
                    <a:pt x="1433" y="961"/>
                    <a:pt x="1433" y="961"/>
                    <a:pt x="1433" y="961"/>
                  </a:cubicBezTo>
                  <a:cubicBezTo>
                    <a:pt x="1432" y="963"/>
                    <a:pt x="1432" y="963"/>
                    <a:pt x="1432" y="963"/>
                  </a:cubicBezTo>
                  <a:cubicBezTo>
                    <a:pt x="1432" y="964"/>
                    <a:pt x="1432" y="964"/>
                    <a:pt x="1432" y="964"/>
                  </a:cubicBezTo>
                  <a:cubicBezTo>
                    <a:pt x="1430" y="961"/>
                    <a:pt x="1430" y="961"/>
                    <a:pt x="1430" y="961"/>
                  </a:cubicBezTo>
                  <a:cubicBezTo>
                    <a:pt x="1426" y="956"/>
                    <a:pt x="1426" y="956"/>
                    <a:pt x="1426" y="956"/>
                  </a:cubicBezTo>
                  <a:lnTo>
                    <a:pt x="1428" y="956"/>
                  </a:lnTo>
                  <a:close/>
                  <a:moveTo>
                    <a:pt x="1426" y="951"/>
                  </a:moveTo>
                  <a:cubicBezTo>
                    <a:pt x="1427" y="951"/>
                    <a:pt x="1427" y="951"/>
                    <a:pt x="1427" y="951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31" y="945"/>
                    <a:pt x="1431" y="945"/>
                    <a:pt x="1431" y="945"/>
                  </a:cubicBezTo>
                  <a:cubicBezTo>
                    <a:pt x="1432" y="944"/>
                    <a:pt x="1432" y="944"/>
                    <a:pt x="1432" y="944"/>
                  </a:cubicBezTo>
                  <a:cubicBezTo>
                    <a:pt x="1437" y="951"/>
                    <a:pt x="1437" y="951"/>
                    <a:pt x="1437" y="951"/>
                  </a:cubicBezTo>
                  <a:cubicBezTo>
                    <a:pt x="1437" y="951"/>
                    <a:pt x="1437" y="951"/>
                    <a:pt x="1437" y="951"/>
                  </a:cubicBezTo>
                  <a:cubicBezTo>
                    <a:pt x="1429" y="951"/>
                    <a:pt x="1429" y="951"/>
                    <a:pt x="1429" y="951"/>
                  </a:cubicBezTo>
                  <a:cubicBezTo>
                    <a:pt x="1427" y="951"/>
                    <a:pt x="1427" y="951"/>
                    <a:pt x="1427" y="951"/>
                  </a:cubicBezTo>
                  <a:lnTo>
                    <a:pt x="1426" y="951"/>
                  </a:lnTo>
                  <a:close/>
                  <a:moveTo>
                    <a:pt x="1437" y="965"/>
                  </a:moveTo>
                  <a:cubicBezTo>
                    <a:pt x="1439" y="962"/>
                    <a:pt x="1439" y="962"/>
                    <a:pt x="1439" y="962"/>
                  </a:cubicBezTo>
                  <a:cubicBezTo>
                    <a:pt x="1439" y="962"/>
                    <a:pt x="1439" y="962"/>
                    <a:pt x="1439" y="962"/>
                  </a:cubicBezTo>
                  <a:cubicBezTo>
                    <a:pt x="1439" y="963"/>
                    <a:pt x="1439" y="963"/>
                    <a:pt x="1439" y="963"/>
                  </a:cubicBezTo>
                  <a:cubicBezTo>
                    <a:pt x="1439" y="966"/>
                    <a:pt x="1439" y="966"/>
                    <a:pt x="1439" y="966"/>
                  </a:cubicBezTo>
                  <a:cubicBezTo>
                    <a:pt x="1439" y="970"/>
                    <a:pt x="1439" y="970"/>
                    <a:pt x="1439" y="970"/>
                  </a:cubicBezTo>
                  <a:cubicBezTo>
                    <a:pt x="1439" y="973"/>
                    <a:pt x="1439" y="973"/>
                    <a:pt x="1439" y="973"/>
                  </a:cubicBezTo>
                  <a:cubicBezTo>
                    <a:pt x="1439" y="974"/>
                    <a:pt x="1439" y="974"/>
                    <a:pt x="1439" y="974"/>
                  </a:cubicBezTo>
                  <a:cubicBezTo>
                    <a:pt x="1436" y="970"/>
                    <a:pt x="1436" y="970"/>
                    <a:pt x="1436" y="970"/>
                  </a:cubicBezTo>
                  <a:cubicBezTo>
                    <a:pt x="1435" y="968"/>
                    <a:pt x="1435" y="968"/>
                    <a:pt x="1435" y="968"/>
                  </a:cubicBezTo>
                  <a:cubicBezTo>
                    <a:pt x="1436" y="967"/>
                    <a:pt x="1436" y="967"/>
                    <a:pt x="1436" y="967"/>
                  </a:cubicBezTo>
                  <a:lnTo>
                    <a:pt x="1437" y="965"/>
                  </a:lnTo>
                  <a:close/>
                  <a:moveTo>
                    <a:pt x="1430" y="974"/>
                  </a:moveTo>
                  <a:cubicBezTo>
                    <a:pt x="1431" y="973"/>
                    <a:pt x="1431" y="973"/>
                    <a:pt x="1431" y="973"/>
                  </a:cubicBezTo>
                  <a:cubicBezTo>
                    <a:pt x="1432" y="972"/>
                    <a:pt x="1432" y="972"/>
                    <a:pt x="1432" y="972"/>
                  </a:cubicBezTo>
                  <a:cubicBezTo>
                    <a:pt x="1433" y="974"/>
                    <a:pt x="1433" y="974"/>
                    <a:pt x="1433" y="974"/>
                  </a:cubicBezTo>
                  <a:cubicBezTo>
                    <a:pt x="1437" y="980"/>
                    <a:pt x="1437" y="980"/>
                    <a:pt x="1437" y="980"/>
                  </a:cubicBezTo>
                  <a:cubicBezTo>
                    <a:pt x="1436" y="980"/>
                    <a:pt x="1436" y="980"/>
                    <a:pt x="1436" y="980"/>
                  </a:cubicBezTo>
                  <a:cubicBezTo>
                    <a:pt x="1433" y="980"/>
                    <a:pt x="1433" y="980"/>
                    <a:pt x="1433" y="980"/>
                  </a:cubicBezTo>
                  <a:cubicBezTo>
                    <a:pt x="1429" y="980"/>
                    <a:pt x="1429" y="980"/>
                    <a:pt x="1429" y="980"/>
                  </a:cubicBezTo>
                  <a:cubicBezTo>
                    <a:pt x="1426" y="980"/>
                    <a:pt x="1426" y="980"/>
                    <a:pt x="1426" y="980"/>
                  </a:cubicBezTo>
                  <a:cubicBezTo>
                    <a:pt x="1427" y="978"/>
                    <a:pt x="1427" y="978"/>
                    <a:pt x="1427" y="978"/>
                  </a:cubicBezTo>
                  <a:cubicBezTo>
                    <a:pt x="1429" y="976"/>
                    <a:pt x="1429" y="976"/>
                    <a:pt x="1429" y="976"/>
                  </a:cubicBezTo>
                  <a:lnTo>
                    <a:pt x="1430" y="974"/>
                  </a:lnTo>
                  <a:close/>
                  <a:moveTo>
                    <a:pt x="1431" y="985"/>
                  </a:moveTo>
                  <a:cubicBezTo>
                    <a:pt x="1434" y="985"/>
                    <a:pt x="1434" y="985"/>
                    <a:pt x="1434" y="985"/>
                  </a:cubicBezTo>
                  <a:cubicBezTo>
                    <a:pt x="1437" y="985"/>
                    <a:pt x="1437" y="985"/>
                    <a:pt x="1437" y="985"/>
                  </a:cubicBezTo>
                  <a:cubicBezTo>
                    <a:pt x="1436" y="986"/>
                    <a:pt x="1436" y="986"/>
                    <a:pt x="1436" y="986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2" y="991"/>
                    <a:pt x="1432" y="991"/>
                    <a:pt x="1432" y="991"/>
                  </a:cubicBezTo>
                  <a:cubicBezTo>
                    <a:pt x="1432" y="991"/>
                    <a:pt x="1432" y="991"/>
                    <a:pt x="1432" y="991"/>
                  </a:cubicBezTo>
                  <a:cubicBezTo>
                    <a:pt x="1431" y="991"/>
                    <a:pt x="1431" y="991"/>
                    <a:pt x="1431" y="991"/>
                  </a:cubicBezTo>
                  <a:cubicBezTo>
                    <a:pt x="1427" y="985"/>
                    <a:pt x="1427" y="985"/>
                    <a:pt x="1427" y="985"/>
                  </a:cubicBezTo>
                  <a:lnTo>
                    <a:pt x="1431" y="985"/>
                  </a:lnTo>
                  <a:close/>
                  <a:moveTo>
                    <a:pt x="1430" y="1002"/>
                  </a:moveTo>
                  <a:cubicBezTo>
                    <a:pt x="1431" y="1001"/>
                    <a:pt x="1431" y="1001"/>
                    <a:pt x="1431" y="1001"/>
                  </a:cubicBezTo>
                  <a:cubicBezTo>
                    <a:pt x="1432" y="1000"/>
                    <a:pt x="1432" y="1000"/>
                    <a:pt x="1432" y="1000"/>
                  </a:cubicBezTo>
                  <a:cubicBezTo>
                    <a:pt x="1438" y="1008"/>
                    <a:pt x="1438" y="1008"/>
                    <a:pt x="1438" y="1008"/>
                  </a:cubicBezTo>
                  <a:cubicBezTo>
                    <a:pt x="1438" y="1009"/>
                    <a:pt x="1438" y="1009"/>
                    <a:pt x="1438" y="1009"/>
                  </a:cubicBezTo>
                  <a:cubicBezTo>
                    <a:pt x="1436" y="1009"/>
                    <a:pt x="1436" y="1009"/>
                    <a:pt x="1436" y="1009"/>
                  </a:cubicBezTo>
                  <a:cubicBezTo>
                    <a:pt x="1434" y="1009"/>
                    <a:pt x="1434" y="1009"/>
                    <a:pt x="1434" y="1009"/>
                  </a:cubicBezTo>
                  <a:cubicBezTo>
                    <a:pt x="1432" y="1009"/>
                    <a:pt x="1432" y="1009"/>
                    <a:pt x="1432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0" y="1009"/>
                    <a:pt x="1430" y="1009"/>
                    <a:pt x="1430" y="1009"/>
                  </a:cubicBezTo>
                  <a:cubicBezTo>
                    <a:pt x="1425" y="1009"/>
                    <a:pt x="1425" y="1009"/>
                    <a:pt x="1425" y="1009"/>
                  </a:cubicBezTo>
                  <a:cubicBezTo>
                    <a:pt x="1429" y="1003"/>
                    <a:pt x="1429" y="1003"/>
                    <a:pt x="1429" y="1003"/>
                  </a:cubicBezTo>
                  <a:lnTo>
                    <a:pt x="1430" y="1002"/>
                  </a:lnTo>
                  <a:close/>
                  <a:moveTo>
                    <a:pt x="1435" y="996"/>
                  </a:moveTo>
                  <a:cubicBezTo>
                    <a:pt x="1435" y="995"/>
                    <a:pt x="1435" y="995"/>
                    <a:pt x="1435" y="995"/>
                  </a:cubicBezTo>
                  <a:cubicBezTo>
                    <a:pt x="1438" y="992"/>
                    <a:pt x="1438" y="992"/>
                    <a:pt x="1438" y="992"/>
                  </a:cubicBezTo>
                  <a:cubicBezTo>
                    <a:pt x="1439" y="990"/>
                    <a:pt x="1439" y="990"/>
                    <a:pt x="1439" y="990"/>
                  </a:cubicBezTo>
                  <a:cubicBezTo>
                    <a:pt x="1440" y="989"/>
                    <a:pt x="1440" y="989"/>
                    <a:pt x="1440" y="989"/>
                  </a:cubicBezTo>
                  <a:cubicBezTo>
                    <a:pt x="1440" y="990"/>
                    <a:pt x="1440" y="990"/>
                    <a:pt x="1440" y="990"/>
                  </a:cubicBezTo>
                  <a:cubicBezTo>
                    <a:pt x="1440" y="994"/>
                    <a:pt x="1440" y="994"/>
                    <a:pt x="1440" y="994"/>
                  </a:cubicBezTo>
                  <a:cubicBezTo>
                    <a:pt x="1440" y="999"/>
                    <a:pt x="1440" y="999"/>
                    <a:pt x="1440" y="999"/>
                  </a:cubicBezTo>
                  <a:cubicBezTo>
                    <a:pt x="1440" y="1003"/>
                    <a:pt x="1440" y="1003"/>
                    <a:pt x="1440" y="1003"/>
                  </a:cubicBezTo>
                  <a:lnTo>
                    <a:pt x="1435" y="996"/>
                  </a:lnTo>
                  <a:close/>
                  <a:moveTo>
                    <a:pt x="1439" y="937"/>
                  </a:moveTo>
                  <a:cubicBezTo>
                    <a:pt x="1439" y="942"/>
                    <a:pt x="1439" y="942"/>
                    <a:pt x="1439" y="942"/>
                  </a:cubicBezTo>
                  <a:cubicBezTo>
                    <a:pt x="1439" y="946"/>
                    <a:pt x="1439" y="946"/>
                    <a:pt x="1439" y="946"/>
                  </a:cubicBezTo>
                  <a:cubicBezTo>
                    <a:pt x="1435" y="939"/>
                    <a:pt x="1435" y="939"/>
                    <a:pt x="1435" y="939"/>
                  </a:cubicBezTo>
                  <a:cubicBezTo>
                    <a:pt x="1436" y="938"/>
                    <a:pt x="1436" y="938"/>
                    <a:pt x="1436" y="938"/>
                  </a:cubicBezTo>
                  <a:cubicBezTo>
                    <a:pt x="1438" y="935"/>
                    <a:pt x="1438" y="935"/>
                    <a:pt x="1438" y="935"/>
                  </a:cubicBezTo>
                  <a:cubicBezTo>
                    <a:pt x="1439" y="933"/>
                    <a:pt x="1439" y="933"/>
                    <a:pt x="1439" y="933"/>
                  </a:cubicBezTo>
                  <a:lnTo>
                    <a:pt x="1439" y="937"/>
                  </a:lnTo>
                  <a:close/>
                  <a:moveTo>
                    <a:pt x="1437" y="928"/>
                  </a:moveTo>
                  <a:cubicBezTo>
                    <a:pt x="1436" y="929"/>
                    <a:pt x="1436" y="929"/>
                    <a:pt x="1436" y="929"/>
                  </a:cubicBezTo>
                  <a:cubicBezTo>
                    <a:pt x="1434" y="932"/>
                    <a:pt x="1434" y="932"/>
                    <a:pt x="1434" y="932"/>
                  </a:cubicBezTo>
                  <a:cubicBezTo>
                    <a:pt x="1432" y="935"/>
                    <a:pt x="1432" y="935"/>
                    <a:pt x="1432" y="935"/>
                  </a:cubicBezTo>
                  <a:cubicBezTo>
                    <a:pt x="1432" y="935"/>
                    <a:pt x="1432" y="935"/>
                    <a:pt x="1432" y="935"/>
                  </a:cubicBezTo>
                  <a:cubicBezTo>
                    <a:pt x="1431" y="933"/>
                    <a:pt x="1431" y="933"/>
                    <a:pt x="1431" y="933"/>
                  </a:cubicBezTo>
                  <a:cubicBezTo>
                    <a:pt x="1427" y="928"/>
                    <a:pt x="1427" y="928"/>
                    <a:pt x="1427" y="928"/>
                  </a:cubicBezTo>
                  <a:cubicBezTo>
                    <a:pt x="1430" y="928"/>
                    <a:pt x="1430" y="928"/>
                    <a:pt x="1430" y="928"/>
                  </a:cubicBezTo>
                  <a:cubicBezTo>
                    <a:pt x="1434" y="928"/>
                    <a:pt x="1434" y="928"/>
                    <a:pt x="1434" y="928"/>
                  </a:cubicBezTo>
                  <a:cubicBezTo>
                    <a:pt x="1437" y="928"/>
                    <a:pt x="1437" y="928"/>
                    <a:pt x="1437" y="928"/>
                  </a:cubicBezTo>
                  <a:cubicBezTo>
                    <a:pt x="1437" y="928"/>
                    <a:pt x="1437" y="928"/>
                    <a:pt x="1437" y="928"/>
                  </a:cubicBezTo>
                  <a:close/>
                  <a:moveTo>
                    <a:pt x="1429" y="939"/>
                  </a:moveTo>
                  <a:cubicBezTo>
                    <a:pt x="1428" y="940"/>
                    <a:pt x="1428" y="940"/>
                    <a:pt x="1428" y="940"/>
                  </a:cubicBezTo>
                  <a:cubicBezTo>
                    <a:pt x="1427" y="942"/>
                    <a:pt x="1427" y="942"/>
                    <a:pt x="1427" y="942"/>
                  </a:cubicBezTo>
                  <a:cubicBezTo>
                    <a:pt x="1424" y="946"/>
                    <a:pt x="1424" y="946"/>
                    <a:pt x="1424" y="946"/>
                  </a:cubicBezTo>
                  <a:cubicBezTo>
                    <a:pt x="1424" y="939"/>
                    <a:pt x="1424" y="939"/>
                    <a:pt x="1424" y="939"/>
                  </a:cubicBezTo>
                  <a:cubicBezTo>
                    <a:pt x="1424" y="936"/>
                    <a:pt x="1424" y="936"/>
                    <a:pt x="1424" y="936"/>
                  </a:cubicBezTo>
                  <a:cubicBezTo>
                    <a:pt x="1424" y="933"/>
                    <a:pt x="1424" y="933"/>
                    <a:pt x="1424" y="933"/>
                  </a:cubicBezTo>
                  <a:lnTo>
                    <a:pt x="1429" y="939"/>
                  </a:lnTo>
                  <a:close/>
                  <a:moveTo>
                    <a:pt x="1427" y="994"/>
                  </a:moveTo>
                  <a:cubicBezTo>
                    <a:pt x="1428" y="996"/>
                    <a:pt x="1428" y="996"/>
                    <a:pt x="1428" y="996"/>
                  </a:cubicBezTo>
                  <a:cubicBezTo>
                    <a:pt x="1427" y="997"/>
                    <a:pt x="1427" y="997"/>
                    <a:pt x="1427" y="997"/>
                  </a:cubicBezTo>
                  <a:cubicBezTo>
                    <a:pt x="1426" y="999"/>
                    <a:pt x="1426" y="999"/>
                    <a:pt x="1426" y="999"/>
                  </a:cubicBezTo>
                  <a:cubicBezTo>
                    <a:pt x="1425" y="1000"/>
                    <a:pt x="1425" y="1000"/>
                    <a:pt x="1425" y="1000"/>
                  </a:cubicBezTo>
                  <a:cubicBezTo>
                    <a:pt x="1423" y="1003"/>
                    <a:pt x="1423" y="1003"/>
                    <a:pt x="1423" y="1003"/>
                  </a:cubicBezTo>
                  <a:cubicBezTo>
                    <a:pt x="1423" y="998"/>
                    <a:pt x="1423" y="998"/>
                    <a:pt x="1423" y="998"/>
                  </a:cubicBezTo>
                  <a:cubicBezTo>
                    <a:pt x="1423" y="996"/>
                    <a:pt x="1423" y="996"/>
                    <a:pt x="1423" y="996"/>
                  </a:cubicBezTo>
                  <a:cubicBezTo>
                    <a:pt x="1423" y="994"/>
                    <a:pt x="1423" y="994"/>
                    <a:pt x="1423" y="994"/>
                  </a:cubicBezTo>
                  <a:cubicBezTo>
                    <a:pt x="1424" y="990"/>
                    <a:pt x="1424" y="990"/>
                    <a:pt x="1424" y="990"/>
                  </a:cubicBezTo>
                  <a:cubicBezTo>
                    <a:pt x="1424" y="989"/>
                    <a:pt x="1424" y="989"/>
                    <a:pt x="1424" y="989"/>
                  </a:cubicBezTo>
                  <a:lnTo>
                    <a:pt x="1427" y="994"/>
                  </a:lnTo>
                  <a:close/>
                  <a:moveTo>
                    <a:pt x="1439" y="922"/>
                  </a:moveTo>
                  <a:cubicBezTo>
                    <a:pt x="1434" y="922"/>
                    <a:pt x="1434" y="922"/>
                    <a:pt x="1434" y="922"/>
                  </a:cubicBezTo>
                  <a:cubicBezTo>
                    <a:pt x="1431" y="922"/>
                    <a:pt x="1431" y="922"/>
                    <a:pt x="1431" y="922"/>
                  </a:cubicBezTo>
                  <a:cubicBezTo>
                    <a:pt x="1429" y="922"/>
                    <a:pt x="1429" y="922"/>
                    <a:pt x="1429" y="922"/>
                  </a:cubicBezTo>
                  <a:cubicBezTo>
                    <a:pt x="1424" y="922"/>
                    <a:pt x="1424" y="922"/>
                    <a:pt x="1424" y="922"/>
                  </a:cubicBezTo>
                  <a:cubicBezTo>
                    <a:pt x="1422" y="922"/>
                    <a:pt x="1422" y="922"/>
                    <a:pt x="1422" y="922"/>
                  </a:cubicBezTo>
                  <a:cubicBezTo>
                    <a:pt x="1422" y="922"/>
                    <a:pt x="1422" y="922"/>
                    <a:pt x="1422" y="922"/>
                  </a:cubicBezTo>
                  <a:cubicBezTo>
                    <a:pt x="1422" y="922"/>
                    <a:pt x="1422" y="922"/>
                    <a:pt x="1422" y="922"/>
                  </a:cubicBezTo>
                  <a:cubicBezTo>
                    <a:pt x="1419" y="922"/>
                    <a:pt x="1419" y="922"/>
                    <a:pt x="1419" y="922"/>
                  </a:cubicBezTo>
                  <a:cubicBezTo>
                    <a:pt x="1414" y="922"/>
                    <a:pt x="1414" y="922"/>
                    <a:pt x="1414" y="922"/>
                  </a:cubicBezTo>
                  <a:cubicBezTo>
                    <a:pt x="1410" y="922"/>
                    <a:pt x="1410" y="922"/>
                    <a:pt x="1410" y="922"/>
                  </a:cubicBezTo>
                  <a:cubicBezTo>
                    <a:pt x="1407" y="922"/>
                    <a:pt x="1407" y="922"/>
                    <a:pt x="1407" y="922"/>
                  </a:cubicBezTo>
                  <a:cubicBezTo>
                    <a:pt x="1402" y="922"/>
                    <a:pt x="1402" y="922"/>
                    <a:pt x="1402" y="922"/>
                  </a:cubicBezTo>
                  <a:cubicBezTo>
                    <a:pt x="1402" y="922"/>
                    <a:pt x="1402" y="922"/>
                    <a:pt x="1402" y="922"/>
                  </a:cubicBezTo>
                  <a:cubicBezTo>
                    <a:pt x="1402" y="922"/>
                    <a:pt x="1402" y="922"/>
                    <a:pt x="1402" y="922"/>
                  </a:cubicBezTo>
                  <a:cubicBezTo>
                    <a:pt x="1399" y="922"/>
                    <a:pt x="1399" y="922"/>
                    <a:pt x="1399" y="922"/>
                  </a:cubicBezTo>
                  <a:cubicBezTo>
                    <a:pt x="1397" y="922"/>
                    <a:pt x="1397" y="922"/>
                    <a:pt x="1397" y="922"/>
                  </a:cubicBezTo>
                  <a:cubicBezTo>
                    <a:pt x="1393" y="922"/>
                    <a:pt x="1393" y="922"/>
                    <a:pt x="1393" y="922"/>
                  </a:cubicBezTo>
                  <a:cubicBezTo>
                    <a:pt x="1390" y="922"/>
                    <a:pt x="1390" y="922"/>
                    <a:pt x="1390" y="922"/>
                  </a:cubicBezTo>
                  <a:cubicBezTo>
                    <a:pt x="1387" y="922"/>
                    <a:pt x="1387" y="922"/>
                    <a:pt x="1387" y="922"/>
                  </a:cubicBezTo>
                  <a:cubicBezTo>
                    <a:pt x="1384" y="922"/>
                    <a:pt x="1384" y="922"/>
                    <a:pt x="1384" y="922"/>
                  </a:cubicBezTo>
                  <a:cubicBezTo>
                    <a:pt x="1384" y="920"/>
                    <a:pt x="1384" y="920"/>
                    <a:pt x="1384" y="920"/>
                  </a:cubicBezTo>
                  <a:cubicBezTo>
                    <a:pt x="1385" y="918"/>
                    <a:pt x="1385" y="918"/>
                    <a:pt x="1385" y="918"/>
                  </a:cubicBezTo>
                  <a:cubicBezTo>
                    <a:pt x="1386" y="915"/>
                    <a:pt x="1386" y="915"/>
                    <a:pt x="1386" y="915"/>
                  </a:cubicBezTo>
                  <a:cubicBezTo>
                    <a:pt x="1386" y="912"/>
                    <a:pt x="1386" y="912"/>
                    <a:pt x="1386" y="912"/>
                  </a:cubicBezTo>
                  <a:cubicBezTo>
                    <a:pt x="1387" y="910"/>
                    <a:pt x="1387" y="910"/>
                    <a:pt x="1387" y="910"/>
                  </a:cubicBezTo>
                  <a:cubicBezTo>
                    <a:pt x="1388" y="905"/>
                    <a:pt x="1388" y="905"/>
                    <a:pt x="1388" y="905"/>
                  </a:cubicBezTo>
                  <a:cubicBezTo>
                    <a:pt x="1388" y="905"/>
                    <a:pt x="1388" y="905"/>
                    <a:pt x="1388" y="905"/>
                  </a:cubicBezTo>
                  <a:cubicBezTo>
                    <a:pt x="1388" y="905"/>
                    <a:pt x="1388" y="905"/>
                    <a:pt x="1388" y="905"/>
                  </a:cubicBezTo>
                  <a:cubicBezTo>
                    <a:pt x="1388" y="904"/>
                    <a:pt x="1388" y="904"/>
                    <a:pt x="1388" y="904"/>
                  </a:cubicBezTo>
                  <a:cubicBezTo>
                    <a:pt x="1389" y="902"/>
                    <a:pt x="1389" y="902"/>
                    <a:pt x="1389" y="902"/>
                  </a:cubicBezTo>
                  <a:cubicBezTo>
                    <a:pt x="1389" y="899"/>
                    <a:pt x="1389" y="899"/>
                    <a:pt x="1389" y="899"/>
                  </a:cubicBezTo>
                  <a:cubicBezTo>
                    <a:pt x="1390" y="894"/>
                    <a:pt x="1390" y="894"/>
                    <a:pt x="1390" y="894"/>
                  </a:cubicBezTo>
                  <a:cubicBezTo>
                    <a:pt x="1391" y="891"/>
                    <a:pt x="1391" y="891"/>
                    <a:pt x="1391" y="891"/>
                  </a:cubicBezTo>
                  <a:cubicBezTo>
                    <a:pt x="1392" y="887"/>
                    <a:pt x="1392" y="887"/>
                    <a:pt x="1392" y="887"/>
                  </a:cubicBezTo>
                  <a:cubicBezTo>
                    <a:pt x="1392" y="885"/>
                    <a:pt x="1392" y="885"/>
                    <a:pt x="1392" y="885"/>
                  </a:cubicBezTo>
                  <a:cubicBezTo>
                    <a:pt x="1393" y="883"/>
                    <a:pt x="1393" y="883"/>
                    <a:pt x="1393" y="883"/>
                  </a:cubicBezTo>
                  <a:cubicBezTo>
                    <a:pt x="1394" y="878"/>
                    <a:pt x="1394" y="878"/>
                    <a:pt x="1394" y="878"/>
                  </a:cubicBezTo>
                  <a:cubicBezTo>
                    <a:pt x="1395" y="874"/>
                    <a:pt x="1395" y="874"/>
                    <a:pt x="1395" y="874"/>
                  </a:cubicBezTo>
                  <a:cubicBezTo>
                    <a:pt x="1395" y="870"/>
                    <a:pt x="1395" y="870"/>
                    <a:pt x="1395" y="870"/>
                  </a:cubicBezTo>
                  <a:cubicBezTo>
                    <a:pt x="1396" y="868"/>
                    <a:pt x="1396" y="868"/>
                    <a:pt x="1396" y="868"/>
                  </a:cubicBezTo>
                  <a:cubicBezTo>
                    <a:pt x="1396" y="867"/>
                    <a:pt x="1396" y="867"/>
                    <a:pt x="1396" y="867"/>
                  </a:cubicBezTo>
                  <a:cubicBezTo>
                    <a:pt x="1397" y="864"/>
                    <a:pt x="1397" y="864"/>
                    <a:pt x="1397" y="864"/>
                  </a:cubicBezTo>
                  <a:cubicBezTo>
                    <a:pt x="1397" y="862"/>
                    <a:pt x="1397" y="862"/>
                    <a:pt x="1397" y="862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8" y="857"/>
                    <a:pt x="1398" y="857"/>
                    <a:pt x="1398" y="857"/>
                  </a:cubicBezTo>
                  <a:cubicBezTo>
                    <a:pt x="1398" y="854"/>
                    <a:pt x="1398" y="854"/>
                    <a:pt x="1398" y="854"/>
                  </a:cubicBezTo>
                  <a:cubicBezTo>
                    <a:pt x="1399" y="851"/>
                    <a:pt x="1399" y="851"/>
                    <a:pt x="1399" y="851"/>
                  </a:cubicBezTo>
                  <a:cubicBezTo>
                    <a:pt x="1399" y="850"/>
                    <a:pt x="1399" y="850"/>
                    <a:pt x="1399" y="850"/>
                  </a:cubicBezTo>
                  <a:cubicBezTo>
                    <a:pt x="1399" y="849"/>
                    <a:pt x="1400" y="847"/>
                    <a:pt x="1400" y="846"/>
                  </a:cubicBezTo>
                  <a:cubicBezTo>
                    <a:pt x="1401" y="841"/>
                    <a:pt x="1401" y="841"/>
                    <a:pt x="1401" y="841"/>
                  </a:cubicBezTo>
                  <a:cubicBezTo>
                    <a:pt x="1401" y="839"/>
                    <a:pt x="1401" y="839"/>
                    <a:pt x="1401" y="839"/>
                  </a:cubicBezTo>
                  <a:cubicBezTo>
                    <a:pt x="1401" y="837"/>
                    <a:pt x="1401" y="837"/>
                    <a:pt x="1401" y="837"/>
                  </a:cubicBezTo>
                  <a:cubicBezTo>
                    <a:pt x="1402" y="835"/>
                    <a:pt x="1402" y="835"/>
                    <a:pt x="1402" y="835"/>
                  </a:cubicBezTo>
                  <a:cubicBezTo>
                    <a:pt x="1402" y="834"/>
                    <a:pt x="1402" y="834"/>
                    <a:pt x="1402" y="834"/>
                  </a:cubicBezTo>
                  <a:cubicBezTo>
                    <a:pt x="1402" y="829"/>
                    <a:pt x="1402" y="829"/>
                    <a:pt x="1402" y="829"/>
                  </a:cubicBezTo>
                  <a:cubicBezTo>
                    <a:pt x="1403" y="827"/>
                    <a:pt x="1403" y="827"/>
                    <a:pt x="1403" y="827"/>
                  </a:cubicBezTo>
                  <a:cubicBezTo>
                    <a:pt x="1403" y="823"/>
                    <a:pt x="1403" y="823"/>
                    <a:pt x="1403" y="823"/>
                  </a:cubicBezTo>
                  <a:cubicBezTo>
                    <a:pt x="1403" y="822"/>
                    <a:pt x="1403" y="822"/>
                    <a:pt x="1403" y="822"/>
                  </a:cubicBezTo>
                  <a:cubicBezTo>
                    <a:pt x="1404" y="817"/>
                    <a:pt x="1404" y="817"/>
                    <a:pt x="1404" y="817"/>
                  </a:cubicBezTo>
                  <a:cubicBezTo>
                    <a:pt x="1404" y="814"/>
                    <a:pt x="1404" y="814"/>
                    <a:pt x="1404" y="814"/>
                  </a:cubicBezTo>
                  <a:cubicBezTo>
                    <a:pt x="1404" y="814"/>
                    <a:pt x="1404" y="814"/>
                    <a:pt x="1404" y="814"/>
                  </a:cubicBezTo>
                  <a:cubicBezTo>
                    <a:pt x="1405" y="814"/>
                    <a:pt x="1405" y="814"/>
                    <a:pt x="1405" y="814"/>
                  </a:cubicBezTo>
                  <a:cubicBezTo>
                    <a:pt x="1405" y="812"/>
                    <a:pt x="1405" y="812"/>
                    <a:pt x="1405" y="812"/>
                  </a:cubicBezTo>
                  <a:cubicBezTo>
                    <a:pt x="1405" y="807"/>
                    <a:pt x="1405" y="807"/>
                    <a:pt x="1405" y="807"/>
                  </a:cubicBezTo>
                  <a:cubicBezTo>
                    <a:pt x="1406" y="804"/>
                    <a:pt x="1406" y="804"/>
                    <a:pt x="1406" y="804"/>
                  </a:cubicBezTo>
                  <a:cubicBezTo>
                    <a:pt x="1407" y="804"/>
                    <a:pt x="1407" y="804"/>
                    <a:pt x="1407" y="804"/>
                  </a:cubicBezTo>
                  <a:cubicBezTo>
                    <a:pt x="1412" y="804"/>
                    <a:pt x="1412" y="804"/>
                    <a:pt x="1412" y="804"/>
                  </a:cubicBezTo>
                  <a:cubicBezTo>
                    <a:pt x="1416" y="804"/>
                    <a:pt x="1416" y="804"/>
                    <a:pt x="1416" y="804"/>
                  </a:cubicBezTo>
                  <a:cubicBezTo>
                    <a:pt x="1422" y="804"/>
                    <a:pt x="1422" y="804"/>
                    <a:pt x="1422" y="804"/>
                  </a:cubicBezTo>
                  <a:cubicBezTo>
                    <a:pt x="1426" y="804"/>
                    <a:pt x="1426" y="804"/>
                    <a:pt x="1426" y="804"/>
                  </a:cubicBezTo>
                  <a:cubicBezTo>
                    <a:pt x="1427" y="804"/>
                    <a:pt x="1427" y="804"/>
                    <a:pt x="1427" y="804"/>
                  </a:cubicBezTo>
                  <a:cubicBezTo>
                    <a:pt x="1431" y="804"/>
                    <a:pt x="1431" y="804"/>
                    <a:pt x="1431" y="804"/>
                  </a:cubicBezTo>
                  <a:cubicBezTo>
                    <a:pt x="1439" y="804"/>
                    <a:pt x="1439" y="804"/>
                    <a:pt x="1439" y="804"/>
                  </a:cubicBezTo>
                  <a:cubicBezTo>
                    <a:pt x="1445" y="804"/>
                    <a:pt x="1445" y="804"/>
                    <a:pt x="1445" y="804"/>
                  </a:cubicBezTo>
                  <a:cubicBezTo>
                    <a:pt x="1455" y="804"/>
                    <a:pt x="1455" y="804"/>
                    <a:pt x="1455" y="804"/>
                  </a:cubicBezTo>
                  <a:cubicBezTo>
                    <a:pt x="1458" y="804"/>
                    <a:pt x="1458" y="804"/>
                    <a:pt x="1458" y="804"/>
                  </a:cubicBezTo>
                  <a:cubicBezTo>
                    <a:pt x="1458" y="804"/>
                    <a:pt x="1458" y="804"/>
                    <a:pt x="1458" y="804"/>
                  </a:cubicBezTo>
                  <a:cubicBezTo>
                    <a:pt x="1458" y="804"/>
                    <a:pt x="1458" y="804"/>
                    <a:pt x="1458" y="804"/>
                  </a:cubicBezTo>
                  <a:cubicBezTo>
                    <a:pt x="1459" y="807"/>
                    <a:pt x="1459" y="807"/>
                    <a:pt x="1459" y="807"/>
                  </a:cubicBezTo>
                  <a:cubicBezTo>
                    <a:pt x="1459" y="809"/>
                    <a:pt x="1459" y="812"/>
                    <a:pt x="1460" y="814"/>
                  </a:cubicBezTo>
                  <a:cubicBezTo>
                    <a:pt x="1460" y="814"/>
                    <a:pt x="1460" y="814"/>
                    <a:pt x="1460" y="814"/>
                  </a:cubicBezTo>
                  <a:cubicBezTo>
                    <a:pt x="1460" y="818"/>
                    <a:pt x="1460" y="818"/>
                    <a:pt x="1460" y="818"/>
                  </a:cubicBezTo>
                  <a:cubicBezTo>
                    <a:pt x="1460" y="821"/>
                    <a:pt x="1461" y="823"/>
                    <a:pt x="1461" y="825"/>
                  </a:cubicBezTo>
                  <a:cubicBezTo>
                    <a:pt x="1461" y="828"/>
                    <a:pt x="1462" y="831"/>
                    <a:pt x="1462" y="834"/>
                  </a:cubicBezTo>
                  <a:cubicBezTo>
                    <a:pt x="1463" y="838"/>
                    <a:pt x="1463" y="838"/>
                    <a:pt x="1463" y="838"/>
                  </a:cubicBezTo>
                  <a:cubicBezTo>
                    <a:pt x="1463" y="840"/>
                    <a:pt x="1463" y="840"/>
                    <a:pt x="1463" y="840"/>
                  </a:cubicBezTo>
                  <a:cubicBezTo>
                    <a:pt x="1464" y="844"/>
                    <a:pt x="1464" y="844"/>
                    <a:pt x="1464" y="844"/>
                  </a:cubicBezTo>
                  <a:cubicBezTo>
                    <a:pt x="1464" y="846"/>
                    <a:pt x="1465" y="849"/>
                    <a:pt x="1465" y="851"/>
                  </a:cubicBezTo>
                  <a:cubicBezTo>
                    <a:pt x="1466" y="855"/>
                    <a:pt x="1466" y="855"/>
                    <a:pt x="1466" y="855"/>
                  </a:cubicBezTo>
                  <a:cubicBezTo>
                    <a:pt x="1467" y="860"/>
                    <a:pt x="1467" y="860"/>
                    <a:pt x="1467" y="860"/>
                  </a:cubicBezTo>
                  <a:cubicBezTo>
                    <a:pt x="1467" y="860"/>
                    <a:pt x="1467" y="860"/>
                    <a:pt x="1467" y="860"/>
                  </a:cubicBezTo>
                  <a:cubicBezTo>
                    <a:pt x="1467" y="860"/>
                    <a:pt x="1467" y="861"/>
                    <a:pt x="1467" y="861"/>
                  </a:cubicBezTo>
                  <a:cubicBezTo>
                    <a:pt x="1467" y="862"/>
                    <a:pt x="1467" y="862"/>
                    <a:pt x="1467" y="862"/>
                  </a:cubicBezTo>
                  <a:cubicBezTo>
                    <a:pt x="1467" y="864"/>
                    <a:pt x="1468" y="866"/>
                    <a:pt x="1468" y="867"/>
                  </a:cubicBezTo>
                  <a:cubicBezTo>
                    <a:pt x="1468" y="870"/>
                    <a:pt x="1469" y="872"/>
                    <a:pt x="1469" y="874"/>
                  </a:cubicBezTo>
                  <a:cubicBezTo>
                    <a:pt x="1470" y="876"/>
                    <a:pt x="1470" y="878"/>
                    <a:pt x="1470" y="881"/>
                  </a:cubicBezTo>
                  <a:cubicBezTo>
                    <a:pt x="1471" y="883"/>
                    <a:pt x="1471" y="885"/>
                    <a:pt x="1472" y="888"/>
                  </a:cubicBezTo>
                  <a:cubicBezTo>
                    <a:pt x="1472" y="890"/>
                    <a:pt x="1472" y="890"/>
                    <a:pt x="1472" y="890"/>
                  </a:cubicBezTo>
                  <a:cubicBezTo>
                    <a:pt x="1473" y="895"/>
                    <a:pt x="1473" y="895"/>
                    <a:pt x="1473" y="895"/>
                  </a:cubicBezTo>
                  <a:cubicBezTo>
                    <a:pt x="1474" y="898"/>
                    <a:pt x="1474" y="898"/>
                    <a:pt x="1474" y="898"/>
                  </a:cubicBezTo>
                  <a:cubicBezTo>
                    <a:pt x="1475" y="900"/>
                    <a:pt x="1475" y="902"/>
                    <a:pt x="1476" y="905"/>
                  </a:cubicBezTo>
                  <a:cubicBezTo>
                    <a:pt x="1476" y="905"/>
                    <a:pt x="1476" y="905"/>
                    <a:pt x="1476" y="905"/>
                  </a:cubicBezTo>
                  <a:cubicBezTo>
                    <a:pt x="1476" y="905"/>
                    <a:pt x="1476" y="905"/>
                    <a:pt x="1476" y="905"/>
                  </a:cubicBezTo>
                  <a:cubicBezTo>
                    <a:pt x="1476" y="906"/>
                    <a:pt x="1476" y="906"/>
                    <a:pt x="1476" y="906"/>
                  </a:cubicBezTo>
                  <a:cubicBezTo>
                    <a:pt x="1477" y="910"/>
                    <a:pt x="1477" y="910"/>
                    <a:pt x="1477" y="910"/>
                  </a:cubicBezTo>
                  <a:cubicBezTo>
                    <a:pt x="1477" y="913"/>
                    <a:pt x="1477" y="913"/>
                    <a:pt x="1477" y="913"/>
                  </a:cubicBezTo>
                  <a:cubicBezTo>
                    <a:pt x="1478" y="915"/>
                    <a:pt x="1478" y="915"/>
                    <a:pt x="1478" y="915"/>
                  </a:cubicBezTo>
                  <a:cubicBezTo>
                    <a:pt x="1479" y="918"/>
                    <a:pt x="1479" y="920"/>
                    <a:pt x="1480" y="923"/>
                  </a:cubicBezTo>
                  <a:cubicBezTo>
                    <a:pt x="1480" y="923"/>
                    <a:pt x="1480" y="923"/>
                    <a:pt x="1480" y="923"/>
                  </a:cubicBezTo>
                  <a:cubicBezTo>
                    <a:pt x="1474" y="923"/>
                    <a:pt x="1474" y="923"/>
                    <a:pt x="1474" y="923"/>
                  </a:cubicBezTo>
                  <a:cubicBezTo>
                    <a:pt x="1473" y="923"/>
                    <a:pt x="1473" y="923"/>
                    <a:pt x="1473" y="923"/>
                  </a:cubicBezTo>
                  <a:cubicBezTo>
                    <a:pt x="1470" y="923"/>
                    <a:pt x="1470" y="923"/>
                    <a:pt x="1470" y="923"/>
                  </a:cubicBezTo>
                  <a:cubicBezTo>
                    <a:pt x="1465" y="923"/>
                    <a:pt x="1465" y="923"/>
                    <a:pt x="1465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59" y="923"/>
                    <a:pt x="1459" y="923"/>
                    <a:pt x="1459" y="923"/>
                  </a:cubicBezTo>
                  <a:cubicBezTo>
                    <a:pt x="1457" y="923"/>
                    <a:pt x="1457" y="923"/>
                    <a:pt x="1457" y="923"/>
                  </a:cubicBezTo>
                  <a:cubicBezTo>
                    <a:pt x="1454" y="923"/>
                    <a:pt x="1454" y="923"/>
                    <a:pt x="1454" y="923"/>
                  </a:cubicBezTo>
                  <a:cubicBezTo>
                    <a:pt x="1452" y="923"/>
                    <a:pt x="1452" y="923"/>
                    <a:pt x="1452" y="923"/>
                  </a:cubicBezTo>
                  <a:cubicBezTo>
                    <a:pt x="1450" y="923"/>
                    <a:pt x="1450" y="923"/>
                    <a:pt x="1450" y="923"/>
                  </a:cubicBezTo>
                  <a:cubicBezTo>
                    <a:pt x="1445" y="923"/>
                    <a:pt x="1445" y="923"/>
                    <a:pt x="1445" y="923"/>
                  </a:cubicBezTo>
                  <a:cubicBezTo>
                    <a:pt x="1442" y="922"/>
                    <a:pt x="1442" y="922"/>
                    <a:pt x="1442" y="922"/>
                  </a:cubicBezTo>
                  <a:cubicBezTo>
                    <a:pt x="1442" y="923"/>
                    <a:pt x="1442" y="923"/>
                    <a:pt x="1442" y="923"/>
                  </a:cubicBezTo>
                  <a:cubicBezTo>
                    <a:pt x="1442" y="922"/>
                    <a:pt x="1442" y="922"/>
                    <a:pt x="1442" y="922"/>
                  </a:cubicBezTo>
                  <a:lnTo>
                    <a:pt x="1439" y="922"/>
                  </a:lnTo>
                  <a:close/>
                  <a:moveTo>
                    <a:pt x="1409" y="1026"/>
                  </a:moveTo>
                  <a:cubicBezTo>
                    <a:pt x="1407" y="1026"/>
                    <a:pt x="1407" y="1026"/>
                    <a:pt x="1407" y="1026"/>
                  </a:cubicBezTo>
                  <a:cubicBezTo>
                    <a:pt x="1405" y="1027"/>
                    <a:pt x="1404" y="1027"/>
                    <a:pt x="1402" y="1027"/>
                  </a:cubicBezTo>
                  <a:cubicBezTo>
                    <a:pt x="1402" y="1027"/>
                    <a:pt x="1402" y="1027"/>
                    <a:pt x="1402" y="1027"/>
                  </a:cubicBezTo>
                  <a:cubicBezTo>
                    <a:pt x="1402" y="1027"/>
                    <a:pt x="1402" y="1027"/>
                    <a:pt x="1402" y="1027"/>
                  </a:cubicBezTo>
                  <a:cubicBezTo>
                    <a:pt x="1400" y="1020"/>
                    <a:pt x="1400" y="1020"/>
                    <a:pt x="1400" y="1020"/>
                  </a:cubicBezTo>
                  <a:cubicBezTo>
                    <a:pt x="1400" y="1018"/>
                    <a:pt x="1400" y="1018"/>
                    <a:pt x="1400" y="1018"/>
                  </a:cubicBezTo>
                  <a:cubicBezTo>
                    <a:pt x="1400" y="1016"/>
                    <a:pt x="1400" y="1016"/>
                    <a:pt x="1400" y="1016"/>
                  </a:cubicBezTo>
                  <a:cubicBezTo>
                    <a:pt x="1400" y="1016"/>
                    <a:pt x="1400" y="1016"/>
                    <a:pt x="1400" y="1016"/>
                  </a:cubicBezTo>
                  <a:cubicBezTo>
                    <a:pt x="1402" y="1016"/>
                    <a:pt x="1402" y="1016"/>
                    <a:pt x="1402" y="1016"/>
                  </a:cubicBezTo>
                  <a:cubicBezTo>
                    <a:pt x="1403" y="1016"/>
                    <a:pt x="1404" y="1015"/>
                    <a:pt x="1405" y="1015"/>
                  </a:cubicBezTo>
                  <a:cubicBezTo>
                    <a:pt x="1406" y="1015"/>
                    <a:pt x="1408" y="1015"/>
                    <a:pt x="1409" y="1015"/>
                  </a:cubicBezTo>
                  <a:cubicBezTo>
                    <a:pt x="1411" y="1015"/>
                    <a:pt x="1411" y="1015"/>
                    <a:pt x="1411" y="1015"/>
                  </a:cubicBezTo>
                  <a:cubicBezTo>
                    <a:pt x="1412" y="1014"/>
                    <a:pt x="1412" y="1014"/>
                    <a:pt x="1412" y="1014"/>
                  </a:cubicBezTo>
                  <a:cubicBezTo>
                    <a:pt x="1414" y="1014"/>
                    <a:pt x="1414" y="1014"/>
                    <a:pt x="1414" y="1014"/>
                  </a:cubicBezTo>
                  <a:cubicBezTo>
                    <a:pt x="1415" y="1014"/>
                    <a:pt x="1416" y="1014"/>
                    <a:pt x="1417" y="1014"/>
                  </a:cubicBezTo>
                  <a:cubicBezTo>
                    <a:pt x="1418" y="1017"/>
                    <a:pt x="1418" y="1017"/>
                    <a:pt x="1418" y="1017"/>
                  </a:cubicBezTo>
                  <a:cubicBezTo>
                    <a:pt x="1418" y="1020"/>
                    <a:pt x="1418" y="1020"/>
                    <a:pt x="1418" y="1020"/>
                  </a:cubicBezTo>
                  <a:cubicBezTo>
                    <a:pt x="1418" y="1021"/>
                    <a:pt x="1418" y="1021"/>
                    <a:pt x="1418" y="1021"/>
                  </a:cubicBezTo>
                  <a:cubicBezTo>
                    <a:pt x="1418" y="1023"/>
                    <a:pt x="1418" y="1023"/>
                    <a:pt x="1418" y="1023"/>
                  </a:cubicBezTo>
                  <a:cubicBezTo>
                    <a:pt x="1418" y="1025"/>
                    <a:pt x="1418" y="1025"/>
                    <a:pt x="1418" y="1025"/>
                  </a:cubicBezTo>
                  <a:cubicBezTo>
                    <a:pt x="1417" y="1025"/>
                    <a:pt x="1416" y="1025"/>
                    <a:pt x="1415" y="1025"/>
                  </a:cubicBezTo>
                  <a:cubicBezTo>
                    <a:pt x="1414" y="1026"/>
                    <a:pt x="1413" y="1026"/>
                    <a:pt x="1412" y="1026"/>
                  </a:cubicBezTo>
                  <a:cubicBezTo>
                    <a:pt x="1411" y="1026"/>
                    <a:pt x="1411" y="1026"/>
                    <a:pt x="1411" y="1026"/>
                  </a:cubicBezTo>
                  <a:lnTo>
                    <a:pt x="1409" y="1026"/>
                  </a:lnTo>
                  <a:close/>
                  <a:moveTo>
                    <a:pt x="1409" y="1048"/>
                  </a:moveTo>
                  <a:cubicBezTo>
                    <a:pt x="1408" y="1048"/>
                    <a:pt x="1407" y="1048"/>
                    <a:pt x="1406" y="1049"/>
                  </a:cubicBezTo>
                  <a:cubicBezTo>
                    <a:pt x="1405" y="1049"/>
                    <a:pt x="1405" y="1049"/>
                    <a:pt x="1405" y="1049"/>
                  </a:cubicBezTo>
                  <a:cubicBezTo>
                    <a:pt x="1405" y="1047"/>
                    <a:pt x="1405" y="1047"/>
                    <a:pt x="1405" y="1047"/>
                  </a:cubicBezTo>
                  <a:cubicBezTo>
                    <a:pt x="1403" y="1042"/>
                    <a:pt x="1403" y="1042"/>
                    <a:pt x="1403" y="1042"/>
                  </a:cubicBezTo>
                  <a:cubicBezTo>
                    <a:pt x="1403" y="1041"/>
                    <a:pt x="1403" y="1041"/>
                    <a:pt x="1403" y="1041"/>
                  </a:cubicBezTo>
                  <a:cubicBezTo>
                    <a:pt x="1403" y="1038"/>
                    <a:pt x="1403" y="1038"/>
                    <a:pt x="1403" y="1038"/>
                  </a:cubicBezTo>
                  <a:cubicBezTo>
                    <a:pt x="1401" y="1032"/>
                    <a:pt x="1401" y="1032"/>
                    <a:pt x="1401" y="1032"/>
                  </a:cubicBezTo>
                  <a:cubicBezTo>
                    <a:pt x="1401" y="1032"/>
                    <a:pt x="1401" y="1032"/>
                    <a:pt x="1401" y="1032"/>
                  </a:cubicBezTo>
                  <a:cubicBezTo>
                    <a:pt x="1402" y="1032"/>
                    <a:pt x="1402" y="1032"/>
                    <a:pt x="1402" y="1032"/>
                  </a:cubicBezTo>
                  <a:cubicBezTo>
                    <a:pt x="1404" y="1032"/>
                    <a:pt x="1404" y="1032"/>
                    <a:pt x="1404" y="1032"/>
                  </a:cubicBezTo>
                  <a:cubicBezTo>
                    <a:pt x="1405" y="1032"/>
                    <a:pt x="1405" y="1032"/>
                    <a:pt x="1406" y="1032"/>
                  </a:cubicBezTo>
                  <a:cubicBezTo>
                    <a:pt x="1407" y="1031"/>
                    <a:pt x="1407" y="1031"/>
                    <a:pt x="1407" y="1031"/>
                  </a:cubicBezTo>
                  <a:cubicBezTo>
                    <a:pt x="1407" y="1032"/>
                    <a:pt x="1407" y="1032"/>
                    <a:pt x="1407" y="1032"/>
                  </a:cubicBezTo>
                  <a:cubicBezTo>
                    <a:pt x="1407" y="1036"/>
                    <a:pt x="1407" y="1036"/>
                    <a:pt x="1407" y="1036"/>
                  </a:cubicBezTo>
                  <a:cubicBezTo>
                    <a:pt x="1408" y="1037"/>
                    <a:pt x="1408" y="1037"/>
                    <a:pt x="1408" y="1037"/>
                  </a:cubicBezTo>
                  <a:cubicBezTo>
                    <a:pt x="1408" y="1039"/>
                    <a:pt x="1408" y="1039"/>
                    <a:pt x="1408" y="1039"/>
                  </a:cubicBezTo>
                  <a:cubicBezTo>
                    <a:pt x="1409" y="1044"/>
                    <a:pt x="1409" y="1044"/>
                    <a:pt x="1409" y="1044"/>
                  </a:cubicBezTo>
                  <a:cubicBezTo>
                    <a:pt x="1409" y="1047"/>
                    <a:pt x="1409" y="1047"/>
                    <a:pt x="1409" y="1047"/>
                  </a:cubicBezTo>
                  <a:cubicBezTo>
                    <a:pt x="1409" y="1048"/>
                    <a:pt x="1409" y="1048"/>
                    <a:pt x="1409" y="1048"/>
                  </a:cubicBezTo>
                  <a:close/>
                  <a:moveTo>
                    <a:pt x="1307" y="1003"/>
                  </a:moveTo>
                  <a:cubicBezTo>
                    <a:pt x="1307" y="998"/>
                    <a:pt x="1307" y="998"/>
                    <a:pt x="1307" y="998"/>
                  </a:cubicBezTo>
                  <a:cubicBezTo>
                    <a:pt x="1306" y="997"/>
                    <a:pt x="1306" y="997"/>
                    <a:pt x="1306" y="997"/>
                  </a:cubicBezTo>
                  <a:cubicBezTo>
                    <a:pt x="1311" y="994"/>
                    <a:pt x="1311" y="994"/>
                    <a:pt x="1311" y="994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12" y="995"/>
                    <a:pt x="1312" y="995"/>
                    <a:pt x="1312" y="995"/>
                  </a:cubicBezTo>
                  <a:cubicBezTo>
                    <a:pt x="1309" y="1000"/>
                    <a:pt x="1309" y="1000"/>
                    <a:pt x="1309" y="1000"/>
                  </a:cubicBezTo>
                  <a:lnTo>
                    <a:pt x="1307" y="1003"/>
                  </a:lnTo>
                  <a:close/>
                  <a:moveTo>
                    <a:pt x="1308" y="1015"/>
                  </a:moveTo>
                  <a:cubicBezTo>
                    <a:pt x="1307" y="1016"/>
                    <a:pt x="1307" y="1016"/>
                    <a:pt x="1307" y="1016"/>
                  </a:cubicBezTo>
                  <a:cubicBezTo>
                    <a:pt x="1306" y="1016"/>
                    <a:pt x="1306" y="1016"/>
                    <a:pt x="1306" y="1016"/>
                  </a:cubicBezTo>
                  <a:cubicBezTo>
                    <a:pt x="1306" y="1015"/>
                    <a:pt x="1306" y="1015"/>
                    <a:pt x="1306" y="1015"/>
                  </a:cubicBezTo>
                  <a:cubicBezTo>
                    <a:pt x="1307" y="1014"/>
                    <a:pt x="1307" y="1014"/>
                    <a:pt x="1307" y="1014"/>
                  </a:cubicBezTo>
                  <a:lnTo>
                    <a:pt x="1308" y="1015"/>
                  </a:lnTo>
                  <a:close/>
                  <a:moveTo>
                    <a:pt x="1309" y="989"/>
                  </a:moveTo>
                  <a:cubicBezTo>
                    <a:pt x="1307" y="990"/>
                    <a:pt x="1307" y="990"/>
                    <a:pt x="1307" y="990"/>
                  </a:cubicBezTo>
                  <a:cubicBezTo>
                    <a:pt x="1305" y="992"/>
                    <a:pt x="1305" y="992"/>
                    <a:pt x="1305" y="992"/>
                  </a:cubicBezTo>
                  <a:cubicBezTo>
                    <a:pt x="1305" y="989"/>
                    <a:pt x="1305" y="989"/>
                    <a:pt x="1305" y="989"/>
                  </a:cubicBezTo>
                  <a:cubicBezTo>
                    <a:pt x="1304" y="984"/>
                    <a:pt x="1304" y="984"/>
                    <a:pt x="1304" y="984"/>
                  </a:cubicBezTo>
                  <a:cubicBezTo>
                    <a:pt x="1305" y="984"/>
                    <a:pt x="1305" y="984"/>
                    <a:pt x="1305" y="984"/>
                  </a:cubicBezTo>
                  <a:cubicBezTo>
                    <a:pt x="1313" y="984"/>
                    <a:pt x="1313" y="984"/>
                    <a:pt x="1313" y="984"/>
                  </a:cubicBezTo>
                  <a:cubicBezTo>
                    <a:pt x="1314" y="984"/>
                    <a:pt x="1314" y="984"/>
                    <a:pt x="1314" y="984"/>
                  </a:cubicBezTo>
                  <a:cubicBezTo>
                    <a:pt x="1313" y="985"/>
                    <a:pt x="1313" y="985"/>
                    <a:pt x="1313" y="985"/>
                  </a:cubicBezTo>
                  <a:lnTo>
                    <a:pt x="1309" y="989"/>
                  </a:lnTo>
                  <a:close/>
                  <a:moveTo>
                    <a:pt x="1310" y="956"/>
                  </a:moveTo>
                  <a:cubicBezTo>
                    <a:pt x="1314" y="956"/>
                    <a:pt x="1314" y="956"/>
                    <a:pt x="1314" y="956"/>
                  </a:cubicBezTo>
                  <a:cubicBezTo>
                    <a:pt x="1315" y="956"/>
                    <a:pt x="1315" y="956"/>
                    <a:pt x="1315" y="956"/>
                  </a:cubicBezTo>
                  <a:cubicBezTo>
                    <a:pt x="1317" y="956"/>
                    <a:pt x="1317" y="956"/>
                    <a:pt x="1317" y="956"/>
                  </a:cubicBezTo>
                  <a:cubicBezTo>
                    <a:pt x="1316" y="957"/>
                    <a:pt x="1316" y="957"/>
                    <a:pt x="1316" y="957"/>
                  </a:cubicBezTo>
                  <a:cubicBezTo>
                    <a:pt x="1315" y="957"/>
                    <a:pt x="1315" y="957"/>
                    <a:pt x="1315" y="957"/>
                  </a:cubicBezTo>
                  <a:cubicBezTo>
                    <a:pt x="1314" y="960"/>
                    <a:pt x="1314" y="960"/>
                    <a:pt x="1314" y="960"/>
                  </a:cubicBezTo>
                  <a:cubicBezTo>
                    <a:pt x="1312" y="963"/>
                    <a:pt x="1312" y="963"/>
                    <a:pt x="1312" y="963"/>
                  </a:cubicBezTo>
                  <a:cubicBezTo>
                    <a:pt x="1311" y="963"/>
                    <a:pt x="1311" y="963"/>
                    <a:pt x="1311" y="963"/>
                  </a:cubicBezTo>
                  <a:cubicBezTo>
                    <a:pt x="1310" y="961"/>
                    <a:pt x="1310" y="961"/>
                    <a:pt x="1310" y="961"/>
                  </a:cubicBezTo>
                  <a:cubicBezTo>
                    <a:pt x="1306" y="956"/>
                    <a:pt x="1306" y="956"/>
                    <a:pt x="1306" y="956"/>
                  </a:cubicBezTo>
                  <a:lnTo>
                    <a:pt x="1310" y="956"/>
                  </a:lnTo>
                  <a:close/>
                  <a:moveTo>
                    <a:pt x="1306" y="951"/>
                  </a:moveTo>
                  <a:cubicBezTo>
                    <a:pt x="1307" y="949"/>
                    <a:pt x="1307" y="949"/>
                    <a:pt x="1307" y="949"/>
                  </a:cubicBezTo>
                  <a:cubicBezTo>
                    <a:pt x="1308" y="949"/>
                    <a:pt x="1308" y="949"/>
                    <a:pt x="1308" y="949"/>
                  </a:cubicBezTo>
                  <a:cubicBezTo>
                    <a:pt x="1308" y="947"/>
                    <a:pt x="1308" y="947"/>
                    <a:pt x="1308" y="947"/>
                  </a:cubicBezTo>
                  <a:cubicBezTo>
                    <a:pt x="1310" y="945"/>
                    <a:pt x="1310" y="945"/>
                    <a:pt x="1310" y="945"/>
                  </a:cubicBezTo>
                  <a:cubicBezTo>
                    <a:pt x="1311" y="944"/>
                    <a:pt x="1311" y="944"/>
                    <a:pt x="1311" y="944"/>
                  </a:cubicBezTo>
                  <a:cubicBezTo>
                    <a:pt x="1311" y="943"/>
                    <a:pt x="1311" y="943"/>
                    <a:pt x="1311" y="943"/>
                  </a:cubicBezTo>
                  <a:cubicBezTo>
                    <a:pt x="1314" y="947"/>
                    <a:pt x="1314" y="947"/>
                    <a:pt x="1314" y="947"/>
                  </a:cubicBezTo>
                  <a:cubicBezTo>
                    <a:pt x="1316" y="950"/>
                    <a:pt x="1316" y="950"/>
                    <a:pt x="1316" y="950"/>
                  </a:cubicBezTo>
                  <a:cubicBezTo>
                    <a:pt x="1317" y="951"/>
                    <a:pt x="1317" y="951"/>
                    <a:pt x="1317" y="951"/>
                  </a:cubicBezTo>
                  <a:cubicBezTo>
                    <a:pt x="1312" y="951"/>
                    <a:pt x="1312" y="951"/>
                    <a:pt x="1312" y="951"/>
                  </a:cubicBezTo>
                  <a:cubicBezTo>
                    <a:pt x="1310" y="951"/>
                    <a:pt x="1310" y="951"/>
                    <a:pt x="1310" y="951"/>
                  </a:cubicBezTo>
                  <a:cubicBezTo>
                    <a:pt x="1309" y="951"/>
                    <a:pt x="1309" y="951"/>
                    <a:pt x="1309" y="951"/>
                  </a:cubicBezTo>
                  <a:lnTo>
                    <a:pt x="1306" y="951"/>
                  </a:lnTo>
                  <a:close/>
                  <a:moveTo>
                    <a:pt x="1318" y="963"/>
                  </a:moveTo>
                  <a:cubicBezTo>
                    <a:pt x="1319" y="961"/>
                    <a:pt x="1319" y="961"/>
                    <a:pt x="1319" y="961"/>
                  </a:cubicBezTo>
                  <a:cubicBezTo>
                    <a:pt x="1319" y="964"/>
                    <a:pt x="1319" y="964"/>
                    <a:pt x="1319" y="964"/>
                  </a:cubicBezTo>
                  <a:cubicBezTo>
                    <a:pt x="1319" y="970"/>
                    <a:pt x="1319" y="970"/>
                    <a:pt x="1319" y="970"/>
                  </a:cubicBezTo>
                  <a:cubicBezTo>
                    <a:pt x="1319" y="972"/>
                    <a:pt x="1319" y="972"/>
                    <a:pt x="1319" y="972"/>
                  </a:cubicBezTo>
                  <a:cubicBezTo>
                    <a:pt x="1319" y="974"/>
                    <a:pt x="1319" y="974"/>
                    <a:pt x="1319" y="974"/>
                  </a:cubicBezTo>
                  <a:cubicBezTo>
                    <a:pt x="1315" y="968"/>
                    <a:pt x="1315" y="968"/>
                    <a:pt x="1315" y="968"/>
                  </a:cubicBezTo>
                  <a:cubicBezTo>
                    <a:pt x="1314" y="968"/>
                    <a:pt x="1314" y="968"/>
                    <a:pt x="1314" y="968"/>
                  </a:cubicBezTo>
                  <a:cubicBezTo>
                    <a:pt x="1315" y="966"/>
                    <a:pt x="1315" y="966"/>
                    <a:pt x="1315" y="966"/>
                  </a:cubicBezTo>
                  <a:lnTo>
                    <a:pt x="1318" y="963"/>
                  </a:lnTo>
                  <a:close/>
                  <a:moveTo>
                    <a:pt x="1311" y="972"/>
                  </a:moveTo>
                  <a:cubicBezTo>
                    <a:pt x="1316" y="979"/>
                    <a:pt x="1316" y="979"/>
                    <a:pt x="1316" y="979"/>
                  </a:cubicBezTo>
                  <a:cubicBezTo>
                    <a:pt x="1313" y="979"/>
                    <a:pt x="1313" y="979"/>
                    <a:pt x="1313" y="979"/>
                  </a:cubicBezTo>
                  <a:cubicBezTo>
                    <a:pt x="1308" y="979"/>
                    <a:pt x="1308" y="979"/>
                    <a:pt x="1308" y="979"/>
                  </a:cubicBezTo>
                  <a:cubicBezTo>
                    <a:pt x="1306" y="979"/>
                    <a:pt x="1306" y="979"/>
                    <a:pt x="1306" y="979"/>
                  </a:cubicBezTo>
                  <a:cubicBezTo>
                    <a:pt x="1307" y="979"/>
                    <a:pt x="1307" y="979"/>
                    <a:pt x="1307" y="979"/>
                  </a:cubicBezTo>
                  <a:cubicBezTo>
                    <a:pt x="1309" y="976"/>
                    <a:pt x="1309" y="976"/>
                    <a:pt x="1309" y="976"/>
                  </a:cubicBezTo>
                  <a:lnTo>
                    <a:pt x="1311" y="972"/>
                  </a:lnTo>
                  <a:close/>
                  <a:moveTo>
                    <a:pt x="1317" y="996"/>
                  </a:moveTo>
                  <a:cubicBezTo>
                    <a:pt x="1319" y="991"/>
                    <a:pt x="1319" y="991"/>
                    <a:pt x="1319" y="991"/>
                  </a:cubicBezTo>
                  <a:cubicBezTo>
                    <a:pt x="1320" y="990"/>
                    <a:pt x="1320" y="990"/>
                    <a:pt x="1320" y="990"/>
                  </a:cubicBezTo>
                  <a:cubicBezTo>
                    <a:pt x="1320" y="992"/>
                    <a:pt x="1320" y="992"/>
                    <a:pt x="1320" y="992"/>
                  </a:cubicBezTo>
                  <a:cubicBezTo>
                    <a:pt x="1321" y="995"/>
                    <a:pt x="1321" y="995"/>
                    <a:pt x="1321" y="995"/>
                  </a:cubicBezTo>
                  <a:cubicBezTo>
                    <a:pt x="1319" y="997"/>
                    <a:pt x="1319" y="997"/>
                    <a:pt x="1319" y="997"/>
                  </a:cubicBezTo>
                  <a:cubicBezTo>
                    <a:pt x="1316" y="999"/>
                    <a:pt x="1316" y="999"/>
                    <a:pt x="1316" y="999"/>
                  </a:cubicBezTo>
                  <a:cubicBezTo>
                    <a:pt x="1314" y="1001"/>
                    <a:pt x="1314" y="1001"/>
                    <a:pt x="1314" y="1001"/>
                  </a:cubicBezTo>
                  <a:cubicBezTo>
                    <a:pt x="1315" y="999"/>
                    <a:pt x="1315" y="999"/>
                    <a:pt x="1315" y="999"/>
                  </a:cubicBezTo>
                  <a:lnTo>
                    <a:pt x="1317" y="996"/>
                  </a:lnTo>
                  <a:close/>
                  <a:moveTo>
                    <a:pt x="1319" y="941"/>
                  </a:moveTo>
                  <a:cubicBezTo>
                    <a:pt x="1319" y="945"/>
                    <a:pt x="1319" y="945"/>
                    <a:pt x="1319" y="945"/>
                  </a:cubicBezTo>
                  <a:cubicBezTo>
                    <a:pt x="1315" y="940"/>
                    <a:pt x="1315" y="940"/>
                    <a:pt x="1315" y="940"/>
                  </a:cubicBezTo>
                  <a:cubicBezTo>
                    <a:pt x="1317" y="939"/>
                    <a:pt x="1317" y="939"/>
                    <a:pt x="1317" y="939"/>
                  </a:cubicBezTo>
                  <a:cubicBezTo>
                    <a:pt x="1318" y="939"/>
                    <a:pt x="1318" y="939"/>
                    <a:pt x="1318" y="939"/>
                  </a:cubicBezTo>
                  <a:cubicBezTo>
                    <a:pt x="1319" y="938"/>
                    <a:pt x="1319" y="938"/>
                    <a:pt x="1319" y="938"/>
                  </a:cubicBezTo>
                  <a:cubicBezTo>
                    <a:pt x="1319" y="939"/>
                    <a:pt x="1319" y="939"/>
                    <a:pt x="1319" y="939"/>
                  </a:cubicBezTo>
                  <a:lnTo>
                    <a:pt x="1319" y="941"/>
                  </a:lnTo>
                  <a:close/>
                  <a:moveTo>
                    <a:pt x="1315" y="929"/>
                  </a:moveTo>
                  <a:cubicBezTo>
                    <a:pt x="1314" y="931"/>
                    <a:pt x="1314" y="931"/>
                    <a:pt x="1314" y="931"/>
                  </a:cubicBezTo>
                  <a:cubicBezTo>
                    <a:pt x="1313" y="932"/>
                    <a:pt x="1313" y="932"/>
                    <a:pt x="1313" y="932"/>
                  </a:cubicBezTo>
                  <a:cubicBezTo>
                    <a:pt x="1312" y="933"/>
                    <a:pt x="1312" y="933"/>
                    <a:pt x="1312" y="933"/>
                  </a:cubicBezTo>
                  <a:cubicBezTo>
                    <a:pt x="1312" y="934"/>
                    <a:pt x="1312" y="934"/>
                    <a:pt x="1312" y="934"/>
                  </a:cubicBezTo>
                  <a:cubicBezTo>
                    <a:pt x="1311" y="935"/>
                    <a:pt x="1311" y="935"/>
                    <a:pt x="1311" y="935"/>
                  </a:cubicBezTo>
                  <a:cubicBezTo>
                    <a:pt x="1310" y="933"/>
                    <a:pt x="1310" y="933"/>
                    <a:pt x="1310" y="933"/>
                  </a:cubicBezTo>
                  <a:cubicBezTo>
                    <a:pt x="1306" y="927"/>
                    <a:pt x="1306" y="927"/>
                    <a:pt x="1306" y="927"/>
                  </a:cubicBezTo>
                  <a:cubicBezTo>
                    <a:pt x="1306" y="927"/>
                    <a:pt x="1306" y="927"/>
                    <a:pt x="1306" y="927"/>
                  </a:cubicBezTo>
                  <a:cubicBezTo>
                    <a:pt x="1308" y="927"/>
                    <a:pt x="1308" y="927"/>
                    <a:pt x="1308" y="927"/>
                  </a:cubicBezTo>
                  <a:cubicBezTo>
                    <a:pt x="1310" y="927"/>
                    <a:pt x="1310" y="927"/>
                    <a:pt x="1310" y="927"/>
                  </a:cubicBezTo>
                  <a:cubicBezTo>
                    <a:pt x="1314" y="927"/>
                    <a:pt x="1314" y="927"/>
                    <a:pt x="1314" y="927"/>
                  </a:cubicBezTo>
                  <a:cubicBezTo>
                    <a:pt x="1317" y="927"/>
                    <a:pt x="1317" y="927"/>
                    <a:pt x="1317" y="927"/>
                  </a:cubicBezTo>
                  <a:lnTo>
                    <a:pt x="1315" y="929"/>
                  </a:lnTo>
                  <a:close/>
                  <a:moveTo>
                    <a:pt x="1308" y="938"/>
                  </a:moveTo>
                  <a:cubicBezTo>
                    <a:pt x="1307" y="938"/>
                    <a:pt x="1307" y="938"/>
                    <a:pt x="1307" y="938"/>
                  </a:cubicBezTo>
                  <a:cubicBezTo>
                    <a:pt x="1306" y="939"/>
                    <a:pt x="1306" y="939"/>
                    <a:pt x="1306" y="939"/>
                  </a:cubicBezTo>
                  <a:cubicBezTo>
                    <a:pt x="1305" y="939"/>
                    <a:pt x="1305" y="939"/>
                    <a:pt x="1305" y="939"/>
                  </a:cubicBezTo>
                  <a:cubicBezTo>
                    <a:pt x="1304" y="940"/>
                    <a:pt x="1304" y="940"/>
                    <a:pt x="1304" y="940"/>
                  </a:cubicBezTo>
                  <a:cubicBezTo>
                    <a:pt x="1304" y="938"/>
                    <a:pt x="1304" y="938"/>
                    <a:pt x="1304" y="938"/>
                  </a:cubicBezTo>
                  <a:cubicBezTo>
                    <a:pt x="1304" y="937"/>
                    <a:pt x="1304" y="937"/>
                    <a:pt x="1304" y="937"/>
                  </a:cubicBezTo>
                  <a:cubicBezTo>
                    <a:pt x="1304" y="936"/>
                    <a:pt x="1304" y="936"/>
                    <a:pt x="1304" y="936"/>
                  </a:cubicBezTo>
                  <a:cubicBezTo>
                    <a:pt x="1304" y="933"/>
                    <a:pt x="1304" y="933"/>
                    <a:pt x="1304" y="933"/>
                  </a:cubicBezTo>
                  <a:lnTo>
                    <a:pt x="1308" y="938"/>
                  </a:lnTo>
                  <a:close/>
                  <a:moveTo>
                    <a:pt x="1304" y="945"/>
                  </a:moveTo>
                  <a:cubicBezTo>
                    <a:pt x="1304" y="945"/>
                    <a:pt x="1304" y="945"/>
                    <a:pt x="1304" y="945"/>
                  </a:cubicBezTo>
                  <a:cubicBezTo>
                    <a:pt x="1304" y="945"/>
                    <a:pt x="1304" y="945"/>
                    <a:pt x="1304" y="945"/>
                  </a:cubicBezTo>
                  <a:cubicBezTo>
                    <a:pt x="1304" y="945"/>
                    <a:pt x="1304" y="945"/>
                    <a:pt x="1304" y="945"/>
                  </a:cubicBezTo>
                  <a:cubicBezTo>
                    <a:pt x="1304" y="945"/>
                    <a:pt x="1304" y="945"/>
                    <a:pt x="1304" y="945"/>
                  </a:cubicBezTo>
                  <a:close/>
                  <a:moveTo>
                    <a:pt x="1308" y="968"/>
                  </a:moveTo>
                  <a:cubicBezTo>
                    <a:pt x="1305" y="972"/>
                    <a:pt x="1305" y="972"/>
                    <a:pt x="1305" y="972"/>
                  </a:cubicBezTo>
                  <a:cubicBezTo>
                    <a:pt x="1304" y="974"/>
                    <a:pt x="1304" y="974"/>
                    <a:pt x="1304" y="974"/>
                  </a:cubicBezTo>
                  <a:cubicBezTo>
                    <a:pt x="1304" y="971"/>
                    <a:pt x="1304" y="971"/>
                    <a:pt x="1304" y="971"/>
                  </a:cubicBezTo>
                  <a:cubicBezTo>
                    <a:pt x="1304" y="961"/>
                    <a:pt x="1304" y="961"/>
                    <a:pt x="1304" y="961"/>
                  </a:cubicBezTo>
                  <a:lnTo>
                    <a:pt x="1308" y="968"/>
                  </a:lnTo>
                  <a:close/>
                  <a:moveTo>
                    <a:pt x="1315" y="1007"/>
                  </a:moveTo>
                  <a:cubicBezTo>
                    <a:pt x="1320" y="1003"/>
                    <a:pt x="1320" y="1003"/>
                    <a:pt x="1320" y="1003"/>
                  </a:cubicBezTo>
                  <a:cubicBezTo>
                    <a:pt x="1322" y="1001"/>
                    <a:pt x="1322" y="1001"/>
                    <a:pt x="1322" y="1001"/>
                  </a:cubicBezTo>
                  <a:cubicBezTo>
                    <a:pt x="1323" y="1006"/>
                    <a:pt x="1323" y="1006"/>
                    <a:pt x="1323" y="1006"/>
                  </a:cubicBezTo>
                  <a:cubicBezTo>
                    <a:pt x="1323" y="1008"/>
                    <a:pt x="1323" y="1008"/>
                    <a:pt x="1323" y="1008"/>
                  </a:cubicBezTo>
                  <a:cubicBezTo>
                    <a:pt x="1317" y="1008"/>
                    <a:pt x="1317" y="1008"/>
                    <a:pt x="1317" y="1008"/>
                  </a:cubicBezTo>
                  <a:cubicBezTo>
                    <a:pt x="1313" y="1008"/>
                    <a:pt x="1313" y="1008"/>
                    <a:pt x="1313" y="1008"/>
                  </a:cubicBezTo>
                  <a:lnTo>
                    <a:pt x="1315" y="1007"/>
                  </a:lnTo>
                  <a:close/>
                  <a:moveTo>
                    <a:pt x="1321" y="1016"/>
                  </a:moveTo>
                  <a:cubicBezTo>
                    <a:pt x="1320" y="1017"/>
                    <a:pt x="1320" y="1017"/>
                    <a:pt x="1320" y="1017"/>
                  </a:cubicBezTo>
                  <a:cubicBezTo>
                    <a:pt x="1319" y="1017"/>
                    <a:pt x="1319" y="1017"/>
                    <a:pt x="1319" y="1017"/>
                  </a:cubicBezTo>
                  <a:cubicBezTo>
                    <a:pt x="1319" y="1016"/>
                    <a:pt x="1319" y="1016"/>
                    <a:pt x="1319" y="1016"/>
                  </a:cubicBezTo>
                  <a:cubicBezTo>
                    <a:pt x="1319" y="1016"/>
                    <a:pt x="1319" y="1016"/>
                    <a:pt x="1319" y="1016"/>
                  </a:cubicBezTo>
                  <a:lnTo>
                    <a:pt x="1321" y="1016"/>
                  </a:lnTo>
                  <a:close/>
                  <a:moveTo>
                    <a:pt x="1320" y="1028"/>
                  </a:move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4" y="1021"/>
                    <a:pt x="1324" y="1021"/>
                    <a:pt x="1324" y="1021"/>
                  </a:cubicBezTo>
                  <a:cubicBezTo>
                    <a:pt x="1326" y="1017"/>
                    <a:pt x="1326" y="1017"/>
                    <a:pt x="1326" y="1017"/>
                  </a:cubicBezTo>
                  <a:cubicBezTo>
                    <a:pt x="1327" y="1016"/>
                    <a:pt x="1327" y="1016"/>
                    <a:pt x="1327" y="1016"/>
                  </a:cubicBezTo>
                  <a:cubicBezTo>
                    <a:pt x="1331" y="1022"/>
                    <a:pt x="1331" y="1022"/>
                    <a:pt x="1331" y="1022"/>
                  </a:cubicBezTo>
                  <a:cubicBezTo>
                    <a:pt x="1338" y="1031"/>
                    <a:pt x="1338" y="1031"/>
                    <a:pt x="1338" y="1031"/>
                  </a:cubicBezTo>
                  <a:cubicBezTo>
                    <a:pt x="1337" y="1031"/>
                    <a:pt x="1336" y="1032"/>
                    <a:pt x="1335" y="1032"/>
                  </a:cubicBezTo>
                  <a:cubicBezTo>
                    <a:pt x="1333" y="1034"/>
                    <a:pt x="1331" y="1035"/>
                    <a:pt x="1328" y="1036"/>
                  </a:cubicBezTo>
                  <a:cubicBezTo>
                    <a:pt x="1328" y="1037"/>
                    <a:pt x="1327" y="1037"/>
                    <a:pt x="1326" y="1038"/>
                  </a:cubicBezTo>
                  <a:cubicBezTo>
                    <a:pt x="1326" y="1038"/>
                    <a:pt x="1326" y="1038"/>
                    <a:pt x="1326" y="1038"/>
                  </a:cubicBezTo>
                  <a:cubicBezTo>
                    <a:pt x="1325" y="1037"/>
                    <a:pt x="1325" y="1037"/>
                    <a:pt x="1325" y="1037"/>
                  </a:cubicBezTo>
                  <a:cubicBezTo>
                    <a:pt x="1319" y="1031"/>
                    <a:pt x="1319" y="1031"/>
                    <a:pt x="1319" y="1031"/>
                  </a:cubicBezTo>
                  <a:lnTo>
                    <a:pt x="1320" y="1028"/>
                  </a:lnTo>
                  <a:close/>
                  <a:moveTo>
                    <a:pt x="1413" y="234"/>
                  </a:moveTo>
                  <a:cubicBezTo>
                    <a:pt x="1413" y="229"/>
                    <a:pt x="1413" y="229"/>
                    <a:pt x="1413" y="229"/>
                  </a:cubicBezTo>
                  <a:cubicBezTo>
                    <a:pt x="1416" y="234"/>
                    <a:pt x="1416" y="234"/>
                    <a:pt x="1416" y="234"/>
                  </a:cubicBezTo>
                  <a:cubicBezTo>
                    <a:pt x="1415" y="235"/>
                    <a:pt x="1415" y="235"/>
                    <a:pt x="1415" y="235"/>
                  </a:cubicBezTo>
                  <a:cubicBezTo>
                    <a:pt x="1414" y="237"/>
                    <a:pt x="1414" y="237"/>
                    <a:pt x="1414" y="237"/>
                  </a:cubicBezTo>
                  <a:cubicBezTo>
                    <a:pt x="1413" y="238"/>
                    <a:pt x="1413" y="238"/>
                    <a:pt x="1413" y="238"/>
                  </a:cubicBezTo>
                  <a:cubicBezTo>
                    <a:pt x="1413" y="238"/>
                    <a:pt x="1413" y="238"/>
                    <a:pt x="1413" y="238"/>
                  </a:cubicBezTo>
                  <a:cubicBezTo>
                    <a:pt x="1413" y="238"/>
                    <a:pt x="1413" y="238"/>
                    <a:pt x="1413" y="238"/>
                  </a:cubicBezTo>
                  <a:cubicBezTo>
                    <a:pt x="1413" y="236"/>
                    <a:pt x="1413" y="236"/>
                    <a:pt x="1413" y="236"/>
                  </a:cubicBezTo>
                  <a:lnTo>
                    <a:pt x="1413" y="234"/>
                  </a:lnTo>
                  <a:close/>
                  <a:moveTo>
                    <a:pt x="1413" y="124"/>
                  </a:moveTo>
                  <a:cubicBezTo>
                    <a:pt x="1414" y="124"/>
                    <a:pt x="1414" y="124"/>
                    <a:pt x="1414" y="124"/>
                  </a:cubicBezTo>
                  <a:cubicBezTo>
                    <a:pt x="1414" y="126"/>
                    <a:pt x="1414" y="126"/>
                    <a:pt x="1414" y="126"/>
                  </a:cubicBezTo>
                  <a:cubicBezTo>
                    <a:pt x="1414" y="128"/>
                    <a:pt x="1414" y="128"/>
                    <a:pt x="1414" y="128"/>
                  </a:cubicBezTo>
                  <a:cubicBezTo>
                    <a:pt x="1413" y="125"/>
                    <a:pt x="1413" y="125"/>
                    <a:pt x="1413" y="125"/>
                  </a:cubicBezTo>
                  <a:lnTo>
                    <a:pt x="1413" y="124"/>
                  </a:lnTo>
                  <a:close/>
                  <a:moveTo>
                    <a:pt x="1431" y="207"/>
                  </a:moveTo>
                  <a:cubicBezTo>
                    <a:pt x="1431" y="208"/>
                    <a:pt x="1431" y="208"/>
                    <a:pt x="1431" y="208"/>
                  </a:cubicBezTo>
                  <a:cubicBezTo>
                    <a:pt x="1430" y="209"/>
                    <a:pt x="1430" y="209"/>
                    <a:pt x="1430" y="209"/>
                  </a:cubicBezTo>
                  <a:cubicBezTo>
                    <a:pt x="1430" y="209"/>
                    <a:pt x="1430" y="209"/>
                    <a:pt x="1430" y="209"/>
                  </a:cubicBezTo>
                  <a:cubicBezTo>
                    <a:pt x="1430" y="209"/>
                    <a:pt x="1430" y="209"/>
                    <a:pt x="1430" y="209"/>
                  </a:cubicBezTo>
                  <a:cubicBezTo>
                    <a:pt x="1430" y="207"/>
                    <a:pt x="1430" y="207"/>
                    <a:pt x="1430" y="207"/>
                  </a:cubicBezTo>
                  <a:cubicBezTo>
                    <a:pt x="1430" y="206"/>
                    <a:pt x="1430" y="206"/>
                    <a:pt x="1430" y="206"/>
                  </a:cubicBezTo>
                  <a:lnTo>
                    <a:pt x="1431" y="207"/>
                  </a:lnTo>
                  <a:close/>
                  <a:moveTo>
                    <a:pt x="1431" y="185"/>
                  </a:moveTo>
                  <a:cubicBezTo>
                    <a:pt x="1431" y="185"/>
                    <a:pt x="1431" y="185"/>
                    <a:pt x="1431" y="185"/>
                  </a:cubicBezTo>
                  <a:cubicBezTo>
                    <a:pt x="1431" y="185"/>
                    <a:pt x="1431" y="185"/>
                    <a:pt x="1431" y="185"/>
                  </a:cubicBezTo>
                  <a:cubicBezTo>
                    <a:pt x="1431" y="185"/>
                    <a:pt x="1431" y="185"/>
                    <a:pt x="1431" y="185"/>
                  </a:cubicBezTo>
                  <a:cubicBezTo>
                    <a:pt x="1431" y="186"/>
                    <a:pt x="1431" y="186"/>
                    <a:pt x="1431" y="186"/>
                  </a:cubicBezTo>
                  <a:lnTo>
                    <a:pt x="1431" y="185"/>
                  </a:lnTo>
                  <a:close/>
                  <a:moveTo>
                    <a:pt x="1437" y="207"/>
                  </a:moveTo>
                  <a:cubicBezTo>
                    <a:pt x="1437" y="206"/>
                    <a:pt x="1437" y="206"/>
                    <a:pt x="1437" y="206"/>
                  </a:cubicBezTo>
                  <a:cubicBezTo>
                    <a:pt x="1437" y="206"/>
                    <a:pt x="1437" y="206"/>
                    <a:pt x="1437" y="206"/>
                  </a:cubicBezTo>
                  <a:cubicBezTo>
                    <a:pt x="1437" y="206"/>
                    <a:pt x="1437" y="206"/>
                    <a:pt x="1437" y="206"/>
                  </a:cubicBezTo>
                  <a:cubicBezTo>
                    <a:pt x="1437" y="207"/>
                    <a:pt x="1437" y="207"/>
                    <a:pt x="1437" y="207"/>
                  </a:cubicBezTo>
                  <a:cubicBezTo>
                    <a:pt x="1437" y="209"/>
                    <a:pt x="1437" y="209"/>
                    <a:pt x="1437" y="209"/>
                  </a:cubicBezTo>
                  <a:cubicBezTo>
                    <a:pt x="1436" y="207"/>
                    <a:pt x="1436" y="207"/>
                    <a:pt x="1436" y="207"/>
                  </a:cubicBezTo>
                  <a:lnTo>
                    <a:pt x="1437" y="207"/>
                  </a:lnTo>
                  <a:close/>
                  <a:moveTo>
                    <a:pt x="1436" y="162"/>
                  </a:moveTo>
                  <a:cubicBezTo>
                    <a:pt x="1437" y="162"/>
                    <a:pt x="1437" y="162"/>
                    <a:pt x="1437" y="162"/>
                  </a:cubicBezTo>
                  <a:cubicBezTo>
                    <a:pt x="1437" y="162"/>
                    <a:pt x="1437" y="162"/>
                    <a:pt x="1437" y="162"/>
                  </a:cubicBezTo>
                  <a:cubicBezTo>
                    <a:pt x="1437" y="162"/>
                    <a:pt x="1437" y="162"/>
                    <a:pt x="1437" y="162"/>
                  </a:cubicBezTo>
                  <a:cubicBezTo>
                    <a:pt x="1437" y="162"/>
                    <a:pt x="1437" y="162"/>
                    <a:pt x="1437" y="162"/>
                  </a:cubicBezTo>
                  <a:lnTo>
                    <a:pt x="1436" y="162"/>
                  </a:lnTo>
                  <a:close/>
                  <a:moveTo>
                    <a:pt x="1437" y="185"/>
                  </a:moveTo>
                  <a:cubicBezTo>
                    <a:pt x="1437" y="185"/>
                    <a:pt x="1437" y="185"/>
                    <a:pt x="1437" y="185"/>
                  </a:cubicBezTo>
                  <a:cubicBezTo>
                    <a:pt x="1437" y="185"/>
                    <a:pt x="1437" y="185"/>
                    <a:pt x="1437" y="185"/>
                  </a:cubicBezTo>
                  <a:cubicBezTo>
                    <a:pt x="1437" y="185"/>
                    <a:pt x="1437" y="185"/>
                    <a:pt x="1437" y="185"/>
                  </a:cubicBezTo>
                  <a:cubicBezTo>
                    <a:pt x="1437" y="186"/>
                    <a:pt x="1437" y="186"/>
                    <a:pt x="1437" y="186"/>
                  </a:cubicBezTo>
                  <a:lnTo>
                    <a:pt x="1437" y="185"/>
                  </a:lnTo>
                  <a:close/>
                  <a:moveTo>
                    <a:pt x="1454" y="232"/>
                  </a:moveTo>
                  <a:cubicBezTo>
                    <a:pt x="1454" y="234"/>
                    <a:pt x="1454" y="234"/>
                    <a:pt x="1454" y="234"/>
                  </a:cubicBezTo>
                  <a:cubicBezTo>
                    <a:pt x="1454" y="238"/>
                    <a:pt x="1454" y="238"/>
                    <a:pt x="1454" y="238"/>
                  </a:cubicBezTo>
                  <a:cubicBezTo>
                    <a:pt x="1451" y="234"/>
                    <a:pt x="1451" y="234"/>
                    <a:pt x="1451" y="234"/>
                  </a:cubicBezTo>
                  <a:cubicBezTo>
                    <a:pt x="1452" y="232"/>
                    <a:pt x="1452" y="232"/>
                    <a:pt x="1452" y="232"/>
                  </a:cubicBezTo>
                  <a:cubicBezTo>
                    <a:pt x="1453" y="231"/>
                    <a:pt x="1453" y="231"/>
                    <a:pt x="1453" y="231"/>
                  </a:cubicBezTo>
                  <a:cubicBezTo>
                    <a:pt x="1454" y="230"/>
                    <a:pt x="1454" y="230"/>
                    <a:pt x="1454" y="230"/>
                  </a:cubicBezTo>
                  <a:cubicBezTo>
                    <a:pt x="1454" y="229"/>
                    <a:pt x="1454" y="229"/>
                    <a:pt x="1454" y="229"/>
                  </a:cubicBezTo>
                  <a:cubicBezTo>
                    <a:pt x="1454" y="230"/>
                    <a:pt x="1454" y="230"/>
                    <a:pt x="1454" y="230"/>
                  </a:cubicBezTo>
                  <a:lnTo>
                    <a:pt x="1454" y="232"/>
                  </a:lnTo>
                  <a:close/>
                  <a:moveTo>
                    <a:pt x="1454" y="124"/>
                  </a:moveTo>
                  <a:cubicBezTo>
                    <a:pt x="1455" y="124"/>
                    <a:pt x="1455" y="124"/>
                    <a:pt x="1455" y="124"/>
                  </a:cubicBezTo>
                  <a:cubicBezTo>
                    <a:pt x="1454" y="126"/>
                    <a:pt x="1454" y="126"/>
                    <a:pt x="1454" y="126"/>
                  </a:cubicBezTo>
                  <a:cubicBezTo>
                    <a:pt x="1454" y="128"/>
                    <a:pt x="1454" y="128"/>
                    <a:pt x="1454" y="128"/>
                  </a:cubicBezTo>
                  <a:cubicBezTo>
                    <a:pt x="1454" y="126"/>
                    <a:pt x="1454" y="126"/>
                    <a:pt x="1454" y="126"/>
                  </a:cubicBezTo>
                  <a:lnTo>
                    <a:pt x="1454" y="124"/>
                  </a:lnTo>
                  <a:close/>
                  <a:moveTo>
                    <a:pt x="1432" y="294"/>
                  </a:moveTo>
                  <a:cubicBezTo>
                    <a:pt x="1433" y="292"/>
                    <a:pt x="1433" y="292"/>
                    <a:pt x="1433" y="292"/>
                  </a:cubicBezTo>
                  <a:cubicBezTo>
                    <a:pt x="1433" y="291"/>
                    <a:pt x="1433" y="291"/>
                    <a:pt x="1433" y="291"/>
                  </a:cubicBezTo>
                  <a:cubicBezTo>
                    <a:pt x="1434" y="293"/>
                    <a:pt x="1434" y="293"/>
                    <a:pt x="1434" y="293"/>
                  </a:cubicBezTo>
                  <a:cubicBezTo>
                    <a:pt x="1437" y="297"/>
                    <a:pt x="1437" y="297"/>
                    <a:pt x="1437" y="297"/>
                  </a:cubicBezTo>
                  <a:cubicBezTo>
                    <a:pt x="1435" y="297"/>
                    <a:pt x="1435" y="297"/>
                    <a:pt x="1435" y="297"/>
                  </a:cubicBezTo>
                  <a:cubicBezTo>
                    <a:pt x="1431" y="297"/>
                    <a:pt x="1431" y="297"/>
                    <a:pt x="1431" y="297"/>
                  </a:cubicBezTo>
                  <a:cubicBezTo>
                    <a:pt x="1430" y="297"/>
                    <a:pt x="1430" y="297"/>
                    <a:pt x="1430" y="297"/>
                  </a:cubicBezTo>
                  <a:cubicBezTo>
                    <a:pt x="1431" y="296"/>
                    <a:pt x="1431" y="296"/>
                    <a:pt x="1431" y="296"/>
                  </a:cubicBezTo>
                  <a:lnTo>
                    <a:pt x="1432" y="294"/>
                  </a:lnTo>
                  <a:close/>
                  <a:moveTo>
                    <a:pt x="1431" y="276"/>
                  </a:moveTo>
                  <a:cubicBezTo>
                    <a:pt x="1432" y="276"/>
                    <a:pt x="1432" y="276"/>
                    <a:pt x="1432" y="276"/>
                  </a:cubicBezTo>
                  <a:cubicBezTo>
                    <a:pt x="1436" y="276"/>
                    <a:pt x="1436" y="276"/>
                    <a:pt x="1436" y="276"/>
                  </a:cubicBezTo>
                  <a:cubicBezTo>
                    <a:pt x="1436" y="276"/>
                    <a:pt x="1436" y="276"/>
                    <a:pt x="1436" y="276"/>
                  </a:cubicBezTo>
                  <a:cubicBezTo>
                    <a:pt x="1436" y="276"/>
                    <a:pt x="1436" y="276"/>
                    <a:pt x="1436" y="276"/>
                  </a:cubicBezTo>
                  <a:cubicBezTo>
                    <a:pt x="1435" y="278"/>
                    <a:pt x="1435" y="278"/>
                    <a:pt x="1435" y="278"/>
                  </a:cubicBezTo>
                  <a:cubicBezTo>
                    <a:pt x="1433" y="281"/>
                    <a:pt x="1433" y="281"/>
                    <a:pt x="1433" y="281"/>
                  </a:cubicBezTo>
                  <a:lnTo>
                    <a:pt x="1431" y="276"/>
                  </a:lnTo>
                  <a:close/>
                  <a:moveTo>
                    <a:pt x="1432" y="302"/>
                  </a:moveTo>
                  <a:cubicBezTo>
                    <a:pt x="1436" y="302"/>
                    <a:pt x="1436" y="302"/>
                    <a:pt x="1436" y="302"/>
                  </a:cubicBezTo>
                  <a:cubicBezTo>
                    <a:pt x="1437" y="302"/>
                    <a:pt x="1437" y="302"/>
                    <a:pt x="1437" y="302"/>
                  </a:cubicBezTo>
                  <a:cubicBezTo>
                    <a:pt x="1436" y="302"/>
                    <a:pt x="1436" y="302"/>
                    <a:pt x="1436" y="302"/>
                  </a:cubicBezTo>
                  <a:cubicBezTo>
                    <a:pt x="1435" y="305"/>
                    <a:pt x="1435" y="305"/>
                    <a:pt x="1435" y="305"/>
                  </a:cubicBezTo>
                  <a:cubicBezTo>
                    <a:pt x="1433" y="308"/>
                    <a:pt x="1433" y="308"/>
                    <a:pt x="1433" y="308"/>
                  </a:cubicBezTo>
                  <a:cubicBezTo>
                    <a:pt x="1430" y="302"/>
                    <a:pt x="1430" y="302"/>
                    <a:pt x="1430" y="302"/>
                  </a:cubicBezTo>
                  <a:lnTo>
                    <a:pt x="1432" y="302"/>
                  </a:lnTo>
                  <a:close/>
                  <a:moveTo>
                    <a:pt x="1433" y="319"/>
                  </a:moveTo>
                  <a:cubicBezTo>
                    <a:pt x="1433" y="319"/>
                    <a:pt x="1433" y="319"/>
                    <a:pt x="1433" y="319"/>
                  </a:cubicBezTo>
                  <a:cubicBezTo>
                    <a:pt x="1434" y="321"/>
                    <a:pt x="1434" y="321"/>
                    <a:pt x="1434" y="321"/>
                  </a:cubicBezTo>
                  <a:cubicBezTo>
                    <a:pt x="1437" y="325"/>
                    <a:pt x="1437" y="325"/>
                    <a:pt x="1437" y="325"/>
                  </a:cubicBezTo>
                  <a:cubicBezTo>
                    <a:pt x="1436" y="325"/>
                    <a:pt x="1436" y="325"/>
                    <a:pt x="1436" y="325"/>
                  </a:cubicBezTo>
                  <a:cubicBezTo>
                    <a:pt x="1431" y="325"/>
                    <a:pt x="1431" y="325"/>
                    <a:pt x="1431" y="325"/>
                  </a:cubicBezTo>
                  <a:cubicBezTo>
                    <a:pt x="1430" y="325"/>
                    <a:pt x="1430" y="325"/>
                    <a:pt x="1430" y="325"/>
                  </a:cubicBezTo>
                  <a:cubicBezTo>
                    <a:pt x="1430" y="325"/>
                    <a:pt x="1430" y="325"/>
                    <a:pt x="1430" y="325"/>
                  </a:cubicBezTo>
                  <a:cubicBezTo>
                    <a:pt x="1432" y="322"/>
                    <a:pt x="1432" y="322"/>
                    <a:pt x="1432" y="322"/>
                  </a:cubicBezTo>
                  <a:lnTo>
                    <a:pt x="1433" y="319"/>
                  </a:lnTo>
                  <a:close/>
                  <a:moveTo>
                    <a:pt x="1432" y="330"/>
                  </a:moveTo>
                  <a:cubicBezTo>
                    <a:pt x="1436" y="330"/>
                    <a:pt x="1436" y="330"/>
                    <a:pt x="1436" y="330"/>
                  </a:cubicBezTo>
                  <a:cubicBezTo>
                    <a:pt x="1437" y="330"/>
                    <a:pt x="1437" y="330"/>
                    <a:pt x="1437" y="330"/>
                  </a:cubicBezTo>
                  <a:cubicBezTo>
                    <a:pt x="1437" y="331"/>
                    <a:pt x="1437" y="331"/>
                    <a:pt x="1437" y="331"/>
                  </a:cubicBezTo>
                  <a:cubicBezTo>
                    <a:pt x="1435" y="334"/>
                    <a:pt x="1435" y="334"/>
                    <a:pt x="1435" y="334"/>
                  </a:cubicBezTo>
                  <a:cubicBezTo>
                    <a:pt x="1433" y="337"/>
                    <a:pt x="1433" y="337"/>
                    <a:pt x="1433" y="337"/>
                  </a:cubicBezTo>
                  <a:cubicBezTo>
                    <a:pt x="1430" y="330"/>
                    <a:pt x="1430" y="330"/>
                    <a:pt x="1430" y="330"/>
                  </a:cubicBezTo>
                  <a:lnTo>
                    <a:pt x="1432" y="330"/>
                  </a:lnTo>
                  <a:close/>
                  <a:moveTo>
                    <a:pt x="1433" y="348"/>
                  </a:moveTo>
                  <a:cubicBezTo>
                    <a:pt x="1433" y="347"/>
                    <a:pt x="1433" y="347"/>
                    <a:pt x="1433" y="347"/>
                  </a:cubicBezTo>
                  <a:cubicBezTo>
                    <a:pt x="1434" y="348"/>
                    <a:pt x="1434" y="348"/>
                    <a:pt x="1434" y="348"/>
                  </a:cubicBezTo>
                  <a:cubicBezTo>
                    <a:pt x="1437" y="355"/>
                    <a:pt x="1437" y="355"/>
                    <a:pt x="1437" y="355"/>
                  </a:cubicBezTo>
                  <a:cubicBezTo>
                    <a:pt x="1436" y="355"/>
                    <a:pt x="1436" y="355"/>
                    <a:pt x="1436" y="355"/>
                  </a:cubicBezTo>
                  <a:cubicBezTo>
                    <a:pt x="1430" y="355"/>
                    <a:pt x="1430" y="355"/>
                    <a:pt x="1430" y="355"/>
                  </a:cubicBezTo>
                  <a:cubicBezTo>
                    <a:pt x="1429" y="355"/>
                    <a:pt x="1429" y="355"/>
                    <a:pt x="1429" y="355"/>
                  </a:cubicBezTo>
                  <a:cubicBezTo>
                    <a:pt x="1430" y="354"/>
                    <a:pt x="1430" y="354"/>
                    <a:pt x="1430" y="354"/>
                  </a:cubicBezTo>
                  <a:cubicBezTo>
                    <a:pt x="1431" y="351"/>
                    <a:pt x="1431" y="351"/>
                    <a:pt x="1431" y="351"/>
                  </a:cubicBezTo>
                  <a:lnTo>
                    <a:pt x="1433" y="348"/>
                  </a:lnTo>
                  <a:close/>
                  <a:moveTo>
                    <a:pt x="1430" y="360"/>
                  </a:moveTo>
                  <a:cubicBezTo>
                    <a:pt x="1436" y="360"/>
                    <a:pt x="1436" y="360"/>
                    <a:pt x="1436" y="360"/>
                  </a:cubicBezTo>
                  <a:cubicBezTo>
                    <a:pt x="1437" y="360"/>
                    <a:pt x="1437" y="360"/>
                    <a:pt x="1437" y="360"/>
                  </a:cubicBezTo>
                  <a:cubicBezTo>
                    <a:pt x="1436" y="361"/>
                    <a:pt x="1436" y="361"/>
                    <a:pt x="1436" y="361"/>
                  </a:cubicBezTo>
                  <a:cubicBezTo>
                    <a:pt x="1434" y="364"/>
                    <a:pt x="1434" y="364"/>
                    <a:pt x="1434" y="364"/>
                  </a:cubicBezTo>
                  <a:cubicBezTo>
                    <a:pt x="1433" y="365"/>
                    <a:pt x="1433" y="365"/>
                    <a:pt x="1433" y="365"/>
                  </a:cubicBezTo>
                  <a:cubicBezTo>
                    <a:pt x="1430" y="360"/>
                    <a:pt x="1430" y="360"/>
                    <a:pt x="1430" y="360"/>
                  </a:cubicBezTo>
                  <a:close/>
                  <a:moveTo>
                    <a:pt x="1433" y="373"/>
                  </a:moveTo>
                  <a:cubicBezTo>
                    <a:pt x="1437" y="378"/>
                    <a:pt x="1437" y="378"/>
                    <a:pt x="1437" y="378"/>
                  </a:cubicBezTo>
                  <a:cubicBezTo>
                    <a:pt x="1437" y="378"/>
                    <a:pt x="1437" y="378"/>
                    <a:pt x="1437" y="378"/>
                  </a:cubicBezTo>
                  <a:cubicBezTo>
                    <a:pt x="1430" y="378"/>
                    <a:pt x="1430" y="378"/>
                    <a:pt x="1430" y="378"/>
                  </a:cubicBezTo>
                  <a:cubicBezTo>
                    <a:pt x="1429" y="378"/>
                    <a:pt x="1429" y="378"/>
                    <a:pt x="1429" y="378"/>
                  </a:cubicBezTo>
                  <a:cubicBezTo>
                    <a:pt x="1430" y="378"/>
                    <a:pt x="1430" y="378"/>
                    <a:pt x="1430" y="378"/>
                  </a:cubicBezTo>
                  <a:cubicBezTo>
                    <a:pt x="1433" y="374"/>
                    <a:pt x="1433" y="374"/>
                    <a:pt x="1433" y="374"/>
                  </a:cubicBezTo>
                  <a:lnTo>
                    <a:pt x="1433" y="373"/>
                  </a:lnTo>
                  <a:close/>
                  <a:moveTo>
                    <a:pt x="1432" y="383"/>
                  </a:moveTo>
                  <a:cubicBezTo>
                    <a:pt x="1436" y="383"/>
                    <a:pt x="1436" y="383"/>
                    <a:pt x="1436" y="383"/>
                  </a:cubicBezTo>
                  <a:cubicBezTo>
                    <a:pt x="1437" y="383"/>
                    <a:pt x="1437" y="383"/>
                    <a:pt x="1437" y="383"/>
                  </a:cubicBezTo>
                  <a:cubicBezTo>
                    <a:pt x="1436" y="384"/>
                    <a:pt x="1436" y="384"/>
                    <a:pt x="1436" y="384"/>
                  </a:cubicBezTo>
                  <a:cubicBezTo>
                    <a:pt x="1435" y="386"/>
                    <a:pt x="1435" y="386"/>
                    <a:pt x="1435" y="386"/>
                  </a:cubicBezTo>
                  <a:cubicBezTo>
                    <a:pt x="1433" y="388"/>
                    <a:pt x="1433" y="388"/>
                    <a:pt x="1433" y="388"/>
                  </a:cubicBezTo>
                  <a:cubicBezTo>
                    <a:pt x="1430" y="383"/>
                    <a:pt x="1430" y="383"/>
                    <a:pt x="1430" y="383"/>
                  </a:cubicBezTo>
                  <a:lnTo>
                    <a:pt x="1432" y="383"/>
                  </a:lnTo>
                  <a:close/>
                  <a:moveTo>
                    <a:pt x="1433" y="396"/>
                  </a:moveTo>
                  <a:cubicBezTo>
                    <a:pt x="1433" y="396"/>
                    <a:pt x="1433" y="396"/>
                    <a:pt x="1433" y="396"/>
                  </a:cubicBezTo>
                  <a:cubicBezTo>
                    <a:pt x="1435" y="398"/>
                    <a:pt x="1435" y="398"/>
                    <a:pt x="1435" y="398"/>
                  </a:cubicBezTo>
                  <a:cubicBezTo>
                    <a:pt x="1437" y="400"/>
                    <a:pt x="1437" y="400"/>
                    <a:pt x="1437" y="400"/>
                  </a:cubicBezTo>
                  <a:cubicBezTo>
                    <a:pt x="1434" y="400"/>
                    <a:pt x="1434" y="400"/>
                    <a:pt x="1434" y="400"/>
                  </a:cubicBezTo>
                  <a:cubicBezTo>
                    <a:pt x="1431" y="400"/>
                    <a:pt x="1431" y="400"/>
                    <a:pt x="1431" y="400"/>
                  </a:cubicBezTo>
                  <a:cubicBezTo>
                    <a:pt x="1429" y="400"/>
                    <a:pt x="1429" y="400"/>
                    <a:pt x="1429" y="400"/>
                  </a:cubicBezTo>
                  <a:cubicBezTo>
                    <a:pt x="1430" y="400"/>
                    <a:pt x="1430" y="400"/>
                    <a:pt x="1430" y="400"/>
                  </a:cubicBezTo>
                  <a:cubicBezTo>
                    <a:pt x="1431" y="398"/>
                    <a:pt x="1431" y="398"/>
                    <a:pt x="1431" y="398"/>
                  </a:cubicBezTo>
                  <a:lnTo>
                    <a:pt x="1433" y="396"/>
                  </a:lnTo>
                  <a:close/>
                  <a:moveTo>
                    <a:pt x="1433" y="405"/>
                  </a:moveTo>
                  <a:cubicBezTo>
                    <a:pt x="1436" y="405"/>
                    <a:pt x="1436" y="405"/>
                    <a:pt x="1436" y="405"/>
                  </a:cubicBezTo>
                  <a:cubicBezTo>
                    <a:pt x="1437" y="405"/>
                    <a:pt x="1437" y="405"/>
                    <a:pt x="1437" y="405"/>
                  </a:cubicBezTo>
                  <a:cubicBezTo>
                    <a:pt x="1437" y="406"/>
                    <a:pt x="1437" y="406"/>
                    <a:pt x="1437" y="406"/>
                  </a:cubicBezTo>
                  <a:cubicBezTo>
                    <a:pt x="1435" y="408"/>
                    <a:pt x="1435" y="408"/>
                    <a:pt x="1435" y="408"/>
                  </a:cubicBezTo>
                  <a:cubicBezTo>
                    <a:pt x="1434" y="410"/>
                    <a:pt x="1434" y="410"/>
                    <a:pt x="1434" y="410"/>
                  </a:cubicBezTo>
                  <a:cubicBezTo>
                    <a:pt x="1433" y="410"/>
                    <a:pt x="1433" y="410"/>
                    <a:pt x="1433" y="410"/>
                  </a:cubicBezTo>
                  <a:cubicBezTo>
                    <a:pt x="1430" y="406"/>
                    <a:pt x="1430" y="406"/>
                    <a:pt x="1430" y="406"/>
                  </a:cubicBezTo>
                  <a:cubicBezTo>
                    <a:pt x="1429" y="405"/>
                    <a:pt x="1429" y="405"/>
                    <a:pt x="1429" y="405"/>
                  </a:cubicBezTo>
                  <a:lnTo>
                    <a:pt x="1433" y="405"/>
                  </a:lnTo>
                  <a:close/>
                  <a:moveTo>
                    <a:pt x="1432" y="419"/>
                  </a:moveTo>
                  <a:cubicBezTo>
                    <a:pt x="1433" y="418"/>
                    <a:pt x="1433" y="418"/>
                    <a:pt x="1433" y="418"/>
                  </a:cubicBezTo>
                  <a:cubicBezTo>
                    <a:pt x="1438" y="424"/>
                    <a:pt x="1438" y="424"/>
                    <a:pt x="1438" y="424"/>
                  </a:cubicBezTo>
                  <a:cubicBezTo>
                    <a:pt x="1437" y="424"/>
                    <a:pt x="1437" y="424"/>
                    <a:pt x="1437" y="424"/>
                  </a:cubicBezTo>
                  <a:cubicBezTo>
                    <a:pt x="1431" y="424"/>
                    <a:pt x="1431" y="424"/>
                    <a:pt x="1431" y="424"/>
                  </a:cubicBezTo>
                  <a:cubicBezTo>
                    <a:pt x="1429" y="424"/>
                    <a:pt x="1429" y="424"/>
                    <a:pt x="1429" y="424"/>
                  </a:cubicBezTo>
                  <a:cubicBezTo>
                    <a:pt x="1430" y="422"/>
                    <a:pt x="1430" y="422"/>
                    <a:pt x="1430" y="422"/>
                  </a:cubicBezTo>
                  <a:lnTo>
                    <a:pt x="1432" y="419"/>
                  </a:lnTo>
                  <a:close/>
                  <a:moveTo>
                    <a:pt x="1436" y="429"/>
                  </a:moveTo>
                  <a:cubicBezTo>
                    <a:pt x="1438" y="429"/>
                    <a:pt x="1438" y="429"/>
                    <a:pt x="1438" y="429"/>
                  </a:cubicBezTo>
                  <a:cubicBezTo>
                    <a:pt x="1437" y="430"/>
                    <a:pt x="1437" y="430"/>
                    <a:pt x="1437" y="430"/>
                  </a:cubicBezTo>
                  <a:cubicBezTo>
                    <a:pt x="1434" y="435"/>
                    <a:pt x="1434" y="435"/>
                    <a:pt x="1434" y="435"/>
                  </a:cubicBezTo>
                  <a:cubicBezTo>
                    <a:pt x="1433" y="437"/>
                    <a:pt x="1433" y="437"/>
                    <a:pt x="1433" y="437"/>
                  </a:cubicBezTo>
                  <a:cubicBezTo>
                    <a:pt x="1429" y="430"/>
                    <a:pt x="1429" y="430"/>
                    <a:pt x="1429" y="430"/>
                  </a:cubicBezTo>
                  <a:cubicBezTo>
                    <a:pt x="1428" y="429"/>
                    <a:pt x="1428" y="429"/>
                    <a:pt x="1428" y="429"/>
                  </a:cubicBezTo>
                  <a:lnTo>
                    <a:pt x="1436" y="429"/>
                  </a:lnTo>
                  <a:close/>
                  <a:moveTo>
                    <a:pt x="1438" y="725"/>
                  </a:moveTo>
                  <a:cubicBezTo>
                    <a:pt x="1423" y="725"/>
                    <a:pt x="1423" y="725"/>
                    <a:pt x="1423" y="725"/>
                  </a:cubicBezTo>
                  <a:cubicBezTo>
                    <a:pt x="1417" y="725"/>
                    <a:pt x="1417" y="725"/>
                    <a:pt x="1417" y="725"/>
                  </a:cubicBezTo>
                  <a:cubicBezTo>
                    <a:pt x="1414" y="725"/>
                    <a:pt x="1414" y="725"/>
                    <a:pt x="1414" y="725"/>
                  </a:cubicBezTo>
                  <a:cubicBezTo>
                    <a:pt x="1414" y="725"/>
                    <a:pt x="1414" y="725"/>
                    <a:pt x="1414" y="725"/>
                  </a:cubicBezTo>
                  <a:cubicBezTo>
                    <a:pt x="1414" y="724"/>
                    <a:pt x="1414" y="724"/>
                    <a:pt x="1414" y="724"/>
                  </a:cubicBezTo>
                  <a:cubicBezTo>
                    <a:pt x="1414" y="721"/>
                    <a:pt x="1414" y="721"/>
                    <a:pt x="1414" y="721"/>
                  </a:cubicBezTo>
                  <a:cubicBezTo>
                    <a:pt x="1414" y="716"/>
                    <a:pt x="1414" y="716"/>
                    <a:pt x="1414" y="716"/>
                  </a:cubicBezTo>
                  <a:cubicBezTo>
                    <a:pt x="1414" y="714"/>
                    <a:pt x="1414" y="714"/>
                    <a:pt x="1414" y="714"/>
                  </a:cubicBezTo>
                  <a:cubicBezTo>
                    <a:pt x="1427" y="714"/>
                    <a:pt x="1427" y="714"/>
                    <a:pt x="1427" y="714"/>
                  </a:cubicBezTo>
                  <a:cubicBezTo>
                    <a:pt x="1446" y="714"/>
                    <a:pt x="1446" y="714"/>
                    <a:pt x="1446" y="714"/>
                  </a:cubicBezTo>
                  <a:cubicBezTo>
                    <a:pt x="1450" y="714"/>
                    <a:pt x="1450" y="714"/>
                    <a:pt x="1450" y="714"/>
                  </a:cubicBezTo>
                  <a:cubicBezTo>
                    <a:pt x="1451" y="718"/>
                    <a:pt x="1451" y="718"/>
                    <a:pt x="1451" y="718"/>
                  </a:cubicBezTo>
                  <a:cubicBezTo>
                    <a:pt x="1451" y="725"/>
                    <a:pt x="1451" y="725"/>
                    <a:pt x="1451" y="725"/>
                  </a:cubicBezTo>
                  <a:lnTo>
                    <a:pt x="1438" y="725"/>
                  </a:lnTo>
                  <a:close/>
                  <a:moveTo>
                    <a:pt x="1449" y="730"/>
                  </a:moveTo>
                  <a:cubicBezTo>
                    <a:pt x="1447" y="733"/>
                    <a:pt x="1447" y="733"/>
                    <a:pt x="1447" y="733"/>
                  </a:cubicBezTo>
                  <a:cubicBezTo>
                    <a:pt x="1444" y="738"/>
                    <a:pt x="1444" y="738"/>
                    <a:pt x="1444" y="738"/>
                  </a:cubicBezTo>
                  <a:cubicBezTo>
                    <a:pt x="1437" y="730"/>
                    <a:pt x="1437" y="730"/>
                    <a:pt x="1437" y="730"/>
                  </a:cubicBezTo>
                  <a:cubicBezTo>
                    <a:pt x="1443" y="730"/>
                    <a:pt x="1443" y="730"/>
                    <a:pt x="1443" y="730"/>
                  </a:cubicBezTo>
                  <a:lnTo>
                    <a:pt x="1449" y="730"/>
                  </a:lnTo>
                  <a:close/>
                  <a:moveTo>
                    <a:pt x="1427" y="730"/>
                  </a:moveTo>
                  <a:cubicBezTo>
                    <a:pt x="1425" y="733"/>
                    <a:pt x="1425" y="733"/>
                    <a:pt x="1425" y="733"/>
                  </a:cubicBezTo>
                  <a:cubicBezTo>
                    <a:pt x="1424" y="734"/>
                    <a:pt x="1424" y="734"/>
                    <a:pt x="1424" y="734"/>
                  </a:cubicBezTo>
                  <a:cubicBezTo>
                    <a:pt x="1424" y="735"/>
                    <a:pt x="1424" y="735"/>
                    <a:pt x="1424" y="735"/>
                  </a:cubicBezTo>
                  <a:cubicBezTo>
                    <a:pt x="1423" y="735"/>
                    <a:pt x="1423" y="735"/>
                    <a:pt x="1423" y="735"/>
                  </a:cubicBezTo>
                  <a:cubicBezTo>
                    <a:pt x="1422" y="738"/>
                    <a:pt x="1422" y="738"/>
                    <a:pt x="1422" y="738"/>
                  </a:cubicBezTo>
                  <a:cubicBezTo>
                    <a:pt x="1421" y="738"/>
                    <a:pt x="1421" y="738"/>
                    <a:pt x="1421" y="738"/>
                  </a:cubicBezTo>
                  <a:cubicBezTo>
                    <a:pt x="1419" y="735"/>
                    <a:pt x="1419" y="735"/>
                    <a:pt x="1419" y="735"/>
                  </a:cubicBezTo>
                  <a:cubicBezTo>
                    <a:pt x="1415" y="730"/>
                    <a:pt x="1415" y="730"/>
                    <a:pt x="1415" y="730"/>
                  </a:cubicBezTo>
                  <a:cubicBezTo>
                    <a:pt x="1417" y="730"/>
                    <a:pt x="1417" y="730"/>
                    <a:pt x="1417" y="730"/>
                  </a:cubicBezTo>
                  <a:cubicBezTo>
                    <a:pt x="1418" y="730"/>
                    <a:pt x="1418" y="730"/>
                    <a:pt x="1418" y="730"/>
                  </a:cubicBezTo>
                  <a:cubicBezTo>
                    <a:pt x="1419" y="730"/>
                    <a:pt x="1419" y="730"/>
                    <a:pt x="1419" y="730"/>
                  </a:cubicBezTo>
                  <a:cubicBezTo>
                    <a:pt x="1422" y="730"/>
                    <a:pt x="1422" y="730"/>
                    <a:pt x="1422" y="730"/>
                  </a:cubicBezTo>
                  <a:lnTo>
                    <a:pt x="1427" y="730"/>
                  </a:lnTo>
                  <a:close/>
                  <a:moveTo>
                    <a:pt x="1424" y="205"/>
                  </a:moveTo>
                  <a:cubicBezTo>
                    <a:pt x="1425" y="204"/>
                    <a:pt x="1425" y="204"/>
                    <a:pt x="1425" y="204"/>
                  </a:cubicBezTo>
                  <a:cubicBezTo>
                    <a:pt x="1425" y="204"/>
                    <a:pt x="1425" y="204"/>
                    <a:pt x="1425" y="204"/>
                  </a:cubicBezTo>
                  <a:cubicBezTo>
                    <a:pt x="1425" y="204"/>
                    <a:pt x="1425" y="204"/>
                    <a:pt x="1425" y="204"/>
                  </a:cubicBezTo>
                  <a:cubicBezTo>
                    <a:pt x="1425" y="206"/>
                    <a:pt x="1425" y="206"/>
                    <a:pt x="1425" y="206"/>
                  </a:cubicBezTo>
                  <a:cubicBezTo>
                    <a:pt x="1425" y="211"/>
                    <a:pt x="1425" y="211"/>
                    <a:pt x="1425" y="211"/>
                  </a:cubicBezTo>
                  <a:cubicBezTo>
                    <a:pt x="1423" y="207"/>
                    <a:pt x="1423" y="207"/>
                    <a:pt x="1423" y="207"/>
                  </a:cubicBezTo>
                  <a:lnTo>
                    <a:pt x="1424" y="205"/>
                  </a:lnTo>
                  <a:close/>
                  <a:moveTo>
                    <a:pt x="1424" y="185"/>
                  </a:moveTo>
                  <a:cubicBezTo>
                    <a:pt x="1425" y="184"/>
                    <a:pt x="1425" y="184"/>
                    <a:pt x="1425" y="184"/>
                  </a:cubicBezTo>
                  <a:cubicBezTo>
                    <a:pt x="1426" y="183"/>
                    <a:pt x="1426" y="183"/>
                    <a:pt x="1426" y="183"/>
                  </a:cubicBezTo>
                  <a:cubicBezTo>
                    <a:pt x="1426" y="185"/>
                    <a:pt x="1426" y="185"/>
                    <a:pt x="1426" y="185"/>
                  </a:cubicBezTo>
                  <a:cubicBezTo>
                    <a:pt x="1426" y="187"/>
                    <a:pt x="1426" y="187"/>
                    <a:pt x="1426" y="187"/>
                  </a:cubicBezTo>
                  <a:lnTo>
                    <a:pt x="1424" y="185"/>
                  </a:lnTo>
                  <a:close/>
                  <a:moveTo>
                    <a:pt x="1425" y="229"/>
                  </a:moveTo>
                  <a:cubicBezTo>
                    <a:pt x="1425" y="231"/>
                    <a:pt x="1425" y="231"/>
                    <a:pt x="1425" y="231"/>
                  </a:cubicBezTo>
                  <a:cubicBezTo>
                    <a:pt x="1425" y="235"/>
                    <a:pt x="1425" y="235"/>
                    <a:pt x="1425" y="235"/>
                  </a:cubicBezTo>
                  <a:cubicBezTo>
                    <a:pt x="1425" y="238"/>
                    <a:pt x="1425" y="238"/>
                    <a:pt x="1425" y="238"/>
                  </a:cubicBezTo>
                  <a:cubicBezTo>
                    <a:pt x="1422" y="234"/>
                    <a:pt x="1422" y="234"/>
                    <a:pt x="1422" y="234"/>
                  </a:cubicBezTo>
                  <a:cubicBezTo>
                    <a:pt x="1422" y="233"/>
                    <a:pt x="1422" y="233"/>
                    <a:pt x="1422" y="233"/>
                  </a:cubicBezTo>
                  <a:cubicBezTo>
                    <a:pt x="1424" y="230"/>
                    <a:pt x="1424" y="230"/>
                    <a:pt x="1424" y="230"/>
                  </a:cubicBezTo>
                  <a:lnTo>
                    <a:pt x="1425" y="229"/>
                  </a:lnTo>
                  <a:close/>
                  <a:moveTo>
                    <a:pt x="1425" y="475"/>
                  </a:moveTo>
                  <a:cubicBezTo>
                    <a:pt x="1425" y="466"/>
                    <a:pt x="1425" y="466"/>
                    <a:pt x="1425" y="466"/>
                  </a:cubicBezTo>
                  <a:cubicBezTo>
                    <a:pt x="1425" y="465"/>
                    <a:pt x="1425" y="465"/>
                    <a:pt x="1425" y="465"/>
                  </a:cubicBezTo>
                  <a:cubicBezTo>
                    <a:pt x="1426" y="466"/>
                    <a:pt x="1426" y="466"/>
                    <a:pt x="1426" y="466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4" y="481"/>
                    <a:pt x="1424" y="481"/>
                    <a:pt x="1424" y="481"/>
                  </a:cubicBezTo>
                  <a:lnTo>
                    <a:pt x="1425" y="475"/>
                  </a:lnTo>
                  <a:close/>
                  <a:moveTo>
                    <a:pt x="1445" y="207"/>
                  </a:moveTo>
                  <a:cubicBezTo>
                    <a:pt x="1444" y="208"/>
                    <a:pt x="1444" y="208"/>
                    <a:pt x="1444" y="208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12"/>
                    <a:pt x="1442" y="212"/>
                    <a:pt x="1442" y="212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07"/>
                    <a:pt x="1442" y="207"/>
                    <a:pt x="1442" y="207"/>
                  </a:cubicBezTo>
                  <a:cubicBezTo>
                    <a:pt x="1442" y="204"/>
                    <a:pt x="1442" y="204"/>
                    <a:pt x="1442" y="204"/>
                  </a:cubicBezTo>
                  <a:lnTo>
                    <a:pt x="1445" y="207"/>
                  </a:lnTo>
                  <a:close/>
                  <a:moveTo>
                    <a:pt x="1442" y="187"/>
                  </a:moveTo>
                  <a:cubicBezTo>
                    <a:pt x="1442" y="186"/>
                    <a:pt x="1442" y="186"/>
                    <a:pt x="1442" y="186"/>
                  </a:cubicBezTo>
                  <a:cubicBezTo>
                    <a:pt x="1442" y="183"/>
                    <a:pt x="1442" y="183"/>
                    <a:pt x="1442" y="183"/>
                  </a:cubicBezTo>
                  <a:cubicBezTo>
                    <a:pt x="1444" y="185"/>
                    <a:pt x="1444" y="185"/>
                    <a:pt x="1444" y="185"/>
                  </a:cubicBezTo>
                  <a:cubicBezTo>
                    <a:pt x="1442" y="187"/>
                    <a:pt x="1442" y="187"/>
                    <a:pt x="1442" y="187"/>
                  </a:cubicBezTo>
                  <a:close/>
                  <a:moveTo>
                    <a:pt x="1445" y="234"/>
                  </a:moveTo>
                  <a:cubicBezTo>
                    <a:pt x="1444" y="236"/>
                    <a:pt x="1444" y="236"/>
                    <a:pt x="1444" y="236"/>
                  </a:cubicBezTo>
                  <a:cubicBezTo>
                    <a:pt x="1443" y="238"/>
                    <a:pt x="1443" y="238"/>
                    <a:pt x="1443" y="238"/>
                  </a:cubicBezTo>
                  <a:cubicBezTo>
                    <a:pt x="1443" y="239"/>
                    <a:pt x="1443" y="239"/>
                    <a:pt x="1443" y="239"/>
                  </a:cubicBezTo>
                  <a:cubicBezTo>
                    <a:pt x="1442" y="238"/>
                    <a:pt x="1442" y="238"/>
                    <a:pt x="1442" y="238"/>
                  </a:cubicBezTo>
                  <a:cubicBezTo>
                    <a:pt x="1442" y="234"/>
                    <a:pt x="1442" y="234"/>
                    <a:pt x="1442" y="234"/>
                  </a:cubicBezTo>
                  <a:cubicBezTo>
                    <a:pt x="1442" y="229"/>
                    <a:pt x="1442" y="229"/>
                    <a:pt x="1442" y="229"/>
                  </a:cubicBezTo>
                  <a:lnTo>
                    <a:pt x="1445" y="234"/>
                  </a:lnTo>
                  <a:close/>
                  <a:moveTo>
                    <a:pt x="1442" y="524"/>
                  </a:moveTo>
                  <a:cubicBezTo>
                    <a:pt x="1443" y="534"/>
                    <a:pt x="1443" y="534"/>
                    <a:pt x="1443" y="534"/>
                  </a:cubicBezTo>
                  <a:cubicBezTo>
                    <a:pt x="1443" y="540"/>
                    <a:pt x="1443" y="540"/>
                    <a:pt x="1443" y="540"/>
                  </a:cubicBezTo>
                  <a:cubicBezTo>
                    <a:pt x="1436" y="532"/>
                    <a:pt x="1436" y="532"/>
                    <a:pt x="1436" y="532"/>
                  </a:cubicBezTo>
                  <a:cubicBezTo>
                    <a:pt x="1438" y="529"/>
                    <a:pt x="1438" y="529"/>
                    <a:pt x="1438" y="529"/>
                  </a:cubicBezTo>
                  <a:lnTo>
                    <a:pt x="1442" y="524"/>
                  </a:lnTo>
                  <a:close/>
                  <a:moveTo>
                    <a:pt x="1433" y="536"/>
                  </a:moveTo>
                  <a:cubicBezTo>
                    <a:pt x="1440" y="545"/>
                    <a:pt x="1440" y="545"/>
                    <a:pt x="1440" y="545"/>
                  </a:cubicBezTo>
                  <a:cubicBezTo>
                    <a:pt x="1438" y="545"/>
                    <a:pt x="1438" y="545"/>
                    <a:pt x="1438" y="545"/>
                  </a:cubicBezTo>
                  <a:cubicBezTo>
                    <a:pt x="1430" y="545"/>
                    <a:pt x="1430" y="545"/>
                    <a:pt x="1430" y="545"/>
                  </a:cubicBezTo>
                  <a:cubicBezTo>
                    <a:pt x="1425" y="545"/>
                    <a:pt x="1425" y="545"/>
                    <a:pt x="1425" y="545"/>
                  </a:cubicBezTo>
                  <a:cubicBezTo>
                    <a:pt x="1428" y="542"/>
                    <a:pt x="1428" y="542"/>
                    <a:pt x="1428" y="542"/>
                  </a:cubicBezTo>
                  <a:cubicBezTo>
                    <a:pt x="1431" y="538"/>
                    <a:pt x="1431" y="538"/>
                    <a:pt x="1431" y="538"/>
                  </a:cubicBezTo>
                  <a:lnTo>
                    <a:pt x="1433" y="536"/>
                  </a:lnTo>
                  <a:close/>
                  <a:moveTo>
                    <a:pt x="1426" y="520"/>
                  </a:moveTo>
                  <a:cubicBezTo>
                    <a:pt x="1429" y="520"/>
                    <a:pt x="1429" y="520"/>
                    <a:pt x="1429" y="520"/>
                  </a:cubicBezTo>
                  <a:cubicBezTo>
                    <a:pt x="1439" y="520"/>
                    <a:pt x="1439" y="520"/>
                    <a:pt x="1439" y="520"/>
                  </a:cubicBezTo>
                  <a:cubicBezTo>
                    <a:pt x="1439" y="520"/>
                    <a:pt x="1439" y="520"/>
                    <a:pt x="1439" y="520"/>
                  </a:cubicBezTo>
                  <a:cubicBezTo>
                    <a:pt x="1439" y="520"/>
                    <a:pt x="1439" y="520"/>
                    <a:pt x="1439" y="520"/>
                  </a:cubicBezTo>
                  <a:cubicBezTo>
                    <a:pt x="1435" y="526"/>
                    <a:pt x="1435" y="526"/>
                    <a:pt x="1435" y="526"/>
                  </a:cubicBezTo>
                  <a:cubicBezTo>
                    <a:pt x="1433" y="528"/>
                    <a:pt x="1433" y="528"/>
                    <a:pt x="1433" y="528"/>
                  </a:cubicBezTo>
                  <a:lnTo>
                    <a:pt x="1426" y="520"/>
                  </a:lnTo>
                  <a:close/>
                  <a:moveTo>
                    <a:pt x="1427" y="550"/>
                  </a:moveTo>
                  <a:cubicBezTo>
                    <a:pt x="1436" y="550"/>
                    <a:pt x="1436" y="550"/>
                    <a:pt x="1436" y="550"/>
                  </a:cubicBezTo>
                  <a:cubicBezTo>
                    <a:pt x="1441" y="550"/>
                    <a:pt x="1441" y="550"/>
                    <a:pt x="1441" y="550"/>
                  </a:cubicBezTo>
                  <a:cubicBezTo>
                    <a:pt x="1439" y="553"/>
                    <a:pt x="1439" y="553"/>
                    <a:pt x="1439" y="553"/>
                  </a:cubicBezTo>
                  <a:cubicBezTo>
                    <a:pt x="1435" y="558"/>
                    <a:pt x="1435" y="558"/>
                    <a:pt x="1435" y="558"/>
                  </a:cubicBezTo>
                  <a:cubicBezTo>
                    <a:pt x="1433" y="562"/>
                    <a:pt x="1433" y="562"/>
                    <a:pt x="1433" y="562"/>
                  </a:cubicBezTo>
                  <a:cubicBezTo>
                    <a:pt x="1425" y="550"/>
                    <a:pt x="1425" y="550"/>
                    <a:pt x="1425" y="550"/>
                  </a:cubicBezTo>
                  <a:lnTo>
                    <a:pt x="1427" y="550"/>
                  </a:lnTo>
                  <a:close/>
                  <a:moveTo>
                    <a:pt x="1433" y="570"/>
                  </a:moveTo>
                  <a:cubicBezTo>
                    <a:pt x="1435" y="574"/>
                    <a:pt x="1435" y="574"/>
                    <a:pt x="1435" y="574"/>
                  </a:cubicBezTo>
                  <a:cubicBezTo>
                    <a:pt x="1442" y="584"/>
                    <a:pt x="1442" y="584"/>
                    <a:pt x="1442" y="584"/>
                  </a:cubicBezTo>
                  <a:cubicBezTo>
                    <a:pt x="1430" y="583"/>
                    <a:pt x="1430" y="583"/>
                    <a:pt x="1430" y="583"/>
                  </a:cubicBezTo>
                  <a:cubicBezTo>
                    <a:pt x="1423" y="583"/>
                    <a:pt x="1423" y="583"/>
                    <a:pt x="1423" y="583"/>
                  </a:cubicBezTo>
                  <a:cubicBezTo>
                    <a:pt x="1426" y="580"/>
                    <a:pt x="1426" y="580"/>
                    <a:pt x="1426" y="580"/>
                  </a:cubicBezTo>
                  <a:cubicBezTo>
                    <a:pt x="1432" y="571"/>
                    <a:pt x="1432" y="571"/>
                    <a:pt x="1432" y="571"/>
                  </a:cubicBezTo>
                  <a:lnTo>
                    <a:pt x="1433" y="570"/>
                  </a:lnTo>
                  <a:close/>
                  <a:moveTo>
                    <a:pt x="1427" y="589"/>
                  </a:moveTo>
                  <a:cubicBezTo>
                    <a:pt x="1435" y="589"/>
                    <a:pt x="1435" y="589"/>
                    <a:pt x="1435" y="589"/>
                  </a:cubicBezTo>
                  <a:cubicBezTo>
                    <a:pt x="1442" y="589"/>
                    <a:pt x="1442" y="589"/>
                    <a:pt x="1442" y="589"/>
                  </a:cubicBezTo>
                  <a:cubicBezTo>
                    <a:pt x="1439" y="592"/>
                    <a:pt x="1439" y="592"/>
                    <a:pt x="1439" y="592"/>
                  </a:cubicBezTo>
                  <a:cubicBezTo>
                    <a:pt x="1436" y="597"/>
                    <a:pt x="1436" y="597"/>
                    <a:pt x="1436" y="597"/>
                  </a:cubicBezTo>
                  <a:cubicBezTo>
                    <a:pt x="1433" y="601"/>
                    <a:pt x="1433" y="601"/>
                    <a:pt x="1433" y="601"/>
                  </a:cubicBezTo>
                  <a:cubicBezTo>
                    <a:pt x="1423" y="589"/>
                    <a:pt x="1423" y="589"/>
                    <a:pt x="1423" y="589"/>
                  </a:cubicBezTo>
                  <a:lnTo>
                    <a:pt x="1427" y="589"/>
                  </a:lnTo>
                  <a:close/>
                  <a:moveTo>
                    <a:pt x="1443" y="625"/>
                  </a:moveTo>
                  <a:cubicBezTo>
                    <a:pt x="1422" y="625"/>
                    <a:pt x="1422" y="625"/>
                    <a:pt x="1422" y="625"/>
                  </a:cubicBezTo>
                  <a:cubicBezTo>
                    <a:pt x="1422" y="625"/>
                    <a:pt x="1422" y="625"/>
                    <a:pt x="1422" y="625"/>
                  </a:cubicBezTo>
                  <a:cubicBezTo>
                    <a:pt x="1422" y="624"/>
                    <a:pt x="1422" y="624"/>
                    <a:pt x="1422" y="624"/>
                  </a:cubicBezTo>
                  <a:cubicBezTo>
                    <a:pt x="1433" y="610"/>
                    <a:pt x="1433" y="610"/>
                    <a:pt x="1433" y="610"/>
                  </a:cubicBezTo>
                  <a:lnTo>
                    <a:pt x="1443" y="625"/>
                  </a:lnTo>
                  <a:close/>
                  <a:moveTo>
                    <a:pt x="1423" y="630"/>
                  </a:moveTo>
                  <a:cubicBezTo>
                    <a:pt x="1427" y="630"/>
                    <a:pt x="1427" y="630"/>
                    <a:pt x="1427" y="630"/>
                  </a:cubicBezTo>
                  <a:cubicBezTo>
                    <a:pt x="1443" y="630"/>
                    <a:pt x="1443" y="630"/>
                    <a:pt x="1443" y="630"/>
                  </a:cubicBezTo>
                  <a:cubicBezTo>
                    <a:pt x="1437" y="638"/>
                    <a:pt x="1437" y="638"/>
                    <a:pt x="1437" y="638"/>
                  </a:cubicBezTo>
                  <a:cubicBezTo>
                    <a:pt x="1435" y="641"/>
                    <a:pt x="1435" y="641"/>
                    <a:pt x="1435" y="641"/>
                  </a:cubicBezTo>
                  <a:cubicBezTo>
                    <a:pt x="1433" y="644"/>
                    <a:pt x="1433" y="644"/>
                    <a:pt x="1433" y="644"/>
                  </a:cubicBezTo>
                  <a:cubicBezTo>
                    <a:pt x="1422" y="630"/>
                    <a:pt x="1422" y="630"/>
                    <a:pt x="1422" y="630"/>
                  </a:cubicBezTo>
                  <a:lnTo>
                    <a:pt x="1423" y="630"/>
                  </a:lnTo>
                  <a:close/>
                  <a:moveTo>
                    <a:pt x="1432" y="652"/>
                  </a:moveTo>
                  <a:cubicBezTo>
                    <a:pt x="1434" y="654"/>
                    <a:pt x="1434" y="654"/>
                    <a:pt x="1434" y="654"/>
                  </a:cubicBezTo>
                  <a:cubicBezTo>
                    <a:pt x="1445" y="669"/>
                    <a:pt x="1445" y="669"/>
                    <a:pt x="1445" y="669"/>
                  </a:cubicBezTo>
                  <a:cubicBezTo>
                    <a:pt x="1432" y="669"/>
                    <a:pt x="1432" y="669"/>
                    <a:pt x="1432" y="669"/>
                  </a:cubicBezTo>
                  <a:cubicBezTo>
                    <a:pt x="1425" y="669"/>
                    <a:pt x="1425" y="669"/>
                    <a:pt x="1425" y="669"/>
                  </a:cubicBezTo>
                  <a:cubicBezTo>
                    <a:pt x="1420" y="669"/>
                    <a:pt x="1420" y="669"/>
                    <a:pt x="1420" y="669"/>
                  </a:cubicBezTo>
                  <a:cubicBezTo>
                    <a:pt x="1422" y="666"/>
                    <a:pt x="1422" y="666"/>
                    <a:pt x="1422" y="666"/>
                  </a:cubicBezTo>
                  <a:cubicBezTo>
                    <a:pt x="1425" y="662"/>
                    <a:pt x="1425" y="662"/>
                    <a:pt x="1425" y="662"/>
                  </a:cubicBezTo>
                  <a:cubicBezTo>
                    <a:pt x="1432" y="652"/>
                    <a:pt x="1432" y="652"/>
                    <a:pt x="1432" y="652"/>
                  </a:cubicBezTo>
                  <a:close/>
                  <a:moveTo>
                    <a:pt x="1430" y="674"/>
                  </a:moveTo>
                  <a:cubicBezTo>
                    <a:pt x="1437" y="674"/>
                    <a:pt x="1437" y="674"/>
                    <a:pt x="1437" y="674"/>
                  </a:cubicBezTo>
                  <a:cubicBezTo>
                    <a:pt x="1444" y="674"/>
                    <a:pt x="1444" y="674"/>
                    <a:pt x="1444" y="674"/>
                  </a:cubicBezTo>
                  <a:cubicBezTo>
                    <a:pt x="1441" y="678"/>
                    <a:pt x="1441" y="678"/>
                    <a:pt x="1441" y="678"/>
                  </a:cubicBezTo>
                  <a:cubicBezTo>
                    <a:pt x="1438" y="681"/>
                    <a:pt x="1438" y="681"/>
                    <a:pt x="1438" y="681"/>
                  </a:cubicBezTo>
                  <a:cubicBezTo>
                    <a:pt x="1432" y="687"/>
                    <a:pt x="1432" y="687"/>
                    <a:pt x="1432" y="687"/>
                  </a:cubicBezTo>
                  <a:cubicBezTo>
                    <a:pt x="1420" y="674"/>
                    <a:pt x="1420" y="674"/>
                    <a:pt x="1420" y="674"/>
                  </a:cubicBezTo>
                  <a:lnTo>
                    <a:pt x="1430" y="674"/>
                  </a:lnTo>
                  <a:close/>
                  <a:moveTo>
                    <a:pt x="1432" y="694"/>
                  </a:moveTo>
                  <a:cubicBezTo>
                    <a:pt x="1442" y="704"/>
                    <a:pt x="1442" y="704"/>
                    <a:pt x="1442" y="704"/>
                  </a:cubicBezTo>
                  <a:cubicBezTo>
                    <a:pt x="1435" y="704"/>
                    <a:pt x="1435" y="704"/>
                    <a:pt x="1435" y="704"/>
                  </a:cubicBezTo>
                  <a:cubicBezTo>
                    <a:pt x="1423" y="704"/>
                    <a:pt x="1423" y="704"/>
                    <a:pt x="1423" y="704"/>
                  </a:cubicBezTo>
                  <a:cubicBezTo>
                    <a:pt x="1429" y="697"/>
                    <a:pt x="1429" y="697"/>
                    <a:pt x="1429" y="697"/>
                  </a:cubicBezTo>
                  <a:lnTo>
                    <a:pt x="1432" y="694"/>
                  </a:lnTo>
                  <a:close/>
                  <a:moveTo>
                    <a:pt x="1441" y="709"/>
                  </a:moveTo>
                  <a:cubicBezTo>
                    <a:pt x="1447" y="709"/>
                    <a:pt x="1447" y="709"/>
                    <a:pt x="1447" y="709"/>
                  </a:cubicBezTo>
                  <a:cubicBezTo>
                    <a:pt x="1447" y="709"/>
                    <a:pt x="1447" y="709"/>
                    <a:pt x="1447" y="709"/>
                  </a:cubicBezTo>
                  <a:cubicBezTo>
                    <a:pt x="1441" y="709"/>
                    <a:pt x="1441" y="709"/>
                    <a:pt x="1441" y="709"/>
                  </a:cubicBezTo>
                  <a:cubicBezTo>
                    <a:pt x="1422" y="709"/>
                    <a:pt x="1422" y="709"/>
                    <a:pt x="1422" y="709"/>
                  </a:cubicBezTo>
                  <a:cubicBezTo>
                    <a:pt x="1418" y="709"/>
                    <a:pt x="1418" y="709"/>
                    <a:pt x="1418" y="709"/>
                  </a:cubicBezTo>
                  <a:cubicBezTo>
                    <a:pt x="1418" y="709"/>
                    <a:pt x="1418" y="709"/>
                    <a:pt x="1418" y="709"/>
                  </a:cubicBezTo>
                  <a:cubicBezTo>
                    <a:pt x="1421" y="709"/>
                    <a:pt x="1421" y="709"/>
                    <a:pt x="1421" y="709"/>
                  </a:cubicBezTo>
                  <a:lnTo>
                    <a:pt x="1441" y="709"/>
                  </a:lnTo>
                  <a:close/>
                  <a:moveTo>
                    <a:pt x="1436" y="690"/>
                  </a:moveTo>
                  <a:cubicBezTo>
                    <a:pt x="1441" y="685"/>
                    <a:pt x="1441" y="685"/>
                    <a:pt x="1441" y="685"/>
                  </a:cubicBezTo>
                  <a:cubicBezTo>
                    <a:pt x="1444" y="681"/>
                    <a:pt x="1444" y="681"/>
                    <a:pt x="1444" y="681"/>
                  </a:cubicBezTo>
                  <a:cubicBezTo>
                    <a:pt x="1448" y="678"/>
                    <a:pt x="1448" y="678"/>
                    <a:pt x="1448" y="678"/>
                  </a:cubicBezTo>
                  <a:cubicBezTo>
                    <a:pt x="1449" y="685"/>
                    <a:pt x="1449" y="685"/>
                    <a:pt x="1449" y="685"/>
                  </a:cubicBezTo>
                  <a:cubicBezTo>
                    <a:pt x="1449" y="692"/>
                    <a:pt x="1449" y="692"/>
                    <a:pt x="1449" y="692"/>
                  </a:cubicBezTo>
                  <a:cubicBezTo>
                    <a:pt x="1449" y="696"/>
                    <a:pt x="1449" y="700"/>
                    <a:pt x="1450" y="704"/>
                  </a:cubicBezTo>
                  <a:cubicBezTo>
                    <a:pt x="1449" y="704"/>
                    <a:pt x="1449" y="704"/>
                    <a:pt x="1449" y="704"/>
                  </a:cubicBezTo>
                  <a:lnTo>
                    <a:pt x="1436" y="690"/>
                  </a:lnTo>
                  <a:close/>
                  <a:moveTo>
                    <a:pt x="1436" y="648"/>
                  </a:moveTo>
                  <a:cubicBezTo>
                    <a:pt x="1438" y="645"/>
                    <a:pt x="1438" y="645"/>
                    <a:pt x="1438" y="645"/>
                  </a:cubicBezTo>
                  <a:cubicBezTo>
                    <a:pt x="1440" y="642"/>
                    <a:pt x="1440" y="642"/>
                    <a:pt x="1440" y="642"/>
                  </a:cubicBezTo>
                  <a:cubicBezTo>
                    <a:pt x="1446" y="634"/>
                    <a:pt x="1446" y="634"/>
                    <a:pt x="1446" y="634"/>
                  </a:cubicBezTo>
                  <a:cubicBezTo>
                    <a:pt x="1446" y="639"/>
                    <a:pt x="1447" y="644"/>
                    <a:pt x="1447" y="648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64"/>
                    <a:pt x="1447" y="664"/>
                    <a:pt x="1447" y="664"/>
                  </a:cubicBezTo>
                  <a:lnTo>
                    <a:pt x="1436" y="648"/>
                  </a:lnTo>
                  <a:close/>
                  <a:moveTo>
                    <a:pt x="1436" y="605"/>
                  </a:moveTo>
                  <a:cubicBezTo>
                    <a:pt x="1439" y="601"/>
                    <a:pt x="1439" y="601"/>
                    <a:pt x="1439" y="601"/>
                  </a:cubicBezTo>
                  <a:cubicBezTo>
                    <a:pt x="1443" y="596"/>
                    <a:pt x="1443" y="596"/>
                    <a:pt x="1443" y="596"/>
                  </a:cubicBezTo>
                  <a:cubicBezTo>
                    <a:pt x="1445" y="593"/>
                    <a:pt x="1445" y="593"/>
                    <a:pt x="1445" y="593"/>
                  </a:cubicBezTo>
                  <a:cubicBezTo>
                    <a:pt x="1445" y="598"/>
                    <a:pt x="1445" y="598"/>
                    <a:pt x="1445" y="598"/>
                  </a:cubicBezTo>
                  <a:cubicBezTo>
                    <a:pt x="1445" y="606"/>
                    <a:pt x="1445" y="606"/>
                    <a:pt x="1445" y="606"/>
                  </a:cubicBezTo>
                  <a:cubicBezTo>
                    <a:pt x="1445" y="610"/>
                    <a:pt x="1445" y="615"/>
                    <a:pt x="1445" y="619"/>
                  </a:cubicBezTo>
                  <a:lnTo>
                    <a:pt x="1436" y="605"/>
                  </a:lnTo>
                  <a:close/>
                  <a:moveTo>
                    <a:pt x="1436" y="566"/>
                  </a:moveTo>
                  <a:cubicBezTo>
                    <a:pt x="1439" y="562"/>
                    <a:pt x="1439" y="562"/>
                    <a:pt x="1439" y="562"/>
                  </a:cubicBezTo>
                  <a:cubicBezTo>
                    <a:pt x="1442" y="557"/>
                    <a:pt x="1442" y="557"/>
                    <a:pt x="1442" y="557"/>
                  </a:cubicBezTo>
                  <a:cubicBezTo>
                    <a:pt x="1443" y="555"/>
                    <a:pt x="1443" y="555"/>
                    <a:pt x="1443" y="555"/>
                  </a:cubicBezTo>
                  <a:cubicBezTo>
                    <a:pt x="1443" y="558"/>
                    <a:pt x="1443" y="558"/>
                    <a:pt x="1443" y="558"/>
                  </a:cubicBezTo>
                  <a:cubicBezTo>
                    <a:pt x="1444" y="566"/>
                    <a:pt x="1444" y="566"/>
                    <a:pt x="1444" y="566"/>
                  </a:cubicBezTo>
                  <a:cubicBezTo>
                    <a:pt x="1444" y="578"/>
                    <a:pt x="1444" y="578"/>
                    <a:pt x="1444" y="578"/>
                  </a:cubicBezTo>
                  <a:lnTo>
                    <a:pt x="1436" y="566"/>
                  </a:lnTo>
                  <a:close/>
                  <a:moveTo>
                    <a:pt x="1434" y="515"/>
                  </a:moveTo>
                  <a:cubicBezTo>
                    <a:pt x="1426" y="515"/>
                    <a:pt x="1426" y="515"/>
                    <a:pt x="1426" y="515"/>
                  </a:cubicBezTo>
                  <a:cubicBezTo>
                    <a:pt x="1430" y="511"/>
                    <a:pt x="1430" y="511"/>
                    <a:pt x="1430" y="511"/>
                  </a:cubicBezTo>
                  <a:cubicBezTo>
                    <a:pt x="1433" y="507"/>
                    <a:pt x="1433" y="507"/>
                    <a:pt x="1433" y="507"/>
                  </a:cubicBezTo>
                  <a:cubicBezTo>
                    <a:pt x="1433" y="507"/>
                    <a:pt x="1433" y="507"/>
                    <a:pt x="1433" y="507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9" y="515"/>
                    <a:pt x="1439" y="515"/>
                    <a:pt x="1439" y="515"/>
                  </a:cubicBezTo>
                  <a:lnTo>
                    <a:pt x="1434" y="515"/>
                  </a:lnTo>
                  <a:close/>
                  <a:moveTo>
                    <a:pt x="1433" y="499"/>
                  </a:moveTo>
                  <a:cubicBezTo>
                    <a:pt x="1427" y="492"/>
                    <a:pt x="1427" y="492"/>
                    <a:pt x="1427" y="492"/>
                  </a:cubicBezTo>
                  <a:cubicBezTo>
                    <a:pt x="1431" y="492"/>
                    <a:pt x="1431" y="492"/>
                    <a:pt x="1431" y="492"/>
                  </a:cubicBezTo>
                  <a:cubicBezTo>
                    <a:pt x="1435" y="492"/>
                    <a:pt x="1435" y="492"/>
                    <a:pt x="1435" y="492"/>
                  </a:cubicBezTo>
                  <a:cubicBezTo>
                    <a:pt x="1439" y="492"/>
                    <a:pt x="1439" y="492"/>
                    <a:pt x="1439" y="492"/>
                  </a:cubicBezTo>
                  <a:cubicBezTo>
                    <a:pt x="1437" y="494"/>
                    <a:pt x="1437" y="494"/>
                    <a:pt x="1437" y="494"/>
                  </a:cubicBezTo>
                  <a:cubicBezTo>
                    <a:pt x="1435" y="496"/>
                    <a:pt x="1435" y="496"/>
                    <a:pt x="1435" y="496"/>
                  </a:cubicBezTo>
                  <a:lnTo>
                    <a:pt x="1433" y="499"/>
                  </a:lnTo>
                  <a:close/>
                  <a:moveTo>
                    <a:pt x="1430" y="503"/>
                  </a:moveTo>
                  <a:cubicBezTo>
                    <a:pt x="1429" y="504"/>
                    <a:pt x="1429" y="504"/>
                    <a:pt x="1429" y="504"/>
                  </a:cubicBezTo>
                  <a:cubicBezTo>
                    <a:pt x="1426" y="507"/>
                    <a:pt x="1426" y="507"/>
                    <a:pt x="1426" y="507"/>
                  </a:cubicBezTo>
                  <a:cubicBezTo>
                    <a:pt x="1424" y="510"/>
                    <a:pt x="1424" y="510"/>
                    <a:pt x="1424" y="510"/>
                  </a:cubicBezTo>
                  <a:cubicBezTo>
                    <a:pt x="1424" y="505"/>
                    <a:pt x="1424" y="505"/>
                    <a:pt x="1424" y="505"/>
                  </a:cubicBezTo>
                  <a:cubicBezTo>
                    <a:pt x="1424" y="499"/>
                    <a:pt x="1424" y="499"/>
                    <a:pt x="1424" y="499"/>
                  </a:cubicBezTo>
                  <a:cubicBezTo>
                    <a:pt x="1424" y="496"/>
                    <a:pt x="1424" y="496"/>
                    <a:pt x="1424" y="496"/>
                  </a:cubicBezTo>
                  <a:lnTo>
                    <a:pt x="1430" y="503"/>
                  </a:lnTo>
                  <a:close/>
                  <a:moveTo>
                    <a:pt x="1430" y="532"/>
                  </a:moveTo>
                  <a:cubicBezTo>
                    <a:pt x="1427" y="535"/>
                    <a:pt x="1427" y="535"/>
                    <a:pt x="1427" y="535"/>
                  </a:cubicBezTo>
                  <a:cubicBezTo>
                    <a:pt x="1424" y="539"/>
                    <a:pt x="1424" y="539"/>
                    <a:pt x="1424" y="539"/>
                  </a:cubicBezTo>
                  <a:cubicBezTo>
                    <a:pt x="1423" y="540"/>
                    <a:pt x="1423" y="540"/>
                    <a:pt x="1423" y="540"/>
                  </a:cubicBezTo>
                  <a:cubicBezTo>
                    <a:pt x="1423" y="538"/>
                    <a:pt x="1423" y="538"/>
                    <a:pt x="1423" y="538"/>
                  </a:cubicBezTo>
                  <a:cubicBezTo>
                    <a:pt x="1423" y="531"/>
                    <a:pt x="1423" y="531"/>
                    <a:pt x="1423" y="531"/>
                  </a:cubicBezTo>
                  <a:cubicBezTo>
                    <a:pt x="1423" y="524"/>
                    <a:pt x="1423" y="524"/>
                    <a:pt x="1423" y="524"/>
                  </a:cubicBezTo>
                  <a:lnTo>
                    <a:pt x="1430" y="532"/>
                  </a:lnTo>
                  <a:close/>
                  <a:moveTo>
                    <a:pt x="1430" y="566"/>
                  </a:moveTo>
                  <a:cubicBezTo>
                    <a:pt x="1428" y="567"/>
                    <a:pt x="1428" y="567"/>
                    <a:pt x="1428" y="567"/>
                  </a:cubicBezTo>
                  <a:cubicBezTo>
                    <a:pt x="1422" y="576"/>
                    <a:pt x="1422" y="576"/>
                    <a:pt x="1422" y="576"/>
                  </a:cubicBezTo>
                  <a:cubicBezTo>
                    <a:pt x="1421" y="578"/>
                    <a:pt x="1421" y="578"/>
                    <a:pt x="1421" y="578"/>
                  </a:cubicBezTo>
                  <a:cubicBezTo>
                    <a:pt x="1421" y="575"/>
                    <a:pt x="1421" y="575"/>
                    <a:pt x="1421" y="575"/>
                  </a:cubicBezTo>
                  <a:cubicBezTo>
                    <a:pt x="1422" y="561"/>
                    <a:pt x="1422" y="561"/>
                    <a:pt x="1422" y="561"/>
                  </a:cubicBezTo>
                  <a:cubicBezTo>
                    <a:pt x="1422" y="555"/>
                    <a:pt x="1422" y="555"/>
                    <a:pt x="1422" y="555"/>
                  </a:cubicBezTo>
                  <a:lnTo>
                    <a:pt x="1430" y="566"/>
                  </a:lnTo>
                  <a:close/>
                  <a:moveTo>
                    <a:pt x="1429" y="605"/>
                  </a:moveTo>
                  <a:cubicBezTo>
                    <a:pt x="1429" y="606"/>
                    <a:pt x="1429" y="606"/>
                    <a:pt x="1429" y="606"/>
                  </a:cubicBezTo>
                  <a:cubicBezTo>
                    <a:pt x="1420" y="619"/>
                    <a:pt x="1420" y="619"/>
                    <a:pt x="1420" y="619"/>
                  </a:cubicBezTo>
                  <a:cubicBezTo>
                    <a:pt x="1420" y="612"/>
                    <a:pt x="1420" y="605"/>
                    <a:pt x="1421" y="597"/>
                  </a:cubicBezTo>
                  <a:cubicBezTo>
                    <a:pt x="1421" y="593"/>
                    <a:pt x="1421" y="593"/>
                    <a:pt x="1421" y="593"/>
                  </a:cubicBezTo>
                  <a:lnTo>
                    <a:pt x="1429" y="605"/>
                  </a:lnTo>
                  <a:close/>
                  <a:moveTo>
                    <a:pt x="1429" y="648"/>
                  </a:moveTo>
                  <a:cubicBezTo>
                    <a:pt x="1429" y="649"/>
                    <a:pt x="1429" y="649"/>
                    <a:pt x="1429" y="649"/>
                  </a:cubicBezTo>
                  <a:cubicBezTo>
                    <a:pt x="1421" y="659"/>
                    <a:pt x="1421" y="659"/>
                    <a:pt x="1421" y="659"/>
                  </a:cubicBezTo>
                  <a:cubicBezTo>
                    <a:pt x="1418" y="663"/>
                    <a:pt x="1418" y="663"/>
                    <a:pt x="1418" y="663"/>
                  </a:cubicBezTo>
                  <a:cubicBezTo>
                    <a:pt x="1417" y="664"/>
                    <a:pt x="1417" y="664"/>
                    <a:pt x="1417" y="664"/>
                  </a:cubicBezTo>
                  <a:cubicBezTo>
                    <a:pt x="1418" y="662"/>
                    <a:pt x="1418" y="662"/>
                    <a:pt x="1418" y="662"/>
                  </a:cubicBezTo>
                  <a:cubicBezTo>
                    <a:pt x="1418" y="656"/>
                    <a:pt x="1418" y="656"/>
                    <a:pt x="1418" y="656"/>
                  </a:cubicBezTo>
                  <a:cubicBezTo>
                    <a:pt x="1418" y="650"/>
                    <a:pt x="1418" y="645"/>
                    <a:pt x="1419" y="639"/>
                  </a:cubicBezTo>
                  <a:cubicBezTo>
                    <a:pt x="1419" y="634"/>
                    <a:pt x="1419" y="634"/>
                    <a:pt x="1419" y="634"/>
                  </a:cubicBezTo>
                  <a:lnTo>
                    <a:pt x="1429" y="648"/>
                  </a:lnTo>
                  <a:close/>
                  <a:moveTo>
                    <a:pt x="1429" y="690"/>
                  </a:moveTo>
                  <a:cubicBezTo>
                    <a:pt x="1425" y="694"/>
                    <a:pt x="1425" y="694"/>
                    <a:pt x="1425" y="694"/>
                  </a:cubicBezTo>
                  <a:cubicBezTo>
                    <a:pt x="1416" y="703"/>
                    <a:pt x="1416" y="703"/>
                    <a:pt x="1416" y="703"/>
                  </a:cubicBezTo>
                  <a:cubicBezTo>
                    <a:pt x="1416" y="704"/>
                    <a:pt x="1416" y="704"/>
                    <a:pt x="1416" y="704"/>
                  </a:cubicBezTo>
                  <a:cubicBezTo>
                    <a:pt x="1415" y="704"/>
                    <a:pt x="1415" y="704"/>
                    <a:pt x="1415" y="704"/>
                  </a:cubicBezTo>
                  <a:cubicBezTo>
                    <a:pt x="1415" y="702"/>
                    <a:pt x="1415" y="702"/>
                    <a:pt x="1415" y="702"/>
                  </a:cubicBezTo>
                  <a:cubicBezTo>
                    <a:pt x="1416" y="697"/>
                    <a:pt x="1416" y="691"/>
                    <a:pt x="1416" y="685"/>
                  </a:cubicBezTo>
                  <a:cubicBezTo>
                    <a:pt x="1417" y="678"/>
                    <a:pt x="1417" y="678"/>
                    <a:pt x="1417" y="678"/>
                  </a:cubicBezTo>
                  <a:lnTo>
                    <a:pt x="1429" y="690"/>
                  </a:lnTo>
                  <a:close/>
                  <a:moveTo>
                    <a:pt x="1451" y="620"/>
                  </a:moveTo>
                  <a:cubicBezTo>
                    <a:pt x="1450" y="611"/>
                    <a:pt x="1450" y="611"/>
                    <a:pt x="1450" y="611"/>
                  </a:cubicBezTo>
                  <a:cubicBezTo>
                    <a:pt x="1450" y="603"/>
                    <a:pt x="1450" y="603"/>
                    <a:pt x="1450" y="603"/>
                  </a:cubicBezTo>
                  <a:cubicBezTo>
                    <a:pt x="1450" y="593"/>
                    <a:pt x="1450" y="593"/>
                    <a:pt x="1450" y="593"/>
                  </a:cubicBezTo>
                  <a:cubicBezTo>
                    <a:pt x="1462" y="606"/>
                    <a:pt x="1462" y="606"/>
                    <a:pt x="1462" y="606"/>
                  </a:cubicBezTo>
                  <a:cubicBezTo>
                    <a:pt x="1458" y="611"/>
                    <a:pt x="1458" y="611"/>
                    <a:pt x="1458" y="611"/>
                  </a:cubicBezTo>
                  <a:cubicBezTo>
                    <a:pt x="1455" y="615"/>
                    <a:pt x="1455" y="615"/>
                    <a:pt x="1455" y="615"/>
                  </a:cubicBezTo>
                  <a:lnTo>
                    <a:pt x="1451" y="620"/>
                  </a:lnTo>
                  <a:close/>
                  <a:moveTo>
                    <a:pt x="1449" y="579"/>
                  </a:moveTo>
                  <a:cubicBezTo>
                    <a:pt x="1449" y="571"/>
                    <a:pt x="1449" y="571"/>
                    <a:pt x="1449" y="571"/>
                  </a:cubicBezTo>
                  <a:cubicBezTo>
                    <a:pt x="1449" y="563"/>
                    <a:pt x="1449" y="563"/>
                    <a:pt x="1449" y="563"/>
                  </a:cubicBezTo>
                  <a:cubicBezTo>
                    <a:pt x="1448" y="555"/>
                    <a:pt x="1448" y="555"/>
                    <a:pt x="1448" y="555"/>
                  </a:cubicBezTo>
                  <a:cubicBezTo>
                    <a:pt x="1448" y="554"/>
                    <a:pt x="1448" y="554"/>
                    <a:pt x="1448" y="554"/>
                  </a:cubicBezTo>
                  <a:cubicBezTo>
                    <a:pt x="1455" y="562"/>
                    <a:pt x="1455" y="562"/>
                    <a:pt x="1455" y="562"/>
                  </a:cubicBezTo>
                  <a:cubicBezTo>
                    <a:pt x="1459" y="566"/>
                    <a:pt x="1459" y="566"/>
                    <a:pt x="1459" y="566"/>
                  </a:cubicBezTo>
                  <a:cubicBezTo>
                    <a:pt x="1456" y="570"/>
                    <a:pt x="1456" y="570"/>
                    <a:pt x="1456" y="570"/>
                  </a:cubicBezTo>
                  <a:cubicBezTo>
                    <a:pt x="1452" y="575"/>
                    <a:pt x="1452" y="575"/>
                    <a:pt x="1452" y="575"/>
                  </a:cubicBezTo>
                  <a:lnTo>
                    <a:pt x="1449" y="579"/>
                  </a:lnTo>
                  <a:close/>
                  <a:moveTo>
                    <a:pt x="1448" y="542"/>
                  </a:moveTo>
                  <a:cubicBezTo>
                    <a:pt x="1448" y="539"/>
                    <a:pt x="1448" y="539"/>
                    <a:pt x="1448" y="539"/>
                  </a:cubicBezTo>
                  <a:cubicBezTo>
                    <a:pt x="1448" y="528"/>
                    <a:pt x="1448" y="528"/>
                    <a:pt x="1448" y="528"/>
                  </a:cubicBezTo>
                  <a:cubicBezTo>
                    <a:pt x="1447" y="524"/>
                    <a:pt x="1447" y="524"/>
                    <a:pt x="1447" y="524"/>
                  </a:cubicBezTo>
                  <a:cubicBezTo>
                    <a:pt x="1457" y="533"/>
                    <a:pt x="1457" y="533"/>
                    <a:pt x="1457" y="533"/>
                  </a:cubicBezTo>
                  <a:cubicBezTo>
                    <a:pt x="1455" y="535"/>
                    <a:pt x="1455" y="535"/>
                    <a:pt x="1455" y="535"/>
                  </a:cubicBezTo>
                  <a:cubicBezTo>
                    <a:pt x="1450" y="540"/>
                    <a:pt x="1450" y="540"/>
                    <a:pt x="1450" y="540"/>
                  </a:cubicBezTo>
                  <a:lnTo>
                    <a:pt x="1448" y="542"/>
                  </a:lnTo>
                  <a:close/>
                  <a:moveTo>
                    <a:pt x="1447" y="512"/>
                  </a:moveTo>
                  <a:cubicBezTo>
                    <a:pt x="1447" y="507"/>
                    <a:pt x="1447" y="507"/>
                    <a:pt x="1447" y="507"/>
                  </a:cubicBezTo>
                  <a:cubicBezTo>
                    <a:pt x="1447" y="503"/>
                    <a:pt x="1447" y="503"/>
                    <a:pt x="1447" y="503"/>
                  </a:cubicBezTo>
                  <a:cubicBezTo>
                    <a:pt x="1447" y="496"/>
                    <a:pt x="1447" y="496"/>
                    <a:pt x="1447" y="496"/>
                  </a:cubicBezTo>
                  <a:cubicBezTo>
                    <a:pt x="1447" y="495"/>
                    <a:pt x="1447" y="495"/>
                    <a:pt x="1447" y="495"/>
                  </a:cubicBezTo>
                  <a:cubicBezTo>
                    <a:pt x="1455" y="503"/>
                    <a:pt x="1455" y="503"/>
                    <a:pt x="1455" y="503"/>
                  </a:cubicBezTo>
                  <a:cubicBezTo>
                    <a:pt x="1455" y="504"/>
                    <a:pt x="1455" y="504"/>
                    <a:pt x="1455" y="504"/>
                  </a:cubicBezTo>
                  <a:cubicBezTo>
                    <a:pt x="1451" y="507"/>
                    <a:pt x="1451" y="507"/>
                    <a:pt x="1451" y="507"/>
                  </a:cubicBezTo>
                  <a:cubicBezTo>
                    <a:pt x="1449" y="509"/>
                    <a:pt x="1449" y="509"/>
                    <a:pt x="1449" y="509"/>
                  </a:cubicBezTo>
                  <a:lnTo>
                    <a:pt x="1447" y="512"/>
                  </a:lnTo>
                  <a:close/>
                  <a:moveTo>
                    <a:pt x="1446" y="483"/>
                  </a:moveTo>
                  <a:cubicBezTo>
                    <a:pt x="1446" y="478"/>
                    <a:pt x="1446" y="478"/>
                    <a:pt x="1446" y="478"/>
                  </a:cubicBezTo>
                  <a:cubicBezTo>
                    <a:pt x="1446" y="470"/>
                    <a:pt x="1446" y="470"/>
                    <a:pt x="1446" y="470"/>
                  </a:cubicBezTo>
                  <a:cubicBezTo>
                    <a:pt x="1446" y="466"/>
                    <a:pt x="1446" y="466"/>
                    <a:pt x="1446" y="466"/>
                  </a:cubicBezTo>
                  <a:cubicBezTo>
                    <a:pt x="1446" y="464"/>
                    <a:pt x="1446" y="464"/>
                    <a:pt x="1446" y="464"/>
                  </a:cubicBezTo>
                  <a:cubicBezTo>
                    <a:pt x="1454" y="473"/>
                    <a:pt x="1454" y="473"/>
                    <a:pt x="1454" y="473"/>
                  </a:cubicBezTo>
                  <a:cubicBezTo>
                    <a:pt x="1454" y="474"/>
                    <a:pt x="1454" y="474"/>
                    <a:pt x="1454" y="474"/>
                  </a:cubicBezTo>
                  <a:cubicBezTo>
                    <a:pt x="1452" y="476"/>
                    <a:pt x="1452" y="476"/>
                    <a:pt x="1452" y="476"/>
                  </a:cubicBezTo>
                  <a:cubicBezTo>
                    <a:pt x="1448" y="480"/>
                    <a:pt x="1448" y="480"/>
                    <a:pt x="1448" y="480"/>
                  </a:cubicBezTo>
                  <a:lnTo>
                    <a:pt x="1446" y="483"/>
                  </a:lnTo>
                  <a:close/>
                  <a:moveTo>
                    <a:pt x="1446" y="450"/>
                  </a:moveTo>
                  <a:cubicBezTo>
                    <a:pt x="1446" y="446"/>
                    <a:pt x="1446" y="446"/>
                    <a:pt x="1446" y="446"/>
                  </a:cubicBezTo>
                  <a:cubicBezTo>
                    <a:pt x="1446" y="438"/>
                    <a:pt x="1446" y="438"/>
                    <a:pt x="1446" y="438"/>
                  </a:cubicBezTo>
                  <a:cubicBezTo>
                    <a:pt x="1445" y="433"/>
                    <a:pt x="1445" y="433"/>
                    <a:pt x="1445" y="433"/>
                  </a:cubicBezTo>
                  <a:cubicBezTo>
                    <a:pt x="1453" y="441"/>
                    <a:pt x="1453" y="441"/>
                    <a:pt x="1453" y="441"/>
                  </a:cubicBezTo>
                  <a:cubicBezTo>
                    <a:pt x="1451" y="443"/>
                    <a:pt x="1451" y="443"/>
                    <a:pt x="1451" y="443"/>
                  </a:cubicBezTo>
                  <a:cubicBezTo>
                    <a:pt x="1447" y="448"/>
                    <a:pt x="1447" y="448"/>
                    <a:pt x="1447" y="448"/>
                  </a:cubicBezTo>
                  <a:lnTo>
                    <a:pt x="1446" y="450"/>
                  </a:lnTo>
                  <a:close/>
                  <a:moveTo>
                    <a:pt x="1447" y="419"/>
                  </a:moveTo>
                  <a:cubicBezTo>
                    <a:pt x="1445" y="420"/>
                    <a:pt x="1445" y="420"/>
                    <a:pt x="1445" y="420"/>
                  </a:cubicBezTo>
                  <a:cubicBezTo>
                    <a:pt x="1445" y="418"/>
                    <a:pt x="1445" y="418"/>
                    <a:pt x="1445" y="418"/>
                  </a:cubicBezTo>
                  <a:cubicBezTo>
                    <a:pt x="1445" y="414"/>
                    <a:pt x="1445" y="414"/>
                    <a:pt x="1445" y="414"/>
                  </a:cubicBezTo>
                  <a:cubicBezTo>
                    <a:pt x="1445" y="411"/>
                    <a:pt x="1445" y="411"/>
                    <a:pt x="1445" y="411"/>
                  </a:cubicBezTo>
                  <a:cubicBezTo>
                    <a:pt x="1445" y="409"/>
                    <a:pt x="1445" y="409"/>
                    <a:pt x="1445" y="409"/>
                  </a:cubicBezTo>
                  <a:cubicBezTo>
                    <a:pt x="1451" y="414"/>
                    <a:pt x="1451" y="414"/>
                    <a:pt x="1451" y="414"/>
                  </a:cubicBezTo>
                  <a:cubicBezTo>
                    <a:pt x="1450" y="416"/>
                    <a:pt x="1450" y="416"/>
                    <a:pt x="1450" y="416"/>
                  </a:cubicBezTo>
                  <a:cubicBezTo>
                    <a:pt x="1448" y="417"/>
                    <a:pt x="1448" y="417"/>
                    <a:pt x="1448" y="417"/>
                  </a:cubicBezTo>
                  <a:lnTo>
                    <a:pt x="1447" y="419"/>
                  </a:lnTo>
                  <a:close/>
                  <a:moveTo>
                    <a:pt x="1446" y="396"/>
                  </a:moveTo>
                  <a:cubicBezTo>
                    <a:pt x="1445" y="397"/>
                    <a:pt x="1445" y="397"/>
                    <a:pt x="1445" y="397"/>
                  </a:cubicBezTo>
                  <a:cubicBezTo>
                    <a:pt x="1445" y="395"/>
                    <a:pt x="1445" y="395"/>
                    <a:pt x="1445" y="395"/>
                  </a:cubicBezTo>
                  <a:cubicBezTo>
                    <a:pt x="1445" y="392"/>
                    <a:pt x="1445" y="392"/>
                    <a:pt x="1445" y="392"/>
                  </a:cubicBezTo>
                  <a:cubicBezTo>
                    <a:pt x="1445" y="387"/>
                    <a:pt x="1445" y="387"/>
                    <a:pt x="1445" y="387"/>
                  </a:cubicBezTo>
                  <a:cubicBezTo>
                    <a:pt x="1450" y="392"/>
                    <a:pt x="1450" y="392"/>
                    <a:pt x="1450" y="392"/>
                  </a:cubicBezTo>
                  <a:cubicBezTo>
                    <a:pt x="1447" y="394"/>
                    <a:pt x="1447" y="394"/>
                    <a:pt x="1447" y="394"/>
                  </a:cubicBezTo>
                  <a:lnTo>
                    <a:pt x="1446" y="396"/>
                  </a:lnTo>
                  <a:close/>
                  <a:moveTo>
                    <a:pt x="1445" y="374"/>
                  </a:moveTo>
                  <a:cubicBezTo>
                    <a:pt x="1444" y="374"/>
                    <a:pt x="1444" y="374"/>
                    <a:pt x="1444" y="374"/>
                  </a:cubicBezTo>
                  <a:cubicBezTo>
                    <a:pt x="1444" y="374"/>
                    <a:pt x="1444" y="374"/>
                    <a:pt x="1444" y="374"/>
                  </a:cubicBezTo>
                  <a:cubicBezTo>
                    <a:pt x="1444" y="368"/>
                    <a:pt x="1444" y="368"/>
                    <a:pt x="1444" y="368"/>
                  </a:cubicBezTo>
                  <a:cubicBezTo>
                    <a:pt x="1444" y="364"/>
                    <a:pt x="1444" y="364"/>
                    <a:pt x="1444" y="364"/>
                  </a:cubicBezTo>
                  <a:cubicBezTo>
                    <a:pt x="1449" y="369"/>
                    <a:pt x="1449" y="369"/>
                    <a:pt x="1449" y="369"/>
                  </a:cubicBezTo>
                  <a:cubicBezTo>
                    <a:pt x="1447" y="371"/>
                    <a:pt x="1447" y="371"/>
                    <a:pt x="1447" y="371"/>
                  </a:cubicBezTo>
                  <a:lnTo>
                    <a:pt x="1445" y="374"/>
                  </a:lnTo>
                  <a:close/>
                  <a:moveTo>
                    <a:pt x="1444" y="349"/>
                  </a:moveTo>
                  <a:cubicBezTo>
                    <a:pt x="1444" y="348"/>
                    <a:pt x="1444" y="348"/>
                    <a:pt x="1444" y="348"/>
                  </a:cubicBezTo>
                  <a:cubicBezTo>
                    <a:pt x="1444" y="342"/>
                    <a:pt x="1444" y="342"/>
                    <a:pt x="1444" y="342"/>
                  </a:cubicBezTo>
                  <a:cubicBezTo>
                    <a:pt x="1444" y="338"/>
                    <a:pt x="1444" y="338"/>
                    <a:pt x="1444" y="338"/>
                  </a:cubicBezTo>
                  <a:cubicBezTo>
                    <a:pt x="1444" y="336"/>
                    <a:pt x="1444" y="336"/>
                    <a:pt x="1444" y="336"/>
                  </a:cubicBezTo>
                  <a:cubicBezTo>
                    <a:pt x="1449" y="342"/>
                    <a:pt x="1449" y="342"/>
                    <a:pt x="1449" y="342"/>
                  </a:cubicBezTo>
                  <a:cubicBezTo>
                    <a:pt x="1449" y="343"/>
                    <a:pt x="1449" y="343"/>
                    <a:pt x="1449" y="343"/>
                  </a:cubicBezTo>
                  <a:cubicBezTo>
                    <a:pt x="1447" y="345"/>
                    <a:pt x="1447" y="345"/>
                    <a:pt x="1447" y="345"/>
                  </a:cubicBezTo>
                  <a:cubicBezTo>
                    <a:pt x="1445" y="348"/>
                    <a:pt x="1445" y="348"/>
                    <a:pt x="1445" y="348"/>
                  </a:cubicBezTo>
                  <a:lnTo>
                    <a:pt x="1444" y="349"/>
                  </a:lnTo>
                  <a:close/>
                  <a:moveTo>
                    <a:pt x="1444" y="320"/>
                  </a:moveTo>
                  <a:cubicBezTo>
                    <a:pt x="1444" y="318"/>
                    <a:pt x="1444" y="318"/>
                    <a:pt x="1444" y="318"/>
                  </a:cubicBezTo>
                  <a:cubicBezTo>
                    <a:pt x="1443" y="313"/>
                    <a:pt x="1443" y="313"/>
                    <a:pt x="1443" y="313"/>
                  </a:cubicBezTo>
                  <a:cubicBezTo>
                    <a:pt x="1443" y="309"/>
                    <a:pt x="1443" y="309"/>
                    <a:pt x="1443" y="309"/>
                  </a:cubicBezTo>
                  <a:cubicBezTo>
                    <a:pt x="1443" y="307"/>
                    <a:pt x="1443" y="307"/>
                    <a:pt x="1443" y="307"/>
                  </a:cubicBezTo>
                  <a:cubicBezTo>
                    <a:pt x="1448" y="313"/>
                    <a:pt x="1448" y="313"/>
                    <a:pt x="1448" y="313"/>
                  </a:cubicBezTo>
                  <a:cubicBezTo>
                    <a:pt x="1448" y="313"/>
                    <a:pt x="1448" y="313"/>
                    <a:pt x="1448" y="313"/>
                  </a:cubicBezTo>
                  <a:cubicBezTo>
                    <a:pt x="1446" y="316"/>
                    <a:pt x="1446" y="316"/>
                    <a:pt x="1446" y="316"/>
                  </a:cubicBezTo>
                  <a:cubicBezTo>
                    <a:pt x="1444" y="319"/>
                    <a:pt x="1444" y="319"/>
                    <a:pt x="1444" y="319"/>
                  </a:cubicBezTo>
                  <a:lnTo>
                    <a:pt x="1444" y="320"/>
                  </a:lnTo>
                  <a:close/>
                  <a:moveTo>
                    <a:pt x="1444" y="291"/>
                  </a:moveTo>
                  <a:cubicBezTo>
                    <a:pt x="1443" y="291"/>
                    <a:pt x="1443" y="291"/>
                    <a:pt x="1443" y="291"/>
                  </a:cubicBezTo>
                  <a:cubicBezTo>
                    <a:pt x="1443" y="291"/>
                    <a:pt x="1443" y="291"/>
                    <a:pt x="1443" y="291"/>
                  </a:cubicBezTo>
                  <a:cubicBezTo>
                    <a:pt x="1443" y="286"/>
                    <a:pt x="1443" y="286"/>
                    <a:pt x="1443" y="286"/>
                  </a:cubicBezTo>
                  <a:cubicBezTo>
                    <a:pt x="1443" y="283"/>
                    <a:pt x="1443" y="283"/>
                    <a:pt x="1443" y="283"/>
                  </a:cubicBezTo>
                  <a:cubicBezTo>
                    <a:pt x="1443" y="281"/>
                    <a:pt x="1443" y="281"/>
                    <a:pt x="1443" y="281"/>
                  </a:cubicBezTo>
                  <a:cubicBezTo>
                    <a:pt x="1447" y="286"/>
                    <a:pt x="1447" y="286"/>
                    <a:pt x="1447" y="286"/>
                  </a:cubicBezTo>
                  <a:cubicBezTo>
                    <a:pt x="1447" y="286"/>
                    <a:pt x="1447" y="286"/>
                    <a:pt x="1447" y="286"/>
                  </a:cubicBezTo>
                  <a:cubicBezTo>
                    <a:pt x="1445" y="288"/>
                    <a:pt x="1445" y="288"/>
                    <a:pt x="1445" y="288"/>
                  </a:cubicBezTo>
                  <a:lnTo>
                    <a:pt x="1444" y="291"/>
                  </a:lnTo>
                  <a:close/>
                  <a:moveTo>
                    <a:pt x="1443" y="265"/>
                  </a:moveTo>
                  <a:cubicBezTo>
                    <a:pt x="1443" y="265"/>
                    <a:pt x="1443" y="265"/>
                    <a:pt x="1443" y="265"/>
                  </a:cubicBezTo>
                  <a:cubicBezTo>
                    <a:pt x="1443" y="265"/>
                    <a:pt x="1443" y="265"/>
                    <a:pt x="1443" y="265"/>
                  </a:cubicBezTo>
                  <a:cubicBezTo>
                    <a:pt x="1443" y="262"/>
                    <a:pt x="1443" y="262"/>
                    <a:pt x="1443" y="262"/>
                  </a:cubicBezTo>
                  <a:cubicBezTo>
                    <a:pt x="1443" y="255"/>
                    <a:pt x="1443" y="255"/>
                    <a:pt x="1443" y="255"/>
                  </a:cubicBezTo>
                  <a:cubicBezTo>
                    <a:pt x="1446" y="260"/>
                    <a:pt x="1446" y="260"/>
                    <a:pt x="1446" y="260"/>
                  </a:cubicBezTo>
                  <a:cubicBezTo>
                    <a:pt x="1444" y="263"/>
                    <a:pt x="1444" y="263"/>
                    <a:pt x="1444" y="263"/>
                  </a:cubicBezTo>
                  <a:lnTo>
                    <a:pt x="1443" y="265"/>
                  </a:lnTo>
                  <a:close/>
                  <a:moveTo>
                    <a:pt x="1445" y="245"/>
                  </a:moveTo>
                  <a:cubicBezTo>
                    <a:pt x="1445" y="245"/>
                    <a:pt x="1445" y="245"/>
                    <a:pt x="1445" y="245"/>
                  </a:cubicBezTo>
                  <a:cubicBezTo>
                    <a:pt x="1445" y="244"/>
                    <a:pt x="1445" y="244"/>
                    <a:pt x="1445" y="244"/>
                  </a:cubicBezTo>
                  <a:cubicBezTo>
                    <a:pt x="1446" y="242"/>
                    <a:pt x="1446" y="242"/>
                    <a:pt x="1446" y="242"/>
                  </a:cubicBezTo>
                  <a:cubicBezTo>
                    <a:pt x="1447" y="241"/>
                    <a:pt x="1447" y="241"/>
                    <a:pt x="1447" y="241"/>
                  </a:cubicBezTo>
                  <a:cubicBezTo>
                    <a:pt x="1448" y="239"/>
                    <a:pt x="1448" y="239"/>
                    <a:pt x="1448" y="239"/>
                  </a:cubicBezTo>
                  <a:cubicBezTo>
                    <a:pt x="1448" y="238"/>
                    <a:pt x="1448" y="238"/>
                    <a:pt x="1448" y="238"/>
                  </a:cubicBezTo>
                  <a:cubicBezTo>
                    <a:pt x="1451" y="243"/>
                    <a:pt x="1451" y="243"/>
                    <a:pt x="1451" y="243"/>
                  </a:cubicBezTo>
                  <a:cubicBezTo>
                    <a:pt x="1453" y="245"/>
                    <a:pt x="1453" y="245"/>
                    <a:pt x="1453" y="245"/>
                  </a:cubicBezTo>
                  <a:cubicBezTo>
                    <a:pt x="1450" y="245"/>
                    <a:pt x="1450" y="245"/>
                    <a:pt x="1450" y="245"/>
                  </a:cubicBezTo>
                  <a:cubicBezTo>
                    <a:pt x="1449" y="245"/>
                    <a:pt x="1449" y="245"/>
                    <a:pt x="1449" y="245"/>
                  </a:cubicBezTo>
                  <a:cubicBezTo>
                    <a:pt x="1446" y="245"/>
                    <a:pt x="1446" y="245"/>
                    <a:pt x="1446" y="245"/>
                  </a:cubicBezTo>
                  <a:cubicBezTo>
                    <a:pt x="1445" y="245"/>
                    <a:pt x="1445" y="245"/>
                    <a:pt x="1445" y="245"/>
                  </a:cubicBezTo>
                  <a:close/>
                  <a:moveTo>
                    <a:pt x="1451" y="224"/>
                  </a:moveTo>
                  <a:cubicBezTo>
                    <a:pt x="1451" y="224"/>
                    <a:pt x="1451" y="224"/>
                    <a:pt x="1451" y="224"/>
                  </a:cubicBezTo>
                  <a:cubicBezTo>
                    <a:pt x="1450" y="226"/>
                    <a:pt x="1450" y="226"/>
                    <a:pt x="1450" y="226"/>
                  </a:cubicBezTo>
                  <a:cubicBezTo>
                    <a:pt x="1449" y="227"/>
                    <a:pt x="1449" y="227"/>
                    <a:pt x="1449" y="227"/>
                  </a:cubicBezTo>
                  <a:cubicBezTo>
                    <a:pt x="1449" y="228"/>
                    <a:pt x="1449" y="228"/>
                    <a:pt x="1449" y="228"/>
                  </a:cubicBezTo>
                  <a:cubicBezTo>
                    <a:pt x="1448" y="229"/>
                    <a:pt x="1448" y="229"/>
                    <a:pt x="1448" y="229"/>
                  </a:cubicBezTo>
                  <a:cubicBezTo>
                    <a:pt x="1447" y="227"/>
                    <a:pt x="1447" y="227"/>
                    <a:pt x="1447" y="227"/>
                  </a:cubicBezTo>
                  <a:cubicBezTo>
                    <a:pt x="1444" y="223"/>
                    <a:pt x="1444" y="223"/>
                    <a:pt x="1444" y="223"/>
                  </a:cubicBezTo>
                  <a:cubicBezTo>
                    <a:pt x="1445" y="223"/>
                    <a:pt x="1445" y="223"/>
                    <a:pt x="1445" y="223"/>
                  </a:cubicBezTo>
                  <a:cubicBezTo>
                    <a:pt x="1447" y="223"/>
                    <a:pt x="1447" y="223"/>
                    <a:pt x="1447" y="223"/>
                  </a:cubicBezTo>
                  <a:cubicBezTo>
                    <a:pt x="1450" y="223"/>
                    <a:pt x="1450" y="223"/>
                    <a:pt x="1450" y="223"/>
                  </a:cubicBezTo>
                  <a:cubicBezTo>
                    <a:pt x="1450" y="223"/>
                    <a:pt x="1450" y="223"/>
                    <a:pt x="1450" y="223"/>
                  </a:cubicBezTo>
                  <a:cubicBezTo>
                    <a:pt x="1452" y="223"/>
                    <a:pt x="1452" y="223"/>
                    <a:pt x="1452" y="223"/>
                  </a:cubicBezTo>
                  <a:lnTo>
                    <a:pt x="1451" y="224"/>
                  </a:lnTo>
                  <a:close/>
                  <a:moveTo>
                    <a:pt x="1450" y="218"/>
                  </a:moveTo>
                  <a:cubicBezTo>
                    <a:pt x="1449" y="218"/>
                    <a:pt x="1449" y="218"/>
                    <a:pt x="1449" y="218"/>
                  </a:cubicBezTo>
                  <a:cubicBezTo>
                    <a:pt x="1448" y="218"/>
                    <a:pt x="1448" y="218"/>
                    <a:pt x="1448" y="218"/>
                  </a:cubicBezTo>
                  <a:cubicBezTo>
                    <a:pt x="1445" y="218"/>
                    <a:pt x="1445" y="218"/>
                    <a:pt x="1445" y="218"/>
                  </a:cubicBezTo>
                  <a:cubicBezTo>
                    <a:pt x="1445" y="218"/>
                    <a:pt x="1445" y="218"/>
                    <a:pt x="1445" y="218"/>
                  </a:cubicBezTo>
                  <a:cubicBezTo>
                    <a:pt x="1444" y="218"/>
                    <a:pt x="1444" y="218"/>
                    <a:pt x="1444" y="218"/>
                  </a:cubicBezTo>
                  <a:cubicBezTo>
                    <a:pt x="1444" y="218"/>
                    <a:pt x="1444" y="218"/>
                    <a:pt x="1444" y="218"/>
                  </a:cubicBezTo>
                  <a:cubicBezTo>
                    <a:pt x="1445" y="218"/>
                    <a:pt x="1445" y="218"/>
                    <a:pt x="1445" y="218"/>
                  </a:cubicBezTo>
                  <a:cubicBezTo>
                    <a:pt x="1446" y="216"/>
                    <a:pt x="1446" y="216"/>
                    <a:pt x="1446" y="216"/>
                  </a:cubicBezTo>
                  <a:cubicBezTo>
                    <a:pt x="1446" y="215"/>
                    <a:pt x="1446" y="215"/>
                    <a:pt x="1446" y="215"/>
                  </a:cubicBezTo>
                  <a:cubicBezTo>
                    <a:pt x="1446" y="215"/>
                    <a:pt x="1446" y="215"/>
                    <a:pt x="1446" y="215"/>
                  </a:cubicBezTo>
                  <a:cubicBezTo>
                    <a:pt x="1448" y="212"/>
                    <a:pt x="1448" y="212"/>
                    <a:pt x="1448" y="212"/>
                  </a:cubicBezTo>
                  <a:cubicBezTo>
                    <a:pt x="1451" y="218"/>
                    <a:pt x="1451" y="218"/>
                    <a:pt x="1451" y="218"/>
                  </a:cubicBezTo>
                  <a:lnTo>
                    <a:pt x="1450" y="218"/>
                  </a:lnTo>
                  <a:close/>
                  <a:moveTo>
                    <a:pt x="1450" y="198"/>
                  </a:moveTo>
                  <a:cubicBezTo>
                    <a:pt x="1450" y="198"/>
                    <a:pt x="1450" y="198"/>
                    <a:pt x="1450" y="198"/>
                  </a:cubicBezTo>
                  <a:cubicBezTo>
                    <a:pt x="1448" y="202"/>
                    <a:pt x="1448" y="202"/>
                    <a:pt x="1448" y="202"/>
                  </a:cubicBezTo>
                  <a:cubicBezTo>
                    <a:pt x="1447" y="202"/>
                    <a:pt x="1447" y="202"/>
                    <a:pt x="1447" y="202"/>
                  </a:cubicBezTo>
                  <a:cubicBezTo>
                    <a:pt x="1447" y="203"/>
                    <a:pt x="1447" y="203"/>
                    <a:pt x="1447" y="203"/>
                  </a:cubicBezTo>
                  <a:cubicBezTo>
                    <a:pt x="1447" y="202"/>
                    <a:pt x="1447" y="202"/>
                    <a:pt x="1447" y="202"/>
                  </a:cubicBezTo>
                  <a:cubicBezTo>
                    <a:pt x="1445" y="200"/>
                    <a:pt x="1445" y="200"/>
                    <a:pt x="1445" y="200"/>
                  </a:cubicBezTo>
                  <a:cubicBezTo>
                    <a:pt x="1444" y="197"/>
                    <a:pt x="1444" y="197"/>
                    <a:pt x="1444" y="197"/>
                  </a:cubicBezTo>
                  <a:cubicBezTo>
                    <a:pt x="1449" y="197"/>
                    <a:pt x="1449" y="197"/>
                    <a:pt x="1449" y="197"/>
                  </a:cubicBezTo>
                  <a:cubicBezTo>
                    <a:pt x="1450" y="197"/>
                    <a:pt x="1450" y="197"/>
                    <a:pt x="1450" y="197"/>
                  </a:cubicBezTo>
                  <a:cubicBezTo>
                    <a:pt x="1450" y="197"/>
                    <a:pt x="1450" y="197"/>
                    <a:pt x="1450" y="197"/>
                  </a:cubicBezTo>
                  <a:lnTo>
                    <a:pt x="1450" y="198"/>
                  </a:lnTo>
                  <a:close/>
                  <a:moveTo>
                    <a:pt x="1445" y="192"/>
                  </a:moveTo>
                  <a:cubicBezTo>
                    <a:pt x="1446" y="190"/>
                    <a:pt x="1446" y="190"/>
                    <a:pt x="1446" y="190"/>
                  </a:cubicBezTo>
                  <a:cubicBezTo>
                    <a:pt x="1447" y="189"/>
                    <a:pt x="1447" y="189"/>
                    <a:pt x="1447" y="189"/>
                  </a:cubicBezTo>
                  <a:cubicBezTo>
                    <a:pt x="1449" y="192"/>
                    <a:pt x="1449" y="192"/>
                    <a:pt x="1449" y="192"/>
                  </a:cubicBezTo>
                  <a:cubicBezTo>
                    <a:pt x="1448" y="192"/>
                    <a:pt x="1448" y="192"/>
                    <a:pt x="1448" y="192"/>
                  </a:cubicBezTo>
                  <a:cubicBezTo>
                    <a:pt x="1445" y="192"/>
                    <a:pt x="1445" y="192"/>
                    <a:pt x="1445" y="192"/>
                  </a:cubicBezTo>
                  <a:cubicBezTo>
                    <a:pt x="1445" y="192"/>
                    <a:pt x="1445" y="192"/>
                    <a:pt x="1445" y="192"/>
                  </a:cubicBezTo>
                  <a:close/>
                  <a:moveTo>
                    <a:pt x="1445" y="179"/>
                  </a:moveTo>
                  <a:cubicBezTo>
                    <a:pt x="1445" y="179"/>
                    <a:pt x="1445" y="179"/>
                    <a:pt x="1445" y="179"/>
                  </a:cubicBezTo>
                  <a:cubicBezTo>
                    <a:pt x="1448" y="179"/>
                    <a:pt x="1448" y="179"/>
                    <a:pt x="1448" y="179"/>
                  </a:cubicBezTo>
                  <a:cubicBezTo>
                    <a:pt x="1449" y="179"/>
                    <a:pt x="1449" y="179"/>
                    <a:pt x="1449" y="179"/>
                  </a:cubicBezTo>
                  <a:cubicBezTo>
                    <a:pt x="1449" y="179"/>
                    <a:pt x="1449" y="179"/>
                    <a:pt x="1449" y="179"/>
                  </a:cubicBezTo>
                  <a:cubicBezTo>
                    <a:pt x="1449" y="179"/>
                    <a:pt x="1449" y="179"/>
                    <a:pt x="1449" y="179"/>
                  </a:cubicBezTo>
                  <a:cubicBezTo>
                    <a:pt x="1448" y="179"/>
                    <a:pt x="1448" y="179"/>
                    <a:pt x="1448" y="179"/>
                  </a:cubicBezTo>
                  <a:cubicBezTo>
                    <a:pt x="1447" y="181"/>
                    <a:pt x="1447" y="181"/>
                    <a:pt x="1447" y="181"/>
                  </a:cubicBezTo>
                  <a:cubicBezTo>
                    <a:pt x="1447" y="181"/>
                    <a:pt x="1447" y="181"/>
                    <a:pt x="1447" y="181"/>
                  </a:cubicBezTo>
                  <a:lnTo>
                    <a:pt x="1445" y="179"/>
                  </a:lnTo>
                  <a:close/>
                  <a:moveTo>
                    <a:pt x="1448" y="174"/>
                  </a:moveTo>
                  <a:cubicBezTo>
                    <a:pt x="1443" y="174"/>
                    <a:pt x="1443" y="174"/>
                    <a:pt x="1443" y="174"/>
                  </a:cubicBezTo>
                  <a:cubicBezTo>
                    <a:pt x="1443" y="174"/>
                    <a:pt x="1443" y="174"/>
                    <a:pt x="1443" y="174"/>
                  </a:cubicBezTo>
                  <a:cubicBezTo>
                    <a:pt x="1443" y="173"/>
                    <a:pt x="1443" y="173"/>
                    <a:pt x="1443" y="173"/>
                  </a:cubicBezTo>
                  <a:cubicBezTo>
                    <a:pt x="1445" y="170"/>
                    <a:pt x="1445" y="170"/>
                    <a:pt x="1445" y="170"/>
                  </a:cubicBezTo>
                  <a:cubicBezTo>
                    <a:pt x="1446" y="168"/>
                    <a:pt x="1446" y="168"/>
                    <a:pt x="1446" y="168"/>
                  </a:cubicBezTo>
                  <a:cubicBezTo>
                    <a:pt x="1450" y="174"/>
                    <a:pt x="1450" y="174"/>
                    <a:pt x="1450" y="174"/>
                  </a:cubicBezTo>
                  <a:lnTo>
                    <a:pt x="1448" y="174"/>
                  </a:lnTo>
                  <a:close/>
                  <a:moveTo>
                    <a:pt x="1447" y="154"/>
                  </a:moveTo>
                  <a:cubicBezTo>
                    <a:pt x="1446" y="157"/>
                    <a:pt x="1446" y="157"/>
                    <a:pt x="1446" y="157"/>
                  </a:cubicBezTo>
                  <a:cubicBezTo>
                    <a:pt x="1443" y="152"/>
                    <a:pt x="1443" y="152"/>
                    <a:pt x="1443" y="152"/>
                  </a:cubicBezTo>
                  <a:cubicBezTo>
                    <a:pt x="1445" y="152"/>
                    <a:pt x="1445" y="152"/>
                    <a:pt x="1445" y="152"/>
                  </a:cubicBezTo>
                  <a:cubicBezTo>
                    <a:pt x="1449" y="152"/>
                    <a:pt x="1449" y="152"/>
                    <a:pt x="1449" y="152"/>
                  </a:cubicBezTo>
                  <a:lnTo>
                    <a:pt x="1447" y="154"/>
                  </a:lnTo>
                  <a:close/>
                  <a:moveTo>
                    <a:pt x="1443" y="162"/>
                  </a:moveTo>
                  <a:cubicBezTo>
                    <a:pt x="1443" y="163"/>
                    <a:pt x="1443" y="163"/>
                    <a:pt x="1443" y="163"/>
                  </a:cubicBezTo>
                  <a:cubicBezTo>
                    <a:pt x="1442" y="166"/>
                    <a:pt x="1442" y="166"/>
                    <a:pt x="1442" y="166"/>
                  </a:cubicBezTo>
                  <a:cubicBezTo>
                    <a:pt x="1442" y="162"/>
                    <a:pt x="1442" y="162"/>
                    <a:pt x="1442" y="162"/>
                  </a:cubicBezTo>
                  <a:cubicBezTo>
                    <a:pt x="1442" y="159"/>
                    <a:pt x="1442" y="159"/>
                    <a:pt x="1442" y="159"/>
                  </a:cubicBezTo>
                  <a:lnTo>
                    <a:pt x="1443" y="162"/>
                  </a:lnTo>
                  <a:close/>
                  <a:moveTo>
                    <a:pt x="1442" y="496"/>
                  </a:moveTo>
                  <a:cubicBezTo>
                    <a:pt x="1442" y="498"/>
                    <a:pt x="1442" y="498"/>
                    <a:pt x="1442" y="498"/>
                  </a:cubicBezTo>
                  <a:cubicBezTo>
                    <a:pt x="1442" y="502"/>
                    <a:pt x="1442" y="502"/>
                    <a:pt x="1442" y="502"/>
                  </a:cubicBezTo>
                  <a:cubicBezTo>
                    <a:pt x="1442" y="510"/>
                    <a:pt x="1442" y="510"/>
                    <a:pt x="1442" y="510"/>
                  </a:cubicBezTo>
                  <a:cubicBezTo>
                    <a:pt x="1436" y="503"/>
                    <a:pt x="1436" y="503"/>
                    <a:pt x="1436" y="503"/>
                  </a:cubicBezTo>
                  <a:cubicBezTo>
                    <a:pt x="1439" y="500"/>
                    <a:pt x="1439" y="500"/>
                    <a:pt x="1439" y="500"/>
                  </a:cubicBezTo>
                  <a:cubicBezTo>
                    <a:pt x="1441" y="497"/>
                    <a:pt x="1441" y="497"/>
                    <a:pt x="1441" y="497"/>
                  </a:cubicBezTo>
                  <a:lnTo>
                    <a:pt x="1442" y="496"/>
                  </a:lnTo>
                  <a:close/>
                  <a:moveTo>
                    <a:pt x="1437" y="487"/>
                  </a:moveTo>
                  <a:cubicBezTo>
                    <a:pt x="1430" y="487"/>
                    <a:pt x="1430" y="487"/>
                    <a:pt x="1430" y="487"/>
                  </a:cubicBezTo>
                  <a:cubicBezTo>
                    <a:pt x="1426" y="487"/>
                    <a:pt x="1426" y="487"/>
                    <a:pt x="1426" y="487"/>
                  </a:cubicBezTo>
                  <a:cubicBezTo>
                    <a:pt x="1428" y="485"/>
                    <a:pt x="1428" y="485"/>
                    <a:pt x="1428" y="485"/>
                  </a:cubicBezTo>
                  <a:cubicBezTo>
                    <a:pt x="1431" y="481"/>
                    <a:pt x="1431" y="481"/>
                    <a:pt x="1431" y="481"/>
                  </a:cubicBezTo>
                  <a:cubicBezTo>
                    <a:pt x="1433" y="477"/>
                    <a:pt x="1433" y="477"/>
                    <a:pt x="1433" y="477"/>
                  </a:cubicBezTo>
                  <a:cubicBezTo>
                    <a:pt x="1439" y="487"/>
                    <a:pt x="1439" y="487"/>
                    <a:pt x="1439" y="487"/>
                  </a:cubicBezTo>
                  <a:lnTo>
                    <a:pt x="1437" y="487"/>
                  </a:lnTo>
                  <a:close/>
                  <a:moveTo>
                    <a:pt x="1433" y="468"/>
                  </a:moveTo>
                  <a:cubicBezTo>
                    <a:pt x="1427" y="460"/>
                    <a:pt x="1427" y="460"/>
                    <a:pt x="1427" y="460"/>
                  </a:cubicBezTo>
                  <a:cubicBezTo>
                    <a:pt x="1428" y="460"/>
                    <a:pt x="1428" y="460"/>
                    <a:pt x="1428" y="460"/>
                  </a:cubicBezTo>
                  <a:cubicBezTo>
                    <a:pt x="1436" y="460"/>
                    <a:pt x="1436" y="460"/>
                    <a:pt x="1436" y="460"/>
                  </a:cubicBezTo>
                  <a:cubicBezTo>
                    <a:pt x="1439" y="460"/>
                    <a:pt x="1439" y="460"/>
                    <a:pt x="1439" y="460"/>
                  </a:cubicBezTo>
                  <a:cubicBezTo>
                    <a:pt x="1437" y="462"/>
                    <a:pt x="1437" y="462"/>
                    <a:pt x="1437" y="462"/>
                  </a:cubicBezTo>
                  <a:cubicBezTo>
                    <a:pt x="1434" y="466"/>
                    <a:pt x="1434" y="466"/>
                    <a:pt x="1434" y="466"/>
                  </a:cubicBezTo>
                  <a:lnTo>
                    <a:pt x="1433" y="468"/>
                  </a:lnTo>
                  <a:close/>
                  <a:moveTo>
                    <a:pt x="1434" y="455"/>
                  </a:moveTo>
                  <a:cubicBezTo>
                    <a:pt x="1430" y="455"/>
                    <a:pt x="1430" y="455"/>
                    <a:pt x="1430" y="455"/>
                  </a:cubicBezTo>
                  <a:cubicBezTo>
                    <a:pt x="1427" y="455"/>
                    <a:pt x="1427" y="455"/>
                    <a:pt x="1427" y="455"/>
                  </a:cubicBezTo>
                  <a:cubicBezTo>
                    <a:pt x="1428" y="453"/>
                    <a:pt x="1428" y="453"/>
                    <a:pt x="1428" y="453"/>
                  </a:cubicBezTo>
                  <a:cubicBezTo>
                    <a:pt x="1430" y="451"/>
                    <a:pt x="1430" y="451"/>
                    <a:pt x="1430" y="451"/>
                  </a:cubicBezTo>
                  <a:cubicBezTo>
                    <a:pt x="1433" y="446"/>
                    <a:pt x="1433" y="446"/>
                    <a:pt x="1433" y="446"/>
                  </a:cubicBezTo>
                  <a:cubicBezTo>
                    <a:pt x="1439" y="455"/>
                    <a:pt x="1439" y="455"/>
                    <a:pt x="1439" y="455"/>
                  </a:cubicBezTo>
                  <a:lnTo>
                    <a:pt x="1434" y="455"/>
                  </a:lnTo>
                  <a:close/>
                  <a:moveTo>
                    <a:pt x="1430" y="441"/>
                  </a:moveTo>
                  <a:cubicBezTo>
                    <a:pt x="1430" y="441"/>
                    <a:pt x="1430" y="441"/>
                    <a:pt x="1430" y="441"/>
                  </a:cubicBezTo>
                  <a:cubicBezTo>
                    <a:pt x="1426" y="447"/>
                    <a:pt x="1426" y="447"/>
                    <a:pt x="1426" y="447"/>
                  </a:cubicBezTo>
                  <a:cubicBezTo>
                    <a:pt x="1425" y="448"/>
                    <a:pt x="1425" y="448"/>
                    <a:pt x="1425" y="448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37"/>
                    <a:pt x="1426" y="437"/>
                    <a:pt x="1426" y="437"/>
                  </a:cubicBezTo>
                  <a:cubicBezTo>
                    <a:pt x="1426" y="434"/>
                    <a:pt x="1426" y="434"/>
                    <a:pt x="1426" y="434"/>
                  </a:cubicBezTo>
                  <a:lnTo>
                    <a:pt x="1430" y="441"/>
                  </a:lnTo>
                  <a:close/>
                  <a:moveTo>
                    <a:pt x="1426" y="160"/>
                  </a:moveTo>
                  <a:cubicBezTo>
                    <a:pt x="1426" y="165"/>
                    <a:pt x="1426" y="165"/>
                    <a:pt x="1426" y="165"/>
                  </a:cubicBezTo>
                  <a:cubicBezTo>
                    <a:pt x="1426" y="166"/>
                    <a:pt x="1426" y="166"/>
                    <a:pt x="1426" y="166"/>
                  </a:cubicBezTo>
                  <a:cubicBezTo>
                    <a:pt x="1425" y="164"/>
                    <a:pt x="1425" y="164"/>
                    <a:pt x="1425" y="164"/>
                  </a:cubicBezTo>
                  <a:cubicBezTo>
                    <a:pt x="1424" y="162"/>
                    <a:pt x="1424" y="162"/>
                    <a:pt x="1424" y="162"/>
                  </a:cubicBezTo>
                  <a:cubicBezTo>
                    <a:pt x="1426" y="160"/>
                    <a:pt x="1426" y="160"/>
                    <a:pt x="1426" y="160"/>
                  </a:cubicBezTo>
                  <a:cubicBezTo>
                    <a:pt x="1426" y="159"/>
                    <a:pt x="1426" y="159"/>
                    <a:pt x="1426" y="159"/>
                  </a:cubicBezTo>
                  <a:lnTo>
                    <a:pt x="1426" y="160"/>
                  </a:lnTo>
                  <a:close/>
                  <a:moveTo>
                    <a:pt x="1423" y="154"/>
                  </a:moveTo>
                  <a:cubicBezTo>
                    <a:pt x="1423" y="154"/>
                    <a:pt x="1423" y="154"/>
                    <a:pt x="1423" y="154"/>
                  </a:cubicBezTo>
                  <a:cubicBezTo>
                    <a:pt x="1422" y="156"/>
                    <a:pt x="1422" y="156"/>
                    <a:pt x="1422" y="156"/>
                  </a:cubicBezTo>
                  <a:cubicBezTo>
                    <a:pt x="1422" y="157"/>
                    <a:pt x="1422" y="157"/>
                    <a:pt x="1422" y="157"/>
                  </a:cubicBezTo>
                  <a:cubicBezTo>
                    <a:pt x="1421" y="156"/>
                    <a:pt x="1421" y="156"/>
                    <a:pt x="1421" y="156"/>
                  </a:cubicBezTo>
                  <a:cubicBezTo>
                    <a:pt x="1419" y="152"/>
                    <a:pt x="1419" y="152"/>
                    <a:pt x="1419" y="152"/>
                  </a:cubicBezTo>
                  <a:cubicBezTo>
                    <a:pt x="1420" y="152"/>
                    <a:pt x="1420" y="152"/>
                    <a:pt x="1420" y="152"/>
                  </a:cubicBezTo>
                  <a:cubicBezTo>
                    <a:pt x="1421" y="152"/>
                    <a:pt x="1421" y="152"/>
                    <a:pt x="1421" y="152"/>
                  </a:cubicBezTo>
                  <a:cubicBezTo>
                    <a:pt x="1424" y="152"/>
                    <a:pt x="1424" y="152"/>
                    <a:pt x="1424" y="152"/>
                  </a:cubicBezTo>
                  <a:lnTo>
                    <a:pt x="1423" y="154"/>
                  </a:lnTo>
                  <a:close/>
                  <a:moveTo>
                    <a:pt x="1420" y="169"/>
                  </a:moveTo>
                  <a:cubicBezTo>
                    <a:pt x="1421" y="169"/>
                    <a:pt x="1421" y="169"/>
                    <a:pt x="1421" y="169"/>
                  </a:cubicBezTo>
                  <a:cubicBezTo>
                    <a:pt x="1421" y="168"/>
                    <a:pt x="1421" y="168"/>
                    <a:pt x="1421" y="168"/>
                  </a:cubicBezTo>
                  <a:cubicBezTo>
                    <a:pt x="1423" y="171"/>
                    <a:pt x="1423" y="171"/>
                    <a:pt x="1423" y="171"/>
                  </a:cubicBezTo>
                  <a:cubicBezTo>
                    <a:pt x="1424" y="173"/>
                    <a:pt x="1424" y="173"/>
                    <a:pt x="1424" y="173"/>
                  </a:cubicBezTo>
                  <a:cubicBezTo>
                    <a:pt x="1424" y="173"/>
                    <a:pt x="1424" y="173"/>
                    <a:pt x="1424" y="173"/>
                  </a:cubicBezTo>
                  <a:cubicBezTo>
                    <a:pt x="1418" y="173"/>
                    <a:pt x="1418" y="173"/>
                    <a:pt x="1418" y="173"/>
                  </a:cubicBezTo>
                  <a:cubicBezTo>
                    <a:pt x="1418" y="173"/>
                    <a:pt x="1418" y="173"/>
                    <a:pt x="1418" y="173"/>
                  </a:cubicBezTo>
                  <a:cubicBezTo>
                    <a:pt x="1418" y="173"/>
                    <a:pt x="1418" y="173"/>
                    <a:pt x="1418" y="173"/>
                  </a:cubicBezTo>
                  <a:lnTo>
                    <a:pt x="1420" y="169"/>
                  </a:lnTo>
                  <a:close/>
                  <a:moveTo>
                    <a:pt x="1421" y="181"/>
                  </a:moveTo>
                  <a:cubicBezTo>
                    <a:pt x="1421" y="181"/>
                    <a:pt x="1421" y="181"/>
                    <a:pt x="1421" y="181"/>
                  </a:cubicBezTo>
                  <a:cubicBezTo>
                    <a:pt x="1419" y="179"/>
                    <a:pt x="1419" y="179"/>
                    <a:pt x="1419" y="179"/>
                  </a:cubicBezTo>
                  <a:cubicBezTo>
                    <a:pt x="1419" y="179"/>
                    <a:pt x="1419" y="179"/>
                    <a:pt x="1419" y="179"/>
                  </a:cubicBezTo>
                  <a:cubicBezTo>
                    <a:pt x="1423" y="179"/>
                    <a:pt x="1423" y="179"/>
                    <a:pt x="1423" y="179"/>
                  </a:cubicBezTo>
                  <a:lnTo>
                    <a:pt x="1421" y="181"/>
                  </a:lnTo>
                  <a:close/>
                  <a:moveTo>
                    <a:pt x="1423" y="192"/>
                  </a:moveTo>
                  <a:cubicBezTo>
                    <a:pt x="1423" y="192"/>
                    <a:pt x="1423" y="192"/>
                    <a:pt x="1423" y="192"/>
                  </a:cubicBezTo>
                  <a:cubicBezTo>
                    <a:pt x="1421" y="192"/>
                    <a:pt x="1421" y="192"/>
                    <a:pt x="1421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20" y="190"/>
                    <a:pt x="1420" y="190"/>
                    <a:pt x="1420" y="190"/>
                  </a:cubicBezTo>
                  <a:cubicBezTo>
                    <a:pt x="1420" y="190"/>
                    <a:pt x="1420" y="190"/>
                    <a:pt x="1420" y="190"/>
                  </a:cubicBezTo>
                  <a:cubicBezTo>
                    <a:pt x="1420" y="190"/>
                    <a:pt x="1420" y="190"/>
                    <a:pt x="1420" y="190"/>
                  </a:cubicBezTo>
                  <a:cubicBezTo>
                    <a:pt x="1421" y="189"/>
                    <a:pt x="1421" y="189"/>
                    <a:pt x="1421" y="189"/>
                  </a:cubicBezTo>
                  <a:cubicBezTo>
                    <a:pt x="1422" y="191"/>
                    <a:pt x="1422" y="191"/>
                    <a:pt x="1422" y="191"/>
                  </a:cubicBezTo>
                  <a:lnTo>
                    <a:pt x="1423" y="192"/>
                  </a:lnTo>
                  <a:close/>
                  <a:moveTo>
                    <a:pt x="1419" y="197"/>
                  </a:moveTo>
                  <a:cubicBezTo>
                    <a:pt x="1420" y="197"/>
                    <a:pt x="1420" y="197"/>
                    <a:pt x="1420" y="197"/>
                  </a:cubicBezTo>
                  <a:cubicBezTo>
                    <a:pt x="1423" y="197"/>
                    <a:pt x="1423" y="197"/>
                    <a:pt x="1423" y="197"/>
                  </a:cubicBezTo>
                  <a:cubicBezTo>
                    <a:pt x="1423" y="197"/>
                    <a:pt x="1423" y="197"/>
                    <a:pt x="1423" y="197"/>
                  </a:cubicBezTo>
                  <a:cubicBezTo>
                    <a:pt x="1423" y="197"/>
                    <a:pt x="1423" y="197"/>
                    <a:pt x="1423" y="197"/>
                  </a:cubicBezTo>
                  <a:cubicBezTo>
                    <a:pt x="1422" y="199"/>
                    <a:pt x="1422" y="199"/>
                    <a:pt x="1422" y="199"/>
                  </a:cubicBezTo>
                  <a:cubicBezTo>
                    <a:pt x="1421" y="200"/>
                    <a:pt x="1421" y="200"/>
                    <a:pt x="1421" y="200"/>
                  </a:cubicBezTo>
                  <a:cubicBezTo>
                    <a:pt x="1421" y="201"/>
                    <a:pt x="1421" y="201"/>
                    <a:pt x="1421" y="201"/>
                  </a:cubicBezTo>
                  <a:cubicBezTo>
                    <a:pt x="1420" y="202"/>
                    <a:pt x="1420" y="202"/>
                    <a:pt x="1420" y="202"/>
                  </a:cubicBezTo>
                  <a:cubicBezTo>
                    <a:pt x="1418" y="199"/>
                    <a:pt x="1418" y="199"/>
                    <a:pt x="1418" y="199"/>
                  </a:cubicBezTo>
                  <a:cubicBezTo>
                    <a:pt x="1417" y="197"/>
                    <a:pt x="1417" y="197"/>
                    <a:pt x="1417" y="197"/>
                  </a:cubicBezTo>
                  <a:lnTo>
                    <a:pt x="1419" y="197"/>
                  </a:lnTo>
                  <a:close/>
                  <a:moveTo>
                    <a:pt x="1418" y="215"/>
                  </a:moveTo>
                  <a:cubicBezTo>
                    <a:pt x="1418" y="214"/>
                    <a:pt x="1418" y="214"/>
                    <a:pt x="1418" y="214"/>
                  </a:cubicBezTo>
                  <a:cubicBezTo>
                    <a:pt x="1420" y="212"/>
                    <a:pt x="1420" y="212"/>
                    <a:pt x="1420" y="212"/>
                  </a:cubicBezTo>
                  <a:cubicBezTo>
                    <a:pt x="1420" y="212"/>
                    <a:pt x="1420" y="212"/>
                    <a:pt x="1420" y="212"/>
                  </a:cubicBezTo>
                  <a:cubicBezTo>
                    <a:pt x="1420" y="213"/>
                    <a:pt x="1420" y="213"/>
                    <a:pt x="1420" y="213"/>
                  </a:cubicBezTo>
                  <a:cubicBezTo>
                    <a:pt x="1423" y="218"/>
                    <a:pt x="1423" y="218"/>
                    <a:pt x="1423" y="218"/>
                  </a:cubicBezTo>
                  <a:cubicBezTo>
                    <a:pt x="1422" y="218"/>
                    <a:pt x="1422" y="218"/>
                    <a:pt x="1422" y="218"/>
                  </a:cubicBezTo>
                  <a:cubicBezTo>
                    <a:pt x="1421" y="218"/>
                    <a:pt x="1421" y="218"/>
                    <a:pt x="142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7" y="218"/>
                    <a:pt x="1417" y="218"/>
                    <a:pt x="1417" y="218"/>
                  </a:cubicBezTo>
                  <a:cubicBezTo>
                    <a:pt x="1416" y="218"/>
                    <a:pt x="1416" y="218"/>
                    <a:pt x="1416" y="218"/>
                  </a:cubicBezTo>
                  <a:cubicBezTo>
                    <a:pt x="1416" y="218"/>
                    <a:pt x="1416" y="218"/>
                    <a:pt x="1416" y="218"/>
                  </a:cubicBezTo>
                  <a:cubicBezTo>
                    <a:pt x="1417" y="217"/>
                    <a:pt x="1417" y="217"/>
                    <a:pt x="1417" y="217"/>
                  </a:cubicBezTo>
                  <a:lnTo>
                    <a:pt x="1418" y="215"/>
                  </a:lnTo>
                  <a:close/>
                  <a:moveTo>
                    <a:pt x="1417" y="223"/>
                  </a:moveTo>
                  <a:cubicBezTo>
                    <a:pt x="1422" y="223"/>
                    <a:pt x="1422" y="223"/>
                    <a:pt x="1422" y="223"/>
                  </a:cubicBezTo>
                  <a:cubicBezTo>
                    <a:pt x="1423" y="223"/>
                    <a:pt x="1423" y="223"/>
                    <a:pt x="1423" y="223"/>
                  </a:cubicBezTo>
                  <a:cubicBezTo>
                    <a:pt x="1422" y="224"/>
                    <a:pt x="1422" y="224"/>
                    <a:pt x="1422" y="224"/>
                  </a:cubicBezTo>
                  <a:cubicBezTo>
                    <a:pt x="1421" y="227"/>
                    <a:pt x="1421" y="227"/>
                    <a:pt x="1421" y="227"/>
                  </a:cubicBezTo>
                  <a:cubicBezTo>
                    <a:pt x="1419" y="229"/>
                    <a:pt x="1419" y="229"/>
                    <a:pt x="1419" y="229"/>
                  </a:cubicBezTo>
                  <a:cubicBezTo>
                    <a:pt x="1416" y="223"/>
                    <a:pt x="1416" y="223"/>
                    <a:pt x="1416" y="223"/>
                  </a:cubicBezTo>
                  <a:lnTo>
                    <a:pt x="1417" y="223"/>
                  </a:lnTo>
                  <a:close/>
                  <a:moveTo>
                    <a:pt x="1417" y="241"/>
                  </a:moveTo>
                  <a:cubicBezTo>
                    <a:pt x="1418" y="239"/>
                    <a:pt x="1418" y="239"/>
                    <a:pt x="1418" y="239"/>
                  </a:cubicBezTo>
                  <a:cubicBezTo>
                    <a:pt x="1419" y="238"/>
                    <a:pt x="1419" y="238"/>
                    <a:pt x="1419" y="238"/>
                  </a:cubicBezTo>
                  <a:cubicBezTo>
                    <a:pt x="1420" y="240"/>
                    <a:pt x="1420" y="240"/>
                    <a:pt x="1420" y="240"/>
                  </a:cubicBezTo>
                  <a:cubicBezTo>
                    <a:pt x="1423" y="245"/>
                    <a:pt x="1423" y="245"/>
                    <a:pt x="1423" y="245"/>
                  </a:cubicBezTo>
                  <a:cubicBezTo>
                    <a:pt x="1422" y="245"/>
                    <a:pt x="1422" y="245"/>
                    <a:pt x="1422" y="245"/>
                  </a:cubicBezTo>
                  <a:cubicBezTo>
                    <a:pt x="1420" y="245"/>
                    <a:pt x="1420" y="245"/>
                    <a:pt x="1420" y="245"/>
                  </a:cubicBezTo>
                  <a:cubicBezTo>
                    <a:pt x="1416" y="245"/>
                    <a:pt x="1416" y="245"/>
                    <a:pt x="1416" y="245"/>
                  </a:cubicBezTo>
                  <a:cubicBezTo>
                    <a:pt x="1414" y="245"/>
                    <a:pt x="1414" y="245"/>
                    <a:pt x="1414" y="245"/>
                  </a:cubicBezTo>
                  <a:cubicBezTo>
                    <a:pt x="1415" y="244"/>
                    <a:pt x="1415" y="244"/>
                    <a:pt x="1415" y="244"/>
                  </a:cubicBezTo>
                  <a:cubicBezTo>
                    <a:pt x="1417" y="242"/>
                    <a:pt x="1417" y="242"/>
                    <a:pt x="1417" y="242"/>
                  </a:cubicBezTo>
                  <a:lnTo>
                    <a:pt x="1417" y="241"/>
                  </a:lnTo>
                  <a:close/>
                  <a:moveTo>
                    <a:pt x="1424" y="256"/>
                  </a:moveTo>
                  <a:cubicBezTo>
                    <a:pt x="1424" y="255"/>
                    <a:pt x="1424" y="255"/>
                    <a:pt x="1424" y="255"/>
                  </a:cubicBezTo>
                  <a:cubicBezTo>
                    <a:pt x="1424" y="257"/>
                    <a:pt x="1424" y="257"/>
                    <a:pt x="1424" y="257"/>
                  </a:cubicBezTo>
                  <a:cubicBezTo>
                    <a:pt x="1424" y="260"/>
                    <a:pt x="1424" y="260"/>
                    <a:pt x="1424" y="260"/>
                  </a:cubicBezTo>
                  <a:cubicBezTo>
                    <a:pt x="1424" y="264"/>
                    <a:pt x="1424" y="264"/>
                    <a:pt x="1424" y="264"/>
                  </a:cubicBezTo>
                  <a:cubicBezTo>
                    <a:pt x="1424" y="265"/>
                    <a:pt x="1424" y="265"/>
                    <a:pt x="1424" y="265"/>
                  </a:cubicBezTo>
                  <a:cubicBezTo>
                    <a:pt x="1423" y="263"/>
                    <a:pt x="1423" y="263"/>
                    <a:pt x="1423" y="263"/>
                  </a:cubicBezTo>
                  <a:cubicBezTo>
                    <a:pt x="1421" y="260"/>
                    <a:pt x="1421" y="260"/>
                    <a:pt x="1421" y="260"/>
                  </a:cubicBezTo>
                  <a:cubicBezTo>
                    <a:pt x="1422" y="258"/>
                    <a:pt x="1422" y="258"/>
                    <a:pt x="1422" y="258"/>
                  </a:cubicBezTo>
                  <a:lnTo>
                    <a:pt x="1424" y="256"/>
                  </a:lnTo>
                  <a:close/>
                  <a:moveTo>
                    <a:pt x="1424" y="281"/>
                  </a:moveTo>
                  <a:cubicBezTo>
                    <a:pt x="1424" y="283"/>
                    <a:pt x="1424" y="283"/>
                    <a:pt x="1424" y="283"/>
                  </a:cubicBezTo>
                  <a:cubicBezTo>
                    <a:pt x="1424" y="286"/>
                    <a:pt x="1424" y="286"/>
                    <a:pt x="1424" y="286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291"/>
                    <a:pt x="1424" y="291"/>
                    <a:pt x="1424" y="291"/>
                  </a:cubicBezTo>
                  <a:cubicBezTo>
                    <a:pt x="1421" y="287"/>
                    <a:pt x="1421" y="287"/>
                    <a:pt x="1421" y="287"/>
                  </a:cubicBezTo>
                  <a:cubicBezTo>
                    <a:pt x="1420" y="286"/>
                    <a:pt x="1420" y="286"/>
                    <a:pt x="1420" y="286"/>
                  </a:cubicBezTo>
                  <a:cubicBezTo>
                    <a:pt x="1422" y="284"/>
                    <a:pt x="1422" y="284"/>
                    <a:pt x="1422" y="284"/>
                  </a:cubicBezTo>
                  <a:cubicBezTo>
                    <a:pt x="1423" y="282"/>
                    <a:pt x="1423" y="282"/>
                    <a:pt x="1423" y="282"/>
                  </a:cubicBezTo>
                  <a:lnTo>
                    <a:pt x="1424" y="281"/>
                  </a:lnTo>
                  <a:close/>
                  <a:moveTo>
                    <a:pt x="1423" y="307"/>
                  </a:moveTo>
                  <a:cubicBezTo>
                    <a:pt x="1423" y="310"/>
                    <a:pt x="1423" y="310"/>
                    <a:pt x="1423" y="310"/>
                  </a:cubicBezTo>
                  <a:cubicBezTo>
                    <a:pt x="1423" y="313"/>
                    <a:pt x="1423" y="313"/>
                    <a:pt x="1423" y="313"/>
                  </a:cubicBezTo>
                  <a:cubicBezTo>
                    <a:pt x="1423" y="318"/>
                    <a:pt x="1423" y="318"/>
                    <a:pt x="1423" y="318"/>
                  </a:cubicBezTo>
                  <a:cubicBezTo>
                    <a:pt x="1423" y="320"/>
                    <a:pt x="1423" y="320"/>
                    <a:pt x="1423" y="320"/>
                  </a:cubicBezTo>
                  <a:cubicBezTo>
                    <a:pt x="1420" y="315"/>
                    <a:pt x="1420" y="315"/>
                    <a:pt x="1420" y="315"/>
                  </a:cubicBezTo>
                  <a:cubicBezTo>
                    <a:pt x="1419" y="313"/>
                    <a:pt x="1419" y="313"/>
                    <a:pt x="1419" y="313"/>
                  </a:cubicBezTo>
                  <a:cubicBezTo>
                    <a:pt x="1421" y="311"/>
                    <a:pt x="1421" y="311"/>
                    <a:pt x="1421" y="311"/>
                  </a:cubicBezTo>
                  <a:cubicBezTo>
                    <a:pt x="1422" y="309"/>
                    <a:pt x="1422" y="309"/>
                    <a:pt x="1422" y="309"/>
                  </a:cubicBezTo>
                  <a:lnTo>
                    <a:pt x="1423" y="307"/>
                  </a:lnTo>
                  <a:close/>
                  <a:moveTo>
                    <a:pt x="1423" y="336"/>
                  </a:moveTo>
                  <a:cubicBezTo>
                    <a:pt x="1423" y="338"/>
                    <a:pt x="1423" y="338"/>
                    <a:pt x="1423" y="338"/>
                  </a:cubicBezTo>
                  <a:cubicBezTo>
                    <a:pt x="1423" y="342"/>
                    <a:pt x="1423" y="342"/>
                    <a:pt x="1423" y="342"/>
                  </a:cubicBezTo>
                  <a:cubicBezTo>
                    <a:pt x="1423" y="347"/>
                    <a:pt x="1423" y="347"/>
                    <a:pt x="1423" y="347"/>
                  </a:cubicBezTo>
                  <a:cubicBezTo>
                    <a:pt x="1423" y="349"/>
                    <a:pt x="1423" y="349"/>
                    <a:pt x="1423" y="349"/>
                  </a:cubicBezTo>
                  <a:cubicBezTo>
                    <a:pt x="1419" y="344"/>
                    <a:pt x="1419" y="344"/>
                    <a:pt x="1419" y="344"/>
                  </a:cubicBezTo>
                  <a:cubicBezTo>
                    <a:pt x="1418" y="342"/>
                    <a:pt x="1418" y="342"/>
                    <a:pt x="1418" y="342"/>
                  </a:cubicBezTo>
                  <a:cubicBezTo>
                    <a:pt x="1420" y="340"/>
                    <a:pt x="1420" y="340"/>
                    <a:pt x="1420" y="340"/>
                  </a:cubicBezTo>
                  <a:cubicBezTo>
                    <a:pt x="1422" y="337"/>
                    <a:pt x="1422" y="337"/>
                    <a:pt x="1422" y="337"/>
                  </a:cubicBezTo>
                  <a:lnTo>
                    <a:pt x="1423" y="336"/>
                  </a:lnTo>
                  <a:close/>
                  <a:moveTo>
                    <a:pt x="1422" y="364"/>
                  </a:moveTo>
                  <a:cubicBezTo>
                    <a:pt x="1422" y="364"/>
                    <a:pt x="1422" y="364"/>
                    <a:pt x="1422" y="364"/>
                  </a:cubicBezTo>
                  <a:cubicBezTo>
                    <a:pt x="1422" y="370"/>
                    <a:pt x="1422" y="370"/>
                    <a:pt x="1422" y="370"/>
                  </a:cubicBezTo>
                  <a:cubicBezTo>
                    <a:pt x="1422" y="374"/>
                    <a:pt x="1422" y="374"/>
                    <a:pt x="1422" y="374"/>
                  </a:cubicBezTo>
                  <a:cubicBezTo>
                    <a:pt x="1422" y="374"/>
                    <a:pt x="1422" y="374"/>
                    <a:pt x="1422" y="374"/>
                  </a:cubicBezTo>
                  <a:cubicBezTo>
                    <a:pt x="1417" y="369"/>
                    <a:pt x="1417" y="369"/>
                    <a:pt x="1417" y="369"/>
                  </a:cubicBezTo>
                  <a:cubicBezTo>
                    <a:pt x="1417" y="369"/>
                    <a:pt x="1417" y="369"/>
                    <a:pt x="1417" y="369"/>
                  </a:cubicBezTo>
                  <a:cubicBezTo>
                    <a:pt x="1419" y="367"/>
                    <a:pt x="1419" y="367"/>
                    <a:pt x="1419" y="367"/>
                  </a:cubicBezTo>
                  <a:cubicBezTo>
                    <a:pt x="1422" y="364"/>
                    <a:pt x="1422" y="364"/>
                    <a:pt x="1422" y="364"/>
                  </a:cubicBezTo>
                  <a:close/>
                  <a:moveTo>
                    <a:pt x="1421" y="388"/>
                  </a:moveTo>
                  <a:cubicBezTo>
                    <a:pt x="1422" y="386"/>
                    <a:pt x="1422" y="386"/>
                    <a:pt x="1422" y="386"/>
                  </a:cubicBezTo>
                  <a:cubicBezTo>
                    <a:pt x="1422" y="389"/>
                    <a:pt x="1422" y="389"/>
                    <a:pt x="1422" y="389"/>
                  </a:cubicBezTo>
                  <a:cubicBezTo>
                    <a:pt x="1422" y="392"/>
                    <a:pt x="1422" y="392"/>
                    <a:pt x="1422" y="392"/>
                  </a:cubicBezTo>
                  <a:cubicBezTo>
                    <a:pt x="1422" y="395"/>
                    <a:pt x="1422" y="395"/>
                    <a:pt x="1422" y="395"/>
                  </a:cubicBezTo>
                  <a:cubicBezTo>
                    <a:pt x="1422" y="397"/>
                    <a:pt x="1422" y="397"/>
                    <a:pt x="1422" y="397"/>
                  </a:cubicBezTo>
                  <a:cubicBezTo>
                    <a:pt x="1416" y="392"/>
                    <a:pt x="1416" y="392"/>
                    <a:pt x="1416" y="392"/>
                  </a:cubicBezTo>
                  <a:cubicBezTo>
                    <a:pt x="1417" y="391"/>
                    <a:pt x="1417" y="391"/>
                    <a:pt x="1417" y="391"/>
                  </a:cubicBezTo>
                  <a:cubicBezTo>
                    <a:pt x="1419" y="389"/>
                    <a:pt x="1419" y="389"/>
                    <a:pt x="1419" y="389"/>
                  </a:cubicBezTo>
                  <a:lnTo>
                    <a:pt x="1421" y="388"/>
                  </a:lnTo>
                  <a:close/>
                  <a:moveTo>
                    <a:pt x="1421" y="409"/>
                  </a:moveTo>
                  <a:cubicBezTo>
                    <a:pt x="1421" y="409"/>
                    <a:pt x="1421" y="409"/>
                    <a:pt x="1421" y="409"/>
                  </a:cubicBezTo>
                  <a:cubicBezTo>
                    <a:pt x="1421" y="409"/>
                    <a:pt x="1421" y="409"/>
                    <a:pt x="1421" y="409"/>
                  </a:cubicBezTo>
                  <a:cubicBezTo>
                    <a:pt x="1421" y="414"/>
                    <a:pt x="1421" y="414"/>
                    <a:pt x="1421" y="414"/>
                  </a:cubicBezTo>
                  <a:cubicBezTo>
                    <a:pt x="1421" y="420"/>
                    <a:pt x="1421" y="420"/>
                    <a:pt x="1421" y="420"/>
                  </a:cubicBezTo>
                  <a:cubicBezTo>
                    <a:pt x="1415" y="414"/>
                    <a:pt x="1415" y="414"/>
                    <a:pt x="1415" y="414"/>
                  </a:cubicBezTo>
                  <a:cubicBezTo>
                    <a:pt x="1418" y="411"/>
                    <a:pt x="1418" y="411"/>
                    <a:pt x="1418" y="411"/>
                  </a:cubicBezTo>
                  <a:lnTo>
                    <a:pt x="1421" y="409"/>
                  </a:lnTo>
                  <a:close/>
                  <a:moveTo>
                    <a:pt x="1420" y="442"/>
                  </a:moveTo>
                  <a:cubicBezTo>
                    <a:pt x="1420" y="445"/>
                    <a:pt x="1420" y="445"/>
                    <a:pt x="1420" y="445"/>
                  </a:cubicBezTo>
                  <a:cubicBezTo>
                    <a:pt x="1420" y="450"/>
                    <a:pt x="1420" y="450"/>
                    <a:pt x="1420" y="450"/>
                  </a:cubicBezTo>
                  <a:cubicBezTo>
                    <a:pt x="1413" y="441"/>
                    <a:pt x="1413" y="441"/>
                    <a:pt x="1413" y="441"/>
                  </a:cubicBezTo>
                  <a:cubicBezTo>
                    <a:pt x="1415" y="440"/>
                    <a:pt x="1415" y="440"/>
                    <a:pt x="1415" y="440"/>
                  </a:cubicBezTo>
                  <a:cubicBezTo>
                    <a:pt x="1416" y="438"/>
                    <a:pt x="1416" y="438"/>
                    <a:pt x="1416" y="438"/>
                  </a:cubicBezTo>
                  <a:cubicBezTo>
                    <a:pt x="1421" y="433"/>
                    <a:pt x="1421" y="433"/>
                    <a:pt x="1421" y="433"/>
                  </a:cubicBezTo>
                  <a:lnTo>
                    <a:pt x="1420" y="442"/>
                  </a:lnTo>
                  <a:close/>
                  <a:moveTo>
                    <a:pt x="1420" y="470"/>
                  </a:moveTo>
                  <a:cubicBezTo>
                    <a:pt x="1420" y="477"/>
                    <a:pt x="1420" y="477"/>
                    <a:pt x="1420" y="477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2" y="474"/>
                    <a:pt x="1412" y="474"/>
                    <a:pt x="1412" y="474"/>
                  </a:cubicBezTo>
                  <a:cubicBezTo>
                    <a:pt x="1412" y="473"/>
                    <a:pt x="1412" y="473"/>
                    <a:pt x="1412" y="473"/>
                  </a:cubicBezTo>
                  <a:cubicBezTo>
                    <a:pt x="1414" y="471"/>
                    <a:pt x="1414" y="471"/>
                    <a:pt x="1414" y="471"/>
                  </a:cubicBezTo>
                  <a:cubicBezTo>
                    <a:pt x="1417" y="467"/>
                    <a:pt x="1417" y="467"/>
                    <a:pt x="1417" y="467"/>
                  </a:cubicBezTo>
                  <a:cubicBezTo>
                    <a:pt x="1420" y="464"/>
                    <a:pt x="1420" y="464"/>
                    <a:pt x="1420" y="464"/>
                  </a:cubicBezTo>
                  <a:lnTo>
                    <a:pt x="1420" y="470"/>
                  </a:lnTo>
                  <a:close/>
                  <a:moveTo>
                    <a:pt x="1419" y="500"/>
                  </a:moveTo>
                  <a:cubicBezTo>
                    <a:pt x="1419" y="510"/>
                    <a:pt x="1419" y="510"/>
                    <a:pt x="1419" y="510"/>
                  </a:cubicBezTo>
                  <a:cubicBezTo>
                    <a:pt x="1419" y="512"/>
                    <a:pt x="1419" y="512"/>
                    <a:pt x="1419" y="512"/>
                  </a:cubicBezTo>
                  <a:cubicBezTo>
                    <a:pt x="1410" y="503"/>
                    <a:pt x="1410" y="503"/>
                    <a:pt x="1410" y="503"/>
                  </a:cubicBezTo>
                  <a:cubicBezTo>
                    <a:pt x="1411" y="503"/>
                    <a:pt x="1411" y="503"/>
                    <a:pt x="1411" y="503"/>
                  </a:cubicBezTo>
                  <a:cubicBezTo>
                    <a:pt x="1416" y="498"/>
                    <a:pt x="1416" y="498"/>
                    <a:pt x="1416" y="498"/>
                  </a:cubicBezTo>
                  <a:cubicBezTo>
                    <a:pt x="1419" y="495"/>
                    <a:pt x="1419" y="495"/>
                    <a:pt x="1419" y="495"/>
                  </a:cubicBezTo>
                  <a:lnTo>
                    <a:pt x="1419" y="500"/>
                  </a:lnTo>
                  <a:close/>
                  <a:moveTo>
                    <a:pt x="1418" y="523"/>
                  </a:moveTo>
                  <a:cubicBezTo>
                    <a:pt x="1418" y="526"/>
                    <a:pt x="1418" y="526"/>
                    <a:pt x="1418" y="526"/>
                  </a:cubicBezTo>
                  <a:cubicBezTo>
                    <a:pt x="1418" y="533"/>
                    <a:pt x="1418" y="533"/>
                    <a:pt x="1418" y="533"/>
                  </a:cubicBezTo>
                  <a:cubicBezTo>
                    <a:pt x="1418" y="541"/>
                    <a:pt x="1418" y="541"/>
                    <a:pt x="1418" y="541"/>
                  </a:cubicBezTo>
                  <a:cubicBezTo>
                    <a:pt x="1418" y="542"/>
                    <a:pt x="1418" y="542"/>
                    <a:pt x="1418" y="542"/>
                  </a:cubicBezTo>
                  <a:cubicBezTo>
                    <a:pt x="1414" y="537"/>
                    <a:pt x="1414" y="537"/>
                    <a:pt x="1414" y="537"/>
                  </a:cubicBezTo>
                  <a:cubicBezTo>
                    <a:pt x="1409" y="532"/>
                    <a:pt x="1409" y="532"/>
                    <a:pt x="1409" y="532"/>
                  </a:cubicBezTo>
                  <a:cubicBezTo>
                    <a:pt x="1413" y="528"/>
                    <a:pt x="1413" y="528"/>
                    <a:pt x="1413" y="528"/>
                  </a:cubicBezTo>
                  <a:cubicBezTo>
                    <a:pt x="1417" y="525"/>
                    <a:pt x="1417" y="525"/>
                    <a:pt x="1417" y="525"/>
                  </a:cubicBezTo>
                  <a:lnTo>
                    <a:pt x="1418" y="523"/>
                  </a:lnTo>
                  <a:close/>
                  <a:moveTo>
                    <a:pt x="1417" y="554"/>
                  </a:moveTo>
                  <a:cubicBezTo>
                    <a:pt x="1417" y="557"/>
                    <a:pt x="1417" y="557"/>
                    <a:pt x="1417" y="557"/>
                  </a:cubicBezTo>
                  <a:cubicBezTo>
                    <a:pt x="1417" y="561"/>
                    <a:pt x="1417" y="566"/>
                    <a:pt x="1417" y="571"/>
                  </a:cubicBezTo>
                  <a:cubicBezTo>
                    <a:pt x="1416" y="578"/>
                    <a:pt x="1416" y="578"/>
                    <a:pt x="1416" y="578"/>
                  </a:cubicBezTo>
                  <a:cubicBezTo>
                    <a:pt x="1416" y="579"/>
                    <a:pt x="1416" y="579"/>
                    <a:pt x="1416" y="579"/>
                  </a:cubicBezTo>
                  <a:cubicBezTo>
                    <a:pt x="1414" y="576"/>
                    <a:pt x="1414" y="576"/>
                    <a:pt x="1414" y="576"/>
                  </a:cubicBezTo>
                  <a:cubicBezTo>
                    <a:pt x="1406" y="566"/>
                    <a:pt x="1406" y="566"/>
                    <a:pt x="1406" y="566"/>
                  </a:cubicBezTo>
                  <a:cubicBezTo>
                    <a:pt x="1409" y="563"/>
                    <a:pt x="1409" y="563"/>
                    <a:pt x="1409" y="563"/>
                  </a:cubicBezTo>
                  <a:cubicBezTo>
                    <a:pt x="1416" y="555"/>
                    <a:pt x="1416" y="555"/>
                    <a:pt x="1416" y="555"/>
                  </a:cubicBezTo>
                  <a:lnTo>
                    <a:pt x="1417" y="554"/>
                  </a:lnTo>
                  <a:close/>
                  <a:moveTo>
                    <a:pt x="1416" y="593"/>
                  </a:moveTo>
                  <a:cubicBezTo>
                    <a:pt x="1416" y="592"/>
                    <a:pt x="1416" y="592"/>
                    <a:pt x="1416" y="592"/>
                  </a:cubicBezTo>
                  <a:cubicBezTo>
                    <a:pt x="1416" y="593"/>
                    <a:pt x="1416" y="593"/>
                    <a:pt x="1416" y="593"/>
                  </a:cubicBezTo>
                  <a:cubicBezTo>
                    <a:pt x="1415" y="601"/>
                    <a:pt x="1415" y="609"/>
                    <a:pt x="1415" y="617"/>
                  </a:cubicBezTo>
                  <a:cubicBezTo>
                    <a:pt x="1415" y="620"/>
                    <a:pt x="1415" y="620"/>
                    <a:pt x="1415" y="620"/>
                  </a:cubicBezTo>
                  <a:cubicBezTo>
                    <a:pt x="1404" y="607"/>
                    <a:pt x="1404" y="607"/>
                    <a:pt x="1404" y="607"/>
                  </a:cubicBezTo>
                  <a:cubicBezTo>
                    <a:pt x="1403" y="606"/>
                    <a:pt x="1403" y="606"/>
                    <a:pt x="1403" y="606"/>
                  </a:cubicBezTo>
                  <a:lnTo>
                    <a:pt x="1416" y="593"/>
                  </a:lnTo>
                  <a:close/>
                  <a:moveTo>
                    <a:pt x="1414" y="634"/>
                  </a:moveTo>
                  <a:cubicBezTo>
                    <a:pt x="1414" y="635"/>
                    <a:pt x="1414" y="635"/>
                    <a:pt x="1414" y="635"/>
                  </a:cubicBezTo>
                  <a:cubicBezTo>
                    <a:pt x="1414" y="640"/>
                    <a:pt x="1413" y="646"/>
                    <a:pt x="1413" y="651"/>
                  </a:cubicBezTo>
                  <a:cubicBezTo>
                    <a:pt x="1413" y="657"/>
                    <a:pt x="1413" y="657"/>
                    <a:pt x="1413" y="657"/>
                  </a:cubicBezTo>
                  <a:cubicBezTo>
                    <a:pt x="1412" y="665"/>
                    <a:pt x="1412" y="665"/>
                    <a:pt x="1412" y="665"/>
                  </a:cubicBezTo>
                  <a:cubicBezTo>
                    <a:pt x="1399" y="648"/>
                    <a:pt x="1399" y="648"/>
                    <a:pt x="1399" y="648"/>
                  </a:cubicBezTo>
                  <a:cubicBezTo>
                    <a:pt x="1401" y="646"/>
                    <a:pt x="1401" y="646"/>
                    <a:pt x="1401" y="646"/>
                  </a:cubicBezTo>
                  <a:cubicBezTo>
                    <a:pt x="1405" y="643"/>
                    <a:pt x="1405" y="643"/>
                    <a:pt x="1405" y="643"/>
                  </a:cubicBezTo>
                  <a:cubicBezTo>
                    <a:pt x="1413" y="634"/>
                    <a:pt x="1413" y="634"/>
                    <a:pt x="1413" y="634"/>
                  </a:cubicBezTo>
                  <a:lnTo>
                    <a:pt x="1414" y="634"/>
                  </a:lnTo>
                  <a:close/>
                  <a:moveTo>
                    <a:pt x="1412" y="743"/>
                  </a:moveTo>
                  <a:cubicBezTo>
                    <a:pt x="1413" y="736"/>
                    <a:pt x="1413" y="736"/>
                    <a:pt x="1413" y="736"/>
                  </a:cubicBezTo>
                  <a:cubicBezTo>
                    <a:pt x="1413" y="735"/>
                    <a:pt x="1413" y="735"/>
                    <a:pt x="1413" y="735"/>
                  </a:cubicBezTo>
                  <a:cubicBezTo>
                    <a:pt x="1415" y="738"/>
                    <a:pt x="1415" y="738"/>
                    <a:pt x="1415" y="738"/>
                  </a:cubicBezTo>
                  <a:cubicBezTo>
                    <a:pt x="1418" y="743"/>
                    <a:pt x="1418" y="743"/>
                    <a:pt x="1418" y="743"/>
                  </a:cubicBezTo>
                  <a:cubicBezTo>
                    <a:pt x="1415" y="746"/>
                    <a:pt x="1415" y="746"/>
                    <a:pt x="1415" y="746"/>
                  </a:cubicBezTo>
                  <a:cubicBezTo>
                    <a:pt x="1413" y="749"/>
                    <a:pt x="1413" y="749"/>
                    <a:pt x="1413" y="749"/>
                  </a:cubicBezTo>
                  <a:cubicBezTo>
                    <a:pt x="1411" y="751"/>
                    <a:pt x="1411" y="751"/>
                    <a:pt x="1411" y="751"/>
                  </a:cubicBezTo>
                  <a:cubicBezTo>
                    <a:pt x="1412" y="748"/>
                    <a:pt x="1412" y="748"/>
                    <a:pt x="1412" y="748"/>
                  </a:cubicBezTo>
                  <a:lnTo>
                    <a:pt x="1412" y="743"/>
                  </a:lnTo>
                  <a:close/>
                  <a:moveTo>
                    <a:pt x="1414" y="756"/>
                  </a:moveTo>
                  <a:cubicBezTo>
                    <a:pt x="1417" y="753"/>
                    <a:pt x="1417" y="753"/>
                    <a:pt x="1417" y="753"/>
                  </a:cubicBezTo>
                  <a:cubicBezTo>
                    <a:pt x="1419" y="750"/>
                    <a:pt x="1419" y="750"/>
                    <a:pt x="1419" y="750"/>
                  </a:cubicBezTo>
                  <a:cubicBezTo>
                    <a:pt x="1421" y="747"/>
                    <a:pt x="1421" y="747"/>
                    <a:pt x="1421" y="747"/>
                  </a:cubicBezTo>
                  <a:cubicBezTo>
                    <a:pt x="1428" y="758"/>
                    <a:pt x="1428" y="758"/>
                    <a:pt x="1428" y="758"/>
                  </a:cubicBezTo>
                  <a:cubicBezTo>
                    <a:pt x="1427" y="758"/>
                    <a:pt x="1427" y="758"/>
                    <a:pt x="1427" y="758"/>
                  </a:cubicBezTo>
                  <a:cubicBezTo>
                    <a:pt x="1422" y="758"/>
                    <a:pt x="1422" y="758"/>
                    <a:pt x="1422" y="758"/>
                  </a:cubicBezTo>
                  <a:cubicBezTo>
                    <a:pt x="1416" y="758"/>
                    <a:pt x="1416" y="758"/>
                    <a:pt x="1416" y="758"/>
                  </a:cubicBezTo>
                  <a:cubicBezTo>
                    <a:pt x="1413" y="758"/>
                    <a:pt x="1413" y="758"/>
                    <a:pt x="1413" y="758"/>
                  </a:cubicBezTo>
                  <a:lnTo>
                    <a:pt x="1414" y="756"/>
                  </a:lnTo>
                  <a:close/>
                  <a:moveTo>
                    <a:pt x="1424" y="743"/>
                  </a:moveTo>
                  <a:cubicBezTo>
                    <a:pt x="1425" y="741"/>
                    <a:pt x="1425" y="741"/>
                    <a:pt x="1425" y="741"/>
                  </a:cubicBezTo>
                  <a:cubicBezTo>
                    <a:pt x="1427" y="739"/>
                    <a:pt x="1427" y="739"/>
                    <a:pt x="1427" y="739"/>
                  </a:cubicBezTo>
                  <a:cubicBezTo>
                    <a:pt x="1427" y="738"/>
                    <a:pt x="1427" y="738"/>
                    <a:pt x="1427" y="738"/>
                  </a:cubicBezTo>
                  <a:cubicBezTo>
                    <a:pt x="1428" y="738"/>
                    <a:pt x="1428" y="738"/>
                    <a:pt x="1428" y="738"/>
                  </a:cubicBezTo>
                  <a:cubicBezTo>
                    <a:pt x="1429" y="736"/>
                    <a:pt x="1429" y="736"/>
                    <a:pt x="1429" y="736"/>
                  </a:cubicBezTo>
                  <a:cubicBezTo>
                    <a:pt x="1431" y="733"/>
                    <a:pt x="1431" y="733"/>
                    <a:pt x="1431" y="733"/>
                  </a:cubicBezTo>
                  <a:cubicBezTo>
                    <a:pt x="1432" y="731"/>
                    <a:pt x="1432" y="731"/>
                    <a:pt x="1432" y="731"/>
                  </a:cubicBezTo>
                  <a:cubicBezTo>
                    <a:pt x="1438" y="740"/>
                    <a:pt x="1438" y="740"/>
                    <a:pt x="1438" y="740"/>
                  </a:cubicBezTo>
                  <a:cubicBezTo>
                    <a:pt x="1441" y="743"/>
                    <a:pt x="1441" y="743"/>
                    <a:pt x="1441" y="743"/>
                  </a:cubicBezTo>
                  <a:cubicBezTo>
                    <a:pt x="1439" y="746"/>
                    <a:pt x="1439" y="746"/>
                    <a:pt x="1439" y="746"/>
                  </a:cubicBezTo>
                  <a:cubicBezTo>
                    <a:pt x="1438" y="747"/>
                    <a:pt x="1438" y="747"/>
                    <a:pt x="1438" y="747"/>
                  </a:cubicBezTo>
                  <a:cubicBezTo>
                    <a:pt x="1437" y="748"/>
                    <a:pt x="1437" y="748"/>
                    <a:pt x="1437" y="748"/>
                  </a:cubicBezTo>
                  <a:cubicBezTo>
                    <a:pt x="1437" y="748"/>
                    <a:pt x="1437" y="748"/>
                    <a:pt x="1437" y="748"/>
                  </a:cubicBezTo>
                  <a:cubicBezTo>
                    <a:pt x="1435" y="751"/>
                    <a:pt x="1435" y="751"/>
                    <a:pt x="1435" y="751"/>
                  </a:cubicBezTo>
                  <a:cubicBezTo>
                    <a:pt x="1433" y="755"/>
                    <a:pt x="1433" y="755"/>
                    <a:pt x="1433" y="755"/>
                  </a:cubicBezTo>
                  <a:cubicBezTo>
                    <a:pt x="1432" y="756"/>
                    <a:pt x="1432" y="756"/>
                    <a:pt x="1432" y="756"/>
                  </a:cubicBezTo>
                  <a:cubicBezTo>
                    <a:pt x="1431" y="753"/>
                    <a:pt x="1431" y="753"/>
                    <a:pt x="1431" y="753"/>
                  </a:cubicBezTo>
                  <a:lnTo>
                    <a:pt x="1424" y="743"/>
                  </a:lnTo>
                  <a:close/>
                  <a:moveTo>
                    <a:pt x="1439" y="754"/>
                  </a:moveTo>
                  <a:cubicBezTo>
                    <a:pt x="1441" y="752"/>
                    <a:pt x="1441" y="752"/>
                    <a:pt x="1441" y="752"/>
                  </a:cubicBezTo>
                  <a:cubicBezTo>
                    <a:pt x="1441" y="751"/>
                    <a:pt x="1441" y="751"/>
                    <a:pt x="1441" y="751"/>
                  </a:cubicBezTo>
                  <a:cubicBezTo>
                    <a:pt x="1441" y="751"/>
                    <a:pt x="1441" y="751"/>
                    <a:pt x="1441" y="751"/>
                  </a:cubicBezTo>
                  <a:cubicBezTo>
                    <a:pt x="1442" y="749"/>
                    <a:pt x="1442" y="749"/>
                    <a:pt x="1442" y="749"/>
                  </a:cubicBezTo>
                  <a:cubicBezTo>
                    <a:pt x="1444" y="747"/>
                    <a:pt x="1444" y="747"/>
                    <a:pt x="1444" y="747"/>
                  </a:cubicBezTo>
                  <a:cubicBezTo>
                    <a:pt x="1451" y="758"/>
                    <a:pt x="1451" y="758"/>
                    <a:pt x="1451" y="758"/>
                  </a:cubicBezTo>
                  <a:cubicBezTo>
                    <a:pt x="1451" y="758"/>
                    <a:pt x="1451" y="758"/>
                    <a:pt x="1451" y="758"/>
                  </a:cubicBezTo>
                  <a:cubicBezTo>
                    <a:pt x="1448" y="758"/>
                    <a:pt x="1448" y="758"/>
                    <a:pt x="1448" y="758"/>
                  </a:cubicBezTo>
                  <a:cubicBezTo>
                    <a:pt x="1447" y="758"/>
                    <a:pt x="1447" y="758"/>
                    <a:pt x="1447" y="758"/>
                  </a:cubicBezTo>
                  <a:cubicBezTo>
                    <a:pt x="1447" y="758"/>
                    <a:pt x="1447" y="758"/>
                    <a:pt x="1447" y="758"/>
                  </a:cubicBezTo>
                  <a:cubicBezTo>
                    <a:pt x="1442" y="758"/>
                    <a:pt x="1442" y="758"/>
                    <a:pt x="1442" y="758"/>
                  </a:cubicBezTo>
                  <a:cubicBezTo>
                    <a:pt x="1437" y="758"/>
                    <a:pt x="1437" y="758"/>
                    <a:pt x="1437" y="758"/>
                  </a:cubicBezTo>
                  <a:lnTo>
                    <a:pt x="1439" y="754"/>
                  </a:lnTo>
                  <a:close/>
                  <a:moveTo>
                    <a:pt x="1447" y="743"/>
                  </a:moveTo>
                  <a:cubicBezTo>
                    <a:pt x="1451" y="737"/>
                    <a:pt x="1451" y="737"/>
                    <a:pt x="1451" y="737"/>
                  </a:cubicBezTo>
                  <a:cubicBezTo>
                    <a:pt x="1452" y="735"/>
                    <a:pt x="1452" y="735"/>
                    <a:pt x="1452" y="735"/>
                  </a:cubicBezTo>
                  <a:cubicBezTo>
                    <a:pt x="1452" y="738"/>
                    <a:pt x="1452" y="738"/>
                    <a:pt x="1452" y="738"/>
                  </a:cubicBezTo>
                  <a:cubicBezTo>
                    <a:pt x="1452" y="743"/>
                    <a:pt x="1453" y="747"/>
                    <a:pt x="1453" y="751"/>
                  </a:cubicBezTo>
                  <a:lnTo>
                    <a:pt x="1447" y="743"/>
                  </a:lnTo>
                  <a:close/>
                  <a:moveTo>
                    <a:pt x="1453" y="665"/>
                  </a:moveTo>
                  <a:cubicBezTo>
                    <a:pt x="1452" y="658"/>
                    <a:pt x="1452" y="658"/>
                    <a:pt x="1452" y="658"/>
                  </a:cubicBezTo>
                  <a:cubicBezTo>
                    <a:pt x="1452" y="653"/>
                    <a:pt x="1452" y="653"/>
                    <a:pt x="1452" y="653"/>
                  </a:cubicBezTo>
                  <a:cubicBezTo>
                    <a:pt x="1452" y="647"/>
                    <a:pt x="1451" y="640"/>
                    <a:pt x="1451" y="634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58" y="659"/>
                    <a:pt x="1458" y="659"/>
                    <a:pt x="1458" y="659"/>
                  </a:cubicBezTo>
                  <a:cubicBezTo>
                    <a:pt x="1456" y="661"/>
                    <a:pt x="1456" y="661"/>
                    <a:pt x="1456" y="661"/>
                  </a:cubicBezTo>
                  <a:lnTo>
                    <a:pt x="1453" y="665"/>
                  </a:lnTo>
                  <a:close/>
                  <a:moveTo>
                    <a:pt x="1469" y="691"/>
                  </a:moveTo>
                  <a:cubicBezTo>
                    <a:pt x="1462" y="698"/>
                    <a:pt x="1462" y="698"/>
                    <a:pt x="1462" y="698"/>
                  </a:cubicBezTo>
                  <a:cubicBezTo>
                    <a:pt x="1459" y="702"/>
                    <a:pt x="1459" y="702"/>
                    <a:pt x="1459" y="702"/>
                  </a:cubicBezTo>
                  <a:cubicBezTo>
                    <a:pt x="1457" y="704"/>
                    <a:pt x="1457" y="704"/>
                    <a:pt x="1457" y="704"/>
                  </a:cubicBezTo>
                  <a:cubicBezTo>
                    <a:pt x="1455" y="704"/>
                    <a:pt x="1455" y="704"/>
                    <a:pt x="1455" y="704"/>
                  </a:cubicBezTo>
                  <a:cubicBezTo>
                    <a:pt x="1454" y="697"/>
                    <a:pt x="1454" y="697"/>
                    <a:pt x="1454" y="697"/>
                  </a:cubicBezTo>
                  <a:cubicBezTo>
                    <a:pt x="1454" y="691"/>
                    <a:pt x="1454" y="691"/>
                    <a:pt x="1454" y="691"/>
                  </a:cubicBezTo>
                  <a:cubicBezTo>
                    <a:pt x="1454" y="686"/>
                    <a:pt x="1453" y="682"/>
                    <a:pt x="1453" y="677"/>
                  </a:cubicBezTo>
                  <a:lnTo>
                    <a:pt x="1469" y="691"/>
                  </a:lnTo>
                  <a:close/>
                  <a:moveTo>
                    <a:pt x="1459" y="709"/>
                  </a:moveTo>
                  <a:cubicBezTo>
                    <a:pt x="1466" y="709"/>
                    <a:pt x="1466" y="709"/>
                    <a:pt x="1466" y="709"/>
                  </a:cubicBezTo>
                  <a:cubicBezTo>
                    <a:pt x="1473" y="709"/>
                    <a:pt x="1473" y="709"/>
                    <a:pt x="1473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73" y="709"/>
                    <a:pt x="1473" y="709"/>
                    <a:pt x="1473" y="709"/>
                  </a:cubicBezTo>
                  <a:cubicBezTo>
                    <a:pt x="1466" y="709"/>
                    <a:pt x="1466" y="709"/>
                    <a:pt x="1466" y="709"/>
                  </a:cubicBezTo>
                  <a:cubicBezTo>
                    <a:pt x="1459" y="709"/>
                    <a:pt x="1459" y="709"/>
                    <a:pt x="1459" y="709"/>
                  </a:cubicBezTo>
                  <a:close/>
                  <a:moveTo>
                    <a:pt x="1467" y="704"/>
                  </a:moveTo>
                  <a:cubicBezTo>
                    <a:pt x="1464" y="704"/>
                    <a:pt x="1464" y="704"/>
                    <a:pt x="1464" y="704"/>
                  </a:cubicBezTo>
                  <a:cubicBezTo>
                    <a:pt x="1466" y="702"/>
                    <a:pt x="1466" y="702"/>
                    <a:pt x="1466" y="702"/>
                  </a:cubicBezTo>
                  <a:cubicBezTo>
                    <a:pt x="1473" y="694"/>
                    <a:pt x="1473" y="694"/>
                    <a:pt x="1473" y="694"/>
                  </a:cubicBezTo>
                  <a:cubicBezTo>
                    <a:pt x="1485" y="704"/>
                    <a:pt x="1485" y="704"/>
                    <a:pt x="1485" y="704"/>
                  </a:cubicBezTo>
                  <a:lnTo>
                    <a:pt x="1467" y="704"/>
                  </a:lnTo>
                  <a:close/>
                  <a:moveTo>
                    <a:pt x="1473" y="687"/>
                  </a:moveTo>
                  <a:cubicBezTo>
                    <a:pt x="1457" y="674"/>
                    <a:pt x="1457" y="674"/>
                    <a:pt x="1457" y="674"/>
                  </a:cubicBezTo>
                  <a:cubicBezTo>
                    <a:pt x="1469" y="674"/>
                    <a:pt x="1469" y="674"/>
                    <a:pt x="1469" y="674"/>
                  </a:cubicBezTo>
                  <a:cubicBezTo>
                    <a:pt x="1474" y="674"/>
                    <a:pt x="1474" y="674"/>
                    <a:pt x="1474" y="674"/>
                  </a:cubicBezTo>
                  <a:cubicBezTo>
                    <a:pt x="1486" y="674"/>
                    <a:pt x="1486" y="674"/>
                    <a:pt x="1486" y="674"/>
                  </a:cubicBezTo>
                  <a:cubicBezTo>
                    <a:pt x="1480" y="680"/>
                    <a:pt x="1480" y="680"/>
                    <a:pt x="1480" y="680"/>
                  </a:cubicBezTo>
                  <a:cubicBezTo>
                    <a:pt x="1478" y="683"/>
                    <a:pt x="1478" y="683"/>
                    <a:pt x="1478" y="683"/>
                  </a:cubicBezTo>
                  <a:lnTo>
                    <a:pt x="1473" y="687"/>
                  </a:lnTo>
                  <a:close/>
                  <a:moveTo>
                    <a:pt x="1468" y="669"/>
                  </a:moveTo>
                  <a:cubicBezTo>
                    <a:pt x="1464" y="669"/>
                    <a:pt x="1464" y="669"/>
                    <a:pt x="1464" y="669"/>
                  </a:cubicBezTo>
                  <a:cubicBezTo>
                    <a:pt x="1456" y="669"/>
                    <a:pt x="1456" y="669"/>
                    <a:pt x="1456" y="669"/>
                  </a:cubicBezTo>
                  <a:cubicBezTo>
                    <a:pt x="1459" y="665"/>
                    <a:pt x="1459" y="665"/>
                    <a:pt x="1459" y="665"/>
                  </a:cubicBezTo>
                  <a:cubicBezTo>
                    <a:pt x="1461" y="662"/>
                    <a:pt x="1461" y="662"/>
                    <a:pt x="1461" y="662"/>
                  </a:cubicBezTo>
                  <a:cubicBezTo>
                    <a:pt x="1469" y="652"/>
                    <a:pt x="1469" y="652"/>
                    <a:pt x="1469" y="652"/>
                  </a:cubicBezTo>
                  <a:cubicBezTo>
                    <a:pt x="1486" y="669"/>
                    <a:pt x="1486" y="669"/>
                    <a:pt x="1486" y="669"/>
                  </a:cubicBezTo>
                  <a:lnTo>
                    <a:pt x="1468" y="669"/>
                  </a:lnTo>
                  <a:close/>
                  <a:moveTo>
                    <a:pt x="1469" y="644"/>
                  </a:moveTo>
                  <a:cubicBezTo>
                    <a:pt x="1469" y="645"/>
                    <a:pt x="1469" y="645"/>
                    <a:pt x="1469" y="645"/>
                  </a:cubicBezTo>
                  <a:cubicBezTo>
                    <a:pt x="1456" y="631"/>
                    <a:pt x="1456" y="631"/>
                    <a:pt x="1456" y="631"/>
                  </a:cubicBezTo>
                  <a:cubicBezTo>
                    <a:pt x="1454" y="630"/>
                    <a:pt x="1454" y="630"/>
                    <a:pt x="1454" y="630"/>
                  </a:cubicBezTo>
                  <a:cubicBezTo>
                    <a:pt x="1469" y="630"/>
                    <a:pt x="1469" y="630"/>
                    <a:pt x="1469" y="630"/>
                  </a:cubicBezTo>
                  <a:cubicBezTo>
                    <a:pt x="1478" y="630"/>
                    <a:pt x="1478" y="630"/>
                    <a:pt x="1478" y="630"/>
                  </a:cubicBezTo>
                  <a:cubicBezTo>
                    <a:pt x="1481" y="630"/>
                    <a:pt x="1481" y="630"/>
                    <a:pt x="1481" y="630"/>
                  </a:cubicBezTo>
                  <a:cubicBezTo>
                    <a:pt x="1480" y="631"/>
                    <a:pt x="1480" y="631"/>
                    <a:pt x="1480" y="631"/>
                  </a:cubicBezTo>
                  <a:cubicBezTo>
                    <a:pt x="1476" y="636"/>
                    <a:pt x="1476" y="636"/>
                    <a:pt x="1476" y="636"/>
                  </a:cubicBezTo>
                  <a:lnTo>
                    <a:pt x="1469" y="644"/>
                  </a:lnTo>
                  <a:close/>
                  <a:moveTo>
                    <a:pt x="1473" y="625"/>
                  </a:moveTo>
                  <a:cubicBezTo>
                    <a:pt x="1464" y="625"/>
                    <a:pt x="1464" y="625"/>
                    <a:pt x="1464" y="625"/>
                  </a:cubicBezTo>
                  <a:cubicBezTo>
                    <a:pt x="1454" y="625"/>
                    <a:pt x="1454" y="625"/>
                    <a:pt x="1454" y="625"/>
                  </a:cubicBezTo>
                  <a:cubicBezTo>
                    <a:pt x="1458" y="619"/>
                    <a:pt x="1458" y="619"/>
                    <a:pt x="1458" y="619"/>
                  </a:cubicBezTo>
                  <a:cubicBezTo>
                    <a:pt x="1462" y="614"/>
                    <a:pt x="1462" y="614"/>
                    <a:pt x="1462" y="614"/>
                  </a:cubicBezTo>
                  <a:cubicBezTo>
                    <a:pt x="1466" y="610"/>
                    <a:pt x="1466" y="610"/>
                    <a:pt x="1466" y="610"/>
                  </a:cubicBezTo>
                  <a:cubicBezTo>
                    <a:pt x="1480" y="625"/>
                    <a:pt x="1480" y="625"/>
                    <a:pt x="1480" y="625"/>
                  </a:cubicBezTo>
                  <a:lnTo>
                    <a:pt x="1473" y="625"/>
                  </a:lnTo>
                  <a:close/>
                  <a:moveTo>
                    <a:pt x="1465" y="602"/>
                  </a:moveTo>
                  <a:cubicBezTo>
                    <a:pt x="1453" y="589"/>
                    <a:pt x="1453" y="589"/>
                    <a:pt x="1453" y="589"/>
                  </a:cubicBezTo>
                  <a:cubicBezTo>
                    <a:pt x="1467" y="589"/>
                    <a:pt x="1467" y="589"/>
                    <a:pt x="1467" y="589"/>
                  </a:cubicBezTo>
                  <a:cubicBezTo>
                    <a:pt x="1476" y="589"/>
                    <a:pt x="1476" y="589"/>
                    <a:pt x="1476" y="589"/>
                  </a:cubicBezTo>
                  <a:cubicBezTo>
                    <a:pt x="1476" y="589"/>
                    <a:pt x="1476" y="589"/>
                    <a:pt x="1476" y="589"/>
                  </a:cubicBezTo>
                  <a:cubicBezTo>
                    <a:pt x="1476" y="589"/>
                    <a:pt x="1476" y="589"/>
                    <a:pt x="1476" y="589"/>
                  </a:cubicBezTo>
                  <a:cubicBezTo>
                    <a:pt x="1472" y="594"/>
                    <a:pt x="1472" y="594"/>
                    <a:pt x="1472" y="594"/>
                  </a:cubicBezTo>
                  <a:lnTo>
                    <a:pt x="1465" y="602"/>
                  </a:lnTo>
                  <a:close/>
                  <a:moveTo>
                    <a:pt x="1470" y="584"/>
                  </a:moveTo>
                  <a:cubicBezTo>
                    <a:pt x="1461" y="584"/>
                    <a:pt x="1461" y="584"/>
                    <a:pt x="1461" y="584"/>
                  </a:cubicBezTo>
                  <a:cubicBezTo>
                    <a:pt x="1452" y="584"/>
                    <a:pt x="1452" y="584"/>
                    <a:pt x="1452" y="584"/>
                  </a:cubicBezTo>
                  <a:cubicBezTo>
                    <a:pt x="1456" y="578"/>
                    <a:pt x="1456" y="578"/>
                    <a:pt x="1456" y="578"/>
                  </a:cubicBezTo>
                  <a:cubicBezTo>
                    <a:pt x="1460" y="574"/>
                    <a:pt x="1460" y="574"/>
                    <a:pt x="1460" y="574"/>
                  </a:cubicBezTo>
                  <a:cubicBezTo>
                    <a:pt x="1463" y="570"/>
                    <a:pt x="1463" y="570"/>
                    <a:pt x="1463" y="570"/>
                  </a:cubicBezTo>
                  <a:cubicBezTo>
                    <a:pt x="1476" y="584"/>
                    <a:pt x="1476" y="584"/>
                    <a:pt x="1476" y="584"/>
                  </a:cubicBezTo>
                  <a:lnTo>
                    <a:pt x="1470" y="584"/>
                  </a:lnTo>
                  <a:close/>
                  <a:moveTo>
                    <a:pt x="1463" y="562"/>
                  </a:moveTo>
                  <a:cubicBezTo>
                    <a:pt x="1451" y="550"/>
                    <a:pt x="1451" y="550"/>
                    <a:pt x="1451" y="550"/>
                  </a:cubicBezTo>
                  <a:cubicBezTo>
                    <a:pt x="1460" y="550"/>
                    <a:pt x="1460" y="550"/>
                    <a:pt x="1460" y="550"/>
                  </a:cubicBezTo>
                  <a:cubicBezTo>
                    <a:pt x="1470" y="550"/>
                    <a:pt x="1470" y="550"/>
                    <a:pt x="1470" y="550"/>
                  </a:cubicBezTo>
                  <a:cubicBezTo>
                    <a:pt x="1472" y="550"/>
                    <a:pt x="1472" y="550"/>
                    <a:pt x="1472" y="550"/>
                  </a:cubicBezTo>
                  <a:cubicBezTo>
                    <a:pt x="1472" y="551"/>
                    <a:pt x="1472" y="551"/>
                    <a:pt x="1472" y="551"/>
                  </a:cubicBezTo>
                  <a:cubicBezTo>
                    <a:pt x="1467" y="557"/>
                    <a:pt x="1467" y="557"/>
                    <a:pt x="1467" y="557"/>
                  </a:cubicBezTo>
                  <a:lnTo>
                    <a:pt x="1463" y="562"/>
                  </a:lnTo>
                  <a:close/>
                  <a:moveTo>
                    <a:pt x="1465" y="545"/>
                  </a:moveTo>
                  <a:cubicBezTo>
                    <a:pt x="1455" y="545"/>
                    <a:pt x="1455" y="545"/>
                    <a:pt x="1455" y="545"/>
                  </a:cubicBezTo>
                  <a:cubicBezTo>
                    <a:pt x="1452" y="545"/>
                    <a:pt x="1452" y="545"/>
                    <a:pt x="1452" y="545"/>
                  </a:cubicBezTo>
                  <a:cubicBezTo>
                    <a:pt x="1453" y="544"/>
                    <a:pt x="1453" y="544"/>
                    <a:pt x="1453" y="544"/>
                  </a:cubicBezTo>
                  <a:cubicBezTo>
                    <a:pt x="1458" y="539"/>
                    <a:pt x="1458" y="539"/>
                    <a:pt x="1458" y="539"/>
                  </a:cubicBezTo>
                  <a:cubicBezTo>
                    <a:pt x="1461" y="536"/>
                    <a:pt x="1461" y="536"/>
                    <a:pt x="1461" y="536"/>
                  </a:cubicBezTo>
                  <a:cubicBezTo>
                    <a:pt x="1471" y="545"/>
                    <a:pt x="1471" y="545"/>
                    <a:pt x="1471" y="545"/>
                  </a:cubicBezTo>
                  <a:lnTo>
                    <a:pt x="1465" y="545"/>
                  </a:lnTo>
                  <a:close/>
                  <a:moveTo>
                    <a:pt x="1461" y="529"/>
                  </a:moveTo>
                  <a:cubicBezTo>
                    <a:pt x="1451" y="520"/>
                    <a:pt x="1451" y="520"/>
                    <a:pt x="1451" y="520"/>
                  </a:cubicBezTo>
                  <a:cubicBezTo>
                    <a:pt x="1460" y="520"/>
                    <a:pt x="1460" y="520"/>
                    <a:pt x="1460" y="520"/>
                  </a:cubicBezTo>
                  <a:cubicBezTo>
                    <a:pt x="1465" y="520"/>
                    <a:pt x="1465" y="520"/>
                    <a:pt x="1465" y="520"/>
                  </a:cubicBezTo>
                  <a:cubicBezTo>
                    <a:pt x="1470" y="520"/>
                    <a:pt x="1470" y="520"/>
                    <a:pt x="1470" y="520"/>
                  </a:cubicBezTo>
                  <a:cubicBezTo>
                    <a:pt x="1467" y="523"/>
                    <a:pt x="1467" y="523"/>
                    <a:pt x="1467" y="523"/>
                  </a:cubicBezTo>
                  <a:cubicBezTo>
                    <a:pt x="1465" y="525"/>
                    <a:pt x="1465" y="525"/>
                    <a:pt x="1465" y="525"/>
                  </a:cubicBezTo>
                  <a:lnTo>
                    <a:pt x="1461" y="529"/>
                  </a:lnTo>
                  <a:close/>
                  <a:moveTo>
                    <a:pt x="1466" y="515"/>
                  </a:moveTo>
                  <a:cubicBezTo>
                    <a:pt x="1459" y="515"/>
                    <a:pt x="1459" y="515"/>
                    <a:pt x="1459" y="515"/>
                  </a:cubicBezTo>
                  <a:cubicBezTo>
                    <a:pt x="1455" y="515"/>
                    <a:pt x="1455" y="515"/>
                    <a:pt x="1455" y="515"/>
                  </a:cubicBezTo>
                  <a:cubicBezTo>
                    <a:pt x="1451" y="515"/>
                    <a:pt x="1451" y="515"/>
                    <a:pt x="1451" y="515"/>
                  </a:cubicBezTo>
                  <a:cubicBezTo>
                    <a:pt x="1453" y="513"/>
                    <a:pt x="1453" y="513"/>
                    <a:pt x="1453" y="513"/>
                  </a:cubicBezTo>
                  <a:cubicBezTo>
                    <a:pt x="1455" y="511"/>
                    <a:pt x="1455" y="511"/>
                    <a:pt x="1455" y="511"/>
                  </a:cubicBezTo>
                  <a:cubicBezTo>
                    <a:pt x="1458" y="507"/>
                    <a:pt x="1458" y="507"/>
                    <a:pt x="1458" y="507"/>
                  </a:cubicBezTo>
                  <a:cubicBezTo>
                    <a:pt x="1459" y="507"/>
                    <a:pt x="1459" y="507"/>
                    <a:pt x="1459" y="507"/>
                  </a:cubicBezTo>
                  <a:cubicBezTo>
                    <a:pt x="1468" y="515"/>
                    <a:pt x="1468" y="515"/>
                    <a:pt x="1468" y="515"/>
                  </a:cubicBezTo>
                  <a:lnTo>
                    <a:pt x="1466" y="515"/>
                  </a:lnTo>
                  <a:close/>
                  <a:moveTo>
                    <a:pt x="1459" y="500"/>
                  </a:moveTo>
                  <a:cubicBezTo>
                    <a:pt x="1451" y="492"/>
                    <a:pt x="1451" y="492"/>
                    <a:pt x="1451" y="492"/>
                  </a:cubicBezTo>
                  <a:cubicBezTo>
                    <a:pt x="1452" y="492"/>
                    <a:pt x="1452" y="492"/>
                    <a:pt x="1452" y="492"/>
                  </a:cubicBezTo>
                  <a:cubicBezTo>
                    <a:pt x="1461" y="492"/>
                    <a:pt x="1461" y="492"/>
                    <a:pt x="1461" y="492"/>
                  </a:cubicBezTo>
                  <a:cubicBezTo>
                    <a:pt x="1467" y="492"/>
                    <a:pt x="1467" y="492"/>
                    <a:pt x="1467" y="492"/>
                  </a:cubicBezTo>
                  <a:cubicBezTo>
                    <a:pt x="1464" y="495"/>
                    <a:pt x="1464" y="495"/>
                    <a:pt x="1464" y="495"/>
                  </a:cubicBezTo>
                  <a:cubicBezTo>
                    <a:pt x="1460" y="499"/>
                    <a:pt x="1460" y="499"/>
                    <a:pt x="1460" y="499"/>
                  </a:cubicBezTo>
                  <a:lnTo>
                    <a:pt x="1459" y="500"/>
                  </a:lnTo>
                  <a:close/>
                  <a:moveTo>
                    <a:pt x="1464" y="487"/>
                  </a:moveTo>
                  <a:cubicBezTo>
                    <a:pt x="1456" y="487"/>
                    <a:pt x="1456" y="487"/>
                    <a:pt x="1456" y="487"/>
                  </a:cubicBezTo>
                  <a:cubicBezTo>
                    <a:pt x="1449" y="487"/>
                    <a:pt x="1449" y="487"/>
                    <a:pt x="1449" y="487"/>
                  </a:cubicBezTo>
                  <a:cubicBezTo>
                    <a:pt x="1452" y="484"/>
                    <a:pt x="1452" y="484"/>
                    <a:pt x="1452" y="484"/>
                  </a:cubicBezTo>
                  <a:cubicBezTo>
                    <a:pt x="1456" y="479"/>
                    <a:pt x="1456" y="479"/>
                    <a:pt x="1456" y="479"/>
                  </a:cubicBezTo>
                  <a:cubicBezTo>
                    <a:pt x="1457" y="477"/>
                    <a:pt x="1457" y="477"/>
                    <a:pt x="1457" y="477"/>
                  </a:cubicBezTo>
                  <a:cubicBezTo>
                    <a:pt x="1458" y="477"/>
                    <a:pt x="1458" y="477"/>
                    <a:pt x="1458" y="477"/>
                  </a:cubicBezTo>
                  <a:cubicBezTo>
                    <a:pt x="1462" y="482"/>
                    <a:pt x="1462" y="482"/>
                    <a:pt x="1462" y="482"/>
                  </a:cubicBezTo>
                  <a:cubicBezTo>
                    <a:pt x="1467" y="487"/>
                    <a:pt x="1467" y="487"/>
                    <a:pt x="1467" y="487"/>
                  </a:cubicBezTo>
                  <a:lnTo>
                    <a:pt x="1464" y="487"/>
                  </a:lnTo>
                  <a:close/>
                  <a:moveTo>
                    <a:pt x="1457" y="469"/>
                  </a:moveTo>
                  <a:cubicBezTo>
                    <a:pt x="1450" y="460"/>
                    <a:pt x="1450" y="460"/>
                    <a:pt x="1450" y="460"/>
                  </a:cubicBezTo>
                  <a:cubicBezTo>
                    <a:pt x="1449" y="460"/>
                    <a:pt x="1449" y="460"/>
                    <a:pt x="1449" y="460"/>
                  </a:cubicBezTo>
                  <a:cubicBezTo>
                    <a:pt x="1460" y="460"/>
                    <a:pt x="1460" y="460"/>
                    <a:pt x="1460" y="460"/>
                  </a:cubicBezTo>
                  <a:cubicBezTo>
                    <a:pt x="1465" y="460"/>
                    <a:pt x="1465" y="460"/>
                    <a:pt x="1465" y="460"/>
                  </a:cubicBezTo>
                  <a:cubicBezTo>
                    <a:pt x="1463" y="463"/>
                    <a:pt x="1463" y="463"/>
                    <a:pt x="1463" y="463"/>
                  </a:cubicBezTo>
                  <a:cubicBezTo>
                    <a:pt x="1458" y="468"/>
                    <a:pt x="1458" y="468"/>
                    <a:pt x="1458" y="468"/>
                  </a:cubicBezTo>
                  <a:lnTo>
                    <a:pt x="1457" y="469"/>
                  </a:lnTo>
                  <a:close/>
                  <a:moveTo>
                    <a:pt x="1463" y="455"/>
                  </a:moveTo>
                  <a:cubicBezTo>
                    <a:pt x="1454" y="455"/>
                    <a:pt x="1454" y="455"/>
                    <a:pt x="1454" y="455"/>
                  </a:cubicBezTo>
                  <a:cubicBezTo>
                    <a:pt x="1449" y="455"/>
                    <a:pt x="1449" y="455"/>
                    <a:pt x="1449" y="455"/>
                  </a:cubicBezTo>
                  <a:cubicBezTo>
                    <a:pt x="1451" y="452"/>
                    <a:pt x="1451" y="452"/>
                    <a:pt x="1451" y="452"/>
                  </a:cubicBezTo>
                  <a:cubicBezTo>
                    <a:pt x="1455" y="447"/>
                    <a:pt x="1455" y="447"/>
                    <a:pt x="1455" y="447"/>
                  </a:cubicBezTo>
                  <a:cubicBezTo>
                    <a:pt x="1456" y="445"/>
                    <a:pt x="1456" y="445"/>
                    <a:pt x="1456" y="445"/>
                  </a:cubicBezTo>
                  <a:cubicBezTo>
                    <a:pt x="1465" y="455"/>
                    <a:pt x="1465" y="455"/>
                    <a:pt x="1465" y="455"/>
                  </a:cubicBezTo>
                  <a:lnTo>
                    <a:pt x="1463" y="455"/>
                  </a:lnTo>
                  <a:close/>
                  <a:moveTo>
                    <a:pt x="1456" y="437"/>
                  </a:moveTo>
                  <a:cubicBezTo>
                    <a:pt x="1448" y="429"/>
                    <a:pt x="1448" y="429"/>
                    <a:pt x="1448" y="429"/>
                  </a:cubicBezTo>
                  <a:cubicBezTo>
                    <a:pt x="1453" y="429"/>
                    <a:pt x="1453" y="429"/>
                    <a:pt x="1453" y="429"/>
                  </a:cubicBezTo>
                  <a:cubicBezTo>
                    <a:pt x="1457" y="429"/>
                    <a:pt x="1457" y="429"/>
                    <a:pt x="1457" y="429"/>
                  </a:cubicBezTo>
                  <a:cubicBezTo>
                    <a:pt x="1460" y="429"/>
                    <a:pt x="1460" y="429"/>
                    <a:pt x="1460" y="429"/>
                  </a:cubicBezTo>
                  <a:cubicBezTo>
                    <a:pt x="1463" y="429"/>
                    <a:pt x="1463" y="429"/>
                    <a:pt x="1463" y="429"/>
                  </a:cubicBezTo>
                  <a:cubicBezTo>
                    <a:pt x="1462" y="430"/>
                    <a:pt x="1462" y="430"/>
                    <a:pt x="1462" y="430"/>
                  </a:cubicBezTo>
                  <a:cubicBezTo>
                    <a:pt x="1460" y="432"/>
                    <a:pt x="1460" y="432"/>
                    <a:pt x="1460" y="432"/>
                  </a:cubicBezTo>
                  <a:cubicBezTo>
                    <a:pt x="1459" y="434"/>
                    <a:pt x="1459" y="434"/>
                    <a:pt x="1459" y="434"/>
                  </a:cubicBezTo>
                  <a:lnTo>
                    <a:pt x="1456" y="437"/>
                  </a:lnTo>
                  <a:close/>
                  <a:moveTo>
                    <a:pt x="1458" y="424"/>
                  </a:moveTo>
                  <a:cubicBezTo>
                    <a:pt x="1455" y="424"/>
                    <a:pt x="1455" y="424"/>
                    <a:pt x="1455" y="424"/>
                  </a:cubicBezTo>
                  <a:cubicBezTo>
                    <a:pt x="1452" y="424"/>
                    <a:pt x="1452" y="424"/>
                    <a:pt x="1452" y="424"/>
                  </a:cubicBezTo>
                  <a:cubicBezTo>
                    <a:pt x="1449" y="424"/>
                    <a:pt x="1449" y="424"/>
                    <a:pt x="1449" y="424"/>
                  </a:cubicBezTo>
                  <a:cubicBezTo>
                    <a:pt x="1450" y="422"/>
                    <a:pt x="1450" y="422"/>
                    <a:pt x="1450" y="422"/>
                  </a:cubicBezTo>
                  <a:cubicBezTo>
                    <a:pt x="1452" y="421"/>
                    <a:pt x="1452" y="421"/>
                    <a:pt x="1452" y="421"/>
                  </a:cubicBezTo>
                  <a:cubicBezTo>
                    <a:pt x="1453" y="419"/>
                    <a:pt x="1453" y="419"/>
                    <a:pt x="1453" y="419"/>
                  </a:cubicBezTo>
                  <a:cubicBezTo>
                    <a:pt x="1455" y="418"/>
                    <a:pt x="1455" y="418"/>
                    <a:pt x="1455" y="418"/>
                  </a:cubicBezTo>
                  <a:cubicBezTo>
                    <a:pt x="1461" y="424"/>
                    <a:pt x="1461" y="424"/>
                    <a:pt x="1461" y="424"/>
                  </a:cubicBezTo>
                  <a:lnTo>
                    <a:pt x="1458" y="424"/>
                  </a:lnTo>
                  <a:close/>
                  <a:moveTo>
                    <a:pt x="1455" y="411"/>
                  </a:moveTo>
                  <a:cubicBezTo>
                    <a:pt x="1449" y="405"/>
                    <a:pt x="1449" y="405"/>
                    <a:pt x="1449" y="405"/>
                  </a:cubicBezTo>
                  <a:cubicBezTo>
                    <a:pt x="1455" y="406"/>
                    <a:pt x="1455" y="406"/>
                    <a:pt x="1455" y="406"/>
                  </a:cubicBezTo>
                  <a:cubicBezTo>
                    <a:pt x="1459" y="406"/>
                    <a:pt x="1459" y="406"/>
                    <a:pt x="1459" y="406"/>
                  </a:cubicBezTo>
                  <a:cubicBezTo>
                    <a:pt x="1460" y="406"/>
                    <a:pt x="1460" y="406"/>
                    <a:pt x="1460" y="406"/>
                  </a:cubicBezTo>
                  <a:cubicBezTo>
                    <a:pt x="1460" y="406"/>
                    <a:pt x="1460" y="406"/>
                    <a:pt x="1460" y="406"/>
                  </a:cubicBezTo>
                  <a:cubicBezTo>
                    <a:pt x="1458" y="408"/>
                    <a:pt x="1458" y="408"/>
                    <a:pt x="1458" y="408"/>
                  </a:cubicBezTo>
                  <a:lnTo>
                    <a:pt x="1455" y="411"/>
                  </a:lnTo>
                  <a:close/>
                  <a:moveTo>
                    <a:pt x="1454" y="400"/>
                  </a:moveTo>
                  <a:cubicBezTo>
                    <a:pt x="1450" y="400"/>
                    <a:pt x="1450" y="400"/>
                    <a:pt x="1450" y="400"/>
                  </a:cubicBezTo>
                  <a:cubicBezTo>
                    <a:pt x="1448" y="400"/>
                    <a:pt x="1448" y="400"/>
                    <a:pt x="1448" y="400"/>
                  </a:cubicBezTo>
                  <a:cubicBezTo>
                    <a:pt x="1449" y="400"/>
                    <a:pt x="1449" y="400"/>
                    <a:pt x="1449" y="400"/>
                  </a:cubicBezTo>
                  <a:cubicBezTo>
                    <a:pt x="1451" y="398"/>
                    <a:pt x="1451" y="398"/>
                    <a:pt x="1451" y="398"/>
                  </a:cubicBezTo>
                  <a:cubicBezTo>
                    <a:pt x="1454" y="395"/>
                    <a:pt x="1454" y="395"/>
                    <a:pt x="1454" y="395"/>
                  </a:cubicBezTo>
                  <a:cubicBezTo>
                    <a:pt x="1459" y="400"/>
                    <a:pt x="1459" y="400"/>
                    <a:pt x="1459" y="400"/>
                  </a:cubicBezTo>
                  <a:lnTo>
                    <a:pt x="1454" y="400"/>
                  </a:lnTo>
                  <a:close/>
                  <a:moveTo>
                    <a:pt x="1454" y="388"/>
                  </a:moveTo>
                  <a:cubicBezTo>
                    <a:pt x="1454" y="388"/>
                    <a:pt x="1454" y="388"/>
                    <a:pt x="1454" y="388"/>
                  </a:cubicBezTo>
                  <a:cubicBezTo>
                    <a:pt x="1448" y="383"/>
                    <a:pt x="1448" y="383"/>
                    <a:pt x="1448" y="383"/>
                  </a:cubicBezTo>
                  <a:cubicBezTo>
                    <a:pt x="1449" y="383"/>
                    <a:pt x="1449" y="383"/>
                    <a:pt x="1449" y="383"/>
                  </a:cubicBezTo>
                  <a:cubicBezTo>
                    <a:pt x="1454" y="383"/>
                    <a:pt x="1454" y="383"/>
                    <a:pt x="1454" y="383"/>
                  </a:cubicBezTo>
                  <a:cubicBezTo>
                    <a:pt x="1459" y="383"/>
                    <a:pt x="1459" y="383"/>
                    <a:pt x="1459" y="383"/>
                  </a:cubicBezTo>
                  <a:cubicBezTo>
                    <a:pt x="1456" y="385"/>
                    <a:pt x="1456" y="385"/>
                    <a:pt x="1456" y="385"/>
                  </a:cubicBezTo>
                  <a:lnTo>
                    <a:pt x="1454" y="388"/>
                  </a:lnTo>
                  <a:close/>
                  <a:moveTo>
                    <a:pt x="1454" y="378"/>
                  </a:moveTo>
                  <a:cubicBezTo>
                    <a:pt x="1449" y="378"/>
                    <a:pt x="1449" y="378"/>
                    <a:pt x="1449" y="378"/>
                  </a:cubicBezTo>
                  <a:cubicBezTo>
                    <a:pt x="1448" y="378"/>
                    <a:pt x="1448" y="378"/>
                    <a:pt x="1448" y="378"/>
                  </a:cubicBezTo>
                  <a:cubicBezTo>
                    <a:pt x="1448" y="378"/>
                    <a:pt x="1448" y="378"/>
                    <a:pt x="1448" y="378"/>
                  </a:cubicBezTo>
                  <a:cubicBezTo>
                    <a:pt x="1451" y="375"/>
                    <a:pt x="1451" y="375"/>
                    <a:pt x="1451" y="375"/>
                  </a:cubicBezTo>
                  <a:cubicBezTo>
                    <a:pt x="1453" y="372"/>
                    <a:pt x="1453" y="372"/>
                    <a:pt x="1453" y="372"/>
                  </a:cubicBezTo>
                  <a:cubicBezTo>
                    <a:pt x="1459" y="378"/>
                    <a:pt x="1459" y="378"/>
                    <a:pt x="1459" y="378"/>
                  </a:cubicBezTo>
                  <a:lnTo>
                    <a:pt x="1454" y="378"/>
                  </a:lnTo>
                  <a:close/>
                  <a:moveTo>
                    <a:pt x="1453" y="365"/>
                  </a:moveTo>
                  <a:cubicBezTo>
                    <a:pt x="1448" y="360"/>
                    <a:pt x="1448" y="360"/>
                    <a:pt x="1448" y="360"/>
                  </a:cubicBezTo>
                  <a:cubicBezTo>
                    <a:pt x="1457" y="360"/>
                    <a:pt x="1457" y="360"/>
                    <a:pt x="1457" y="360"/>
                  </a:cubicBezTo>
                  <a:cubicBezTo>
                    <a:pt x="1458" y="360"/>
                    <a:pt x="1458" y="360"/>
                    <a:pt x="1458" y="360"/>
                  </a:cubicBezTo>
                  <a:cubicBezTo>
                    <a:pt x="1457" y="360"/>
                    <a:pt x="1457" y="360"/>
                    <a:pt x="1457" y="360"/>
                  </a:cubicBezTo>
                  <a:lnTo>
                    <a:pt x="1453" y="365"/>
                  </a:lnTo>
                  <a:close/>
                  <a:moveTo>
                    <a:pt x="1457" y="355"/>
                  </a:moveTo>
                  <a:cubicBezTo>
                    <a:pt x="1452" y="355"/>
                    <a:pt x="1452" y="355"/>
                    <a:pt x="1452" y="355"/>
                  </a:cubicBezTo>
                  <a:cubicBezTo>
                    <a:pt x="1446" y="355"/>
                    <a:pt x="1446" y="355"/>
                    <a:pt x="1446" y="355"/>
                  </a:cubicBezTo>
                  <a:cubicBezTo>
                    <a:pt x="1448" y="352"/>
                    <a:pt x="1448" y="352"/>
                    <a:pt x="1448" y="352"/>
                  </a:cubicBezTo>
                  <a:cubicBezTo>
                    <a:pt x="1451" y="349"/>
                    <a:pt x="1451" y="349"/>
                    <a:pt x="1451" y="349"/>
                  </a:cubicBezTo>
                  <a:cubicBezTo>
                    <a:pt x="1452" y="347"/>
                    <a:pt x="1452" y="347"/>
                    <a:pt x="1452" y="347"/>
                  </a:cubicBezTo>
                  <a:cubicBezTo>
                    <a:pt x="1458" y="355"/>
                    <a:pt x="1458" y="355"/>
                    <a:pt x="1458" y="355"/>
                  </a:cubicBezTo>
                  <a:lnTo>
                    <a:pt x="1457" y="355"/>
                  </a:lnTo>
                  <a:close/>
                  <a:moveTo>
                    <a:pt x="1452" y="338"/>
                  </a:moveTo>
                  <a:cubicBezTo>
                    <a:pt x="1452" y="338"/>
                    <a:pt x="1452" y="338"/>
                    <a:pt x="1452" y="338"/>
                  </a:cubicBezTo>
                  <a:cubicBezTo>
                    <a:pt x="1450" y="336"/>
                    <a:pt x="1450" y="336"/>
                    <a:pt x="1450" y="336"/>
                  </a:cubicBezTo>
                  <a:cubicBezTo>
                    <a:pt x="1446" y="330"/>
                    <a:pt x="1446" y="330"/>
                    <a:pt x="1446" y="330"/>
                  </a:cubicBezTo>
                  <a:cubicBezTo>
                    <a:pt x="1448" y="330"/>
                    <a:pt x="1448" y="330"/>
                    <a:pt x="1448" y="330"/>
                  </a:cubicBezTo>
                  <a:cubicBezTo>
                    <a:pt x="1456" y="330"/>
                    <a:pt x="1456" y="330"/>
                    <a:pt x="1456" y="330"/>
                  </a:cubicBezTo>
                  <a:cubicBezTo>
                    <a:pt x="1457" y="330"/>
                    <a:pt x="1457" y="330"/>
                    <a:pt x="1457" y="330"/>
                  </a:cubicBezTo>
                  <a:cubicBezTo>
                    <a:pt x="1457" y="331"/>
                    <a:pt x="1457" y="331"/>
                    <a:pt x="1457" y="331"/>
                  </a:cubicBezTo>
                  <a:cubicBezTo>
                    <a:pt x="1453" y="336"/>
                    <a:pt x="1453" y="336"/>
                    <a:pt x="1453" y="336"/>
                  </a:cubicBezTo>
                  <a:lnTo>
                    <a:pt x="1452" y="338"/>
                  </a:lnTo>
                  <a:close/>
                  <a:moveTo>
                    <a:pt x="1456" y="325"/>
                  </a:moveTo>
                  <a:cubicBezTo>
                    <a:pt x="1451" y="325"/>
                    <a:pt x="1451" y="325"/>
                    <a:pt x="1451" y="325"/>
                  </a:cubicBezTo>
                  <a:cubicBezTo>
                    <a:pt x="1446" y="325"/>
                    <a:pt x="1446" y="325"/>
                    <a:pt x="1446" y="325"/>
                  </a:cubicBezTo>
                  <a:cubicBezTo>
                    <a:pt x="1448" y="322"/>
                    <a:pt x="1448" y="322"/>
                    <a:pt x="1448" y="322"/>
                  </a:cubicBezTo>
                  <a:cubicBezTo>
                    <a:pt x="1450" y="319"/>
                    <a:pt x="1450" y="319"/>
                    <a:pt x="1450" y="319"/>
                  </a:cubicBezTo>
                  <a:cubicBezTo>
                    <a:pt x="1451" y="318"/>
                    <a:pt x="1451" y="318"/>
                    <a:pt x="1451" y="318"/>
                  </a:cubicBezTo>
                  <a:cubicBezTo>
                    <a:pt x="1457" y="325"/>
                    <a:pt x="1457" y="325"/>
                    <a:pt x="1457" y="325"/>
                  </a:cubicBezTo>
                  <a:lnTo>
                    <a:pt x="1456" y="325"/>
                  </a:lnTo>
                  <a:close/>
                  <a:moveTo>
                    <a:pt x="1451" y="309"/>
                  </a:moveTo>
                  <a:cubicBezTo>
                    <a:pt x="1451" y="309"/>
                    <a:pt x="1451" y="309"/>
                    <a:pt x="1451" y="309"/>
                  </a:cubicBezTo>
                  <a:cubicBezTo>
                    <a:pt x="1451" y="309"/>
                    <a:pt x="1451" y="309"/>
                    <a:pt x="1451" y="309"/>
                  </a:cubicBezTo>
                  <a:cubicBezTo>
                    <a:pt x="1446" y="302"/>
                    <a:pt x="1446" y="302"/>
                    <a:pt x="1446" y="302"/>
                  </a:cubicBezTo>
                  <a:cubicBezTo>
                    <a:pt x="1446" y="302"/>
                    <a:pt x="1446" y="302"/>
                    <a:pt x="1446" y="302"/>
                  </a:cubicBezTo>
                  <a:cubicBezTo>
                    <a:pt x="1455" y="302"/>
                    <a:pt x="1455" y="302"/>
                    <a:pt x="1455" y="302"/>
                  </a:cubicBezTo>
                  <a:cubicBezTo>
                    <a:pt x="1455" y="302"/>
                    <a:pt x="1455" y="302"/>
                    <a:pt x="1455" y="302"/>
                  </a:cubicBezTo>
                  <a:cubicBezTo>
                    <a:pt x="1455" y="302"/>
                    <a:pt x="1455" y="302"/>
                    <a:pt x="1455" y="302"/>
                  </a:cubicBezTo>
                  <a:cubicBezTo>
                    <a:pt x="1452" y="307"/>
                    <a:pt x="1452" y="307"/>
                    <a:pt x="1452" y="307"/>
                  </a:cubicBezTo>
                  <a:lnTo>
                    <a:pt x="1451" y="309"/>
                  </a:lnTo>
                  <a:close/>
                  <a:moveTo>
                    <a:pt x="1454" y="297"/>
                  </a:moveTo>
                  <a:cubicBezTo>
                    <a:pt x="1450" y="297"/>
                    <a:pt x="1450" y="297"/>
                    <a:pt x="1450" y="297"/>
                  </a:cubicBezTo>
                  <a:cubicBezTo>
                    <a:pt x="1446" y="297"/>
                    <a:pt x="1446" y="297"/>
                    <a:pt x="1446" y="297"/>
                  </a:cubicBezTo>
                  <a:cubicBezTo>
                    <a:pt x="1447" y="294"/>
                    <a:pt x="1447" y="294"/>
                    <a:pt x="1447" y="294"/>
                  </a:cubicBezTo>
                  <a:cubicBezTo>
                    <a:pt x="1449" y="292"/>
                    <a:pt x="1449" y="292"/>
                    <a:pt x="1449" y="292"/>
                  </a:cubicBezTo>
                  <a:cubicBezTo>
                    <a:pt x="1450" y="290"/>
                    <a:pt x="1450" y="290"/>
                    <a:pt x="1450" y="290"/>
                  </a:cubicBezTo>
                  <a:cubicBezTo>
                    <a:pt x="1455" y="297"/>
                    <a:pt x="1455" y="297"/>
                    <a:pt x="1455" y="297"/>
                  </a:cubicBezTo>
                  <a:lnTo>
                    <a:pt x="1454" y="297"/>
                  </a:lnTo>
                  <a:close/>
                  <a:moveTo>
                    <a:pt x="1451" y="280"/>
                  </a:moveTo>
                  <a:cubicBezTo>
                    <a:pt x="1450" y="282"/>
                    <a:pt x="1450" y="282"/>
                    <a:pt x="1450" y="282"/>
                  </a:cubicBezTo>
                  <a:cubicBezTo>
                    <a:pt x="1450" y="282"/>
                    <a:pt x="1450" y="282"/>
                    <a:pt x="1450" y="282"/>
                  </a:cubicBezTo>
                  <a:cubicBezTo>
                    <a:pt x="1449" y="280"/>
                    <a:pt x="1449" y="280"/>
                    <a:pt x="1449" y="280"/>
                  </a:cubicBezTo>
                  <a:cubicBezTo>
                    <a:pt x="1446" y="276"/>
                    <a:pt x="1446" y="276"/>
                    <a:pt x="1446" y="276"/>
                  </a:cubicBezTo>
                  <a:cubicBezTo>
                    <a:pt x="1446" y="276"/>
                    <a:pt x="1446" y="276"/>
                    <a:pt x="1446" y="276"/>
                  </a:cubicBezTo>
                  <a:cubicBezTo>
                    <a:pt x="1448" y="276"/>
                    <a:pt x="1448" y="276"/>
                    <a:pt x="1448" y="276"/>
                  </a:cubicBezTo>
                  <a:cubicBezTo>
                    <a:pt x="1452" y="276"/>
                    <a:pt x="1452" y="276"/>
                    <a:pt x="1452" y="276"/>
                  </a:cubicBezTo>
                  <a:cubicBezTo>
                    <a:pt x="1454" y="276"/>
                    <a:pt x="1454" y="276"/>
                    <a:pt x="1454" y="276"/>
                  </a:cubicBezTo>
                  <a:cubicBezTo>
                    <a:pt x="1453" y="277"/>
                    <a:pt x="1453" y="277"/>
                    <a:pt x="1453" y="277"/>
                  </a:cubicBezTo>
                  <a:cubicBezTo>
                    <a:pt x="1451" y="279"/>
                    <a:pt x="1451" y="279"/>
                    <a:pt x="1451" y="279"/>
                  </a:cubicBezTo>
                  <a:lnTo>
                    <a:pt x="1451" y="280"/>
                  </a:lnTo>
                  <a:close/>
                  <a:moveTo>
                    <a:pt x="1452" y="271"/>
                  </a:moveTo>
                  <a:cubicBezTo>
                    <a:pt x="1449" y="271"/>
                    <a:pt x="1449" y="271"/>
                    <a:pt x="1449" y="271"/>
                  </a:cubicBezTo>
                  <a:cubicBezTo>
                    <a:pt x="1447" y="271"/>
                    <a:pt x="1447" y="271"/>
                    <a:pt x="1447" y="271"/>
                  </a:cubicBezTo>
                  <a:cubicBezTo>
                    <a:pt x="1445" y="271"/>
                    <a:pt x="1445" y="271"/>
                    <a:pt x="1445" y="271"/>
                  </a:cubicBezTo>
                  <a:cubicBezTo>
                    <a:pt x="1446" y="270"/>
                    <a:pt x="1446" y="270"/>
                    <a:pt x="1446" y="270"/>
                  </a:cubicBezTo>
                  <a:cubicBezTo>
                    <a:pt x="1447" y="269"/>
                    <a:pt x="1447" y="269"/>
                    <a:pt x="1447" y="269"/>
                  </a:cubicBezTo>
                  <a:cubicBezTo>
                    <a:pt x="1448" y="267"/>
                    <a:pt x="1448" y="267"/>
                    <a:pt x="1448" y="267"/>
                  </a:cubicBezTo>
                  <a:cubicBezTo>
                    <a:pt x="1449" y="265"/>
                    <a:pt x="1449" y="265"/>
                    <a:pt x="1449" y="265"/>
                  </a:cubicBezTo>
                  <a:cubicBezTo>
                    <a:pt x="1454" y="271"/>
                    <a:pt x="1454" y="271"/>
                    <a:pt x="1454" y="271"/>
                  </a:cubicBezTo>
                  <a:lnTo>
                    <a:pt x="1452" y="271"/>
                  </a:lnTo>
                  <a:close/>
                  <a:moveTo>
                    <a:pt x="1452" y="252"/>
                  </a:moveTo>
                  <a:cubicBezTo>
                    <a:pt x="1450" y="255"/>
                    <a:pt x="1450" y="255"/>
                    <a:pt x="1450" y="255"/>
                  </a:cubicBezTo>
                  <a:cubicBezTo>
                    <a:pt x="1449" y="256"/>
                    <a:pt x="1449" y="256"/>
                    <a:pt x="1449" y="256"/>
                  </a:cubicBezTo>
                  <a:cubicBezTo>
                    <a:pt x="1445" y="250"/>
                    <a:pt x="1445" y="250"/>
                    <a:pt x="1445" y="250"/>
                  </a:cubicBezTo>
                  <a:cubicBezTo>
                    <a:pt x="1445" y="250"/>
                    <a:pt x="1445" y="250"/>
                    <a:pt x="1445" y="250"/>
                  </a:cubicBezTo>
                  <a:cubicBezTo>
                    <a:pt x="1450" y="250"/>
                    <a:pt x="1450" y="250"/>
                    <a:pt x="1450" y="250"/>
                  </a:cubicBezTo>
                  <a:cubicBezTo>
                    <a:pt x="1451" y="250"/>
                    <a:pt x="1451" y="250"/>
                    <a:pt x="1451" y="250"/>
                  </a:cubicBezTo>
                  <a:cubicBezTo>
                    <a:pt x="1453" y="250"/>
                    <a:pt x="1453" y="250"/>
                    <a:pt x="1453" y="250"/>
                  </a:cubicBezTo>
                  <a:cubicBezTo>
                    <a:pt x="1452" y="251"/>
                    <a:pt x="1452" y="251"/>
                    <a:pt x="1452" y="251"/>
                  </a:cubicBezTo>
                  <a:lnTo>
                    <a:pt x="1452" y="252"/>
                  </a:lnTo>
                  <a:close/>
                  <a:moveTo>
                    <a:pt x="1450" y="207"/>
                  </a:moveTo>
                  <a:cubicBezTo>
                    <a:pt x="1451" y="206"/>
                    <a:pt x="1451" y="206"/>
                    <a:pt x="1451" y="206"/>
                  </a:cubicBezTo>
                  <a:cubicBezTo>
                    <a:pt x="1452" y="205"/>
                    <a:pt x="1452" y="205"/>
                    <a:pt x="1452" y="205"/>
                  </a:cubicBezTo>
                  <a:cubicBezTo>
                    <a:pt x="1453" y="204"/>
                    <a:pt x="1453" y="204"/>
                    <a:pt x="1453" y="204"/>
                  </a:cubicBezTo>
                  <a:cubicBezTo>
                    <a:pt x="1453" y="207"/>
                    <a:pt x="1453" y="207"/>
                    <a:pt x="1453" y="207"/>
                  </a:cubicBezTo>
                  <a:cubicBezTo>
                    <a:pt x="1453" y="207"/>
                    <a:pt x="1453" y="207"/>
                    <a:pt x="1453" y="207"/>
                  </a:cubicBezTo>
                  <a:cubicBezTo>
                    <a:pt x="1453" y="211"/>
                    <a:pt x="1453" y="211"/>
                    <a:pt x="1453" y="211"/>
                  </a:cubicBezTo>
                  <a:lnTo>
                    <a:pt x="1450" y="207"/>
                  </a:lnTo>
                  <a:close/>
                  <a:moveTo>
                    <a:pt x="1450" y="185"/>
                  </a:moveTo>
                  <a:cubicBezTo>
                    <a:pt x="1451" y="184"/>
                    <a:pt x="1451" y="184"/>
                    <a:pt x="1451" y="184"/>
                  </a:cubicBezTo>
                  <a:cubicBezTo>
                    <a:pt x="1452" y="183"/>
                    <a:pt x="1452" y="183"/>
                    <a:pt x="1452" y="183"/>
                  </a:cubicBezTo>
                  <a:cubicBezTo>
                    <a:pt x="1452" y="185"/>
                    <a:pt x="1452" y="185"/>
                    <a:pt x="1452" y="185"/>
                  </a:cubicBezTo>
                  <a:cubicBezTo>
                    <a:pt x="1452" y="187"/>
                    <a:pt x="1452" y="187"/>
                    <a:pt x="1452" y="187"/>
                  </a:cubicBezTo>
                  <a:lnTo>
                    <a:pt x="1450" y="185"/>
                  </a:lnTo>
                  <a:close/>
                  <a:moveTo>
                    <a:pt x="1449" y="162"/>
                  </a:moveTo>
                  <a:cubicBezTo>
                    <a:pt x="1450" y="161"/>
                    <a:pt x="1450" y="161"/>
                    <a:pt x="1450" y="161"/>
                  </a:cubicBezTo>
                  <a:cubicBezTo>
                    <a:pt x="1451" y="159"/>
                    <a:pt x="1451" y="159"/>
                    <a:pt x="1451" y="159"/>
                  </a:cubicBezTo>
                  <a:cubicBezTo>
                    <a:pt x="1451" y="161"/>
                    <a:pt x="1451" y="161"/>
                    <a:pt x="1451" y="161"/>
                  </a:cubicBezTo>
                  <a:cubicBezTo>
                    <a:pt x="1451" y="165"/>
                    <a:pt x="1451" y="165"/>
                    <a:pt x="1451" y="165"/>
                  </a:cubicBezTo>
                  <a:lnTo>
                    <a:pt x="1449" y="162"/>
                  </a:lnTo>
                  <a:close/>
                  <a:moveTo>
                    <a:pt x="1447" y="144"/>
                  </a:moveTo>
                  <a:cubicBezTo>
                    <a:pt x="1447" y="145"/>
                    <a:pt x="1447" y="145"/>
                    <a:pt x="1446" y="145"/>
                  </a:cubicBezTo>
                  <a:cubicBezTo>
                    <a:pt x="1446" y="145"/>
                    <a:pt x="1445" y="145"/>
                    <a:pt x="1444" y="145"/>
                  </a:cubicBezTo>
                  <a:cubicBezTo>
                    <a:pt x="1443" y="146"/>
                    <a:pt x="1442" y="146"/>
                    <a:pt x="1441" y="146"/>
                  </a:cubicBezTo>
                  <a:cubicBezTo>
                    <a:pt x="1441" y="143"/>
                    <a:pt x="1441" y="143"/>
                    <a:pt x="1441" y="143"/>
                  </a:cubicBezTo>
                  <a:cubicBezTo>
                    <a:pt x="1441" y="139"/>
                    <a:pt x="1441" y="139"/>
                    <a:pt x="1441" y="1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41" y="125"/>
                    <a:pt x="1441" y="125"/>
                    <a:pt x="1441" y="125"/>
                  </a:cubicBezTo>
                  <a:cubicBezTo>
                    <a:pt x="1441" y="124"/>
                    <a:pt x="1441" y="124"/>
                    <a:pt x="1441" y="124"/>
                  </a:cubicBezTo>
                  <a:cubicBezTo>
                    <a:pt x="1446" y="124"/>
                    <a:pt x="1446" y="124"/>
                    <a:pt x="1446" y="124"/>
                  </a:cubicBezTo>
                  <a:cubicBezTo>
                    <a:pt x="1449" y="124"/>
                    <a:pt x="1449" y="124"/>
                    <a:pt x="1449" y="124"/>
                  </a:cubicBezTo>
                  <a:cubicBezTo>
                    <a:pt x="1449" y="127"/>
                    <a:pt x="1449" y="127"/>
                    <a:pt x="1449" y="127"/>
                  </a:cubicBezTo>
                  <a:cubicBezTo>
                    <a:pt x="1449" y="132"/>
                    <a:pt x="1449" y="132"/>
                    <a:pt x="1449" y="132"/>
                  </a:cubicBezTo>
                  <a:cubicBezTo>
                    <a:pt x="1450" y="138"/>
                    <a:pt x="1450" y="138"/>
                    <a:pt x="1450" y="138"/>
                  </a:cubicBezTo>
                  <a:cubicBezTo>
                    <a:pt x="1450" y="143"/>
                    <a:pt x="1450" y="143"/>
                    <a:pt x="1450" y="143"/>
                  </a:cubicBezTo>
                  <a:cubicBezTo>
                    <a:pt x="1449" y="144"/>
                    <a:pt x="1448" y="144"/>
                    <a:pt x="1447" y="144"/>
                  </a:cubicBezTo>
                  <a:close/>
                  <a:moveTo>
                    <a:pt x="1441" y="473"/>
                  </a:moveTo>
                  <a:cubicBezTo>
                    <a:pt x="1441" y="481"/>
                    <a:pt x="1441" y="481"/>
                    <a:pt x="1441" y="481"/>
                  </a:cubicBezTo>
                  <a:cubicBezTo>
                    <a:pt x="1436" y="473"/>
                    <a:pt x="1436" y="473"/>
                    <a:pt x="1436" y="473"/>
                  </a:cubicBezTo>
                  <a:cubicBezTo>
                    <a:pt x="1438" y="470"/>
                    <a:pt x="1438" y="470"/>
                    <a:pt x="1438" y="470"/>
                  </a:cubicBezTo>
                  <a:cubicBezTo>
                    <a:pt x="1441" y="465"/>
                    <a:pt x="1441" y="465"/>
                    <a:pt x="1441" y="465"/>
                  </a:cubicBezTo>
                  <a:lnTo>
                    <a:pt x="1441" y="473"/>
                  </a:lnTo>
                  <a:close/>
                  <a:moveTo>
                    <a:pt x="1436" y="441"/>
                  </a:moveTo>
                  <a:cubicBezTo>
                    <a:pt x="1438" y="439"/>
                    <a:pt x="1438" y="439"/>
                    <a:pt x="1438" y="439"/>
                  </a:cubicBezTo>
                  <a:cubicBezTo>
                    <a:pt x="1440" y="434"/>
                    <a:pt x="1440" y="434"/>
                    <a:pt x="1440" y="434"/>
                  </a:cubicBezTo>
                  <a:cubicBezTo>
                    <a:pt x="1441" y="441"/>
                    <a:pt x="1441" y="441"/>
                    <a:pt x="1441" y="441"/>
                  </a:cubicBezTo>
                  <a:cubicBezTo>
                    <a:pt x="1441" y="449"/>
                    <a:pt x="1441" y="449"/>
                    <a:pt x="1441" y="449"/>
                  </a:cubicBezTo>
                  <a:lnTo>
                    <a:pt x="1436" y="441"/>
                  </a:lnTo>
                  <a:close/>
                  <a:moveTo>
                    <a:pt x="1436" y="414"/>
                  </a:moveTo>
                  <a:cubicBezTo>
                    <a:pt x="1437" y="413"/>
                    <a:pt x="1437" y="413"/>
                    <a:pt x="1437" y="413"/>
                  </a:cubicBezTo>
                  <a:cubicBezTo>
                    <a:pt x="1439" y="411"/>
                    <a:pt x="1439" y="411"/>
                    <a:pt x="1439" y="411"/>
                  </a:cubicBezTo>
                  <a:cubicBezTo>
                    <a:pt x="1440" y="410"/>
                    <a:pt x="1440" y="410"/>
                    <a:pt x="1440" y="410"/>
                  </a:cubicBezTo>
                  <a:cubicBezTo>
                    <a:pt x="1440" y="413"/>
                    <a:pt x="1440" y="413"/>
                    <a:pt x="1440" y="413"/>
                  </a:cubicBezTo>
                  <a:cubicBezTo>
                    <a:pt x="1440" y="416"/>
                    <a:pt x="1440" y="416"/>
                    <a:pt x="1440" y="416"/>
                  </a:cubicBezTo>
                  <a:cubicBezTo>
                    <a:pt x="1440" y="419"/>
                    <a:pt x="1440" y="419"/>
                    <a:pt x="1440" y="419"/>
                  </a:cubicBezTo>
                  <a:lnTo>
                    <a:pt x="1436" y="414"/>
                  </a:lnTo>
                  <a:close/>
                  <a:moveTo>
                    <a:pt x="1436" y="392"/>
                  </a:moveTo>
                  <a:cubicBezTo>
                    <a:pt x="1438" y="389"/>
                    <a:pt x="1438" y="389"/>
                    <a:pt x="1438" y="389"/>
                  </a:cubicBezTo>
                  <a:cubicBezTo>
                    <a:pt x="1440" y="388"/>
                    <a:pt x="1440" y="388"/>
                    <a:pt x="1440" y="388"/>
                  </a:cubicBezTo>
                  <a:cubicBezTo>
                    <a:pt x="1440" y="391"/>
                    <a:pt x="1440" y="391"/>
                    <a:pt x="1440" y="391"/>
                  </a:cubicBezTo>
                  <a:cubicBezTo>
                    <a:pt x="1440" y="396"/>
                    <a:pt x="1440" y="396"/>
                    <a:pt x="1440" y="396"/>
                  </a:cubicBezTo>
                  <a:lnTo>
                    <a:pt x="1436" y="392"/>
                  </a:lnTo>
                  <a:close/>
                  <a:moveTo>
                    <a:pt x="1436" y="369"/>
                  </a:moveTo>
                  <a:cubicBezTo>
                    <a:pt x="1438" y="367"/>
                    <a:pt x="1438" y="367"/>
                    <a:pt x="1438" y="367"/>
                  </a:cubicBezTo>
                  <a:cubicBezTo>
                    <a:pt x="1439" y="365"/>
                    <a:pt x="1439" y="365"/>
                    <a:pt x="1439" y="365"/>
                  </a:cubicBezTo>
                  <a:cubicBezTo>
                    <a:pt x="1439" y="369"/>
                    <a:pt x="1439" y="369"/>
                    <a:pt x="1439" y="369"/>
                  </a:cubicBezTo>
                  <a:cubicBezTo>
                    <a:pt x="1439" y="373"/>
                    <a:pt x="1439" y="373"/>
                    <a:pt x="1439" y="373"/>
                  </a:cubicBezTo>
                  <a:lnTo>
                    <a:pt x="1436" y="369"/>
                  </a:lnTo>
                  <a:close/>
                  <a:moveTo>
                    <a:pt x="1436" y="342"/>
                  </a:moveTo>
                  <a:cubicBezTo>
                    <a:pt x="1437" y="341"/>
                    <a:pt x="1437" y="341"/>
                    <a:pt x="1437" y="341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39" y="343"/>
                    <a:pt x="1439" y="343"/>
                    <a:pt x="1439" y="343"/>
                  </a:cubicBezTo>
                  <a:cubicBezTo>
                    <a:pt x="1439" y="347"/>
                    <a:pt x="1439" y="347"/>
                    <a:pt x="1439" y="347"/>
                  </a:cubicBezTo>
                  <a:lnTo>
                    <a:pt x="1436" y="342"/>
                  </a:lnTo>
                  <a:close/>
                  <a:moveTo>
                    <a:pt x="1436" y="313"/>
                  </a:moveTo>
                  <a:cubicBezTo>
                    <a:pt x="1437" y="312"/>
                    <a:pt x="1437" y="312"/>
                    <a:pt x="1437" y="312"/>
                  </a:cubicBezTo>
                  <a:cubicBezTo>
                    <a:pt x="1438" y="309"/>
                    <a:pt x="1438" y="309"/>
                    <a:pt x="1438" y="309"/>
                  </a:cubicBezTo>
                  <a:cubicBezTo>
                    <a:pt x="1438" y="313"/>
                    <a:pt x="1438" y="313"/>
                    <a:pt x="1438" y="313"/>
                  </a:cubicBezTo>
                  <a:cubicBezTo>
                    <a:pt x="1439" y="317"/>
                    <a:pt x="1439" y="317"/>
                    <a:pt x="1439" y="317"/>
                  </a:cubicBezTo>
                  <a:lnTo>
                    <a:pt x="1436" y="313"/>
                  </a:lnTo>
                  <a:close/>
                  <a:moveTo>
                    <a:pt x="1436" y="286"/>
                  </a:moveTo>
                  <a:cubicBezTo>
                    <a:pt x="1437" y="285"/>
                    <a:pt x="1437" y="285"/>
                    <a:pt x="1437" y="285"/>
                  </a:cubicBezTo>
                  <a:cubicBezTo>
                    <a:pt x="1438" y="283"/>
                    <a:pt x="1438" y="283"/>
                    <a:pt x="1438" y="283"/>
                  </a:cubicBezTo>
                  <a:cubicBezTo>
                    <a:pt x="1438" y="286"/>
                    <a:pt x="1438" y="286"/>
                    <a:pt x="1438" y="286"/>
                  </a:cubicBezTo>
                  <a:cubicBezTo>
                    <a:pt x="1438" y="289"/>
                    <a:pt x="1438" y="289"/>
                    <a:pt x="1438" y="289"/>
                  </a:cubicBezTo>
                  <a:lnTo>
                    <a:pt x="1436" y="286"/>
                  </a:lnTo>
                  <a:close/>
                  <a:moveTo>
                    <a:pt x="1437" y="262"/>
                  </a:moveTo>
                  <a:cubicBezTo>
                    <a:pt x="1436" y="260"/>
                    <a:pt x="1436" y="260"/>
                    <a:pt x="1436" y="260"/>
                  </a:cubicBezTo>
                  <a:cubicBezTo>
                    <a:pt x="1437" y="259"/>
                    <a:pt x="1437" y="259"/>
                    <a:pt x="1437" y="259"/>
                  </a:cubicBezTo>
                  <a:cubicBezTo>
                    <a:pt x="1438" y="258"/>
                    <a:pt x="1438" y="258"/>
                    <a:pt x="1438" y="258"/>
                  </a:cubicBezTo>
                  <a:cubicBezTo>
                    <a:pt x="1438" y="260"/>
                    <a:pt x="1438" y="260"/>
                    <a:pt x="1438" y="260"/>
                  </a:cubicBezTo>
                  <a:cubicBezTo>
                    <a:pt x="1438" y="262"/>
                    <a:pt x="1438" y="262"/>
                    <a:pt x="1438" y="262"/>
                  </a:cubicBezTo>
                  <a:cubicBezTo>
                    <a:pt x="1438" y="263"/>
                    <a:pt x="1438" y="263"/>
                    <a:pt x="1438" y="263"/>
                  </a:cubicBezTo>
                  <a:lnTo>
                    <a:pt x="1437" y="262"/>
                  </a:lnTo>
                  <a:close/>
                  <a:moveTo>
                    <a:pt x="1436" y="234"/>
                  </a:moveTo>
                  <a:cubicBezTo>
                    <a:pt x="1437" y="233"/>
                    <a:pt x="1437" y="233"/>
                    <a:pt x="1437" y="233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37" y="233"/>
                    <a:pt x="1437" y="233"/>
                    <a:pt x="1437" y="233"/>
                  </a:cubicBezTo>
                  <a:cubicBezTo>
                    <a:pt x="1437" y="234"/>
                    <a:pt x="1437" y="234"/>
                    <a:pt x="1437" y="234"/>
                  </a:cubicBezTo>
                  <a:cubicBezTo>
                    <a:pt x="1437" y="236"/>
                    <a:pt x="1437" y="236"/>
                    <a:pt x="1437" y="236"/>
                  </a:cubicBezTo>
                  <a:lnTo>
                    <a:pt x="1436" y="234"/>
                  </a:lnTo>
                  <a:close/>
                  <a:moveTo>
                    <a:pt x="1435" y="147"/>
                  </a:moveTo>
                  <a:cubicBezTo>
                    <a:pt x="1431" y="147"/>
                    <a:pt x="1431" y="147"/>
                    <a:pt x="1431" y="147"/>
                  </a:cubicBezTo>
                  <a:cubicBezTo>
                    <a:pt x="1431" y="143"/>
                    <a:pt x="1431" y="143"/>
                    <a:pt x="1431" y="143"/>
                  </a:cubicBezTo>
                  <a:cubicBezTo>
                    <a:pt x="1431" y="139"/>
                    <a:pt x="1431" y="139"/>
                    <a:pt x="1431" y="139"/>
                  </a:cubicBezTo>
                  <a:cubicBezTo>
                    <a:pt x="1431" y="133"/>
                    <a:pt x="1431" y="133"/>
                    <a:pt x="1431" y="133"/>
                  </a:cubicBezTo>
                  <a:cubicBezTo>
                    <a:pt x="1432" y="129"/>
                    <a:pt x="1432" y="129"/>
                    <a:pt x="1432" y="129"/>
                  </a:cubicBezTo>
                  <a:cubicBezTo>
                    <a:pt x="1432" y="124"/>
                    <a:pt x="1432" y="124"/>
                    <a:pt x="1432" y="124"/>
                  </a:cubicBezTo>
                  <a:cubicBezTo>
                    <a:pt x="1436" y="124"/>
                    <a:pt x="1436" y="124"/>
                    <a:pt x="1436" y="124"/>
                  </a:cubicBezTo>
                  <a:cubicBezTo>
                    <a:pt x="1436" y="124"/>
                    <a:pt x="1436" y="124"/>
                    <a:pt x="1436" y="124"/>
                  </a:cubicBezTo>
                  <a:cubicBezTo>
                    <a:pt x="1436" y="125"/>
                    <a:pt x="1436" y="125"/>
                    <a:pt x="1436" y="125"/>
                  </a:cubicBezTo>
                  <a:cubicBezTo>
                    <a:pt x="1436" y="134"/>
                    <a:pt x="1436" y="134"/>
                    <a:pt x="1436" y="134"/>
                  </a:cubicBezTo>
                  <a:cubicBezTo>
                    <a:pt x="1436" y="138"/>
                    <a:pt x="1436" y="138"/>
                    <a:pt x="1436" y="138"/>
                  </a:cubicBezTo>
                  <a:cubicBezTo>
                    <a:pt x="1436" y="144"/>
                    <a:pt x="1436" y="144"/>
                    <a:pt x="1436" y="144"/>
                  </a:cubicBezTo>
                  <a:cubicBezTo>
                    <a:pt x="1436" y="147"/>
                    <a:pt x="1436" y="147"/>
                    <a:pt x="1436" y="147"/>
                  </a:cubicBezTo>
                  <a:lnTo>
                    <a:pt x="1435" y="147"/>
                  </a:lnTo>
                  <a:close/>
                  <a:moveTo>
                    <a:pt x="1431" y="218"/>
                  </a:moveTo>
                  <a:cubicBezTo>
                    <a:pt x="1433" y="214"/>
                    <a:pt x="1433" y="214"/>
                    <a:pt x="1433" y="214"/>
                  </a:cubicBezTo>
                  <a:cubicBezTo>
                    <a:pt x="1434" y="213"/>
                    <a:pt x="1434" y="213"/>
                    <a:pt x="1434" y="213"/>
                  </a:cubicBezTo>
                  <a:cubicBezTo>
                    <a:pt x="1434" y="215"/>
                    <a:pt x="1434" y="215"/>
                    <a:pt x="1434" y="215"/>
                  </a:cubicBezTo>
                  <a:cubicBezTo>
                    <a:pt x="1436" y="218"/>
                    <a:pt x="1436" y="218"/>
                    <a:pt x="1436" y="218"/>
                  </a:cubicBezTo>
                  <a:lnTo>
                    <a:pt x="1431" y="218"/>
                  </a:lnTo>
                  <a:close/>
                  <a:moveTo>
                    <a:pt x="1436" y="223"/>
                  </a:moveTo>
                  <a:cubicBezTo>
                    <a:pt x="1434" y="226"/>
                    <a:pt x="1434" y="226"/>
                    <a:pt x="1434" y="226"/>
                  </a:cubicBezTo>
                  <a:cubicBezTo>
                    <a:pt x="1434" y="228"/>
                    <a:pt x="1434" y="228"/>
                    <a:pt x="1434" y="228"/>
                  </a:cubicBezTo>
                  <a:cubicBezTo>
                    <a:pt x="1432" y="224"/>
                    <a:pt x="1432" y="224"/>
                    <a:pt x="1432" y="224"/>
                  </a:cubicBezTo>
                  <a:cubicBezTo>
                    <a:pt x="1431" y="223"/>
                    <a:pt x="1431" y="223"/>
                    <a:pt x="1431" y="223"/>
                  </a:cubicBezTo>
                  <a:lnTo>
                    <a:pt x="1436" y="223"/>
                  </a:lnTo>
                  <a:close/>
                  <a:moveTo>
                    <a:pt x="1433" y="171"/>
                  </a:moveTo>
                  <a:cubicBezTo>
                    <a:pt x="1434" y="169"/>
                    <a:pt x="1434" y="169"/>
                    <a:pt x="1434" y="169"/>
                  </a:cubicBezTo>
                  <a:cubicBezTo>
                    <a:pt x="1436" y="174"/>
                    <a:pt x="1436" y="174"/>
                    <a:pt x="1436" y="174"/>
                  </a:cubicBezTo>
                  <a:cubicBezTo>
                    <a:pt x="1435" y="174"/>
                    <a:pt x="1435" y="174"/>
                    <a:pt x="1435" y="174"/>
                  </a:cubicBezTo>
                  <a:cubicBezTo>
                    <a:pt x="1432" y="174"/>
                    <a:pt x="1432" y="174"/>
                    <a:pt x="1432" y="174"/>
                  </a:cubicBezTo>
                  <a:lnTo>
                    <a:pt x="1433" y="171"/>
                  </a:lnTo>
                  <a:close/>
                  <a:moveTo>
                    <a:pt x="1432" y="152"/>
                  </a:moveTo>
                  <a:cubicBezTo>
                    <a:pt x="1433" y="152"/>
                    <a:pt x="1433" y="152"/>
                    <a:pt x="1434" y="152"/>
                  </a:cubicBezTo>
                  <a:cubicBezTo>
                    <a:pt x="1434" y="152"/>
                    <a:pt x="1435" y="152"/>
                    <a:pt x="1435" y="152"/>
                  </a:cubicBezTo>
                  <a:cubicBezTo>
                    <a:pt x="1434" y="155"/>
                    <a:pt x="1434" y="155"/>
                    <a:pt x="1434" y="155"/>
                  </a:cubicBezTo>
                  <a:cubicBezTo>
                    <a:pt x="1434" y="155"/>
                    <a:pt x="1434" y="155"/>
                    <a:pt x="1434" y="155"/>
                  </a:cubicBezTo>
                  <a:cubicBezTo>
                    <a:pt x="1433" y="154"/>
                    <a:pt x="1433" y="154"/>
                    <a:pt x="1433" y="154"/>
                  </a:cubicBezTo>
                  <a:lnTo>
                    <a:pt x="1432" y="152"/>
                  </a:lnTo>
                  <a:close/>
                  <a:moveTo>
                    <a:pt x="1434" y="190"/>
                  </a:moveTo>
                  <a:cubicBezTo>
                    <a:pt x="1435" y="192"/>
                    <a:pt x="1435" y="192"/>
                    <a:pt x="1435" y="192"/>
                  </a:cubicBezTo>
                  <a:cubicBezTo>
                    <a:pt x="1433" y="192"/>
                    <a:pt x="1433" y="192"/>
                    <a:pt x="1433" y="192"/>
                  </a:cubicBezTo>
                  <a:cubicBezTo>
                    <a:pt x="1432" y="192"/>
                    <a:pt x="1432" y="192"/>
                    <a:pt x="1432" y="192"/>
                  </a:cubicBezTo>
                  <a:cubicBezTo>
                    <a:pt x="1433" y="192"/>
                    <a:pt x="1433" y="192"/>
                    <a:pt x="1433" y="192"/>
                  </a:cubicBezTo>
                  <a:lnTo>
                    <a:pt x="1434" y="190"/>
                  </a:lnTo>
                  <a:close/>
                  <a:moveTo>
                    <a:pt x="1433" y="179"/>
                  </a:moveTo>
                  <a:cubicBezTo>
                    <a:pt x="1434" y="179"/>
                    <a:pt x="1434" y="179"/>
                    <a:pt x="1434" y="179"/>
                  </a:cubicBezTo>
                  <a:cubicBezTo>
                    <a:pt x="1435" y="179"/>
                    <a:pt x="1435" y="179"/>
                    <a:pt x="1435" y="179"/>
                  </a:cubicBezTo>
                  <a:cubicBezTo>
                    <a:pt x="1434" y="179"/>
                    <a:pt x="1434" y="179"/>
                    <a:pt x="1434" y="179"/>
                  </a:cubicBezTo>
                  <a:cubicBezTo>
                    <a:pt x="1434" y="180"/>
                    <a:pt x="1434" y="180"/>
                    <a:pt x="1434" y="180"/>
                  </a:cubicBezTo>
                  <a:lnTo>
                    <a:pt x="1433" y="179"/>
                  </a:lnTo>
                  <a:close/>
                  <a:moveTo>
                    <a:pt x="1433" y="197"/>
                  </a:moveTo>
                  <a:cubicBezTo>
                    <a:pt x="1436" y="197"/>
                    <a:pt x="1436" y="197"/>
                    <a:pt x="1436" y="197"/>
                  </a:cubicBezTo>
                  <a:cubicBezTo>
                    <a:pt x="1435" y="199"/>
                    <a:pt x="1435" y="199"/>
                    <a:pt x="1435" y="199"/>
                  </a:cubicBezTo>
                  <a:cubicBezTo>
                    <a:pt x="1434" y="201"/>
                    <a:pt x="1434" y="201"/>
                    <a:pt x="1434" y="201"/>
                  </a:cubicBezTo>
                  <a:cubicBezTo>
                    <a:pt x="1432" y="197"/>
                    <a:pt x="1432" y="197"/>
                    <a:pt x="1432" y="197"/>
                  </a:cubicBezTo>
                  <a:lnTo>
                    <a:pt x="1433" y="197"/>
                  </a:lnTo>
                  <a:close/>
                  <a:moveTo>
                    <a:pt x="1432" y="242"/>
                  </a:moveTo>
                  <a:cubicBezTo>
                    <a:pt x="1434" y="240"/>
                    <a:pt x="1434" y="240"/>
                    <a:pt x="1434" y="240"/>
                  </a:cubicBezTo>
                  <a:cubicBezTo>
                    <a:pt x="1436" y="245"/>
                    <a:pt x="1436" y="245"/>
                    <a:pt x="1436" y="245"/>
                  </a:cubicBezTo>
                  <a:cubicBezTo>
                    <a:pt x="1435" y="245"/>
                    <a:pt x="1435" y="245"/>
                    <a:pt x="1435" y="245"/>
                  </a:cubicBezTo>
                  <a:cubicBezTo>
                    <a:pt x="1431" y="245"/>
                    <a:pt x="1431" y="245"/>
                    <a:pt x="1431" y="245"/>
                  </a:cubicBezTo>
                  <a:lnTo>
                    <a:pt x="1432" y="242"/>
                  </a:lnTo>
                  <a:close/>
                  <a:moveTo>
                    <a:pt x="1436" y="250"/>
                  </a:moveTo>
                  <a:cubicBezTo>
                    <a:pt x="1434" y="254"/>
                    <a:pt x="1434" y="254"/>
                    <a:pt x="1434" y="254"/>
                  </a:cubicBezTo>
                  <a:cubicBezTo>
                    <a:pt x="1434" y="255"/>
                    <a:pt x="1434" y="255"/>
                    <a:pt x="1434" y="255"/>
                  </a:cubicBezTo>
                  <a:cubicBezTo>
                    <a:pt x="1432" y="252"/>
                    <a:pt x="1432" y="252"/>
                    <a:pt x="1432" y="252"/>
                  </a:cubicBezTo>
                  <a:cubicBezTo>
                    <a:pt x="1431" y="250"/>
                    <a:pt x="1431" y="250"/>
                    <a:pt x="1431" y="250"/>
                  </a:cubicBezTo>
                  <a:lnTo>
                    <a:pt x="1436" y="250"/>
                  </a:lnTo>
                  <a:close/>
                  <a:moveTo>
                    <a:pt x="1431" y="162"/>
                  </a:moveTo>
                  <a:cubicBezTo>
                    <a:pt x="1431" y="162"/>
                    <a:pt x="1431" y="162"/>
                    <a:pt x="1431" y="162"/>
                  </a:cubicBezTo>
                  <a:cubicBezTo>
                    <a:pt x="1431" y="162"/>
                    <a:pt x="1431" y="162"/>
                    <a:pt x="1431" y="162"/>
                  </a:cubicBezTo>
                  <a:cubicBezTo>
                    <a:pt x="1431" y="162"/>
                    <a:pt x="1431" y="162"/>
                    <a:pt x="1431" y="162"/>
                  </a:cubicBezTo>
                  <a:cubicBezTo>
                    <a:pt x="1431" y="162"/>
                    <a:pt x="1431" y="162"/>
                    <a:pt x="1431" y="162"/>
                  </a:cubicBezTo>
                  <a:close/>
                  <a:moveTo>
                    <a:pt x="1432" y="268"/>
                  </a:moveTo>
                  <a:cubicBezTo>
                    <a:pt x="1434" y="266"/>
                    <a:pt x="1434" y="266"/>
                    <a:pt x="1434" y="266"/>
                  </a:cubicBezTo>
                  <a:cubicBezTo>
                    <a:pt x="1434" y="266"/>
                    <a:pt x="1434" y="266"/>
                    <a:pt x="1434" y="266"/>
                  </a:cubicBezTo>
                  <a:cubicBezTo>
                    <a:pt x="1434" y="266"/>
                    <a:pt x="1434" y="266"/>
                    <a:pt x="1434" y="266"/>
                  </a:cubicBezTo>
                  <a:cubicBezTo>
                    <a:pt x="1436" y="271"/>
                    <a:pt x="1436" y="271"/>
                    <a:pt x="1436" y="271"/>
                  </a:cubicBezTo>
                  <a:cubicBezTo>
                    <a:pt x="1435" y="271"/>
                    <a:pt x="1435" y="271"/>
                    <a:pt x="1435" y="271"/>
                  </a:cubicBezTo>
                  <a:cubicBezTo>
                    <a:pt x="1431" y="271"/>
                    <a:pt x="1431" y="271"/>
                    <a:pt x="1431" y="271"/>
                  </a:cubicBezTo>
                  <a:cubicBezTo>
                    <a:pt x="1431" y="271"/>
                    <a:pt x="1431" y="271"/>
                    <a:pt x="1431" y="271"/>
                  </a:cubicBezTo>
                  <a:cubicBezTo>
                    <a:pt x="1431" y="271"/>
                    <a:pt x="1431" y="271"/>
                    <a:pt x="1431" y="271"/>
                  </a:cubicBezTo>
                  <a:lnTo>
                    <a:pt x="1432" y="268"/>
                  </a:lnTo>
                  <a:close/>
                  <a:moveTo>
                    <a:pt x="1431" y="234"/>
                  </a:moveTo>
                  <a:cubicBezTo>
                    <a:pt x="1430" y="236"/>
                    <a:pt x="1430" y="236"/>
                    <a:pt x="1430" y="236"/>
                  </a:cubicBezTo>
                  <a:cubicBezTo>
                    <a:pt x="1430" y="236"/>
                    <a:pt x="1430" y="236"/>
                    <a:pt x="1430" y="236"/>
                  </a:cubicBezTo>
                  <a:cubicBezTo>
                    <a:pt x="1430" y="235"/>
                    <a:pt x="1430" y="235"/>
                    <a:pt x="1430" y="235"/>
                  </a:cubicBezTo>
                  <a:cubicBezTo>
                    <a:pt x="1430" y="232"/>
                    <a:pt x="1430" y="232"/>
                    <a:pt x="1430" y="232"/>
                  </a:cubicBezTo>
                  <a:lnTo>
                    <a:pt x="1431" y="234"/>
                  </a:lnTo>
                  <a:close/>
                  <a:moveTo>
                    <a:pt x="1430" y="259"/>
                  </a:moveTo>
                  <a:cubicBezTo>
                    <a:pt x="1431" y="260"/>
                    <a:pt x="1431" y="260"/>
                    <a:pt x="1431" y="260"/>
                  </a:cubicBezTo>
                  <a:cubicBezTo>
                    <a:pt x="1430" y="261"/>
                    <a:pt x="1430" y="261"/>
                    <a:pt x="1430" y="261"/>
                  </a:cubicBezTo>
                  <a:cubicBezTo>
                    <a:pt x="1430" y="262"/>
                    <a:pt x="1430" y="262"/>
                    <a:pt x="1430" y="262"/>
                  </a:cubicBezTo>
                  <a:cubicBezTo>
                    <a:pt x="1429" y="263"/>
                    <a:pt x="1429" y="263"/>
                    <a:pt x="1429" y="263"/>
                  </a:cubicBezTo>
                  <a:cubicBezTo>
                    <a:pt x="1429" y="261"/>
                    <a:pt x="1429" y="261"/>
                    <a:pt x="1429" y="261"/>
                  </a:cubicBezTo>
                  <a:cubicBezTo>
                    <a:pt x="1429" y="260"/>
                    <a:pt x="1429" y="260"/>
                    <a:pt x="1429" y="260"/>
                  </a:cubicBezTo>
                  <a:cubicBezTo>
                    <a:pt x="1429" y="258"/>
                    <a:pt x="1429" y="258"/>
                    <a:pt x="1429" y="258"/>
                  </a:cubicBezTo>
                  <a:cubicBezTo>
                    <a:pt x="1429" y="258"/>
                    <a:pt x="1429" y="258"/>
                    <a:pt x="1429" y="258"/>
                  </a:cubicBezTo>
                  <a:lnTo>
                    <a:pt x="1430" y="259"/>
                  </a:lnTo>
                  <a:close/>
                  <a:moveTo>
                    <a:pt x="1431" y="286"/>
                  </a:moveTo>
                  <a:cubicBezTo>
                    <a:pt x="1430" y="286"/>
                    <a:pt x="1430" y="286"/>
                    <a:pt x="1430" y="286"/>
                  </a:cubicBezTo>
                  <a:cubicBezTo>
                    <a:pt x="1429" y="288"/>
                    <a:pt x="1429" y="288"/>
                    <a:pt x="1429" y="288"/>
                  </a:cubicBezTo>
                  <a:cubicBezTo>
                    <a:pt x="1429" y="289"/>
                    <a:pt x="1429" y="289"/>
                    <a:pt x="1429" y="289"/>
                  </a:cubicBezTo>
                  <a:cubicBezTo>
                    <a:pt x="1429" y="287"/>
                    <a:pt x="1429" y="287"/>
                    <a:pt x="1429" y="287"/>
                  </a:cubicBezTo>
                  <a:cubicBezTo>
                    <a:pt x="1429" y="285"/>
                    <a:pt x="1429" y="285"/>
                    <a:pt x="1429" y="285"/>
                  </a:cubicBezTo>
                  <a:cubicBezTo>
                    <a:pt x="1429" y="283"/>
                    <a:pt x="1429" y="283"/>
                    <a:pt x="1429" y="283"/>
                  </a:cubicBezTo>
                  <a:lnTo>
                    <a:pt x="1431" y="286"/>
                  </a:lnTo>
                  <a:close/>
                  <a:moveTo>
                    <a:pt x="1431" y="313"/>
                  </a:moveTo>
                  <a:cubicBezTo>
                    <a:pt x="1430" y="314"/>
                    <a:pt x="1430" y="314"/>
                    <a:pt x="1430" y="314"/>
                  </a:cubicBezTo>
                  <a:cubicBezTo>
                    <a:pt x="1429" y="316"/>
                    <a:pt x="1429" y="316"/>
                    <a:pt x="1429" y="316"/>
                  </a:cubicBezTo>
                  <a:cubicBezTo>
                    <a:pt x="1428" y="317"/>
                    <a:pt x="1428" y="317"/>
                    <a:pt x="1428" y="317"/>
                  </a:cubicBezTo>
                  <a:cubicBezTo>
                    <a:pt x="1428" y="315"/>
                    <a:pt x="1428" y="315"/>
                    <a:pt x="1428" y="315"/>
                  </a:cubicBezTo>
                  <a:cubicBezTo>
                    <a:pt x="1428" y="312"/>
                    <a:pt x="1428" y="312"/>
                    <a:pt x="1428" y="312"/>
                  </a:cubicBezTo>
                  <a:cubicBezTo>
                    <a:pt x="1428" y="309"/>
                    <a:pt x="1428" y="309"/>
                    <a:pt x="1428" y="309"/>
                  </a:cubicBezTo>
                  <a:lnTo>
                    <a:pt x="1431" y="313"/>
                  </a:lnTo>
                  <a:close/>
                  <a:moveTo>
                    <a:pt x="1430" y="342"/>
                  </a:moveTo>
                  <a:cubicBezTo>
                    <a:pt x="1429" y="344"/>
                    <a:pt x="1429" y="344"/>
                    <a:pt x="1429" y="344"/>
                  </a:cubicBezTo>
                  <a:cubicBezTo>
                    <a:pt x="1428" y="347"/>
                    <a:pt x="1428" y="347"/>
                    <a:pt x="1428" y="347"/>
                  </a:cubicBezTo>
                  <a:cubicBezTo>
                    <a:pt x="1428" y="342"/>
                    <a:pt x="1428" y="342"/>
                    <a:pt x="1428" y="342"/>
                  </a:cubicBezTo>
                  <a:cubicBezTo>
                    <a:pt x="1428" y="337"/>
                    <a:pt x="1428" y="337"/>
                    <a:pt x="1428" y="337"/>
                  </a:cubicBezTo>
                  <a:lnTo>
                    <a:pt x="1430" y="342"/>
                  </a:lnTo>
                  <a:close/>
                  <a:moveTo>
                    <a:pt x="1430" y="369"/>
                  </a:moveTo>
                  <a:cubicBezTo>
                    <a:pt x="1429" y="370"/>
                    <a:pt x="1429" y="370"/>
                    <a:pt x="1429" y="370"/>
                  </a:cubicBezTo>
                  <a:cubicBezTo>
                    <a:pt x="1427" y="373"/>
                    <a:pt x="1427" y="373"/>
                    <a:pt x="1427" y="373"/>
                  </a:cubicBezTo>
                  <a:cubicBezTo>
                    <a:pt x="1427" y="369"/>
                    <a:pt x="1427" y="369"/>
                    <a:pt x="1427" y="369"/>
                  </a:cubicBezTo>
                  <a:cubicBezTo>
                    <a:pt x="1427" y="365"/>
                    <a:pt x="1427" y="365"/>
                    <a:pt x="1427" y="365"/>
                  </a:cubicBezTo>
                  <a:lnTo>
                    <a:pt x="1430" y="369"/>
                  </a:lnTo>
                  <a:close/>
                  <a:moveTo>
                    <a:pt x="1430" y="392"/>
                  </a:moveTo>
                  <a:cubicBezTo>
                    <a:pt x="1429" y="392"/>
                    <a:pt x="1429" y="392"/>
                    <a:pt x="1429" y="392"/>
                  </a:cubicBezTo>
                  <a:cubicBezTo>
                    <a:pt x="1428" y="394"/>
                    <a:pt x="1428" y="394"/>
                    <a:pt x="1428" y="394"/>
                  </a:cubicBezTo>
                  <a:cubicBezTo>
                    <a:pt x="1427" y="396"/>
                    <a:pt x="1427" y="396"/>
                    <a:pt x="1427" y="396"/>
                  </a:cubicBezTo>
                  <a:cubicBezTo>
                    <a:pt x="1427" y="393"/>
                    <a:pt x="1427" y="393"/>
                    <a:pt x="1427" y="393"/>
                  </a:cubicBezTo>
                  <a:cubicBezTo>
                    <a:pt x="1427" y="390"/>
                    <a:pt x="1427" y="390"/>
                    <a:pt x="1427" y="390"/>
                  </a:cubicBezTo>
                  <a:cubicBezTo>
                    <a:pt x="1427" y="388"/>
                    <a:pt x="1427" y="388"/>
                    <a:pt x="1427" y="388"/>
                  </a:cubicBezTo>
                  <a:lnTo>
                    <a:pt x="1430" y="392"/>
                  </a:lnTo>
                  <a:close/>
                  <a:moveTo>
                    <a:pt x="1430" y="414"/>
                  </a:moveTo>
                  <a:cubicBezTo>
                    <a:pt x="1429" y="416"/>
                    <a:pt x="1429" y="416"/>
                    <a:pt x="1429" y="416"/>
                  </a:cubicBezTo>
                  <a:cubicBezTo>
                    <a:pt x="1426" y="419"/>
                    <a:pt x="1426" y="419"/>
                    <a:pt x="1426" y="419"/>
                  </a:cubicBezTo>
                  <a:cubicBezTo>
                    <a:pt x="1426" y="414"/>
                    <a:pt x="1426" y="414"/>
                    <a:pt x="1426" y="414"/>
                  </a:cubicBezTo>
                  <a:cubicBezTo>
                    <a:pt x="1426" y="410"/>
                    <a:pt x="1426" y="410"/>
                    <a:pt x="1426" y="410"/>
                  </a:cubicBezTo>
                  <a:lnTo>
                    <a:pt x="1430" y="414"/>
                  </a:lnTo>
                  <a:close/>
                  <a:moveTo>
                    <a:pt x="1427" y="124"/>
                  </a:moveTo>
                  <a:cubicBezTo>
                    <a:pt x="1426" y="128"/>
                    <a:pt x="1426" y="128"/>
                    <a:pt x="1426" y="128"/>
                  </a:cubicBezTo>
                  <a:cubicBezTo>
                    <a:pt x="1426" y="134"/>
                    <a:pt x="1426" y="134"/>
                    <a:pt x="1426" y="134"/>
                  </a:cubicBezTo>
                  <a:cubicBezTo>
                    <a:pt x="1426" y="138"/>
                    <a:pt x="1426" y="138"/>
                    <a:pt x="1426" y="138"/>
                  </a:cubicBezTo>
                  <a:cubicBezTo>
                    <a:pt x="1426" y="146"/>
                    <a:pt x="1426" y="146"/>
                    <a:pt x="1426" y="146"/>
                  </a:cubicBezTo>
                  <a:cubicBezTo>
                    <a:pt x="1426" y="146"/>
                    <a:pt x="1425" y="146"/>
                    <a:pt x="1424" y="146"/>
                  </a:cubicBezTo>
                  <a:cubicBezTo>
                    <a:pt x="1423" y="145"/>
                    <a:pt x="1422" y="145"/>
                    <a:pt x="1421" y="145"/>
                  </a:cubicBezTo>
                  <a:cubicBezTo>
                    <a:pt x="1420" y="144"/>
                    <a:pt x="1419" y="144"/>
                    <a:pt x="1418" y="143"/>
                  </a:cubicBezTo>
                  <a:cubicBezTo>
                    <a:pt x="1418" y="140"/>
                    <a:pt x="1418" y="140"/>
                    <a:pt x="1418" y="140"/>
                  </a:cubicBezTo>
                  <a:cubicBezTo>
                    <a:pt x="1419" y="130"/>
                    <a:pt x="1419" y="130"/>
                    <a:pt x="1419" y="130"/>
                  </a:cubicBezTo>
                  <a:cubicBezTo>
                    <a:pt x="1419" y="127"/>
                    <a:pt x="1419" y="127"/>
                    <a:pt x="1419" y="127"/>
                  </a:cubicBezTo>
                  <a:cubicBezTo>
                    <a:pt x="1419" y="124"/>
                    <a:pt x="1419" y="124"/>
                    <a:pt x="1419" y="124"/>
                  </a:cubicBezTo>
                  <a:cubicBezTo>
                    <a:pt x="1422" y="124"/>
                    <a:pt x="1422" y="124"/>
                    <a:pt x="1422" y="124"/>
                  </a:cubicBezTo>
                  <a:cubicBezTo>
                    <a:pt x="1426" y="124"/>
                    <a:pt x="1426" y="124"/>
                    <a:pt x="1426" y="124"/>
                  </a:cubicBezTo>
                  <a:cubicBezTo>
                    <a:pt x="1427" y="124"/>
                    <a:pt x="1427" y="124"/>
                    <a:pt x="1427" y="124"/>
                  </a:cubicBezTo>
                  <a:close/>
                  <a:moveTo>
                    <a:pt x="1419" y="162"/>
                  </a:moveTo>
                  <a:cubicBezTo>
                    <a:pt x="1418" y="163"/>
                    <a:pt x="1418" y="163"/>
                    <a:pt x="1418" y="163"/>
                  </a:cubicBezTo>
                  <a:cubicBezTo>
                    <a:pt x="1417" y="165"/>
                    <a:pt x="1417" y="165"/>
                    <a:pt x="1417" y="165"/>
                  </a:cubicBezTo>
                  <a:cubicBezTo>
                    <a:pt x="1417" y="165"/>
                    <a:pt x="1417" y="165"/>
                    <a:pt x="1417" y="165"/>
                  </a:cubicBezTo>
                  <a:cubicBezTo>
                    <a:pt x="1417" y="165"/>
                    <a:pt x="1417" y="165"/>
                    <a:pt x="1417" y="165"/>
                  </a:cubicBezTo>
                  <a:cubicBezTo>
                    <a:pt x="1417" y="162"/>
                    <a:pt x="1417" y="162"/>
                    <a:pt x="1417" y="162"/>
                  </a:cubicBezTo>
                  <a:cubicBezTo>
                    <a:pt x="1417" y="159"/>
                    <a:pt x="1417" y="159"/>
                    <a:pt x="1417" y="159"/>
                  </a:cubicBezTo>
                  <a:lnTo>
                    <a:pt x="1419" y="162"/>
                  </a:lnTo>
                  <a:close/>
                  <a:moveTo>
                    <a:pt x="1417" y="185"/>
                  </a:moveTo>
                  <a:cubicBezTo>
                    <a:pt x="1417" y="186"/>
                    <a:pt x="1417" y="186"/>
                    <a:pt x="1417" y="186"/>
                  </a:cubicBezTo>
                  <a:cubicBezTo>
                    <a:pt x="1416" y="186"/>
                    <a:pt x="1416" y="186"/>
                    <a:pt x="1416" y="186"/>
                  </a:cubicBezTo>
                  <a:cubicBezTo>
                    <a:pt x="1416" y="187"/>
                    <a:pt x="1416" y="187"/>
                    <a:pt x="1416" y="187"/>
                  </a:cubicBezTo>
                  <a:cubicBezTo>
                    <a:pt x="1416" y="187"/>
                    <a:pt x="1416" y="187"/>
                    <a:pt x="1416" y="187"/>
                  </a:cubicBezTo>
                  <a:cubicBezTo>
                    <a:pt x="1416" y="187"/>
                    <a:pt x="1416" y="187"/>
                    <a:pt x="1416" y="187"/>
                  </a:cubicBezTo>
                  <a:cubicBezTo>
                    <a:pt x="1416" y="186"/>
                    <a:pt x="1416" y="186"/>
                    <a:pt x="1416" y="186"/>
                  </a:cubicBezTo>
                  <a:cubicBezTo>
                    <a:pt x="1416" y="185"/>
                    <a:pt x="1416" y="185"/>
                    <a:pt x="1416" y="185"/>
                  </a:cubicBezTo>
                  <a:cubicBezTo>
                    <a:pt x="1416" y="183"/>
                    <a:pt x="1416" y="183"/>
                    <a:pt x="1416" y="183"/>
                  </a:cubicBezTo>
                  <a:lnTo>
                    <a:pt x="1417" y="185"/>
                  </a:lnTo>
                  <a:close/>
                  <a:moveTo>
                    <a:pt x="1417" y="207"/>
                  </a:moveTo>
                  <a:cubicBezTo>
                    <a:pt x="1416" y="209"/>
                    <a:pt x="1416" y="209"/>
                    <a:pt x="1416" y="209"/>
                  </a:cubicBezTo>
                  <a:cubicBezTo>
                    <a:pt x="1415" y="211"/>
                    <a:pt x="1415" y="211"/>
                    <a:pt x="1415" y="211"/>
                  </a:cubicBezTo>
                  <a:cubicBezTo>
                    <a:pt x="1414" y="211"/>
                    <a:pt x="1414" y="211"/>
                    <a:pt x="1414" y="211"/>
                  </a:cubicBezTo>
                  <a:cubicBezTo>
                    <a:pt x="1414" y="210"/>
                    <a:pt x="1414" y="210"/>
                    <a:pt x="1414" y="210"/>
                  </a:cubicBezTo>
                  <a:cubicBezTo>
                    <a:pt x="1415" y="207"/>
                    <a:pt x="1415" y="207"/>
                    <a:pt x="1415" y="207"/>
                  </a:cubicBezTo>
                  <a:cubicBezTo>
                    <a:pt x="1415" y="203"/>
                    <a:pt x="1415" y="203"/>
                    <a:pt x="1415" y="203"/>
                  </a:cubicBezTo>
                  <a:lnTo>
                    <a:pt x="1417" y="207"/>
                  </a:lnTo>
                  <a:close/>
                  <a:moveTo>
                    <a:pt x="1417" y="250"/>
                  </a:moveTo>
                  <a:cubicBezTo>
                    <a:pt x="1419" y="250"/>
                    <a:pt x="1419" y="250"/>
                    <a:pt x="1419" y="250"/>
                  </a:cubicBezTo>
                  <a:cubicBezTo>
                    <a:pt x="1421" y="250"/>
                    <a:pt x="1421" y="250"/>
                    <a:pt x="1421" y="250"/>
                  </a:cubicBezTo>
                  <a:cubicBezTo>
                    <a:pt x="1422" y="250"/>
                    <a:pt x="1422" y="250"/>
                    <a:pt x="1422" y="250"/>
                  </a:cubicBezTo>
                  <a:cubicBezTo>
                    <a:pt x="1422" y="251"/>
                    <a:pt x="1422" y="251"/>
                    <a:pt x="1422" y="251"/>
                  </a:cubicBezTo>
                  <a:cubicBezTo>
                    <a:pt x="1421" y="252"/>
                    <a:pt x="1421" y="252"/>
                    <a:pt x="1421" y="252"/>
                  </a:cubicBezTo>
                  <a:cubicBezTo>
                    <a:pt x="1420" y="253"/>
                    <a:pt x="1420" y="253"/>
                    <a:pt x="1420" y="253"/>
                  </a:cubicBezTo>
                  <a:cubicBezTo>
                    <a:pt x="1419" y="255"/>
                    <a:pt x="1419" y="255"/>
                    <a:pt x="1419" y="255"/>
                  </a:cubicBezTo>
                  <a:cubicBezTo>
                    <a:pt x="1418" y="256"/>
                    <a:pt x="1418" y="256"/>
                    <a:pt x="1418" y="256"/>
                  </a:cubicBezTo>
                  <a:cubicBezTo>
                    <a:pt x="1416" y="252"/>
                    <a:pt x="1416" y="252"/>
                    <a:pt x="1416" y="252"/>
                  </a:cubicBezTo>
                  <a:cubicBezTo>
                    <a:pt x="1414" y="250"/>
                    <a:pt x="1414" y="250"/>
                    <a:pt x="1414" y="250"/>
                  </a:cubicBezTo>
                  <a:lnTo>
                    <a:pt x="1417" y="250"/>
                  </a:lnTo>
                  <a:close/>
                  <a:moveTo>
                    <a:pt x="1417" y="265"/>
                  </a:moveTo>
                  <a:cubicBezTo>
                    <a:pt x="1418" y="264"/>
                    <a:pt x="1418" y="264"/>
                    <a:pt x="1418" y="264"/>
                  </a:cubicBezTo>
                  <a:cubicBezTo>
                    <a:pt x="1421" y="269"/>
                    <a:pt x="1421" y="269"/>
                    <a:pt x="1421" y="269"/>
                  </a:cubicBezTo>
                  <a:cubicBezTo>
                    <a:pt x="1422" y="271"/>
                    <a:pt x="1422" y="271"/>
                    <a:pt x="1422" y="271"/>
                  </a:cubicBezTo>
                  <a:cubicBezTo>
                    <a:pt x="1414" y="271"/>
                    <a:pt x="1414" y="271"/>
                    <a:pt x="1414" y="271"/>
                  </a:cubicBezTo>
                  <a:cubicBezTo>
                    <a:pt x="1413" y="271"/>
                    <a:pt x="1413" y="271"/>
                    <a:pt x="1413" y="271"/>
                  </a:cubicBezTo>
                  <a:cubicBezTo>
                    <a:pt x="1414" y="270"/>
                    <a:pt x="1414" y="270"/>
                    <a:pt x="1414" y="270"/>
                  </a:cubicBezTo>
                  <a:lnTo>
                    <a:pt x="1417" y="265"/>
                  </a:lnTo>
                  <a:close/>
                  <a:moveTo>
                    <a:pt x="1417" y="276"/>
                  </a:moveTo>
                  <a:cubicBezTo>
                    <a:pt x="1420" y="276"/>
                    <a:pt x="1420" y="276"/>
                    <a:pt x="1420" y="276"/>
                  </a:cubicBezTo>
                  <a:cubicBezTo>
                    <a:pt x="1421" y="276"/>
                    <a:pt x="1421" y="276"/>
                    <a:pt x="1421" y="276"/>
                  </a:cubicBezTo>
                  <a:cubicBezTo>
                    <a:pt x="1421" y="277"/>
                    <a:pt x="1421" y="277"/>
                    <a:pt x="1421" y="277"/>
                  </a:cubicBezTo>
                  <a:cubicBezTo>
                    <a:pt x="1419" y="278"/>
                    <a:pt x="1419" y="278"/>
                    <a:pt x="1419" y="27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17" y="282"/>
                    <a:pt x="1417" y="282"/>
                    <a:pt x="1417" y="282"/>
                  </a:cubicBezTo>
                  <a:cubicBezTo>
                    <a:pt x="1413" y="276"/>
                    <a:pt x="1413" y="276"/>
                    <a:pt x="1413" y="276"/>
                  </a:cubicBezTo>
                  <a:cubicBezTo>
                    <a:pt x="1413" y="276"/>
                    <a:pt x="1413" y="276"/>
                    <a:pt x="1413" y="276"/>
                  </a:cubicBezTo>
                  <a:lnTo>
                    <a:pt x="1417" y="276"/>
                  </a:lnTo>
                  <a:close/>
                  <a:moveTo>
                    <a:pt x="1417" y="290"/>
                  </a:moveTo>
                  <a:cubicBezTo>
                    <a:pt x="1421" y="297"/>
                    <a:pt x="1421" y="297"/>
                    <a:pt x="1421" y="297"/>
                  </a:cubicBezTo>
                  <a:cubicBezTo>
                    <a:pt x="1421" y="297"/>
                    <a:pt x="1421" y="297"/>
                    <a:pt x="1421" y="297"/>
                  </a:cubicBezTo>
                  <a:cubicBezTo>
                    <a:pt x="1413" y="297"/>
                    <a:pt x="1413" y="297"/>
                    <a:pt x="1413" y="297"/>
                  </a:cubicBezTo>
                  <a:cubicBezTo>
                    <a:pt x="1412" y="297"/>
                    <a:pt x="1412" y="297"/>
                    <a:pt x="1412" y="297"/>
                  </a:cubicBezTo>
                  <a:cubicBezTo>
                    <a:pt x="1412" y="296"/>
                    <a:pt x="1412" y="296"/>
                    <a:pt x="1412" y="296"/>
                  </a:cubicBezTo>
                  <a:cubicBezTo>
                    <a:pt x="1416" y="292"/>
                    <a:pt x="1416" y="292"/>
                    <a:pt x="1416" y="292"/>
                  </a:cubicBezTo>
                  <a:lnTo>
                    <a:pt x="1417" y="290"/>
                  </a:lnTo>
                  <a:close/>
                  <a:moveTo>
                    <a:pt x="1415" y="302"/>
                  </a:moveTo>
                  <a:cubicBezTo>
                    <a:pt x="1418" y="302"/>
                    <a:pt x="1418" y="302"/>
                    <a:pt x="1418" y="302"/>
                  </a:cubicBezTo>
                  <a:cubicBezTo>
                    <a:pt x="1421" y="302"/>
                    <a:pt x="1421" y="302"/>
                    <a:pt x="1421" y="302"/>
                  </a:cubicBezTo>
                  <a:cubicBezTo>
                    <a:pt x="1420" y="304"/>
                    <a:pt x="1420" y="304"/>
                    <a:pt x="1420" y="304"/>
                  </a:cubicBezTo>
                  <a:cubicBezTo>
                    <a:pt x="1419" y="305"/>
                    <a:pt x="1419" y="305"/>
                    <a:pt x="1419" y="305"/>
                  </a:cubicBezTo>
                  <a:cubicBezTo>
                    <a:pt x="1417" y="307"/>
                    <a:pt x="1417" y="307"/>
                    <a:pt x="1417" y="307"/>
                  </a:cubicBezTo>
                  <a:cubicBezTo>
                    <a:pt x="1416" y="309"/>
                    <a:pt x="1416" y="309"/>
                    <a:pt x="1416" y="309"/>
                  </a:cubicBezTo>
                  <a:cubicBezTo>
                    <a:pt x="1412" y="302"/>
                    <a:pt x="1412" y="302"/>
                    <a:pt x="1412" y="302"/>
                  </a:cubicBezTo>
                  <a:cubicBezTo>
                    <a:pt x="1411" y="302"/>
                    <a:pt x="1411" y="302"/>
                    <a:pt x="1411" y="302"/>
                  </a:cubicBezTo>
                  <a:lnTo>
                    <a:pt x="1415" y="302"/>
                  </a:lnTo>
                  <a:close/>
                  <a:moveTo>
                    <a:pt x="1416" y="318"/>
                  </a:moveTo>
                  <a:cubicBezTo>
                    <a:pt x="1421" y="325"/>
                    <a:pt x="1421" y="325"/>
                    <a:pt x="1421" y="325"/>
                  </a:cubicBezTo>
                  <a:cubicBezTo>
                    <a:pt x="1421" y="325"/>
                    <a:pt x="1421" y="325"/>
                    <a:pt x="1421" y="325"/>
                  </a:cubicBezTo>
                  <a:cubicBezTo>
                    <a:pt x="1410" y="325"/>
                    <a:pt x="1410" y="325"/>
                    <a:pt x="1410" y="325"/>
                  </a:cubicBezTo>
                  <a:cubicBezTo>
                    <a:pt x="1410" y="325"/>
                    <a:pt x="1410" y="325"/>
                    <a:pt x="1410" y="325"/>
                  </a:cubicBezTo>
                  <a:cubicBezTo>
                    <a:pt x="1410" y="325"/>
                    <a:pt x="1410" y="325"/>
                    <a:pt x="1410" y="325"/>
                  </a:cubicBezTo>
                  <a:cubicBezTo>
                    <a:pt x="1415" y="319"/>
                    <a:pt x="1415" y="319"/>
                    <a:pt x="1415" y="319"/>
                  </a:cubicBezTo>
                  <a:lnTo>
                    <a:pt x="1416" y="318"/>
                  </a:lnTo>
                  <a:close/>
                  <a:moveTo>
                    <a:pt x="1410" y="330"/>
                  </a:moveTo>
                  <a:cubicBezTo>
                    <a:pt x="1415" y="330"/>
                    <a:pt x="1415" y="330"/>
                    <a:pt x="1415" y="330"/>
                  </a:cubicBezTo>
                  <a:cubicBezTo>
                    <a:pt x="1420" y="330"/>
                    <a:pt x="1420" y="330"/>
                    <a:pt x="1420" y="330"/>
                  </a:cubicBezTo>
                  <a:cubicBezTo>
                    <a:pt x="1418" y="333"/>
                    <a:pt x="1418" y="333"/>
                    <a:pt x="1418" y="333"/>
                  </a:cubicBezTo>
                  <a:cubicBezTo>
                    <a:pt x="1416" y="336"/>
                    <a:pt x="1416" y="336"/>
                    <a:pt x="1416" y="336"/>
                  </a:cubicBezTo>
                  <a:cubicBezTo>
                    <a:pt x="1415" y="338"/>
                    <a:pt x="1415" y="338"/>
                    <a:pt x="1415" y="338"/>
                  </a:cubicBezTo>
                  <a:cubicBezTo>
                    <a:pt x="1410" y="330"/>
                    <a:pt x="1410" y="330"/>
                    <a:pt x="1410" y="330"/>
                  </a:cubicBezTo>
                  <a:close/>
                  <a:moveTo>
                    <a:pt x="1415" y="346"/>
                  </a:moveTo>
                  <a:cubicBezTo>
                    <a:pt x="1420" y="355"/>
                    <a:pt x="1420" y="355"/>
                    <a:pt x="1420" y="355"/>
                  </a:cubicBezTo>
                  <a:cubicBezTo>
                    <a:pt x="1420" y="355"/>
                    <a:pt x="1420" y="355"/>
                    <a:pt x="1420" y="355"/>
                  </a:cubicBezTo>
                  <a:cubicBezTo>
                    <a:pt x="1413" y="355"/>
                    <a:pt x="1413" y="355"/>
                    <a:pt x="1413" y="355"/>
                  </a:cubicBezTo>
                  <a:cubicBezTo>
                    <a:pt x="1408" y="355"/>
                    <a:pt x="1408" y="355"/>
                    <a:pt x="1408" y="355"/>
                  </a:cubicBezTo>
                  <a:cubicBezTo>
                    <a:pt x="1410" y="352"/>
                    <a:pt x="1410" y="352"/>
                    <a:pt x="1410" y="352"/>
                  </a:cubicBezTo>
                  <a:cubicBezTo>
                    <a:pt x="1413" y="348"/>
                    <a:pt x="1413" y="348"/>
                    <a:pt x="1413" y="348"/>
                  </a:cubicBezTo>
                  <a:lnTo>
                    <a:pt x="1415" y="346"/>
                  </a:lnTo>
                  <a:close/>
                  <a:moveTo>
                    <a:pt x="1412" y="360"/>
                  </a:moveTo>
                  <a:cubicBezTo>
                    <a:pt x="1418" y="360"/>
                    <a:pt x="1418" y="360"/>
                    <a:pt x="1418" y="360"/>
                  </a:cubicBezTo>
                  <a:cubicBezTo>
                    <a:pt x="1419" y="360"/>
                    <a:pt x="1419" y="360"/>
                    <a:pt x="1419" y="360"/>
                  </a:cubicBezTo>
                  <a:cubicBezTo>
                    <a:pt x="1418" y="360"/>
                    <a:pt x="1418" y="360"/>
                    <a:pt x="1418" y="360"/>
                  </a:cubicBezTo>
                  <a:cubicBezTo>
                    <a:pt x="1415" y="363"/>
                    <a:pt x="1415" y="363"/>
                    <a:pt x="1415" y="363"/>
                  </a:cubicBezTo>
                  <a:cubicBezTo>
                    <a:pt x="1414" y="365"/>
                    <a:pt x="1414" y="365"/>
                    <a:pt x="1414" y="365"/>
                  </a:cubicBezTo>
                  <a:cubicBezTo>
                    <a:pt x="1409" y="360"/>
                    <a:pt x="1409" y="360"/>
                    <a:pt x="1409" y="360"/>
                  </a:cubicBezTo>
                  <a:lnTo>
                    <a:pt x="1412" y="360"/>
                  </a:lnTo>
                  <a:close/>
                  <a:moveTo>
                    <a:pt x="1413" y="372"/>
                  </a:moveTo>
                  <a:cubicBezTo>
                    <a:pt x="1419" y="378"/>
                    <a:pt x="1419" y="378"/>
                    <a:pt x="1419" y="378"/>
                  </a:cubicBezTo>
                  <a:cubicBezTo>
                    <a:pt x="1415" y="378"/>
                    <a:pt x="1415" y="378"/>
                    <a:pt x="1415" y="378"/>
                  </a:cubicBezTo>
                  <a:cubicBezTo>
                    <a:pt x="1411" y="378"/>
                    <a:pt x="1411" y="378"/>
                    <a:pt x="1411" y="378"/>
                  </a:cubicBezTo>
                  <a:cubicBezTo>
                    <a:pt x="1408" y="378"/>
                    <a:pt x="1408" y="378"/>
                    <a:pt x="1408" y="378"/>
                  </a:cubicBezTo>
                  <a:cubicBezTo>
                    <a:pt x="1409" y="377"/>
                    <a:pt x="1409" y="377"/>
                    <a:pt x="1409" y="377"/>
                  </a:cubicBezTo>
                  <a:cubicBezTo>
                    <a:pt x="1411" y="375"/>
                    <a:pt x="1411" y="375"/>
                    <a:pt x="1411" y="375"/>
                  </a:cubicBezTo>
                  <a:lnTo>
                    <a:pt x="1413" y="372"/>
                  </a:lnTo>
                  <a:close/>
                  <a:moveTo>
                    <a:pt x="1410" y="383"/>
                  </a:moveTo>
                  <a:cubicBezTo>
                    <a:pt x="1413" y="383"/>
                    <a:pt x="1413" y="383"/>
                    <a:pt x="1413" y="383"/>
                  </a:cubicBezTo>
                  <a:cubicBezTo>
                    <a:pt x="1416" y="383"/>
                    <a:pt x="1416" y="383"/>
                    <a:pt x="1416" y="383"/>
                  </a:cubicBezTo>
                  <a:cubicBezTo>
                    <a:pt x="1418" y="383"/>
                    <a:pt x="1418" y="383"/>
                    <a:pt x="1418" y="383"/>
                  </a:cubicBezTo>
                  <a:cubicBezTo>
                    <a:pt x="1417" y="384"/>
                    <a:pt x="1417" y="384"/>
                    <a:pt x="1417" y="384"/>
                  </a:cubicBezTo>
                  <a:cubicBezTo>
                    <a:pt x="1415" y="386"/>
                    <a:pt x="1415" y="386"/>
                    <a:pt x="1415" y="386"/>
                  </a:cubicBezTo>
                  <a:cubicBezTo>
                    <a:pt x="1414" y="387"/>
                    <a:pt x="1414" y="387"/>
                    <a:pt x="1414" y="387"/>
                  </a:cubicBezTo>
                  <a:cubicBezTo>
                    <a:pt x="1413" y="388"/>
                    <a:pt x="1413" y="388"/>
                    <a:pt x="1413" y="388"/>
                  </a:cubicBezTo>
                  <a:cubicBezTo>
                    <a:pt x="1408" y="383"/>
                    <a:pt x="1408" y="383"/>
                    <a:pt x="1408" y="383"/>
                  </a:cubicBezTo>
                  <a:lnTo>
                    <a:pt x="1410" y="383"/>
                  </a:lnTo>
                  <a:close/>
                  <a:moveTo>
                    <a:pt x="1412" y="395"/>
                  </a:moveTo>
                  <a:cubicBezTo>
                    <a:pt x="1418" y="400"/>
                    <a:pt x="1418" y="400"/>
                    <a:pt x="1418" y="400"/>
                  </a:cubicBezTo>
                  <a:cubicBezTo>
                    <a:pt x="1412" y="400"/>
                    <a:pt x="1412" y="400"/>
                    <a:pt x="1412" y="400"/>
                  </a:cubicBezTo>
                  <a:cubicBezTo>
                    <a:pt x="1407" y="400"/>
                    <a:pt x="1407" y="400"/>
                    <a:pt x="1407" y="400"/>
                  </a:cubicBezTo>
                  <a:cubicBezTo>
                    <a:pt x="1407" y="400"/>
                    <a:pt x="1407" y="400"/>
                    <a:pt x="1407" y="400"/>
                  </a:cubicBezTo>
                  <a:cubicBezTo>
                    <a:pt x="1407" y="400"/>
                    <a:pt x="1407" y="400"/>
                    <a:pt x="1407" y="400"/>
                  </a:cubicBezTo>
                  <a:cubicBezTo>
                    <a:pt x="1410" y="398"/>
                    <a:pt x="1410" y="398"/>
                    <a:pt x="1410" y="398"/>
                  </a:cubicBezTo>
                  <a:lnTo>
                    <a:pt x="1412" y="395"/>
                  </a:lnTo>
                  <a:close/>
                  <a:moveTo>
                    <a:pt x="1412" y="405"/>
                  </a:moveTo>
                  <a:cubicBezTo>
                    <a:pt x="1417" y="405"/>
                    <a:pt x="1417" y="405"/>
                    <a:pt x="1417" y="405"/>
                  </a:cubicBezTo>
                  <a:cubicBezTo>
                    <a:pt x="1415" y="408"/>
                    <a:pt x="1415" y="408"/>
                    <a:pt x="1415" y="408"/>
                  </a:cubicBezTo>
                  <a:cubicBezTo>
                    <a:pt x="1412" y="411"/>
                    <a:pt x="1412" y="411"/>
                    <a:pt x="1412" y="411"/>
                  </a:cubicBezTo>
                  <a:cubicBezTo>
                    <a:pt x="1406" y="405"/>
                    <a:pt x="1406" y="405"/>
                    <a:pt x="1406" y="405"/>
                  </a:cubicBezTo>
                  <a:lnTo>
                    <a:pt x="1412" y="405"/>
                  </a:lnTo>
                  <a:close/>
                  <a:moveTo>
                    <a:pt x="1411" y="418"/>
                  </a:moveTo>
                  <a:cubicBezTo>
                    <a:pt x="1417" y="424"/>
                    <a:pt x="1417" y="424"/>
                    <a:pt x="1417" y="424"/>
                  </a:cubicBezTo>
                  <a:cubicBezTo>
                    <a:pt x="1411" y="424"/>
                    <a:pt x="1411" y="424"/>
                    <a:pt x="1411" y="424"/>
                  </a:cubicBezTo>
                  <a:cubicBezTo>
                    <a:pt x="1405" y="424"/>
                    <a:pt x="1405" y="424"/>
                    <a:pt x="1405" y="424"/>
                  </a:cubicBezTo>
                  <a:cubicBezTo>
                    <a:pt x="1408" y="421"/>
                    <a:pt x="1408" y="421"/>
                    <a:pt x="1408" y="421"/>
                  </a:cubicBezTo>
                  <a:lnTo>
                    <a:pt x="1411" y="418"/>
                  </a:lnTo>
                  <a:close/>
                  <a:moveTo>
                    <a:pt x="1407" y="429"/>
                  </a:moveTo>
                  <a:cubicBezTo>
                    <a:pt x="1417" y="429"/>
                    <a:pt x="1417" y="429"/>
                    <a:pt x="1417" y="429"/>
                  </a:cubicBezTo>
                  <a:cubicBezTo>
                    <a:pt x="1418" y="429"/>
                    <a:pt x="1418" y="429"/>
                    <a:pt x="1418" y="429"/>
                  </a:cubicBezTo>
                  <a:cubicBezTo>
                    <a:pt x="1417" y="429"/>
                    <a:pt x="1417" y="429"/>
                    <a:pt x="1417" y="429"/>
                  </a:cubicBezTo>
                  <a:cubicBezTo>
                    <a:pt x="1413" y="434"/>
                    <a:pt x="1413" y="434"/>
                    <a:pt x="1413" y="434"/>
                  </a:cubicBezTo>
                  <a:cubicBezTo>
                    <a:pt x="1411" y="436"/>
                    <a:pt x="1411" y="436"/>
                    <a:pt x="1411" y="436"/>
                  </a:cubicBezTo>
                  <a:cubicBezTo>
                    <a:pt x="1410" y="437"/>
                    <a:pt x="1410" y="437"/>
                    <a:pt x="1410" y="437"/>
                  </a:cubicBezTo>
                  <a:cubicBezTo>
                    <a:pt x="1405" y="430"/>
                    <a:pt x="1405" y="430"/>
                    <a:pt x="1405" y="430"/>
                  </a:cubicBezTo>
                  <a:cubicBezTo>
                    <a:pt x="1403" y="429"/>
                    <a:pt x="1403" y="429"/>
                    <a:pt x="1403" y="429"/>
                  </a:cubicBezTo>
                  <a:lnTo>
                    <a:pt x="1407" y="429"/>
                  </a:lnTo>
                  <a:close/>
                  <a:moveTo>
                    <a:pt x="1410" y="445"/>
                  </a:moveTo>
                  <a:cubicBezTo>
                    <a:pt x="1417" y="455"/>
                    <a:pt x="1417" y="455"/>
                    <a:pt x="1417" y="455"/>
                  </a:cubicBezTo>
                  <a:cubicBezTo>
                    <a:pt x="1414" y="455"/>
                    <a:pt x="1414" y="455"/>
                    <a:pt x="1414" y="455"/>
                  </a:cubicBezTo>
                  <a:cubicBezTo>
                    <a:pt x="1404" y="455"/>
                    <a:pt x="1404" y="455"/>
                    <a:pt x="1404" y="455"/>
                  </a:cubicBezTo>
                  <a:cubicBezTo>
                    <a:pt x="1402" y="455"/>
                    <a:pt x="1402" y="455"/>
                    <a:pt x="1402" y="455"/>
                  </a:cubicBezTo>
                  <a:cubicBezTo>
                    <a:pt x="1403" y="454"/>
                    <a:pt x="1403" y="454"/>
                    <a:pt x="1403" y="454"/>
                  </a:cubicBezTo>
                  <a:cubicBezTo>
                    <a:pt x="1407" y="448"/>
                    <a:pt x="1407" y="448"/>
                    <a:pt x="1407" y="448"/>
                  </a:cubicBezTo>
                  <a:lnTo>
                    <a:pt x="1410" y="445"/>
                  </a:lnTo>
                  <a:close/>
                  <a:moveTo>
                    <a:pt x="1402" y="460"/>
                  </a:moveTo>
                  <a:cubicBezTo>
                    <a:pt x="1409" y="460"/>
                    <a:pt x="1409" y="460"/>
                    <a:pt x="1409" y="460"/>
                  </a:cubicBezTo>
                  <a:cubicBezTo>
                    <a:pt x="1417" y="460"/>
                    <a:pt x="1417" y="460"/>
                    <a:pt x="1417" y="460"/>
                  </a:cubicBezTo>
                  <a:cubicBezTo>
                    <a:pt x="1413" y="464"/>
                    <a:pt x="1413" y="464"/>
                    <a:pt x="1413" y="464"/>
                  </a:cubicBezTo>
                  <a:cubicBezTo>
                    <a:pt x="1410" y="467"/>
                    <a:pt x="1410" y="467"/>
                    <a:pt x="1410" y="467"/>
                  </a:cubicBezTo>
                  <a:cubicBezTo>
                    <a:pt x="1409" y="469"/>
                    <a:pt x="1409" y="469"/>
                    <a:pt x="1409" y="469"/>
                  </a:cubicBezTo>
                  <a:cubicBezTo>
                    <a:pt x="1401" y="460"/>
                    <a:pt x="1401" y="460"/>
                    <a:pt x="1401" y="460"/>
                  </a:cubicBezTo>
                  <a:lnTo>
                    <a:pt x="1402" y="460"/>
                  </a:lnTo>
                  <a:close/>
                  <a:moveTo>
                    <a:pt x="1416" y="487"/>
                  </a:moveTo>
                  <a:cubicBezTo>
                    <a:pt x="1412" y="487"/>
                    <a:pt x="1412" y="487"/>
                    <a:pt x="1412" y="487"/>
                  </a:cubicBezTo>
                  <a:cubicBezTo>
                    <a:pt x="1405" y="487"/>
                    <a:pt x="1405" y="487"/>
                    <a:pt x="1405" y="487"/>
                  </a:cubicBezTo>
                  <a:cubicBezTo>
                    <a:pt x="1399" y="487"/>
                    <a:pt x="1399" y="487"/>
                    <a:pt x="1399" y="487"/>
                  </a:cubicBezTo>
                  <a:cubicBezTo>
                    <a:pt x="1402" y="484"/>
                    <a:pt x="1402" y="484"/>
                    <a:pt x="1402" y="484"/>
                  </a:cubicBezTo>
                  <a:cubicBezTo>
                    <a:pt x="1405" y="480"/>
                    <a:pt x="1405" y="480"/>
                    <a:pt x="1405" y="480"/>
                  </a:cubicBezTo>
                  <a:cubicBezTo>
                    <a:pt x="1408" y="477"/>
                    <a:pt x="1408" y="477"/>
                    <a:pt x="1408" y="477"/>
                  </a:cubicBezTo>
                  <a:lnTo>
                    <a:pt x="1416" y="487"/>
                  </a:lnTo>
                  <a:close/>
                  <a:moveTo>
                    <a:pt x="1400" y="492"/>
                  </a:moveTo>
                  <a:cubicBezTo>
                    <a:pt x="1410" y="492"/>
                    <a:pt x="1410" y="492"/>
                    <a:pt x="1410" y="492"/>
                  </a:cubicBezTo>
                  <a:cubicBezTo>
                    <a:pt x="1415" y="492"/>
                    <a:pt x="1415" y="492"/>
                    <a:pt x="1415" y="492"/>
                  </a:cubicBezTo>
                  <a:cubicBezTo>
                    <a:pt x="1413" y="494"/>
                    <a:pt x="1413" y="494"/>
                    <a:pt x="1413" y="494"/>
                  </a:cubicBezTo>
                  <a:cubicBezTo>
                    <a:pt x="1407" y="499"/>
                    <a:pt x="1407" y="499"/>
                    <a:pt x="1407" y="499"/>
                  </a:cubicBezTo>
                  <a:cubicBezTo>
                    <a:pt x="1407" y="500"/>
                    <a:pt x="1407" y="500"/>
                    <a:pt x="1407" y="500"/>
                  </a:cubicBezTo>
                  <a:cubicBezTo>
                    <a:pt x="1399" y="492"/>
                    <a:pt x="1399" y="492"/>
                    <a:pt x="1399" y="492"/>
                  </a:cubicBezTo>
                  <a:lnTo>
                    <a:pt x="1400" y="492"/>
                  </a:lnTo>
                  <a:close/>
                  <a:moveTo>
                    <a:pt x="1415" y="515"/>
                  </a:moveTo>
                  <a:cubicBezTo>
                    <a:pt x="1407" y="515"/>
                    <a:pt x="1407" y="515"/>
                    <a:pt x="1407" y="515"/>
                  </a:cubicBezTo>
                  <a:cubicBezTo>
                    <a:pt x="1399" y="515"/>
                    <a:pt x="1399" y="515"/>
                    <a:pt x="1399" y="515"/>
                  </a:cubicBezTo>
                  <a:cubicBezTo>
                    <a:pt x="1397" y="515"/>
                    <a:pt x="1397" y="515"/>
                    <a:pt x="1397" y="515"/>
                  </a:cubicBezTo>
                  <a:cubicBezTo>
                    <a:pt x="1398" y="514"/>
                    <a:pt x="1398" y="514"/>
                    <a:pt x="1398" y="514"/>
                  </a:cubicBezTo>
                  <a:cubicBezTo>
                    <a:pt x="1402" y="511"/>
                    <a:pt x="1402" y="511"/>
                    <a:pt x="1402" y="511"/>
                  </a:cubicBezTo>
                  <a:cubicBezTo>
                    <a:pt x="1407" y="507"/>
                    <a:pt x="1407" y="507"/>
                    <a:pt x="1407" y="507"/>
                  </a:cubicBezTo>
                  <a:lnTo>
                    <a:pt x="1415" y="515"/>
                  </a:lnTo>
                  <a:close/>
                  <a:moveTo>
                    <a:pt x="1405" y="520"/>
                  </a:moveTo>
                  <a:cubicBezTo>
                    <a:pt x="1412" y="520"/>
                    <a:pt x="1412" y="520"/>
                    <a:pt x="1412" y="520"/>
                  </a:cubicBezTo>
                  <a:cubicBezTo>
                    <a:pt x="1414" y="520"/>
                    <a:pt x="1414" y="520"/>
                    <a:pt x="1414" y="520"/>
                  </a:cubicBezTo>
                  <a:cubicBezTo>
                    <a:pt x="1413" y="521"/>
                    <a:pt x="1413" y="521"/>
                    <a:pt x="1413" y="521"/>
                  </a:cubicBezTo>
                  <a:cubicBezTo>
                    <a:pt x="1409" y="525"/>
                    <a:pt x="1409" y="525"/>
                    <a:pt x="1409" y="525"/>
                  </a:cubicBezTo>
                  <a:cubicBezTo>
                    <a:pt x="1405" y="529"/>
                    <a:pt x="1405" y="529"/>
                    <a:pt x="1405" y="529"/>
                  </a:cubicBezTo>
                  <a:cubicBezTo>
                    <a:pt x="1397" y="520"/>
                    <a:pt x="1397" y="520"/>
                    <a:pt x="1397" y="520"/>
                  </a:cubicBezTo>
                  <a:lnTo>
                    <a:pt x="1405" y="520"/>
                  </a:lnTo>
                  <a:close/>
                  <a:moveTo>
                    <a:pt x="1414" y="545"/>
                  </a:moveTo>
                  <a:cubicBezTo>
                    <a:pt x="1405" y="545"/>
                    <a:pt x="1405" y="545"/>
                    <a:pt x="1405" y="545"/>
                  </a:cubicBezTo>
                  <a:cubicBezTo>
                    <a:pt x="1395" y="545"/>
                    <a:pt x="1395" y="545"/>
                    <a:pt x="1395" y="545"/>
                  </a:cubicBezTo>
                  <a:cubicBezTo>
                    <a:pt x="1400" y="540"/>
                    <a:pt x="1400" y="540"/>
                    <a:pt x="1400" y="540"/>
                  </a:cubicBezTo>
                  <a:cubicBezTo>
                    <a:pt x="1405" y="536"/>
                    <a:pt x="1405" y="536"/>
                    <a:pt x="1405" y="536"/>
                  </a:cubicBezTo>
                  <a:lnTo>
                    <a:pt x="1414" y="545"/>
                  </a:lnTo>
                  <a:close/>
                  <a:moveTo>
                    <a:pt x="1395" y="550"/>
                  </a:moveTo>
                  <a:cubicBezTo>
                    <a:pt x="1410" y="550"/>
                    <a:pt x="1410" y="550"/>
                    <a:pt x="1410" y="550"/>
                  </a:cubicBezTo>
                  <a:cubicBezTo>
                    <a:pt x="1414" y="550"/>
                    <a:pt x="1414" y="550"/>
                    <a:pt x="1414" y="550"/>
                  </a:cubicBezTo>
                  <a:cubicBezTo>
                    <a:pt x="1412" y="552"/>
                    <a:pt x="1412" y="552"/>
                    <a:pt x="1412" y="552"/>
                  </a:cubicBezTo>
                  <a:cubicBezTo>
                    <a:pt x="1405" y="560"/>
                    <a:pt x="1405" y="560"/>
                    <a:pt x="1405" y="560"/>
                  </a:cubicBezTo>
                  <a:cubicBezTo>
                    <a:pt x="1403" y="562"/>
                    <a:pt x="1403" y="562"/>
                    <a:pt x="1403" y="562"/>
                  </a:cubicBezTo>
                  <a:cubicBezTo>
                    <a:pt x="1393" y="550"/>
                    <a:pt x="1393" y="550"/>
                    <a:pt x="1393" y="550"/>
                  </a:cubicBezTo>
                  <a:lnTo>
                    <a:pt x="1395" y="550"/>
                  </a:lnTo>
                  <a:close/>
                  <a:moveTo>
                    <a:pt x="1413" y="583"/>
                  </a:moveTo>
                  <a:cubicBezTo>
                    <a:pt x="1406" y="583"/>
                    <a:pt x="1406" y="583"/>
                    <a:pt x="1406" y="583"/>
                  </a:cubicBezTo>
                  <a:cubicBezTo>
                    <a:pt x="1390" y="583"/>
                    <a:pt x="1390" y="583"/>
                    <a:pt x="1390" y="583"/>
                  </a:cubicBezTo>
                  <a:cubicBezTo>
                    <a:pt x="1398" y="575"/>
                    <a:pt x="1398" y="575"/>
                    <a:pt x="1398" y="575"/>
                  </a:cubicBezTo>
                  <a:cubicBezTo>
                    <a:pt x="1402" y="570"/>
                    <a:pt x="1402" y="570"/>
                    <a:pt x="1402" y="570"/>
                  </a:cubicBezTo>
                  <a:lnTo>
                    <a:pt x="1413" y="583"/>
                  </a:lnTo>
                  <a:close/>
                  <a:moveTo>
                    <a:pt x="1412" y="588"/>
                  </a:moveTo>
                  <a:cubicBezTo>
                    <a:pt x="1413" y="588"/>
                    <a:pt x="1413" y="588"/>
                    <a:pt x="1413" y="588"/>
                  </a:cubicBezTo>
                  <a:cubicBezTo>
                    <a:pt x="1412" y="589"/>
                    <a:pt x="1412" y="589"/>
                    <a:pt x="1412" y="589"/>
                  </a:cubicBezTo>
                  <a:cubicBezTo>
                    <a:pt x="1400" y="602"/>
                    <a:pt x="1400" y="602"/>
                    <a:pt x="1400" y="602"/>
                  </a:cubicBezTo>
                  <a:cubicBezTo>
                    <a:pt x="1389" y="588"/>
                    <a:pt x="1389" y="588"/>
                    <a:pt x="1389" y="588"/>
                  </a:cubicBezTo>
                  <a:lnTo>
                    <a:pt x="1412" y="588"/>
                  </a:lnTo>
                  <a:close/>
                  <a:moveTo>
                    <a:pt x="1412" y="625"/>
                  </a:moveTo>
                  <a:cubicBezTo>
                    <a:pt x="1403" y="625"/>
                    <a:pt x="1403" y="625"/>
                    <a:pt x="1403" y="625"/>
                  </a:cubicBezTo>
                  <a:cubicBezTo>
                    <a:pt x="1385" y="624"/>
                    <a:pt x="1385" y="624"/>
                    <a:pt x="1385" y="624"/>
                  </a:cubicBezTo>
                  <a:cubicBezTo>
                    <a:pt x="1385" y="624"/>
                    <a:pt x="1385" y="624"/>
                    <a:pt x="1385" y="624"/>
                  </a:cubicBezTo>
                  <a:cubicBezTo>
                    <a:pt x="1385" y="624"/>
                    <a:pt x="1385" y="624"/>
                    <a:pt x="1385" y="624"/>
                  </a:cubicBezTo>
                  <a:cubicBezTo>
                    <a:pt x="1394" y="615"/>
                    <a:pt x="1394" y="615"/>
                    <a:pt x="1394" y="615"/>
                  </a:cubicBezTo>
                  <a:cubicBezTo>
                    <a:pt x="1399" y="609"/>
                    <a:pt x="1399" y="609"/>
                    <a:pt x="1399" y="609"/>
                  </a:cubicBezTo>
                  <a:lnTo>
                    <a:pt x="1412" y="625"/>
                  </a:lnTo>
                  <a:close/>
                  <a:moveTo>
                    <a:pt x="1391" y="630"/>
                  </a:moveTo>
                  <a:cubicBezTo>
                    <a:pt x="1409" y="630"/>
                    <a:pt x="1409" y="630"/>
                    <a:pt x="1409" y="630"/>
                  </a:cubicBezTo>
                  <a:cubicBezTo>
                    <a:pt x="1411" y="630"/>
                    <a:pt x="1411" y="630"/>
                    <a:pt x="1411" y="630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01" y="639"/>
                    <a:pt x="1401" y="639"/>
                    <a:pt x="1401" y="639"/>
                  </a:cubicBezTo>
                  <a:cubicBezTo>
                    <a:pt x="1398" y="643"/>
                    <a:pt x="1398" y="643"/>
                    <a:pt x="1398" y="643"/>
                  </a:cubicBezTo>
                  <a:cubicBezTo>
                    <a:pt x="1396" y="644"/>
                    <a:pt x="1396" y="644"/>
                    <a:pt x="1396" y="644"/>
                  </a:cubicBezTo>
                  <a:cubicBezTo>
                    <a:pt x="1385" y="631"/>
                    <a:pt x="1385" y="631"/>
                    <a:pt x="1385" y="631"/>
                  </a:cubicBezTo>
                  <a:cubicBezTo>
                    <a:pt x="1384" y="629"/>
                    <a:pt x="1384" y="629"/>
                    <a:pt x="1384" y="629"/>
                  </a:cubicBezTo>
                  <a:lnTo>
                    <a:pt x="1391" y="630"/>
                  </a:lnTo>
                  <a:close/>
                  <a:moveTo>
                    <a:pt x="1409" y="669"/>
                  </a:moveTo>
                  <a:cubicBezTo>
                    <a:pt x="1400" y="669"/>
                    <a:pt x="1400" y="669"/>
                    <a:pt x="1400" y="669"/>
                  </a:cubicBezTo>
                  <a:cubicBezTo>
                    <a:pt x="1381" y="669"/>
                    <a:pt x="1381" y="669"/>
                    <a:pt x="1381" y="669"/>
                  </a:cubicBezTo>
                  <a:cubicBezTo>
                    <a:pt x="1379" y="669"/>
                    <a:pt x="1379" y="669"/>
                    <a:pt x="1379" y="669"/>
                  </a:cubicBezTo>
                  <a:cubicBezTo>
                    <a:pt x="1380" y="668"/>
                    <a:pt x="1380" y="668"/>
                    <a:pt x="1380" y="668"/>
                  </a:cubicBezTo>
                  <a:cubicBezTo>
                    <a:pt x="1389" y="659"/>
                    <a:pt x="1389" y="659"/>
                    <a:pt x="1389" y="659"/>
                  </a:cubicBezTo>
                  <a:cubicBezTo>
                    <a:pt x="1396" y="652"/>
                    <a:pt x="1396" y="652"/>
                    <a:pt x="1396" y="652"/>
                  </a:cubicBezTo>
                  <a:lnTo>
                    <a:pt x="1409" y="669"/>
                  </a:lnTo>
                  <a:close/>
                  <a:moveTo>
                    <a:pt x="1386" y="674"/>
                  </a:moveTo>
                  <a:cubicBezTo>
                    <a:pt x="1405" y="674"/>
                    <a:pt x="1405" y="674"/>
                    <a:pt x="1405" y="674"/>
                  </a:cubicBezTo>
                  <a:cubicBezTo>
                    <a:pt x="1407" y="674"/>
                    <a:pt x="1407" y="674"/>
                    <a:pt x="1407" y="674"/>
                  </a:cubicBezTo>
                  <a:cubicBezTo>
                    <a:pt x="1406" y="675"/>
                    <a:pt x="1406" y="675"/>
                    <a:pt x="1406" y="675"/>
                  </a:cubicBezTo>
                  <a:cubicBezTo>
                    <a:pt x="1396" y="684"/>
                    <a:pt x="1396" y="684"/>
                    <a:pt x="1396" y="684"/>
                  </a:cubicBezTo>
                  <a:cubicBezTo>
                    <a:pt x="1392" y="687"/>
                    <a:pt x="1392" y="687"/>
                    <a:pt x="1392" y="687"/>
                  </a:cubicBezTo>
                  <a:cubicBezTo>
                    <a:pt x="1379" y="674"/>
                    <a:pt x="1379" y="674"/>
                    <a:pt x="1379" y="674"/>
                  </a:cubicBezTo>
                  <a:lnTo>
                    <a:pt x="1386" y="674"/>
                  </a:lnTo>
                  <a:close/>
                  <a:moveTo>
                    <a:pt x="1391" y="694"/>
                  </a:moveTo>
                  <a:cubicBezTo>
                    <a:pt x="1391" y="694"/>
                    <a:pt x="1391" y="694"/>
                    <a:pt x="1391" y="694"/>
                  </a:cubicBezTo>
                  <a:cubicBezTo>
                    <a:pt x="1400" y="703"/>
                    <a:pt x="1400" y="703"/>
                    <a:pt x="1400" y="703"/>
                  </a:cubicBezTo>
                  <a:cubicBezTo>
                    <a:pt x="1401" y="704"/>
                    <a:pt x="1401" y="704"/>
                    <a:pt x="1401" y="704"/>
                  </a:cubicBezTo>
                  <a:cubicBezTo>
                    <a:pt x="1395" y="704"/>
                    <a:pt x="1395" y="704"/>
                    <a:pt x="1395" y="704"/>
                  </a:cubicBezTo>
                  <a:cubicBezTo>
                    <a:pt x="1392" y="703"/>
                    <a:pt x="1392" y="703"/>
                    <a:pt x="1392" y="703"/>
                  </a:cubicBezTo>
                  <a:cubicBezTo>
                    <a:pt x="1391" y="703"/>
                    <a:pt x="1391" y="703"/>
                    <a:pt x="1391" y="703"/>
                  </a:cubicBezTo>
                  <a:cubicBezTo>
                    <a:pt x="1390" y="703"/>
                    <a:pt x="1390" y="703"/>
                    <a:pt x="1390" y="703"/>
                  </a:cubicBezTo>
                  <a:cubicBezTo>
                    <a:pt x="1386" y="703"/>
                    <a:pt x="1386" y="703"/>
                    <a:pt x="1386" y="703"/>
                  </a:cubicBezTo>
                  <a:cubicBezTo>
                    <a:pt x="1380" y="703"/>
                    <a:pt x="1380" y="703"/>
                    <a:pt x="1380" y="703"/>
                  </a:cubicBezTo>
                  <a:cubicBezTo>
                    <a:pt x="1383" y="701"/>
                    <a:pt x="1383" y="701"/>
                    <a:pt x="1383" y="701"/>
                  </a:cubicBezTo>
                  <a:cubicBezTo>
                    <a:pt x="1386" y="699"/>
                    <a:pt x="1386" y="699"/>
                    <a:pt x="1386" y="699"/>
                  </a:cubicBezTo>
                  <a:cubicBezTo>
                    <a:pt x="1386" y="698"/>
                    <a:pt x="1386" y="698"/>
                    <a:pt x="1386" y="698"/>
                  </a:cubicBezTo>
                  <a:cubicBezTo>
                    <a:pt x="1386" y="698"/>
                    <a:pt x="1386" y="698"/>
                    <a:pt x="1386" y="698"/>
                  </a:cubicBezTo>
                  <a:cubicBezTo>
                    <a:pt x="1388" y="697"/>
                    <a:pt x="1388" y="697"/>
                    <a:pt x="1388" y="697"/>
                  </a:cubicBezTo>
                  <a:lnTo>
                    <a:pt x="1391" y="694"/>
                  </a:lnTo>
                  <a:close/>
                  <a:moveTo>
                    <a:pt x="1384" y="709"/>
                  </a:moveTo>
                  <a:cubicBezTo>
                    <a:pt x="1391" y="709"/>
                    <a:pt x="1391" y="709"/>
                    <a:pt x="1391" y="709"/>
                  </a:cubicBezTo>
                  <a:cubicBezTo>
                    <a:pt x="1396" y="709"/>
                    <a:pt x="1396" y="709"/>
                    <a:pt x="1396" y="709"/>
                  </a:cubicBezTo>
                  <a:cubicBezTo>
                    <a:pt x="1397" y="709"/>
                    <a:pt x="1397" y="709"/>
                    <a:pt x="1397" y="709"/>
                  </a:cubicBezTo>
                  <a:cubicBezTo>
                    <a:pt x="1397" y="709"/>
                    <a:pt x="1397" y="709"/>
                    <a:pt x="1397" y="709"/>
                  </a:cubicBezTo>
                  <a:cubicBezTo>
                    <a:pt x="1400" y="709"/>
                    <a:pt x="1400" y="709"/>
                    <a:pt x="1400" y="709"/>
                  </a:cubicBezTo>
                  <a:cubicBezTo>
                    <a:pt x="1406" y="709"/>
                    <a:pt x="1406" y="709"/>
                    <a:pt x="1406" y="709"/>
                  </a:cubicBezTo>
                  <a:cubicBezTo>
                    <a:pt x="1406" y="709"/>
                    <a:pt x="1406" y="709"/>
                    <a:pt x="1406" y="709"/>
                  </a:cubicBezTo>
                  <a:cubicBezTo>
                    <a:pt x="1401" y="709"/>
                    <a:pt x="1401" y="709"/>
                    <a:pt x="1401" y="709"/>
                  </a:cubicBezTo>
                  <a:cubicBezTo>
                    <a:pt x="1398" y="709"/>
                    <a:pt x="1398" y="709"/>
                    <a:pt x="1398" y="709"/>
                  </a:cubicBezTo>
                  <a:cubicBezTo>
                    <a:pt x="1397" y="709"/>
                    <a:pt x="1397" y="709"/>
                    <a:pt x="1397" y="709"/>
                  </a:cubicBezTo>
                  <a:cubicBezTo>
                    <a:pt x="1396" y="709"/>
                    <a:pt x="1396" y="709"/>
                    <a:pt x="1396" y="709"/>
                  </a:cubicBezTo>
                  <a:cubicBezTo>
                    <a:pt x="1392" y="709"/>
                    <a:pt x="1392" y="709"/>
                    <a:pt x="1392" y="709"/>
                  </a:cubicBezTo>
                  <a:cubicBezTo>
                    <a:pt x="1385" y="709"/>
                    <a:pt x="1385" y="709"/>
                    <a:pt x="1385" y="709"/>
                  </a:cubicBezTo>
                  <a:cubicBezTo>
                    <a:pt x="1377" y="709"/>
                    <a:pt x="1377" y="709"/>
                    <a:pt x="1377" y="709"/>
                  </a:cubicBezTo>
                  <a:cubicBezTo>
                    <a:pt x="1373" y="709"/>
                    <a:pt x="1373" y="709"/>
                    <a:pt x="1373" y="709"/>
                  </a:cubicBezTo>
                  <a:cubicBezTo>
                    <a:pt x="1374" y="709"/>
                    <a:pt x="1374" y="709"/>
                    <a:pt x="1374" y="709"/>
                  </a:cubicBezTo>
                  <a:cubicBezTo>
                    <a:pt x="1376" y="709"/>
                    <a:pt x="1376" y="709"/>
                    <a:pt x="1376" y="709"/>
                  </a:cubicBezTo>
                  <a:lnTo>
                    <a:pt x="1384" y="709"/>
                  </a:lnTo>
                  <a:close/>
                  <a:moveTo>
                    <a:pt x="1395" y="691"/>
                  </a:moveTo>
                  <a:cubicBezTo>
                    <a:pt x="1399" y="687"/>
                    <a:pt x="1399" y="687"/>
                    <a:pt x="1399" y="687"/>
                  </a:cubicBezTo>
                  <a:cubicBezTo>
                    <a:pt x="1410" y="679"/>
                    <a:pt x="1410" y="679"/>
                    <a:pt x="1410" y="679"/>
                  </a:cubicBezTo>
                  <a:cubicBezTo>
                    <a:pt x="1412" y="677"/>
                    <a:pt x="1412" y="677"/>
                    <a:pt x="1412" y="677"/>
                  </a:cubicBezTo>
                  <a:cubicBezTo>
                    <a:pt x="1411" y="680"/>
                    <a:pt x="1411" y="680"/>
                    <a:pt x="1411" y="680"/>
                  </a:cubicBezTo>
                  <a:cubicBezTo>
                    <a:pt x="1411" y="686"/>
                    <a:pt x="1411" y="692"/>
                    <a:pt x="1410" y="698"/>
                  </a:cubicBezTo>
                  <a:cubicBezTo>
                    <a:pt x="1410" y="704"/>
                    <a:pt x="1410" y="704"/>
                    <a:pt x="1410" y="704"/>
                  </a:cubicBezTo>
                  <a:cubicBezTo>
                    <a:pt x="1408" y="704"/>
                    <a:pt x="1408" y="704"/>
                    <a:pt x="1408" y="704"/>
                  </a:cubicBezTo>
                  <a:lnTo>
                    <a:pt x="1395" y="691"/>
                  </a:lnTo>
                  <a:close/>
                  <a:moveTo>
                    <a:pt x="1410" y="770"/>
                  </a:moveTo>
                  <a:cubicBezTo>
                    <a:pt x="1410" y="767"/>
                    <a:pt x="1410" y="765"/>
                    <a:pt x="1410" y="763"/>
                  </a:cubicBezTo>
                  <a:cubicBezTo>
                    <a:pt x="1413" y="763"/>
                    <a:pt x="1413" y="763"/>
                    <a:pt x="1413" y="763"/>
                  </a:cubicBezTo>
                  <a:cubicBezTo>
                    <a:pt x="1416" y="763"/>
                    <a:pt x="1416" y="763"/>
                    <a:pt x="1416" y="763"/>
                  </a:cubicBezTo>
                  <a:cubicBezTo>
                    <a:pt x="1421" y="763"/>
                    <a:pt x="1421" y="763"/>
                    <a:pt x="1421" y="763"/>
                  </a:cubicBezTo>
                  <a:cubicBezTo>
                    <a:pt x="1427" y="763"/>
                    <a:pt x="1427" y="763"/>
                    <a:pt x="1427" y="763"/>
                  </a:cubicBezTo>
                  <a:cubicBezTo>
                    <a:pt x="1432" y="763"/>
                    <a:pt x="1432" y="763"/>
                    <a:pt x="1432" y="763"/>
                  </a:cubicBezTo>
                  <a:cubicBezTo>
                    <a:pt x="1441" y="763"/>
                    <a:pt x="1441" y="763"/>
                    <a:pt x="1441" y="763"/>
                  </a:cubicBezTo>
                  <a:cubicBezTo>
                    <a:pt x="1448" y="763"/>
                    <a:pt x="1448" y="763"/>
                    <a:pt x="1448" y="763"/>
                  </a:cubicBezTo>
                  <a:cubicBezTo>
                    <a:pt x="1452" y="763"/>
                    <a:pt x="1452" y="763"/>
                    <a:pt x="1452" y="763"/>
                  </a:cubicBezTo>
                  <a:cubicBezTo>
                    <a:pt x="1453" y="763"/>
                    <a:pt x="1453" y="763"/>
                    <a:pt x="1453" y="763"/>
                  </a:cubicBezTo>
                  <a:cubicBezTo>
                    <a:pt x="1454" y="763"/>
                    <a:pt x="1454" y="763"/>
                    <a:pt x="1454" y="763"/>
                  </a:cubicBezTo>
                  <a:cubicBezTo>
                    <a:pt x="1454" y="763"/>
                    <a:pt x="1454" y="763"/>
                    <a:pt x="1454" y="763"/>
                  </a:cubicBezTo>
                  <a:cubicBezTo>
                    <a:pt x="1454" y="763"/>
                    <a:pt x="1454" y="763"/>
                    <a:pt x="1454" y="763"/>
                  </a:cubicBezTo>
                  <a:cubicBezTo>
                    <a:pt x="1454" y="764"/>
                    <a:pt x="1454" y="764"/>
                    <a:pt x="1454" y="764"/>
                  </a:cubicBezTo>
                  <a:cubicBezTo>
                    <a:pt x="1454" y="765"/>
                    <a:pt x="1454" y="765"/>
                    <a:pt x="1454" y="765"/>
                  </a:cubicBezTo>
                  <a:cubicBezTo>
                    <a:pt x="1455" y="770"/>
                    <a:pt x="1455" y="770"/>
                    <a:pt x="1455" y="770"/>
                  </a:cubicBezTo>
                  <a:cubicBezTo>
                    <a:pt x="1455" y="771"/>
                    <a:pt x="1455" y="771"/>
                    <a:pt x="1455" y="771"/>
                  </a:cubicBezTo>
                  <a:cubicBezTo>
                    <a:pt x="1449" y="771"/>
                    <a:pt x="1449" y="771"/>
                    <a:pt x="1449" y="771"/>
                  </a:cubicBezTo>
                  <a:cubicBezTo>
                    <a:pt x="1441" y="771"/>
                    <a:pt x="1441" y="771"/>
                    <a:pt x="1441" y="771"/>
                  </a:cubicBezTo>
                  <a:cubicBezTo>
                    <a:pt x="1435" y="771"/>
                    <a:pt x="1435" y="771"/>
                    <a:pt x="1435" y="771"/>
                  </a:cubicBezTo>
                  <a:cubicBezTo>
                    <a:pt x="1430" y="771"/>
                    <a:pt x="1430" y="771"/>
                    <a:pt x="1430" y="771"/>
                  </a:cubicBezTo>
                  <a:cubicBezTo>
                    <a:pt x="1424" y="771"/>
                    <a:pt x="1424" y="771"/>
                    <a:pt x="1424" y="771"/>
                  </a:cubicBezTo>
                  <a:cubicBezTo>
                    <a:pt x="1421" y="771"/>
                    <a:pt x="1421" y="771"/>
                    <a:pt x="1421" y="771"/>
                  </a:cubicBezTo>
                  <a:cubicBezTo>
                    <a:pt x="1411" y="771"/>
                    <a:pt x="1411" y="771"/>
                    <a:pt x="1411" y="771"/>
                  </a:cubicBezTo>
                  <a:cubicBezTo>
                    <a:pt x="1410" y="771"/>
                    <a:pt x="1410" y="771"/>
                    <a:pt x="1410" y="771"/>
                  </a:cubicBezTo>
                  <a:lnTo>
                    <a:pt x="1410" y="770"/>
                  </a:lnTo>
                  <a:close/>
                  <a:moveTo>
                    <a:pt x="1411" y="776"/>
                  </a:moveTo>
                  <a:cubicBezTo>
                    <a:pt x="1416" y="776"/>
                    <a:pt x="1416" y="776"/>
                    <a:pt x="1416" y="776"/>
                  </a:cubicBezTo>
                  <a:cubicBezTo>
                    <a:pt x="1427" y="776"/>
                    <a:pt x="1427" y="776"/>
                    <a:pt x="1427" y="776"/>
                  </a:cubicBezTo>
                  <a:cubicBezTo>
                    <a:pt x="1429" y="776"/>
                    <a:pt x="1429" y="776"/>
                    <a:pt x="1429" y="776"/>
                  </a:cubicBezTo>
                  <a:cubicBezTo>
                    <a:pt x="1435" y="776"/>
                    <a:pt x="1435" y="776"/>
                    <a:pt x="1435" y="776"/>
                  </a:cubicBezTo>
                  <a:cubicBezTo>
                    <a:pt x="1441" y="776"/>
                    <a:pt x="1441" y="776"/>
                    <a:pt x="1441" y="776"/>
                  </a:cubicBezTo>
                  <a:cubicBezTo>
                    <a:pt x="1446" y="776"/>
                    <a:pt x="1446" y="776"/>
                    <a:pt x="1446" y="776"/>
                  </a:cubicBezTo>
                  <a:cubicBezTo>
                    <a:pt x="1454" y="776"/>
                    <a:pt x="1454" y="776"/>
                    <a:pt x="1454" y="776"/>
                  </a:cubicBezTo>
                  <a:cubicBezTo>
                    <a:pt x="1455" y="776"/>
                    <a:pt x="1455" y="776"/>
                    <a:pt x="1455" y="776"/>
                  </a:cubicBezTo>
                  <a:cubicBezTo>
                    <a:pt x="1455" y="777"/>
                    <a:pt x="1455" y="777"/>
                    <a:pt x="1455" y="777"/>
                  </a:cubicBezTo>
                  <a:cubicBezTo>
                    <a:pt x="1456" y="780"/>
                    <a:pt x="1456" y="783"/>
                    <a:pt x="1456" y="786"/>
                  </a:cubicBezTo>
                  <a:cubicBezTo>
                    <a:pt x="1457" y="788"/>
                    <a:pt x="1457" y="788"/>
                    <a:pt x="1457" y="788"/>
                  </a:cubicBezTo>
                  <a:cubicBezTo>
                    <a:pt x="1453" y="788"/>
                    <a:pt x="1453" y="788"/>
                    <a:pt x="1453" y="788"/>
                  </a:cubicBezTo>
                  <a:cubicBezTo>
                    <a:pt x="1447" y="788"/>
                    <a:pt x="1447" y="788"/>
                    <a:pt x="1447" y="788"/>
                  </a:cubicBezTo>
                  <a:cubicBezTo>
                    <a:pt x="1441" y="788"/>
                    <a:pt x="1441" y="788"/>
                    <a:pt x="1441" y="788"/>
                  </a:cubicBezTo>
                  <a:cubicBezTo>
                    <a:pt x="1438" y="787"/>
                    <a:pt x="1438" y="787"/>
                    <a:pt x="1438" y="787"/>
                  </a:cubicBezTo>
                  <a:cubicBezTo>
                    <a:pt x="1428" y="787"/>
                    <a:pt x="1428" y="787"/>
                    <a:pt x="1428" y="787"/>
                  </a:cubicBezTo>
                  <a:cubicBezTo>
                    <a:pt x="1422" y="787"/>
                    <a:pt x="1422" y="787"/>
                    <a:pt x="1422" y="787"/>
                  </a:cubicBezTo>
                  <a:cubicBezTo>
                    <a:pt x="1414" y="787"/>
                    <a:pt x="1414" y="787"/>
                    <a:pt x="1414" y="787"/>
                  </a:cubicBezTo>
                  <a:cubicBezTo>
                    <a:pt x="1410" y="787"/>
                    <a:pt x="1410" y="787"/>
                    <a:pt x="1410" y="787"/>
                  </a:cubicBezTo>
                  <a:cubicBezTo>
                    <a:pt x="1409" y="787"/>
                    <a:pt x="1409" y="787"/>
                    <a:pt x="1409" y="787"/>
                  </a:cubicBezTo>
                  <a:cubicBezTo>
                    <a:pt x="1408" y="787"/>
                    <a:pt x="1408" y="787"/>
                    <a:pt x="1408" y="787"/>
                  </a:cubicBezTo>
                  <a:cubicBezTo>
                    <a:pt x="1408" y="787"/>
                    <a:pt x="1408" y="787"/>
                    <a:pt x="1408" y="787"/>
                  </a:cubicBezTo>
                  <a:cubicBezTo>
                    <a:pt x="1408" y="785"/>
                    <a:pt x="1408" y="785"/>
                    <a:pt x="1408" y="785"/>
                  </a:cubicBezTo>
                  <a:cubicBezTo>
                    <a:pt x="1408" y="782"/>
                    <a:pt x="1408" y="782"/>
                    <a:pt x="1408" y="782"/>
                  </a:cubicBezTo>
                  <a:cubicBezTo>
                    <a:pt x="1409" y="780"/>
                    <a:pt x="1409" y="778"/>
                    <a:pt x="1409" y="776"/>
                  </a:cubicBezTo>
                  <a:lnTo>
                    <a:pt x="1411" y="776"/>
                  </a:lnTo>
                  <a:close/>
                  <a:moveTo>
                    <a:pt x="1411" y="792"/>
                  </a:moveTo>
                  <a:cubicBezTo>
                    <a:pt x="1414" y="792"/>
                    <a:pt x="1414" y="792"/>
                    <a:pt x="1414" y="792"/>
                  </a:cubicBezTo>
                  <a:cubicBezTo>
                    <a:pt x="1416" y="792"/>
                    <a:pt x="1416" y="792"/>
                    <a:pt x="1416" y="792"/>
                  </a:cubicBezTo>
                  <a:cubicBezTo>
                    <a:pt x="1419" y="793"/>
                    <a:pt x="1419" y="793"/>
                    <a:pt x="1419" y="793"/>
                  </a:cubicBezTo>
                  <a:cubicBezTo>
                    <a:pt x="1428" y="793"/>
                    <a:pt x="1428" y="793"/>
                    <a:pt x="1428" y="793"/>
                  </a:cubicBezTo>
                  <a:cubicBezTo>
                    <a:pt x="1433" y="793"/>
                    <a:pt x="1433" y="793"/>
                    <a:pt x="1433" y="793"/>
                  </a:cubicBezTo>
                  <a:cubicBezTo>
                    <a:pt x="1444" y="793"/>
                    <a:pt x="1444" y="793"/>
                    <a:pt x="1444" y="793"/>
                  </a:cubicBezTo>
                  <a:cubicBezTo>
                    <a:pt x="1447" y="793"/>
                    <a:pt x="1447" y="793"/>
                    <a:pt x="1447" y="793"/>
                  </a:cubicBezTo>
                  <a:cubicBezTo>
                    <a:pt x="1452" y="793"/>
                    <a:pt x="1452" y="793"/>
                    <a:pt x="1452" y="793"/>
                  </a:cubicBezTo>
                  <a:cubicBezTo>
                    <a:pt x="1457" y="793"/>
                    <a:pt x="1457" y="793"/>
                    <a:pt x="1457" y="793"/>
                  </a:cubicBezTo>
                  <a:cubicBezTo>
                    <a:pt x="1458" y="798"/>
                    <a:pt x="1458" y="798"/>
                    <a:pt x="1458" y="798"/>
                  </a:cubicBezTo>
                  <a:cubicBezTo>
                    <a:pt x="1458" y="799"/>
                    <a:pt x="1458" y="799"/>
                    <a:pt x="1458" y="799"/>
                  </a:cubicBezTo>
                  <a:cubicBezTo>
                    <a:pt x="1453" y="799"/>
                    <a:pt x="1453" y="799"/>
                    <a:pt x="1453" y="799"/>
                  </a:cubicBezTo>
                  <a:cubicBezTo>
                    <a:pt x="1450" y="799"/>
                    <a:pt x="1450" y="799"/>
                    <a:pt x="1450" y="799"/>
                  </a:cubicBezTo>
                  <a:cubicBezTo>
                    <a:pt x="1440" y="799"/>
                    <a:pt x="1440" y="799"/>
                    <a:pt x="1440" y="799"/>
                  </a:cubicBezTo>
                  <a:cubicBezTo>
                    <a:pt x="1434" y="799"/>
                    <a:pt x="1434" y="799"/>
                    <a:pt x="1434" y="799"/>
                  </a:cubicBezTo>
                  <a:cubicBezTo>
                    <a:pt x="1426" y="799"/>
                    <a:pt x="1426" y="799"/>
                    <a:pt x="1426" y="799"/>
                  </a:cubicBezTo>
                  <a:cubicBezTo>
                    <a:pt x="1422" y="799"/>
                    <a:pt x="1422" y="799"/>
                    <a:pt x="1422" y="799"/>
                  </a:cubicBezTo>
                  <a:cubicBezTo>
                    <a:pt x="1420" y="799"/>
                    <a:pt x="1420" y="799"/>
                    <a:pt x="1420" y="799"/>
                  </a:cubicBezTo>
                  <a:cubicBezTo>
                    <a:pt x="1417" y="799"/>
                    <a:pt x="1417" y="799"/>
                    <a:pt x="1417" y="799"/>
                  </a:cubicBezTo>
                  <a:cubicBezTo>
                    <a:pt x="1411" y="799"/>
                    <a:pt x="1411" y="799"/>
                    <a:pt x="1411" y="799"/>
                  </a:cubicBezTo>
                  <a:cubicBezTo>
                    <a:pt x="1407" y="799"/>
                    <a:pt x="1407" y="799"/>
                    <a:pt x="1407" y="799"/>
                  </a:cubicBezTo>
                  <a:cubicBezTo>
                    <a:pt x="1406" y="799"/>
                    <a:pt x="1406" y="799"/>
                    <a:pt x="1406" y="799"/>
                  </a:cubicBezTo>
                  <a:cubicBezTo>
                    <a:pt x="1407" y="798"/>
                    <a:pt x="1407" y="798"/>
                    <a:pt x="1407" y="798"/>
                  </a:cubicBezTo>
                  <a:cubicBezTo>
                    <a:pt x="1407" y="795"/>
                    <a:pt x="1407" y="795"/>
                    <a:pt x="1407" y="795"/>
                  </a:cubicBezTo>
                  <a:cubicBezTo>
                    <a:pt x="1407" y="792"/>
                    <a:pt x="1407" y="792"/>
                    <a:pt x="1407" y="792"/>
                  </a:cubicBezTo>
                  <a:lnTo>
                    <a:pt x="1411" y="792"/>
                  </a:lnTo>
                  <a:close/>
                  <a:moveTo>
                    <a:pt x="1556" y="1015"/>
                  </a:moveTo>
                  <a:cubicBezTo>
                    <a:pt x="1556" y="1015"/>
                    <a:pt x="1556" y="1015"/>
                    <a:pt x="1556" y="1015"/>
                  </a:cubicBezTo>
                  <a:cubicBezTo>
                    <a:pt x="1557" y="1017"/>
                    <a:pt x="1557" y="1017"/>
                    <a:pt x="1557" y="1017"/>
                  </a:cubicBezTo>
                  <a:cubicBezTo>
                    <a:pt x="1557" y="1017"/>
                    <a:pt x="1557" y="1017"/>
                    <a:pt x="1557" y="1017"/>
                  </a:cubicBezTo>
                  <a:cubicBezTo>
                    <a:pt x="1555" y="1016"/>
                    <a:pt x="1555" y="1016"/>
                    <a:pt x="1555" y="1016"/>
                  </a:cubicBezTo>
                  <a:lnTo>
                    <a:pt x="1556" y="1015"/>
                  </a:lnTo>
                  <a:close/>
                  <a:moveTo>
                    <a:pt x="1554" y="1000"/>
                  </a:moveTo>
                  <a:cubicBezTo>
                    <a:pt x="1550" y="993"/>
                    <a:pt x="1550" y="993"/>
                    <a:pt x="1550" y="993"/>
                  </a:cubicBezTo>
                  <a:cubicBezTo>
                    <a:pt x="1557" y="998"/>
                    <a:pt x="1557" y="998"/>
                    <a:pt x="1557" y="998"/>
                  </a:cubicBezTo>
                  <a:cubicBezTo>
                    <a:pt x="1556" y="1002"/>
                    <a:pt x="1556" y="1002"/>
                    <a:pt x="1556" y="1002"/>
                  </a:cubicBezTo>
                  <a:cubicBezTo>
                    <a:pt x="1556" y="1003"/>
                    <a:pt x="1556" y="1003"/>
                    <a:pt x="1556" y="1003"/>
                  </a:cubicBezTo>
                  <a:cubicBezTo>
                    <a:pt x="1556" y="1003"/>
                    <a:pt x="1556" y="1003"/>
                    <a:pt x="1556" y="1003"/>
                  </a:cubicBezTo>
                  <a:cubicBezTo>
                    <a:pt x="1555" y="1002"/>
                    <a:pt x="1555" y="1002"/>
                    <a:pt x="1555" y="1002"/>
                  </a:cubicBezTo>
                  <a:lnTo>
                    <a:pt x="1554" y="1000"/>
                  </a:lnTo>
                  <a:close/>
                  <a:moveTo>
                    <a:pt x="1549" y="985"/>
                  </a:moveTo>
                  <a:cubicBezTo>
                    <a:pt x="1550" y="985"/>
                    <a:pt x="1550" y="985"/>
                    <a:pt x="1550" y="985"/>
                  </a:cubicBezTo>
                  <a:cubicBezTo>
                    <a:pt x="1552" y="985"/>
                    <a:pt x="1552" y="985"/>
                    <a:pt x="1552" y="985"/>
                  </a:cubicBezTo>
                  <a:cubicBezTo>
                    <a:pt x="1554" y="985"/>
                    <a:pt x="1554" y="985"/>
                    <a:pt x="1554" y="985"/>
                  </a:cubicBezTo>
                  <a:cubicBezTo>
                    <a:pt x="1557" y="985"/>
                    <a:pt x="1557" y="985"/>
                    <a:pt x="1557" y="985"/>
                  </a:cubicBezTo>
                  <a:cubicBezTo>
                    <a:pt x="1558" y="985"/>
                    <a:pt x="1558" y="985"/>
                    <a:pt x="1558" y="985"/>
                  </a:cubicBezTo>
                  <a:cubicBezTo>
                    <a:pt x="1559" y="985"/>
                    <a:pt x="1559" y="985"/>
                    <a:pt x="1559" y="985"/>
                  </a:cubicBezTo>
                  <a:cubicBezTo>
                    <a:pt x="1559" y="986"/>
                    <a:pt x="1559" y="986"/>
                    <a:pt x="1559" y="986"/>
                  </a:cubicBezTo>
                  <a:cubicBezTo>
                    <a:pt x="1559" y="986"/>
                    <a:pt x="1559" y="986"/>
                    <a:pt x="1559" y="986"/>
                  </a:cubicBezTo>
                  <a:cubicBezTo>
                    <a:pt x="1558" y="989"/>
                    <a:pt x="1558" y="989"/>
                    <a:pt x="1558" y="989"/>
                  </a:cubicBezTo>
                  <a:cubicBezTo>
                    <a:pt x="1558" y="991"/>
                    <a:pt x="1558" y="991"/>
                    <a:pt x="1558" y="991"/>
                  </a:cubicBezTo>
                  <a:cubicBezTo>
                    <a:pt x="1558" y="992"/>
                    <a:pt x="1558" y="992"/>
                    <a:pt x="1558" y="992"/>
                  </a:cubicBezTo>
                  <a:cubicBezTo>
                    <a:pt x="1557" y="992"/>
                    <a:pt x="1557" y="992"/>
                    <a:pt x="1557" y="992"/>
                  </a:cubicBezTo>
                  <a:lnTo>
                    <a:pt x="1549" y="985"/>
                  </a:lnTo>
                  <a:close/>
                  <a:moveTo>
                    <a:pt x="1549" y="956"/>
                  </a:moveTo>
                  <a:cubicBezTo>
                    <a:pt x="1555" y="956"/>
                    <a:pt x="1555" y="956"/>
                    <a:pt x="1555" y="956"/>
                  </a:cubicBezTo>
                  <a:cubicBezTo>
                    <a:pt x="1557" y="956"/>
                    <a:pt x="1557" y="956"/>
                    <a:pt x="1557" y="956"/>
                  </a:cubicBezTo>
                  <a:cubicBezTo>
                    <a:pt x="1556" y="958"/>
                    <a:pt x="1556" y="958"/>
                    <a:pt x="1556" y="958"/>
                  </a:cubicBezTo>
                  <a:cubicBezTo>
                    <a:pt x="1554" y="961"/>
                    <a:pt x="1554" y="961"/>
                    <a:pt x="1554" y="961"/>
                  </a:cubicBezTo>
                  <a:cubicBezTo>
                    <a:pt x="1552" y="964"/>
                    <a:pt x="1552" y="964"/>
                    <a:pt x="1552" y="964"/>
                  </a:cubicBezTo>
                  <a:cubicBezTo>
                    <a:pt x="1547" y="956"/>
                    <a:pt x="1547" y="956"/>
                    <a:pt x="1547" y="956"/>
                  </a:cubicBezTo>
                  <a:lnTo>
                    <a:pt x="1549" y="956"/>
                  </a:lnTo>
                  <a:close/>
                  <a:moveTo>
                    <a:pt x="1547" y="951"/>
                  </a:moveTo>
                  <a:cubicBezTo>
                    <a:pt x="1548" y="950"/>
                    <a:pt x="1548" y="950"/>
                    <a:pt x="1548" y="950"/>
                  </a:cubicBezTo>
                  <a:cubicBezTo>
                    <a:pt x="1550" y="947"/>
                    <a:pt x="1550" y="947"/>
                    <a:pt x="1550" y="947"/>
                  </a:cubicBezTo>
                  <a:cubicBezTo>
                    <a:pt x="1552" y="944"/>
                    <a:pt x="1552" y="944"/>
                    <a:pt x="1552" y="944"/>
                  </a:cubicBezTo>
                  <a:cubicBezTo>
                    <a:pt x="1552" y="944"/>
                    <a:pt x="1552" y="944"/>
                    <a:pt x="1552" y="944"/>
                  </a:cubicBezTo>
                  <a:cubicBezTo>
                    <a:pt x="1552" y="944"/>
                    <a:pt x="1552" y="944"/>
                    <a:pt x="1552" y="944"/>
                  </a:cubicBezTo>
                  <a:cubicBezTo>
                    <a:pt x="1557" y="951"/>
                    <a:pt x="1557" y="951"/>
                    <a:pt x="1557" y="951"/>
                  </a:cubicBezTo>
                  <a:cubicBezTo>
                    <a:pt x="1555" y="951"/>
                    <a:pt x="1555" y="951"/>
                    <a:pt x="1555" y="951"/>
                  </a:cubicBezTo>
                  <a:cubicBezTo>
                    <a:pt x="1549" y="951"/>
                    <a:pt x="1549" y="951"/>
                    <a:pt x="1549" y="951"/>
                  </a:cubicBezTo>
                  <a:lnTo>
                    <a:pt x="1547" y="951"/>
                  </a:lnTo>
                  <a:close/>
                  <a:moveTo>
                    <a:pt x="1552" y="973"/>
                  </a:moveTo>
                  <a:cubicBezTo>
                    <a:pt x="1552" y="973"/>
                    <a:pt x="1552" y="973"/>
                    <a:pt x="1552" y="973"/>
                  </a:cubicBezTo>
                  <a:cubicBezTo>
                    <a:pt x="1553" y="974"/>
                    <a:pt x="1553" y="974"/>
                    <a:pt x="1553" y="974"/>
                  </a:cubicBezTo>
                  <a:cubicBezTo>
                    <a:pt x="1557" y="980"/>
                    <a:pt x="1557" y="980"/>
                    <a:pt x="1557" y="980"/>
                  </a:cubicBezTo>
                  <a:cubicBezTo>
                    <a:pt x="1553" y="980"/>
                    <a:pt x="1553" y="980"/>
                    <a:pt x="1553" y="980"/>
                  </a:cubicBezTo>
                  <a:cubicBezTo>
                    <a:pt x="1552" y="980"/>
                    <a:pt x="1552" y="980"/>
                    <a:pt x="1552" y="980"/>
                  </a:cubicBezTo>
                  <a:cubicBezTo>
                    <a:pt x="1549" y="980"/>
                    <a:pt x="1549" y="980"/>
                    <a:pt x="1549" y="980"/>
                  </a:cubicBezTo>
                  <a:cubicBezTo>
                    <a:pt x="1547" y="980"/>
                    <a:pt x="1547" y="980"/>
                    <a:pt x="1547" y="980"/>
                  </a:cubicBezTo>
                  <a:cubicBezTo>
                    <a:pt x="1547" y="980"/>
                    <a:pt x="1547" y="980"/>
                    <a:pt x="1547" y="980"/>
                  </a:cubicBezTo>
                  <a:cubicBezTo>
                    <a:pt x="1547" y="980"/>
                    <a:pt x="1547" y="980"/>
                    <a:pt x="1547" y="980"/>
                  </a:cubicBezTo>
                  <a:cubicBezTo>
                    <a:pt x="1548" y="979"/>
                    <a:pt x="1548" y="979"/>
                    <a:pt x="1548" y="979"/>
                  </a:cubicBezTo>
                  <a:cubicBezTo>
                    <a:pt x="1549" y="977"/>
                    <a:pt x="1549" y="977"/>
                    <a:pt x="1549" y="977"/>
                  </a:cubicBezTo>
                  <a:cubicBezTo>
                    <a:pt x="1549" y="976"/>
                    <a:pt x="1549" y="976"/>
                    <a:pt x="1549" y="976"/>
                  </a:cubicBezTo>
                  <a:lnTo>
                    <a:pt x="1552" y="973"/>
                  </a:lnTo>
                  <a:close/>
                  <a:moveTo>
                    <a:pt x="1555" y="968"/>
                  </a:moveTo>
                  <a:cubicBezTo>
                    <a:pt x="1555" y="968"/>
                    <a:pt x="1555" y="968"/>
                    <a:pt x="1555" y="968"/>
                  </a:cubicBezTo>
                  <a:cubicBezTo>
                    <a:pt x="1558" y="965"/>
                    <a:pt x="1558" y="965"/>
                    <a:pt x="1558" y="965"/>
                  </a:cubicBezTo>
                  <a:cubicBezTo>
                    <a:pt x="1560" y="962"/>
                    <a:pt x="1560" y="962"/>
                    <a:pt x="1560" y="962"/>
                  </a:cubicBezTo>
                  <a:cubicBezTo>
                    <a:pt x="1560" y="967"/>
                    <a:pt x="1560" y="967"/>
                    <a:pt x="1560" y="967"/>
                  </a:cubicBezTo>
                  <a:cubicBezTo>
                    <a:pt x="1559" y="972"/>
                    <a:pt x="1559" y="972"/>
                    <a:pt x="1559" y="972"/>
                  </a:cubicBezTo>
                  <a:cubicBezTo>
                    <a:pt x="1559" y="974"/>
                    <a:pt x="1559" y="974"/>
                    <a:pt x="1559" y="974"/>
                  </a:cubicBezTo>
                  <a:cubicBezTo>
                    <a:pt x="1559" y="975"/>
                    <a:pt x="1559" y="975"/>
                    <a:pt x="1559" y="975"/>
                  </a:cubicBezTo>
                  <a:cubicBezTo>
                    <a:pt x="1559" y="974"/>
                    <a:pt x="1559" y="974"/>
                    <a:pt x="1559" y="974"/>
                  </a:cubicBezTo>
                  <a:lnTo>
                    <a:pt x="1555" y="968"/>
                  </a:lnTo>
                  <a:close/>
                  <a:moveTo>
                    <a:pt x="1559" y="946"/>
                  </a:moveTo>
                  <a:cubicBezTo>
                    <a:pt x="1559" y="946"/>
                    <a:pt x="1559" y="946"/>
                    <a:pt x="1559" y="946"/>
                  </a:cubicBezTo>
                  <a:cubicBezTo>
                    <a:pt x="1560" y="946"/>
                    <a:pt x="1560" y="946"/>
                    <a:pt x="1560" y="946"/>
                  </a:cubicBezTo>
                  <a:cubicBezTo>
                    <a:pt x="1560" y="946"/>
                    <a:pt x="1560" y="946"/>
                    <a:pt x="1560" y="946"/>
                  </a:cubicBezTo>
                  <a:cubicBezTo>
                    <a:pt x="1560" y="946"/>
                    <a:pt x="1560" y="946"/>
                    <a:pt x="1560" y="946"/>
                  </a:cubicBezTo>
                  <a:lnTo>
                    <a:pt x="1559" y="946"/>
                  </a:lnTo>
                  <a:close/>
                  <a:moveTo>
                    <a:pt x="1556" y="939"/>
                  </a:moveTo>
                  <a:cubicBezTo>
                    <a:pt x="1558" y="935"/>
                    <a:pt x="1558" y="935"/>
                    <a:pt x="1558" y="935"/>
                  </a:cubicBezTo>
                  <a:cubicBezTo>
                    <a:pt x="1560" y="933"/>
                    <a:pt x="1560" y="933"/>
                    <a:pt x="1560" y="933"/>
                  </a:cubicBezTo>
                  <a:cubicBezTo>
                    <a:pt x="1560" y="936"/>
                    <a:pt x="1560" y="936"/>
                    <a:pt x="1560" y="936"/>
                  </a:cubicBezTo>
                  <a:cubicBezTo>
                    <a:pt x="1560" y="940"/>
                    <a:pt x="1560" y="940"/>
                    <a:pt x="1560" y="940"/>
                  </a:cubicBezTo>
                  <a:lnTo>
                    <a:pt x="1556" y="939"/>
                  </a:lnTo>
                  <a:close/>
                  <a:moveTo>
                    <a:pt x="1557" y="929"/>
                  </a:moveTo>
                  <a:cubicBezTo>
                    <a:pt x="1556" y="930"/>
                    <a:pt x="1556" y="930"/>
                    <a:pt x="1556" y="930"/>
                  </a:cubicBezTo>
                  <a:cubicBezTo>
                    <a:pt x="1555" y="932"/>
                    <a:pt x="1555" y="932"/>
                    <a:pt x="1555" y="932"/>
                  </a:cubicBezTo>
                  <a:cubicBezTo>
                    <a:pt x="1552" y="935"/>
                    <a:pt x="1552" y="935"/>
                    <a:pt x="1552" y="935"/>
                  </a:cubicBezTo>
                  <a:cubicBezTo>
                    <a:pt x="1552" y="935"/>
                    <a:pt x="1552" y="935"/>
                    <a:pt x="1552" y="935"/>
                  </a:cubicBezTo>
                  <a:cubicBezTo>
                    <a:pt x="1551" y="934"/>
                    <a:pt x="1551" y="934"/>
                    <a:pt x="1551" y="934"/>
                  </a:cubicBezTo>
                  <a:cubicBezTo>
                    <a:pt x="1547" y="928"/>
                    <a:pt x="1547" y="928"/>
                    <a:pt x="1547" y="928"/>
                  </a:cubicBezTo>
                  <a:cubicBezTo>
                    <a:pt x="1551" y="928"/>
                    <a:pt x="1551" y="928"/>
                    <a:pt x="1551" y="928"/>
                  </a:cubicBezTo>
                  <a:cubicBezTo>
                    <a:pt x="1554" y="928"/>
                    <a:pt x="1554" y="928"/>
                    <a:pt x="1554" y="928"/>
                  </a:cubicBezTo>
                  <a:cubicBezTo>
                    <a:pt x="1556" y="928"/>
                    <a:pt x="1556" y="928"/>
                    <a:pt x="1556" y="928"/>
                  </a:cubicBezTo>
                  <a:cubicBezTo>
                    <a:pt x="1557" y="928"/>
                    <a:pt x="1557" y="928"/>
                    <a:pt x="1557" y="928"/>
                  </a:cubicBezTo>
                  <a:lnTo>
                    <a:pt x="1557" y="929"/>
                  </a:lnTo>
                  <a:close/>
                  <a:moveTo>
                    <a:pt x="1548" y="941"/>
                  </a:moveTo>
                  <a:cubicBezTo>
                    <a:pt x="1546" y="943"/>
                    <a:pt x="1546" y="943"/>
                    <a:pt x="1546" y="943"/>
                  </a:cubicBezTo>
                  <a:cubicBezTo>
                    <a:pt x="1545" y="946"/>
                    <a:pt x="1545" y="946"/>
                    <a:pt x="1545" y="946"/>
                  </a:cubicBezTo>
                  <a:cubicBezTo>
                    <a:pt x="1545" y="941"/>
                    <a:pt x="1545" y="941"/>
                    <a:pt x="1545" y="941"/>
                  </a:cubicBezTo>
                  <a:cubicBezTo>
                    <a:pt x="1545" y="939"/>
                    <a:pt x="1545" y="939"/>
                    <a:pt x="1545" y="939"/>
                  </a:cubicBezTo>
                  <a:lnTo>
                    <a:pt x="1548" y="941"/>
                  </a:lnTo>
                  <a:close/>
                  <a:moveTo>
                    <a:pt x="1548" y="967"/>
                  </a:moveTo>
                  <a:cubicBezTo>
                    <a:pt x="1549" y="968"/>
                    <a:pt x="1549" y="968"/>
                    <a:pt x="1549" y="968"/>
                  </a:cubicBezTo>
                  <a:cubicBezTo>
                    <a:pt x="1548" y="969"/>
                    <a:pt x="1548" y="969"/>
                    <a:pt x="1548" y="969"/>
                  </a:cubicBezTo>
                  <a:cubicBezTo>
                    <a:pt x="1546" y="973"/>
                    <a:pt x="1546" y="973"/>
                    <a:pt x="1546" y="973"/>
                  </a:cubicBezTo>
                  <a:cubicBezTo>
                    <a:pt x="1545" y="973"/>
                    <a:pt x="1545" y="973"/>
                    <a:pt x="1545" y="973"/>
                  </a:cubicBezTo>
                  <a:cubicBezTo>
                    <a:pt x="1544" y="975"/>
                    <a:pt x="1544" y="975"/>
                    <a:pt x="1544" y="975"/>
                  </a:cubicBezTo>
                  <a:cubicBezTo>
                    <a:pt x="1544" y="973"/>
                    <a:pt x="1544" y="973"/>
                    <a:pt x="1544" y="973"/>
                  </a:cubicBezTo>
                  <a:cubicBezTo>
                    <a:pt x="1544" y="972"/>
                    <a:pt x="1544" y="972"/>
                    <a:pt x="1544" y="972"/>
                  </a:cubicBezTo>
                  <a:cubicBezTo>
                    <a:pt x="1544" y="966"/>
                    <a:pt x="1544" y="966"/>
                    <a:pt x="1544" y="966"/>
                  </a:cubicBezTo>
                  <a:cubicBezTo>
                    <a:pt x="1545" y="964"/>
                    <a:pt x="1545" y="964"/>
                    <a:pt x="1545" y="964"/>
                  </a:cubicBezTo>
                  <a:cubicBezTo>
                    <a:pt x="1545" y="962"/>
                    <a:pt x="1545" y="962"/>
                    <a:pt x="1545" y="962"/>
                  </a:cubicBezTo>
                  <a:lnTo>
                    <a:pt x="1548" y="967"/>
                  </a:lnTo>
                  <a:close/>
                  <a:moveTo>
                    <a:pt x="1547" y="997"/>
                  </a:moveTo>
                  <a:cubicBezTo>
                    <a:pt x="1549" y="1002"/>
                    <a:pt x="1549" y="1002"/>
                    <a:pt x="1549" y="1002"/>
                  </a:cubicBezTo>
                  <a:cubicBezTo>
                    <a:pt x="1542" y="996"/>
                    <a:pt x="1542" y="996"/>
                    <a:pt x="1542" y="996"/>
                  </a:cubicBezTo>
                  <a:cubicBezTo>
                    <a:pt x="1543" y="993"/>
                    <a:pt x="1543" y="993"/>
                    <a:pt x="1543" y="993"/>
                  </a:cubicBezTo>
                  <a:cubicBezTo>
                    <a:pt x="1543" y="991"/>
                    <a:pt x="1543" y="991"/>
                    <a:pt x="1543" y="991"/>
                  </a:cubicBezTo>
                  <a:cubicBezTo>
                    <a:pt x="1543" y="990"/>
                    <a:pt x="1543" y="990"/>
                    <a:pt x="1543" y="990"/>
                  </a:cubicBezTo>
                  <a:cubicBezTo>
                    <a:pt x="1544" y="991"/>
                    <a:pt x="1544" y="991"/>
                    <a:pt x="1544" y="991"/>
                  </a:cubicBezTo>
                  <a:lnTo>
                    <a:pt x="1547" y="997"/>
                  </a:lnTo>
                  <a:close/>
                  <a:moveTo>
                    <a:pt x="1543" y="1003"/>
                  </a:moveTo>
                  <a:cubicBezTo>
                    <a:pt x="1550" y="1009"/>
                    <a:pt x="1550" y="1009"/>
                    <a:pt x="1550" y="1009"/>
                  </a:cubicBezTo>
                  <a:cubicBezTo>
                    <a:pt x="1549" y="1009"/>
                    <a:pt x="1549" y="1009"/>
                    <a:pt x="1549" y="1009"/>
                  </a:cubicBezTo>
                  <a:cubicBezTo>
                    <a:pt x="1547" y="1009"/>
                    <a:pt x="1547" y="1009"/>
                    <a:pt x="1547" y="1009"/>
                  </a:cubicBezTo>
                  <a:cubicBezTo>
                    <a:pt x="1543" y="1009"/>
                    <a:pt x="1543" y="1009"/>
                    <a:pt x="1543" y="1009"/>
                  </a:cubicBezTo>
                  <a:cubicBezTo>
                    <a:pt x="1542" y="1009"/>
                    <a:pt x="1542" y="1009"/>
                    <a:pt x="1542" y="1009"/>
                  </a:cubicBezTo>
                  <a:cubicBezTo>
                    <a:pt x="1540" y="1009"/>
                    <a:pt x="1540" y="1009"/>
                    <a:pt x="1540" y="1009"/>
                  </a:cubicBezTo>
                  <a:cubicBezTo>
                    <a:pt x="1540" y="1007"/>
                    <a:pt x="1540" y="1007"/>
                    <a:pt x="1540" y="1007"/>
                  </a:cubicBezTo>
                  <a:cubicBezTo>
                    <a:pt x="1540" y="1006"/>
                    <a:pt x="1540" y="1006"/>
                    <a:pt x="1540" y="1006"/>
                  </a:cubicBezTo>
                  <a:cubicBezTo>
                    <a:pt x="1541" y="1003"/>
                    <a:pt x="1541" y="1003"/>
                    <a:pt x="1541" y="1003"/>
                  </a:cubicBezTo>
                  <a:cubicBezTo>
                    <a:pt x="1541" y="1002"/>
                    <a:pt x="1541" y="1002"/>
                    <a:pt x="1541" y="1002"/>
                  </a:cubicBezTo>
                  <a:lnTo>
                    <a:pt x="1543" y="1003"/>
                  </a:lnTo>
                  <a:close/>
                  <a:moveTo>
                    <a:pt x="1463" y="801"/>
                  </a:moveTo>
                  <a:cubicBezTo>
                    <a:pt x="1463" y="797"/>
                    <a:pt x="1463" y="797"/>
                    <a:pt x="1463" y="797"/>
                  </a:cubicBezTo>
                  <a:cubicBezTo>
                    <a:pt x="1462" y="791"/>
                    <a:pt x="1462" y="791"/>
                    <a:pt x="1462" y="791"/>
                  </a:cubicBezTo>
                  <a:cubicBezTo>
                    <a:pt x="1462" y="791"/>
                    <a:pt x="1462" y="791"/>
                    <a:pt x="1462" y="791"/>
                  </a:cubicBezTo>
                  <a:cubicBezTo>
                    <a:pt x="1462" y="791"/>
                    <a:pt x="1462" y="790"/>
                    <a:pt x="1462" y="790"/>
                  </a:cubicBezTo>
                  <a:cubicBezTo>
                    <a:pt x="1462" y="790"/>
                    <a:pt x="1462" y="789"/>
                    <a:pt x="1462" y="789"/>
                  </a:cubicBezTo>
                  <a:cubicBezTo>
                    <a:pt x="1461" y="787"/>
                    <a:pt x="1461" y="785"/>
                    <a:pt x="1461" y="783"/>
                  </a:cubicBezTo>
                  <a:cubicBezTo>
                    <a:pt x="1461" y="779"/>
                    <a:pt x="1461" y="779"/>
                    <a:pt x="1461" y="779"/>
                  </a:cubicBezTo>
                  <a:cubicBezTo>
                    <a:pt x="1470" y="784"/>
                    <a:pt x="1470" y="784"/>
                    <a:pt x="1470" y="784"/>
                  </a:cubicBezTo>
                  <a:cubicBezTo>
                    <a:pt x="1482" y="792"/>
                    <a:pt x="1482" y="792"/>
                    <a:pt x="1482" y="792"/>
                  </a:cubicBezTo>
                  <a:cubicBezTo>
                    <a:pt x="1484" y="793"/>
                    <a:pt x="1484" y="793"/>
                    <a:pt x="1484" y="793"/>
                  </a:cubicBezTo>
                  <a:cubicBezTo>
                    <a:pt x="1483" y="793"/>
                    <a:pt x="1483" y="793"/>
                    <a:pt x="1483" y="793"/>
                  </a:cubicBezTo>
                  <a:cubicBezTo>
                    <a:pt x="1481" y="795"/>
                    <a:pt x="1481" y="795"/>
                    <a:pt x="1481" y="795"/>
                  </a:cubicBezTo>
                  <a:cubicBezTo>
                    <a:pt x="1477" y="798"/>
                    <a:pt x="1477" y="798"/>
                    <a:pt x="1477" y="798"/>
                  </a:cubicBezTo>
                  <a:cubicBezTo>
                    <a:pt x="1473" y="802"/>
                    <a:pt x="1473" y="802"/>
                    <a:pt x="1473" y="802"/>
                  </a:cubicBezTo>
                  <a:cubicBezTo>
                    <a:pt x="1470" y="804"/>
                    <a:pt x="1470" y="804"/>
                    <a:pt x="1470" y="804"/>
                  </a:cubicBezTo>
                  <a:cubicBezTo>
                    <a:pt x="1467" y="807"/>
                    <a:pt x="1467" y="807"/>
                    <a:pt x="1467" y="807"/>
                  </a:cubicBezTo>
                  <a:cubicBezTo>
                    <a:pt x="1464" y="809"/>
                    <a:pt x="1464" y="809"/>
                    <a:pt x="1464" y="809"/>
                  </a:cubicBezTo>
                  <a:cubicBezTo>
                    <a:pt x="1464" y="807"/>
                    <a:pt x="1464" y="805"/>
                    <a:pt x="1463" y="804"/>
                  </a:cubicBezTo>
                  <a:cubicBezTo>
                    <a:pt x="1463" y="801"/>
                    <a:pt x="1463" y="801"/>
                    <a:pt x="1463" y="801"/>
                  </a:cubicBezTo>
                  <a:cubicBezTo>
                    <a:pt x="1463" y="801"/>
                    <a:pt x="1463" y="801"/>
                    <a:pt x="1463" y="801"/>
                  </a:cubicBezTo>
                  <a:cubicBezTo>
                    <a:pt x="1463" y="801"/>
                    <a:pt x="1463" y="801"/>
                    <a:pt x="1463" y="801"/>
                  </a:cubicBezTo>
                  <a:close/>
                  <a:moveTo>
                    <a:pt x="1480" y="828"/>
                  </a:moveTo>
                  <a:cubicBezTo>
                    <a:pt x="1488" y="833"/>
                    <a:pt x="1488" y="833"/>
                    <a:pt x="1488" y="833"/>
                  </a:cubicBezTo>
                  <a:cubicBezTo>
                    <a:pt x="1493" y="836"/>
                    <a:pt x="1493" y="836"/>
                    <a:pt x="1493" y="836"/>
                  </a:cubicBezTo>
                  <a:cubicBezTo>
                    <a:pt x="1492" y="837"/>
                    <a:pt x="1492" y="837"/>
                    <a:pt x="1492" y="837"/>
                  </a:cubicBezTo>
                  <a:cubicBezTo>
                    <a:pt x="1491" y="838"/>
                    <a:pt x="1491" y="838"/>
                    <a:pt x="1491" y="838"/>
                  </a:cubicBezTo>
                  <a:cubicBezTo>
                    <a:pt x="1485" y="843"/>
                    <a:pt x="1485" y="843"/>
                    <a:pt x="1485" y="843"/>
                  </a:cubicBezTo>
                  <a:cubicBezTo>
                    <a:pt x="1482" y="845"/>
                    <a:pt x="1482" y="845"/>
                    <a:pt x="1482" y="845"/>
                  </a:cubicBezTo>
                  <a:cubicBezTo>
                    <a:pt x="1478" y="849"/>
                    <a:pt x="1478" y="849"/>
                    <a:pt x="1478" y="849"/>
                  </a:cubicBezTo>
                  <a:cubicBezTo>
                    <a:pt x="1476" y="851"/>
                    <a:pt x="1476" y="851"/>
                    <a:pt x="1476" y="851"/>
                  </a:cubicBezTo>
                  <a:cubicBezTo>
                    <a:pt x="1475" y="852"/>
                    <a:pt x="1475" y="852"/>
                    <a:pt x="1475" y="852"/>
                  </a:cubicBezTo>
                  <a:cubicBezTo>
                    <a:pt x="1473" y="853"/>
                    <a:pt x="1473" y="853"/>
                    <a:pt x="1473" y="853"/>
                  </a:cubicBezTo>
                  <a:cubicBezTo>
                    <a:pt x="1471" y="855"/>
                    <a:pt x="1471" y="855"/>
                    <a:pt x="1471" y="855"/>
                  </a:cubicBezTo>
                  <a:cubicBezTo>
                    <a:pt x="1471" y="853"/>
                    <a:pt x="1470" y="852"/>
                    <a:pt x="1470" y="850"/>
                  </a:cubicBezTo>
                  <a:cubicBezTo>
                    <a:pt x="1469" y="846"/>
                    <a:pt x="1469" y="846"/>
                    <a:pt x="1469" y="846"/>
                  </a:cubicBezTo>
                  <a:cubicBezTo>
                    <a:pt x="1469" y="844"/>
                    <a:pt x="1469" y="844"/>
                    <a:pt x="1469" y="844"/>
                  </a:cubicBezTo>
                  <a:cubicBezTo>
                    <a:pt x="1468" y="840"/>
                    <a:pt x="1468" y="840"/>
                    <a:pt x="1468" y="840"/>
                  </a:cubicBezTo>
                  <a:cubicBezTo>
                    <a:pt x="1468" y="837"/>
                    <a:pt x="1467" y="834"/>
                    <a:pt x="1467" y="831"/>
                  </a:cubicBezTo>
                  <a:cubicBezTo>
                    <a:pt x="1467" y="828"/>
                    <a:pt x="1466" y="826"/>
                    <a:pt x="1466" y="824"/>
                  </a:cubicBezTo>
                  <a:cubicBezTo>
                    <a:pt x="1466" y="822"/>
                    <a:pt x="1466" y="821"/>
                    <a:pt x="1465" y="819"/>
                  </a:cubicBezTo>
                  <a:lnTo>
                    <a:pt x="1480" y="828"/>
                  </a:lnTo>
                  <a:close/>
                  <a:moveTo>
                    <a:pt x="1478" y="867"/>
                  </a:moveTo>
                  <a:cubicBezTo>
                    <a:pt x="1486" y="872"/>
                    <a:pt x="1486" y="872"/>
                    <a:pt x="1486" y="872"/>
                  </a:cubicBezTo>
                  <a:cubicBezTo>
                    <a:pt x="1499" y="878"/>
                    <a:pt x="1499" y="878"/>
                    <a:pt x="1499" y="878"/>
                  </a:cubicBezTo>
                  <a:cubicBezTo>
                    <a:pt x="1505" y="881"/>
                    <a:pt x="1505" y="881"/>
                    <a:pt x="1505" y="881"/>
                  </a:cubicBezTo>
                  <a:cubicBezTo>
                    <a:pt x="1504" y="882"/>
                    <a:pt x="1504" y="882"/>
                    <a:pt x="1504" y="882"/>
                  </a:cubicBezTo>
                  <a:cubicBezTo>
                    <a:pt x="1500" y="885"/>
                    <a:pt x="1500" y="885"/>
                    <a:pt x="1500" y="885"/>
                  </a:cubicBezTo>
                  <a:cubicBezTo>
                    <a:pt x="1498" y="887"/>
                    <a:pt x="1498" y="887"/>
                    <a:pt x="1498" y="887"/>
                  </a:cubicBezTo>
                  <a:cubicBezTo>
                    <a:pt x="1495" y="889"/>
                    <a:pt x="1495" y="889"/>
                    <a:pt x="1495" y="889"/>
                  </a:cubicBezTo>
                  <a:cubicBezTo>
                    <a:pt x="1492" y="891"/>
                    <a:pt x="1492" y="891"/>
                    <a:pt x="1492" y="891"/>
                  </a:cubicBezTo>
                  <a:cubicBezTo>
                    <a:pt x="1489" y="893"/>
                    <a:pt x="1489" y="893"/>
                    <a:pt x="1489" y="893"/>
                  </a:cubicBezTo>
                  <a:cubicBezTo>
                    <a:pt x="1486" y="896"/>
                    <a:pt x="1486" y="896"/>
                    <a:pt x="1486" y="896"/>
                  </a:cubicBezTo>
                  <a:cubicBezTo>
                    <a:pt x="1483" y="898"/>
                    <a:pt x="1483" y="898"/>
                    <a:pt x="1483" y="898"/>
                  </a:cubicBezTo>
                  <a:cubicBezTo>
                    <a:pt x="1481" y="899"/>
                    <a:pt x="1481" y="899"/>
                    <a:pt x="1481" y="899"/>
                  </a:cubicBezTo>
                  <a:cubicBezTo>
                    <a:pt x="1480" y="900"/>
                    <a:pt x="1480" y="900"/>
                    <a:pt x="1480" y="900"/>
                  </a:cubicBezTo>
                  <a:cubicBezTo>
                    <a:pt x="1479" y="897"/>
                    <a:pt x="1479" y="897"/>
                    <a:pt x="1479" y="897"/>
                  </a:cubicBezTo>
                  <a:cubicBezTo>
                    <a:pt x="1478" y="894"/>
                    <a:pt x="1478" y="894"/>
                    <a:pt x="1478" y="894"/>
                  </a:cubicBezTo>
                  <a:cubicBezTo>
                    <a:pt x="1478" y="892"/>
                    <a:pt x="1477" y="889"/>
                    <a:pt x="1477" y="887"/>
                  </a:cubicBezTo>
                  <a:cubicBezTo>
                    <a:pt x="1476" y="884"/>
                    <a:pt x="1476" y="882"/>
                    <a:pt x="1475" y="880"/>
                  </a:cubicBezTo>
                  <a:cubicBezTo>
                    <a:pt x="1475" y="878"/>
                    <a:pt x="1475" y="876"/>
                    <a:pt x="1474" y="873"/>
                  </a:cubicBezTo>
                  <a:cubicBezTo>
                    <a:pt x="1474" y="872"/>
                    <a:pt x="1473" y="870"/>
                    <a:pt x="1473" y="868"/>
                  </a:cubicBezTo>
                  <a:cubicBezTo>
                    <a:pt x="1472" y="865"/>
                    <a:pt x="1472" y="865"/>
                    <a:pt x="1472" y="865"/>
                  </a:cubicBezTo>
                  <a:lnTo>
                    <a:pt x="1478" y="867"/>
                  </a:lnTo>
                  <a:close/>
                  <a:moveTo>
                    <a:pt x="1530" y="946"/>
                  </a:moveTo>
                  <a:cubicBezTo>
                    <a:pt x="1531" y="945"/>
                    <a:pt x="1531" y="945"/>
                    <a:pt x="1531" y="945"/>
                  </a:cubicBezTo>
                  <a:cubicBezTo>
                    <a:pt x="1532" y="944"/>
                    <a:pt x="1532" y="944"/>
                    <a:pt x="1532" y="944"/>
                  </a:cubicBezTo>
                  <a:cubicBezTo>
                    <a:pt x="1536" y="949"/>
                    <a:pt x="1536" y="949"/>
                    <a:pt x="1536" y="949"/>
                  </a:cubicBezTo>
                  <a:cubicBezTo>
                    <a:pt x="1537" y="951"/>
                    <a:pt x="1537" y="951"/>
                    <a:pt x="1537" y="951"/>
                  </a:cubicBezTo>
                  <a:cubicBezTo>
                    <a:pt x="1536" y="951"/>
                    <a:pt x="1536" y="951"/>
                    <a:pt x="1536" y="951"/>
                  </a:cubicBezTo>
                  <a:cubicBezTo>
                    <a:pt x="1532" y="951"/>
                    <a:pt x="1532" y="951"/>
                    <a:pt x="1532" y="951"/>
                  </a:cubicBezTo>
                  <a:cubicBezTo>
                    <a:pt x="1529" y="951"/>
                    <a:pt x="1529" y="951"/>
                    <a:pt x="1529" y="951"/>
                  </a:cubicBezTo>
                  <a:cubicBezTo>
                    <a:pt x="1527" y="951"/>
                    <a:pt x="1527" y="951"/>
                    <a:pt x="1527" y="951"/>
                  </a:cubicBezTo>
                  <a:cubicBezTo>
                    <a:pt x="1528" y="950"/>
                    <a:pt x="1528" y="950"/>
                    <a:pt x="1528" y="950"/>
                  </a:cubicBezTo>
                  <a:cubicBezTo>
                    <a:pt x="1529" y="949"/>
                    <a:pt x="1529" y="949"/>
                    <a:pt x="1529" y="949"/>
                  </a:cubicBezTo>
                  <a:lnTo>
                    <a:pt x="1530" y="946"/>
                  </a:lnTo>
                  <a:close/>
                  <a:moveTo>
                    <a:pt x="1530" y="932"/>
                  </a:moveTo>
                  <a:cubicBezTo>
                    <a:pt x="1533" y="933"/>
                    <a:pt x="1533" y="933"/>
                    <a:pt x="1533" y="933"/>
                  </a:cubicBezTo>
                  <a:cubicBezTo>
                    <a:pt x="1532" y="935"/>
                    <a:pt x="1532" y="935"/>
                    <a:pt x="1532" y="935"/>
                  </a:cubicBezTo>
                  <a:cubicBezTo>
                    <a:pt x="1532" y="935"/>
                    <a:pt x="1532" y="935"/>
                    <a:pt x="1532" y="935"/>
                  </a:cubicBezTo>
                  <a:cubicBezTo>
                    <a:pt x="1531" y="933"/>
                    <a:pt x="1531" y="933"/>
                    <a:pt x="1531" y="933"/>
                  </a:cubicBezTo>
                  <a:lnTo>
                    <a:pt x="1530" y="932"/>
                  </a:lnTo>
                  <a:close/>
                  <a:moveTo>
                    <a:pt x="1539" y="971"/>
                  </a:moveTo>
                  <a:cubicBezTo>
                    <a:pt x="1539" y="973"/>
                    <a:pt x="1539" y="973"/>
                    <a:pt x="1539" y="973"/>
                  </a:cubicBezTo>
                  <a:cubicBezTo>
                    <a:pt x="1539" y="975"/>
                    <a:pt x="1539" y="975"/>
                    <a:pt x="1539" y="975"/>
                  </a:cubicBezTo>
                  <a:cubicBezTo>
                    <a:pt x="1536" y="969"/>
                    <a:pt x="1536" y="969"/>
                    <a:pt x="1536" y="969"/>
                  </a:cubicBezTo>
                  <a:cubicBezTo>
                    <a:pt x="1535" y="968"/>
                    <a:pt x="1535" y="968"/>
                    <a:pt x="1535" y="968"/>
                  </a:cubicBezTo>
                  <a:cubicBezTo>
                    <a:pt x="1536" y="967"/>
                    <a:pt x="1536" y="967"/>
                    <a:pt x="1536" y="967"/>
                  </a:cubicBezTo>
                  <a:cubicBezTo>
                    <a:pt x="1537" y="965"/>
                    <a:pt x="1537" y="965"/>
                    <a:pt x="1537" y="965"/>
                  </a:cubicBezTo>
                  <a:cubicBezTo>
                    <a:pt x="1537" y="965"/>
                    <a:pt x="1537" y="965"/>
                    <a:pt x="1537" y="965"/>
                  </a:cubicBezTo>
                  <a:cubicBezTo>
                    <a:pt x="1539" y="962"/>
                    <a:pt x="1539" y="962"/>
                    <a:pt x="1539" y="962"/>
                  </a:cubicBezTo>
                  <a:cubicBezTo>
                    <a:pt x="1539" y="967"/>
                    <a:pt x="1539" y="967"/>
                    <a:pt x="1539" y="967"/>
                  </a:cubicBezTo>
                  <a:cubicBezTo>
                    <a:pt x="1539" y="968"/>
                    <a:pt x="1539" y="968"/>
                    <a:pt x="1539" y="968"/>
                  </a:cubicBezTo>
                  <a:lnTo>
                    <a:pt x="1539" y="971"/>
                  </a:lnTo>
                  <a:close/>
                  <a:moveTo>
                    <a:pt x="1489" y="968"/>
                  </a:moveTo>
                  <a:cubicBezTo>
                    <a:pt x="1488" y="969"/>
                    <a:pt x="1488" y="969"/>
                    <a:pt x="1488" y="969"/>
                  </a:cubicBezTo>
                  <a:cubicBezTo>
                    <a:pt x="1486" y="973"/>
                    <a:pt x="1486" y="973"/>
                    <a:pt x="1486" y="973"/>
                  </a:cubicBezTo>
                  <a:cubicBezTo>
                    <a:pt x="1485" y="974"/>
                    <a:pt x="1485" y="974"/>
                    <a:pt x="1485" y="974"/>
                  </a:cubicBezTo>
                  <a:cubicBezTo>
                    <a:pt x="1484" y="974"/>
                    <a:pt x="1484" y="974"/>
                    <a:pt x="1484" y="974"/>
                  </a:cubicBezTo>
                  <a:cubicBezTo>
                    <a:pt x="1484" y="974"/>
                    <a:pt x="1484" y="974"/>
                    <a:pt x="1484" y="974"/>
                  </a:cubicBezTo>
                  <a:cubicBezTo>
                    <a:pt x="1484" y="971"/>
                    <a:pt x="1484" y="971"/>
                    <a:pt x="1484" y="971"/>
                  </a:cubicBezTo>
                  <a:cubicBezTo>
                    <a:pt x="1484" y="966"/>
                    <a:pt x="1484" y="966"/>
                    <a:pt x="1484" y="966"/>
                  </a:cubicBezTo>
                  <a:cubicBezTo>
                    <a:pt x="1484" y="962"/>
                    <a:pt x="1484" y="962"/>
                    <a:pt x="1484" y="962"/>
                  </a:cubicBezTo>
                  <a:lnTo>
                    <a:pt x="1489" y="968"/>
                  </a:lnTo>
                  <a:close/>
                  <a:moveTo>
                    <a:pt x="1484" y="946"/>
                  </a:moveTo>
                  <a:cubicBezTo>
                    <a:pt x="1484" y="944"/>
                    <a:pt x="1484" y="944"/>
                    <a:pt x="1484" y="944"/>
                  </a:cubicBezTo>
                  <a:cubicBezTo>
                    <a:pt x="1484" y="942"/>
                    <a:pt x="1484" y="942"/>
                    <a:pt x="1484" y="942"/>
                  </a:cubicBezTo>
                  <a:cubicBezTo>
                    <a:pt x="1485" y="944"/>
                    <a:pt x="1485" y="944"/>
                    <a:pt x="1485" y="944"/>
                  </a:cubicBezTo>
                  <a:cubicBezTo>
                    <a:pt x="1485" y="945"/>
                    <a:pt x="1485" y="945"/>
                    <a:pt x="1485" y="945"/>
                  </a:cubicBezTo>
                  <a:lnTo>
                    <a:pt x="1484" y="946"/>
                  </a:lnTo>
                  <a:close/>
                  <a:moveTo>
                    <a:pt x="1504" y="962"/>
                  </a:moveTo>
                  <a:cubicBezTo>
                    <a:pt x="1507" y="966"/>
                    <a:pt x="1507" y="966"/>
                    <a:pt x="1507" y="966"/>
                  </a:cubicBezTo>
                  <a:cubicBezTo>
                    <a:pt x="1509" y="968"/>
                    <a:pt x="1509" y="968"/>
                    <a:pt x="1509" y="968"/>
                  </a:cubicBezTo>
                  <a:cubicBezTo>
                    <a:pt x="1508" y="969"/>
                    <a:pt x="1508" y="969"/>
                    <a:pt x="1508" y="969"/>
                  </a:cubicBezTo>
                  <a:cubicBezTo>
                    <a:pt x="1507" y="971"/>
                    <a:pt x="1507" y="971"/>
                    <a:pt x="1507" y="971"/>
                  </a:cubicBezTo>
                  <a:cubicBezTo>
                    <a:pt x="1506" y="973"/>
                    <a:pt x="1506" y="973"/>
                    <a:pt x="1506" y="973"/>
                  </a:cubicBezTo>
                  <a:cubicBezTo>
                    <a:pt x="1505" y="973"/>
                    <a:pt x="1505" y="973"/>
                    <a:pt x="1505" y="973"/>
                  </a:cubicBezTo>
                  <a:cubicBezTo>
                    <a:pt x="1504" y="974"/>
                    <a:pt x="1504" y="974"/>
                    <a:pt x="1504" y="974"/>
                  </a:cubicBezTo>
                  <a:cubicBezTo>
                    <a:pt x="1504" y="973"/>
                    <a:pt x="1504" y="973"/>
                    <a:pt x="1504" y="973"/>
                  </a:cubicBezTo>
                  <a:cubicBezTo>
                    <a:pt x="1504" y="972"/>
                    <a:pt x="1504" y="972"/>
                    <a:pt x="1504" y="972"/>
                  </a:cubicBezTo>
                  <a:cubicBezTo>
                    <a:pt x="1504" y="968"/>
                    <a:pt x="1504" y="968"/>
                    <a:pt x="1504" y="968"/>
                  </a:cubicBezTo>
                  <a:cubicBezTo>
                    <a:pt x="1504" y="966"/>
                    <a:pt x="1504" y="966"/>
                    <a:pt x="1504" y="966"/>
                  </a:cubicBezTo>
                  <a:cubicBezTo>
                    <a:pt x="1504" y="963"/>
                    <a:pt x="1504" y="963"/>
                    <a:pt x="1504" y="963"/>
                  </a:cubicBezTo>
                  <a:lnTo>
                    <a:pt x="1504" y="962"/>
                  </a:lnTo>
                  <a:close/>
                  <a:moveTo>
                    <a:pt x="1511" y="974"/>
                  </a:moveTo>
                  <a:cubicBezTo>
                    <a:pt x="1512" y="973"/>
                    <a:pt x="1512" y="973"/>
                    <a:pt x="1512" y="973"/>
                  </a:cubicBezTo>
                  <a:cubicBezTo>
                    <a:pt x="1512" y="973"/>
                    <a:pt x="1512" y="973"/>
                    <a:pt x="1512" y="973"/>
                  </a:cubicBezTo>
                  <a:cubicBezTo>
                    <a:pt x="1513" y="975"/>
                    <a:pt x="1513" y="975"/>
                    <a:pt x="1513" y="975"/>
                  </a:cubicBezTo>
                  <a:cubicBezTo>
                    <a:pt x="1517" y="980"/>
                    <a:pt x="1517" y="980"/>
                    <a:pt x="1517" y="980"/>
                  </a:cubicBezTo>
                  <a:cubicBezTo>
                    <a:pt x="1516" y="980"/>
                    <a:pt x="1516" y="980"/>
                    <a:pt x="1516" y="980"/>
                  </a:cubicBezTo>
                  <a:cubicBezTo>
                    <a:pt x="1513" y="980"/>
                    <a:pt x="1513" y="980"/>
                    <a:pt x="1513" y="980"/>
                  </a:cubicBezTo>
                  <a:cubicBezTo>
                    <a:pt x="1512" y="980"/>
                    <a:pt x="1512" y="980"/>
                    <a:pt x="1512" y="980"/>
                  </a:cubicBezTo>
                  <a:cubicBezTo>
                    <a:pt x="1509" y="980"/>
                    <a:pt x="1509" y="980"/>
                    <a:pt x="1509" y="980"/>
                  </a:cubicBezTo>
                  <a:cubicBezTo>
                    <a:pt x="1507" y="980"/>
                    <a:pt x="1507" y="980"/>
                    <a:pt x="1507" y="980"/>
                  </a:cubicBezTo>
                  <a:cubicBezTo>
                    <a:pt x="1508" y="979"/>
                    <a:pt x="1508" y="979"/>
                    <a:pt x="1508" y="979"/>
                  </a:cubicBezTo>
                  <a:cubicBezTo>
                    <a:pt x="1509" y="977"/>
                    <a:pt x="1509" y="977"/>
                    <a:pt x="1509" y="977"/>
                  </a:cubicBezTo>
                  <a:cubicBezTo>
                    <a:pt x="1509" y="976"/>
                    <a:pt x="1509" y="976"/>
                    <a:pt x="1509" y="976"/>
                  </a:cubicBezTo>
                  <a:lnTo>
                    <a:pt x="1511" y="974"/>
                  </a:lnTo>
                  <a:close/>
                  <a:moveTo>
                    <a:pt x="1507" y="956"/>
                  </a:moveTo>
                  <a:cubicBezTo>
                    <a:pt x="1508" y="956"/>
                    <a:pt x="1508" y="956"/>
                    <a:pt x="1508" y="956"/>
                  </a:cubicBezTo>
                  <a:cubicBezTo>
                    <a:pt x="1509" y="956"/>
                    <a:pt x="1509" y="956"/>
                    <a:pt x="1509" y="956"/>
                  </a:cubicBezTo>
                  <a:cubicBezTo>
                    <a:pt x="1515" y="956"/>
                    <a:pt x="1515" y="956"/>
                    <a:pt x="1515" y="956"/>
                  </a:cubicBezTo>
                  <a:cubicBezTo>
                    <a:pt x="1517" y="956"/>
                    <a:pt x="1517" y="956"/>
                    <a:pt x="1517" y="956"/>
                  </a:cubicBezTo>
                  <a:cubicBezTo>
                    <a:pt x="1516" y="958"/>
                    <a:pt x="1516" y="958"/>
                    <a:pt x="1516" y="958"/>
                  </a:cubicBezTo>
                  <a:cubicBezTo>
                    <a:pt x="1514" y="961"/>
                    <a:pt x="1514" y="961"/>
                    <a:pt x="1514" y="961"/>
                  </a:cubicBezTo>
                  <a:cubicBezTo>
                    <a:pt x="1513" y="962"/>
                    <a:pt x="1513" y="962"/>
                    <a:pt x="1513" y="962"/>
                  </a:cubicBezTo>
                  <a:cubicBezTo>
                    <a:pt x="1512" y="964"/>
                    <a:pt x="1512" y="964"/>
                    <a:pt x="1512" y="964"/>
                  </a:cubicBezTo>
                  <a:cubicBezTo>
                    <a:pt x="1512" y="964"/>
                    <a:pt x="1512" y="964"/>
                    <a:pt x="1512" y="964"/>
                  </a:cubicBezTo>
                  <a:cubicBezTo>
                    <a:pt x="1511" y="963"/>
                    <a:pt x="1511" y="963"/>
                    <a:pt x="1511" y="963"/>
                  </a:cubicBezTo>
                  <a:lnTo>
                    <a:pt x="1507" y="956"/>
                  </a:lnTo>
                  <a:close/>
                  <a:moveTo>
                    <a:pt x="1509" y="985"/>
                  </a:moveTo>
                  <a:cubicBezTo>
                    <a:pt x="1510" y="985"/>
                    <a:pt x="1510" y="985"/>
                    <a:pt x="1510" y="985"/>
                  </a:cubicBezTo>
                  <a:cubicBezTo>
                    <a:pt x="1514" y="985"/>
                    <a:pt x="1514" y="985"/>
                    <a:pt x="1514" y="985"/>
                  </a:cubicBezTo>
                  <a:cubicBezTo>
                    <a:pt x="1517" y="985"/>
                    <a:pt x="1517" y="985"/>
                    <a:pt x="1517" y="985"/>
                  </a:cubicBezTo>
                  <a:cubicBezTo>
                    <a:pt x="1518" y="985"/>
                    <a:pt x="1518" y="985"/>
                    <a:pt x="1518" y="985"/>
                  </a:cubicBezTo>
                  <a:cubicBezTo>
                    <a:pt x="1519" y="985"/>
                    <a:pt x="1519" y="985"/>
                    <a:pt x="1519" y="985"/>
                  </a:cubicBezTo>
                  <a:cubicBezTo>
                    <a:pt x="1519" y="985"/>
                    <a:pt x="1519" y="985"/>
                    <a:pt x="1519" y="985"/>
                  </a:cubicBezTo>
                  <a:cubicBezTo>
                    <a:pt x="1518" y="986"/>
                    <a:pt x="1518" y="986"/>
                    <a:pt x="1518" y="986"/>
                  </a:cubicBezTo>
                  <a:cubicBezTo>
                    <a:pt x="1518" y="988"/>
                    <a:pt x="1518" y="988"/>
                    <a:pt x="1518" y="988"/>
                  </a:cubicBezTo>
                  <a:cubicBezTo>
                    <a:pt x="1517" y="992"/>
                    <a:pt x="1517" y="992"/>
                    <a:pt x="1517" y="992"/>
                  </a:cubicBezTo>
                  <a:cubicBezTo>
                    <a:pt x="1517" y="992"/>
                    <a:pt x="1517" y="992"/>
                    <a:pt x="1517" y="992"/>
                  </a:cubicBezTo>
                  <a:lnTo>
                    <a:pt x="1509" y="985"/>
                  </a:lnTo>
                  <a:close/>
                  <a:moveTo>
                    <a:pt x="1515" y="997"/>
                  </a:moveTo>
                  <a:cubicBezTo>
                    <a:pt x="1514" y="1001"/>
                    <a:pt x="1514" y="1001"/>
                    <a:pt x="1514" y="1001"/>
                  </a:cubicBezTo>
                  <a:cubicBezTo>
                    <a:pt x="1514" y="1002"/>
                    <a:pt x="1514" y="1002"/>
                    <a:pt x="1514" y="1002"/>
                  </a:cubicBezTo>
                  <a:cubicBezTo>
                    <a:pt x="1514" y="1004"/>
                    <a:pt x="1514" y="1004"/>
                    <a:pt x="1514" y="1004"/>
                  </a:cubicBezTo>
                  <a:cubicBezTo>
                    <a:pt x="1512" y="1001"/>
                    <a:pt x="1512" y="1001"/>
                    <a:pt x="1512" y="1001"/>
                  </a:cubicBezTo>
                  <a:cubicBezTo>
                    <a:pt x="1511" y="997"/>
                    <a:pt x="1511" y="997"/>
                    <a:pt x="1511" y="997"/>
                  </a:cubicBezTo>
                  <a:cubicBezTo>
                    <a:pt x="1508" y="991"/>
                    <a:pt x="1508" y="991"/>
                    <a:pt x="1508" y="991"/>
                  </a:cubicBezTo>
                  <a:lnTo>
                    <a:pt x="1515" y="997"/>
                  </a:lnTo>
                  <a:close/>
                  <a:moveTo>
                    <a:pt x="1515" y="968"/>
                  </a:moveTo>
                  <a:cubicBezTo>
                    <a:pt x="1516" y="967"/>
                    <a:pt x="1516" y="967"/>
                    <a:pt x="1516" y="967"/>
                  </a:cubicBezTo>
                  <a:cubicBezTo>
                    <a:pt x="1517" y="965"/>
                    <a:pt x="1517" y="965"/>
                    <a:pt x="1517" y="965"/>
                  </a:cubicBezTo>
                  <a:cubicBezTo>
                    <a:pt x="1517" y="965"/>
                    <a:pt x="1517" y="965"/>
                    <a:pt x="1517" y="965"/>
                  </a:cubicBezTo>
                  <a:cubicBezTo>
                    <a:pt x="1519" y="962"/>
                    <a:pt x="1519" y="962"/>
                    <a:pt x="1519" y="962"/>
                  </a:cubicBezTo>
                  <a:cubicBezTo>
                    <a:pt x="1519" y="967"/>
                    <a:pt x="1519" y="967"/>
                    <a:pt x="1519" y="967"/>
                  </a:cubicBezTo>
                  <a:cubicBezTo>
                    <a:pt x="1519" y="968"/>
                    <a:pt x="1519" y="968"/>
                    <a:pt x="1519" y="968"/>
                  </a:cubicBezTo>
                  <a:cubicBezTo>
                    <a:pt x="1519" y="971"/>
                    <a:pt x="1519" y="971"/>
                    <a:pt x="1519" y="971"/>
                  </a:cubicBezTo>
                  <a:cubicBezTo>
                    <a:pt x="1519" y="975"/>
                    <a:pt x="1519" y="975"/>
                    <a:pt x="1519" y="975"/>
                  </a:cubicBezTo>
                  <a:lnTo>
                    <a:pt x="1515" y="968"/>
                  </a:lnTo>
                  <a:close/>
                  <a:moveTo>
                    <a:pt x="1515" y="951"/>
                  </a:moveTo>
                  <a:cubicBezTo>
                    <a:pt x="1509" y="951"/>
                    <a:pt x="1509" y="951"/>
                    <a:pt x="1509" y="951"/>
                  </a:cubicBezTo>
                  <a:cubicBezTo>
                    <a:pt x="1507" y="951"/>
                    <a:pt x="1507" y="951"/>
                    <a:pt x="1507" y="951"/>
                  </a:cubicBezTo>
                  <a:cubicBezTo>
                    <a:pt x="1508" y="950"/>
                    <a:pt x="1508" y="950"/>
                    <a:pt x="1508" y="950"/>
                  </a:cubicBezTo>
                  <a:cubicBezTo>
                    <a:pt x="1510" y="946"/>
                    <a:pt x="1510" y="946"/>
                    <a:pt x="1510" y="946"/>
                  </a:cubicBezTo>
                  <a:cubicBezTo>
                    <a:pt x="1511" y="945"/>
                    <a:pt x="1511" y="945"/>
                    <a:pt x="1511" y="945"/>
                  </a:cubicBezTo>
                  <a:cubicBezTo>
                    <a:pt x="1512" y="944"/>
                    <a:pt x="1512" y="944"/>
                    <a:pt x="1512" y="944"/>
                  </a:cubicBezTo>
                  <a:cubicBezTo>
                    <a:pt x="1512" y="944"/>
                    <a:pt x="1512" y="944"/>
                    <a:pt x="1512" y="944"/>
                  </a:cubicBezTo>
                  <a:cubicBezTo>
                    <a:pt x="1512" y="945"/>
                    <a:pt x="1512" y="945"/>
                    <a:pt x="1512" y="945"/>
                  </a:cubicBezTo>
                  <a:cubicBezTo>
                    <a:pt x="1517" y="951"/>
                    <a:pt x="1517" y="951"/>
                    <a:pt x="1517" y="951"/>
                  </a:cubicBezTo>
                  <a:cubicBezTo>
                    <a:pt x="1517" y="951"/>
                    <a:pt x="1517" y="951"/>
                    <a:pt x="1517" y="951"/>
                  </a:cubicBezTo>
                  <a:lnTo>
                    <a:pt x="1515" y="951"/>
                  </a:lnTo>
                  <a:close/>
                  <a:moveTo>
                    <a:pt x="1506" y="939"/>
                  </a:moveTo>
                  <a:cubicBezTo>
                    <a:pt x="1505" y="940"/>
                    <a:pt x="1505" y="940"/>
                    <a:pt x="1505" y="940"/>
                  </a:cubicBezTo>
                  <a:cubicBezTo>
                    <a:pt x="1504" y="940"/>
                    <a:pt x="1504" y="940"/>
                    <a:pt x="1504" y="940"/>
                  </a:cubicBezTo>
                  <a:cubicBezTo>
                    <a:pt x="1504" y="939"/>
                    <a:pt x="1504" y="939"/>
                    <a:pt x="1504" y="939"/>
                  </a:cubicBezTo>
                  <a:cubicBezTo>
                    <a:pt x="1504" y="937"/>
                    <a:pt x="1504" y="937"/>
                    <a:pt x="1504" y="937"/>
                  </a:cubicBezTo>
                  <a:cubicBezTo>
                    <a:pt x="1504" y="934"/>
                    <a:pt x="1504" y="934"/>
                    <a:pt x="1504" y="934"/>
                  </a:cubicBezTo>
                  <a:cubicBezTo>
                    <a:pt x="1504" y="933"/>
                    <a:pt x="1504" y="933"/>
                    <a:pt x="1504" y="933"/>
                  </a:cubicBezTo>
                  <a:cubicBezTo>
                    <a:pt x="1506" y="936"/>
                    <a:pt x="1506" y="936"/>
                    <a:pt x="1506" y="936"/>
                  </a:cubicBezTo>
                  <a:cubicBezTo>
                    <a:pt x="1508" y="938"/>
                    <a:pt x="1508" y="938"/>
                    <a:pt x="1508" y="938"/>
                  </a:cubicBezTo>
                  <a:lnTo>
                    <a:pt x="1506" y="939"/>
                  </a:lnTo>
                  <a:close/>
                  <a:moveTo>
                    <a:pt x="1505" y="996"/>
                  </a:moveTo>
                  <a:cubicBezTo>
                    <a:pt x="1507" y="1002"/>
                    <a:pt x="1507" y="1002"/>
                    <a:pt x="1507" y="1002"/>
                  </a:cubicBezTo>
                  <a:cubicBezTo>
                    <a:pt x="1500" y="995"/>
                    <a:pt x="1500" y="995"/>
                    <a:pt x="1500" y="995"/>
                  </a:cubicBezTo>
                  <a:cubicBezTo>
                    <a:pt x="1501" y="992"/>
                    <a:pt x="1501" y="992"/>
                    <a:pt x="1501" y="992"/>
                  </a:cubicBezTo>
                  <a:cubicBezTo>
                    <a:pt x="1501" y="990"/>
                    <a:pt x="1501" y="990"/>
                    <a:pt x="1501" y="990"/>
                  </a:cubicBezTo>
                  <a:cubicBezTo>
                    <a:pt x="1502" y="989"/>
                    <a:pt x="1502" y="989"/>
                    <a:pt x="1502" y="989"/>
                  </a:cubicBezTo>
                  <a:cubicBezTo>
                    <a:pt x="1503" y="992"/>
                    <a:pt x="1503" y="992"/>
                    <a:pt x="1503" y="992"/>
                  </a:cubicBezTo>
                  <a:lnTo>
                    <a:pt x="1505" y="996"/>
                  </a:lnTo>
                  <a:close/>
                  <a:moveTo>
                    <a:pt x="1508" y="1009"/>
                  </a:moveTo>
                  <a:cubicBezTo>
                    <a:pt x="1503" y="1009"/>
                    <a:pt x="1503" y="1009"/>
                    <a:pt x="1503" y="1009"/>
                  </a:cubicBezTo>
                  <a:cubicBezTo>
                    <a:pt x="1499" y="1009"/>
                    <a:pt x="1499" y="1009"/>
                    <a:pt x="1499" y="1009"/>
                  </a:cubicBezTo>
                  <a:cubicBezTo>
                    <a:pt x="1496" y="1009"/>
                    <a:pt x="1496" y="1009"/>
                    <a:pt x="1496" y="1009"/>
                  </a:cubicBezTo>
                  <a:cubicBezTo>
                    <a:pt x="1494" y="1009"/>
                    <a:pt x="1494" y="1009"/>
                    <a:pt x="1494" y="1009"/>
                  </a:cubicBezTo>
                  <a:cubicBezTo>
                    <a:pt x="1495" y="1007"/>
                    <a:pt x="1495" y="1007"/>
                    <a:pt x="1495" y="1007"/>
                  </a:cubicBezTo>
                  <a:cubicBezTo>
                    <a:pt x="1496" y="1005"/>
                    <a:pt x="1496" y="1005"/>
                    <a:pt x="1496" y="1005"/>
                  </a:cubicBezTo>
                  <a:cubicBezTo>
                    <a:pt x="1497" y="1003"/>
                    <a:pt x="1497" y="1003"/>
                    <a:pt x="1497" y="1003"/>
                  </a:cubicBezTo>
                  <a:cubicBezTo>
                    <a:pt x="1498" y="1000"/>
                    <a:pt x="1498" y="1000"/>
                    <a:pt x="1498" y="1000"/>
                  </a:cubicBezTo>
                  <a:lnTo>
                    <a:pt x="1508" y="1009"/>
                  </a:lnTo>
                  <a:close/>
                  <a:moveTo>
                    <a:pt x="1499" y="968"/>
                  </a:moveTo>
                  <a:cubicBezTo>
                    <a:pt x="1499" y="971"/>
                    <a:pt x="1499" y="971"/>
                    <a:pt x="1499" y="971"/>
                  </a:cubicBezTo>
                  <a:cubicBezTo>
                    <a:pt x="1499" y="974"/>
                    <a:pt x="1499" y="974"/>
                    <a:pt x="1499" y="974"/>
                  </a:cubicBezTo>
                  <a:cubicBezTo>
                    <a:pt x="1495" y="968"/>
                    <a:pt x="1495" y="968"/>
                    <a:pt x="1495" y="968"/>
                  </a:cubicBezTo>
                  <a:cubicBezTo>
                    <a:pt x="1496" y="967"/>
                    <a:pt x="1496" y="967"/>
                    <a:pt x="1496" y="967"/>
                  </a:cubicBezTo>
                  <a:cubicBezTo>
                    <a:pt x="1497" y="965"/>
                    <a:pt x="1497" y="965"/>
                    <a:pt x="1497" y="965"/>
                  </a:cubicBezTo>
                  <a:cubicBezTo>
                    <a:pt x="1497" y="965"/>
                    <a:pt x="1497" y="965"/>
                    <a:pt x="1497" y="965"/>
                  </a:cubicBezTo>
                  <a:cubicBezTo>
                    <a:pt x="1499" y="963"/>
                    <a:pt x="1499" y="963"/>
                    <a:pt x="1499" y="963"/>
                  </a:cubicBezTo>
                  <a:cubicBezTo>
                    <a:pt x="1499" y="962"/>
                    <a:pt x="1499" y="962"/>
                    <a:pt x="1499" y="962"/>
                  </a:cubicBezTo>
                  <a:cubicBezTo>
                    <a:pt x="1499" y="963"/>
                    <a:pt x="1499" y="963"/>
                    <a:pt x="1499" y="963"/>
                  </a:cubicBezTo>
                  <a:cubicBezTo>
                    <a:pt x="1499" y="967"/>
                    <a:pt x="1499" y="967"/>
                    <a:pt x="1499" y="967"/>
                  </a:cubicBezTo>
                  <a:lnTo>
                    <a:pt x="1499" y="968"/>
                  </a:lnTo>
                  <a:close/>
                  <a:moveTo>
                    <a:pt x="1488" y="985"/>
                  </a:moveTo>
                  <a:cubicBezTo>
                    <a:pt x="1489" y="985"/>
                    <a:pt x="1489" y="985"/>
                    <a:pt x="1489" y="985"/>
                  </a:cubicBezTo>
                  <a:cubicBezTo>
                    <a:pt x="1493" y="985"/>
                    <a:pt x="1493" y="985"/>
                    <a:pt x="1493" y="985"/>
                  </a:cubicBezTo>
                  <a:cubicBezTo>
                    <a:pt x="1496" y="985"/>
                    <a:pt x="1496" y="985"/>
                    <a:pt x="1496" y="985"/>
                  </a:cubicBezTo>
                  <a:cubicBezTo>
                    <a:pt x="1498" y="985"/>
                    <a:pt x="1498" y="985"/>
                    <a:pt x="1498" y="985"/>
                  </a:cubicBezTo>
                  <a:cubicBezTo>
                    <a:pt x="1498" y="986"/>
                    <a:pt x="1498" y="986"/>
                    <a:pt x="1498" y="986"/>
                  </a:cubicBezTo>
                  <a:cubicBezTo>
                    <a:pt x="1497" y="988"/>
                    <a:pt x="1497" y="988"/>
                    <a:pt x="1497" y="988"/>
                  </a:cubicBezTo>
                  <a:cubicBezTo>
                    <a:pt x="1496" y="991"/>
                    <a:pt x="1496" y="991"/>
                    <a:pt x="1496" y="991"/>
                  </a:cubicBezTo>
                  <a:cubicBezTo>
                    <a:pt x="1496" y="991"/>
                    <a:pt x="1496" y="991"/>
                    <a:pt x="1496" y="991"/>
                  </a:cubicBezTo>
                  <a:lnTo>
                    <a:pt x="1488" y="985"/>
                  </a:lnTo>
                  <a:close/>
                  <a:moveTo>
                    <a:pt x="1499" y="934"/>
                  </a:moveTo>
                  <a:cubicBezTo>
                    <a:pt x="1499" y="936"/>
                    <a:pt x="1499" y="936"/>
                    <a:pt x="1499" y="936"/>
                  </a:cubicBezTo>
                  <a:cubicBezTo>
                    <a:pt x="1499" y="942"/>
                    <a:pt x="1499" y="942"/>
                    <a:pt x="1499" y="942"/>
                  </a:cubicBezTo>
                  <a:cubicBezTo>
                    <a:pt x="1499" y="944"/>
                    <a:pt x="1499" y="944"/>
                    <a:pt x="1499" y="944"/>
                  </a:cubicBezTo>
                  <a:cubicBezTo>
                    <a:pt x="1498" y="945"/>
                    <a:pt x="1498" y="945"/>
                    <a:pt x="1498" y="945"/>
                  </a:cubicBezTo>
                  <a:cubicBezTo>
                    <a:pt x="1495" y="939"/>
                    <a:pt x="1495" y="939"/>
                    <a:pt x="1495" y="939"/>
                  </a:cubicBezTo>
                  <a:cubicBezTo>
                    <a:pt x="1496" y="938"/>
                    <a:pt x="1496" y="938"/>
                    <a:pt x="1496" y="938"/>
                  </a:cubicBezTo>
                  <a:cubicBezTo>
                    <a:pt x="1498" y="935"/>
                    <a:pt x="1498" y="935"/>
                    <a:pt x="1498" y="935"/>
                  </a:cubicBezTo>
                  <a:cubicBezTo>
                    <a:pt x="1499" y="934"/>
                    <a:pt x="1499" y="934"/>
                    <a:pt x="1499" y="934"/>
                  </a:cubicBezTo>
                  <a:cubicBezTo>
                    <a:pt x="1499" y="933"/>
                    <a:pt x="1499" y="933"/>
                    <a:pt x="1499" y="933"/>
                  </a:cubicBezTo>
                  <a:lnTo>
                    <a:pt x="1499" y="934"/>
                  </a:lnTo>
                  <a:close/>
                  <a:moveTo>
                    <a:pt x="1496" y="929"/>
                  </a:moveTo>
                  <a:cubicBezTo>
                    <a:pt x="1495" y="930"/>
                    <a:pt x="1495" y="930"/>
                    <a:pt x="1495" y="930"/>
                  </a:cubicBezTo>
                  <a:cubicBezTo>
                    <a:pt x="1495" y="931"/>
                    <a:pt x="1495" y="931"/>
                    <a:pt x="1495" y="931"/>
                  </a:cubicBezTo>
                  <a:cubicBezTo>
                    <a:pt x="1492" y="935"/>
                    <a:pt x="1492" y="935"/>
                    <a:pt x="1492" y="935"/>
                  </a:cubicBezTo>
                  <a:cubicBezTo>
                    <a:pt x="1492" y="935"/>
                    <a:pt x="1492" y="935"/>
                    <a:pt x="1492" y="935"/>
                  </a:cubicBezTo>
                  <a:cubicBezTo>
                    <a:pt x="1491" y="933"/>
                    <a:pt x="1491" y="933"/>
                    <a:pt x="1491" y="933"/>
                  </a:cubicBezTo>
                  <a:cubicBezTo>
                    <a:pt x="1487" y="928"/>
                    <a:pt x="1487" y="928"/>
                    <a:pt x="1487" y="928"/>
                  </a:cubicBezTo>
                  <a:cubicBezTo>
                    <a:pt x="1491" y="928"/>
                    <a:pt x="1491" y="928"/>
                    <a:pt x="1491" y="928"/>
                  </a:cubicBezTo>
                  <a:cubicBezTo>
                    <a:pt x="1493" y="928"/>
                    <a:pt x="1493" y="928"/>
                    <a:pt x="1493" y="928"/>
                  </a:cubicBezTo>
                  <a:cubicBezTo>
                    <a:pt x="1495" y="928"/>
                    <a:pt x="1495" y="928"/>
                    <a:pt x="1495" y="928"/>
                  </a:cubicBezTo>
                  <a:cubicBezTo>
                    <a:pt x="1497" y="928"/>
                    <a:pt x="1497" y="928"/>
                    <a:pt x="1497" y="928"/>
                  </a:cubicBezTo>
                  <a:lnTo>
                    <a:pt x="1496" y="929"/>
                  </a:lnTo>
                  <a:close/>
                  <a:moveTo>
                    <a:pt x="1494" y="947"/>
                  </a:moveTo>
                  <a:cubicBezTo>
                    <a:pt x="1493" y="949"/>
                    <a:pt x="1493" y="949"/>
                    <a:pt x="1493" y="949"/>
                  </a:cubicBezTo>
                  <a:cubicBezTo>
                    <a:pt x="1492" y="950"/>
                    <a:pt x="1492" y="950"/>
                    <a:pt x="1492" y="950"/>
                  </a:cubicBezTo>
                  <a:cubicBezTo>
                    <a:pt x="1491" y="947"/>
                    <a:pt x="1491" y="947"/>
                    <a:pt x="1491" y="947"/>
                  </a:cubicBezTo>
                  <a:cubicBezTo>
                    <a:pt x="1491" y="946"/>
                    <a:pt x="1491" y="946"/>
                    <a:pt x="1491" y="946"/>
                  </a:cubicBezTo>
                  <a:cubicBezTo>
                    <a:pt x="1492" y="944"/>
                    <a:pt x="1492" y="944"/>
                    <a:pt x="1492" y="944"/>
                  </a:cubicBezTo>
                  <a:cubicBezTo>
                    <a:pt x="1492" y="944"/>
                    <a:pt x="1492" y="944"/>
                    <a:pt x="1492" y="944"/>
                  </a:cubicBezTo>
                  <a:cubicBezTo>
                    <a:pt x="1492" y="945"/>
                    <a:pt x="1492" y="945"/>
                    <a:pt x="1492" y="945"/>
                  </a:cubicBezTo>
                  <a:lnTo>
                    <a:pt x="1494" y="947"/>
                  </a:lnTo>
                  <a:close/>
                  <a:moveTo>
                    <a:pt x="1487" y="951"/>
                  </a:moveTo>
                  <a:cubicBezTo>
                    <a:pt x="1487" y="951"/>
                    <a:pt x="1487" y="951"/>
                    <a:pt x="1487" y="951"/>
                  </a:cubicBezTo>
                  <a:cubicBezTo>
                    <a:pt x="1487" y="951"/>
                    <a:pt x="1487" y="951"/>
                    <a:pt x="1487" y="951"/>
                  </a:cubicBezTo>
                  <a:cubicBezTo>
                    <a:pt x="1487" y="951"/>
                    <a:pt x="1487" y="951"/>
                    <a:pt x="1487" y="951"/>
                  </a:cubicBezTo>
                  <a:close/>
                  <a:moveTo>
                    <a:pt x="1487" y="956"/>
                  </a:moveTo>
                  <a:cubicBezTo>
                    <a:pt x="1489" y="956"/>
                    <a:pt x="1489" y="956"/>
                    <a:pt x="1489" y="956"/>
                  </a:cubicBezTo>
                  <a:cubicBezTo>
                    <a:pt x="1490" y="956"/>
                    <a:pt x="1490" y="956"/>
                    <a:pt x="1490" y="956"/>
                  </a:cubicBezTo>
                  <a:cubicBezTo>
                    <a:pt x="1490" y="956"/>
                    <a:pt x="1490" y="956"/>
                    <a:pt x="1490" y="956"/>
                  </a:cubicBezTo>
                  <a:cubicBezTo>
                    <a:pt x="1492" y="956"/>
                    <a:pt x="1492" y="956"/>
                    <a:pt x="1492" y="956"/>
                  </a:cubicBezTo>
                  <a:cubicBezTo>
                    <a:pt x="1494" y="956"/>
                    <a:pt x="1494" y="956"/>
                    <a:pt x="1494" y="956"/>
                  </a:cubicBezTo>
                  <a:cubicBezTo>
                    <a:pt x="1497" y="956"/>
                    <a:pt x="1497" y="956"/>
                    <a:pt x="1497" y="956"/>
                  </a:cubicBezTo>
                  <a:cubicBezTo>
                    <a:pt x="1496" y="958"/>
                    <a:pt x="1496" y="958"/>
                    <a:pt x="1496" y="958"/>
                  </a:cubicBezTo>
                  <a:cubicBezTo>
                    <a:pt x="1495" y="959"/>
                    <a:pt x="1495" y="959"/>
                    <a:pt x="1495" y="959"/>
                  </a:cubicBezTo>
                  <a:cubicBezTo>
                    <a:pt x="1494" y="961"/>
                    <a:pt x="1494" y="961"/>
                    <a:pt x="1494" y="961"/>
                  </a:cubicBezTo>
                  <a:cubicBezTo>
                    <a:pt x="1493" y="962"/>
                    <a:pt x="1493" y="962"/>
                    <a:pt x="1493" y="962"/>
                  </a:cubicBezTo>
                  <a:cubicBezTo>
                    <a:pt x="1492" y="963"/>
                    <a:pt x="1492" y="963"/>
                    <a:pt x="1492" y="963"/>
                  </a:cubicBezTo>
                  <a:cubicBezTo>
                    <a:pt x="1492" y="964"/>
                    <a:pt x="1492" y="964"/>
                    <a:pt x="1492" y="964"/>
                  </a:cubicBezTo>
                  <a:cubicBezTo>
                    <a:pt x="1491" y="962"/>
                    <a:pt x="1491" y="962"/>
                    <a:pt x="1491" y="962"/>
                  </a:cubicBezTo>
                  <a:cubicBezTo>
                    <a:pt x="1487" y="956"/>
                    <a:pt x="1487" y="956"/>
                    <a:pt x="1487" y="956"/>
                  </a:cubicBezTo>
                  <a:close/>
                  <a:moveTo>
                    <a:pt x="1487" y="979"/>
                  </a:moveTo>
                  <a:cubicBezTo>
                    <a:pt x="1488" y="978"/>
                    <a:pt x="1488" y="978"/>
                    <a:pt x="1488" y="978"/>
                  </a:cubicBezTo>
                  <a:cubicBezTo>
                    <a:pt x="1489" y="976"/>
                    <a:pt x="1489" y="976"/>
                    <a:pt x="1489" y="976"/>
                  </a:cubicBezTo>
                  <a:cubicBezTo>
                    <a:pt x="1492" y="973"/>
                    <a:pt x="1492" y="973"/>
                    <a:pt x="1492" y="973"/>
                  </a:cubicBezTo>
                  <a:cubicBezTo>
                    <a:pt x="1492" y="972"/>
                    <a:pt x="1492" y="972"/>
                    <a:pt x="1492" y="972"/>
                  </a:cubicBezTo>
                  <a:cubicBezTo>
                    <a:pt x="1493" y="974"/>
                    <a:pt x="1493" y="974"/>
                    <a:pt x="1493" y="974"/>
                  </a:cubicBezTo>
                  <a:cubicBezTo>
                    <a:pt x="1497" y="980"/>
                    <a:pt x="1497" y="980"/>
                    <a:pt x="1497" y="980"/>
                  </a:cubicBezTo>
                  <a:cubicBezTo>
                    <a:pt x="1493" y="980"/>
                    <a:pt x="1493" y="980"/>
                    <a:pt x="1493" y="980"/>
                  </a:cubicBezTo>
                  <a:cubicBezTo>
                    <a:pt x="1491" y="980"/>
                    <a:pt x="1491" y="980"/>
                    <a:pt x="1491" y="980"/>
                  </a:cubicBezTo>
                  <a:cubicBezTo>
                    <a:pt x="1488" y="980"/>
                    <a:pt x="1488" y="980"/>
                    <a:pt x="1488" y="980"/>
                  </a:cubicBezTo>
                  <a:cubicBezTo>
                    <a:pt x="1487" y="980"/>
                    <a:pt x="1487" y="980"/>
                    <a:pt x="1487" y="980"/>
                  </a:cubicBezTo>
                  <a:lnTo>
                    <a:pt x="1487" y="979"/>
                  </a:lnTo>
                  <a:close/>
                  <a:moveTo>
                    <a:pt x="1494" y="996"/>
                  </a:moveTo>
                  <a:cubicBezTo>
                    <a:pt x="1493" y="999"/>
                    <a:pt x="1493" y="999"/>
                    <a:pt x="1493" y="999"/>
                  </a:cubicBezTo>
                  <a:cubicBezTo>
                    <a:pt x="1492" y="1001"/>
                    <a:pt x="1492" y="1001"/>
                    <a:pt x="1492" y="1001"/>
                  </a:cubicBezTo>
                  <a:cubicBezTo>
                    <a:pt x="1491" y="1004"/>
                    <a:pt x="1491" y="1004"/>
                    <a:pt x="1491" y="1004"/>
                  </a:cubicBezTo>
                  <a:cubicBezTo>
                    <a:pt x="1491" y="1004"/>
                    <a:pt x="1491" y="1004"/>
                    <a:pt x="1491" y="1004"/>
                  </a:cubicBezTo>
                  <a:cubicBezTo>
                    <a:pt x="1491" y="1004"/>
                    <a:pt x="1491" y="1004"/>
                    <a:pt x="1491" y="1004"/>
                  </a:cubicBezTo>
                  <a:cubicBezTo>
                    <a:pt x="1490" y="999"/>
                    <a:pt x="1490" y="999"/>
                    <a:pt x="1490" y="999"/>
                  </a:cubicBezTo>
                  <a:cubicBezTo>
                    <a:pt x="1488" y="994"/>
                    <a:pt x="1488" y="994"/>
                    <a:pt x="1488" y="994"/>
                  </a:cubicBezTo>
                  <a:cubicBezTo>
                    <a:pt x="1487" y="990"/>
                    <a:pt x="1487" y="990"/>
                    <a:pt x="1487" y="990"/>
                  </a:cubicBezTo>
                  <a:lnTo>
                    <a:pt x="1494" y="996"/>
                  </a:lnTo>
                  <a:close/>
                  <a:moveTo>
                    <a:pt x="1491" y="1017"/>
                  </a:moveTo>
                  <a:cubicBezTo>
                    <a:pt x="1492" y="1014"/>
                    <a:pt x="1492" y="1014"/>
                    <a:pt x="1492" y="1014"/>
                  </a:cubicBezTo>
                  <a:cubicBezTo>
                    <a:pt x="1492" y="1014"/>
                    <a:pt x="1492" y="1014"/>
                    <a:pt x="1492" y="1014"/>
                  </a:cubicBezTo>
                  <a:cubicBezTo>
                    <a:pt x="1494" y="1014"/>
                    <a:pt x="1494" y="1014"/>
                    <a:pt x="1494" y="1014"/>
                  </a:cubicBezTo>
                  <a:cubicBezTo>
                    <a:pt x="1502" y="1014"/>
                    <a:pt x="1502" y="1014"/>
                    <a:pt x="1502" y="1014"/>
                  </a:cubicBezTo>
                  <a:cubicBezTo>
                    <a:pt x="1505" y="1014"/>
                    <a:pt x="1505" y="1014"/>
                    <a:pt x="1505" y="1014"/>
                  </a:cubicBezTo>
                  <a:cubicBezTo>
                    <a:pt x="1508" y="1014"/>
                    <a:pt x="1508" y="1014"/>
                    <a:pt x="1508" y="1014"/>
                  </a:cubicBezTo>
                  <a:cubicBezTo>
                    <a:pt x="1510" y="1014"/>
                    <a:pt x="1510" y="1014"/>
                    <a:pt x="1510" y="1014"/>
                  </a:cubicBezTo>
                  <a:cubicBezTo>
                    <a:pt x="1509" y="1015"/>
                    <a:pt x="1509" y="1015"/>
                    <a:pt x="1509" y="1015"/>
                  </a:cubicBezTo>
                  <a:cubicBezTo>
                    <a:pt x="1508" y="1017"/>
                    <a:pt x="1508" y="1017"/>
                    <a:pt x="1508" y="1017"/>
                  </a:cubicBezTo>
                  <a:cubicBezTo>
                    <a:pt x="1507" y="1019"/>
                    <a:pt x="1507" y="1019"/>
                    <a:pt x="1507" y="1019"/>
                  </a:cubicBezTo>
                  <a:cubicBezTo>
                    <a:pt x="1504" y="1022"/>
                    <a:pt x="1504" y="1022"/>
                    <a:pt x="1504" y="1022"/>
                  </a:cubicBezTo>
                  <a:cubicBezTo>
                    <a:pt x="1503" y="1022"/>
                    <a:pt x="1503" y="1022"/>
                    <a:pt x="1502" y="1021"/>
                  </a:cubicBezTo>
                  <a:cubicBezTo>
                    <a:pt x="1501" y="1021"/>
                    <a:pt x="1500" y="1020"/>
                    <a:pt x="1498" y="1020"/>
                  </a:cubicBezTo>
                  <a:cubicBezTo>
                    <a:pt x="1496" y="1019"/>
                    <a:pt x="1495" y="1019"/>
                    <a:pt x="1493" y="1018"/>
                  </a:cubicBezTo>
                  <a:cubicBezTo>
                    <a:pt x="1491" y="1018"/>
                    <a:pt x="1491" y="1018"/>
                    <a:pt x="1491" y="1018"/>
                  </a:cubicBezTo>
                  <a:lnTo>
                    <a:pt x="1491" y="1017"/>
                  </a:lnTo>
                  <a:close/>
                  <a:moveTo>
                    <a:pt x="1510" y="1022"/>
                  </a:moveTo>
                  <a:cubicBezTo>
                    <a:pt x="1511" y="1020"/>
                    <a:pt x="1511" y="1020"/>
                    <a:pt x="1511" y="1020"/>
                  </a:cubicBezTo>
                  <a:cubicBezTo>
                    <a:pt x="1513" y="1018"/>
                    <a:pt x="1513" y="1018"/>
                    <a:pt x="1513" y="1018"/>
                  </a:cubicBezTo>
                  <a:cubicBezTo>
                    <a:pt x="1515" y="1015"/>
                    <a:pt x="1515" y="1015"/>
                    <a:pt x="1515" y="1015"/>
                  </a:cubicBezTo>
                  <a:cubicBezTo>
                    <a:pt x="1516" y="1014"/>
                    <a:pt x="1516" y="1014"/>
                    <a:pt x="1516" y="1014"/>
                  </a:cubicBezTo>
                  <a:cubicBezTo>
                    <a:pt x="1519" y="1014"/>
                    <a:pt x="1519" y="1014"/>
                    <a:pt x="1519" y="1014"/>
                  </a:cubicBezTo>
                  <a:cubicBezTo>
                    <a:pt x="1523" y="1014"/>
                    <a:pt x="1523" y="1014"/>
                    <a:pt x="1523" y="1014"/>
                  </a:cubicBezTo>
                  <a:cubicBezTo>
                    <a:pt x="1526" y="1014"/>
                    <a:pt x="1526" y="1014"/>
                    <a:pt x="1526" y="1014"/>
                  </a:cubicBezTo>
                  <a:cubicBezTo>
                    <a:pt x="1528" y="1014"/>
                    <a:pt x="1528" y="1014"/>
                    <a:pt x="1528" y="1014"/>
                  </a:cubicBezTo>
                  <a:cubicBezTo>
                    <a:pt x="1532" y="1014"/>
                    <a:pt x="1532" y="1014"/>
                    <a:pt x="1532" y="1014"/>
                  </a:cubicBezTo>
                  <a:cubicBezTo>
                    <a:pt x="1530" y="1016"/>
                    <a:pt x="1530" y="1016"/>
                    <a:pt x="1530" y="1016"/>
                  </a:cubicBezTo>
                  <a:cubicBezTo>
                    <a:pt x="1529" y="1017"/>
                    <a:pt x="1529" y="1017"/>
                    <a:pt x="1529" y="1017"/>
                  </a:cubicBezTo>
                  <a:cubicBezTo>
                    <a:pt x="1528" y="1019"/>
                    <a:pt x="1528" y="1019"/>
                    <a:pt x="1528" y="1019"/>
                  </a:cubicBezTo>
                  <a:cubicBezTo>
                    <a:pt x="1527" y="1021"/>
                    <a:pt x="1527" y="1021"/>
                    <a:pt x="1527" y="1021"/>
                  </a:cubicBezTo>
                  <a:cubicBezTo>
                    <a:pt x="1524" y="1024"/>
                    <a:pt x="1524" y="1024"/>
                    <a:pt x="1524" y="1024"/>
                  </a:cubicBezTo>
                  <a:cubicBezTo>
                    <a:pt x="1522" y="1027"/>
                    <a:pt x="1522" y="1027"/>
                    <a:pt x="1522" y="1027"/>
                  </a:cubicBezTo>
                  <a:cubicBezTo>
                    <a:pt x="1521" y="1029"/>
                    <a:pt x="1521" y="1029"/>
                    <a:pt x="1521" y="1029"/>
                  </a:cubicBezTo>
                  <a:cubicBezTo>
                    <a:pt x="1520" y="1030"/>
                    <a:pt x="1520" y="1030"/>
                    <a:pt x="1520" y="1030"/>
                  </a:cubicBezTo>
                  <a:cubicBezTo>
                    <a:pt x="1519" y="1029"/>
                    <a:pt x="1517" y="1028"/>
                    <a:pt x="1515" y="1027"/>
                  </a:cubicBezTo>
                  <a:cubicBezTo>
                    <a:pt x="1513" y="1026"/>
                    <a:pt x="1511" y="1025"/>
                    <a:pt x="1509" y="1024"/>
                  </a:cubicBezTo>
                  <a:lnTo>
                    <a:pt x="1510" y="1022"/>
                  </a:lnTo>
                  <a:close/>
                  <a:moveTo>
                    <a:pt x="1530" y="993"/>
                  </a:moveTo>
                  <a:cubicBezTo>
                    <a:pt x="1530" y="992"/>
                    <a:pt x="1530" y="992"/>
                    <a:pt x="1530" y="992"/>
                  </a:cubicBezTo>
                  <a:cubicBezTo>
                    <a:pt x="1537" y="998"/>
                    <a:pt x="1537" y="998"/>
                    <a:pt x="1537" y="998"/>
                  </a:cubicBezTo>
                  <a:cubicBezTo>
                    <a:pt x="1536" y="999"/>
                    <a:pt x="1536" y="999"/>
                    <a:pt x="1536" y="999"/>
                  </a:cubicBezTo>
                  <a:cubicBezTo>
                    <a:pt x="1536" y="1002"/>
                    <a:pt x="1536" y="1002"/>
                    <a:pt x="1536" y="1002"/>
                  </a:cubicBezTo>
                  <a:cubicBezTo>
                    <a:pt x="1536" y="1003"/>
                    <a:pt x="1536" y="1003"/>
                    <a:pt x="1536" y="1003"/>
                  </a:cubicBezTo>
                  <a:cubicBezTo>
                    <a:pt x="1536" y="1004"/>
                    <a:pt x="1536" y="1004"/>
                    <a:pt x="1536" y="1004"/>
                  </a:cubicBezTo>
                  <a:cubicBezTo>
                    <a:pt x="1535" y="1002"/>
                    <a:pt x="1535" y="1002"/>
                    <a:pt x="1535" y="1002"/>
                  </a:cubicBezTo>
                  <a:cubicBezTo>
                    <a:pt x="1534" y="1000"/>
                    <a:pt x="1534" y="1000"/>
                    <a:pt x="1534" y="1000"/>
                  </a:cubicBezTo>
                  <a:lnTo>
                    <a:pt x="1530" y="993"/>
                  </a:lnTo>
                  <a:close/>
                  <a:moveTo>
                    <a:pt x="1529" y="985"/>
                  </a:moveTo>
                  <a:cubicBezTo>
                    <a:pt x="1530" y="985"/>
                    <a:pt x="1530" y="985"/>
                    <a:pt x="1530" y="985"/>
                  </a:cubicBezTo>
                  <a:cubicBezTo>
                    <a:pt x="1534" y="985"/>
                    <a:pt x="1534" y="985"/>
                    <a:pt x="1534" y="985"/>
                  </a:cubicBezTo>
                  <a:cubicBezTo>
                    <a:pt x="1537" y="985"/>
                    <a:pt x="1537" y="985"/>
                    <a:pt x="1537" y="985"/>
                  </a:cubicBezTo>
                  <a:cubicBezTo>
                    <a:pt x="1538" y="985"/>
                    <a:pt x="1538" y="985"/>
                    <a:pt x="1538" y="985"/>
                  </a:cubicBezTo>
                  <a:cubicBezTo>
                    <a:pt x="1539" y="985"/>
                    <a:pt x="1539" y="985"/>
                    <a:pt x="1539" y="985"/>
                  </a:cubicBezTo>
                  <a:cubicBezTo>
                    <a:pt x="1539" y="985"/>
                    <a:pt x="1539" y="985"/>
                    <a:pt x="1539" y="985"/>
                  </a:cubicBezTo>
                  <a:cubicBezTo>
                    <a:pt x="1539" y="986"/>
                    <a:pt x="1539" y="986"/>
                    <a:pt x="1539" y="986"/>
                  </a:cubicBezTo>
                  <a:cubicBezTo>
                    <a:pt x="1538" y="989"/>
                    <a:pt x="1538" y="989"/>
                    <a:pt x="1538" y="989"/>
                  </a:cubicBezTo>
                  <a:cubicBezTo>
                    <a:pt x="1538" y="992"/>
                    <a:pt x="1538" y="992"/>
                    <a:pt x="1538" y="992"/>
                  </a:cubicBezTo>
                  <a:cubicBezTo>
                    <a:pt x="1537" y="992"/>
                    <a:pt x="1537" y="992"/>
                    <a:pt x="1537" y="992"/>
                  </a:cubicBezTo>
                  <a:lnTo>
                    <a:pt x="1529" y="985"/>
                  </a:lnTo>
                  <a:close/>
                  <a:moveTo>
                    <a:pt x="1529" y="976"/>
                  </a:moveTo>
                  <a:cubicBezTo>
                    <a:pt x="1532" y="973"/>
                    <a:pt x="1532" y="973"/>
                    <a:pt x="1532" y="973"/>
                  </a:cubicBezTo>
                  <a:cubicBezTo>
                    <a:pt x="1532" y="973"/>
                    <a:pt x="1532" y="973"/>
                    <a:pt x="1532" y="973"/>
                  </a:cubicBezTo>
                  <a:cubicBezTo>
                    <a:pt x="1533" y="974"/>
                    <a:pt x="1533" y="974"/>
                    <a:pt x="1533" y="974"/>
                  </a:cubicBezTo>
                  <a:cubicBezTo>
                    <a:pt x="1537" y="980"/>
                    <a:pt x="1537" y="980"/>
                    <a:pt x="1537" y="980"/>
                  </a:cubicBezTo>
                  <a:cubicBezTo>
                    <a:pt x="1533" y="980"/>
                    <a:pt x="1533" y="980"/>
                    <a:pt x="1533" y="980"/>
                  </a:cubicBezTo>
                  <a:cubicBezTo>
                    <a:pt x="1532" y="980"/>
                    <a:pt x="1532" y="980"/>
                    <a:pt x="1532" y="980"/>
                  </a:cubicBezTo>
                  <a:cubicBezTo>
                    <a:pt x="1529" y="980"/>
                    <a:pt x="1529" y="980"/>
                    <a:pt x="1529" y="980"/>
                  </a:cubicBezTo>
                  <a:cubicBezTo>
                    <a:pt x="1527" y="980"/>
                    <a:pt x="1527" y="980"/>
                    <a:pt x="1527" y="980"/>
                  </a:cubicBezTo>
                  <a:cubicBezTo>
                    <a:pt x="1528" y="979"/>
                    <a:pt x="1528" y="979"/>
                    <a:pt x="1528" y="979"/>
                  </a:cubicBezTo>
                  <a:cubicBezTo>
                    <a:pt x="1529" y="977"/>
                    <a:pt x="1529" y="977"/>
                    <a:pt x="1529" y="977"/>
                  </a:cubicBezTo>
                  <a:lnTo>
                    <a:pt x="1529" y="976"/>
                  </a:lnTo>
                  <a:close/>
                  <a:moveTo>
                    <a:pt x="1527" y="956"/>
                  </a:moveTo>
                  <a:cubicBezTo>
                    <a:pt x="1528" y="956"/>
                    <a:pt x="1528" y="956"/>
                    <a:pt x="1528" y="956"/>
                  </a:cubicBezTo>
                  <a:cubicBezTo>
                    <a:pt x="1529" y="956"/>
                    <a:pt x="1529" y="956"/>
                    <a:pt x="1529" y="956"/>
                  </a:cubicBezTo>
                  <a:cubicBezTo>
                    <a:pt x="1535" y="956"/>
                    <a:pt x="1535" y="956"/>
                    <a:pt x="1535" y="956"/>
                  </a:cubicBezTo>
                  <a:cubicBezTo>
                    <a:pt x="1537" y="956"/>
                    <a:pt x="1537" y="956"/>
                    <a:pt x="1537" y="956"/>
                  </a:cubicBezTo>
                  <a:cubicBezTo>
                    <a:pt x="1537" y="956"/>
                    <a:pt x="1537" y="956"/>
                    <a:pt x="1537" y="956"/>
                  </a:cubicBezTo>
                  <a:cubicBezTo>
                    <a:pt x="1537" y="957"/>
                    <a:pt x="1537" y="957"/>
                    <a:pt x="1537" y="957"/>
                  </a:cubicBezTo>
                  <a:cubicBezTo>
                    <a:pt x="1536" y="958"/>
                    <a:pt x="1536" y="958"/>
                    <a:pt x="1536" y="958"/>
                  </a:cubicBezTo>
                  <a:cubicBezTo>
                    <a:pt x="1534" y="961"/>
                    <a:pt x="1534" y="961"/>
                    <a:pt x="1534" y="961"/>
                  </a:cubicBezTo>
                  <a:cubicBezTo>
                    <a:pt x="1533" y="962"/>
                    <a:pt x="1533" y="962"/>
                    <a:pt x="1533" y="962"/>
                  </a:cubicBezTo>
                  <a:cubicBezTo>
                    <a:pt x="1532" y="964"/>
                    <a:pt x="1532" y="964"/>
                    <a:pt x="1532" y="964"/>
                  </a:cubicBezTo>
                  <a:cubicBezTo>
                    <a:pt x="1532" y="964"/>
                    <a:pt x="1532" y="964"/>
                    <a:pt x="1532" y="964"/>
                  </a:cubicBezTo>
                  <a:cubicBezTo>
                    <a:pt x="1531" y="963"/>
                    <a:pt x="1531" y="963"/>
                    <a:pt x="1531" y="963"/>
                  </a:cubicBezTo>
                  <a:lnTo>
                    <a:pt x="1527" y="956"/>
                  </a:lnTo>
                  <a:close/>
                  <a:moveTo>
                    <a:pt x="1528" y="942"/>
                  </a:moveTo>
                  <a:cubicBezTo>
                    <a:pt x="1527" y="943"/>
                    <a:pt x="1527" y="943"/>
                    <a:pt x="1527" y="943"/>
                  </a:cubicBezTo>
                  <a:cubicBezTo>
                    <a:pt x="1525" y="945"/>
                    <a:pt x="1525" y="945"/>
                    <a:pt x="1525" y="945"/>
                  </a:cubicBezTo>
                  <a:cubicBezTo>
                    <a:pt x="1524" y="946"/>
                    <a:pt x="1524" y="946"/>
                    <a:pt x="1524" y="946"/>
                  </a:cubicBezTo>
                  <a:cubicBezTo>
                    <a:pt x="1525" y="944"/>
                    <a:pt x="1525" y="944"/>
                    <a:pt x="1525" y="944"/>
                  </a:cubicBezTo>
                  <a:cubicBezTo>
                    <a:pt x="1525" y="941"/>
                    <a:pt x="1525" y="941"/>
                    <a:pt x="1525" y="941"/>
                  </a:cubicBezTo>
                  <a:cubicBezTo>
                    <a:pt x="1525" y="939"/>
                    <a:pt x="1525" y="939"/>
                    <a:pt x="1525" y="939"/>
                  </a:cubicBezTo>
                  <a:cubicBezTo>
                    <a:pt x="1525" y="933"/>
                    <a:pt x="1525" y="933"/>
                    <a:pt x="1525" y="933"/>
                  </a:cubicBezTo>
                  <a:cubicBezTo>
                    <a:pt x="1529" y="940"/>
                    <a:pt x="1529" y="940"/>
                    <a:pt x="1529" y="940"/>
                  </a:cubicBezTo>
                  <a:lnTo>
                    <a:pt x="1528" y="942"/>
                  </a:lnTo>
                  <a:close/>
                  <a:moveTo>
                    <a:pt x="1529" y="968"/>
                  </a:moveTo>
                  <a:cubicBezTo>
                    <a:pt x="1528" y="969"/>
                    <a:pt x="1528" y="969"/>
                    <a:pt x="1528" y="969"/>
                  </a:cubicBezTo>
                  <a:cubicBezTo>
                    <a:pt x="1526" y="973"/>
                    <a:pt x="1526" y="973"/>
                    <a:pt x="1526" y="973"/>
                  </a:cubicBezTo>
                  <a:cubicBezTo>
                    <a:pt x="1525" y="973"/>
                    <a:pt x="1525" y="973"/>
                    <a:pt x="1525" y="973"/>
                  </a:cubicBezTo>
                  <a:cubicBezTo>
                    <a:pt x="1524" y="975"/>
                    <a:pt x="1524" y="975"/>
                    <a:pt x="1524" y="975"/>
                  </a:cubicBezTo>
                  <a:cubicBezTo>
                    <a:pt x="1524" y="973"/>
                    <a:pt x="1524" y="973"/>
                    <a:pt x="1524" y="973"/>
                  </a:cubicBezTo>
                  <a:cubicBezTo>
                    <a:pt x="1524" y="972"/>
                    <a:pt x="1524" y="972"/>
                    <a:pt x="1524" y="972"/>
                  </a:cubicBezTo>
                  <a:cubicBezTo>
                    <a:pt x="1524" y="966"/>
                    <a:pt x="1524" y="966"/>
                    <a:pt x="1524" y="966"/>
                  </a:cubicBezTo>
                  <a:cubicBezTo>
                    <a:pt x="1524" y="962"/>
                    <a:pt x="1524" y="962"/>
                    <a:pt x="1524" y="962"/>
                  </a:cubicBezTo>
                  <a:lnTo>
                    <a:pt x="1529" y="968"/>
                  </a:lnTo>
                  <a:close/>
                  <a:moveTo>
                    <a:pt x="1526" y="997"/>
                  </a:moveTo>
                  <a:cubicBezTo>
                    <a:pt x="1529" y="1002"/>
                    <a:pt x="1529" y="1002"/>
                    <a:pt x="1529" y="1002"/>
                  </a:cubicBezTo>
                  <a:cubicBezTo>
                    <a:pt x="1521" y="995"/>
                    <a:pt x="1521" y="995"/>
                    <a:pt x="1521" y="995"/>
                  </a:cubicBezTo>
                  <a:cubicBezTo>
                    <a:pt x="1522" y="992"/>
                    <a:pt x="1522" y="992"/>
                    <a:pt x="1522" y="992"/>
                  </a:cubicBezTo>
                  <a:cubicBezTo>
                    <a:pt x="1522" y="990"/>
                    <a:pt x="1522" y="990"/>
                    <a:pt x="1522" y="990"/>
                  </a:cubicBezTo>
                  <a:cubicBezTo>
                    <a:pt x="1523" y="989"/>
                    <a:pt x="1523" y="989"/>
                    <a:pt x="1523" y="989"/>
                  </a:cubicBezTo>
                  <a:cubicBezTo>
                    <a:pt x="1523" y="991"/>
                    <a:pt x="1523" y="991"/>
                    <a:pt x="1523" y="991"/>
                  </a:cubicBezTo>
                  <a:lnTo>
                    <a:pt x="1526" y="997"/>
                  </a:lnTo>
                  <a:close/>
                  <a:moveTo>
                    <a:pt x="1523" y="1004"/>
                  </a:moveTo>
                  <a:cubicBezTo>
                    <a:pt x="1530" y="1009"/>
                    <a:pt x="1530" y="1009"/>
                    <a:pt x="1530" y="1009"/>
                  </a:cubicBezTo>
                  <a:cubicBezTo>
                    <a:pt x="1529" y="1009"/>
                    <a:pt x="1529" y="1009"/>
                    <a:pt x="1529" y="1009"/>
                  </a:cubicBezTo>
                  <a:cubicBezTo>
                    <a:pt x="1523" y="1009"/>
                    <a:pt x="1523" y="1009"/>
                    <a:pt x="1523" y="1009"/>
                  </a:cubicBezTo>
                  <a:cubicBezTo>
                    <a:pt x="1521" y="1009"/>
                    <a:pt x="1521" y="1009"/>
                    <a:pt x="1521" y="1009"/>
                  </a:cubicBezTo>
                  <a:cubicBezTo>
                    <a:pt x="1518" y="1009"/>
                    <a:pt x="1518" y="1009"/>
                    <a:pt x="1518" y="1009"/>
                  </a:cubicBezTo>
                  <a:cubicBezTo>
                    <a:pt x="1518" y="1009"/>
                    <a:pt x="1518" y="1009"/>
                    <a:pt x="1518" y="1009"/>
                  </a:cubicBezTo>
                  <a:cubicBezTo>
                    <a:pt x="1518" y="1008"/>
                    <a:pt x="1518" y="1008"/>
                    <a:pt x="1518" y="1008"/>
                  </a:cubicBezTo>
                  <a:cubicBezTo>
                    <a:pt x="1518" y="1006"/>
                    <a:pt x="1518" y="1006"/>
                    <a:pt x="1518" y="1006"/>
                  </a:cubicBezTo>
                  <a:cubicBezTo>
                    <a:pt x="1519" y="1005"/>
                    <a:pt x="1519" y="1005"/>
                    <a:pt x="1519" y="1005"/>
                  </a:cubicBezTo>
                  <a:cubicBezTo>
                    <a:pt x="1520" y="1001"/>
                    <a:pt x="1520" y="1001"/>
                    <a:pt x="1520" y="1001"/>
                  </a:cubicBezTo>
                  <a:lnTo>
                    <a:pt x="1523" y="1004"/>
                  </a:lnTo>
                  <a:close/>
                  <a:moveTo>
                    <a:pt x="1519" y="940"/>
                  </a:moveTo>
                  <a:cubicBezTo>
                    <a:pt x="1519" y="942"/>
                    <a:pt x="1519" y="942"/>
                    <a:pt x="1519" y="942"/>
                  </a:cubicBezTo>
                  <a:cubicBezTo>
                    <a:pt x="1519" y="946"/>
                    <a:pt x="1519" y="946"/>
                    <a:pt x="1519" y="946"/>
                  </a:cubicBezTo>
                  <a:cubicBezTo>
                    <a:pt x="1515" y="940"/>
                    <a:pt x="1515" y="940"/>
                    <a:pt x="1515" y="940"/>
                  </a:cubicBezTo>
                  <a:cubicBezTo>
                    <a:pt x="1516" y="938"/>
                    <a:pt x="1516" y="938"/>
                    <a:pt x="1516" y="938"/>
                  </a:cubicBezTo>
                  <a:cubicBezTo>
                    <a:pt x="1516" y="938"/>
                    <a:pt x="1516" y="938"/>
                    <a:pt x="1516" y="938"/>
                  </a:cubicBezTo>
                  <a:cubicBezTo>
                    <a:pt x="1517" y="937"/>
                    <a:pt x="1517" y="937"/>
                    <a:pt x="1517" y="937"/>
                  </a:cubicBezTo>
                  <a:cubicBezTo>
                    <a:pt x="1519" y="936"/>
                    <a:pt x="1519" y="936"/>
                    <a:pt x="1519" y="936"/>
                  </a:cubicBezTo>
                  <a:cubicBezTo>
                    <a:pt x="1519" y="935"/>
                    <a:pt x="1519" y="935"/>
                    <a:pt x="1519" y="935"/>
                  </a:cubicBezTo>
                  <a:cubicBezTo>
                    <a:pt x="1519" y="936"/>
                    <a:pt x="1519" y="936"/>
                    <a:pt x="1519" y="936"/>
                  </a:cubicBezTo>
                  <a:lnTo>
                    <a:pt x="1519" y="940"/>
                  </a:lnTo>
                  <a:close/>
                  <a:moveTo>
                    <a:pt x="1516" y="930"/>
                  </a:moveTo>
                  <a:cubicBezTo>
                    <a:pt x="1515" y="931"/>
                    <a:pt x="1515" y="931"/>
                    <a:pt x="1515" y="931"/>
                  </a:cubicBezTo>
                  <a:cubicBezTo>
                    <a:pt x="1513" y="933"/>
                    <a:pt x="1513" y="933"/>
                    <a:pt x="1513" y="933"/>
                  </a:cubicBezTo>
                  <a:cubicBezTo>
                    <a:pt x="1513" y="934"/>
                    <a:pt x="1513" y="934"/>
                    <a:pt x="1513" y="934"/>
                  </a:cubicBezTo>
                  <a:cubicBezTo>
                    <a:pt x="1512" y="935"/>
                    <a:pt x="1512" y="935"/>
                    <a:pt x="1512" y="935"/>
                  </a:cubicBezTo>
                  <a:cubicBezTo>
                    <a:pt x="1512" y="935"/>
                    <a:pt x="1512" y="935"/>
                    <a:pt x="1512" y="935"/>
                  </a:cubicBezTo>
                  <a:cubicBezTo>
                    <a:pt x="1511" y="933"/>
                    <a:pt x="1511" y="933"/>
                    <a:pt x="1511" y="933"/>
                  </a:cubicBezTo>
                  <a:cubicBezTo>
                    <a:pt x="1507" y="928"/>
                    <a:pt x="1507" y="928"/>
                    <a:pt x="1507" y="928"/>
                  </a:cubicBezTo>
                  <a:cubicBezTo>
                    <a:pt x="1507" y="928"/>
                    <a:pt x="1507" y="928"/>
                    <a:pt x="1507" y="928"/>
                  </a:cubicBezTo>
                  <a:cubicBezTo>
                    <a:pt x="1511" y="928"/>
                    <a:pt x="1511" y="928"/>
                    <a:pt x="1511" y="928"/>
                  </a:cubicBezTo>
                  <a:cubicBezTo>
                    <a:pt x="1513" y="928"/>
                    <a:pt x="1513" y="928"/>
                    <a:pt x="1513" y="928"/>
                  </a:cubicBezTo>
                  <a:cubicBezTo>
                    <a:pt x="1517" y="928"/>
                    <a:pt x="1517" y="928"/>
                    <a:pt x="1517" y="928"/>
                  </a:cubicBezTo>
                  <a:lnTo>
                    <a:pt x="1516" y="930"/>
                  </a:lnTo>
                  <a:close/>
                  <a:moveTo>
                    <a:pt x="1508" y="923"/>
                  </a:moveTo>
                  <a:cubicBezTo>
                    <a:pt x="1506" y="923"/>
                    <a:pt x="1506" y="923"/>
                    <a:pt x="1506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0" y="923"/>
                    <a:pt x="1500" y="923"/>
                    <a:pt x="1500" y="923"/>
                  </a:cubicBezTo>
                  <a:cubicBezTo>
                    <a:pt x="1494" y="923"/>
                    <a:pt x="1494" y="923"/>
                    <a:pt x="1494" y="923"/>
                  </a:cubicBezTo>
                  <a:cubicBezTo>
                    <a:pt x="1493" y="923"/>
                    <a:pt x="1493" y="923"/>
                    <a:pt x="1493" y="923"/>
                  </a:cubicBezTo>
                  <a:cubicBezTo>
                    <a:pt x="1490" y="923"/>
                    <a:pt x="1490" y="923"/>
                    <a:pt x="1490" y="923"/>
                  </a:cubicBezTo>
                  <a:cubicBezTo>
                    <a:pt x="1487" y="923"/>
                    <a:pt x="1487" y="923"/>
                    <a:pt x="1487" y="923"/>
                  </a:cubicBezTo>
                  <a:cubicBezTo>
                    <a:pt x="1485" y="923"/>
                    <a:pt x="1485" y="923"/>
                    <a:pt x="1485" y="923"/>
                  </a:cubicBezTo>
                  <a:cubicBezTo>
                    <a:pt x="1485" y="923"/>
                    <a:pt x="1485" y="923"/>
                    <a:pt x="1485" y="923"/>
                  </a:cubicBezTo>
                  <a:cubicBezTo>
                    <a:pt x="1485" y="922"/>
                    <a:pt x="1485" y="922"/>
                    <a:pt x="1485" y="922"/>
                  </a:cubicBezTo>
                  <a:cubicBezTo>
                    <a:pt x="1484" y="919"/>
                    <a:pt x="1484" y="919"/>
                    <a:pt x="1484" y="919"/>
                  </a:cubicBezTo>
                  <a:cubicBezTo>
                    <a:pt x="1483" y="917"/>
                    <a:pt x="1483" y="917"/>
                    <a:pt x="1483" y="917"/>
                  </a:cubicBezTo>
                  <a:cubicBezTo>
                    <a:pt x="1483" y="913"/>
                    <a:pt x="1483" y="913"/>
                    <a:pt x="1483" y="913"/>
                  </a:cubicBezTo>
                  <a:cubicBezTo>
                    <a:pt x="1482" y="911"/>
                    <a:pt x="1482" y="911"/>
                    <a:pt x="1482" y="911"/>
                  </a:cubicBezTo>
                  <a:cubicBezTo>
                    <a:pt x="1482" y="909"/>
                    <a:pt x="1482" y="909"/>
                    <a:pt x="1482" y="909"/>
                  </a:cubicBezTo>
                  <a:cubicBezTo>
                    <a:pt x="1489" y="912"/>
                    <a:pt x="1489" y="912"/>
                    <a:pt x="1489" y="912"/>
                  </a:cubicBezTo>
                  <a:cubicBezTo>
                    <a:pt x="1494" y="915"/>
                    <a:pt x="1494" y="915"/>
                    <a:pt x="1494" y="915"/>
                  </a:cubicBezTo>
                  <a:cubicBezTo>
                    <a:pt x="1501" y="918"/>
                    <a:pt x="1501" y="918"/>
                    <a:pt x="1501" y="918"/>
                  </a:cubicBezTo>
                  <a:cubicBezTo>
                    <a:pt x="1506" y="920"/>
                    <a:pt x="1506" y="920"/>
                    <a:pt x="1506" y="920"/>
                  </a:cubicBezTo>
                  <a:cubicBezTo>
                    <a:pt x="1511" y="923"/>
                    <a:pt x="1511" y="923"/>
                    <a:pt x="1511" y="923"/>
                  </a:cubicBezTo>
                  <a:lnTo>
                    <a:pt x="1508" y="923"/>
                  </a:lnTo>
                  <a:close/>
                  <a:moveTo>
                    <a:pt x="1481" y="989"/>
                  </a:moveTo>
                  <a:cubicBezTo>
                    <a:pt x="1482" y="992"/>
                    <a:pt x="1482" y="992"/>
                    <a:pt x="1482" y="992"/>
                  </a:cubicBezTo>
                  <a:cubicBezTo>
                    <a:pt x="1483" y="996"/>
                    <a:pt x="1483" y="996"/>
                    <a:pt x="1483" y="996"/>
                  </a:cubicBezTo>
                  <a:cubicBezTo>
                    <a:pt x="1485" y="1002"/>
                    <a:pt x="1485" y="1002"/>
                    <a:pt x="1485" y="1002"/>
                  </a:cubicBezTo>
                  <a:cubicBezTo>
                    <a:pt x="1478" y="995"/>
                    <a:pt x="1478" y="995"/>
                    <a:pt x="1478" y="995"/>
                  </a:cubicBezTo>
                  <a:cubicBezTo>
                    <a:pt x="1479" y="993"/>
                    <a:pt x="1479" y="993"/>
                    <a:pt x="1479" y="993"/>
                  </a:cubicBezTo>
                  <a:cubicBezTo>
                    <a:pt x="1480" y="990"/>
                    <a:pt x="1480" y="990"/>
                    <a:pt x="1480" y="990"/>
                  </a:cubicBezTo>
                  <a:lnTo>
                    <a:pt x="1481" y="989"/>
                  </a:lnTo>
                  <a:close/>
                  <a:moveTo>
                    <a:pt x="1469" y="956"/>
                  </a:moveTo>
                  <a:cubicBezTo>
                    <a:pt x="1474" y="956"/>
                    <a:pt x="1474" y="956"/>
                    <a:pt x="1474" y="956"/>
                  </a:cubicBezTo>
                  <a:cubicBezTo>
                    <a:pt x="1477" y="956"/>
                    <a:pt x="1477" y="956"/>
                    <a:pt x="1477" y="956"/>
                  </a:cubicBezTo>
                  <a:cubicBezTo>
                    <a:pt x="1476" y="958"/>
                    <a:pt x="1476" y="958"/>
                    <a:pt x="1476" y="958"/>
                  </a:cubicBezTo>
                  <a:cubicBezTo>
                    <a:pt x="1474" y="961"/>
                    <a:pt x="1474" y="961"/>
                    <a:pt x="1474" y="961"/>
                  </a:cubicBezTo>
                  <a:cubicBezTo>
                    <a:pt x="1473" y="962"/>
                    <a:pt x="1473" y="962"/>
                    <a:pt x="1473" y="962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7" y="957"/>
                    <a:pt x="1467" y="957"/>
                    <a:pt x="1467" y="957"/>
                  </a:cubicBezTo>
                  <a:cubicBezTo>
                    <a:pt x="1467" y="956"/>
                    <a:pt x="1467" y="956"/>
                    <a:pt x="1467" y="956"/>
                  </a:cubicBezTo>
                  <a:lnTo>
                    <a:pt x="1469" y="956"/>
                  </a:lnTo>
                  <a:close/>
                  <a:moveTo>
                    <a:pt x="1467" y="951"/>
                  </a:moveTo>
                  <a:cubicBezTo>
                    <a:pt x="1468" y="950"/>
                    <a:pt x="1468" y="950"/>
                    <a:pt x="1468" y="950"/>
                  </a:cubicBezTo>
                  <a:cubicBezTo>
                    <a:pt x="1470" y="946"/>
                    <a:pt x="1470" y="946"/>
                    <a:pt x="1470" y="946"/>
                  </a:cubicBezTo>
                  <a:cubicBezTo>
                    <a:pt x="1472" y="944"/>
                    <a:pt x="1472" y="944"/>
                    <a:pt x="1472" y="944"/>
                  </a:cubicBezTo>
                  <a:cubicBezTo>
                    <a:pt x="1472" y="944"/>
                    <a:pt x="1472" y="944"/>
                    <a:pt x="1472" y="944"/>
                  </a:cubicBezTo>
                  <a:cubicBezTo>
                    <a:pt x="1472" y="944"/>
                    <a:pt x="1472" y="944"/>
                    <a:pt x="1472" y="944"/>
                  </a:cubicBezTo>
                  <a:cubicBezTo>
                    <a:pt x="1477" y="951"/>
                    <a:pt x="1477" y="951"/>
                    <a:pt x="1477" y="951"/>
                  </a:cubicBezTo>
                  <a:cubicBezTo>
                    <a:pt x="1475" y="951"/>
                    <a:pt x="1475" y="951"/>
                    <a:pt x="1475" y="951"/>
                  </a:cubicBezTo>
                  <a:cubicBezTo>
                    <a:pt x="1469" y="951"/>
                    <a:pt x="1469" y="951"/>
                    <a:pt x="1469" y="951"/>
                  </a:cubicBezTo>
                  <a:lnTo>
                    <a:pt x="1467" y="951"/>
                  </a:lnTo>
                  <a:close/>
                  <a:moveTo>
                    <a:pt x="1477" y="965"/>
                  </a:moveTo>
                  <a:cubicBezTo>
                    <a:pt x="1479" y="962"/>
                    <a:pt x="1479" y="962"/>
                    <a:pt x="1479" y="962"/>
                  </a:cubicBezTo>
                  <a:cubicBezTo>
                    <a:pt x="1479" y="967"/>
                    <a:pt x="1479" y="967"/>
                    <a:pt x="1479" y="967"/>
                  </a:cubicBezTo>
                  <a:cubicBezTo>
                    <a:pt x="1479" y="969"/>
                    <a:pt x="1479" y="969"/>
                    <a:pt x="1479" y="969"/>
                  </a:cubicBezTo>
                  <a:cubicBezTo>
                    <a:pt x="1479" y="971"/>
                    <a:pt x="1479" y="971"/>
                    <a:pt x="1479" y="971"/>
                  </a:cubicBezTo>
                  <a:cubicBezTo>
                    <a:pt x="1479" y="974"/>
                    <a:pt x="1479" y="974"/>
                    <a:pt x="1479" y="974"/>
                  </a:cubicBezTo>
                  <a:cubicBezTo>
                    <a:pt x="1475" y="968"/>
                    <a:pt x="1475" y="968"/>
                    <a:pt x="1475" y="968"/>
                  </a:cubicBezTo>
                  <a:cubicBezTo>
                    <a:pt x="1475" y="968"/>
                    <a:pt x="1475" y="968"/>
                    <a:pt x="1475" y="968"/>
                  </a:cubicBezTo>
                  <a:cubicBezTo>
                    <a:pt x="1476" y="966"/>
                    <a:pt x="1476" y="966"/>
                    <a:pt x="1476" y="966"/>
                  </a:cubicBezTo>
                  <a:lnTo>
                    <a:pt x="1477" y="965"/>
                  </a:lnTo>
                  <a:close/>
                  <a:moveTo>
                    <a:pt x="1472" y="973"/>
                  </a:moveTo>
                  <a:cubicBezTo>
                    <a:pt x="1472" y="972"/>
                    <a:pt x="1472" y="972"/>
                    <a:pt x="1472" y="972"/>
                  </a:cubicBezTo>
                  <a:cubicBezTo>
                    <a:pt x="1473" y="974"/>
                    <a:pt x="1473" y="974"/>
                    <a:pt x="1473" y="974"/>
                  </a:cubicBezTo>
                  <a:cubicBezTo>
                    <a:pt x="1477" y="980"/>
                    <a:pt x="1477" y="980"/>
                    <a:pt x="1477" y="980"/>
                  </a:cubicBezTo>
                  <a:cubicBezTo>
                    <a:pt x="1473" y="980"/>
                    <a:pt x="1473" y="980"/>
                    <a:pt x="1473" y="980"/>
                  </a:cubicBezTo>
                  <a:cubicBezTo>
                    <a:pt x="1469" y="980"/>
                    <a:pt x="1469" y="980"/>
                    <a:pt x="1469" y="980"/>
                  </a:cubicBezTo>
                  <a:cubicBezTo>
                    <a:pt x="1467" y="980"/>
                    <a:pt x="1467" y="980"/>
                    <a:pt x="1467" y="980"/>
                  </a:cubicBezTo>
                  <a:cubicBezTo>
                    <a:pt x="1468" y="978"/>
                    <a:pt x="1468" y="978"/>
                    <a:pt x="1468" y="978"/>
                  </a:cubicBezTo>
                  <a:cubicBezTo>
                    <a:pt x="1469" y="976"/>
                    <a:pt x="1469" y="976"/>
                    <a:pt x="1469" y="976"/>
                  </a:cubicBezTo>
                  <a:lnTo>
                    <a:pt x="1472" y="973"/>
                  </a:lnTo>
                  <a:close/>
                  <a:moveTo>
                    <a:pt x="1472" y="985"/>
                  </a:moveTo>
                  <a:cubicBezTo>
                    <a:pt x="1475" y="985"/>
                    <a:pt x="1475" y="985"/>
                    <a:pt x="1475" y="985"/>
                  </a:cubicBezTo>
                  <a:cubicBezTo>
                    <a:pt x="1478" y="985"/>
                    <a:pt x="1478" y="985"/>
                    <a:pt x="1478" y="985"/>
                  </a:cubicBezTo>
                  <a:cubicBezTo>
                    <a:pt x="1477" y="987"/>
                    <a:pt x="1477" y="987"/>
                    <a:pt x="1477" y="987"/>
                  </a:cubicBezTo>
                  <a:cubicBezTo>
                    <a:pt x="1476" y="989"/>
                    <a:pt x="1476" y="989"/>
                    <a:pt x="1476" y="989"/>
                  </a:cubicBezTo>
                  <a:cubicBezTo>
                    <a:pt x="1474" y="991"/>
                    <a:pt x="1474" y="991"/>
                    <a:pt x="1474" y="991"/>
                  </a:cubicBezTo>
                  <a:cubicBezTo>
                    <a:pt x="1468" y="985"/>
                    <a:pt x="1468" y="985"/>
                    <a:pt x="1468" y="985"/>
                  </a:cubicBezTo>
                  <a:lnTo>
                    <a:pt x="1472" y="985"/>
                  </a:lnTo>
                  <a:close/>
                  <a:moveTo>
                    <a:pt x="1474" y="1004"/>
                  </a:moveTo>
                  <a:cubicBezTo>
                    <a:pt x="1475" y="1001"/>
                    <a:pt x="1475" y="1001"/>
                    <a:pt x="1475" y="1001"/>
                  </a:cubicBezTo>
                  <a:cubicBezTo>
                    <a:pt x="1476" y="1000"/>
                    <a:pt x="1476" y="1000"/>
                    <a:pt x="1476" y="1000"/>
                  </a:cubicBezTo>
                  <a:cubicBezTo>
                    <a:pt x="1485" y="1009"/>
                    <a:pt x="1485" y="1009"/>
                    <a:pt x="1485" y="1009"/>
                  </a:cubicBezTo>
                  <a:cubicBezTo>
                    <a:pt x="1483" y="1009"/>
                    <a:pt x="1483" y="1009"/>
                    <a:pt x="1483" y="1009"/>
                  </a:cubicBezTo>
                  <a:cubicBezTo>
                    <a:pt x="1479" y="1009"/>
                    <a:pt x="1479" y="1009"/>
                    <a:pt x="1479" y="1009"/>
                  </a:cubicBezTo>
                  <a:cubicBezTo>
                    <a:pt x="1476" y="1009"/>
                    <a:pt x="1476" y="1009"/>
                    <a:pt x="1476" y="1009"/>
                  </a:cubicBezTo>
                  <a:cubicBezTo>
                    <a:pt x="1472" y="1009"/>
                    <a:pt x="1472" y="1009"/>
                    <a:pt x="1472" y="1009"/>
                  </a:cubicBezTo>
                  <a:cubicBezTo>
                    <a:pt x="1472" y="1009"/>
                    <a:pt x="1472" y="1009"/>
                    <a:pt x="1472" y="1009"/>
                  </a:cubicBezTo>
                  <a:cubicBezTo>
                    <a:pt x="1471" y="1009"/>
                    <a:pt x="1471" y="1009"/>
                    <a:pt x="1471" y="1009"/>
                  </a:cubicBezTo>
                  <a:cubicBezTo>
                    <a:pt x="1471" y="1008"/>
                    <a:pt x="1471" y="1008"/>
                    <a:pt x="1471" y="1008"/>
                  </a:cubicBezTo>
                  <a:cubicBezTo>
                    <a:pt x="1471" y="1008"/>
                    <a:pt x="1471" y="1008"/>
                    <a:pt x="1471" y="1008"/>
                  </a:cubicBezTo>
                  <a:cubicBezTo>
                    <a:pt x="1473" y="1005"/>
                    <a:pt x="1473" y="1005"/>
                    <a:pt x="1473" y="1005"/>
                  </a:cubicBezTo>
                  <a:lnTo>
                    <a:pt x="1474" y="1004"/>
                  </a:lnTo>
                  <a:close/>
                  <a:moveTo>
                    <a:pt x="1479" y="936"/>
                  </a:moveTo>
                  <a:cubicBezTo>
                    <a:pt x="1479" y="939"/>
                    <a:pt x="1479" y="939"/>
                    <a:pt x="1479" y="939"/>
                  </a:cubicBezTo>
                  <a:cubicBezTo>
                    <a:pt x="1479" y="942"/>
                    <a:pt x="1479" y="942"/>
                    <a:pt x="1479" y="942"/>
                  </a:cubicBezTo>
                  <a:cubicBezTo>
                    <a:pt x="1479" y="944"/>
                    <a:pt x="1479" y="944"/>
                    <a:pt x="1479" y="944"/>
                  </a:cubicBezTo>
                  <a:cubicBezTo>
                    <a:pt x="1479" y="946"/>
                    <a:pt x="1479" y="946"/>
                    <a:pt x="1479" y="946"/>
                  </a:cubicBezTo>
                  <a:cubicBezTo>
                    <a:pt x="1476" y="941"/>
                    <a:pt x="1476" y="941"/>
                    <a:pt x="1476" y="941"/>
                  </a:cubicBezTo>
                  <a:cubicBezTo>
                    <a:pt x="1475" y="939"/>
                    <a:pt x="1475" y="939"/>
                    <a:pt x="1475" y="939"/>
                  </a:cubicBezTo>
                  <a:cubicBezTo>
                    <a:pt x="1476" y="938"/>
                    <a:pt x="1476" y="938"/>
                    <a:pt x="1476" y="938"/>
                  </a:cubicBezTo>
                  <a:cubicBezTo>
                    <a:pt x="1477" y="937"/>
                    <a:pt x="1477" y="937"/>
                    <a:pt x="1477" y="937"/>
                  </a:cubicBezTo>
                  <a:cubicBezTo>
                    <a:pt x="1478" y="935"/>
                    <a:pt x="1478" y="935"/>
                    <a:pt x="1478" y="935"/>
                  </a:cubicBezTo>
                  <a:cubicBezTo>
                    <a:pt x="1479" y="933"/>
                    <a:pt x="1479" y="933"/>
                    <a:pt x="1479" y="933"/>
                  </a:cubicBezTo>
                  <a:lnTo>
                    <a:pt x="1479" y="936"/>
                  </a:lnTo>
                  <a:close/>
                  <a:moveTo>
                    <a:pt x="1476" y="929"/>
                  </a:moveTo>
                  <a:cubicBezTo>
                    <a:pt x="1474" y="931"/>
                    <a:pt x="1474" y="931"/>
                    <a:pt x="1474" y="931"/>
                  </a:cubicBezTo>
                  <a:cubicBezTo>
                    <a:pt x="1473" y="933"/>
                    <a:pt x="1473" y="933"/>
                    <a:pt x="1473" y="933"/>
                  </a:cubicBezTo>
                  <a:cubicBezTo>
                    <a:pt x="1472" y="935"/>
                    <a:pt x="1472" y="935"/>
                    <a:pt x="1472" y="935"/>
                  </a:cubicBezTo>
                  <a:cubicBezTo>
                    <a:pt x="1472" y="935"/>
                    <a:pt x="1472" y="935"/>
                    <a:pt x="1472" y="935"/>
                  </a:cubicBezTo>
                  <a:cubicBezTo>
                    <a:pt x="1471" y="933"/>
                    <a:pt x="1471" y="933"/>
                    <a:pt x="1471" y="933"/>
                  </a:cubicBezTo>
                  <a:cubicBezTo>
                    <a:pt x="1467" y="928"/>
                    <a:pt x="1467" y="928"/>
                    <a:pt x="1467" y="928"/>
                  </a:cubicBezTo>
                  <a:cubicBezTo>
                    <a:pt x="1468" y="928"/>
                    <a:pt x="1468" y="928"/>
                    <a:pt x="1468" y="928"/>
                  </a:cubicBezTo>
                  <a:cubicBezTo>
                    <a:pt x="1471" y="928"/>
                    <a:pt x="1471" y="928"/>
                    <a:pt x="1471" y="928"/>
                  </a:cubicBezTo>
                  <a:cubicBezTo>
                    <a:pt x="1475" y="928"/>
                    <a:pt x="1475" y="928"/>
                    <a:pt x="1475" y="928"/>
                  </a:cubicBezTo>
                  <a:cubicBezTo>
                    <a:pt x="1477" y="928"/>
                    <a:pt x="1477" y="928"/>
                    <a:pt x="1477" y="928"/>
                  </a:cubicBezTo>
                  <a:lnTo>
                    <a:pt x="1476" y="929"/>
                  </a:lnTo>
                  <a:close/>
                  <a:moveTo>
                    <a:pt x="1469" y="939"/>
                  </a:moveTo>
                  <a:cubicBezTo>
                    <a:pt x="1468" y="940"/>
                    <a:pt x="1468" y="940"/>
                    <a:pt x="1468" y="940"/>
                  </a:cubicBezTo>
                  <a:cubicBezTo>
                    <a:pt x="1466" y="943"/>
                    <a:pt x="1466" y="943"/>
                    <a:pt x="1466" y="943"/>
                  </a:cubicBezTo>
                  <a:cubicBezTo>
                    <a:pt x="1464" y="946"/>
                    <a:pt x="1464" y="946"/>
                    <a:pt x="1464" y="946"/>
                  </a:cubicBezTo>
                  <a:cubicBezTo>
                    <a:pt x="1464" y="941"/>
                    <a:pt x="1464" y="941"/>
                    <a:pt x="1464" y="941"/>
                  </a:cubicBezTo>
                  <a:cubicBezTo>
                    <a:pt x="1464" y="937"/>
                    <a:pt x="1464" y="937"/>
                    <a:pt x="1464" y="937"/>
                  </a:cubicBezTo>
                  <a:cubicBezTo>
                    <a:pt x="1464" y="934"/>
                    <a:pt x="1464" y="934"/>
                    <a:pt x="1464" y="934"/>
                  </a:cubicBezTo>
                  <a:cubicBezTo>
                    <a:pt x="1464" y="933"/>
                    <a:pt x="1464" y="933"/>
                    <a:pt x="1464" y="933"/>
                  </a:cubicBezTo>
                  <a:cubicBezTo>
                    <a:pt x="1466" y="936"/>
                    <a:pt x="1466" y="936"/>
                    <a:pt x="1466" y="936"/>
                  </a:cubicBezTo>
                  <a:lnTo>
                    <a:pt x="1469" y="939"/>
                  </a:lnTo>
                  <a:close/>
                  <a:moveTo>
                    <a:pt x="1469" y="968"/>
                  </a:moveTo>
                  <a:cubicBezTo>
                    <a:pt x="1468" y="969"/>
                    <a:pt x="1468" y="969"/>
                    <a:pt x="1468" y="969"/>
                  </a:cubicBezTo>
                  <a:cubicBezTo>
                    <a:pt x="1465" y="973"/>
                    <a:pt x="1465" y="973"/>
                    <a:pt x="1465" y="973"/>
                  </a:cubicBezTo>
                  <a:cubicBezTo>
                    <a:pt x="1464" y="974"/>
                    <a:pt x="1464" y="974"/>
                    <a:pt x="1464" y="974"/>
                  </a:cubicBezTo>
                  <a:cubicBezTo>
                    <a:pt x="1464" y="971"/>
                    <a:pt x="1464" y="971"/>
                    <a:pt x="1464" y="971"/>
                  </a:cubicBezTo>
                  <a:cubicBezTo>
                    <a:pt x="1464" y="966"/>
                    <a:pt x="1464" y="966"/>
                    <a:pt x="1464" y="966"/>
                  </a:cubicBezTo>
                  <a:cubicBezTo>
                    <a:pt x="1464" y="962"/>
                    <a:pt x="1464" y="962"/>
                    <a:pt x="1464" y="962"/>
                  </a:cubicBezTo>
                  <a:lnTo>
                    <a:pt x="1469" y="968"/>
                  </a:lnTo>
                  <a:close/>
                  <a:moveTo>
                    <a:pt x="1472" y="996"/>
                  </a:moveTo>
                  <a:cubicBezTo>
                    <a:pt x="1471" y="997"/>
                    <a:pt x="1471" y="997"/>
                    <a:pt x="1471" y="997"/>
                  </a:cubicBezTo>
                  <a:cubicBezTo>
                    <a:pt x="1470" y="1000"/>
                    <a:pt x="1470" y="1000"/>
                    <a:pt x="1470" y="1000"/>
                  </a:cubicBezTo>
                  <a:cubicBezTo>
                    <a:pt x="1469" y="1002"/>
                    <a:pt x="1469" y="1002"/>
                    <a:pt x="1469" y="1002"/>
                  </a:cubicBezTo>
                  <a:cubicBezTo>
                    <a:pt x="1468" y="1004"/>
                    <a:pt x="1468" y="1004"/>
                    <a:pt x="1468" y="1004"/>
                  </a:cubicBezTo>
                  <a:cubicBezTo>
                    <a:pt x="1468" y="1000"/>
                    <a:pt x="1468" y="1000"/>
                    <a:pt x="1468" y="1000"/>
                  </a:cubicBezTo>
                  <a:cubicBezTo>
                    <a:pt x="1467" y="997"/>
                    <a:pt x="1467" y="997"/>
                    <a:pt x="1467" y="997"/>
                  </a:cubicBezTo>
                  <a:cubicBezTo>
                    <a:pt x="1466" y="993"/>
                    <a:pt x="1466" y="993"/>
                    <a:pt x="1466" y="993"/>
                  </a:cubicBezTo>
                  <a:cubicBezTo>
                    <a:pt x="1466" y="990"/>
                    <a:pt x="1466" y="990"/>
                    <a:pt x="1466" y="990"/>
                  </a:cubicBezTo>
                  <a:lnTo>
                    <a:pt x="1472" y="996"/>
                  </a:lnTo>
                  <a:close/>
                  <a:moveTo>
                    <a:pt x="1467" y="1025"/>
                  </a:moveTo>
                  <a:cubicBezTo>
                    <a:pt x="1468" y="1021"/>
                    <a:pt x="1468" y="1021"/>
                    <a:pt x="1468" y="1021"/>
                  </a:cubicBezTo>
                  <a:cubicBezTo>
                    <a:pt x="1468" y="1018"/>
                    <a:pt x="1468" y="1018"/>
                    <a:pt x="1468" y="1018"/>
                  </a:cubicBezTo>
                  <a:cubicBezTo>
                    <a:pt x="1468" y="1017"/>
                    <a:pt x="1468" y="1017"/>
                    <a:pt x="1468" y="1017"/>
                  </a:cubicBezTo>
                  <a:cubicBezTo>
                    <a:pt x="1470" y="1017"/>
                    <a:pt x="1471" y="1018"/>
                    <a:pt x="1472" y="1018"/>
                  </a:cubicBezTo>
                  <a:cubicBezTo>
                    <a:pt x="1474" y="1018"/>
                    <a:pt x="1475" y="1019"/>
                    <a:pt x="1476" y="1019"/>
                  </a:cubicBezTo>
                  <a:cubicBezTo>
                    <a:pt x="1477" y="1019"/>
                    <a:pt x="1479" y="1019"/>
                    <a:pt x="1480" y="1020"/>
                  </a:cubicBezTo>
                  <a:cubicBezTo>
                    <a:pt x="1481" y="1020"/>
                    <a:pt x="1483" y="1020"/>
                    <a:pt x="1484" y="1021"/>
                  </a:cubicBezTo>
                  <a:cubicBezTo>
                    <a:pt x="1484" y="1021"/>
                    <a:pt x="1484" y="1021"/>
                    <a:pt x="1484" y="1021"/>
                  </a:cubicBezTo>
                  <a:cubicBezTo>
                    <a:pt x="1485" y="1021"/>
                    <a:pt x="1485" y="1021"/>
                    <a:pt x="1485" y="1021"/>
                  </a:cubicBezTo>
                  <a:cubicBezTo>
                    <a:pt x="1485" y="1021"/>
                    <a:pt x="1485" y="1021"/>
                    <a:pt x="1485" y="1021"/>
                  </a:cubicBezTo>
                  <a:cubicBezTo>
                    <a:pt x="1484" y="1021"/>
                    <a:pt x="1484" y="1021"/>
                    <a:pt x="1484" y="1021"/>
                  </a:cubicBezTo>
                  <a:cubicBezTo>
                    <a:pt x="1484" y="1023"/>
                    <a:pt x="1484" y="1023"/>
                    <a:pt x="1484" y="1023"/>
                  </a:cubicBezTo>
                  <a:cubicBezTo>
                    <a:pt x="1483" y="1025"/>
                    <a:pt x="1483" y="1025"/>
                    <a:pt x="1483" y="1025"/>
                  </a:cubicBezTo>
                  <a:cubicBezTo>
                    <a:pt x="1482" y="1027"/>
                    <a:pt x="1482" y="1027"/>
                    <a:pt x="1482" y="1027"/>
                  </a:cubicBezTo>
                  <a:cubicBezTo>
                    <a:pt x="1481" y="1030"/>
                    <a:pt x="1481" y="1030"/>
                    <a:pt x="1481" y="1030"/>
                  </a:cubicBezTo>
                  <a:cubicBezTo>
                    <a:pt x="1481" y="1032"/>
                    <a:pt x="1481" y="1032"/>
                    <a:pt x="1481" y="1032"/>
                  </a:cubicBezTo>
                  <a:cubicBezTo>
                    <a:pt x="1479" y="1031"/>
                    <a:pt x="1479" y="1031"/>
                    <a:pt x="1479" y="1031"/>
                  </a:cubicBezTo>
                  <a:cubicBezTo>
                    <a:pt x="1476" y="1031"/>
                    <a:pt x="1474" y="1030"/>
                    <a:pt x="1471" y="1029"/>
                  </a:cubicBezTo>
                  <a:cubicBezTo>
                    <a:pt x="1470" y="1029"/>
                    <a:pt x="1468" y="1029"/>
                    <a:pt x="1466" y="1028"/>
                  </a:cubicBezTo>
                  <a:lnTo>
                    <a:pt x="1467" y="1025"/>
                  </a:lnTo>
                  <a:close/>
                  <a:moveTo>
                    <a:pt x="1483" y="1015"/>
                  </a:moveTo>
                  <a:cubicBezTo>
                    <a:pt x="1481" y="1015"/>
                    <a:pt x="1479" y="1014"/>
                    <a:pt x="1477" y="1014"/>
                  </a:cubicBezTo>
                  <a:cubicBezTo>
                    <a:pt x="1477" y="1014"/>
                    <a:pt x="1477" y="1014"/>
                    <a:pt x="1477" y="1014"/>
                  </a:cubicBezTo>
                  <a:cubicBezTo>
                    <a:pt x="1477" y="1014"/>
                    <a:pt x="1477" y="1014"/>
                    <a:pt x="1477" y="1014"/>
                  </a:cubicBezTo>
                  <a:cubicBezTo>
                    <a:pt x="1482" y="1014"/>
                    <a:pt x="1482" y="1014"/>
                    <a:pt x="1482" y="1014"/>
                  </a:cubicBezTo>
                  <a:cubicBezTo>
                    <a:pt x="1484" y="1014"/>
                    <a:pt x="1484" y="1014"/>
                    <a:pt x="1484" y="1014"/>
                  </a:cubicBezTo>
                  <a:cubicBezTo>
                    <a:pt x="1487" y="1014"/>
                    <a:pt x="1487" y="1014"/>
                    <a:pt x="1487" y="1014"/>
                  </a:cubicBezTo>
                  <a:cubicBezTo>
                    <a:pt x="1486" y="1016"/>
                    <a:pt x="1486" y="1016"/>
                    <a:pt x="1486" y="1016"/>
                  </a:cubicBezTo>
                  <a:cubicBezTo>
                    <a:pt x="1486" y="1016"/>
                    <a:pt x="1486" y="1016"/>
                    <a:pt x="1486" y="1016"/>
                  </a:cubicBezTo>
                  <a:cubicBezTo>
                    <a:pt x="1485" y="1016"/>
                    <a:pt x="1484" y="1016"/>
                    <a:pt x="1483" y="1015"/>
                  </a:cubicBezTo>
                  <a:close/>
                  <a:moveTo>
                    <a:pt x="1486" y="1031"/>
                  </a:moveTo>
                  <a:cubicBezTo>
                    <a:pt x="1487" y="1029"/>
                    <a:pt x="1487" y="1029"/>
                    <a:pt x="1487" y="1029"/>
                  </a:cubicBezTo>
                  <a:cubicBezTo>
                    <a:pt x="1488" y="1027"/>
                    <a:pt x="1488" y="1027"/>
                    <a:pt x="1488" y="1027"/>
                  </a:cubicBezTo>
                  <a:cubicBezTo>
                    <a:pt x="1488" y="1025"/>
                    <a:pt x="1488" y="1025"/>
                    <a:pt x="1488" y="1025"/>
                  </a:cubicBezTo>
                  <a:cubicBezTo>
                    <a:pt x="1489" y="1025"/>
                    <a:pt x="1489" y="1025"/>
                    <a:pt x="1489" y="1025"/>
                  </a:cubicBezTo>
                  <a:cubicBezTo>
                    <a:pt x="1489" y="1022"/>
                    <a:pt x="1489" y="1022"/>
                    <a:pt x="1489" y="1022"/>
                  </a:cubicBezTo>
                  <a:cubicBezTo>
                    <a:pt x="1491" y="1023"/>
                    <a:pt x="1491" y="1023"/>
                    <a:pt x="1491" y="1023"/>
                  </a:cubicBezTo>
                  <a:cubicBezTo>
                    <a:pt x="1493" y="1023"/>
                    <a:pt x="1494" y="1024"/>
                    <a:pt x="1495" y="1024"/>
                  </a:cubicBezTo>
                  <a:cubicBezTo>
                    <a:pt x="1497" y="1025"/>
                    <a:pt x="1499" y="1026"/>
                    <a:pt x="1501" y="1027"/>
                  </a:cubicBezTo>
                  <a:cubicBezTo>
                    <a:pt x="1502" y="1027"/>
                    <a:pt x="1502" y="1027"/>
                    <a:pt x="1502" y="1027"/>
                  </a:cubicBezTo>
                  <a:cubicBezTo>
                    <a:pt x="1502" y="1027"/>
                    <a:pt x="1502" y="1027"/>
                    <a:pt x="1502" y="1027"/>
                  </a:cubicBezTo>
                  <a:cubicBezTo>
                    <a:pt x="1500" y="1029"/>
                    <a:pt x="1500" y="1029"/>
                    <a:pt x="1500" y="1029"/>
                  </a:cubicBezTo>
                  <a:cubicBezTo>
                    <a:pt x="1499" y="1031"/>
                    <a:pt x="1499" y="1031"/>
                    <a:pt x="1499" y="1031"/>
                  </a:cubicBezTo>
                  <a:cubicBezTo>
                    <a:pt x="1497" y="1033"/>
                    <a:pt x="1497" y="1033"/>
                    <a:pt x="1497" y="1033"/>
                  </a:cubicBezTo>
                  <a:cubicBezTo>
                    <a:pt x="1497" y="1034"/>
                    <a:pt x="1497" y="1034"/>
                    <a:pt x="1497" y="1034"/>
                  </a:cubicBezTo>
                  <a:cubicBezTo>
                    <a:pt x="1496" y="1035"/>
                    <a:pt x="1496" y="1035"/>
                    <a:pt x="1496" y="1035"/>
                  </a:cubicBezTo>
                  <a:cubicBezTo>
                    <a:pt x="1495" y="1037"/>
                    <a:pt x="1495" y="1037"/>
                    <a:pt x="1495" y="1037"/>
                  </a:cubicBezTo>
                  <a:cubicBezTo>
                    <a:pt x="1495" y="1037"/>
                    <a:pt x="1495" y="1037"/>
                    <a:pt x="1495" y="1037"/>
                  </a:cubicBezTo>
                  <a:cubicBezTo>
                    <a:pt x="1493" y="1036"/>
                    <a:pt x="1492" y="1036"/>
                    <a:pt x="1490" y="1035"/>
                  </a:cubicBezTo>
                  <a:cubicBezTo>
                    <a:pt x="1489" y="1035"/>
                    <a:pt x="1487" y="1034"/>
                    <a:pt x="1486" y="1034"/>
                  </a:cubicBezTo>
                  <a:lnTo>
                    <a:pt x="1486" y="1031"/>
                  </a:lnTo>
                  <a:close/>
                  <a:moveTo>
                    <a:pt x="1500" y="1039"/>
                  </a:moveTo>
                  <a:cubicBezTo>
                    <a:pt x="1501" y="1037"/>
                    <a:pt x="1501" y="1037"/>
                    <a:pt x="1501" y="1037"/>
                  </a:cubicBezTo>
                  <a:cubicBezTo>
                    <a:pt x="1501" y="1037"/>
                    <a:pt x="1501" y="1037"/>
                    <a:pt x="1501" y="1037"/>
                  </a:cubicBezTo>
                  <a:cubicBezTo>
                    <a:pt x="1503" y="1034"/>
                    <a:pt x="1503" y="1034"/>
                    <a:pt x="1503" y="1034"/>
                  </a:cubicBezTo>
                  <a:cubicBezTo>
                    <a:pt x="1504" y="1033"/>
                    <a:pt x="1504" y="1033"/>
                    <a:pt x="1504" y="1033"/>
                  </a:cubicBezTo>
                  <a:cubicBezTo>
                    <a:pt x="1505" y="1030"/>
                    <a:pt x="1505" y="1030"/>
                    <a:pt x="1505" y="1030"/>
                  </a:cubicBezTo>
                  <a:cubicBezTo>
                    <a:pt x="1506" y="1029"/>
                    <a:pt x="1506" y="1029"/>
                    <a:pt x="1506" y="1029"/>
                  </a:cubicBezTo>
                  <a:cubicBezTo>
                    <a:pt x="1508" y="1029"/>
                    <a:pt x="1508" y="1029"/>
                    <a:pt x="1508" y="1029"/>
                  </a:cubicBezTo>
                  <a:cubicBezTo>
                    <a:pt x="1509" y="1030"/>
                    <a:pt x="1510" y="1030"/>
                    <a:pt x="1512" y="1031"/>
                  </a:cubicBezTo>
                  <a:cubicBezTo>
                    <a:pt x="1514" y="1032"/>
                    <a:pt x="1516" y="1033"/>
                    <a:pt x="1517" y="1034"/>
                  </a:cubicBezTo>
                  <a:cubicBezTo>
                    <a:pt x="1516" y="1035"/>
                    <a:pt x="1516" y="1035"/>
                    <a:pt x="1516" y="1035"/>
                  </a:cubicBezTo>
                  <a:cubicBezTo>
                    <a:pt x="1515" y="1036"/>
                    <a:pt x="1515" y="1036"/>
                    <a:pt x="1515" y="1036"/>
                  </a:cubicBezTo>
                  <a:cubicBezTo>
                    <a:pt x="1514" y="1039"/>
                    <a:pt x="1514" y="1039"/>
                    <a:pt x="1514" y="1039"/>
                  </a:cubicBezTo>
                  <a:cubicBezTo>
                    <a:pt x="1512" y="1041"/>
                    <a:pt x="1512" y="1041"/>
                    <a:pt x="1512" y="1041"/>
                  </a:cubicBezTo>
                  <a:cubicBezTo>
                    <a:pt x="1511" y="1042"/>
                    <a:pt x="1511" y="1042"/>
                    <a:pt x="1511" y="1042"/>
                  </a:cubicBezTo>
                  <a:cubicBezTo>
                    <a:pt x="1510" y="1044"/>
                    <a:pt x="1510" y="1044"/>
                    <a:pt x="1510" y="1044"/>
                  </a:cubicBezTo>
                  <a:cubicBezTo>
                    <a:pt x="1509" y="1043"/>
                    <a:pt x="1507" y="1042"/>
                    <a:pt x="1506" y="1042"/>
                  </a:cubicBezTo>
                  <a:cubicBezTo>
                    <a:pt x="1505" y="1041"/>
                    <a:pt x="1505" y="1041"/>
                    <a:pt x="1505" y="1041"/>
                  </a:cubicBezTo>
                  <a:cubicBezTo>
                    <a:pt x="1504" y="1041"/>
                    <a:pt x="1502" y="1040"/>
                    <a:pt x="1500" y="1039"/>
                  </a:cubicBezTo>
                  <a:cubicBezTo>
                    <a:pt x="1500" y="1039"/>
                    <a:pt x="1500" y="1039"/>
                    <a:pt x="1500" y="1039"/>
                  </a:cubicBezTo>
                  <a:close/>
                  <a:moveTo>
                    <a:pt x="1515" y="1046"/>
                  </a:moveTo>
                  <a:cubicBezTo>
                    <a:pt x="1516" y="1044"/>
                    <a:pt x="1516" y="1044"/>
                    <a:pt x="1516" y="1044"/>
                  </a:cubicBezTo>
                  <a:cubicBezTo>
                    <a:pt x="1517" y="1042"/>
                    <a:pt x="1517" y="1042"/>
                    <a:pt x="1517" y="1042"/>
                  </a:cubicBezTo>
                  <a:cubicBezTo>
                    <a:pt x="1519" y="1040"/>
                    <a:pt x="1519" y="1040"/>
                    <a:pt x="1519" y="1040"/>
                  </a:cubicBezTo>
                  <a:cubicBezTo>
                    <a:pt x="1520" y="1039"/>
                    <a:pt x="1520" y="1039"/>
                    <a:pt x="1520" y="1039"/>
                  </a:cubicBezTo>
                  <a:cubicBezTo>
                    <a:pt x="1522" y="1036"/>
                    <a:pt x="1522" y="1036"/>
                    <a:pt x="1522" y="1036"/>
                  </a:cubicBezTo>
                  <a:cubicBezTo>
                    <a:pt x="1524" y="1037"/>
                    <a:pt x="1526" y="1038"/>
                    <a:pt x="1528" y="1039"/>
                  </a:cubicBezTo>
                  <a:cubicBezTo>
                    <a:pt x="1529" y="1040"/>
                    <a:pt x="1531" y="1041"/>
                    <a:pt x="1533" y="1042"/>
                  </a:cubicBezTo>
                  <a:cubicBezTo>
                    <a:pt x="1532" y="1043"/>
                    <a:pt x="1532" y="1043"/>
                    <a:pt x="1532" y="1043"/>
                  </a:cubicBezTo>
                  <a:cubicBezTo>
                    <a:pt x="1528" y="1047"/>
                    <a:pt x="1528" y="1047"/>
                    <a:pt x="1528" y="1047"/>
                  </a:cubicBezTo>
                  <a:cubicBezTo>
                    <a:pt x="1527" y="1048"/>
                    <a:pt x="1527" y="1048"/>
                    <a:pt x="1527" y="1048"/>
                  </a:cubicBezTo>
                  <a:cubicBezTo>
                    <a:pt x="1525" y="1050"/>
                    <a:pt x="1525" y="1050"/>
                    <a:pt x="1525" y="1050"/>
                  </a:cubicBezTo>
                  <a:cubicBezTo>
                    <a:pt x="1524" y="1051"/>
                    <a:pt x="1524" y="1051"/>
                    <a:pt x="1524" y="1051"/>
                  </a:cubicBezTo>
                  <a:cubicBezTo>
                    <a:pt x="1523" y="1051"/>
                    <a:pt x="1523" y="1051"/>
                    <a:pt x="1523" y="1051"/>
                  </a:cubicBezTo>
                  <a:cubicBezTo>
                    <a:pt x="1521" y="1050"/>
                    <a:pt x="1518" y="1048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4" y="1046"/>
                    <a:pt x="1514" y="1046"/>
                    <a:pt x="1514" y="1046"/>
                  </a:cubicBezTo>
                  <a:lnTo>
                    <a:pt x="1515" y="1046"/>
                  </a:lnTo>
                  <a:close/>
                  <a:moveTo>
                    <a:pt x="1529" y="1053"/>
                  </a:moveTo>
                  <a:cubicBezTo>
                    <a:pt x="1531" y="1051"/>
                    <a:pt x="1531" y="1051"/>
                    <a:pt x="1531" y="1051"/>
                  </a:cubicBezTo>
                  <a:cubicBezTo>
                    <a:pt x="1532" y="1050"/>
                    <a:pt x="1532" y="1050"/>
                    <a:pt x="1532" y="1050"/>
                  </a:cubicBezTo>
                  <a:cubicBezTo>
                    <a:pt x="1536" y="1047"/>
                    <a:pt x="1536" y="1047"/>
                    <a:pt x="1536" y="1047"/>
                  </a:cubicBezTo>
                  <a:cubicBezTo>
                    <a:pt x="1537" y="1045"/>
                    <a:pt x="1537" y="1045"/>
                    <a:pt x="1537" y="1045"/>
                  </a:cubicBezTo>
                  <a:cubicBezTo>
                    <a:pt x="1537" y="1045"/>
                    <a:pt x="1537" y="1045"/>
                    <a:pt x="1537" y="1045"/>
                  </a:cubicBezTo>
                  <a:cubicBezTo>
                    <a:pt x="1541" y="1048"/>
                    <a:pt x="1545" y="1050"/>
                    <a:pt x="1549" y="1053"/>
                  </a:cubicBezTo>
                  <a:cubicBezTo>
                    <a:pt x="1550" y="1054"/>
                    <a:pt x="1550" y="1054"/>
                    <a:pt x="1550" y="1054"/>
                  </a:cubicBezTo>
                  <a:cubicBezTo>
                    <a:pt x="1549" y="1054"/>
                    <a:pt x="1549" y="1054"/>
                    <a:pt x="1549" y="1054"/>
                  </a:cubicBezTo>
                  <a:cubicBezTo>
                    <a:pt x="1548" y="1055"/>
                    <a:pt x="1548" y="1055"/>
                    <a:pt x="1548" y="1055"/>
                  </a:cubicBezTo>
                  <a:cubicBezTo>
                    <a:pt x="1546" y="1057"/>
                    <a:pt x="1546" y="1057"/>
                    <a:pt x="1546" y="1057"/>
                  </a:cubicBezTo>
                  <a:cubicBezTo>
                    <a:pt x="1542" y="1060"/>
                    <a:pt x="1542" y="1060"/>
                    <a:pt x="1542" y="1060"/>
                  </a:cubicBezTo>
                  <a:cubicBezTo>
                    <a:pt x="1540" y="1061"/>
                    <a:pt x="1540" y="1061"/>
                    <a:pt x="1540" y="1061"/>
                  </a:cubicBezTo>
                  <a:cubicBezTo>
                    <a:pt x="1539" y="1062"/>
                    <a:pt x="1539" y="1062"/>
                    <a:pt x="1539" y="1062"/>
                  </a:cubicBezTo>
                  <a:cubicBezTo>
                    <a:pt x="1538" y="1061"/>
                    <a:pt x="1537" y="1060"/>
                    <a:pt x="1536" y="1060"/>
                  </a:cubicBezTo>
                  <a:cubicBezTo>
                    <a:pt x="1534" y="1058"/>
                    <a:pt x="1534" y="1058"/>
                    <a:pt x="1534" y="1058"/>
                  </a:cubicBezTo>
                  <a:cubicBezTo>
                    <a:pt x="1534" y="1058"/>
                    <a:pt x="1533" y="1058"/>
                    <a:pt x="1533" y="1058"/>
                  </a:cubicBezTo>
                  <a:cubicBezTo>
                    <a:pt x="1532" y="1057"/>
                    <a:pt x="1530" y="1055"/>
                    <a:pt x="1528" y="1054"/>
                  </a:cubicBezTo>
                  <a:lnTo>
                    <a:pt x="1529" y="1053"/>
                  </a:lnTo>
                  <a:close/>
                  <a:moveTo>
                    <a:pt x="1546" y="1045"/>
                  </a:moveTo>
                  <a:cubicBezTo>
                    <a:pt x="1545" y="1044"/>
                    <a:pt x="1543" y="1043"/>
                    <a:pt x="1541" y="1041"/>
                  </a:cubicBezTo>
                  <a:cubicBezTo>
                    <a:pt x="1542" y="1041"/>
                    <a:pt x="1542" y="1041"/>
                    <a:pt x="1542" y="1041"/>
                  </a:cubicBezTo>
                  <a:cubicBezTo>
                    <a:pt x="1544" y="1038"/>
                    <a:pt x="1544" y="1038"/>
                    <a:pt x="1544" y="1038"/>
                  </a:cubicBezTo>
                  <a:cubicBezTo>
                    <a:pt x="1546" y="1036"/>
                    <a:pt x="1546" y="1036"/>
                    <a:pt x="1546" y="1036"/>
                  </a:cubicBezTo>
                  <a:cubicBezTo>
                    <a:pt x="1547" y="1036"/>
                    <a:pt x="1547" y="1036"/>
                    <a:pt x="1547" y="1036"/>
                  </a:cubicBezTo>
                  <a:cubicBezTo>
                    <a:pt x="1547" y="1037"/>
                    <a:pt x="1547" y="1037"/>
                    <a:pt x="1547" y="1037"/>
                  </a:cubicBezTo>
                  <a:cubicBezTo>
                    <a:pt x="1552" y="1045"/>
                    <a:pt x="1552" y="1045"/>
                    <a:pt x="1552" y="1045"/>
                  </a:cubicBezTo>
                  <a:cubicBezTo>
                    <a:pt x="1554" y="1050"/>
                    <a:pt x="1554" y="1050"/>
                    <a:pt x="1554" y="1050"/>
                  </a:cubicBezTo>
                  <a:cubicBezTo>
                    <a:pt x="1554" y="1050"/>
                    <a:pt x="1554" y="1050"/>
                    <a:pt x="1554" y="1050"/>
                  </a:cubicBezTo>
                  <a:cubicBezTo>
                    <a:pt x="1551" y="1049"/>
                    <a:pt x="1549" y="1047"/>
                    <a:pt x="1546" y="1045"/>
                  </a:cubicBezTo>
                  <a:close/>
                  <a:moveTo>
                    <a:pt x="1544" y="1017"/>
                  </a:moveTo>
                  <a:cubicBezTo>
                    <a:pt x="1544" y="1017"/>
                    <a:pt x="1544" y="1017"/>
                    <a:pt x="1544" y="1017"/>
                  </a:cubicBezTo>
                  <a:cubicBezTo>
                    <a:pt x="1543" y="1018"/>
                    <a:pt x="1543" y="1018"/>
                    <a:pt x="1543" y="1018"/>
                  </a:cubicBezTo>
                  <a:cubicBezTo>
                    <a:pt x="1542" y="1016"/>
                    <a:pt x="1542" y="1016"/>
                    <a:pt x="1542" y="1016"/>
                  </a:cubicBezTo>
                  <a:cubicBezTo>
                    <a:pt x="1542" y="1016"/>
                    <a:pt x="1542" y="1016"/>
                    <a:pt x="1542" y="1016"/>
                  </a:cubicBezTo>
                  <a:lnTo>
                    <a:pt x="1544" y="1017"/>
                  </a:lnTo>
                  <a:close/>
                  <a:moveTo>
                    <a:pt x="1542" y="1027"/>
                  </a:moveTo>
                  <a:cubicBezTo>
                    <a:pt x="1544" y="1031"/>
                    <a:pt x="1544" y="1031"/>
                    <a:pt x="1544" y="1031"/>
                  </a:cubicBezTo>
                  <a:cubicBezTo>
                    <a:pt x="1544" y="1031"/>
                    <a:pt x="1544" y="1031"/>
                    <a:pt x="1544" y="1031"/>
                  </a:cubicBezTo>
                  <a:cubicBezTo>
                    <a:pt x="1543" y="1033"/>
                    <a:pt x="1543" y="1033"/>
                    <a:pt x="1543" y="1033"/>
                  </a:cubicBezTo>
                  <a:cubicBezTo>
                    <a:pt x="1541" y="1035"/>
                    <a:pt x="1541" y="1035"/>
                    <a:pt x="1541" y="1035"/>
                  </a:cubicBezTo>
                  <a:cubicBezTo>
                    <a:pt x="1538" y="1037"/>
                    <a:pt x="1538" y="1037"/>
                    <a:pt x="1538" y="1037"/>
                  </a:cubicBezTo>
                  <a:cubicBezTo>
                    <a:pt x="1537" y="1039"/>
                    <a:pt x="1537" y="1039"/>
                    <a:pt x="1537" y="1039"/>
                  </a:cubicBezTo>
                  <a:cubicBezTo>
                    <a:pt x="1534" y="1037"/>
                    <a:pt x="1532" y="1036"/>
                    <a:pt x="1529" y="1034"/>
                  </a:cubicBezTo>
                  <a:cubicBezTo>
                    <a:pt x="1528" y="1033"/>
                    <a:pt x="1526" y="1033"/>
                    <a:pt x="1525" y="1032"/>
                  </a:cubicBezTo>
                  <a:cubicBezTo>
                    <a:pt x="1526" y="1031"/>
                    <a:pt x="1526" y="1031"/>
                    <a:pt x="1526" y="1031"/>
                  </a:cubicBezTo>
                  <a:cubicBezTo>
                    <a:pt x="1528" y="1027"/>
                    <a:pt x="1528" y="1027"/>
                    <a:pt x="1528" y="1027"/>
                  </a:cubicBezTo>
                  <a:cubicBezTo>
                    <a:pt x="1530" y="1025"/>
                    <a:pt x="1530" y="1025"/>
                    <a:pt x="1530" y="1025"/>
                  </a:cubicBezTo>
                  <a:cubicBezTo>
                    <a:pt x="1532" y="1022"/>
                    <a:pt x="1532" y="1022"/>
                    <a:pt x="1532" y="1022"/>
                  </a:cubicBezTo>
                  <a:cubicBezTo>
                    <a:pt x="1533" y="1021"/>
                    <a:pt x="1533" y="1021"/>
                    <a:pt x="1533" y="1021"/>
                  </a:cubicBezTo>
                  <a:cubicBezTo>
                    <a:pt x="1534" y="1019"/>
                    <a:pt x="1534" y="1019"/>
                    <a:pt x="1534" y="1019"/>
                  </a:cubicBezTo>
                  <a:cubicBezTo>
                    <a:pt x="1536" y="1016"/>
                    <a:pt x="1536" y="1016"/>
                    <a:pt x="1536" y="1016"/>
                  </a:cubicBezTo>
                  <a:cubicBezTo>
                    <a:pt x="1540" y="1023"/>
                    <a:pt x="1540" y="1023"/>
                    <a:pt x="1540" y="1023"/>
                  </a:cubicBezTo>
                  <a:cubicBezTo>
                    <a:pt x="1540" y="1023"/>
                    <a:pt x="1540" y="1023"/>
                    <a:pt x="1540" y="1023"/>
                  </a:cubicBezTo>
                  <a:cubicBezTo>
                    <a:pt x="1540" y="1023"/>
                    <a:pt x="1540" y="1023"/>
                    <a:pt x="1540" y="1023"/>
                  </a:cubicBezTo>
                  <a:cubicBezTo>
                    <a:pt x="1540" y="1023"/>
                    <a:pt x="1540" y="1023"/>
                    <a:pt x="1540" y="1023"/>
                  </a:cubicBezTo>
                  <a:lnTo>
                    <a:pt x="1542" y="1027"/>
                  </a:lnTo>
                  <a:close/>
                  <a:moveTo>
                    <a:pt x="1540" y="937"/>
                  </a:moveTo>
                  <a:cubicBezTo>
                    <a:pt x="1540" y="942"/>
                    <a:pt x="1540" y="942"/>
                    <a:pt x="1540" y="942"/>
                  </a:cubicBezTo>
                  <a:cubicBezTo>
                    <a:pt x="1540" y="946"/>
                    <a:pt x="1540" y="946"/>
                    <a:pt x="1540" y="946"/>
                  </a:cubicBezTo>
                  <a:cubicBezTo>
                    <a:pt x="1535" y="940"/>
                    <a:pt x="1535" y="940"/>
                    <a:pt x="1535" y="940"/>
                  </a:cubicBezTo>
                  <a:cubicBezTo>
                    <a:pt x="1536" y="938"/>
                    <a:pt x="1536" y="938"/>
                    <a:pt x="1536" y="938"/>
                  </a:cubicBezTo>
                  <a:cubicBezTo>
                    <a:pt x="1538" y="936"/>
                    <a:pt x="1538" y="936"/>
                    <a:pt x="1538" y="936"/>
                  </a:cubicBezTo>
                  <a:cubicBezTo>
                    <a:pt x="1539" y="936"/>
                    <a:pt x="1539" y="936"/>
                    <a:pt x="1539" y="936"/>
                  </a:cubicBezTo>
                  <a:cubicBezTo>
                    <a:pt x="1540" y="936"/>
                    <a:pt x="1540" y="936"/>
                    <a:pt x="1540" y="936"/>
                  </a:cubicBezTo>
                  <a:lnTo>
                    <a:pt x="1540" y="937"/>
                  </a:lnTo>
                  <a:close/>
                  <a:moveTo>
                    <a:pt x="1536" y="929"/>
                  </a:moveTo>
                  <a:cubicBezTo>
                    <a:pt x="1536" y="929"/>
                    <a:pt x="1536" y="929"/>
                    <a:pt x="1536" y="929"/>
                  </a:cubicBezTo>
                  <a:cubicBezTo>
                    <a:pt x="1533" y="928"/>
                    <a:pt x="1533" y="928"/>
                    <a:pt x="1533" y="928"/>
                  </a:cubicBezTo>
                  <a:cubicBezTo>
                    <a:pt x="1535" y="928"/>
                    <a:pt x="1535" y="928"/>
                    <a:pt x="1535" y="928"/>
                  </a:cubicBezTo>
                  <a:cubicBezTo>
                    <a:pt x="1537" y="928"/>
                    <a:pt x="1537" y="928"/>
                    <a:pt x="1537" y="928"/>
                  </a:cubicBezTo>
                  <a:lnTo>
                    <a:pt x="1536" y="929"/>
                  </a:lnTo>
                  <a:close/>
                  <a:moveTo>
                    <a:pt x="1535" y="918"/>
                  </a:moveTo>
                  <a:cubicBezTo>
                    <a:pt x="1532" y="920"/>
                    <a:pt x="1532" y="920"/>
                    <a:pt x="1532" y="920"/>
                  </a:cubicBezTo>
                  <a:cubicBezTo>
                    <a:pt x="1529" y="922"/>
                    <a:pt x="1529" y="922"/>
                    <a:pt x="1529" y="922"/>
                  </a:cubicBezTo>
                  <a:cubicBezTo>
                    <a:pt x="1528" y="923"/>
                    <a:pt x="1528" y="923"/>
                    <a:pt x="1528" y="923"/>
                  </a:cubicBezTo>
                  <a:cubicBezTo>
                    <a:pt x="1525" y="923"/>
                    <a:pt x="1525" y="923"/>
                    <a:pt x="1525" y="923"/>
                  </a:cubicBezTo>
                  <a:cubicBezTo>
                    <a:pt x="1522" y="923"/>
                    <a:pt x="1522" y="923"/>
                    <a:pt x="1522" y="923"/>
                  </a:cubicBezTo>
                  <a:cubicBezTo>
                    <a:pt x="1517" y="920"/>
                    <a:pt x="1517" y="920"/>
                    <a:pt x="1517" y="920"/>
                  </a:cubicBezTo>
                  <a:cubicBezTo>
                    <a:pt x="1506" y="915"/>
                    <a:pt x="1506" y="915"/>
                    <a:pt x="1506" y="915"/>
                  </a:cubicBezTo>
                  <a:cubicBezTo>
                    <a:pt x="1494" y="909"/>
                    <a:pt x="1494" y="909"/>
                    <a:pt x="1494" y="909"/>
                  </a:cubicBezTo>
                  <a:cubicBezTo>
                    <a:pt x="1490" y="907"/>
                    <a:pt x="1490" y="907"/>
                    <a:pt x="1490" y="907"/>
                  </a:cubicBezTo>
                  <a:cubicBezTo>
                    <a:pt x="1489" y="907"/>
                    <a:pt x="1489" y="907"/>
                    <a:pt x="1489" y="907"/>
                  </a:cubicBezTo>
                  <a:cubicBezTo>
                    <a:pt x="1490" y="907"/>
                    <a:pt x="1490" y="907"/>
                    <a:pt x="1490" y="907"/>
                  </a:cubicBezTo>
                  <a:cubicBezTo>
                    <a:pt x="1492" y="907"/>
                    <a:pt x="1492" y="907"/>
                    <a:pt x="1492" y="907"/>
                  </a:cubicBezTo>
                  <a:cubicBezTo>
                    <a:pt x="1498" y="907"/>
                    <a:pt x="1498" y="907"/>
                    <a:pt x="1498" y="907"/>
                  </a:cubicBezTo>
                  <a:cubicBezTo>
                    <a:pt x="1503" y="907"/>
                    <a:pt x="1503" y="907"/>
                    <a:pt x="1503" y="907"/>
                  </a:cubicBezTo>
                  <a:cubicBezTo>
                    <a:pt x="1509" y="907"/>
                    <a:pt x="1509" y="907"/>
                    <a:pt x="1509" y="907"/>
                  </a:cubicBezTo>
                  <a:cubicBezTo>
                    <a:pt x="1514" y="907"/>
                    <a:pt x="1514" y="907"/>
                    <a:pt x="1514" y="907"/>
                  </a:cubicBezTo>
                  <a:cubicBezTo>
                    <a:pt x="1519" y="907"/>
                    <a:pt x="1519" y="907"/>
                    <a:pt x="1519" y="907"/>
                  </a:cubicBezTo>
                  <a:cubicBezTo>
                    <a:pt x="1523" y="907"/>
                    <a:pt x="1523" y="907"/>
                    <a:pt x="1523" y="907"/>
                  </a:cubicBezTo>
                  <a:cubicBezTo>
                    <a:pt x="1529" y="907"/>
                    <a:pt x="1529" y="907"/>
                    <a:pt x="1529" y="907"/>
                  </a:cubicBezTo>
                  <a:cubicBezTo>
                    <a:pt x="1533" y="907"/>
                    <a:pt x="1533" y="907"/>
                    <a:pt x="1533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38" y="907"/>
                    <a:pt x="1538" y="907"/>
                    <a:pt x="1538" y="907"/>
                  </a:cubicBezTo>
                  <a:cubicBezTo>
                    <a:pt x="1546" y="907"/>
                    <a:pt x="1546" y="907"/>
                    <a:pt x="1546" y="907"/>
                  </a:cubicBezTo>
                  <a:cubicBezTo>
                    <a:pt x="1550" y="907"/>
                    <a:pt x="1550" y="907"/>
                    <a:pt x="1550" y="907"/>
                  </a:cubicBezTo>
                  <a:cubicBezTo>
                    <a:pt x="1548" y="909"/>
                    <a:pt x="1548" y="909"/>
                    <a:pt x="1548" y="909"/>
                  </a:cubicBezTo>
                  <a:cubicBezTo>
                    <a:pt x="1543" y="912"/>
                    <a:pt x="1543" y="912"/>
                    <a:pt x="1543" y="912"/>
                  </a:cubicBezTo>
                  <a:cubicBezTo>
                    <a:pt x="1541" y="914"/>
                    <a:pt x="1541" y="914"/>
                    <a:pt x="1541" y="914"/>
                  </a:cubicBezTo>
                  <a:cubicBezTo>
                    <a:pt x="1540" y="914"/>
                    <a:pt x="1540" y="914"/>
                    <a:pt x="1540" y="914"/>
                  </a:cubicBezTo>
                  <a:cubicBezTo>
                    <a:pt x="1538" y="916"/>
                    <a:pt x="1538" y="916"/>
                    <a:pt x="1538" y="916"/>
                  </a:cubicBezTo>
                  <a:lnTo>
                    <a:pt x="1535" y="918"/>
                  </a:lnTo>
                  <a:close/>
                  <a:moveTo>
                    <a:pt x="1547" y="902"/>
                  </a:moveTo>
                  <a:cubicBezTo>
                    <a:pt x="1541" y="902"/>
                    <a:pt x="1541" y="902"/>
                    <a:pt x="1541" y="902"/>
                  </a:cubicBezTo>
                  <a:cubicBezTo>
                    <a:pt x="1533" y="902"/>
                    <a:pt x="1533" y="902"/>
                    <a:pt x="1533" y="902"/>
                  </a:cubicBezTo>
                  <a:cubicBezTo>
                    <a:pt x="1529" y="902"/>
                    <a:pt x="1529" y="902"/>
                    <a:pt x="1529" y="902"/>
                  </a:cubicBezTo>
                  <a:cubicBezTo>
                    <a:pt x="1527" y="902"/>
                    <a:pt x="1527" y="902"/>
                    <a:pt x="1527" y="902"/>
                  </a:cubicBezTo>
                  <a:cubicBezTo>
                    <a:pt x="1524" y="902"/>
                    <a:pt x="1524" y="902"/>
                    <a:pt x="1524" y="902"/>
                  </a:cubicBezTo>
                  <a:cubicBezTo>
                    <a:pt x="1518" y="902"/>
                    <a:pt x="1518" y="902"/>
                    <a:pt x="1518" y="902"/>
                  </a:cubicBezTo>
                  <a:cubicBezTo>
                    <a:pt x="1514" y="902"/>
                    <a:pt x="1514" y="902"/>
                    <a:pt x="1514" y="902"/>
                  </a:cubicBezTo>
                  <a:cubicBezTo>
                    <a:pt x="1508" y="902"/>
                    <a:pt x="1508" y="902"/>
                    <a:pt x="1508" y="902"/>
                  </a:cubicBezTo>
                  <a:cubicBezTo>
                    <a:pt x="1504" y="902"/>
                    <a:pt x="1504" y="902"/>
                    <a:pt x="1504" y="902"/>
                  </a:cubicBezTo>
                  <a:cubicBezTo>
                    <a:pt x="1498" y="902"/>
                    <a:pt x="1498" y="902"/>
                    <a:pt x="1498" y="902"/>
                  </a:cubicBezTo>
                  <a:cubicBezTo>
                    <a:pt x="1493" y="902"/>
                    <a:pt x="1493" y="902"/>
                    <a:pt x="1493" y="902"/>
                  </a:cubicBezTo>
                  <a:cubicBezTo>
                    <a:pt x="1487" y="902"/>
                    <a:pt x="1487" y="902"/>
                    <a:pt x="1487" y="902"/>
                  </a:cubicBezTo>
                  <a:cubicBezTo>
                    <a:pt x="1486" y="902"/>
                    <a:pt x="1486" y="902"/>
                    <a:pt x="1486" y="902"/>
                  </a:cubicBezTo>
                  <a:cubicBezTo>
                    <a:pt x="1486" y="902"/>
                    <a:pt x="1486" y="902"/>
                    <a:pt x="1486" y="902"/>
                  </a:cubicBezTo>
                  <a:cubicBezTo>
                    <a:pt x="1490" y="899"/>
                    <a:pt x="1490" y="899"/>
                    <a:pt x="1490" y="899"/>
                  </a:cubicBezTo>
                  <a:cubicBezTo>
                    <a:pt x="1493" y="897"/>
                    <a:pt x="1493" y="897"/>
                    <a:pt x="1493" y="897"/>
                  </a:cubicBezTo>
                  <a:cubicBezTo>
                    <a:pt x="1496" y="894"/>
                    <a:pt x="1496" y="894"/>
                    <a:pt x="1496" y="894"/>
                  </a:cubicBezTo>
                  <a:cubicBezTo>
                    <a:pt x="1499" y="892"/>
                    <a:pt x="1499" y="892"/>
                    <a:pt x="1499" y="892"/>
                  </a:cubicBezTo>
                  <a:cubicBezTo>
                    <a:pt x="1502" y="890"/>
                    <a:pt x="1502" y="890"/>
                    <a:pt x="1502" y="890"/>
                  </a:cubicBezTo>
                  <a:cubicBezTo>
                    <a:pt x="1504" y="888"/>
                    <a:pt x="1504" y="888"/>
                    <a:pt x="1504" y="888"/>
                  </a:cubicBezTo>
                  <a:cubicBezTo>
                    <a:pt x="1507" y="886"/>
                    <a:pt x="1507" y="886"/>
                    <a:pt x="1507" y="886"/>
                  </a:cubicBezTo>
                  <a:cubicBezTo>
                    <a:pt x="1509" y="885"/>
                    <a:pt x="1509" y="885"/>
                    <a:pt x="1509" y="885"/>
                  </a:cubicBezTo>
                  <a:cubicBezTo>
                    <a:pt x="1510" y="884"/>
                    <a:pt x="1510" y="884"/>
                    <a:pt x="1510" y="884"/>
                  </a:cubicBezTo>
                  <a:cubicBezTo>
                    <a:pt x="1510" y="884"/>
                    <a:pt x="1510" y="884"/>
                    <a:pt x="1510" y="884"/>
                  </a:cubicBezTo>
                  <a:cubicBezTo>
                    <a:pt x="1517" y="887"/>
                    <a:pt x="1517" y="887"/>
                    <a:pt x="1517" y="887"/>
                  </a:cubicBezTo>
                  <a:cubicBezTo>
                    <a:pt x="1535" y="896"/>
                    <a:pt x="1535" y="896"/>
                    <a:pt x="1535" y="896"/>
                  </a:cubicBezTo>
                  <a:cubicBezTo>
                    <a:pt x="1547" y="902"/>
                    <a:pt x="1547" y="902"/>
                    <a:pt x="1547" y="902"/>
                  </a:cubicBezTo>
                  <a:cubicBezTo>
                    <a:pt x="1547" y="902"/>
                    <a:pt x="1547" y="902"/>
                    <a:pt x="1547" y="902"/>
                  </a:cubicBezTo>
                  <a:close/>
                  <a:moveTo>
                    <a:pt x="1510" y="878"/>
                  </a:moveTo>
                  <a:cubicBezTo>
                    <a:pt x="1505" y="875"/>
                    <a:pt x="1505" y="875"/>
                    <a:pt x="1505" y="875"/>
                  </a:cubicBezTo>
                  <a:cubicBezTo>
                    <a:pt x="1497" y="871"/>
                    <a:pt x="1497" y="871"/>
                    <a:pt x="1497" y="871"/>
                  </a:cubicBezTo>
                  <a:cubicBezTo>
                    <a:pt x="1494" y="870"/>
                    <a:pt x="1494" y="870"/>
                    <a:pt x="1494" y="870"/>
                  </a:cubicBezTo>
                  <a:cubicBezTo>
                    <a:pt x="1487" y="866"/>
                    <a:pt x="1487" y="866"/>
                    <a:pt x="1487" y="866"/>
                  </a:cubicBezTo>
                  <a:cubicBezTo>
                    <a:pt x="1480" y="863"/>
                    <a:pt x="1480" y="863"/>
                    <a:pt x="1480" y="863"/>
                  </a:cubicBezTo>
                  <a:cubicBezTo>
                    <a:pt x="1483" y="863"/>
                    <a:pt x="1483" y="863"/>
                    <a:pt x="1483" y="863"/>
                  </a:cubicBezTo>
                  <a:cubicBezTo>
                    <a:pt x="1487" y="863"/>
                    <a:pt x="1487" y="863"/>
                    <a:pt x="1487" y="863"/>
                  </a:cubicBezTo>
                  <a:cubicBezTo>
                    <a:pt x="1488" y="863"/>
                    <a:pt x="1488" y="863"/>
                    <a:pt x="1488" y="863"/>
                  </a:cubicBezTo>
                  <a:cubicBezTo>
                    <a:pt x="1492" y="863"/>
                    <a:pt x="1492" y="863"/>
                    <a:pt x="1492" y="863"/>
                  </a:cubicBezTo>
                  <a:cubicBezTo>
                    <a:pt x="1500" y="863"/>
                    <a:pt x="1500" y="863"/>
                    <a:pt x="1500" y="863"/>
                  </a:cubicBezTo>
                  <a:cubicBezTo>
                    <a:pt x="1506" y="863"/>
                    <a:pt x="1506" y="863"/>
                    <a:pt x="1506" y="863"/>
                  </a:cubicBezTo>
                  <a:cubicBezTo>
                    <a:pt x="1516" y="863"/>
                    <a:pt x="1516" y="863"/>
                    <a:pt x="1516" y="863"/>
                  </a:cubicBezTo>
                  <a:cubicBezTo>
                    <a:pt x="1519" y="863"/>
                    <a:pt x="1519" y="863"/>
                    <a:pt x="1519" y="863"/>
                  </a:cubicBezTo>
                  <a:cubicBezTo>
                    <a:pt x="1525" y="863"/>
                    <a:pt x="1525" y="863"/>
                    <a:pt x="1525" y="863"/>
                  </a:cubicBezTo>
                  <a:cubicBezTo>
                    <a:pt x="1530" y="863"/>
                    <a:pt x="1530" y="863"/>
                    <a:pt x="1530" y="863"/>
                  </a:cubicBezTo>
                  <a:cubicBezTo>
                    <a:pt x="1530" y="863"/>
                    <a:pt x="1530" y="863"/>
                    <a:pt x="1530" y="863"/>
                  </a:cubicBezTo>
                  <a:cubicBezTo>
                    <a:pt x="1530" y="863"/>
                    <a:pt x="1530" y="863"/>
                    <a:pt x="1530" y="863"/>
                  </a:cubicBezTo>
                  <a:cubicBezTo>
                    <a:pt x="1527" y="865"/>
                    <a:pt x="1527" y="865"/>
                    <a:pt x="1527" y="865"/>
                  </a:cubicBezTo>
                  <a:cubicBezTo>
                    <a:pt x="1524" y="867"/>
                    <a:pt x="1524" y="867"/>
                    <a:pt x="1524" y="867"/>
                  </a:cubicBezTo>
                  <a:cubicBezTo>
                    <a:pt x="1522" y="869"/>
                    <a:pt x="1522" y="869"/>
                    <a:pt x="1522" y="869"/>
                  </a:cubicBezTo>
                  <a:cubicBezTo>
                    <a:pt x="1517" y="873"/>
                    <a:pt x="1517" y="873"/>
                    <a:pt x="1517" y="873"/>
                  </a:cubicBezTo>
                  <a:cubicBezTo>
                    <a:pt x="1513" y="875"/>
                    <a:pt x="1513" y="875"/>
                    <a:pt x="1513" y="875"/>
                  </a:cubicBezTo>
                  <a:lnTo>
                    <a:pt x="1510" y="878"/>
                  </a:lnTo>
                  <a:close/>
                  <a:moveTo>
                    <a:pt x="1525" y="858"/>
                  </a:moveTo>
                  <a:cubicBezTo>
                    <a:pt x="1519" y="858"/>
                    <a:pt x="1519" y="858"/>
                    <a:pt x="1519" y="858"/>
                  </a:cubicBezTo>
                  <a:cubicBezTo>
                    <a:pt x="1514" y="858"/>
                    <a:pt x="1514" y="858"/>
                    <a:pt x="1514" y="858"/>
                  </a:cubicBezTo>
                  <a:cubicBezTo>
                    <a:pt x="1511" y="858"/>
                    <a:pt x="1511" y="858"/>
                    <a:pt x="1511" y="858"/>
                  </a:cubicBezTo>
                  <a:cubicBezTo>
                    <a:pt x="1501" y="858"/>
                    <a:pt x="1501" y="858"/>
                    <a:pt x="1501" y="858"/>
                  </a:cubicBezTo>
                  <a:cubicBezTo>
                    <a:pt x="1495" y="858"/>
                    <a:pt x="1495" y="858"/>
                    <a:pt x="1495" y="858"/>
                  </a:cubicBezTo>
                  <a:cubicBezTo>
                    <a:pt x="1487" y="858"/>
                    <a:pt x="1487" y="858"/>
                    <a:pt x="1487" y="858"/>
                  </a:cubicBezTo>
                  <a:cubicBezTo>
                    <a:pt x="1483" y="858"/>
                    <a:pt x="1483" y="858"/>
                    <a:pt x="1483" y="858"/>
                  </a:cubicBezTo>
                  <a:cubicBezTo>
                    <a:pt x="1481" y="858"/>
                    <a:pt x="1481" y="858"/>
                    <a:pt x="1481" y="858"/>
                  </a:cubicBezTo>
                  <a:cubicBezTo>
                    <a:pt x="1478" y="858"/>
                    <a:pt x="1478" y="858"/>
                    <a:pt x="1478" y="858"/>
                  </a:cubicBezTo>
                  <a:cubicBezTo>
                    <a:pt x="1476" y="857"/>
                    <a:pt x="1476" y="857"/>
                    <a:pt x="1476" y="857"/>
                  </a:cubicBezTo>
                  <a:cubicBezTo>
                    <a:pt x="1477" y="856"/>
                    <a:pt x="1477" y="856"/>
                    <a:pt x="1477" y="856"/>
                  </a:cubicBezTo>
                  <a:cubicBezTo>
                    <a:pt x="1479" y="855"/>
                    <a:pt x="1479" y="855"/>
                    <a:pt x="1479" y="855"/>
                  </a:cubicBezTo>
                  <a:cubicBezTo>
                    <a:pt x="1480" y="854"/>
                    <a:pt x="1480" y="854"/>
                    <a:pt x="1480" y="854"/>
                  </a:cubicBezTo>
                  <a:cubicBezTo>
                    <a:pt x="1482" y="853"/>
                    <a:pt x="1482" y="853"/>
                    <a:pt x="1482" y="853"/>
                  </a:cubicBezTo>
                  <a:cubicBezTo>
                    <a:pt x="1486" y="849"/>
                    <a:pt x="1486" y="849"/>
                    <a:pt x="1486" y="849"/>
                  </a:cubicBezTo>
                  <a:cubicBezTo>
                    <a:pt x="1489" y="846"/>
                    <a:pt x="1489" y="846"/>
                    <a:pt x="1489" y="846"/>
                  </a:cubicBezTo>
                  <a:cubicBezTo>
                    <a:pt x="1494" y="841"/>
                    <a:pt x="1494" y="841"/>
                    <a:pt x="1494" y="841"/>
                  </a:cubicBezTo>
                  <a:cubicBezTo>
                    <a:pt x="1496" y="840"/>
                    <a:pt x="1496" y="840"/>
                    <a:pt x="1496" y="840"/>
                  </a:cubicBezTo>
                  <a:cubicBezTo>
                    <a:pt x="1498" y="838"/>
                    <a:pt x="1498" y="838"/>
                    <a:pt x="1498" y="838"/>
                  </a:cubicBezTo>
                  <a:cubicBezTo>
                    <a:pt x="1503" y="842"/>
                    <a:pt x="1503" y="842"/>
                    <a:pt x="1503" y="842"/>
                  </a:cubicBezTo>
                  <a:cubicBezTo>
                    <a:pt x="1518" y="851"/>
                    <a:pt x="1518" y="851"/>
                    <a:pt x="1518" y="851"/>
                  </a:cubicBezTo>
                  <a:cubicBezTo>
                    <a:pt x="1529" y="858"/>
                    <a:pt x="1529" y="858"/>
                    <a:pt x="1529" y="858"/>
                  </a:cubicBezTo>
                  <a:lnTo>
                    <a:pt x="1525" y="858"/>
                  </a:lnTo>
                  <a:close/>
                  <a:moveTo>
                    <a:pt x="1498" y="831"/>
                  </a:moveTo>
                  <a:cubicBezTo>
                    <a:pt x="1497" y="832"/>
                    <a:pt x="1497" y="832"/>
                    <a:pt x="1497" y="832"/>
                  </a:cubicBezTo>
                  <a:cubicBezTo>
                    <a:pt x="1486" y="826"/>
                    <a:pt x="1486" y="826"/>
                    <a:pt x="1486" y="826"/>
                  </a:cubicBezTo>
                  <a:cubicBezTo>
                    <a:pt x="1471" y="817"/>
                    <a:pt x="1471" y="817"/>
                    <a:pt x="1471" y="817"/>
                  </a:cubicBezTo>
                  <a:cubicBezTo>
                    <a:pt x="1471" y="816"/>
                    <a:pt x="1471" y="816"/>
                    <a:pt x="1471" y="816"/>
                  </a:cubicBezTo>
                  <a:cubicBezTo>
                    <a:pt x="1471" y="816"/>
                    <a:pt x="1471" y="816"/>
                    <a:pt x="1471" y="816"/>
                  </a:cubicBezTo>
                  <a:cubicBezTo>
                    <a:pt x="1477" y="816"/>
                    <a:pt x="1477" y="816"/>
                    <a:pt x="1477" y="816"/>
                  </a:cubicBezTo>
                  <a:cubicBezTo>
                    <a:pt x="1482" y="816"/>
                    <a:pt x="1482" y="816"/>
                    <a:pt x="1482" y="816"/>
                  </a:cubicBezTo>
                  <a:cubicBezTo>
                    <a:pt x="1488" y="816"/>
                    <a:pt x="1488" y="816"/>
                    <a:pt x="1488" y="816"/>
                  </a:cubicBezTo>
                  <a:cubicBezTo>
                    <a:pt x="1496" y="816"/>
                    <a:pt x="1496" y="816"/>
                    <a:pt x="1496" y="816"/>
                  </a:cubicBezTo>
                  <a:cubicBezTo>
                    <a:pt x="1503" y="816"/>
                    <a:pt x="1503" y="816"/>
                    <a:pt x="1503" y="816"/>
                  </a:cubicBezTo>
                  <a:cubicBezTo>
                    <a:pt x="1507" y="817"/>
                    <a:pt x="1507" y="817"/>
                    <a:pt x="1507" y="817"/>
                  </a:cubicBezTo>
                  <a:cubicBezTo>
                    <a:pt x="1508" y="817"/>
                    <a:pt x="1508" y="817"/>
                    <a:pt x="1508" y="817"/>
                  </a:cubicBezTo>
                  <a:cubicBezTo>
                    <a:pt x="1509" y="817"/>
                    <a:pt x="1509" y="817"/>
                    <a:pt x="1509" y="817"/>
                  </a:cubicBezTo>
                  <a:cubicBezTo>
                    <a:pt x="1512" y="817"/>
                    <a:pt x="1512" y="817"/>
                    <a:pt x="1512" y="817"/>
                  </a:cubicBezTo>
                  <a:cubicBezTo>
                    <a:pt x="1515" y="817"/>
                    <a:pt x="1515" y="817"/>
                    <a:pt x="1515" y="817"/>
                  </a:cubicBezTo>
                  <a:cubicBezTo>
                    <a:pt x="1514" y="818"/>
                    <a:pt x="1514" y="818"/>
                    <a:pt x="1514" y="818"/>
                  </a:cubicBezTo>
                  <a:cubicBezTo>
                    <a:pt x="1512" y="819"/>
                    <a:pt x="1512" y="819"/>
                    <a:pt x="1512" y="819"/>
                  </a:cubicBezTo>
                  <a:cubicBezTo>
                    <a:pt x="1512" y="820"/>
                    <a:pt x="1512" y="820"/>
                    <a:pt x="1512" y="820"/>
                  </a:cubicBezTo>
                  <a:cubicBezTo>
                    <a:pt x="1511" y="820"/>
                    <a:pt x="1511" y="820"/>
                    <a:pt x="1511" y="820"/>
                  </a:cubicBezTo>
                  <a:cubicBezTo>
                    <a:pt x="1509" y="822"/>
                    <a:pt x="1509" y="822"/>
                    <a:pt x="1509" y="822"/>
                  </a:cubicBezTo>
                  <a:cubicBezTo>
                    <a:pt x="1505" y="825"/>
                    <a:pt x="1505" y="825"/>
                    <a:pt x="1505" y="825"/>
                  </a:cubicBezTo>
                  <a:cubicBezTo>
                    <a:pt x="1501" y="829"/>
                    <a:pt x="1501" y="829"/>
                    <a:pt x="1501" y="829"/>
                  </a:cubicBezTo>
                  <a:lnTo>
                    <a:pt x="1498" y="831"/>
                  </a:lnTo>
                  <a:close/>
                  <a:moveTo>
                    <a:pt x="1513" y="811"/>
                  </a:moveTo>
                  <a:cubicBezTo>
                    <a:pt x="1507" y="811"/>
                    <a:pt x="1507" y="811"/>
                    <a:pt x="1507" y="811"/>
                  </a:cubicBezTo>
                  <a:cubicBezTo>
                    <a:pt x="1504" y="811"/>
                    <a:pt x="1504" y="811"/>
                    <a:pt x="1504" y="811"/>
                  </a:cubicBezTo>
                  <a:cubicBezTo>
                    <a:pt x="1503" y="811"/>
                    <a:pt x="1503" y="811"/>
                    <a:pt x="1503" y="811"/>
                  </a:cubicBezTo>
                  <a:cubicBezTo>
                    <a:pt x="1502" y="811"/>
                    <a:pt x="1502" y="811"/>
                    <a:pt x="1502" y="811"/>
                  </a:cubicBezTo>
                  <a:cubicBezTo>
                    <a:pt x="1498" y="811"/>
                    <a:pt x="1498" y="811"/>
                    <a:pt x="1498" y="811"/>
                  </a:cubicBezTo>
                  <a:cubicBezTo>
                    <a:pt x="1491" y="811"/>
                    <a:pt x="1491" y="811"/>
                    <a:pt x="1491" y="811"/>
                  </a:cubicBezTo>
                  <a:cubicBezTo>
                    <a:pt x="1483" y="811"/>
                    <a:pt x="1483" y="811"/>
                    <a:pt x="1483" y="811"/>
                  </a:cubicBezTo>
                  <a:cubicBezTo>
                    <a:pt x="1477" y="811"/>
                    <a:pt x="1477" y="811"/>
                    <a:pt x="1477" y="811"/>
                  </a:cubicBezTo>
                  <a:cubicBezTo>
                    <a:pt x="1471" y="811"/>
                    <a:pt x="1471" y="811"/>
                    <a:pt x="1471" y="811"/>
                  </a:cubicBezTo>
                  <a:cubicBezTo>
                    <a:pt x="1469" y="811"/>
                    <a:pt x="1469" y="811"/>
                    <a:pt x="1469" y="811"/>
                  </a:cubicBezTo>
                  <a:cubicBezTo>
                    <a:pt x="1470" y="810"/>
                    <a:pt x="1470" y="810"/>
                    <a:pt x="1470" y="810"/>
                  </a:cubicBezTo>
                  <a:cubicBezTo>
                    <a:pt x="1474" y="808"/>
                    <a:pt x="1474" y="808"/>
                    <a:pt x="1474" y="808"/>
                  </a:cubicBezTo>
                  <a:cubicBezTo>
                    <a:pt x="1477" y="805"/>
                    <a:pt x="1477" y="805"/>
                    <a:pt x="1477" y="805"/>
                  </a:cubicBezTo>
                  <a:cubicBezTo>
                    <a:pt x="1481" y="802"/>
                    <a:pt x="1481" y="802"/>
                    <a:pt x="1481" y="802"/>
                  </a:cubicBezTo>
                  <a:cubicBezTo>
                    <a:pt x="1485" y="799"/>
                    <a:pt x="1485" y="799"/>
                    <a:pt x="1485" y="799"/>
                  </a:cubicBezTo>
                  <a:cubicBezTo>
                    <a:pt x="1487" y="797"/>
                    <a:pt x="1487" y="797"/>
                    <a:pt x="1487" y="797"/>
                  </a:cubicBezTo>
                  <a:cubicBezTo>
                    <a:pt x="1487" y="796"/>
                    <a:pt x="1487" y="796"/>
                    <a:pt x="1487" y="796"/>
                  </a:cubicBezTo>
                  <a:cubicBezTo>
                    <a:pt x="1488" y="796"/>
                    <a:pt x="1488" y="796"/>
                    <a:pt x="1488" y="796"/>
                  </a:cubicBezTo>
                  <a:cubicBezTo>
                    <a:pt x="1488" y="796"/>
                    <a:pt x="1488" y="796"/>
                    <a:pt x="1488" y="796"/>
                  </a:cubicBezTo>
                  <a:cubicBezTo>
                    <a:pt x="1495" y="800"/>
                    <a:pt x="1495" y="800"/>
                    <a:pt x="1495" y="800"/>
                  </a:cubicBezTo>
                  <a:cubicBezTo>
                    <a:pt x="1511" y="810"/>
                    <a:pt x="1511" y="810"/>
                    <a:pt x="1511" y="810"/>
                  </a:cubicBezTo>
                  <a:cubicBezTo>
                    <a:pt x="1513" y="811"/>
                    <a:pt x="1513" y="811"/>
                    <a:pt x="1513" y="811"/>
                  </a:cubicBezTo>
                  <a:close/>
                  <a:moveTo>
                    <a:pt x="1488" y="790"/>
                  </a:moveTo>
                  <a:cubicBezTo>
                    <a:pt x="1478" y="783"/>
                    <a:pt x="1478" y="783"/>
                    <a:pt x="1478" y="783"/>
                  </a:cubicBezTo>
                  <a:cubicBezTo>
                    <a:pt x="1469" y="778"/>
                    <a:pt x="1469" y="778"/>
                    <a:pt x="1469" y="778"/>
                  </a:cubicBezTo>
                  <a:cubicBezTo>
                    <a:pt x="1467" y="776"/>
                    <a:pt x="1467" y="776"/>
                    <a:pt x="1467" y="776"/>
                  </a:cubicBezTo>
                  <a:cubicBezTo>
                    <a:pt x="1466" y="776"/>
                    <a:pt x="1466" y="776"/>
                    <a:pt x="1466" y="776"/>
                  </a:cubicBezTo>
                  <a:cubicBezTo>
                    <a:pt x="1467" y="776"/>
                    <a:pt x="1467" y="776"/>
                    <a:pt x="1467" y="776"/>
                  </a:cubicBezTo>
                  <a:cubicBezTo>
                    <a:pt x="1467" y="776"/>
                    <a:pt x="1467" y="776"/>
                    <a:pt x="1467" y="776"/>
                  </a:cubicBezTo>
                  <a:cubicBezTo>
                    <a:pt x="1470" y="776"/>
                    <a:pt x="1470" y="776"/>
                    <a:pt x="1470" y="776"/>
                  </a:cubicBezTo>
                  <a:cubicBezTo>
                    <a:pt x="1476" y="776"/>
                    <a:pt x="1476" y="776"/>
                    <a:pt x="1476" y="776"/>
                  </a:cubicBezTo>
                  <a:cubicBezTo>
                    <a:pt x="1492" y="776"/>
                    <a:pt x="1492" y="776"/>
                    <a:pt x="1492" y="776"/>
                  </a:cubicBezTo>
                  <a:cubicBezTo>
                    <a:pt x="1504" y="776"/>
                    <a:pt x="1504" y="776"/>
                    <a:pt x="1504" y="776"/>
                  </a:cubicBezTo>
                  <a:cubicBezTo>
                    <a:pt x="1497" y="782"/>
                    <a:pt x="1497" y="782"/>
                    <a:pt x="1497" y="782"/>
                  </a:cubicBezTo>
                  <a:cubicBezTo>
                    <a:pt x="1489" y="789"/>
                    <a:pt x="1489" y="789"/>
                    <a:pt x="1489" y="789"/>
                  </a:cubicBezTo>
                  <a:lnTo>
                    <a:pt x="1488" y="790"/>
                  </a:lnTo>
                  <a:close/>
                  <a:moveTo>
                    <a:pt x="1486" y="771"/>
                  </a:moveTo>
                  <a:cubicBezTo>
                    <a:pt x="1471" y="771"/>
                    <a:pt x="1471" y="771"/>
                    <a:pt x="1471" y="771"/>
                  </a:cubicBezTo>
                  <a:cubicBezTo>
                    <a:pt x="1465" y="771"/>
                    <a:pt x="1465" y="771"/>
                    <a:pt x="1465" y="771"/>
                  </a:cubicBezTo>
                  <a:cubicBezTo>
                    <a:pt x="1462" y="771"/>
                    <a:pt x="1462" y="771"/>
                    <a:pt x="1462" y="771"/>
                  </a:cubicBezTo>
                  <a:cubicBezTo>
                    <a:pt x="1461" y="771"/>
                    <a:pt x="1461" y="771"/>
                    <a:pt x="1461" y="771"/>
                  </a:cubicBezTo>
                  <a:cubicBezTo>
                    <a:pt x="1460" y="771"/>
                    <a:pt x="1460" y="771"/>
                    <a:pt x="1460" y="771"/>
                  </a:cubicBezTo>
                  <a:cubicBezTo>
                    <a:pt x="1460" y="771"/>
                    <a:pt x="1460" y="771"/>
                    <a:pt x="1460" y="771"/>
                  </a:cubicBezTo>
                  <a:cubicBezTo>
                    <a:pt x="1460" y="771"/>
                    <a:pt x="1460" y="771"/>
                    <a:pt x="1460" y="771"/>
                  </a:cubicBezTo>
                  <a:cubicBezTo>
                    <a:pt x="1460" y="770"/>
                    <a:pt x="1460" y="770"/>
                    <a:pt x="1460" y="770"/>
                  </a:cubicBezTo>
                  <a:cubicBezTo>
                    <a:pt x="1460" y="769"/>
                    <a:pt x="1460" y="769"/>
                    <a:pt x="1460" y="769"/>
                  </a:cubicBezTo>
                  <a:cubicBezTo>
                    <a:pt x="1459" y="766"/>
                    <a:pt x="1459" y="766"/>
                    <a:pt x="1459" y="766"/>
                  </a:cubicBezTo>
                  <a:cubicBezTo>
                    <a:pt x="1459" y="763"/>
                    <a:pt x="1459" y="763"/>
                    <a:pt x="1459" y="763"/>
                  </a:cubicBezTo>
                  <a:cubicBezTo>
                    <a:pt x="1462" y="763"/>
                    <a:pt x="1462" y="763"/>
                    <a:pt x="1462" y="763"/>
                  </a:cubicBezTo>
                  <a:cubicBezTo>
                    <a:pt x="1478" y="763"/>
                    <a:pt x="1478" y="763"/>
                    <a:pt x="1478" y="763"/>
                  </a:cubicBezTo>
                  <a:cubicBezTo>
                    <a:pt x="1497" y="763"/>
                    <a:pt x="1497" y="763"/>
                    <a:pt x="1497" y="763"/>
                  </a:cubicBezTo>
                  <a:cubicBezTo>
                    <a:pt x="1506" y="763"/>
                    <a:pt x="1506" y="763"/>
                    <a:pt x="1506" y="763"/>
                  </a:cubicBezTo>
                  <a:cubicBezTo>
                    <a:pt x="1507" y="766"/>
                    <a:pt x="1507" y="769"/>
                    <a:pt x="1508" y="771"/>
                  </a:cubicBezTo>
                  <a:cubicBezTo>
                    <a:pt x="1505" y="771"/>
                    <a:pt x="1505" y="771"/>
                    <a:pt x="1505" y="771"/>
                  </a:cubicBezTo>
                  <a:lnTo>
                    <a:pt x="1486" y="771"/>
                  </a:lnTo>
                  <a:close/>
                  <a:moveTo>
                    <a:pt x="1461" y="758"/>
                  </a:moveTo>
                  <a:cubicBezTo>
                    <a:pt x="1466" y="751"/>
                    <a:pt x="1466" y="751"/>
                    <a:pt x="1466" y="751"/>
                  </a:cubicBezTo>
                  <a:cubicBezTo>
                    <a:pt x="1468" y="747"/>
                    <a:pt x="1468" y="747"/>
                    <a:pt x="1468" y="747"/>
                  </a:cubicBezTo>
                  <a:cubicBezTo>
                    <a:pt x="1478" y="758"/>
                    <a:pt x="1478" y="758"/>
                    <a:pt x="1478" y="758"/>
                  </a:cubicBezTo>
                  <a:cubicBezTo>
                    <a:pt x="1472" y="758"/>
                    <a:pt x="1472" y="758"/>
                    <a:pt x="1472" y="758"/>
                  </a:cubicBezTo>
                  <a:lnTo>
                    <a:pt x="1461" y="758"/>
                  </a:lnTo>
                  <a:close/>
                  <a:moveTo>
                    <a:pt x="1492" y="758"/>
                  </a:moveTo>
                  <a:cubicBezTo>
                    <a:pt x="1488" y="758"/>
                    <a:pt x="1488" y="758"/>
                    <a:pt x="1488" y="758"/>
                  </a:cubicBezTo>
                  <a:cubicBezTo>
                    <a:pt x="1489" y="756"/>
                    <a:pt x="1489" y="756"/>
                    <a:pt x="1489" y="756"/>
                  </a:cubicBezTo>
                  <a:cubicBezTo>
                    <a:pt x="1493" y="748"/>
                    <a:pt x="1493" y="748"/>
                    <a:pt x="1493" y="748"/>
                  </a:cubicBezTo>
                  <a:cubicBezTo>
                    <a:pt x="1502" y="758"/>
                    <a:pt x="1502" y="758"/>
                    <a:pt x="1502" y="758"/>
                  </a:cubicBezTo>
                  <a:lnTo>
                    <a:pt x="1492" y="758"/>
                  </a:lnTo>
                  <a:close/>
                  <a:moveTo>
                    <a:pt x="1492" y="739"/>
                  </a:moveTo>
                  <a:cubicBezTo>
                    <a:pt x="1484" y="730"/>
                    <a:pt x="1484" y="730"/>
                    <a:pt x="1484" y="730"/>
                  </a:cubicBezTo>
                  <a:cubicBezTo>
                    <a:pt x="1488" y="730"/>
                    <a:pt x="1488" y="730"/>
                    <a:pt x="1488" y="730"/>
                  </a:cubicBezTo>
                  <a:cubicBezTo>
                    <a:pt x="1495" y="730"/>
                    <a:pt x="1495" y="730"/>
                    <a:pt x="1495" y="730"/>
                  </a:cubicBezTo>
                  <a:cubicBezTo>
                    <a:pt x="1497" y="730"/>
                    <a:pt x="1497" y="730"/>
                    <a:pt x="1497" y="730"/>
                  </a:cubicBezTo>
                  <a:cubicBezTo>
                    <a:pt x="1496" y="731"/>
                    <a:pt x="1496" y="731"/>
                    <a:pt x="1496" y="731"/>
                  </a:cubicBezTo>
                  <a:cubicBezTo>
                    <a:pt x="1494" y="736"/>
                    <a:pt x="1494" y="736"/>
                    <a:pt x="1494" y="736"/>
                  </a:cubicBezTo>
                  <a:lnTo>
                    <a:pt x="1492" y="739"/>
                  </a:lnTo>
                  <a:close/>
                  <a:moveTo>
                    <a:pt x="1490" y="744"/>
                  </a:moveTo>
                  <a:cubicBezTo>
                    <a:pt x="1486" y="752"/>
                    <a:pt x="1486" y="752"/>
                    <a:pt x="1486" y="752"/>
                  </a:cubicBezTo>
                  <a:cubicBezTo>
                    <a:pt x="1484" y="756"/>
                    <a:pt x="1484" y="756"/>
                    <a:pt x="1484" y="756"/>
                  </a:cubicBezTo>
                  <a:cubicBezTo>
                    <a:pt x="1471" y="743"/>
                    <a:pt x="1471" y="743"/>
                    <a:pt x="1471" y="743"/>
                  </a:cubicBezTo>
                  <a:cubicBezTo>
                    <a:pt x="1473" y="740"/>
                    <a:pt x="1473" y="740"/>
                    <a:pt x="1473" y="740"/>
                  </a:cubicBezTo>
                  <a:cubicBezTo>
                    <a:pt x="1479" y="731"/>
                    <a:pt x="1479" y="731"/>
                    <a:pt x="1479" y="731"/>
                  </a:cubicBezTo>
                  <a:lnTo>
                    <a:pt x="1490" y="744"/>
                  </a:lnTo>
                  <a:close/>
                  <a:moveTo>
                    <a:pt x="1469" y="736"/>
                  </a:moveTo>
                  <a:cubicBezTo>
                    <a:pt x="1468" y="739"/>
                    <a:pt x="1468" y="739"/>
                    <a:pt x="1468" y="739"/>
                  </a:cubicBezTo>
                  <a:cubicBezTo>
                    <a:pt x="1460" y="730"/>
                    <a:pt x="1460" y="730"/>
                    <a:pt x="1460" y="730"/>
                  </a:cubicBezTo>
                  <a:cubicBezTo>
                    <a:pt x="1463" y="730"/>
                    <a:pt x="1463" y="730"/>
                    <a:pt x="1463" y="730"/>
                  </a:cubicBezTo>
                  <a:cubicBezTo>
                    <a:pt x="1474" y="730"/>
                    <a:pt x="1474" y="730"/>
                    <a:pt x="1474" y="730"/>
                  </a:cubicBezTo>
                  <a:lnTo>
                    <a:pt x="1469" y="736"/>
                  </a:lnTo>
                  <a:close/>
                  <a:moveTo>
                    <a:pt x="1465" y="743"/>
                  </a:moveTo>
                  <a:cubicBezTo>
                    <a:pt x="1462" y="748"/>
                    <a:pt x="1462" y="748"/>
                    <a:pt x="1462" y="748"/>
                  </a:cubicBezTo>
                  <a:cubicBezTo>
                    <a:pt x="1458" y="753"/>
                    <a:pt x="1458" y="753"/>
                    <a:pt x="1458" y="753"/>
                  </a:cubicBezTo>
                  <a:cubicBezTo>
                    <a:pt x="1458" y="750"/>
                    <a:pt x="1458" y="747"/>
                    <a:pt x="1457" y="743"/>
                  </a:cubicBezTo>
                  <a:cubicBezTo>
                    <a:pt x="1457" y="740"/>
                    <a:pt x="1457" y="737"/>
                    <a:pt x="1457" y="734"/>
                  </a:cubicBezTo>
                  <a:lnTo>
                    <a:pt x="1465" y="743"/>
                  </a:lnTo>
                  <a:close/>
                  <a:moveTo>
                    <a:pt x="1407" y="739"/>
                  </a:moveTo>
                  <a:cubicBezTo>
                    <a:pt x="1407" y="744"/>
                    <a:pt x="1407" y="744"/>
                    <a:pt x="1407" y="744"/>
                  </a:cubicBezTo>
                  <a:cubicBezTo>
                    <a:pt x="1407" y="749"/>
                    <a:pt x="1407" y="749"/>
                    <a:pt x="1407" y="749"/>
                  </a:cubicBezTo>
                  <a:cubicBezTo>
                    <a:pt x="1406" y="753"/>
                    <a:pt x="1406" y="753"/>
                    <a:pt x="1406" y="753"/>
                  </a:cubicBezTo>
                  <a:cubicBezTo>
                    <a:pt x="1400" y="743"/>
                    <a:pt x="1400" y="743"/>
                    <a:pt x="1400" y="743"/>
                  </a:cubicBezTo>
                  <a:cubicBezTo>
                    <a:pt x="1400" y="742"/>
                    <a:pt x="1400" y="742"/>
                    <a:pt x="1400" y="742"/>
                  </a:cubicBezTo>
                  <a:cubicBezTo>
                    <a:pt x="1403" y="739"/>
                    <a:pt x="1403" y="739"/>
                    <a:pt x="1403" y="739"/>
                  </a:cubicBezTo>
                  <a:cubicBezTo>
                    <a:pt x="1405" y="737"/>
                    <a:pt x="1405" y="737"/>
                    <a:pt x="1405" y="737"/>
                  </a:cubicBezTo>
                  <a:cubicBezTo>
                    <a:pt x="1408" y="734"/>
                    <a:pt x="1408" y="734"/>
                    <a:pt x="1408" y="734"/>
                  </a:cubicBezTo>
                  <a:lnTo>
                    <a:pt x="1407" y="739"/>
                  </a:lnTo>
                  <a:close/>
                  <a:moveTo>
                    <a:pt x="1403" y="758"/>
                  </a:moveTo>
                  <a:cubicBezTo>
                    <a:pt x="1397" y="758"/>
                    <a:pt x="1397" y="758"/>
                    <a:pt x="1397" y="758"/>
                  </a:cubicBezTo>
                  <a:cubicBezTo>
                    <a:pt x="1391" y="758"/>
                    <a:pt x="1391" y="758"/>
                    <a:pt x="1391" y="758"/>
                  </a:cubicBezTo>
                  <a:cubicBezTo>
                    <a:pt x="1386" y="758"/>
                    <a:pt x="1386" y="758"/>
                    <a:pt x="1386" y="758"/>
                  </a:cubicBezTo>
                  <a:cubicBezTo>
                    <a:pt x="1389" y="755"/>
                    <a:pt x="1389" y="755"/>
                    <a:pt x="1389" y="755"/>
                  </a:cubicBezTo>
                  <a:cubicBezTo>
                    <a:pt x="1391" y="752"/>
                    <a:pt x="1391" y="752"/>
                    <a:pt x="1391" y="752"/>
                  </a:cubicBezTo>
                  <a:cubicBezTo>
                    <a:pt x="1396" y="747"/>
                    <a:pt x="1396" y="747"/>
                    <a:pt x="1396" y="747"/>
                  </a:cubicBezTo>
                  <a:lnTo>
                    <a:pt x="1403" y="758"/>
                  </a:lnTo>
                  <a:close/>
                  <a:moveTo>
                    <a:pt x="1402" y="733"/>
                  </a:moveTo>
                  <a:cubicBezTo>
                    <a:pt x="1399" y="736"/>
                    <a:pt x="1399" y="736"/>
                    <a:pt x="1399" y="736"/>
                  </a:cubicBezTo>
                  <a:cubicBezTo>
                    <a:pt x="1397" y="739"/>
                    <a:pt x="1397" y="739"/>
                    <a:pt x="1397" y="739"/>
                  </a:cubicBezTo>
                  <a:cubicBezTo>
                    <a:pt x="1391" y="730"/>
                    <a:pt x="1391" y="730"/>
                    <a:pt x="1391" y="730"/>
                  </a:cubicBezTo>
                  <a:cubicBezTo>
                    <a:pt x="1393" y="730"/>
                    <a:pt x="1393" y="730"/>
                    <a:pt x="1393" y="730"/>
                  </a:cubicBezTo>
                  <a:cubicBezTo>
                    <a:pt x="1398" y="730"/>
                    <a:pt x="1398" y="730"/>
                    <a:pt x="1398" y="730"/>
                  </a:cubicBezTo>
                  <a:cubicBezTo>
                    <a:pt x="1405" y="730"/>
                    <a:pt x="1405" y="730"/>
                    <a:pt x="1405" y="730"/>
                  </a:cubicBezTo>
                  <a:lnTo>
                    <a:pt x="1402" y="733"/>
                  </a:lnTo>
                  <a:close/>
                  <a:moveTo>
                    <a:pt x="1393" y="742"/>
                  </a:moveTo>
                  <a:cubicBezTo>
                    <a:pt x="1393" y="743"/>
                    <a:pt x="1393" y="743"/>
                    <a:pt x="1393" y="743"/>
                  </a:cubicBezTo>
                  <a:cubicBezTo>
                    <a:pt x="1388" y="748"/>
                    <a:pt x="1388" y="748"/>
                    <a:pt x="1388" y="748"/>
                  </a:cubicBezTo>
                  <a:cubicBezTo>
                    <a:pt x="1385" y="751"/>
                    <a:pt x="1385" y="751"/>
                    <a:pt x="1385" y="751"/>
                  </a:cubicBezTo>
                  <a:cubicBezTo>
                    <a:pt x="1381" y="756"/>
                    <a:pt x="1381" y="756"/>
                    <a:pt x="1381" y="756"/>
                  </a:cubicBezTo>
                  <a:cubicBezTo>
                    <a:pt x="1381" y="756"/>
                    <a:pt x="1381" y="756"/>
                    <a:pt x="1381" y="756"/>
                  </a:cubicBezTo>
                  <a:cubicBezTo>
                    <a:pt x="1381" y="755"/>
                    <a:pt x="1381" y="755"/>
                    <a:pt x="1381" y="755"/>
                  </a:cubicBezTo>
                  <a:cubicBezTo>
                    <a:pt x="1375" y="743"/>
                    <a:pt x="1375" y="743"/>
                    <a:pt x="1375" y="743"/>
                  </a:cubicBezTo>
                  <a:cubicBezTo>
                    <a:pt x="1376" y="742"/>
                    <a:pt x="1376" y="742"/>
                    <a:pt x="1376" y="742"/>
                  </a:cubicBezTo>
                  <a:cubicBezTo>
                    <a:pt x="1378" y="739"/>
                    <a:pt x="1378" y="739"/>
                    <a:pt x="1378" y="739"/>
                  </a:cubicBezTo>
                  <a:cubicBezTo>
                    <a:pt x="1383" y="734"/>
                    <a:pt x="1383" y="734"/>
                    <a:pt x="1383" y="734"/>
                  </a:cubicBezTo>
                  <a:cubicBezTo>
                    <a:pt x="1384" y="733"/>
                    <a:pt x="1384" y="733"/>
                    <a:pt x="1384" y="733"/>
                  </a:cubicBezTo>
                  <a:cubicBezTo>
                    <a:pt x="1386" y="731"/>
                    <a:pt x="1386" y="731"/>
                    <a:pt x="1386" y="731"/>
                  </a:cubicBezTo>
                  <a:cubicBezTo>
                    <a:pt x="1391" y="739"/>
                    <a:pt x="1391" y="739"/>
                    <a:pt x="1391" y="739"/>
                  </a:cubicBezTo>
                  <a:lnTo>
                    <a:pt x="1393" y="742"/>
                  </a:lnTo>
                  <a:close/>
                  <a:moveTo>
                    <a:pt x="1379" y="731"/>
                  </a:moveTo>
                  <a:cubicBezTo>
                    <a:pt x="1375" y="736"/>
                    <a:pt x="1375" y="736"/>
                    <a:pt x="1375" y="736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68" y="729"/>
                    <a:pt x="1368" y="729"/>
                    <a:pt x="1368" y="729"/>
                  </a:cubicBezTo>
                  <a:cubicBezTo>
                    <a:pt x="1368" y="729"/>
                    <a:pt x="1368" y="729"/>
                    <a:pt x="1368" y="729"/>
                  </a:cubicBezTo>
                  <a:cubicBezTo>
                    <a:pt x="1378" y="730"/>
                    <a:pt x="1378" y="730"/>
                    <a:pt x="1378" y="730"/>
                  </a:cubicBezTo>
                  <a:cubicBezTo>
                    <a:pt x="1380" y="730"/>
                    <a:pt x="1380" y="730"/>
                    <a:pt x="1380" y="730"/>
                  </a:cubicBezTo>
                  <a:lnTo>
                    <a:pt x="1379" y="731"/>
                  </a:lnTo>
                  <a:close/>
                  <a:moveTo>
                    <a:pt x="1370" y="749"/>
                  </a:moveTo>
                  <a:cubicBezTo>
                    <a:pt x="1371" y="747"/>
                    <a:pt x="1371" y="747"/>
                    <a:pt x="1371" y="747"/>
                  </a:cubicBezTo>
                  <a:cubicBezTo>
                    <a:pt x="1373" y="751"/>
                    <a:pt x="1373" y="751"/>
                    <a:pt x="1373" y="751"/>
                  </a:cubicBezTo>
                  <a:cubicBezTo>
                    <a:pt x="1375" y="755"/>
                    <a:pt x="1375" y="755"/>
                    <a:pt x="1375" y="755"/>
                  </a:cubicBezTo>
                  <a:cubicBezTo>
                    <a:pt x="1376" y="758"/>
                    <a:pt x="1376" y="758"/>
                    <a:pt x="1376" y="758"/>
                  </a:cubicBezTo>
                  <a:cubicBezTo>
                    <a:pt x="1374" y="758"/>
                    <a:pt x="1374" y="758"/>
                    <a:pt x="1374" y="758"/>
                  </a:cubicBezTo>
                  <a:cubicBezTo>
                    <a:pt x="1368" y="757"/>
                    <a:pt x="1368" y="757"/>
                    <a:pt x="1368" y="757"/>
                  </a:cubicBezTo>
                  <a:cubicBezTo>
                    <a:pt x="1364" y="757"/>
                    <a:pt x="1364" y="757"/>
                    <a:pt x="1364" y="757"/>
                  </a:cubicBezTo>
                  <a:cubicBezTo>
                    <a:pt x="1362" y="757"/>
                    <a:pt x="1362" y="757"/>
                    <a:pt x="1362" y="757"/>
                  </a:cubicBezTo>
                  <a:cubicBezTo>
                    <a:pt x="1363" y="756"/>
                    <a:pt x="1363" y="756"/>
                    <a:pt x="1363" y="756"/>
                  </a:cubicBezTo>
                  <a:cubicBezTo>
                    <a:pt x="1365" y="754"/>
                    <a:pt x="1365" y="754"/>
                    <a:pt x="1365" y="754"/>
                  </a:cubicBezTo>
                  <a:cubicBezTo>
                    <a:pt x="1368" y="751"/>
                    <a:pt x="1368" y="751"/>
                    <a:pt x="1368" y="751"/>
                  </a:cubicBezTo>
                  <a:cubicBezTo>
                    <a:pt x="1369" y="749"/>
                    <a:pt x="1369" y="749"/>
                    <a:pt x="1369" y="749"/>
                  </a:cubicBezTo>
                  <a:lnTo>
                    <a:pt x="1370" y="749"/>
                  </a:lnTo>
                  <a:close/>
                  <a:moveTo>
                    <a:pt x="1364" y="763"/>
                  </a:moveTo>
                  <a:cubicBezTo>
                    <a:pt x="1370" y="763"/>
                    <a:pt x="1370" y="763"/>
                    <a:pt x="1370" y="763"/>
                  </a:cubicBezTo>
                  <a:cubicBezTo>
                    <a:pt x="1374" y="763"/>
                    <a:pt x="1374" y="763"/>
                    <a:pt x="1374" y="763"/>
                  </a:cubicBezTo>
                  <a:cubicBezTo>
                    <a:pt x="1380" y="763"/>
                    <a:pt x="1380" y="763"/>
                    <a:pt x="1380" y="763"/>
                  </a:cubicBezTo>
                  <a:cubicBezTo>
                    <a:pt x="1383" y="763"/>
                    <a:pt x="1383" y="763"/>
                    <a:pt x="1383" y="763"/>
                  </a:cubicBezTo>
                  <a:cubicBezTo>
                    <a:pt x="1385" y="763"/>
                    <a:pt x="1385" y="763"/>
                    <a:pt x="1385" y="763"/>
                  </a:cubicBezTo>
                  <a:cubicBezTo>
                    <a:pt x="1388" y="763"/>
                    <a:pt x="1388" y="763"/>
                    <a:pt x="1388" y="763"/>
                  </a:cubicBezTo>
                  <a:cubicBezTo>
                    <a:pt x="1397" y="763"/>
                    <a:pt x="1397" y="763"/>
                    <a:pt x="1397" y="763"/>
                  </a:cubicBezTo>
                  <a:cubicBezTo>
                    <a:pt x="1402" y="763"/>
                    <a:pt x="1402" y="763"/>
                    <a:pt x="1402" y="763"/>
                  </a:cubicBezTo>
                  <a:cubicBezTo>
                    <a:pt x="1405" y="763"/>
                    <a:pt x="1405" y="763"/>
                    <a:pt x="1405" y="763"/>
                  </a:cubicBezTo>
                  <a:cubicBezTo>
                    <a:pt x="1405" y="765"/>
                    <a:pt x="1405" y="765"/>
                    <a:pt x="1405" y="765"/>
                  </a:cubicBezTo>
                  <a:cubicBezTo>
                    <a:pt x="1405" y="767"/>
                    <a:pt x="1405" y="769"/>
                    <a:pt x="1405" y="770"/>
                  </a:cubicBezTo>
                  <a:cubicBezTo>
                    <a:pt x="1404" y="771"/>
                    <a:pt x="1404" y="771"/>
                    <a:pt x="1404" y="771"/>
                  </a:cubicBezTo>
                  <a:cubicBezTo>
                    <a:pt x="1397" y="771"/>
                    <a:pt x="1397" y="771"/>
                    <a:pt x="1397" y="771"/>
                  </a:cubicBezTo>
                  <a:cubicBezTo>
                    <a:pt x="1393" y="771"/>
                    <a:pt x="1393" y="771"/>
                    <a:pt x="1393" y="771"/>
                  </a:cubicBezTo>
                  <a:cubicBezTo>
                    <a:pt x="1392" y="771"/>
                    <a:pt x="1392" y="771"/>
                    <a:pt x="1392" y="771"/>
                  </a:cubicBezTo>
                  <a:cubicBezTo>
                    <a:pt x="1388" y="771"/>
                    <a:pt x="1388" y="771"/>
                    <a:pt x="1388" y="771"/>
                  </a:cubicBezTo>
                  <a:cubicBezTo>
                    <a:pt x="1382" y="771"/>
                    <a:pt x="1382" y="771"/>
                    <a:pt x="1382" y="771"/>
                  </a:cubicBezTo>
                  <a:cubicBezTo>
                    <a:pt x="1378" y="771"/>
                    <a:pt x="1378" y="771"/>
                    <a:pt x="1378" y="771"/>
                  </a:cubicBezTo>
                  <a:cubicBezTo>
                    <a:pt x="1373" y="771"/>
                    <a:pt x="1373" y="771"/>
                    <a:pt x="1373" y="771"/>
                  </a:cubicBezTo>
                  <a:cubicBezTo>
                    <a:pt x="1368" y="771"/>
                    <a:pt x="1368" y="771"/>
                    <a:pt x="1368" y="771"/>
                  </a:cubicBezTo>
                  <a:cubicBezTo>
                    <a:pt x="1362" y="771"/>
                    <a:pt x="1362" y="771"/>
                    <a:pt x="1362" y="771"/>
                  </a:cubicBezTo>
                  <a:cubicBezTo>
                    <a:pt x="1357" y="771"/>
                    <a:pt x="1357" y="771"/>
                    <a:pt x="1357" y="771"/>
                  </a:cubicBezTo>
                  <a:cubicBezTo>
                    <a:pt x="1357" y="771"/>
                    <a:pt x="1357" y="771"/>
                    <a:pt x="1357" y="771"/>
                  </a:cubicBezTo>
                  <a:cubicBezTo>
                    <a:pt x="1357" y="771"/>
                    <a:pt x="1357" y="771"/>
                    <a:pt x="1357" y="771"/>
                  </a:cubicBezTo>
                  <a:cubicBezTo>
                    <a:pt x="1358" y="766"/>
                    <a:pt x="1358" y="766"/>
                    <a:pt x="1358" y="766"/>
                  </a:cubicBezTo>
                  <a:cubicBezTo>
                    <a:pt x="1358" y="763"/>
                    <a:pt x="1358" y="763"/>
                    <a:pt x="1358" y="763"/>
                  </a:cubicBezTo>
                  <a:cubicBezTo>
                    <a:pt x="1359" y="763"/>
                    <a:pt x="1359" y="763"/>
                    <a:pt x="1359" y="763"/>
                  </a:cubicBezTo>
                  <a:lnTo>
                    <a:pt x="1364" y="763"/>
                  </a:lnTo>
                  <a:close/>
                  <a:moveTo>
                    <a:pt x="1399" y="939"/>
                  </a:moveTo>
                  <a:cubicBezTo>
                    <a:pt x="1399" y="941"/>
                    <a:pt x="1399" y="941"/>
                    <a:pt x="1399" y="941"/>
                  </a:cubicBezTo>
                  <a:cubicBezTo>
                    <a:pt x="1399" y="944"/>
                    <a:pt x="1399" y="944"/>
                    <a:pt x="1399" y="944"/>
                  </a:cubicBezTo>
                  <a:cubicBezTo>
                    <a:pt x="1399" y="946"/>
                    <a:pt x="1399" y="946"/>
                    <a:pt x="1399" y="946"/>
                  </a:cubicBezTo>
                  <a:cubicBezTo>
                    <a:pt x="1397" y="942"/>
                    <a:pt x="1397" y="942"/>
                    <a:pt x="1397" y="942"/>
                  </a:cubicBezTo>
                  <a:cubicBezTo>
                    <a:pt x="1395" y="939"/>
                    <a:pt x="1395" y="939"/>
                    <a:pt x="1395" y="939"/>
                  </a:cubicBezTo>
                  <a:cubicBezTo>
                    <a:pt x="1396" y="938"/>
                    <a:pt x="1396" y="938"/>
                    <a:pt x="1396" y="938"/>
                  </a:cubicBezTo>
                  <a:cubicBezTo>
                    <a:pt x="1397" y="936"/>
                    <a:pt x="1397" y="936"/>
                    <a:pt x="1397" y="936"/>
                  </a:cubicBezTo>
                  <a:cubicBezTo>
                    <a:pt x="1397" y="936"/>
                    <a:pt x="1397" y="936"/>
                    <a:pt x="1397" y="936"/>
                  </a:cubicBezTo>
                  <a:cubicBezTo>
                    <a:pt x="1399" y="934"/>
                    <a:pt x="1399" y="934"/>
                    <a:pt x="1399" y="934"/>
                  </a:cubicBezTo>
                  <a:cubicBezTo>
                    <a:pt x="1399" y="933"/>
                    <a:pt x="1399" y="933"/>
                    <a:pt x="1399" y="933"/>
                  </a:cubicBezTo>
                  <a:cubicBezTo>
                    <a:pt x="1399" y="934"/>
                    <a:pt x="1399" y="934"/>
                    <a:pt x="1399" y="934"/>
                  </a:cubicBezTo>
                  <a:cubicBezTo>
                    <a:pt x="1399" y="939"/>
                    <a:pt x="1399" y="939"/>
                    <a:pt x="1399" y="939"/>
                  </a:cubicBezTo>
                  <a:close/>
                  <a:moveTo>
                    <a:pt x="1331" y="944"/>
                  </a:moveTo>
                  <a:cubicBezTo>
                    <a:pt x="1331" y="943"/>
                    <a:pt x="1331" y="943"/>
                    <a:pt x="1331" y="943"/>
                  </a:cubicBezTo>
                  <a:cubicBezTo>
                    <a:pt x="1333" y="946"/>
                    <a:pt x="1333" y="946"/>
                    <a:pt x="1333" y="946"/>
                  </a:cubicBezTo>
                  <a:cubicBezTo>
                    <a:pt x="1337" y="951"/>
                    <a:pt x="1337" y="951"/>
                    <a:pt x="1337" y="951"/>
                  </a:cubicBezTo>
                  <a:cubicBezTo>
                    <a:pt x="1335" y="951"/>
                    <a:pt x="1335" y="951"/>
                    <a:pt x="1335" y="951"/>
                  </a:cubicBezTo>
                  <a:cubicBezTo>
                    <a:pt x="1333" y="951"/>
                    <a:pt x="1333" y="951"/>
                    <a:pt x="1333" y="951"/>
                  </a:cubicBezTo>
                  <a:cubicBezTo>
                    <a:pt x="1331" y="951"/>
                    <a:pt x="1331" y="951"/>
                    <a:pt x="1331" y="951"/>
                  </a:cubicBezTo>
                  <a:cubicBezTo>
                    <a:pt x="1329" y="951"/>
                    <a:pt x="1329" y="951"/>
                    <a:pt x="1329" y="951"/>
                  </a:cubicBezTo>
                  <a:cubicBezTo>
                    <a:pt x="1326" y="951"/>
                    <a:pt x="1326" y="951"/>
                    <a:pt x="1326" y="951"/>
                  </a:cubicBezTo>
                  <a:cubicBezTo>
                    <a:pt x="1327" y="949"/>
                    <a:pt x="1327" y="949"/>
                    <a:pt x="1327" y="949"/>
                  </a:cubicBezTo>
                  <a:cubicBezTo>
                    <a:pt x="1328" y="948"/>
                    <a:pt x="1328" y="948"/>
                    <a:pt x="1328" y="948"/>
                  </a:cubicBezTo>
                  <a:cubicBezTo>
                    <a:pt x="1329" y="947"/>
                    <a:pt x="1329" y="947"/>
                    <a:pt x="1329" y="947"/>
                  </a:cubicBezTo>
                  <a:cubicBezTo>
                    <a:pt x="1330" y="946"/>
                    <a:pt x="1330" y="946"/>
                    <a:pt x="1330" y="946"/>
                  </a:cubicBezTo>
                  <a:lnTo>
                    <a:pt x="1331" y="944"/>
                  </a:lnTo>
                  <a:close/>
                  <a:moveTo>
                    <a:pt x="1330" y="933"/>
                  </a:moveTo>
                  <a:cubicBezTo>
                    <a:pt x="1334" y="931"/>
                    <a:pt x="1334" y="931"/>
                    <a:pt x="1334" y="931"/>
                  </a:cubicBezTo>
                  <a:cubicBezTo>
                    <a:pt x="1334" y="931"/>
                    <a:pt x="1334" y="931"/>
                    <a:pt x="1334" y="931"/>
                  </a:cubicBezTo>
                  <a:cubicBezTo>
                    <a:pt x="1334" y="932"/>
                    <a:pt x="1334" y="932"/>
                    <a:pt x="1334" y="932"/>
                  </a:cubicBezTo>
                  <a:cubicBezTo>
                    <a:pt x="1332" y="934"/>
                    <a:pt x="1332" y="934"/>
                    <a:pt x="1332" y="934"/>
                  </a:cubicBezTo>
                  <a:cubicBezTo>
                    <a:pt x="1331" y="935"/>
                    <a:pt x="1331" y="935"/>
                    <a:pt x="1331" y="935"/>
                  </a:cubicBezTo>
                  <a:cubicBezTo>
                    <a:pt x="1330" y="933"/>
                    <a:pt x="1330" y="933"/>
                    <a:pt x="1330" y="933"/>
                  </a:cubicBezTo>
                  <a:close/>
                  <a:moveTo>
                    <a:pt x="1344" y="961"/>
                  </a:moveTo>
                  <a:cubicBezTo>
                    <a:pt x="1344" y="962"/>
                    <a:pt x="1344" y="962"/>
                    <a:pt x="1344" y="962"/>
                  </a:cubicBezTo>
                  <a:cubicBezTo>
                    <a:pt x="1348" y="968"/>
                    <a:pt x="1348" y="968"/>
                    <a:pt x="1348" y="968"/>
                  </a:cubicBezTo>
                  <a:cubicBezTo>
                    <a:pt x="1348" y="968"/>
                    <a:pt x="1348" y="968"/>
                    <a:pt x="1348" y="968"/>
                  </a:cubicBezTo>
                  <a:cubicBezTo>
                    <a:pt x="1348" y="969"/>
                    <a:pt x="1348" y="969"/>
                    <a:pt x="1348" y="969"/>
                  </a:cubicBezTo>
                  <a:cubicBezTo>
                    <a:pt x="1345" y="972"/>
                    <a:pt x="1345" y="972"/>
                    <a:pt x="1345" y="972"/>
                  </a:cubicBezTo>
                  <a:cubicBezTo>
                    <a:pt x="1344" y="974"/>
                    <a:pt x="1344" y="974"/>
                    <a:pt x="1344" y="974"/>
                  </a:cubicBezTo>
                  <a:cubicBezTo>
                    <a:pt x="1344" y="971"/>
                    <a:pt x="1344" y="971"/>
                    <a:pt x="1344" y="971"/>
                  </a:cubicBezTo>
                  <a:cubicBezTo>
                    <a:pt x="1344" y="965"/>
                    <a:pt x="1344" y="965"/>
                    <a:pt x="1344" y="965"/>
                  </a:cubicBezTo>
                  <a:cubicBezTo>
                    <a:pt x="1344" y="964"/>
                    <a:pt x="1344" y="964"/>
                    <a:pt x="1344" y="964"/>
                  </a:cubicBezTo>
                  <a:cubicBezTo>
                    <a:pt x="1344" y="962"/>
                    <a:pt x="1344" y="962"/>
                    <a:pt x="1344" y="962"/>
                  </a:cubicBezTo>
                  <a:lnTo>
                    <a:pt x="1344" y="961"/>
                  </a:lnTo>
                  <a:close/>
                  <a:moveTo>
                    <a:pt x="1364" y="968"/>
                  </a:moveTo>
                  <a:cubicBezTo>
                    <a:pt x="1364" y="966"/>
                    <a:pt x="1364" y="966"/>
                    <a:pt x="1364" y="966"/>
                  </a:cubicBezTo>
                  <a:cubicBezTo>
                    <a:pt x="1364" y="961"/>
                    <a:pt x="1364" y="961"/>
                    <a:pt x="1364" y="961"/>
                  </a:cubicBezTo>
                  <a:cubicBezTo>
                    <a:pt x="1368" y="968"/>
                    <a:pt x="1368" y="968"/>
                    <a:pt x="1368" y="968"/>
                  </a:cubicBezTo>
                  <a:cubicBezTo>
                    <a:pt x="1368" y="969"/>
                    <a:pt x="1368" y="969"/>
                    <a:pt x="1368" y="969"/>
                  </a:cubicBezTo>
                  <a:cubicBezTo>
                    <a:pt x="1367" y="970"/>
                    <a:pt x="1367" y="970"/>
                    <a:pt x="1367" y="970"/>
                  </a:cubicBezTo>
                  <a:cubicBezTo>
                    <a:pt x="1366" y="971"/>
                    <a:pt x="1366" y="971"/>
                    <a:pt x="1366" y="971"/>
                  </a:cubicBezTo>
                  <a:cubicBezTo>
                    <a:pt x="1365" y="972"/>
                    <a:pt x="1365" y="972"/>
                    <a:pt x="1365" y="972"/>
                  </a:cubicBezTo>
                  <a:cubicBezTo>
                    <a:pt x="1364" y="974"/>
                    <a:pt x="1364" y="974"/>
                    <a:pt x="1364" y="974"/>
                  </a:cubicBezTo>
                  <a:cubicBezTo>
                    <a:pt x="1364" y="971"/>
                    <a:pt x="1364" y="971"/>
                    <a:pt x="1364" y="971"/>
                  </a:cubicBezTo>
                  <a:cubicBezTo>
                    <a:pt x="1364" y="969"/>
                    <a:pt x="1364" y="969"/>
                    <a:pt x="1364" y="969"/>
                  </a:cubicBezTo>
                  <a:lnTo>
                    <a:pt x="1364" y="968"/>
                  </a:lnTo>
                  <a:close/>
                  <a:moveTo>
                    <a:pt x="1364" y="933"/>
                  </a:moveTo>
                  <a:cubicBezTo>
                    <a:pt x="1364" y="933"/>
                    <a:pt x="1364" y="933"/>
                    <a:pt x="1364" y="933"/>
                  </a:cubicBezTo>
                  <a:cubicBezTo>
                    <a:pt x="1368" y="939"/>
                    <a:pt x="1368" y="939"/>
                    <a:pt x="1368" y="939"/>
                  </a:cubicBezTo>
                  <a:cubicBezTo>
                    <a:pt x="1368" y="940"/>
                    <a:pt x="1368" y="940"/>
                    <a:pt x="1368" y="940"/>
                  </a:cubicBezTo>
                  <a:cubicBezTo>
                    <a:pt x="1367" y="941"/>
                    <a:pt x="1367" y="941"/>
                    <a:pt x="1367" y="941"/>
                  </a:cubicBezTo>
                  <a:cubicBezTo>
                    <a:pt x="1366" y="943"/>
                    <a:pt x="1366" y="943"/>
                    <a:pt x="1366" y="943"/>
                  </a:cubicBezTo>
                  <a:cubicBezTo>
                    <a:pt x="1365" y="944"/>
                    <a:pt x="1365" y="944"/>
                    <a:pt x="1365" y="944"/>
                  </a:cubicBezTo>
                  <a:cubicBezTo>
                    <a:pt x="1364" y="944"/>
                    <a:pt x="1364" y="944"/>
                    <a:pt x="1364" y="944"/>
                  </a:cubicBezTo>
                  <a:cubicBezTo>
                    <a:pt x="1364" y="941"/>
                    <a:pt x="1364" y="941"/>
                    <a:pt x="1364" y="941"/>
                  </a:cubicBezTo>
                  <a:cubicBezTo>
                    <a:pt x="1364" y="939"/>
                    <a:pt x="1364" y="939"/>
                    <a:pt x="1364" y="939"/>
                  </a:cubicBezTo>
                  <a:cubicBezTo>
                    <a:pt x="1364" y="937"/>
                    <a:pt x="1364" y="937"/>
                    <a:pt x="1364" y="937"/>
                  </a:cubicBezTo>
                  <a:cubicBezTo>
                    <a:pt x="1364" y="933"/>
                    <a:pt x="1364" y="933"/>
                    <a:pt x="1364" y="933"/>
                  </a:cubicBezTo>
                  <a:close/>
                  <a:moveTo>
                    <a:pt x="1373" y="956"/>
                  </a:moveTo>
                  <a:cubicBezTo>
                    <a:pt x="1373" y="956"/>
                    <a:pt x="1373" y="956"/>
                    <a:pt x="1373" y="956"/>
                  </a:cubicBezTo>
                  <a:cubicBezTo>
                    <a:pt x="1377" y="956"/>
                    <a:pt x="1377" y="956"/>
                    <a:pt x="1377" y="956"/>
                  </a:cubicBezTo>
                  <a:cubicBezTo>
                    <a:pt x="1373" y="961"/>
                    <a:pt x="1373" y="961"/>
                    <a:pt x="1373" y="961"/>
                  </a:cubicBezTo>
                  <a:cubicBezTo>
                    <a:pt x="1372" y="962"/>
                    <a:pt x="1372" y="962"/>
                    <a:pt x="1372" y="962"/>
                  </a:cubicBezTo>
                  <a:cubicBezTo>
                    <a:pt x="1371" y="963"/>
                    <a:pt x="1371" y="963"/>
                    <a:pt x="1371" y="963"/>
                  </a:cubicBezTo>
                  <a:cubicBezTo>
                    <a:pt x="1368" y="958"/>
                    <a:pt x="1368" y="958"/>
                    <a:pt x="1368" y="958"/>
                  </a:cubicBezTo>
                  <a:cubicBezTo>
                    <a:pt x="1366" y="956"/>
                    <a:pt x="1366" y="956"/>
                    <a:pt x="1366" y="956"/>
                  </a:cubicBezTo>
                  <a:cubicBezTo>
                    <a:pt x="1368" y="956"/>
                    <a:pt x="1368" y="956"/>
                    <a:pt x="1368" y="956"/>
                  </a:cubicBezTo>
                  <a:lnTo>
                    <a:pt x="1373" y="956"/>
                  </a:lnTo>
                  <a:close/>
                  <a:moveTo>
                    <a:pt x="1369" y="947"/>
                  </a:moveTo>
                  <a:cubicBezTo>
                    <a:pt x="1370" y="946"/>
                    <a:pt x="1370" y="946"/>
                    <a:pt x="1370" y="946"/>
                  </a:cubicBezTo>
                  <a:cubicBezTo>
                    <a:pt x="1371" y="945"/>
                    <a:pt x="1371" y="945"/>
                    <a:pt x="1371" y="945"/>
                  </a:cubicBezTo>
                  <a:cubicBezTo>
                    <a:pt x="1371" y="944"/>
                    <a:pt x="1371" y="944"/>
                    <a:pt x="1371" y="944"/>
                  </a:cubicBezTo>
                  <a:cubicBezTo>
                    <a:pt x="1372" y="944"/>
                    <a:pt x="1372" y="944"/>
                    <a:pt x="1372" y="944"/>
                  </a:cubicBezTo>
                  <a:cubicBezTo>
                    <a:pt x="1372" y="945"/>
                    <a:pt x="1372" y="945"/>
                    <a:pt x="1372" y="945"/>
                  </a:cubicBezTo>
                  <a:cubicBezTo>
                    <a:pt x="1373" y="945"/>
                    <a:pt x="1373" y="945"/>
                    <a:pt x="1373" y="945"/>
                  </a:cubicBezTo>
                  <a:cubicBezTo>
                    <a:pt x="1372" y="947"/>
                    <a:pt x="1372" y="947"/>
                    <a:pt x="1372" y="947"/>
                  </a:cubicBezTo>
                  <a:cubicBezTo>
                    <a:pt x="1372" y="948"/>
                    <a:pt x="1372" y="948"/>
                    <a:pt x="1372" y="948"/>
                  </a:cubicBezTo>
                  <a:cubicBezTo>
                    <a:pt x="1372" y="949"/>
                    <a:pt x="1372" y="949"/>
                    <a:pt x="1372" y="949"/>
                  </a:cubicBezTo>
                  <a:lnTo>
                    <a:pt x="1369" y="947"/>
                  </a:lnTo>
                  <a:close/>
                  <a:moveTo>
                    <a:pt x="1377" y="951"/>
                  </a:moveTo>
                  <a:cubicBezTo>
                    <a:pt x="1377" y="951"/>
                    <a:pt x="1377" y="951"/>
                    <a:pt x="1377" y="951"/>
                  </a:cubicBezTo>
                  <a:cubicBezTo>
                    <a:pt x="1377" y="951"/>
                    <a:pt x="1377" y="951"/>
                    <a:pt x="1377" y="951"/>
                  </a:cubicBezTo>
                  <a:cubicBezTo>
                    <a:pt x="1377" y="951"/>
                    <a:pt x="1377" y="951"/>
                    <a:pt x="1377" y="951"/>
                  </a:cubicBezTo>
                  <a:cubicBezTo>
                    <a:pt x="1377" y="951"/>
                    <a:pt x="1377" y="951"/>
                    <a:pt x="1377" y="951"/>
                  </a:cubicBezTo>
                  <a:close/>
                  <a:moveTo>
                    <a:pt x="1376" y="929"/>
                  </a:moveTo>
                  <a:cubicBezTo>
                    <a:pt x="1375" y="931"/>
                    <a:pt x="1375" y="931"/>
                    <a:pt x="1375" y="931"/>
                  </a:cubicBezTo>
                  <a:cubicBezTo>
                    <a:pt x="1372" y="934"/>
                    <a:pt x="1372" y="934"/>
                    <a:pt x="1372" y="934"/>
                  </a:cubicBezTo>
                  <a:cubicBezTo>
                    <a:pt x="1372" y="935"/>
                    <a:pt x="1372" y="935"/>
                    <a:pt x="1372" y="935"/>
                  </a:cubicBezTo>
                  <a:cubicBezTo>
                    <a:pt x="1368" y="930"/>
                    <a:pt x="1368" y="930"/>
                    <a:pt x="1368" y="930"/>
                  </a:cubicBezTo>
                  <a:cubicBezTo>
                    <a:pt x="1366" y="927"/>
                    <a:pt x="1366" y="927"/>
                    <a:pt x="1366" y="927"/>
                  </a:cubicBezTo>
                  <a:cubicBezTo>
                    <a:pt x="1371" y="927"/>
                    <a:pt x="1371" y="927"/>
                    <a:pt x="1371" y="927"/>
                  </a:cubicBezTo>
                  <a:cubicBezTo>
                    <a:pt x="1375" y="927"/>
                    <a:pt x="1375" y="927"/>
                    <a:pt x="1375" y="927"/>
                  </a:cubicBezTo>
                  <a:cubicBezTo>
                    <a:pt x="1377" y="927"/>
                    <a:pt x="1377" y="927"/>
                    <a:pt x="1377" y="927"/>
                  </a:cubicBezTo>
                  <a:lnTo>
                    <a:pt x="1376" y="929"/>
                  </a:lnTo>
                  <a:close/>
                  <a:moveTo>
                    <a:pt x="1368" y="985"/>
                  </a:moveTo>
                  <a:cubicBezTo>
                    <a:pt x="1370" y="985"/>
                    <a:pt x="1370" y="985"/>
                    <a:pt x="1370" y="985"/>
                  </a:cubicBezTo>
                  <a:cubicBezTo>
                    <a:pt x="1373" y="985"/>
                    <a:pt x="1373" y="985"/>
                    <a:pt x="1373" y="985"/>
                  </a:cubicBezTo>
                  <a:cubicBezTo>
                    <a:pt x="1375" y="985"/>
                    <a:pt x="1375" y="985"/>
                    <a:pt x="1375" y="985"/>
                  </a:cubicBezTo>
                  <a:cubicBezTo>
                    <a:pt x="1374" y="985"/>
                    <a:pt x="1374" y="985"/>
                    <a:pt x="1374" y="985"/>
                  </a:cubicBezTo>
                  <a:cubicBezTo>
                    <a:pt x="1372" y="987"/>
                    <a:pt x="1372" y="987"/>
                    <a:pt x="1372" y="987"/>
                  </a:cubicBezTo>
                  <a:cubicBezTo>
                    <a:pt x="1371" y="988"/>
                    <a:pt x="1371" y="988"/>
                    <a:pt x="1371" y="988"/>
                  </a:cubicBezTo>
                  <a:cubicBezTo>
                    <a:pt x="1370" y="989"/>
                    <a:pt x="1370" y="989"/>
                    <a:pt x="1370" y="989"/>
                  </a:cubicBezTo>
                  <a:cubicBezTo>
                    <a:pt x="1369" y="990"/>
                    <a:pt x="1369" y="990"/>
                    <a:pt x="1369" y="990"/>
                  </a:cubicBezTo>
                  <a:cubicBezTo>
                    <a:pt x="1368" y="991"/>
                    <a:pt x="1368" y="991"/>
                    <a:pt x="1368" y="991"/>
                  </a:cubicBezTo>
                  <a:cubicBezTo>
                    <a:pt x="1366" y="987"/>
                    <a:pt x="1366" y="987"/>
                    <a:pt x="1366" y="987"/>
                  </a:cubicBezTo>
                  <a:cubicBezTo>
                    <a:pt x="1365" y="985"/>
                    <a:pt x="1365" y="985"/>
                    <a:pt x="1365" y="985"/>
                  </a:cubicBezTo>
                  <a:cubicBezTo>
                    <a:pt x="1366" y="985"/>
                    <a:pt x="1366" y="985"/>
                    <a:pt x="1366" y="985"/>
                  </a:cubicBezTo>
                  <a:lnTo>
                    <a:pt x="1368" y="985"/>
                  </a:lnTo>
                  <a:close/>
                  <a:moveTo>
                    <a:pt x="1365" y="1000"/>
                  </a:moveTo>
                  <a:cubicBezTo>
                    <a:pt x="1367" y="1004"/>
                    <a:pt x="1367" y="1004"/>
                    <a:pt x="1367" y="1004"/>
                  </a:cubicBezTo>
                  <a:cubicBezTo>
                    <a:pt x="1368" y="1008"/>
                    <a:pt x="1368" y="1008"/>
                    <a:pt x="1368" y="1008"/>
                  </a:cubicBezTo>
                  <a:cubicBezTo>
                    <a:pt x="1369" y="1008"/>
                    <a:pt x="1369" y="1008"/>
                    <a:pt x="1369" y="1008"/>
                  </a:cubicBezTo>
                  <a:cubicBezTo>
                    <a:pt x="1368" y="1008"/>
                    <a:pt x="1368" y="1008"/>
                    <a:pt x="1368" y="1008"/>
                  </a:cubicBezTo>
                  <a:cubicBezTo>
                    <a:pt x="1365" y="1008"/>
                    <a:pt x="1365" y="1008"/>
                    <a:pt x="1365" y="1008"/>
                  </a:cubicBezTo>
                  <a:cubicBezTo>
                    <a:pt x="1359" y="1008"/>
                    <a:pt x="1359" y="1008"/>
                    <a:pt x="1359" y="1008"/>
                  </a:cubicBezTo>
                  <a:cubicBezTo>
                    <a:pt x="1356" y="1008"/>
                    <a:pt x="1356" y="1008"/>
                    <a:pt x="1356" y="1008"/>
                  </a:cubicBezTo>
                  <a:cubicBezTo>
                    <a:pt x="1355" y="1008"/>
                    <a:pt x="1355" y="1008"/>
                    <a:pt x="1355" y="1008"/>
                  </a:cubicBezTo>
                  <a:cubicBezTo>
                    <a:pt x="1356" y="1008"/>
                    <a:pt x="1356" y="1008"/>
                    <a:pt x="1356" y="1008"/>
                  </a:cubicBezTo>
                  <a:cubicBezTo>
                    <a:pt x="1357" y="1007"/>
                    <a:pt x="1357" y="1007"/>
                    <a:pt x="1357" y="1007"/>
                  </a:cubicBezTo>
                  <a:cubicBezTo>
                    <a:pt x="1360" y="1004"/>
                    <a:pt x="1360" y="1004"/>
                    <a:pt x="1360" y="1004"/>
                  </a:cubicBezTo>
                  <a:cubicBezTo>
                    <a:pt x="1362" y="1002"/>
                    <a:pt x="1362" y="1002"/>
                    <a:pt x="1362" y="1002"/>
                  </a:cubicBezTo>
                  <a:cubicBezTo>
                    <a:pt x="1363" y="1002"/>
                    <a:pt x="1363" y="1002"/>
                    <a:pt x="1363" y="1002"/>
                  </a:cubicBezTo>
                  <a:cubicBezTo>
                    <a:pt x="1364" y="1001"/>
                    <a:pt x="1364" y="1001"/>
                    <a:pt x="1364" y="1001"/>
                  </a:cubicBezTo>
                  <a:lnTo>
                    <a:pt x="1365" y="1000"/>
                  </a:lnTo>
                  <a:close/>
                  <a:moveTo>
                    <a:pt x="1363" y="995"/>
                  </a:moveTo>
                  <a:cubicBezTo>
                    <a:pt x="1363" y="995"/>
                    <a:pt x="1363" y="995"/>
                    <a:pt x="1363" y="995"/>
                  </a:cubicBezTo>
                  <a:cubicBezTo>
                    <a:pt x="1360" y="997"/>
                    <a:pt x="1360" y="997"/>
                    <a:pt x="1360" y="997"/>
                  </a:cubicBezTo>
                  <a:cubicBezTo>
                    <a:pt x="1359" y="999"/>
                    <a:pt x="1359" y="999"/>
                    <a:pt x="1359" y="999"/>
                  </a:cubicBezTo>
                  <a:cubicBezTo>
                    <a:pt x="1359" y="999"/>
                    <a:pt x="1359" y="999"/>
                    <a:pt x="1359" y="999"/>
                  </a:cubicBezTo>
                  <a:cubicBezTo>
                    <a:pt x="1357" y="1001"/>
                    <a:pt x="1357" y="1001"/>
                    <a:pt x="1357" y="1001"/>
                  </a:cubicBezTo>
                  <a:cubicBezTo>
                    <a:pt x="1356" y="1002"/>
                    <a:pt x="1356" y="1002"/>
                    <a:pt x="1356" y="1002"/>
                  </a:cubicBezTo>
                  <a:cubicBezTo>
                    <a:pt x="1356" y="1000"/>
                    <a:pt x="1356" y="1000"/>
                    <a:pt x="1356" y="1000"/>
                  </a:cubicBezTo>
                  <a:cubicBezTo>
                    <a:pt x="1357" y="998"/>
                    <a:pt x="1357" y="998"/>
                    <a:pt x="1357" y="998"/>
                  </a:cubicBezTo>
                  <a:cubicBezTo>
                    <a:pt x="1358" y="997"/>
                    <a:pt x="1358" y="997"/>
                    <a:pt x="1358" y="997"/>
                  </a:cubicBezTo>
                  <a:cubicBezTo>
                    <a:pt x="1358" y="996"/>
                    <a:pt x="1358" y="996"/>
                    <a:pt x="1358" y="996"/>
                  </a:cubicBezTo>
                  <a:cubicBezTo>
                    <a:pt x="1360" y="992"/>
                    <a:pt x="1360" y="992"/>
                    <a:pt x="1360" y="992"/>
                  </a:cubicBezTo>
                  <a:cubicBezTo>
                    <a:pt x="1360" y="991"/>
                    <a:pt x="1360" y="991"/>
                    <a:pt x="1360" y="991"/>
                  </a:cubicBezTo>
                  <a:cubicBezTo>
                    <a:pt x="1361" y="990"/>
                    <a:pt x="1361" y="990"/>
                    <a:pt x="1361" y="990"/>
                  </a:cubicBezTo>
                  <a:cubicBezTo>
                    <a:pt x="1361" y="989"/>
                    <a:pt x="1361" y="989"/>
                    <a:pt x="1361" y="989"/>
                  </a:cubicBezTo>
                  <a:cubicBezTo>
                    <a:pt x="1363" y="993"/>
                    <a:pt x="1363" y="993"/>
                    <a:pt x="1363" y="993"/>
                  </a:cubicBezTo>
                  <a:cubicBezTo>
                    <a:pt x="1364" y="995"/>
                    <a:pt x="1364" y="995"/>
                    <a:pt x="1364" y="995"/>
                  </a:cubicBezTo>
                  <a:lnTo>
                    <a:pt x="1363" y="995"/>
                  </a:lnTo>
                  <a:close/>
                  <a:moveTo>
                    <a:pt x="1359" y="966"/>
                  </a:moveTo>
                  <a:cubicBezTo>
                    <a:pt x="1359" y="971"/>
                    <a:pt x="1359" y="971"/>
                    <a:pt x="1359" y="971"/>
                  </a:cubicBezTo>
                  <a:cubicBezTo>
                    <a:pt x="1359" y="974"/>
                    <a:pt x="1359" y="974"/>
                    <a:pt x="1359" y="974"/>
                  </a:cubicBezTo>
                  <a:cubicBezTo>
                    <a:pt x="1359" y="974"/>
                    <a:pt x="1359" y="974"/>
                    <a:pt x="1359" y="974"/>
                  </a:cubicBezTo>
                  <a:cubicBezTo>
                    <a:pt x="1359" y="974"/>
                    <a:pt x="1359" y="974"/>
                    <a:pt x="1359" y="974"/>
                  </a:cubicBezTo>
                  <a:cubicBezTo>
                    <a:pt x="1354" y="968"/>
                    <a:pt x="1354" y="968"/>
                    <a:pt x="1354" y="968"/>
                  </a:cubicBezTo>
                  <a:cubicBezTo>
                    <a:pt x="1355" y="967"/>
                    <a:pt x="1355" y="967"/>
                    <a:pt x="1355" y="967"/>
                  </a:cubicBezTo>
                  <a:cubicBezTo>
                    <a:pt x="1357" y="964"/>
                    <a:pt x="1357" y="964"/>
                    <a:pt x="1357" y="964"/>
                  </a:cubicBezTo>
                  <a:cubicBezTo>
                    <a:pt x="1358" y="963"/>
                    <a:pt x="1358" y="963"/>
                    <a:pt x="1358" y="963"/>
                  </a:cubicBezTo>
                  <a:cubicBezTo>
                    <a:pt x="1358" y="962"/>
                    <a:pt x="1358" y="962"/>
                    <a:pt x="1358" y="962"/>
                  </a:cubicBezTo>
                  <a:cubicBezTo>
                    <a:pt x="1359" y="961"/>
                    <a:pt x="1359" y="961"/>
                    <a:pt x="1359" y="961"/>
                  </a:cubicBezTo>
                  <a:cubicBezTo>
                    <a:pt x="1359" y="963"/>
                    <a:pt x="1359" y="963"/>
                    <a:pt x="1359" y="963"/>
                  </a:cubicBezTo>
                  <a:cubicBezTo>
                    <a:pt x="1359" y="964"/>
                    <a:pt x="1359" y="964"/>
                    <a:pt x="1359" y="964"/>
                  </a:cubicBezTo>
                  <a:lnTo>
                    <a:pt x="1359" y="966"/>
                  </a:lnTo>
                  <a:close/>
                  <a:moveTo>
                    <a:pt x="1359" y="934"/>
                  </a:moveTo>
                  <a:cubicBezTo>
                    <a:pt x="1359" y="936"/>
                    <a:pt x="1359" y="936"/>
                    <a:pt x="1359" y="936"/>
                  </a:cubicBezTo>
                  <a:cubicBezTo>
                    <a:pt x="1359" y="940"/>
                    <a:pt x="1359" y="940"/>
                    <a:pt x="1359" y="940"/>
                  </a:cubicBezTo>
                  <a:cubicBezTo>
                    <a:pt x="1356" y="937"/>
                    <a:pt x="1356" y="937"/>
                    <a:pt x="1356" y="937"/>
                  </a:cubicBezTo>
                  <a:cubicBezTo>
                    <a:pt x="1358" y="935"/>
                    <a:pt x="1358" y="935"/>
                    <a:pt x="1358" y="935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3"/>
                    <a:pt x="1359" y="933"/>
                  </a:cubicBezTo>
                  <a:lnTo>
                    <a:pt x="1359" y="934"/>
                  </a:lnTo>
                  <a:close/>
                  <a:moveTo>
                    <a:pt x="1357" y="951"/>
                  </a:moveTo>
                  <a:cubicBezTo>
                    <a:pt x="1354" y="951"/>
                    <a:pt x="1354" y="951"/>
                    <a:pt x="1354" y="951"/>
                  </a:cubicBezTo>
                  <a:cubicBezTo>
                    <a:pt x="1349" y="951"/>
                    <a:pt x="1349" y="951"/>
                    <a:pt x="1349" y="951"/>
                  </a:cubicBezTo>
                  <a:cubicBezTo>
                    <a:pt x="1347" y="951"/>
                    <a:pt x="1347" y="951"/>
                    <a:pt x="1347" y="951"/>
                  </a:cubicBezTo>
                  <a:cubicBezTo>
                    <a:pt x="1346" y="951"/>
                    <a:pt x="1346" y="951"/>
                    <a:pt x="1346" y="951"/>
                  </a:cubicBezTo>
                  <a:cubicBezTo>
                    <a:pt x="1346" y="951"/>
                    <a:pt x="1346" y="951"/>
                    <a:pt x="1346" y="951"/>
                  </a:cubicBezTo>
                  <a:cubicBezTo>
                    <a:pt x="1347" y="949"/>
                    <a:pt x="1347" y="949"/>
                    <a:pt x="1347" y="949"/>
                  </a:cubicBezTo>
                  <a:cubicBezTo>
                    <a:pt x="1349" y="947"/>
                    <a:pt x="1349" y="947"/>
                    <a:pt x="1349" y="947"/>
                  </a:cubicBezTo>
                  <a:cubicBezTo>
                    <a:pt x="1351" y="944"/>
                    <a:pt x="1351" y="944"/>
                    <a:pt x="1351" y="944"/>
                  </a:cubicBezTo>
                  <a:cubicBezTo>
                    <a:pt x="1351" y="943"/>
                    <a:pt x="1351" y="943"/>
                    <a:pt x="1351" y="943"/>
                  </a:cubicBezTo>
                  <a:cubicBezTo>
                    <a:pt x="1353" y="945"/>
                    <a:pt x="1353" y="945"/>
                    <a:pt x="1353" y="945"/>
                  </a:cubicBezTo>
                  <a:lnTo>
                    <a:pt x="1357" y="951"/>
                  </a:lnTo>
                  <a:close/>
                  <a:moveTo>
                    <a:pt x="1348" y="956"/>
                  </a:moveTo>
                  <a:cubicBezTo>
                    <a:pt x="1350" y="956"/>
                    <a:pt x="1350" y="956"/>
                    <a:pt x="1350" y="956"/>
                  </a:cubicBezTo>
                  <a:cubicBezTo>
                    <a:pt x="1352" y="956"/>
                    <a:pt x="1352" y="956"/>
                    <a:pt x="1352" y="956"/>
                  </a:cubicBezTo>
                  <a:cubicBezTo>
                    <a:pt x="1354" y="956"/>
                    <a:pt x="1354" y="956"/>
                    <a:pt x="1354" y="956"/>
                  </a:cubicBezTo>
                  <a:cubicBezTo>
                    <a:pt x="1357" y="956"/>
                    <a:pt x="1357" y="956"/>
                    <a:pt x="1357" y="956"/>
                  </a:cubicBezTo>
                  <a:cubicBezTo>
                    <a:pt x="1356" y="957"/>
                    <a:pt x="1356" y="957"/>
                    <a:pt x="1356" y="957"/>
                  </a:cubicBezTo>
                  <a:cubicBezTo>
                    <a:pt x="1355" y="959"/>
                    <a:pt x="1355" y="959"/>
                    <a:pt x="1355" y="959"/>
                  </a:cubicBezTo>
                  <a:cubicBezTo>
                    <a:pt x="1354" y="960"/>
                    <a:pt x="1354" y="960"/>
                    <a:pt x="1354" y="960"/>
                  </a:cubicBezTo>
                  <a:cubicBezTo>
                    <a:pt x="1353" y="961"/>
                    <a:pt x="1353" y="961"/>
                    <a:pt x="1353" y="961"/>
                  </a:cubicBezTo>
                  <a:cubicBezTo>
                    <a:pt x="1351" y="963"/>
                    <a:pt x="1351" y="963"/>
                    <a:pt x="1351" y="963"/>
                  </a:cubicBezTo>
                  <a:cubicBezTo>
                    <a:pt x="1346" y="956"/>
                    <a:pt x="1346" y="956"/>
                    <a:pt x="1346" y="956"/>
                  </a:cubicBezTo>
                  <a:lnTo>
                    <a:pt x="1348" y="956"/>
                  </a:lnTo>
                  <a:close/>
                  <a:moveTo>
                    <a:pt x="1351" y="972"/>
                  </a:moveTo>
                  <a:cubicBezTo>
                    <a:pt x="1351" y="972"/>
                    <a:pt x="1351" y="972"/>
                    <a:pt x="1351" y="972"/>
                  </a:cubicBezTo>
                  <a:cubicBezTo>
                    <a:pt x="1353" y="974"/>
                    <a:pt x="1353" y="974"/>
                    <a:pt x="1353" y="974"/>
                  </a:cubicBezTo>
                  <a:cubicBezTo>
                    <a:pt x="1357" y="980"/>
                    <a:pt x="1357" y="980"/>
                    <a:pt x="1357" y="980"/>
                  </a:cubicBezTo>
                  <a:cubicBezTo>
                    <a:pt x="1353" y="980"/>
                    <a:pt x="1353" y="980"/>
                    <a:pt x="1353" y="980"/>
                  </a:cubicBezTo>
                  <a:cubicBezTo>
                    <a:pt x="1349" y="980"/>
                    <a:pt x="1349" y="980"/>
                    <a:pt x="1349" y="980"/>
                  </a:cubicBezTo>
                  <a:cubicBezTo>
                    <a:pt x="1348" y="980"/>
                    <a:pt x="1348" y="980"/>
                    <a:pt x="1348" y="980"/>
                  </a:cubicBezTo>
                  <a:cubicBezTo>
                    <a:pt x="1346" y="980"/>
                    <a:pt x="1346" y="980"/>
                    <a:pt x="1346" y="980"/>
                  </a:cubicBezTo>
                  <a:cubicBezTo>
                    <a:pt x="1346" y="980"/>
                    <a:pt x="1346" y="980"/>
                    <a:pt x="1346" y="980"/>
                  </a:cubicBezTo>
                  <a:cubicBezTo>
                    <a:pt x="1346" y="979"/>
                    <a:pt x="1346" y="979"/>
                    <a:pt x="1346" y="979"/>
                  </a:cubicBezTo>
                  <a:cubicBezTo>
                    <a:pt x="1347" y="979"/>
                    <a:pt x="1347" y="979"/>
                    <a:pt x="1347" y="979"/>
                  </a:cubicBezTo>
                  <a:cubicBezTo>
                    <a:pt x="1347" y="978"/>
                    <a:pt x="1347" y="978"/>
                    <a:pt x="1347" y="978"/>
                  </a:cubicBezTo>
                  <a:cubicBezTo>
                    <a:pt x="1349" y="976"/>
                    <a:pt x="1349" y="976"/>
                    <a:pt x="1349" y="976"/>
                  </a:cubicBezTo>
                  <a:lnTo>
                    <a:pt x="1351" y="972"/>
                  </a:lnTo>
                  <a:close/>
                  <a:moveTo>
                    <a:pt x="1347" y="985"/>
                  </a:moveTo>
                  <a:cubicBezTo>
                    <a:pt x="1352" y="985"/>
                    <a:pt x="1352" y="985"/>
                    <a:pt x="1352" y="985"/>
                  </a:cubicBezTo>
                  <a:cubicBezTo>
                    <a:pt x="1353" y="985"/>
                    <a:pt x="1353" y="985"/>
                    <a:pt x="1353" y="985"/>
                  </a:cubicBezTo>
                  <a:cubicBezTo>
                    <a:pt x="1354" y="985"/>
                    <a:pt x="1354" y="985"/>
                    <a:pt x="1354" y="985"/>
                  </a:cubicBezTo>
                  <a:cubicBezTo>
                    <a:pt x="1354" y="985"/>
                    <a:pt x="1354" y="985"/>
                    <a:pt x="1354" y="985"/>
                  </a:cubicBezTo>
                  <a:cubicBezTo>
                    <a:pt x="1353" y="986"/>
                    <a:pt x="1353" y="986"/>
                    <a:pt x="1353" y="986"/>
                  </a:cubicBezTo>
                  <a:cubicBezTo>
                    <a:pt x="1350" y="988"/>
                    <a:pt x="1350" y="988"/>
                    <a:pt x="1350" y="988"/>
                  </a:cubicBezTo>
                  <a:cubicBezTo>
                    <a:pt x="1349" y="989"/>
                    <a:pt x="1349" y="989"/>
                    <a:pt x="1349" y="989"/>
                  </a:cubicBezTo>
                  <a:cubicBezTo>
                    <a:pt x="1349" y="989"/>
                    <a:pt x="1349" y="989"/>
                    <a:pt x="1349" y="989"/>
                  </a:cubicBezTo>
                  <a:cubicBezTo>
                    <a:pt x="1347" y="991"/>
                    <a:pt x="1347" y="991"/>
                    <a:pt x="1347" y="991"/>
                  </a:cubicBezTo>
                  <a:cubicBezTo>
                    <a:pt x="1346" y="991"/>
                    <a:pt x="1346" y="991"/>
                    <a:pt x="1346" y="991"/>
                  </a:cubicBezTo>
                  <a:cubicBezTo>
                    <a:pt x="1346" y="991"/>
                    <a:pt x="1346" y="991"/>
                    <a:pt x="1346" y="991"/>
                  </a:cubicBezTo>
                  <a:cubicBezTo>
                    <a:pt x="1345" y="986"/>
                    <a:pt x="1345" y="986"/>
                    <a:pt x="1345" y="986"/>
                  </a:cubicBezTo>
                  <a:cubicBezTo>
                    <a:pt x="1345" y="985"/>
                    <a:pt x="1345" y="985"/>
                    <a:pt x="1345" y="985"/>
                  </a:cubicBezTo>
                  <a:cubicBezTo>
                    <a:pt x="1345" y="985"/>
                    <a:pt x="1345" y="985"/>
                    <a:pt x="1345" y="985"/>
                  </a:cubicBezTo>
                  <a:lnTo>
                    <a:pt x="1347" y="985"/>
                  </a:lnTo>
                  <a:close/>
                  <a:moveTo>
                    <a:pt x="1350" y="995"/>
                  </a:moveTo>
                  <a:cubicBezTo>
                    <a:pt x="1352" y="993"/>
                    <a:pt x="1352" y="993"/>
                    <a:pt x="1352" y="993"/>
                  </a:cubicBezTo>
                  <a:cubicBezTo>
                    <a:pt x="1353" y="992"/>
                    <a:pt x="1353" y="992"/>
                    <a:pt x="1353" y="992"/>
                  </a:cubicBezTo>
                  <a:cubicBezTo>
                    <a:pt x="1354" y="991"/>
                    <a:pt x="1354" y="991"/>
                    <a:pt x="1354" y="991"/>
                  </a:cubicBezTo>
                  <a:cubicBezTo>
                    <a:pt x="1355" y="991"/>
                    <a:pt x="1355" y="991"/>
                    <a:pt x="1355" y="991"/>
                  </a:cubicBezTo>
                  <a:cubicBezTo>
                    <a:pt x="1354" y="992"/>
                    <a:pt x="1354" y="992"/>
                    <a:pt x="1354" y="992"/>
                  </a:cubicBezTo>
                  <a:cubicBezTo>
                    <a:pt x="1354" y="993"/>
                    <a:pt x="1354" y="993"/>
                    <a:pt x="1354" y="993"/>
                  </a:cubicBezTo>
                  <a:cubicBezTo>
                    <a:pt x="1353" y="994"/>
                    <a:pt x="1353" y="994"/>
                    <a:pt x="1353" y="994"/>
                  </a:cubicBezTo>
                  <a:cubicBezTo>
                    <a:pt x="1352" y="997"/>
                    <a:pt x="1352" y="997"/>
                    <a:pt x="1352" y="997"/>
                  </a:cubicBezTo>
                  <a:cubicBezTo>
                    <a:pt x="1351" y="1000"/>
                    <a:pt x="1351" y="1000"/>
                    <a:pt x="1351" y="1000"/>
                  </a:cubicBezTo>
                  <a:cubicBezTo>
                    <a:pt x="1350" y="1002"/>
                    <a:pt x="1350" y="1002"/>
                    <a:pt x="1350" y="1002"/>
                  </a:cubicBezTo>
                  <a:cubicBezTo>
                    <a:pt x="1349" y="1003"/>
                    <a:pt x="1349" y="1003"/>
                    <a:pt x="1349" y="1003"/>
                  </a:cubicBezTo>
                  <a:cubicBezTo>
                    <a:pt x="1349" y="1001"/>
                    <a:pt x="1349" y="1001"/>
                    <a:pt x="1349" y="1001"/>
                  </a:cubicBezTo>
                  <a:cubicBezTo>
                    <a:pt x="1348" y="998"/>
                    <a:pt x="1348" y="998"/>
                    <a:pt x="1348" y="998"/>
                  </a:cubicBezTo>
                  <a:cubicBezTo>
                    <a:pt x="1348" y="997"/>
                    <a:pt x="1348" y="997"/>
                    <a:pt x="1348" y="997"/>
                  </a:cubicBezTo>
                  <a:lnTo>
                    <a:pt x="1350" y="995"/>
                  </a:lnTo>
                  <a:close/>
                  <a:moveTo>
                    <a:pt x="1362" y="1014"/>
                  </a:moveTo>
                  <a:cubicBezTo>
                    <a:pt x="1364" y="1014"/>
                    <a:pt x="1364" y="1014"/>
                    <a:pt x="1364" y="1014"/>
                  </a:cubicBezTo>
                  <a:cubicBezTo>
                    <a:pt x="1370" y="1014"/>
                    <a:pt x="1370" y="1014"/>
                    <a:pt x="1370" y="1014"/>
                  </a:cubicBezTo>
                  <a:cubicBezTo>
                    <a:pt x="1371" y="1014"/>
                    <a:pt x="1371" y="1014"/>
                    <a:pt x="1371" y="1014"/>
                  </a:cubicBezTo>
                  <a:cubicBezTo>
                    <a:pt x="1371" y="1015"/>
                    <a:pt x="1371" y="1015"/>
                    <a:pt x="1371" y="1015"/>
                  </a:cubicBezTo>
                  <a:cubicBezTo>
                    <a:pt x="1372" y="1017"/>
                    <a:pt x="1372" y="1017"/>
                    <a:pt x="1372" y="1017"/>
                  </a:cubicBezTo>
                  <a:cubicBezTo>
                    <a:pt x="1371" y="1017"/>
                    <a:pt x="1370" y="1018"/>
                    <a:pt x="1369" y="1018"/>
                  </a:cubicBezTo>
                  <a:cubicBezTo>
                    <a:pt x="1367" y="1019"/>
                    <a:pt x="1367" y="1019"/>
                    <a:pt x="1367" y="1019"/>
                  </a:cubicBezTo>
                  <a:cubicBezTo>
                    <a:pt x="1364" y="1020"/>
                    <a:pt x="1361" y="1021"/>
                    <a:pt x="1359" y="1022"/>
                  </a:cubicBezTo>
                  <a:cubicBezTo>
                    <a:pt x="1353" y="1013"/>
                    <a:pt x="1353" y="1013"/>
                    <a:pt x="1353" y="1013"/>
                  </a:cubicBezTo>
                  <a:lnTo>
                    <a:pt x="1362" y="1014"/>
                  </a:lnTo>
                  <a:close/>
                  <a:moveTo>
                    <a:pt x="1371" y="1001"/>
                  </a:moveTo>
                  <a:cubicBezTo>
                    <a:pt x="1369" y="996"/>
                    <a:pt x="1369" y="996"/>
                    <a:pt x="1369" y="996"/>
                  </a:cubicBezTo>
                  <a:cubicBezTo>
                    <a:pt x="1370" y="996"/>
                    <a:pt x="1370" y="996"/>
                    <a:pt x="1370" y="996"/>
                  </a:cubicBezTo>
                  <a:cubicBezTo>
                    <a:pt x="1373" y="993"/>
                    <a:pt x="1373" y="993"/>
                    <a:pt x="1373" y="993"/>
                  </a:cubicBezTo>
                  <a:cubicBezTo>
                    <a:pt x="1374" y="992"/>
                    <a:pt x="1374" y="992"/>
                    <a:pt x="1374" y="992"/>
                  </a:cubicBezTo>
                  <a:cubicBezTo>
                    <a:pt x="1375" y="991"/>
                    <a:pt x="1375" y="991"/>
                    <a:pt x="1375" y="991"/>
                  </a:cubicBezTo>
                  <a:cubicBezTo>
                    <a:pt x="1376" y="990"/>
                    <a:pt x="1376" y="990"/>
                    <a:pt x="1376" y="990"/>
                  </a:cubicBezTo>
                  <a:cubicBezTo>
                    <a:pt x="1376" y="990"/>
                    <a:pt x="1376" y="990"/>
                    <a:pt x="1376" y="990"/>
                  </a:cubicBezTo>
                  <a:cubicBezTo>
                    <a:pt x="1376" y="991"/>
                    <a:pt x="1376" y="991"/>
                    <a:pt x="1376" y="991"/>
                  </a:cubicBezTo>
                  <a:cubicBezTo>
                    <a:pt x="1376" y="992"/>
                    <a:pt x="1376" y="992"/>
                    <a:pt x="1376" y="992"/>
                  </a:cubicBezTo>
                  <a:cubicBezTo>
                    <a:pt x="1375" y="994"/>
                    <a:pt x="1375" y="994"/>
                    <a:pt x="1375" y="994"/>
                  </a:cubicBezTo>
                  <a:cubicBezTo>
                    <a:pt x="1375" y="995"/>
                    <a:pt x="1375" y="995"/>
                    <a:pt x="1375" y="995"/>
                  </a:cubicBezTo>
                  <a:cubicBezTo>
                    <a:pt x="1373" y="1000"/>
                    <a:pt x="1373" y="1000"/>
                    <a:pt x="1373" y="1000"/>
                  </a:cubicBezTo>
                  <a:cubicBezTo>
                    <a:pt x="1373" y="1002"/>
                    <a:pt x="1373" y="1002"/>
                    <a:pt x="1373" y="1002"/>
                  </a:cubicBezTo>
                  <a:cubicBezTo>
                    <a:pt x="1372" y="1003"/>
                    <a:pt x="1372" y="1003"/>
                    <a:pt x="1372" y="1003"/>
                  </a:cubicBezTo>
                  <a:cubicBezTo>
                    <a:pt x="1372" y="1003"/>
                    <a:pt x="1372" y="1003"/>
                    <a:pt x="1372" y="1003"/>
                  </a:cubicBezTo>
                  <a:cubicBezTo>
                    <a:pt x="1372" y="1003"/>
                    <a:pt x="1372" y="1003"/>
                    <a:pt x="1372" y="1003"/>
                  </a:cubicBezTo>
                  <a:lnTo>
                    <a:pt x="1371" y="1001"/>
                  </a:lnTo>
                  <a:close/>
                  <a:moveTo>
                    <a:pt x="1376" y="980"/>
                  </a:moveTo>
                  <a:cubicBezTo>
                    <a:pt x="1375" y="980"/>
                    <a:pt x="1375" y="980"/>
                    <a:pt x="1375" y="980"/>
                  </a:cubicBezTo>
                  <a:cubicBezTo>
                    <a:pt x="1373" y="980"/>
                    <a:pt x="1373" y="980"/>
                    <a:pt x="1373" y="980"/>
                  </a:cubicBezTo>
                  <a:cubicBezTo>
                    <a:pt x="1368" y="980"/>
                    <a:pt x="1368" y="980"/>
                    <a:pt x="1368" y="980"/>
                  </a:cubicBezTo>
                  <a:cubicBezTo>
                    <a:pt x="1366" y="980"/>
                    <a:pt x="1366" y="980"/>
                    <a:pt x="1366" y="980"/>
                  </a:cubicBezTo>
                  <a:cubicBezTo>
                    <a:pt x="1367" y="979"/>
                    <a:pt x="1367" y="979"/>
                    <a:pt x="1367" y="979"/>
                  </a:cubicBezTo>
                  <a:cubicBezTo>
                    <a:pt x="1369" y="976"/>
                    <a:pt x="1369" y="976"/>
                    <a:pt x="1369" y="976"/>
                  </a:cubicBezTo>
                  <a:cubicBezTo>
                    <a:pt x="1370" y="975"/>
                    <a:pt x="1370" y="975"/>
                    <a:pt x="1370" y="975"/>
                  </a:cubicBezTo>
                  <a:cubicBezTo>
                    <a:pt x="1370" y="974"/>
                    <a:pt x="1370" y="974"/>
                    <a:pt x="1370" y="974"/>
                  </a:cubicBezTo>
                  <a:cubicBezTo>
                    <a:pt x="1371" y="973"/>
                    <a:pt x="1371" y="973"/>
                    <a:pt x="1371" y="973"/>
                  </a:cubicBezTo>
                  <a:cubicBezTo>
                    <a:pt x="1371" y="972"/>
                    <a:pt x="1371" y="972"/>
                    <a:pt x="1371" y="972"/>
                  </a:cubicBezTo>
                  <a:cubicBezTo>
                    <a:pt x="1373" y="974"/>
                    <a:pt x="1373" y="974"/>
                    <a:pt x="1373" y="974"/>
                  </a:cubicBezTo>
                  <a:cubicBezTo>
                    <a:pt x="1377" y="980"/>
                    <a:pt x="1377" y="980"/>
                    <a:pt x="1377" y="980"/>
                  </a:cubicBezTo>
                  <a:lnTo>
                    <a:pt x="1376" y="980"/>
                  </a:lnTo>
                  <a:close/>
                  <a:moveTo>
                    <a:pt x="1375" y="968"/>
                  </a:moveTo>
                  <a:cubicBezTo>
                    <a:pt x="1375" y="967"/>
                    <a:pt x="1375" y="967"/>
                    <a:pt x="1375" y="967"/>
                  </a:cubicBezTo>
                  <a:cubicBezTo>
                    <a:pt x="1376" y="966"/>
                    <a:pt x="1376" y="966"/>
                    <a:pt x="1376" y="966"/>
                  </a:cubicBezTo>
                  <a:cubicBezTo>
                    <a:pt x="1377" y="964"/>
                    <a:pt x="1377" y="964"/>
                    <a:pt x="1377" y="964"/>
                  </a:cubicBezTo>
                  <a:cubicBezTo>
                    <a:pt x="1379" y="961"/>
                    <a:pt x="1379" y="961"/>
                    <a:pt x="1379" y="961"/>
                  </a:cubicBezTo>
                  <a:cubicBezTo>
                    <a:pt x="1379" y="966"/>
                    <a:pt x="1379" y="966"/>
                    <a:pt x="1379" y="966"/>
                  </a:cubicBezTo>
                  <a:cubicBezTo>
                    <a:pt x="1379" y="969"/>
                    <a:pt x="1379" y="969"/>
                    <a:pt x="1379" y="969"/>
                  </a:cubicBezTo>
                  <a:cubicBezTo>
                    <a:pt x="1379" y="971"/>
                    <a:pt x="1379" y="971"/>
                    <a:pt x="1379" y="971"/>
                  </a:cubicBezTo>
                  <a:cubicBezTo>
                    <a:pt x="1379" y="974"/>
                    <a:pt x="1379" y="974"/>
                    <a:pt x="1379" y="974"/>
                  </a:cubicBezTo>
                  <a:lnTo>
                    <a:pt x="1375" y="968"/>
                  </a:lnTo>
                  <a:close/>
                  <a:moveTo>
                    <a:pt x="1379" y="945"/>
                  </a:moveTo>
                  <a:cubicBezTo>
                    <a:pt x="1378" y="944"/>
                    <a:pt x="1378" y="944"/>
                    <a:pt x="1378" y="944"/>
                  </a:cubicBezTo>
                  <a:cubicBezTo>
                    <a:pt x="1379" y="942"/>
                    <a:pt x="1379" y="942"/>
                    <a:pt x="1379" y="942"/>
                  </a:cubicBezTo>
                  <a:cubicBezTo>
                    <a:pt x="1379" y="945"/>
                    <a:pt x="1379" y="945"/>
                    <a:pt x="1379" y="945"/>
                  </a:cubicBezTo>
                  <a:cubicBezTo>
                    <a:pt x="1379" y="946"/>
                    <a:pt x="1379" y="946"/>
                    <a:pt x="1379" y="946"/>
                  </a:cubicBezTo>
                  <a:lnTo>
                    <a:pt x="1379" y="945"/>
                  </a:lnTo>
                  <a:close/>
                  <a:moveTo>
                    <a:pt x="1379" y="922"/>
                  </a:moveTo>
                  <a:cubicBezTo>
                    <a:pt x="1379" y="922"/>
                    <a:pt x="1379" y="922"/>
                    <a:pt x="1379" y="922"/>
                  </a:cubicBezTo>
                  <a:cubicBezTo>
                    <a:pt x="1376" y="922"/>
                    <a:pt x="1376" y="922"/>
                    <a:pt x="1376" y="922"/>
                  </a:cubicBezTo>
                  <a:cubicBezTo>
                    <a:pt x="1373" y="922"/>
                    <a:pt x="1373" y="922"/>
                    <a:pt x="1373" y="922"/>
                  </a:cubicBezTo>
                  <a:cubicBezTo>
                    <a:pt x="1369" y="922"/>
                    <a:pt x="1369" y="922"/>
                    <a:pt x="1369" y="922"/>
                  </a:cubicBezTo>
                  <a:cubicBezTo>
                    <a:pt x="1366" y="922"/>
                    <a:pt x="1366" y="922"/>
                    <a:pt x="1366" y="922"/>
                  </a:cubicBezTo>
                  <a:cubicBezTo>
                    <a:pt x="1362" y="922"/>
                    <a:pt x="1362" y="922"/>
                    <a:pt x="1362" y="922"/>
                  </a:cubicBezTo>
                  <a:cubicBezTo>
                    <a:pt x="1362" y="922"/>
                    <a:pt x="1362" y="922"/>
                    <a:pt x="1362" y="922"/>
                  </a:cubicBezTo>
                  <a:cubicBezTo>
                    <a:pt x="1362" y="922"/>
                    <a:pt x="1362" y="922"/>
                    <a:pt x="1362" y="922"/>
                  </a:cubicBezTo>
                  <a:cubicBezTo>
                    <a:pt x="1360" y="922"/>
                    <a:pt x="1360" y="922"/>
                    <a:pt x="1360" y="922"/>
                  </a:cubicBezTo>
                  <a:cubicBezTo>
                    <a:pt x="1355" y="922"/>
                    <a:pt x="1355" y="922"/>
                    <a:pt x="1355" y="922"/>
                  </a:cubicBezTo>
                  <a:cubicBezTo>
                    <a:pt x="1353" y="922"/>
                    <a:pt x="1353" y="922"/>
                    <a:pt x="1353" y="922"/>
                  </a:cubicBezTo>
                  <a:cubicBezTo>
                    <a:pt x="1353" y="922"/>
                    <a:pt x="1353" y="922"/>
                    <a:pt x="1353" y="922"/>
                  </a:cubicBezTo>
                  <a:cubicBezTo>
                    <a:pt x="1353" y="922"/>
                    <a:pt x="1353" y="922"/>
                    <a:pt x="1353" y="922"/>
                  </a:cubicBezTo>
                  <a:cubicBezTo>
                    <a:pt x="1354" y="922"/>
                    <a:pt x="1354" y="922"/>
                    <a:pt x="1354" y="922"/>
                  </a:cubicBezTo>
                  <a:cubicBezTo>
                    <a:pt x="1358" y="920"/>
                    <a:pt x="1358" y="920"/>
                    <a:pt x="1358" y="920"/>
                  </a:cubicBezTo>
                  <a:cubicBezTo>
                    <a:pt x="1362" y="918"/>
                    <a:pt x="1362" y="918"/>
                    <a:pt x="1362" y="918"/>
                  </a:cubicBezTo>
                  <a:cubicBezTo>
                    <a:pt x="1364" y="917"/>
                    <a:pt x="1364" y="917"/>
                    <a:pt x="1364" y="917"/>
                  </a:cubicBezTo>
                  <a:cubicBezTo>
                    <a:pt x="1367" y="916"/>
                    <a:pt x="1367" y="916"/>
                    <a:pt x="1367" y="916"/>
                  </a:cubicBezTo>
                  <a:cubicBezTo>
                    <a:pt x="1369" y="915"/>
                    <a:pt x="1369" y="915"/>
                    <a:pt x="1369" y="915"/>
                  </a:cubicBezTo>
                  <a:cubicBezTo>
                    <a:pt x="1371" y="914"/>
                    <a:pt x="1371" y="914"/>
                    <a:pt x="1371" y="914"/>
                  </a:cubicBezTo>
                  <a:cubicBezTo>
                    <a:pt x="1372" y="913"/>
                    <a:pt x="1372" y="913"/>
                    <a:pt x="1372" y="913"/>
                  </a:cubicBezTo>
                  <a:cubicBezTo>
                    <a:pt x="1373" y="913"/>
                    <a:pt x="1373" y="913"/>
                    <a:pt x="1373" y="913"/>
                  </a:cubicBezTo>
                  <a:cubicBezTo>
                    <a:pt x="1376" y="912"/>
                    <a:pt x="1376" y="912"/>
                    <a:pt x="1376" y="912"/>
                  </a:cubicBezTo>
                  <a:cubicBezTo>
                    <a:pt x="1378" y="911"/>
                    <a:pt x="1378" y="911"/>
                    <a:pt x="1378" y="911"/>
                  </a:cubicBezTo>
                  <a:cubicBezTo>
                    <a:pt x="1380" y="910"/>
                    <a:pt x="1380" y="910"/>
                    <a:pt x="1380" y="910"/>
                  </a:cubicBezTo>
                  <a:cubicBezTo>
                    <a:pt x="1382" y="909"/>
                    <a:pt x="1382" y="909"/>
                    <a:pt x="1382" y="909"/>
                  </a:cubicBezTo>
                  <a:cubicBezTo>
                    <a:pt x="1381" y="911"/>
                    <a:pt x="1381" y="911"/>
                    <a:pt x="1381" y="911"/>
                  </a:cubicBezTo>
                  <a:cubicBezTo>
                    <a:pt x="1381" y="914"/>
                    <a:pt x="1381" y="914"/>
                    <a:pt x="1381" y="914"/>
                  </a:cubicBezTo>
                  <a:cubicBezTo>
                    <a:pt x="1380" y="916"/>
                    <a:pt x="1380" y="916"/>
                    <a:pt x="1380" y="916"/>
                  </a:cubicBezTo>
                  <a:cubicBezTo>
                    <a:pt x="1379" y="920"/>
                    <a:pt x="1379" y="920"/>
                    <a:pt x="1379" y="920"/>
                  </a:cubicBezTo>
                  <a:cubicBezTo>
                    <a:pt x="1379" y="920"/>
                    <a:pt x="1379" y="920"/>
                    <a:pt x="1379" y="920"/>
                  </a:cubicBezTo>
                  <a:lnTo>
                    <a:pt x="1379" y="922"/>
                  </a:lnTo>
                  <a:close/>
                  <a:moveTo>
                    <a:pt x="1354" y="927"/>
                  </a:moveTo>
                  <a:cubicBezTo>
                    <a:pt x="1357" y="927"/>
                    <a:pt x="1357" y="927"/>
                    <a:pt x="1357" y="927"/>
                  </a:cubicBezTo>
                  <a:cubicBezTo>
                    <a:pt x="1356" y="929"/>
                    <a:pt x="1356" y="929"/>
                    <a:pt x="1356" y="929"/>
                  </a:cubicBezTo>
                  <a:cubicBezTo>
                    <a:pt x="1355" y="930"/>
                    <a:pt x="1355" y="930"/>
                    <a:pt x="1355" y="930"/>
                  </a:cubicBezTo>
                  <a:cubicBezTo>
                    <a:pt x="1354" y="931"/>
                    <a:pt x="1354" y="931"/>
                    <a:pt x="1354" y="931"/>
                  </a:cubicBezTo>
                  <a:cubicBezTo>
                    <a:pt x="1352" y="934"/>
                    <a:pt x="1352" y="934"/>
                    <a:pt x="1352" y="934"/>
                  </a:cubicBezTo>
                  <a:cubicBezTo>
                    <a:pt x="1351" y="934"/>
                    <a:pt x="1351" y="934"/>
                    <a:pt x="1351" y="934"/>
                  </a:cubicBezTo>
                  <a:cubicBezTo>
                    <a:pt x="1346" y="927"/>
                    <a:pt x="1346" y="927"/>
                    <a:pt x="1346" y="927"/>
                  </a:cubicBezTo>
                  <a:cubicBezTo>
                    <a:pt x="1350" y="927"/>
                    <a:pt x="1350" y="927"/>
                    <a:pt x="1350" y="927"/>
                  </a:cubicBezTo>
                  <a:cubicBezTo>
                    <a:pt x="1352" y="927"/>
                    <a:pt x="1352" y="927"/>
                    <a:pt x="1352" y="927"/>
                  </a:cubicBezTo>
                  <a:lnTo>
                    <a:pt x="1354" y="927"/>
                  </a:lnTo>
                  <a:close/>
                  <a:moveTo>
                    <a:pt x="1347" y="937"/>
                  </a:moveTo>
                  <a:cubicBezTo>
                    <a:pt x="1348" y="939"/>
                    <a:pt x="1348" y="939"/>
                    <a:pt x="1348" y="939"/>
                  </a:cubicBezTo>
                  <a:cubicBezTo>
                    <a:pt x="1348" y="939"/>
                    <a:pt x="1348" y="939"/>
                    <a:pt x="1348" y="939"/>
                  </a:cubicBezTo>
                  <a:cubicBezTo>
                    <a:pt x="1348" y="940"/>
                    <a:pt x="1348" y="940"/>
                    <a:pt x="1348" y="940"/>
                  </a:cubicBezTo>
                  <a:cubicBezTo>
                    <a:pt x="1346" y="943"/>
                    <a:pt x="1346" y="943"/>
                    <a:pt x="1346" y="943"/>
                  </a:cubicBezTo>
                  <a:cubicBezTo>
                    <a:pt x="1344" y="945"/>
                    <a:pt x="1344" y="945"/>
                    <a:pt x="1344" y="945"/>
                  </a:cubicBezTo>
                  <a:cubicBezTo>
                    <a:pt x="1344" y="941"/>
                    <a:pt x="1344" y="941"/>
                    <a:pt x="1344" y="941"/>
                  </a:cubicBezTo>
                  <a:cubicBezTo>
                    <a:pt x="1344" y="937"/>
                    <a:pt x="1344" y="937"/>
                    <a:pt x="1344" y="937"/>
                  </a:cubicBezTo>
                  <a:cubicBezTo>
                    <a:pt x="1344" y="935"/>
                    <a:pt x="1344" y="935"/>
                    <a:pt x="1344" y="935"/>
                  </a:cubicBezTo>
                  <a:cubicBezTo>
                    <a:pt x="1344" y="935"/>
                    <a:pt x="1344" y="935"/>
                    <a:pt x="1344" y="935"/>
                  </a:cubicBezTo>
                  <a:lnTo>
                    <a:pt x="1347" y="937"/>
                  </a:lnTo>
                  <a:close/>
                  <a:moveTo>
                    <a:pt x="1346" y="1008"/>
                  </a:moveTo>
                  <a:cubicBezTo>
                    <a:pt x="1343" y="1008"/>
                    <a:pt x="1343" y="1008"/>
                    <a:pt x="1343" y="1008"/>
                  </a:cubicBezTo>
                  <a:cubicBezTo>
                    <a:pt x="1338" y="1008"/>
                    <a:pt x="1338" y="1008"/>
                    <a:pt x="1338" y="1008"/>
                  </a:cubicBezTo>
                  <a:cubicBezTo>
                    <a:pt x="1333" y="1008"/>
                    <a:pt x="1333" y="1008"/>
                    <a:pt x="1333" y="1008"/>
                  </a:cubicBezTo>
                  <a:cubicBezTo>
                    <a:pt x="1336" y="1006"/>
                    <a:pt x="1336" y="1006"/>
                    <a:pt x="1336" y="1006"/>
                  </a:cubicBezTo>
                  <a:cubicBezTo>
                    <a:pt x="1338" y="1004"/>
                    <a:pt x="1338" y="1004"/>
                    <a:pt x="1338" y="1004"/>
                  </a:cubicBezTo>
                  <a:cubicBezTo>
                    <a:pt x="1343" y="1000"/>
                    <a:pt x="1343" y="1000"/>
                    <a:pt x="1343" y="1000"/>
                  </a:cubicBezTo>
                  <a:lnTo>
                    <a:pt x="1346" y="1008"/>
                  </a:lnTo>
                  <a:close/>
                  <a:moveTo>
                    <a:pt x="1335" y="1001"/>
                  </a:moveTo>
                  <a:cubicBezTo>
                    <a:pt x="1334" y="1001"/>
                    <a:pt x="1334" y="1001"/>
                    <a:pt x="1334" y="1001"/>
                  </a:cubicBezTo>
                  <a:cubicBezTo>
                    <a:pt x="1334" y="1001"/>
                    <a:pt x="1334" y="1001"/>
                    <a:pt x="1334" y="1001"/>
                  </a:cubicBezTo>
                  <a:cubicBezTo>
                    <a:pt x="1339" y="992"/>
                    <a:pt x="1339" y="992"/>
                    <a:pt x="1339" y="992"/>
                  </a:cubicBezTo>
                  <a:cubicBezTo>
                    <a:pt x="1340" y="990"/>
                    <a:pt x="1340" y="990"/>
                    <a:pt x="1340" y="990"/>
                  </a:cubicBezTo>
                  <a:cubicBezTo>
                    <a:pt x="1341" y="989"/>
                    <a:pt x="1341" y="989"/>
                    <a:pt x="1341" y="989"/>
                  </a:cubicBezTo>
                  <a:cubicBezTo>
                    <a:pt x="1341" y="991"/>
                    <a:pt x="1341" y="991"/>
                    <a:pt x="1341" y="991"/>
                  </a:cubicBezTo>
                  <a:cubicBezTo>
                    <a:pt x="1342" y="994"/>
                    <a:pt x="1342" y="994"/>
                    <a:pt x="1342" y="994"/>
                  </a:cubicBezTo>
                  <a:cubicBezTo>
                    <a:pt x="1342" y="995"/>
                    <a:pt x="1342" y="995"/>
                    <a:pt x="1342" y="995"/>
                  </a:cubicBezTo>
                  <a:lnTo>
                    <a:pt x="1335" y="1001"/>
                  </a:lnTo>
                  <a:close/>
                  <a:moveTo>
                    <a:pt x="1339" y="972"/>
                  </a:moveTo>
                  <a:cubicBezTo>
                    <a:pt x="1339" y="974"/>
                    <a:pt x="1339" y="974"/>
                    <a:pt x="1339" y="974"/>
                  </a:cubicBezTo>
                  <a:cubicBezTo>
                    <a:pt x="1335" y="969"/>
                    <a:pt x="1335" y="969"/>
                    <a:pt x="1335" y="969"/>
                  </a:cubicBezTo>
                  <a:cubicBezTo>
                    <a:pt x="1334" y="968"/>
                    <a:pt x="1334" y="968"/>
                    <a:pt x="1334" y="968"/>
                  </a:cubicBezTo>
                  <a:cubicBezTo>
                    <a:pt x="1335" y="967"/>
                    <a:pt x="1335" y="967"/>
                    <a:pt x="1335" y="967"/>
                  </a:cubicBezTo>
                  <a:cubicBezTo>
                    <a:pt x="1335" y="966"/>
                    <a:pt x="1335" y="966"/>
                    <a:pt x="1335" y="966"/>
                  </a:cubicBezTo>
                  <a:cubicBezTo>
                    <a:pt x="1337" y="964"/>
                    <a:pt x="1337" y="964"/>
                    <a:pt x="1337" y="964"/>
                  </a:cubicBezTo>
                  <a:cubicBezTo>
                    <a:pt x="1339" y="961"/>
                    <a:pt x="1339" y="961"/>
                    <a:pt x="1339" y="961"/>
                  </a:cubicBezTo>
                  <a:cubicBezTo>
                    <a:pt x="1339" y="966"/>
                    <a:pt x="1339" y="966"/>
                    <a:pt x="1339" y="966"/>
                  </a:cubicBezTo>
                  <a:cubicBezTo>
                    <a:pt x="1339" y="970"/>
                    <a:pt x="1339" y="970"/>
                    <a:pt x="1339" y="970"/>
                  </a:cubicBezTo>
                  <a:cubicBezTo>
                    <a:pt x="1339" y="971"/>
                    <a:pt x="1339" y="971"/>
                    <a:pt x="1339" y="971"/>
                  </a:cubicBezTo>
                  <a:lnTo>
                    <a:pt x="1339" y="972"/>
                  </a:lnTo>
                  <a:close/>
                  <a:moveTo>
                    <a:pt x="1339" y="937"/>
                  </a:moveTo>
                  <a:cubicBezTo>
                    <a:pt x="1339" y="941"/>
                    <a:pt x="1339" y="941"/>
                    <a:pt x="1339" y="941"/>
                  </a:cubicBezTo>
                  <a:cubicBezTo>
                    <a:pt x="1339" y="943"/>
                    <a:pt x="1339" y="943"/>
                    <a:pt x="1339" y="943"/>
                  </a:cubicBezTo>
                  <a:cubicBezTo>
                    <a:pt x="1339" y="945"/>
                    <a:pt x="1339" y="945"/>
                    <a:pt x="1339" y="945"/>
                  </a:cubicBezTo>
                  <a:cubicBezTo>
                    <a:pt x="1339" y="945"/>
                    <a:pt x="1339" y="945"/>
                    <a:pt x="1339" y="945"/>
                  </a:cubicBezTo>
                  <a:cubicBezTo>
                    <a:pt x="1338" y="944"/>
                    <a:pt x="1338" y="944"/>
                    <a:pt x="1338" y="944"/>
                  </a:cubicBezTo>
                  <a:cubicBezTo>
                    <a:pt x="1335" y="940"/>
                    <a:pt x="1335" y="940"/>
                    <a:pt x="1335" y="940"/>
                  </a:cubicBezTo>
                  <a:cubicBezTo>
                    <a:pt x="1335" y="939"/>
                    <a:pt x="1335" y="939"/>
                    <a:pt x="1335" y="939"/>
                  </a:cubicBezTo>
                  <a:cubicBezTo>
                    <a:pt x="1335" y="938"/>
                    <a:pt x="1335" y="938"/>
                    <a:pt x="1335" y="938"/>
                  </a:cubicBezTo>
                  <a:cubicBezTo>
                    <a:pt x="1337" y="935"/>
                    <a:pt x="1337" y="935"/>
                    <a:pt x="1337" y="935"/>
                  </a:cubicBezTo>
                  <a:cubicBezTo>
                    <a:pt x="1339" y="933"/>
                    <a:pt x="1339" y="933"/>
                    <a:pt x="1339" y="933"/>
                  </a:cubicBezTo>
                  <a:lnTo>
                    <a:pt x="1339" y="937"/>
                  </a:lnTo>
                  <a:close/>
                  <a:moveTo>
                    <a:pt x="1328" y="956"/>
                  </a:moveTo>
                  <a:cubicBezTo>
                    <a:pt x="1334" y="956"/>
                    <a:pt x="1334" y="956"/>
                    <a:pt x="1334" y="956"/>
                  </a:cubicBezTo>
                  <a:cubicBezTo>
                    <a:pt x="1336" y="956"/>
                    <a:pt x="1336" y="956"/>
                    <a:pt x="1336" y="956"/>
                  </a:cubicBezTo>
                  <a:cubicBezTo>
                    <a:pt x="1337" y="956"/>
                    <a:pt x="1337" y="956"/>
                    <a:pt x="1337" y="956"/>
                  </a:cubicBezTo>
                  <a:cubicBezTo>
                    <a:pt x="1336" y="956"/>
                    <a:pt x="1336" y="956"/>
                    <a:pt x="1336" y="956"/>
                  </a:cubicBezTo>
                  <a:cubicBezTo>
                    <a:pt x="1336" y="957"/>
                    <a:pt x="1336" y="957"/>
                    <a:pt x="1336" y="957"/>
                  </a:cubicBezTo>
                  <a:cubicBezTo>
                    <a:pt x="1333" y="961"/>
                    <a:pt x="1333" y="961"/>
                    <a:pt x="1333" y="961"/>
                  </a:cubicBezTo>
                  <a:cubicBezTo>
                    <a:pt x="1332" y="963"/>
                    <a:pt x="1332" y="963"/>
                    <a:pt x="1332" y="963"/>
                  </a:cubicBezTo>
                  <a:cubicBezTo>
                    <a:pt x="1331" y="963"/>
                    <a:pt x="1331" y="963"/>
                    <a:pt x="1331" y="963"/>
                  </a:cubicBezTo>
                  <a:cubicBezTo>
                    <a:pt x="1329" y="960"/>
                    <a:pt x="1329" y="960"/>
                    <a:pt x="1329" y="960"/>
                  </a:cubicBezTo>
                  <a:cubicBezTo>
                    <a:pt x="1326" y="956"/>
                    <a:pt x="1326" y="956"/>
                    <a:pt x="1326" y="956"/>
                  </a:cubicBezTo>
                  <a:lnTo>
                    <a:pt x="1328" y="956"/>
                  </a:lnTo>
                  <a:close/>
                  <a:moveTo>
                    <a:pt x="1330" y="975"/>
                  </a:moveTo>
                  <a:cubicBezTo>
                    <a:pt x="1331" y="972"/>
                    <a:pt x="1331" y="972"/>
                    <a:pt x="1331" y="972"/>
                  </a:cubicBezTo>
                  <a:cubicBezTo>
                    <a:pt x="1331" y="972"/>
                    <a:pt x="1331" y="972"/>
                    <a:pt x="1331" y="972"/>
                  </a:cubicBezTo>
                  <a:cubicBezTo>
                    <a:pt x="1333" y="974"/>
                    <a:pt x="1333" y="974"/>
                    <a:pt x="1333" y="974"/>
                  </a:cubicBezTo>
                  <a:cubicBezTo>
                    <a:pt x="1337" y="979"/>
                    <a:pt x="1337" y="979"/>
                    <a:pt x="1337" y="979"/>
                  </a:cubicBezTo>
                  <a:cubicBezTo>
                    <a:pt x="1335" y="979"/>
                    <a:pt x="1335" y="979"/>
                    <a:pt x="1335" y="979"/>
                  </a:cubicBezTo>
                  <a:cubicBezTo>
                    <a:pt x="1329" y="979"/>
                    <a:pt x="1329" y="979"/>
                    <a:pt x="1329" y="979"/>
                  </a:cubicBezTo>
                  <a:cubicBezTo>
                    <a:pt x="1326" y="979"/>
                    <a:pt x="1326" y="979"/>
                    <a:pt x="1326" y="979"/>
                  </a:cubicBezTo>
                  <a:cubicBezTo>
                    <a:pt x="1326" y="979"/>
                    <a:pt x="1326" y="979"/>
                    <a:pt x="1326" y="979"/>
                  </a:cubicBezTo>
                  <a:cubicBezTo>
                    <a:pt x="1326" y="979"/>
                    <a:pt x="1326" y="979"/>
                    <a:pt x="1326" y="979"/>
                  </a:cubicBezTo>
                  <a:cubicBezTo>
                    <a:pt x="1327" y="978"/>
                    <a:pt x="1327" y="978"/>
                    <a:pt x="1327" y="978"/>
                  </a:cubicBezTo>
                  <a:lnTo>
                    <a:pt x="1330" y="975"/>
                  </a:lnTo>
                  <a:close/>
                  <a:moveTo>
                    <a:pt x="1332" y="985"/>
                  </a:moveTo>
                  <a:cubicBezTo>
                    <a:pt x="1334" y="985"/>
                    <a:pt x="1334" y="985"/>
                    <a:pt x="1334" y="985"/>
                  </a:cubicBezTo>
                  <a:cubicBezTo>
                    <a:pt x="1334" y="985"/>
                    <a:pt x="1334" y="985"/>
                    <a:pt x="1334" y="985"/>
                  </a:cubicBezTo>
                  <a:cubicBezTo>
                    <a:pt x="1334" y="985"/>
                    <a:pt x="1334" y="985"/>
                    <a:pt x="1334" y="985"/>
                  </a:cubicBezTo>
                  <a:cubicBezTo>
                    <a:pt x="1333" y="986"/>
                    <a:pt x="1333" y="986"/>
                    <a:pt x="1333" y="986"/>
                  </a:cubicBezTo>
                  <a:cubicBezTo>
                    <a:pt x="1326" y="992"/>
                    <a:pt x="1326" y="992"/>
                    <a:pt x="1326" y="992"/>
                  </a:cubicBezTo>
                  <a:cubicBezTo>
                    <a:pt x="1324" y="985"/>
                    <a:pt x="1324" y="985"/>
                    <a:pt x="1324" y="985"/>
                  </a:cubicBezTo>
                  <a:lnTo>
                    <a:pt x="1332" y="985"/>
                  </a:lnTo>
                  <a:close/>
                  <a:moveTo>
                    <a:pt x="1329" y="995"/>
                  </a:moveTo>
                  <a:cubicBezTo>
                    <a:pt x="1333" y="992"/>
                    <a:pt x="1333" y="992"/>
                    <a:pt x="1333" y="992"/>
                  </a:cubicBezTo>
                  <a:cubicBezTo>
                    <a:pt x="1331" y="997"/>
                    <a:pt x="1331" y="997"/>
                    <a:pt x="1331" y="997"/>
                  </a:cubicBezTo>
                  <a:cubicBezTo>
                    <a:pt x="1329" y="1000"/>
                    <a:pt x="1329" y="1000"/>
                    <a:pt x="1329" y="1000"/>
                  </a:cubicBezTo>
                  <a:cubicBezTo>
                    <a:pt x="1327" y="1003"/>
                    <a:pt x="1327" y="1003"/>
                    <a:pt x="1327" y="1003"/>
                  </a:cubicBezTo>
                  <a:cubicBezTo>
                    <a:pt x="1327" y="998"/>
                    <a:pt x="1327" y="998"/>
                    <a:pt x="1327" y="998"/>
                  </a:cubicBezTo>
                  <a:cubicBezTo>
                    <a:pt x="1326" y="997"/>
                    <a:pt x="1326" y="997"/>
                    <a:pt x="1326" y="997"/>
                  </a:cubicBezTo>
                  <a:lnTo>
                    <a:pt x="1329" y="995"/>
                  </a:lnTo>
                  <a:close/>
                  <a:moveTo>
                    <a:pt x="1335" y="1013"/>
                  </a:moveTo>
                  <a:cubicBezTo>
                    <a:pt x="1343" y="1013"/>
                    <a:pt x="1343" y="1013"/>
                    <a:pt x="1343" y="1013"/>
                  </a:cubicBezTo>
                  <a:cubicBezTo>
                    <a:pt x="1347" y="1013"/>
                    <a:pt x="1347" y="1013"/>
                    <a:pt x="1347" y="1013"/>
                  </a:cubicBezTo>
                  <a:cubicBezTo>
                    <a:pt x="1354" y="1024"/>
                    <a:pt x="1354" y="1024"/>
                    <a:pt x="1354" y="1024"/>
                  </a:cubicBezTo>
                  <a:cubicBezTo>
                    <a:pt x="1353" y="1024"/>
                    <a:pt x="1353" y="1024"/>
                    <a:pt x="1353" y="1024"/>
                  </a:cubicBezTo>
                  <a:cubicBezTo>
                    <a:pt x="1352" y="1024"/>
                    <a:pt x="1350" y="1025"/>
                    <a:pt x="1348" y="1026"/>
                  </a:cubicBezTo>
                  <a:cubicBezTo>
                    <a:pt x="1347" y="1026"/>
                    <a:pt x="1346" y="1027"/>
                    <a:pt x="1345" y="1027"/>
                  </a:cubicBezTo>
                  <a:cubicBezTo>
                    <a:pt x="1344" y="1028"/>
                    <a:pt x="1343" y="1028"/>
                    <a:pt x="1342" y="1029"/>
                  </a:cubicBezTo>
                  <a:cubicBezTo>
                    <a:pt x="1332" y="1015"/>
                    <a:pt x="1332" y="1015"/>
                    <a:pt x="1332" y="1015"/>
                  </a:cubicBezTo>
                  <a:cubicBezTo>
                    <a:pt x="1331" y="1013"/>
                    <a:pt x="1331" y="1013"/>
                    <a:pt x="1331" y="1013"/>
                  </a:cubicBezTo>
                  <a:lnTo>
                    <a:pt x="1335" y="1013"/>
                  </a:lnTo>
                  <a:close/>
                  <a:moveTo>
                    <a:pt x="1341" y="1035"/>
                  </a:moveTo>
                  <a:cubicBezTo>
                    <a:pt x="1346" y="1043"/>
                    <a:pt x="1346" y="1043"/>
                    <a:pt x="1346" y="1043"/>
                  </a:cubicBezTo>
                  <a:cubicBezTo>
                    <a:pt x="1348" y="1045"/>
                    <a:pt x="1348" y="1045"/>
                    <a:pt x="1348" y="1045"/>
                  </a:cubicBezTo>
                  <a:cubicBezTo>
                    <a:pt x="1347" y="1046"/>
                    <a:pt x="1347" y="1046"/>
                    <a:pt x="1347" y="1046"/>
                  </a:cubicBezTo>
                  <a:cubicBezTo>
                    <a:pt x="1346" y="1046"/>
                    <a:pt x="1346" y="1046"/>
                    <a:pt x="1346" y="1047"/>
                  </a:cubicBezTo>
                  <a:cubicBezTo>
                    <a:pt x="1346" y="1047"/>
                    <a:pt x="1346" y="1047"/>
                    <a:pt x="1346" y="1047"/>
                  </a:cubicBezTo>
                  <a:cubicBezTo>
                    <a:pt x="1345" y="1047"/>
                    <a:pt x="1343" y="1048"/>
                    <a:pt x="1342" y="1049"/>
                  </a:cubicBezTo>
                  <a:cubicBezTo>
                    <a:pt x="1341" y="1050"/>
                    <a:pt x="1340" y="1050"/>
                    <a:pt x="1339" y="1051"/>
                  </a:cubicBezTo>
                  <a:cubicBezTo>
                    <a:pt x="1339" y="1051"/>
                    <a:pt x="1339" y="1051"/>
                    <a:pt x="1339" y="1051"/>
                  </a:cubicBezTo>
                  <a:cubicBezTo>
                    <a:pt x="1330" y="1042"/>
                    <a:pt x="1330" y="1042"/>
                    <a:pt x="1330" y="1042"/>
                  </a:cubicBezTo>
                  <a:cubicBezTo>
                    <a:pt x="1330" y="1041"/>
                    <a:pt x="1330" y="1041"/>
                    <a:pt x="1330" y="1041"/>
                  </a:cubicBezTo>
                  <a:cubicBezTo>
                    <a:pt x="1331" y="1041"/>
                    <a:pt x="1331" y="1040"/>
                    <a:pt x="1332" y="1040"/>
                  </a:cubicBezTo>
                  <a:cubicBezTo>
                    <a:pt x="1335" y="1039"/>
                    <a:pt x="1337" y="1037"/>
                    <a:pt x="1339" y="1036"/>
                  </a:cubicBezTo>
                  <a:lnTo>
                    <a:pt x="1341" y="1035"/>
                  </a:lnTo>
                  <a:close/>
                  <a:moveTo>
                    <a:pt x="1345" y="1033"/>
                  </a:moveTo>
                  <a:cubicBezTo>
                    <a:pt x="1347" y="1032"/>
                    <a:pt x="1348" y="1032"/>
                    <a:pt x="1349" y="1031"/>
                  </a:cubicBezTo>
                  <a:cubicBezTo>
                    <a:pt x="1350" y="1031"/>
                    <a:pt x="1351" y="1030"/>
                    <a:pt x="1352" y="1030"/>
                  </a:cubicBezTo>
                  <a:cubicBezTo>
                    <a:pt x="1353" y="1029"/>
                    <a:pt x="1355" y="1029"/>
                    <a:pt x="1356" y="1028"/>
                  </a:cubicBezTo>
                  <a:cubicBezTo>
                    <a:pt x="1363" y="1038"/>
                    <a:pt x="1363" y="1038"/>
                    <a:pt x="1363" y="1038"/>
                  </a:cubicBezTo>
                  <a:cubicBezTo>
                    <a:pt x="1361" y="1039"/>
                    <a:pt x="1361" y="1039"/>
                    <a:pt x="1361" y="1039"/>
                  </a:cubicBezTo>
                  <a:cubicBezTo>
                    <a:pt x="1360" y="1039"/>
                    <a:pt x="1359" y="1040"/>
                    <a:pt x="1358" y="1040"/>
                  </a:cubicBezTo>
                  <a:cubicBezTo>
                    <a:pt x="1357" y="1041"/>
                    <a:pt x="1355" y="1042"/>
                    <a:pt x="1353" y="1043"/>
                  </a:cubicBezTo>
                  <a:cubicBezTo>
                    <a:pt x="1353" y="1043"/>
                    <a:pt x="1353" y="1043"/>
                    <a:pt x="1353" y="1043"/>
                  </a:cubicBezTo>
                  <a:cubicBezTo>
                    <a:pt x="1352" y="1042"/>
                    <a:pt x="1352" y="1042"/>
                    <a:pt x="1352" y="1042"/>
                  </a:cubicBezTo>
                  <a:lnTo>
                    <a:pt x="1345" y="1033"/>
                  </a:lnTo>
                  <a:close/>
                  <a:moveTo>
                    <a:pt x="1362" y="1027"/>
                  </a:moveTo>
                  <a:cubicBezTo>
                    <a:pt x="1361" y="1026"/>
                    <a:pt x="1361" y="1026"/>
                    <a:pt x="1361" y="1026"/>
                  </a:cubicBezTo>
                  <a:cubicBezTo>
                    <a:pt x="1364" y="1025"/>
                    <a:pt x="1368" y="1024"/>
                    <a:pt x="1371" y="1023"/>
                  </a:cubicBezTo>
                  <a:cubicBezTo>
                    <a:pt x="1373" y="1022"/>
                    <a:pt x="1373" y="1022"/>
                    <a:pt x="1373" y="1022"/>
                  </a:cubicBezTo>
                  <a:cubicBezTo>
                    <a:pt x="1374" y="1022"/>
                    <a:pt x="1374" y="1022"/>
                    <a:pt x="1374" y="1022"/>
                  </a:cubicBezTo>
                  <a:cubicBezTo>
                    <a:pt x="1374" y="1023"/>
                    <a:pt x="1374" y="1023"/>
                    <a:pt x="1374" y="1023"/>
                  </a:cubicBezTo>
                  <a:cubicBezTo>
                    <a:pt x="1375" y="1026"/>
                    <a:pt x="1375" y="1026"/>
                    <a:pt x="1375" y="1026"/>
                  </a:cubicBezTo>
                  <a:cubicBezTo>
                    <a:pt x="1377" y="1033"/>
                    <a:pt x="1377" y="1033"/>
                    <a:pt x="1377" y="1033"/>
                  </a:cubicBezTo>
                  <a:cubicBezTo>
                    <a:pt x="1375" y="1034"/>
                    <a:pt x="1373" y="1034"/>
                    <a:pt x="1370" y="1035"/>
                  </a:cubicBezTo>
                  <a:cubicBezTo>
                    <a:pt x="1370" y="1036"/>
                    <a:pt x="1369" y="1036"/>
                    <a:pt x="1368" y="1036"/>
                  </a:cubicBezTo>
                  <a:lnTo>
                    <a:pt x="1362" y="1027"/>
                  </a:lnTo>
                  <a:close/>
                  <a:moveTo>
                    <a:pt x="1377" y="1016"/>
                  </a:moveTo>
                  <a:cubicBezTo>
                    <a:pt x="1377" y="1016"/>
                    <a:pt x="1377" y="1016"/>
                    <a:pt x="1377" y="1016"/>
                  </a:cubicBezTo>
                  <a:cubicBezTo>
                    <a:pt x="1377" y="1015"/>
                    <a:pt x="1377" y="1015"/>
                    <a:pt x="1377" y="1015"/>
                  </a:cubicBezTo>
                  <a:cubicBezTo>
                    <a:pt x="1376" y="1014"/>
                    <a:pt x="1376" y="1014"/>
                    <a:pt x="1376" y="1014"/>
                  </a:cubicBezTo>
                  <a:cubicBezTo>
                    <a:pt x="1377" y="1014"/>
                    <a:pt x="1377" y="1014"/>
                    <a:pt x="1377" y="1014"/>
                  </a:cubicBezTo>
                  <a:cubicBezTo>
                    <a:pt x="1382" y="1014"/>
                    <a:pt x="1382" y="1014"/>
                    <a:pt x="1382" y="1014"/>
                  </a:cubicBezTo>
                  <a:cubicBezTo>
                    <a:pt x="1383" y="1014"/>
                    <a:pt x="1383" y="1014"/>
                    <a:pt x="1383" y="1014"/>
                  </a:cubicBezTo>
                  <a:cubicBezTo>
                    <a:pt x="1384" y="1014"/>
                    <a:pt x="1384" y="1014"/>
                    <a:pt x="1384" y="1014"/>
                  </a:cubicBezTo>
                  <a:cubicBezTo>
                    <a:pt x="1385" y="1014"/>
                    <a:pt x="1385" y="1014"/>
                    <a:pt x="1385" y="1014"/>
                  </a:cubicBezTo>
                  <a:cubicBezTo>
                    <a:pt x="1385" y="1014"/>
                    <a:pt x="1385" y="1014"/>
                    <a:pt x="1385" y="1014"/>
                  </a:cubicBezTo>
                  <a:cubicBezTo>
                    <a:pt x="1383" y="1014"/>
                    <a:pt x="1383" y="1014"/>
                    <a:pt x="1383" y="1014"/>
                  </a:cubicBezTo>
                  <a:cubicBezTo>
                    <a:pt x="1382" y="1014"/>
                    <a:pt x="1382" y="1014"/>
                    <a:pt x="1382" y="1014"/>
                  </a:cubicBezTo>
                  <a:cubicBezTo>
                    <a:pt x="1381" y="1015"/>
                    <a:pt x="1380" y="1015"/>
                    <a:pt x="1379" y="1015"/>
                  </a:cubicBezTo>
                  <a:lnTo>
                    <a:pt x="1377" y="1016"/>
                  </a:lnTo>
                  <a:close/>
                  <a:moveTo>
                    <a:pt x="1388" y="956"/>
                  </a:moveTo>
                  <a:cubicBezTo>
                    <a:pt x="1390" y="956"/>
                    <a:pt x="1390" y="956"/>
                    <a:pt x="1390" y="956"/>
                  </a:cubicBezTo>
                  <a:cubicBezTo>
                    <a:pt x="1395" y="956"/>
                    <a:pt x="1395" y="956"/>
                    <a:pt x="1395" y="956"/>
                  </a:cubicBezTo>
                  <a:cubicBezTo>
                    <a:pt x="1397" y="956"/>
                    <a:pt x="1397" y="956"/>
                    <a:pt x="1397" y="956"/>
                  </a:cubicBezTo>
                  <a:cubicBezTo>
                    <a:pt x="1396" y="957"/>
                    <a:pt x="1396" y="957"/>
                    <a:pt x="1396" y="957"/>
                  </a:cubicBezTo>
                  <a:cubicBezTo>
                    <a:pt x="1394" y="960"/>
                    <a:pt x="1394" y="960"/>
                    <a:pt x="1394" y="960"/>
                  </a:cubicBezTo>
                  <a:cubicBezTo>
                    <a:pt x="1393" y="961"/>
                    <a:pt x="1393" y="961"/>
                    <a:pt x="1393" y="961"/>
                  </a:cubicBezTo>
                  <a:cubicBezTo>
                    <a:pt x="1392" y="963"/>
                    <a:pt x="1392" y="963"/>
                    <a:pt x="1392" y="963"/>
                  </a:cubicBezTo>
                  <a:cubicBezTo>
                    <a:pt x="1392" y="963"/>
                    <a:pt x="1392" y="963"/>
                    <a:pt x="1392" y="963"/>
                  </a:cubicBezTo>
                  <a:cubicBezTo>
                    <a:pt x="1391" y="963"/>
                    <a:pt x="1391" y="963"/>
                    <a:pt x="1391" y="963"/>
                  </a:cubicBezTo>
                  <a:cubicBezTo>
                    <a:pt x="1386" y="956"/>
                    <a:pt x="1386" y="956"/>
                    <a:pt x="1386" y="956"/>
                  </a:cubicBezTo>
                  <a:lnTo>
                    <a:pt x="1388" y="956"/>
                  </a:lnTo>
                  <a:close/>
                  <a:moveTo>
                    <a:pt x="1386" y="951"/>
                  </a:moveTo>
                  <a:cubicBezTo>
                    <a:pt x="1388" y="949"/>
                    <a:pt x="1388" y="949"/>
                    <a:pt x="1388" y="949"/>
                  </a:cubicBezTo>
                  <a:cubicBezTo>
                    <a:pt x="1390" y="946"/>
                    <a:pt x="1390" y="946"/>
                    <a:pt x="1390" y="946"/>
                  </a:cubicBezTo>
                  <a:cubicBezTo>
                    <a:pt x="1392" y="944"/>
                    <a:pt x="1392" y="944"/>
                    <a:pt x="1392" y="944"/>
                  </a:cubicBezTo>
                  <a:cubicBezTo>
                    <a:pt x="1392" y="944"/>
                    <a:pt x="1392" y="944"/>
                    <a:pt x="1392" y="944"/>
                  </a:cubicBezTo>
                  <a:cubicBezTo>
                    <a:pt x="1392" y="944"/>
                    <a:pt x="1392" y="944"/>
                    <a:pt x="1392" y="944"/>
                  </a:cubicBezTo>
                  <a:cubicBezTo>
                    <a:pt x="1397" y="951"/>
                    <a:pt x="1397" y="951"/>
                    <a:pt x="1397" y="951"/>
                  </a:cubicBezTo>
                  <a:cubicBezTo>
                    <a:pt x="1396" y="951"/>
                    <a:pt x="1396" y="951"/>
                    <a:pt x="1396" y="951"/>
                  </a:cubicBezTo>
                  <a:cubicBezTo>
                    <a:pt x="1390" y="951"/>
                    <a:pt x="1390" y="951"/>
                    <a:pt x="1390" y="951"/>
                  </a:cubicBezTo>
                  <a:lnTo>
                    <a:pt x="1386" y="951"/>
                  </a:lnTo>
                  <a:close/>
                  <a:moveTo>
                    <a:pt x="1392" y="972"/>
                  </a:moveTo>
                  <a:cubicBezTo>
                    <a:pt x="1397" y="980"/>
                    <a:pt x="1397" y="980"/>
                    <a:pt x="1397" y="980"/>
                  </a:cubicBezTo>
                  <a:cubicBezTo>
                    <a:pt x="1393" y="980"/>
                    <a:pt x="1393" y="980"/>
                    <a:pt x="1393" y="980"/>
                  </a:cubicBezTo>
                  <a:cubicBezTo>
                    <a:pt x="1390" y="980"/>
                    <a:pt x="1390" y="980"/>
                    <a:pt x="1390" y="980"/>
                  </a:cubicBezTo>
                  <a:cubicBezTo>
                    <a:pt x="1388" y="980"/>
                    <a:pt x="1388" y="980"/>
                    <a:pt x="1388" y="980"/>
                  </a:cubicBezTo>
                  <a:cubicBezTo>
                    <a:pt x="1386" y="980"/>
                    <a:pt x="1386" y="980"/>
                    <a:pt x="1386" y="980"/>
                  </a:cubicBezTo>
                  <a:cubicBezTo>
                    <a:pt x="1387" y="979"/>
                    <a:pt x="1387" y="979"/>
                    <a:pt x="1387" y="979"/>
                  </a:cubicBezTo>
                  <a:cubicBezTo>
                    <a:pt x="1388" y="977"/>
                    <a:pt x="1388" y="977"/>
                    <a:pt x="1388" y="977"/>
                  </a:cubicBezTo>
                  <a:cubicBezTo>
                    <a:pt x="1389" y="976"/>
                    <a:pt x="1389" y="976"/>
                    <a:pt x="1389" y="976"/>
                  </a:cubicBezTo>
                  <a:lnTo>
                    <a:pt x="1392" y="972"/>
                  </a:lnTo>
                  <a:close/>
                  <a:moveTo>
                    <a:pt x="1389" y="985"/>
                  </a:moveTo>
                  <a:cubicBezTo>
                    <a:pt x="1393" y="985"/>
                    <a:pt x="1393" y="985"/>
                    <a:pt x="1393" y="985"/>
                  </a:cubicBezTo>
                  <a:cubicBezTo>
                    <a:pt x="1395" y="985"/>
                    <a:pt x="1395" y="985"/>
                    <a:pt x="1395" y="985"/>
                  </a:cubicBezTo>
                  <a:cubicBezTo>
                    <a:pt x="1394" y="986"/>
                    <a:pt x="1394" y="986"/>
                    <a:pt x="1394" y="986"/>
                  </a:cubicBezTo>
                  <a:cubicBezTo>
                    <a:pt x="1392" y="988"/>
                    <a:pt x="1392" y="988"/>
                    <a:pt x="1392" y="988"/>
                  </a:cubicBezTo>
                  <a:cubicBezTo>
                    <a:pt x="1390" y="990"/>
                    <a:pt x="1390" y="990"/>
                    <a:pt x="1390" y="990"/>
                  </a:cubicBezTo>
                  <a:cubicBezTo>
                    <a:pt x="1389" y="991"/>
                    <a:pt x="1389" y="991"/>
                    <a:pt x="1389" y="991"/>
                  </a:cubicBezTo>
                  <a:cubicBezTo>
                    <a:pt x="1387" y="988"/>
                    <a:pt x="1387" y="988"/>
                    <a:pt x="1387" y="988"/>
                  </a:cubicBezTo>
                  <a:cubicBezTo>
                    <a:pt x="1386" y="985"/>
                    <a:pt x="1386" y="985"/>
                    <a:pt x="1386" y="985"/>
                  </a:cubicBezTo>
                  <a:lnTo>
                    <a:pt x="1389" y="985"/>
                  </a:lnTo>
                  <a:close/>
                  <a:moveTo>
                    <a:pt x="1386" y="1001"/>
                  </a:moveTo>
                  <a:cubicBezTo>
                    <a:pt x="1387" y="1000"/>
                    <a:pt x="1387" y="1000"/>
                    <a:pt x="1387" y="1000"/>
                  </a:cubicBezTo>
                  <a:cubicBezTo>
                    <a:pt x="1389" y="1004"/>
                    <a:pt x="1389" y="1004"/>
                    <a:pt x="1389" y="1004"/>
                  </a:cubicBezTo>
                  <a:cubicBezTo>
                    <a:pt x="1391" y="1007"/>
                    <a:pt x="1391" y="1007"/>
                    <a:pt x="1391" y="1007"/>
                  </a:cubicBezTo>
                  <a:cubicBezTo>
                    <a:pt x="1392" y="1009"/>
                    <a:pt x="1392" y="1009"/>
                    <a:pt x="1392" y="1009"/>
                  </a:cubicBezTo>
                  <a:cubicBezTo>
                    <a:pt x="1391" y="1009"/>
                    <a:pt x="1391" y="1009"/>
                    <a:pt x="1391" y="1009"/>
                  </a:cubicBezTo>
                  <a:cubicBezTo>
                    <a:pt x="1389" y="1009"/>
                    <a:pt x="1389" y="1009"/>
                    <a:pt x="1389" y="1009"/>
                  </a:cubicBezTo>
                  <a:cubicBezTo>
                    <a:pt x="1383" y="1009"/>
                    <a:pt x="1383" y="1009"/>
                    <a:pt x="1383" y="1009"/>
                  </a:cubicBezTo>
                  <a:cubicBezTo>
                    <a:pt x="1379" y="1009"/>
                    <a:pt x="1379" y="1009"/>
                    <a:pt x="1379" y="1009"/>
                  </a:cubicBezTo>
                  <a:cubicBezTo>
                    <a:pt x="1379" y="1009"/>
                    <a:pt x="1379" y="1009"/>
                    <a:pt x="1379" y="1009"/>
                  </a:cubicBezTo>
                  <a:cubicBezTo>
                    <a:pt x="1379" y="1008"/>
                    <a:pt x="1379" y="1008"/>
                    <a:pt x="1379" y="1008"/>
                  </a:cubicBezTo>
                  <a:cubicBezTo>
                    <a:pt x="1381" y="1007"/>
                    <a:pt x="1381" y="1007"/>
                    <a:pt x="1381" y="1007"/>
                  </a:cubicBezTo>
                  <a:cubicBezTo>
                    <a:pt x="1383" y="1004"/>
                    <a:pt x="1383" y="1004"/>
                    <a:pt x="1383" y="1004"/>
                  </a:cubicBezTo>
                  <a:cubicBezTo>
                    <a:pt x="1384" y="1003"/>
                    <a:pt x="1384" y="1003"/>
                    <a:pt x="1384" y="1003"/>
                  </a:cubicBezTo>
                  <a:cubicBezTo>
                    <a:pt x="1385" y="1002"/>
                    <a:pt x="1385" y="1002"/>
                    <a:pt x="1385" y="1002"/>
                  </a:cubicBezTo>
                  <a:lnTo>
                    <a:pt x="1386" y="1001"/>
                  </a:lnTo>
                  <a:close/>
                  <a:moveTo>
                    <a:pt x="1380" y="1020"/>
                  </a:moveTo>
                  <a:cubicBezTo>
                    <a:pt x="1381" y="1020"/>
                    <a:pt x="1381" y="1020"/>
                    <a:pt x="1381" y="1020"/>
                  </a:cubicBezTo>
                  <a:cubicBezTo>
                    <a:pt x="1383" y="1019"/>
                    <a:pt x="1383" y="1019"/>
                    <a:pt x="1383" y="1019"/>
                  </a:cubicBezTo>
                  <a:cubicBezTo>
                    <a:pt x="1384" y="1019"/>
                    <a:pt x="1385" y="1019"/>
                    <a:pt x="1387" y="1018"/>
                  </a:cubicBezTo>
                  <a:cubicBezTo>
                    <a:pt x="1388" y="1018"/>
                    <a:pt x="1388" y="1018"/>
                    <a:pt x="1388" y="1018"/>
                  </a:cubicBezTo>
                  <a:cubicBezTo>
                    <a:pt x="1389" y="1018"/>
                    <a:pt x="1389" y="1018"/>
                    <a:pt x="1389" y="1018"/>
                  </a:cubicBezTo>
                  <a:cubicBezTo>
                    <a:pt x="1390" y="1018"/>
                    <a:pt x="1391" y="1018"/>
                    <a:pt x="1392" y="1017"/>
                  </a:cubicBezTo>
                  <a:cubicBezTo>
                    <a:pt x="1393" y="1017"/>
                    <a:pt x="1394" y="1017"/>
                    <a:pt x="1395" y="1017"/>
                  </a:cubicBezTo>
                  <a:cubicBezTo>
                    <a:pt x="1395" y="1021"/>
                    <a:pt x="1395" y="1021"/>
                    <a:pt x="1395" y="1021"/>
                  </a:cubicBezTo>
                  <a:cubicBezTo>
                    <a:pt x="1396" y="1025"/>
                    <a:pt x="1396" y="1025"/>
                    <a:pt x="1396" y="1025"/>
                  </a:cubicBezTo>
                  <a:cubicBezTo>
                    <a:pt x="1397" y="1027"/>
                    <a:pt x="1397" y="1027"/>
                    <a:pt x="1397" y="1027"/>
                  </a:cubicBezTo>
                  <a:cubicBezTo>
                    <a:pt x="1397" y="1028"/>
                    <a:pt x="1397" y="1028"/>
                    <a:pt x="1397" y="1028"/>
                  </a:cubicBezTo>
                  <a:cubicBezTo>
                    <a:pt x="1397" y="1028"/>
                    <a:pt x="1397" y="1028"/>
                    <a:pt x="1397" y="1028"/>
                  </a:cubicBezTo>
                  <a:cubicBezTo>
                    <a:pt x="1395" y="1028"/>
                    <a:pt x="1394" y="1029"/>
                    <a:pt x="1393" y="1029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0" y="1029"/>
                    <a:pt x="1390" y="1029"/>
                    <a:pt x="1390" y="1029"/>
                  </a:cubicBezTo>
                  <a:cubicBezTo>
                    <a:pt x="1389" y="1030"/>
                    <a:pt x="1388" y="1030"/>
                    <a:pt x="1387" y="1030"/>
                  </a:cubicBezTo>
                  <a:cubicBezTo>
                    <a:pt x="1386" y="1031"/>
                    <a:pt x="1384" y="1031"/>
                    <a:pt x="1383" y="1031"/>
                  </a:cubicBezTo>
                  <a:cubicBezTo>
                    <a:pt x="1382" y="1031"/>
                    <a:pt x="1382" y="1031"/>
                    <a:pt x="1382" y="1031"/>
                  </a:cubicBezTo>
                  <a:cubicBezTo>
                    <a:pt x="1382" y="1031"/>
                    <a:pt x="1382" y="1031"/>
                    <a:pt x="1382" y="1031"/>
                  </a:cubicBezTo>
                  <a:cubicBezTo>
                    <a:pt x="1379" y="1022"/>
                    <a:pt x="1379" y="1022"/>
                    <a:pt x="1379" y="1022"/>
                  </a:cubicBezTo>
                  <a:cubicBezTo>
                    <a:pt x="1378" y="1020"/>
                    <a:pt x="1378" y="1020"/>
                    <a:pt x="1378" y="1020"/>
                  </a:cubicBezTo>
                  <a:lnTo>
                    <a:pt x="1380" y="1020"/>
                  </a:lnTo>
                  <a:close/>
                  <a:moveTo>
                    <a:pt x="1396" y="997"/>
                  </a:moveTo>
                  <a:cubicBezTo>
                    <a:pt x="1396" y="999"/>
                    <a:pt x="1396" y="999"/>
                    <a:pt x="1396" y="999"/>
                  </a:cubicBezTo>
                  <a:cubicBezTo>
                    <a:pt x="1396" y="1000"/>
                    <a:pt x="1396" y="1000"/>
                    <a:pt x="1396" y="1000"/>
                  </a:cubicBezTo>
                  <a:cubicBezTo>
                    <a:pt x="1395" y="1001"/>
                    <a:pt x="1395" y="1001"/>
                    <a:pt x="1395" y="1001"/>
                  </a:cubicBezTo>
                  <a:cubicBezTo>
                    <a:pt x="1395" y="1003"/>
                    <a:pt x="1395" y="1003"/>
                    <a:pt x="1395" y="1003"/>
                  </a:cubicBezTo>
                  <a:cubicBezTo>
                    <a:pt x="1393" y="999"/>
                    <a:pt x="1393" y="999"/>
                    <a:pt x="1393" y="999"/>
                  </a:cubicBezTo>
                  <a:cubicBezTo>
                    <a:pt x="1391" y="996"/>
                    <a:pt x="1391" y="996"/>
                    <a:pt x="1391" y="996"/>
                  </a:cubicBezTo>
                  <a:cubicBezTo>
                    <a:pt x="1392" y="996"/>
                    <a:pt x="1392" y="996"/>
                    <a:pt x="1392" y="996"/>
                  </a:cubicBezTo>
                  <a:cubicBezTo>
                    <a:pt x="1392" y="995"/>
                    <a:pt x="1392" y="995"/>
                    <a:pt x="1392" y="995"/>
                  </a:cubicBezTo>
                  <a:cubicBezTo>
                    <a:pt x="1393" y="994"/>
                    <a:pt x="1393" y="994"/>
                    <a:pt x="1393" y="994"/>
                  </a:cubicBezTo>
                  <a:cubicBezTo>
                    <a:pt x="1396" y="991"/>
                    <a:pt x="1396" y="991"/>
                    <a:pt x="1396" y="991"/>
                  </a:cubicBezTo>
                  <a:cubicBezTo>
                    <a:pt x="1398" y="990"/>
                    <a:pt x="1398" y="990"/>
                    <a:pt x="1398" y="990"/>
                  </a:cubicBezTo>
                  <a:cubicBezTo>
                    <a:pt x="1397" y="993"/>
                    <a:pt x="1397" y="993"/>
                    <a:pt x="1397" y="993"/>
                  </a:cubicBezTo>
                  <a:lnTo>
                    <a:pt x="1396" y="997"/>
                  </a:lnTo>
                  <a:close/>
                  <a:moveTo>
                    <a:pt x="1395" y="969"/>
                  </a:moveTo>
                  <a:cubicBezTo>
                    <a:pt x="1395" y="968"/>
                    <a:pt x="1395" y="968"/>
                    <a:pt x="1395" y="968"/>
                  </a:cubicBezTo>
                  <a:cubicBezTo>
                    <a:pt x="1395" y="967"/>
                    <a:pt x="1395" y="967"/>
                    <a:pt x="1395" y="967"/>
                  </a:cubicBezTo>
                  <a:cubicBezTo>
                    <a:pt x="1397" y="965"/>
                    <a:pt x="1397" y="965"/>
                    <a:pt x="1397" y="965"/>
                  </a:cubicBezTo>
                  <a:cubicBezTo>
                    <a:pt x="1398" y="963"/>
                    <a:pt x="1398" y="963"/>
                    <a:pt x="1398" y="963"/>
                  </a:cubicBezTo>
                  <a:cubicBezTo>
                    <a:pt x="1399" y="962"/>
                    <a:pt x="1399" y="962"/>
                    <a:pt x="1399" y="962"/>
                  </a:cubicBezTo>
                  <a:cubicBezTo>
                    <a:pt x="1399" y="965"/>
                    <a:pt x="1399" y="965"/>
                    <a:pt x="1399" y="965"/>
                  </a:cubicBezTo>
                  <a:cubicBezTo>
                    <a:pt x="1399" y="967"/>
                    <a:pt x="1399" y="967"/>
                    <a:pt x="1399" y="967"/>
                  </a:cubicBezTo>
                  <a:cubicBezTo>
                    <a:pt x="1399" y="970"/>
                    <a:pt x="1399" y="970"/>
                    <a:pt x="1399" y="970"/>
                  </a:cubicBezTo>
                  <a:cubicBezTo>
                    <a:pt x="1399" y="973"/>
                    <a:pt x="1399" y="973"/>
                    <a:pt x="1399" y="973"/>
                  </a:cubicBezTo>
                  <a:cubicBezTo>
                    <a:pt x="1399" y="974"/>
                    <a:pt x="1399" y="974"/>
                    <a:pt x="1399" y="974"/>
                  </a:cubicBezTo>
                  <a:lnTo>
                    <a:pt x="1395" y="969"/>
                  </a:lnTo>
                  <a:close/>
                  <a:moveTo>
                    <a:pt x="1396" y="929"/>
                  </a:moveTo>
                  <a:cubicBezTo>
                    <a:pt x="1395" y="930"/>
                    <a:pt x="1395" y="930"/>
                    <a:pt x="1395" y="930"/>
                  </a:cubicBezTo>
                  <a:cubicBezTo>
                    <a:pt x="1393" y="933"/>
                    <a:pt x="1393" y="933"/>
                    <a:pt x="1393" y="933"/>
                  </a:cubicBezTo>
                  <a:cubicBezTo>
                    <a:pt x="1393" y="933"/>
                    <a:pt x="1393" y="933"/>
                    <a:pt x="1393" y="933"/>
                  </a:cubicBezTo>
                  <a:cubicBezTo>
                    <a:pt x="1392" y="934"/>
                    <a:pt x="1392" y="934"/>
                    <a:pt x="1392" y="934"/>
                  </a:cubicBezTo>
                  <a:cubicBezTo>
                    <a:pt x="1392" y="935"/>
                    <a:pt x="1392" y="935"/>
                    <a:pt x="1392" y="935"/>
                  </a:cubicBezTo>
                  <a:cubicBezTo>
                    <a:pt x="1390" y="933"/>
                    <a:pt x="1390" y="933"/>
                    <a:pt x="1390" y="933"/>
                  </a:cubicBezTo>
                  <a:cubicBezTo>
                    <a:pt x="1386" y="927"/>
                    <a:pt x="1386" y="927"/>
                    <a:pt x="1386" y="927"/>
                  </a:cubicBezTo>
                  <a:cubicBezTo>
                    <a:pt x="1387" y="927"/>
                    <a:pt x="1387" y="927"/>
                    <a:pt x="1387" y="927"/>
                  </a:cubicBezTo>
                  <a:cubicBezTo>
                    <a:pt x="1388" y="927"/>
                    <a:pt x="1388" y="927"/>
                    <a:pt x="1388" y="927"/>
                  </a:cubicBezTo>
                  <a:cubicBezTo>
                    <a:pt x="1392" y="927"/>
                    <a:pt x="1392" y="927"/>
                    <a:pt x="1392" y="927"/>
                  </a:cubicBezTo>
                  <a:cubicBezTo>
                    <a:pt x="1395" y="927"/>
                    <a:pt x="1395" y="927"/>
                    <a:pt x="1395" y="927"/>
                  </a:cubicBezTo>
                  <a:cubicBezTo>
                    <a:pt x="1397" y="927"/>
                    <a:pt x="1397" y="927"/>
                    <a:pt x="1397" y="927"/>
                  </a:cubicBezTo>
                  <a:lnTo>
                    <a:pt x="1396" y="929"/>
                  </a:lnTo>
                  <a:close/>
                  <a:moveTo>
                    <a:pt x="1389" y="939"/>
                  </a:moveTo>
                  <a:cubicBezTo>
                    <a:pt x="1388" y="940"/>
                    <a:pt x="1388" y="940"/>
                    <a:pt x="1388" y="940"/>
                  </a:cubicBezTo>
                  <a:cubicBezTo>
                    <a:pt x="1386" y="942"/>
                    <a:pt x="1386" y="942"/>
                    <a:pt x="1386" y="942"/>
                  </a:cubicBezTo>
                  <a:cubicBezTo>
                    <a:pt x="1384" y="945"/>
                    <a:pt x="1384" y="945"/>
                    <a:pt x="1384" y="945"/>
                  </a:cubicBezTo>
                  <a:cubicBezTo>
                    <a:pt x="1384" y="946"/>
                    <a:pt x="1384" y="946"/>
                    <a:pt x="1384" y="946"/>
                  </a:cubicBezTo>
                  <a:cubicBezTo>
                    <a:pt x="1384" y="945"/>
                    <a:pt x="1384" y="945"/>
                    <a:pt x="1384" y="945"/>
                  </a:cubicBezTo>
                  <a:cubicBezTo>
                    <a:pt x="1384" y="940"/>
                    <a:pt x="1384" y="940"/>
                    <a:pt x="1384" y="940"/>
                  </a:cubicBezTo>
                  <a:cubicBezTo>
                    <a:pt x="1384" y="937"/>
                    <a:pt x="1384" y="937"/>
                    <a:pt x="1384" y="937"/>
                  </a:cubicBezTo>
                  <a:cubicBezTo>
                    <a:pt x="1384" y="933"/>
                    <a:pt x="1384" y="933"/>
                    <a:pt x="1384" y="933"/>
                  </a:cubicBezTo>
                  <a:lnTo>
                    <a:pt x="1389" y="939"/>
                  </a:lnTo>
                  <a:close/>
                  <a:moveTo>
                    <a:pt x="1388" y="968"/>
                  </a:moveTo>
                  <a:cubicBezTo>
                    <a:pt x="1385" y="972"/>
                    <a:pt x="1385" y="972"/>
                    <a:pt x="1385" y="972"/>
                  </a:cubicBezTo>
                  <a:cubicBezTo>
                    <a:pt x="1384" y="974"/>
                    <a:pt x="1384" y="974"/>
                    <a:pt x="1384" y="974"/>
                  </a:cubicBezTo>
                  <a:cubicBezTo>
                    <a:pt x="1384" y="974"/>
                    <a:pt x="1384" y="974"/>
                    <a:pt x="1384" y="974"/>
                  </a:cubicBezTo>
                  <a:cubicBezTo>
                    <a:pt x="1384" y="974"/>
                    <a:pt x="1384" y="974"/>
                    <a:pt x="1384" y="974"/>
                  </a:cubicBezTo>
                  <a:cubicBezTo>
                    <a:pt x="1384" y="971"/>
                    <a:pt x="1384" y="971"/>
                    <a:pt x="1384" y="971"/>
                  </a:cubicBezTo>
                  <a:cubicBezTo>
                    <a:pt x="1384" y="961"/>
                    <a:pt x="1384" y="961"/>
                    <a:pt x="1384" y="961"/>
                  </a:cubicBezTo>
                  <a:lnTo>
                    <a:pt x="1388" y="968"/>
                  </a:lnTo>
                  <a:close/>
                  <a:moveTo>
                    <a:pt x="1385" y="995"/>
                  </a:moveTo>
                  <a:cubicBezTo>
                    <a:pt x="1384" y="996"/>
                    <a:pt x="1384" y="996"/>
                    <a:pt x="1384" y="996"/>
                  </a:cubicBezTo>
                  <a:cubicBezTo>
                    <a:pt x="1383" y="997"/>
                    <a:pt x="1383" y="997"/>
                    <a:pt x="1383" y="997"/>
                  </a:cubicBezTo>
                  <a:cubicBezTo>
                    <a:pt x="1382" y="998"/>
                    <a:pt x="1382" y="998"/>
                    <a:pt x="1382" y="998"/>
                  </a:cubicBezTo>
                  <a:cubicBezTo>
                    <a:pt x="1381" y="999"/>
                    <a:pt x="1381" y="999"/>
                    <a:pt x="1381" y="999"/>
                  </a:cubicBezTo>
                  <a:cubicBezTo>
                    <a:pt x="1380" y="1000"/>
                    <a:pt x="1380" y="1000"/>
                    <a:pt x="1380" y="1000"/>
                  </a:cubicBezTo>
                  <a:cubicBezTo>
                    <a:pt x="1378" y="1002"/>
                    <a:pt x="1378" y="1002"/>
                    <a:pt x="1378" y="1002"/>
                  </a:cubicBezTo>
                  <a:cubicBezTo>
                    <a:pt x="1379" y="999"/>
                    <a:pt x="1379" y="999"/>
                    <a:pt x="1379" y="999"/>
                  </a:cubicBezTo>
                  <a:cubicBezTo>
                    <a:pt x="1379" y="998"/>
                    <a:pt x="1379" y="998"/>
                    <a:pt x="1379" y="998"/>
                  </a:cubicBezTo>
                  <a:cubicBezTo>
                    <a:pt x="1380" y="996"/>
                    <a:pt x="1380" y="996"/>
                    <a:pt x="1380" y="996"/>
                  </a:cubicBezTo>
                  <a:cubicBezTo>
                    <a:pt x="1380" y="995"/>
                    <a:pt x="1380" y="995"/>
                    <a:pt x="1380" y="995"/>
                  </a:cubicBezTo>
                  <a:cubicBezTo>
                    <a:pt x="1381" y="992"/>
                    <a:pt x="1381" y="992"/>
                    <a:pt x="1381" y="992"/>
                  </a:cubicBezTo>
                  <a:cubicBezTo>
                    <a:pt x="1382" y="989"/>
                    <a:pt x="1382" y="989"/>
                    <a:pt x="1382" y="989"/>
                  </a:cubicBezTo>
                  <a:lnTo>
                    <a:pt x="1385" y="995"/>
                  </a:lnTo>
                  <a:close/>
                  <a:moveTo>
                    <a:pt x="1382" y="898"/>
                  </a:moveTo>
                  <a:cubicBezTo>
                    <a:pt x="1358" y="881"/>
                    <a:pt x="1358" y="881"/>
                    <a:pt x="1358" y="881"/>
                  </a:cubicBezTo>
                  <a:cubicBezTo>
                    <a:pt x="1362" y="879"/>
                    <a:pt x="1362" y="879"/>
                    <a:pt x="1362" y="879"/>
                  </a:cubicBezTo>
                  <a:cubicBezTo>
                    <a:pt x="1364" y="878"/>
                    <a:pt x="1364" y="878"/>
                    <a:pt x="1364" y="878"/>
                  </a:cubicBezTo>
                  <a:cubicBezTo>
                    <a:pt x="1366" y="877"/>
                    <a:pt x="1366" y="877"/>
                    <a:pt x="1366" y="877"/>
                  </a:cubicBezTo>
                  <a:cubicBezTo>
                    <a:pt x="1370" y="875"/>
                    <a:pt x="1370" y="875"/>
                    <a:pt x="1370" y="875"/>
                  </a:cubicBezTo>
                  <a:cubicBezTo>
                    <a:pt x="1373" y="873"/>
                    <a:pt x="1373" y="873"/>
                    <a:pt x="1373" y="873"/>
                  </a:cubicBezTo>
                  <a:cubicBezTo>
                    <a:pt x="1376" y="872"/>
                    <a:pt x="1376" y="872"/>
                    <a:pt x="1376" y="872"/>
                  </a:cubicBezTo>
                  <a:cubicBezTo>
                    <a:pt x="1378" y="871"/>
                    <a:pt x="1378" y="871"/>
                    <a:pt x="1378" y="871"/>
                  </a:cubicBezTo>
                  <a:cubicBezTo>
                    <a:pt x="1379" y="870"/>
                    <a:pt x="1379" y="870"/>
                    <a:pt x="1379" y="870"/>
                  </a:cubicBezTo>
                  <a:cubicBezTo>
                    <a:pt x="1383" y="868"/>
                    <a:pt x="1383" y="868"/>
                    <a:pt x="1383" y="868"/>
                  </a:cubicBezTo>
                  <a:cubicBezTo>
                    <a:pt x="1387" y="866"/>
                    <a:pt x="1387" y="866"/>
                    <a:pt x="1387" y="866"/>
                  </a:cubicBezTo>
                  <a:cubicBezTo>
                    <a:pt x="1390" y="865"/>
                    <a:pt x="1390" y="865"/>
                    <a:pt x="1390" y="865"/>
                  </a:cubicBezTo>
                  <a:cubicBezTo>
                    <a:pt x="1391" y="864"/>
                    <a:pt x="1391" y="864"/>
                    <a:pt x="1391" y="864"/>
                  </a:cubicBezTo>
                  <a:cubicBezTo>
                    <a:pt x="1391" y="866"/>
                    <a:pt x="1391" y="866"/>
                    <a:pt x="1391" y="866"/>
                  </a:cubicBezTo>
                  <a:cubicBezTo>
                    <a:pt x="1390" y="869"/>
                    <a:pt x="1390" y="869"/>
                    <a:pt x="1390" y="869"/>
                  </a:cubicBezTo>
                  <a:cubicBezTo>
                    <a:pt x="1389" y="874"/>
                    <a:pt x="1389" y="874"/>
                    <a:pt x="1389" y="874"/>
                  </a:cubicBezTo>
                  <a:cubicBezTo>
                    <a:pt x="1389" y="879"/>
                    <a:pt x="1389" y="879"/>
                    <a:pt x="1389" y="879"/>
                  </a:cubicBezTo>
                  <a:cubicBezTo>
                    <a:pt x="1388" y="881"/>
                    <a:pt x="1388" y="881"/>
                    <a:pt x="1388" y="881"/>
                  </a:cubicBezTo>
                  <a:cubicBezTo>
                    <a:pt x="1388" y="883"/>
                    <a:pt x="1388" y="883"/>
                    <a:pt x="1388" y="883"/>
                  </a:cubicBezTo>
                  <a:cubicBezTo>
                    <a:pt x="1387" y="886"/>
                    <a:pt x="1387" y="886"/>
                    <a:pt x="1387" y="886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85" y="895"/>
                    <a:pt x="1385" y="895"/>
                    <a:pt x="1385" y="895"/>
                  </a:cubicBezTo>
                  <a:cubicBezTo>
                    <a:pt x="1384" y="898"/>
                    <a:pt x="1384" y="898"/>
                    <a:pt x="1384" y="898"/>
                  </a:cubicBezTo>
                  <a:cubicBezTo>
                    <a:pt x="1384" y="900"/>
                    <a:pt x="1384" y="900"/>
                    <a:pt x="1384" y="900"/>
                  </a:cubicBezTo>
                  <a:lnTo>
                    <a:pt x="1382" y="898"/>
                  </a:lnTo>
                  <a:close/>
                  <a:moveTo>
                    <a:pt x="1386" y="849"/>
                  </a:moveTo>
                  <a:cubicBezTo>
                    <a:pt x="1371" y="835"/>
                    <a:pt x="1371" y="835"/>
                    <a:pt x="1371" y="835"/>
                  </a:cubicBezTo>
                  <a:cubicBezTo>
                    <a:pt x="1372" y="835"/>
                    <a:pt x="1372" y="835"/>
                    <a:pt x="1372" y="835"/>
                  </a:cubicBezTo>
                  <a:cubicBezTo>
                    <a:pt x="1373" y="834"/>
                    <a:pt x="1373" y="834"/>
                    <a:pt x="1373" y="834"/>
                  </a:cubicBezTo>
                  <a:cubicBezTo>
                    <a:pt x="1376" y="832"/>
                    <a:pt x="1376" y="832"/>
                    <a:pt x="1376" y="832"/>
                  </a:cubicBezTo>
                  <a:cubicBezTo>
                    <a:pt x="1378" y="831"/>
                    <a:pt x="1378" y="831"/>
                    <a:pt x="1378" y="831"/>
                  </a:cubicBezTo>
                  <a:cubicBezTo>
                    <a:pt x="1379" y="831"/>
                    <a:pt x="1379" y="831"/>
                    <a:pt x="1379" y="831"/>
                  </a:cubicBezTo>
                  <a:cubicBezTo>
                    <a:pt x="1382" y="829"/>
                    <a:pt x="1382" y="829"/>
                    <a:pt x="1382" y="829"/>
                  </a:cubicBezTo>
                  <a:cubicBezTo>
                    <a:pt x="1386" y="826"/>
                    <a:pt x="1386" y="826"/>
                    <a:pt x="1386" y="826"/>
                  </a:cubicBezTo>
                  <a:cubicBezTo>
                    <a:pt x="1387" y="826"/>
                    <a:pt x="1387" y="826"/>
                    <a:pt x="1387" y="826"/>
                  </a:cubicBezTo>
                  <a:cubicBezTo>
                    <a:pt x="1388" y="825"/>
                    <a:pt x="1388" y="825"/>
                    <a:pt x="1388" y="825"/>
                  </a:cubicBezTo>
                  <a:cubicBezTo>
                    <a:pt x="1390" y="824"/>
                    <a:pt x="1390" y="824"/>
                    <a:pt x="1390" y="824"/>
                  </a:cubicBezTo>
                  <a:cubicBezTo>
                    <a:pt x="1391" y="823"/>
                    <a:pt x="1391" y="823"/>
                    <a:pt x="1391" y="823"/>
                  </a:cubicBezTo>
                  <a:cubicBezTo>
                    <a:pt x="1395" y="821"/>
                    <a:pt x="1395" y="821"/>
                    <a:pt x="1395" y="821"/>
                  </a:cubicBezTo>
                  <a:cubicBezTo>
                    <a:pt x="1396" y="820"/>
                    <a:pt x="1396" y="820"/>
                    <a:pt x="1396" y="820"/>
                  </a:cubicBezTo>
                  <a:cubicBezTo>
                    <a:pt x="1398" y="819"/>
                    <a:pt x="1398" y="819"/>
                    <a:pt x="1398" y="819"/>
                  </a:cubicBezTo>
                  <a:cubicBezTo>
                    <a:pt x="1399" y="819"/>
                    <a:pt x="1399" y="819"/>
                    <a:pt x="1399" y="819"/>
                  </a:cubicBezTo>
                  <a:cubicBezTo>
                    <a:pt x="1399" y="819"/>
                    <a:pt x="1399" y="819"/>
                    <a:pt x="1399" y="819"/>
                  </a:cubicBezTo>
                  <a:cubicBezTo>
                    <a:pt x="1398" y="822"/>
                    <a:pt x="1398" y="822"/>
                    <a:pt x="1398" y="822"/>
                  </a:cubicBezTo>
                  <a:cubicBezTo>
                    <a:pt x="1398" y="824"/>
                    <a:pt x="1398" y="824"/>
                    <a:pt x="1398" y="824"/>
                  </a:cubicBezTo>
                  <a:cubicBezTo>
                    <a:pt x="1397" y="829"/>
                    <a:pt x="1397" y="829"/>
                    <a:pt x="1397" y="829"/>
                  </a:cubicBezTo>
                  <a:cubicBezTo>
                    <a:pt x="1397" y="830"/>
                    <a:pt x="1397" y="830"/>
                    <a:pt x="1397" y="830"/>
                  </a:cubicBezTo>
                  <a:cubicBezTo>
                    <a:pt x="1397" y="833"/>
                    <a:pt x="1397" y="833"/>
                    <a:pt x="1397" y="833"/>
                  </a:cubicBezTo>
                  <a:cubicBezTo>
                    <a:pt x="1396" y="835"/>
                    <a:pt x="1396" y="835"/>
                    <a:pt x="1396" y="835"/>
                  </a:cubicBezTo>
                  <a:cubicBezTo>
                    <a:pt x="1396" y="836"/>
                    <a:pt x="1396" y="836"/>
                    <a:pt x="1396" y="836"/>
                  </a:cubicBezTo>
                  <a:cubicBezTo>
                    <a:pt x="1396" y="838"/>
                    <a:pt x="1396" y="840"/>
                    <a:pt x="1395" y="841"/>
                  </a:cubicBezTo>
                  <a:cubicBezTo>
                    <a:pt x="1395" y="846"/>
                    <a:pt x="1395" y="846"/>
                    <a:pt x="1395" y="846"/>
                  </a:cubicBezTo>
                  <a:cubicBezTo>
                    <a:pt x="1394" y="847"/>
                    <a:pt x="1394" y="847"/>
                    <a:pt x="1394" y="847"/>
                  </a:cubicBezTo>
                  <a:cubicBezTo>
                    <a:pt x="1394" y="850"/>
                    <a:pt x="1394" y="850"/>
                    <a:pt x="1394" y="850"/>
                  </a:cubicBezTo>
                  <a:cubicBezTo>
                    <a:pt x="1393" y="853"/>
                    <a:pt x="1393" y="853"/>
                    <a:pt x="1393" y="853"/>
                  </a:cubicBezTo>
                  <a:cubicBezTo>
                    <a:pt x="1393" y="855"/>
                    <a:pt x="1393" y="855"/>
                    <a:pt x="1393" y="855"/>
                  </a:cubicBezTo>
                  <a:lnTo>
                    <a:pt x="1386" y="849"/>
                  </a:lnTo>
                  <a:close/>
                  <a:moveTo>
                    <a:pt x="1381" y="793"/>
                  </a:moveTo>
                  <a:cubicBezTo>
                    <a:pt x="1383" y="791"/>
                    <a:pt x="1383" y="791"/>
                    <a:pt x="1383" y="791"/>
                  </a:cubicBezTo>
                  <a:cubicBezTo>
                    <a:pt x="1387" y="789"/>
                    <a:pt x="1387" y="789"/>
                    <a:pt x="1387" y="789"/>
                  </a:cubicBezTo>
                  <a:cubicBezTo>
                    <a:pt x="1390" y="787"/>
                    <a:pt x="1390" y="787"/>
                    <a:pt x="1390" y="787"/>
                  </a:cubicBezTo>
                  <a:cubicBezTo>
                    <a:pt x="1393" y="785"/>
                    <a:pt x="1393" y="785"/>
                    <a:pt x="1393" y="785"/>
                  </a:cubicBezTo>
                  <a:cubicBezTo>
                    <a:pt x="1395" y="784"/>
                    <a:pt x="1395" y="784"/>
                    <a:pt x="1395" y="784"/>
                  </a:cubicBezTo>
                  <a:cubicBezTo>
                    <a:pt x="1399" y="781"/>
                    <a:pt x="1399" y="781"/>
                    <a:pt x="1399" y="781"/>
                  </a:cubicBezTo>
                  <a:cubicBezTo>
                    <a:pt x="1401" y="780"/>
                    <a:pt x="1401" y="780"/>
                    <a:pt x="1401" y="780"/>
                  </a:cubicBezTo>
                  <a:cubicBezTo>
                    <a:pt x="1402" y="779"/>
                    <a:pt x="1402" y="779"/>
                    <a:pt x="1402" y="779"/>
                  </a:cubicBezTo>
                  <a:cubicBezTo>
                    <a:pt x="1404" y="778"/>
                    <a:pt x="1404" y="778"/>
                    <a:pt x="1404" y="778"/>
                  </a:cubicBezTo>
                  <a:cubicBezTo>
                    <a:pt x="1403" y="781"/>
                    <a:pt x="1403" y="781"/>
                    <a:pt x="1403" y="781"/>
                  </a:cubicBezTo>
                  <a:cubicBezTo>
                    <a:pt x="1403" y="782"/>
                    <a:pt x="1403" y="782"/>
                    <a:pt x="1403" y="782"/>
                  </a:cubicBezTo>
                  <a:cubicBezTo>
                    <a:pt x="1403" y="785"/>
                    <a:pt x="1403" y="785"/>
                    <a:pt x="1403" y="785"/>
                  </a:cubicBezTo>
                  <a:cubicBezTo>
                    <a:pt x="1402" y="789"/>
                    <a:pt x="1402" y="789"/>
                    <a:pt x="1402" y="789"/>
                  </a:cubicBezTo>
                  <a:cubicBezTo>
                    <a:pt x="1402" y="790"/>
                    <a:pt x="1402" y="790"/>
                    <a:pt x="1402" y="790"/>
                  </a:cubicBezTo>
                  <a:cubicBezTo>
                    <a:pt x="1402" y="790"/>
                    <a:pt x="1402" y="790"/>
                    <a:pt x="1402" y="790"/>
                  </a:cubicBezTo>
                  <a:cubicBezTo>
                    <a:pt x="1402" y="790"/>
                    <a:pt x="1402" y="790"/>
                    <a:pt x="1402" y="790"/>
                  </a:cubicBezTo>
                  <a:cubicBezTo>
                    <a:pt x="1402" y="794"/>
                    <a:pt x="1402" y="794"/>
                    <a:pt x="1402" y="794"/>
                  </a:cubicBezTo>
                  <a:cubicBezTo>
                    <a:pt x="1401" y="799"/>
                    <a:pt x="1401" y="799"/>
                    <a:pt x="1401" y="799"/>
                  </a:cubicBezTo>
                  <a:cubicBezTo>
                    <a:pt x="1401" y="801"/>
                    <a:pt x="1401" y="801"/>
                    <a:pt x="1401" y="801"/>
                  </a:cubicBezTo>
                  <a:cubicBezTo>
                    <a:pt x="1401" y="801"/>
                    <a:pt x="1401" y="801"/>
                    <a:pt x="1401" y="801"/>
                  </a:cubicBezTo>
                  <a:cubicBezTo>
                    <a:pt x="1401" y="803"/>
                    <a:pt x="1401" y="803"/>
                    <a:pt x="1401" y="803"/>
                  </a:cubicBezTo>
                  <a:cubicBezTo>
                    <a:pt x="1400" y="807"/>
                    <a:pt x="1400" y="807"/>
                    <a:pt x="1400" y="807"/>
                  </a:cubicBezTo>
                  <a:cubicBezTo>
                    <a:pt x="1400" y="809"/>
                    <a:pt x="1400" y="809"/>
                    <a:pt x="1400" y="809"/>
                  </a:cubicBezTo>
                  <a:lnTo>
                    <a:pt x="1381" y="793"/>
                  </a:lnTo>
                  <a:close/>
                  <a:moveTo>
                    <a:pt x="1362" y="776"/>
                  </a:moveTo>
                  <a:cubicBezTo>
                    <a:pt x="1368" y="776"/>
                    <a:pt x="1368" y="776"/>
                    <a:pt x="1368" y="776"/>
                  </a:cubicBezTo>
                  <a:cubicBezTo>
                    <a:pt x="1373" y="776"/>
                    <a:pt x="1373" y="776"/>
                    <a:pt x="1373" y="776"/>
                  </a:cubicBezTo>
                  <a:cubicBezTo>
                    <a:pt x="1378" y="776"/>
                    <a:pt x="1378" y="776"/>
                    <a:pt x="1378" y="776"/>
                  </a:cubicBezTo>
                  <a:cubicBezTo>
                    <a:pt x="1384" y="776"/>
                    <a:pt x="1384" y="776"/>
                    <a:pt x="1384" y="776"/>
                  </a:cubicBezTo>
                  <a:cubicBezTo>
                    <a:pt x="1388" y="776"/>
                    <a:pt x="1388" y="776"/>
                    <a:pt x="1388" y="776"/>
                  </a:cubicBezTo>
                  <a:cubicBezTo>
                    <a:pt x="1394" y="776"/>
                    <a:pt x="1394" y="776"/>
                    <a:pt x="1394" y="776"/>
                  </a:cubicBezTo>
                  <a:cubicBezTo>
                    <a:pt x="1397" y="776"/>
                    <a:pt x="1397" y="776"/>
                    <a:pt x="1397" y="776"/>
                  </a:cubicBezTo>
                  <a:cubicBezTo>
                    <a:pt x="1398" y="776"/>
                    <a:pt x="1398" y="776"/>
                    <a:pt x="1398" y="776"/>
                  </a:cubicBezTo>
                  <a:cubicBezTo>
                    <a:pt x="1397" y="776"/>
                    <a:pt x="1397" y="776"/>
                    <a:pt x="1397" y="776"/>
                  </a:cubicBezTo>
                  <a:cubicBezTo>
                    <a:pt x="1395" y="778"/>
                    <a:pt x="1395" y="778"/>
                    <a:pt x="1395" y="778"/>
                  </a:cubicBezTo>
                  <a:cubicBezTo>
                    <a:pt x="1392" y="780"/>
                    <a:pt x="1392" y="780"/>
                    <a:pt x="1392" y="780"/>
                  </a:cubicBezTo>
                  <a:cubicBezTo>
                    <a:pt x="1389" y="781"/>
                    <a:pt x="1389" y="781"/>
                    <a:pt x="1389" y="781"/>
                  </a:cubicBezTo>
                  <a:cubicBezTo>
                    <a:pt x="1386" y="784"/>
                    <a:pt x="1386" y="784"/>
                    <a:pt x="1386" y="784"/>
                  </a:cubicBezTo>
                  <a:cubicBezTo>
                    <a:pt x="1383" y="785"/>
                    <a:pt x="1383" y="785"/>
                    <a:pt x="1383" y="785"/>
                  </a:cubicBezTo>
                  <a:cubicBezTo>
                    <a:pt x="1380" y="787"/>
                    <a:pt x="1380" y="787"/>
                    <a:pt x="1380" y="787"/>
                  </a:cubicBezTo>
                  <a:cubicBezTo>
                    <a:pt x="1376" y="789"/>
                    <a:pt x="1376" y="789"/>
                    <a:pt x="1376" y="789"/>
                  </a:cubicBezTo>
                  <a:cubicBezTo>
                    <a:pt x="1373" y="786"/>
                    <a:pt x="1373" y="786"/>
                    <a:pt x="1373" y="786"/>
                  </a:cubicBezTo>
                  <a:cubicBezTo>
                    <a:pt x="1360" y="776"/>
                    <a:pt x="1360" y="776"/>
                    <a:pt x="1360" y="776"/>
                  </a:cubicBezTo>
                  <a:lnTo>
                    <a:pt x="1362" y="776"/>
                  </a:lnTo>
                  <a:close/>
                  <a:moveTo>
                    <a:pt x="1375" y="796"/>
                  </a:moveTo>
                  <a:cubicBezTo>
                    <a:pt x="1376" y="795"/>
                    <a:pt x="1376" y="795"/>
                    <a:pt x="1376" y="795"/>
                  </a:cubicBezTo>
                  <a:cubicBezTo>
                    <a:pt x="1379" y="798"/>
                    <a:pt x="1379" y="798"/>
                    <a:pt x="1379" y="798"/>
                  </a:cubicBezTo>
                  <a:cubicBezTo>
                    <a:pt x="1395" y="811"/>
                    <a:pt x="1395" y="811"/>
                    <a:pt x="1395" y="811"/>
                  </a:cubicBezTo>
                  <a:cubicBezTo>
                    <a:pt x="1393" y="811"/>
                    <a:pt x="1393" y="811"/>
                    <a:pt x="1393" y="811"/>
                  </a:cubicBezTo>
                  <a:cubicBezTo>
                    <a:pt x="1390" y="811"/>
                    <a:pt x="1390" y="811"/>
                    <a:pt x="1390" y="811"/>
                  </a:cubicBezTo>
                  <a:cubicBezTo>
                    <a:pt x="1387" y="811"/>
                    <a:pt x="1387" y="811"/>
                    <a:pt x="1387" y="811"/>
                  </a:cubicBezTo>
                  <a:cubicBezTo>
                    <a:pt x="1384" y="811"/>
                    <a:pt x="1384" y="811"/>
                    <a:pt x="1384" y="811"/>
                  </a:cubicBezTo>
                  <a:cubicBezTo>
                    <a:pt x="1378" y="811"/>
                    <a:pt x="1378" y="811"/>
                    <a:pt x="1378" y="811"/>
                  </a:cubicBezTo>
                  <a:cubicBezTo>
                    <a:pt x="1377" y="811"/>
                    <a:pt x="1377" y="811"/>
                    <a:pt x="1377" y="811"/>
                  </a:cubicBezTo>
                  <a:cubicBezTo>
                    <a:pt x="1374" y="811"/>
                    <a:pt x="1374" y="811"/>
                    <a:pt x="1374" y="811"/>
                  </a:cubicBezTo>
                  <a:cubicBezTo>
                    <a:pt x="1372" y="811"/>
                    <a:pt x="1372" y="811"/>
                    <a:pt x="1372" y="811"/>
                  </a:cubicBezTo>
                  <a:cubicBezTo>
                    <a:pt x="1370" y="811"/>
                    <a:pt x="1370" y="811"/>
                    <a:pt x="1370" y="811"/>
                  </a:cubicBezTo>
                  <a:cubicBezTo>
                    <a:pt x="1364" y="811"/>
                    <a:pt x="1364" y="811"/>
                    <a:pt x="1364" y="811"/>
                  </a:cubicBezTo>
                  <a:cubicBezTo>
                    <a:pt x="1358" y="811"/>
                    <a:pt x="1358" y="811"/>
                    <a:pt x="1358" y="811"/>
                  </a:cubicBezTo>
                  <a:cubicBezTo>
                    <a:pt x="1357" y="811"/>
                    <a:pt x="1357" y="811"/>
                    <a:pt x="1357" y="811"/>
                  </a:cubicBezTo>
                  <a:cubicBezTo>
                    <a:pt x="1354" y="811"/>
                    <a:pt x="1354" y="811"/>
                    <a:pt x="1354" y="811"/>
                  </a:cubicBezTo>
                  <a:cubicBezTo>
                    <a:pt x="1351" y="811"/>
                    <a:pt x="1351" y="811"/>
                    <a:pt x="1351" y="811"/>
                  </a:cubicBezTo>
                  <a:cubicBezTo>
                    <a:pt x="1353" y="810"/>
                    <a:pt x="1353" y="810"/>
                    <a:pt x="1353" y="810"/>
                  </a:cubicBezTo>
                  <a:cubicBezTo>
                    <a:pt x="1355" y="809"/>
                    <a:pt x="1355" y="809"/>
                    <a:pt x="1355" y="809"/>
                  </a:cubicBezTo>
                  <a:cubicBezTo>
                    <a:pt x="1355" y="808"/>
                    <a:pt x="1355" y="808"/>
                    <a:pt x="1355" y="808"/>
                  </a:cubicBezTo>
                  <a:cubicBezTo>
                    <a:pt x="1359" y="806"/>
                    <a:pt x="1359" y="806"/>
                    <a:pt x="1359" y="806"/>
                  </a:cubicBezTo>
                  <a:cubicBezTo>
                    <a:pt x="1363" y="804"/>
                    <a:pt x="1363" y="804"/>
                    <a:pt x="1363" y="804"/>
                  </a:cubicBezTo>
                  <a:cubicBezTo>
                    <a:pt x="1364" y="803"/>
                    <a:pt x="1364" y="803"/>
                    <a:pt x="1364" y="803"/>
                  </a:cubicBezTo>
                  <a:cubicBezTo>
                    <a:pt x="1365" y="802"/>
                    <a:pt x="1365" y="802"/>
                    <a:pt x="1365" y="802"/>
                  </a:cubicBezTo>
                  <a:cubicBezTo>
                    <a:pt x="1367" y="801"/>
                    <a:pt x="1367" y="801"/>
                    <a:pt x="1367" y="801"/>
                  </a:cubicBezTo>
                  <a:cubicBezTo>
                    <a:pt x="1368" y="801"/>
                    <a:pt x="1368" y="801"/>
                    <a:pt x="1368" y="801"/>
                  </a:cubicBezTo>
                  <a:cubicBezTo>
                    <a:pt x="1371" y="799"/>
                    <a:pt x="1371" y="799"/>
                    <a:pt x="1371" y="799"/>
                  </a:cubicBezTo>
                  <a:cubicBezTo>
                    <a:pt x="1373" y="798"/>
                    <a:pt x="1373" y="798"/>
                    <a:pt x="1373" y="798"/>
                  </a:cubicBezTo>
                  <a:lnTo>
                    <a:pt x="1375" y="796"/>
                  </a:lnTo>
                  <a:close/>
                  <a:moveTo>
                    <a:pt x="1352" y="816"/>
                  </a:moveTo>
                  <a:cubicBezTo>
                    <a:pt x="1355" y="816"/>
                    <a:pt x="1355" y="816"/>
                    <a:pt x="1355" y="816"/>
                  </a:cubicBezTo>
                  <a:cubicBezTo>
                    <a:pt x="1359" y="816"/>
                    <a:pt x="1359" y="816"/>
                    <a:pt x="1359" y="816"/>
                  </a:cubicBezTo>
                  <a:cubicBezTo>
                    <a:pt x="1362" y="816"/>
                    <a:pt x="1362" y="816"/>
                    <a:pt x="1362" y="816"/>
                  </a:cubicBezTo>
                  <a:cubicBezTo>
                    <a:pt x="1363" y="816"/>
                    <a:pt x="1363" y="816"/>
                    <a:pt x="1363" y="816"/>
                  </a:cubicBezTo>
                  <a:cubicBezTo>
                    <a:pt x="1369" y="816"/>
                    <a:pt x="1369" y="816"/>
                    <a:pt x="1369" y="816"/>
                  </a:cubicBezTo>
                  <a:cubicBezTo>
                    <a:pt x="1375" y="816"/>
                    <a:pt x="1375" y="816"/>
                    <a:pt x="1375" y="816"/>
                  </a:cubicBezTo>
                  <a:cubicBezTo>
                    <a:pt x="1377" y="816"/>
                    <a:pt x="1377" y="816"/>
                    <a:pt x="1377" y="816"/>
                  </a:cubicBezTo>
                  <a:cubicBezTo>
                    <a:pt x="1379" y="816"/>
                    <a:pt x="1379" y="816"/>
                    <a:pt x="1379" y="816"/>
                  </a:cubicBezTo>
                  <a:cubicBezTo>
                    <a:pt x="1382" y="816"/>
                    <a:pt x="1382" y="816"/>
                    <a:pt x="1382" y="816"/>
                  </a:cubicBezTo>
                  <a:cubicBezTo>
                    <a:pt x="1384" y="816"/>
                    <a:pt x="1384" y="816"/>
                    <a:pt x="1384" y="816"/>
                  </a:cubicBezTo>
                  <a:cubicBezTo>
                    <a:pt x="1389" y="816"/>
                    <a:pt x="1389" y="816"/>
                    <a:pt x="1389" y="816"/>
                  </a:cubicBezTo>
                  <a:cubicBezTo>
                    <a:pt x="1392" y="816"/>
                    <a:pt x="1392" y="816"/>
                    <a:pt x="1392" y="816"/>
                  </a:cubicBezTo>
                  <a:cubicBezTo>
                    <a:pt x="1393" y="816"/>
                    <a:pt x="1393" y="816"/>
                    <a:pt x="1393" y="816"/>
                  </a:cubicBezTo>
                  <a:cubicBezTo>
                    <a:pt x="1392" y="817"/>
                    <a:pt x="1392" y="817"/>
                    <a:pt x="1392" y="817"/>
                  </a:cubicBezTo>
                  <a:cubicBezTo>
                    <a:pt x="1391" y="818"/>
                    <a:pt x="1391" y="818"/>
                    <a:pt x="1391" y="818"/>
                  </a:cubicBezTo>
                  <a:cubicBezTo>
                    <a:pt x="1387" y="820"/>
                    <a:pt x="1387" y="820"/>
                    <a:pt x="1387" y="820"/>
                  </a:cubicBezTo>
                  <a:cubicBezTo>
                    <a:pt x="1386" y="820"/>
                    <a:pt x="1386" y="820"/>
                    <a:pt x="1386" y="820"/>
                  </a:cubicBezTo>
                  <a:cubicBezTo>
                    <a:pt x="1385" y="821"/>
                    <a:pt x="1385" y="821"/>
                    <a:pt x="1385" y="821"/>
                  </a:cubicBezTo>
                  <a:cubicBezTo>
                    <a:pt x="1383" y="822"/>
                    <a:pt x="1383" y="822"/>
                    <a:pt x="1383" y="822"/>
                  </a:cubicBezTo>
                  <a:cubicBezTo>
                    <a:pt x="1382" y="823"/>
                    <a:pt x="1382" y="823"/>
                    <a:pt x="1382" y="823"/>
                  </a:cubicBezTo>
                  <a:cubicBezTo>
                    <a:pt x="1378" y="825"/>
                    <a:pt x="1378" y="825"/>
                    <a:pt x="1378" y="825"/>
                  </a:cubicBezTo>
                  <a:cubicBezTo>
                    <a:pt x="1375" y="827"/>
                    <a:pt x="1375" y="827"/>
                    <a:pt x="1375" y="827"/>
                  </a:cubicBezTo>
                  <a:cubicBezTo>
                    <a:pt x="1374" y="828"/>
                    <a:pt x="1374" y="828"/>
                    <a:pt x="1374" y="828"/>
                  </a:cubicBezTo>
                  <a:cubicBezTo>
                    <a:pt x="1372" y="829"/>
                    <a:pt x="1372" y="829"/>
                    <a:pt x="1372" y="829"/>
                  </a:cubicBezTo>
                  <a:cubicBezTo>
                    <a:pt x="1370" y="830"/>
                    <a:pt x="1370" y="830"/>
                    <a:pt x="1370" y="830"/>
                  </a:cubicBezTo>
                  <a:cubicBezTo>
                    <a:pt x="1368" y="831"/>
                    <a:pt x="1368" y="831"/>
                    <a:pt x="1368" y="831"/>
                  </a:cubicBezTo>
                  <a:cubicBezTo>
                    <a:pt x="1367" y="832"/>
                    <a:pt x="1367" y="832"/>
                    <a:pt x="1367" y="832"/>
                  </a:cubicBezTo>
                  <a:cubicBezTo>
                    <a:pt x="1353" y="820"/>
                    <a:pt x="1353" y="820"/>
                    <a:pt x="1353" y="820"/>
                  </a:cubicBezTo>
                  <a:cubicBezTo>
                    <a:pt x="1349" y="816"/>
                    <a:pt x="1349" y="816"/>
                    <a:pt x="1349" y="816"/>
                  </a:cubicBezTo>
                  <a:cubicBezTo>
                    <a:pt x="1349" y="816"/>
                    <a:pt x="1349" y="816"/>
                    <a:pt x="1349" y="816"/>
                  </a:cubicBezTo>
                  <a:lnTo>
                    <a:pt x="1352" y="816"/>
                  </a:lnTo>
                  <a:close/>
                  <a:moveTo>
                    <a:pt x="1366" y="839"/>
                  </a:moveTo>
                  <a:cubicBezTo>
                    <a:pt x="1366" y="838"/>
                    <a:pt x="1366" y="838"/>
                    <a:pt x="1366" y="838"/>
                  </a:cubicBezTo>
                  <a:cubicBezTo>
                    <a:pt x="1366" y="838"/>
                    <a:pt x="1366" y="838"/>
                    <a:pt x="1366" y="838"/>
                  </a:cubicBezTo>
                  <a:cubicBezTo>
                    <a:pt x="1388" y="857"/>
                    <a:pt x="1388" y="857"/>
                    <a:pt x="1388" y="857"/>
                  </a:cubicBezTo>
                  <a:cubicBezTo>
                    <a:pt x="1386" y="857"/>
                    <a:pt x="1386" y="857"/>
                    <a:pt x="1386" y="857"/>
                  </a:cubicBezTo>
                  <a:cubicBezTo>
                    <a:pt x="1385" y="857"/>
                    <a:pt x="1385" y="857"/>
                    <a:pt x="1385" y="857"/>
                  </a:cubicBezTo>
                  <a:cubicBezTo>
                    <a:pt x="1382" y="857"/>
                    <a:pt x="1382" y="857"/>
                    <a:pt x="1382" y="857"/>
                  </a:cubicBezTo>
                  <a:cubicBezTo>
                    <a:pt x="1378" y="857"/>
                    <a:pt x="1378" y="857"/>
                    <a:pt x="1378" y="857"/>
                  </a:cubicBezTo>
                  <a:cubicBezTo>
                    <a:pt x="1372" y="857"/>
                    <a:pt x="1372" y="857"/>
                    <a:pt x="1372" y="857"/>
                  </a:cubicBezTo>
                  <a:cubicBezTo>
                    <a:pt x="1366" y="857"/>
                    <a:pt x="1366" y="857"/>
                    <a:pt x="1366" y="857"/>
                  </a:cubicBezTo>
                  <a:cubicBezTo>
                    <a:pt x="1364" y="857"/>
                    <a:pt x="1364" y="857"/>
                    <a:pt x="1364" y="857"/>
                  </a:cubicBezTo>
                  <a:cubicBezTo>
                    <a:pt x="1361" y="857"/>
                    <a:pt x="1361" y="857"/>
                    <a:pt x="1361" y="857"/>
                  </a:cubicBezTo>
                  <a:cubicBezTo>
                    <a:pt x="1357" y="857"/>
                    <a:pt x="1357" y="857"/>
                    <a:pt x="1357" y="857"/>
                  </a:cubicBezTo>
                  <a:cubicBezTo>
                    <a:pt x="1352" y="857"/>
                    <a:pt x="1352" y="857"/>
                    <a:pt x="1352" y="857"/>
                  </a:cubicBezTo>
                  <a:cubicBezTo>
                    <a:pt x="1346" y="857"/>
                    <a:pt x="1346" y="857"/>
                    <a:pt x="1346" y="857"/>
                  </a:cubicBezTo>
                  <a:cubicBezTo>
                    <a:pt x="1342" y="857"/>
                    <a:pt x="1342" y="857"/>
                    <a:pt x="1342" y="857"/>
                  </a:cubicBezTo>
                  <a:cubicBezTo>
                    <a:pt x="1339" y="857"/>
                    <a:pt x="1339" y="857"/>
                    <a:pt x="1339" y="857"/>
                  </a:cubicBezTo>
                  <a:cubicBezTo>
                    <a:pt x="1335" y="857"/>
                    <a:pt x="1335" y="857"/>
                    <a:pt x="1335" y="857"/>
                  </a:cubicBezTo>
                  <a:cubicBezTo>
                    <a:pt x="1338" y="855"/>
                    <a:pt x="1338" y="855"/>
                    <a:pt x="1338" y="855"/>
                  </a:cubicBezTo>
                  <a:cubicBezTo>
                    <a:pt x="1339" y="854"/>
                    <a:pt x="1339" y="854"/>
                    <a:pt x="1339" y="854"/>
                  </a:cubicBezTo>
                  <a:cubicBezTo>
                    <a:pt x="1342" y="853"/>
                    <a:pt x="1342" y="853"/>
                    <a:pt x="1342" y="853"/>
                  </a:cubicBezTo>
                  <a:cubicBezTo>
                    <a:pt x="1345" y="851"/>
                    <a:pt x="1345" y="851"/>
                    <a:pt x="1345" y="851"/>
                  </a:cubicBezTo>
                  <a:cubicBezTo>
                    <a:pt x="1348" y="849"/>
                    <a:pt x="1348" y="849"/>
                    <a:pt x="1348" y="849"/>
                  </a:cubicBezTo>
                  <a:cubicBezTo>
                    <a:pt x="1351" y="847"/>
                    <a:pt x="1351" y="847"/>
                    <a:pt x="1351" y="847"/>
                  </a:cubicBezTo>
                  <a:cubicBezTo>
                    <a:pt x="1353" y="846"/>
                    <a:pt x="1353" y="846"/>
                    <a:pt x="1353" y="846"/>
                  </a:cubicBezTo>
                  <a:cubicBezTo>
                    <a:pt x="1354" y="846"/>
                    <a:pt x="1354" y="846"/>
                    <a:pt x="1354" y="846"/>
                  </a:cubicBezTo>
                  <a:cubicBezTo>
                    <a:pt x="1358" y="843"/>
                    <a:pt x="1358" y="843"/>
                    <a:pt x="1358" y="843"/>
                  </a:cubicBezTo>
                  <a:cubicBezTo>
                    <a:pt x="1361" y="841"/>
                    <a:pt x="1361" y="841"/>
                    <a:pt x="1361" y="841"/>
                  </a:cubicBezTo>
                  <a:cubicBezTo>
                    <a:pt x="1364" y="840"/>
                    <a:pt x="1364" y="840"/>
                    <a:pt x="1364" y="840"/>
                  </a:cubicBezTo>
                  <a:lnTo>
                    <a:pt x="1366" y="839"/>
                  </a:lnTo>
                  <a:close/>
                  <a:moveTo>
                    <a:pt x="1335" y="862"/>
                  </a:moveTo>
                  <a:cubicBezTo>
                    <a:pt x="1337" y="862"/>
                    <a:pt x="1337" y="862"/>
                    <a:pt x="1337" y="862"/>
                  </a:cubicBezTo>
                  <a:cubicBezTo>
                    <a:pt x="1344" y="862"/>
                    <a:pt x="1344" y="862"/>
                    <a:pt x="1344" y="862"/>
                  </a:cubicBezTo>
                  <a:cubicBezTo>
                    <a:pt x="1348" y="862"/>
                    <a:pt x="1348" y="862"/>
                    <a:pt x="1348" y="862"/>
                  </a:cubicBezTo>
                  <a:cubicBezTo>
                    <a:pt x="1351" y="862"/>
                    <a:pt x="1351" y="862"/>
                    <a:pt x="1351" y="862"/>
                  </a:cubicBezTo>
                  <a:cubicBezTo>
                    <a:pt x="1357" y="862"/>
                    <a:pt x="1357" y="862"/>
                    <a:pt x="1357" y="862"/>
                  </a:cubicBezTo>
                  <a:cubicBezTo>
                    <a:pt x="1362" y="862"/>
                    <a:pt x="1362" y="862"/>
                    <a:pt x="1362" y="862"/>
                  </a:cubicBezTo>
                  <a:cubicBezTo>
                    <a:pt x="1366" y="862"/>
                    <a:pt x="1366" y="862"/>
                    <a:pt x="1366" y="862"/>
                  </a:cubicBezTo>
                  <a:cubicBezTo>
                    <a:pt x="1369" y="862"/>
                    <a:pt x="1369" y="862"/>
                    <a:pt x="1369" y="862"/>
                  </a:cubicBezTo>
                  <a:cubicBezTo>
                    <a:pt x="1371" y="862"/>
                    <a:pt x="1371" y="862"/>
                    <a:pt x="1371" y="862"/>
                  </a:cubicBezTo>
                  <a:cubicBezTo>
                    <a:pt x="1377" y="862"/>
                    <a:pt x="1377" y="862"/>
                    <a:pt x="1377" y="862"/>
                  </a:cubicBezTo>
                  <a:cubicBezTo>
                    <a:pt x="1383" y="862"/>
                    <a:pt x="1383" y="862"/>
                    <a:pt x="1383" y="862"/>
                  </a:cubicBezTo>
                  <a:cubicBezTo>
                    <a:pt x="1384" y="862"/>
                    <a:pt x="1384" y="862"/>
                    <a:pt x="1384" y="862"/>
                  </a:cubicBezTo>
                  <a:cubicBezTo>
                    <a:pt x="1383" y="863"/>
                    <a:pt x="1383" y="863"/>
                    <a:pt x="1383" y="863"/>
                  </a:cubicBezTo>
                  <a:cubicBezTo>
                    <a:pt x="1380" y="865"/>
                    <a:pt x="1380" y="865"/>
                    <a:pt x="1380" y="865"/>
                  </a:cubicBezTo>
                  <a:cubicBezTo>
                    <a:pt x="1376" y="867"/>
                    <a:pt x="1376" y="867"/>
                    <a:pt x="1376" y="867"/>
                  </a:cubicBezTo>
                  <a:cubicBezTo>
                    <a:pt x="1374" y="867"/>
                    <a:pt x="1374" y="867"/>
                    <a:pt x="1374" y="867"/>
                  </a:cubicBezTo>
                  <a:cubicBezTo>
                    <a:pt x="1372" y="868"/>
                    <a:pt x="1372" y="868"/>
                    <a:pt x="1372" y="868"/>
                  </a:cubicBezTo>
                  <a:cubicBezTo>
                    <a:pt x="1370" y="870"/>
                    <a:pt x="1370" y="870"/>
                    <a:pt x="1370" y="870"/>
                  </a:cubicBezTo>
                  <a:cubicBezTo>
                    <a:pt x="1366" y="871"/>
                    <a:pt x="1366" y="871"/>
                    <a:pt x="1366" y="871"/>
                  </a:cubicBezTo>
                  <a:cubicBezTo>
                    <a:pt x="1362" y="873"/>
                    <a:pt x="1362" y="873"/>
                    <a:pt x="1362" y="873"/>
                  </a:cubicBezTo>
                  <a:cubicBezTo>
                    <a:pt x="1360" y="874"/>
                    <a:pt x="1360" y="874"/>
                    <a:pt x="1360" y="874"/>
                  </a:cubicBezTo>
                  <a:cubicBezTo>
                    <a:pt x="1358" y="875"/>
                    <a:pt x="1358" y="875"/>
                    <a:pt x="1358" y="875"/>
                  </a:cubicBezTo>
                  <a:cubicBezTo>
                    <a:pt x="1354" y="877"/>
                    <a:pt x="1354" y="877"/>
                    <a:pt x="1354" y="877"/>
                  </a:cubicBezTo>
                  <a:cubicBezTo>
                    <a:pt x="1349" y="874"/>
                    <a:pt x="1349" y="874"/>
                    <a:pt x="1349" y="874"/>
                  </a:cubicBezTo>
                  <a:cubicBezTo>
                    <a:pt x="1340" y="867"/>
                    <a:pt x="1340" y="867"/>
                    <a:pt x="1340" y="867"/>
                  </a:cubicBezTo>
                  <a:cubicBezTo>
                    <a:pt x="1333" y="862"/>
                    <a:pt x="1333" y="862"/>
                    <a:pt x="1333" y="862"/>
                  </a:cubicBezTo>
                  <a:lnTo>
                    <a:pt x="1335" y="862"/>
                  </a:lnTo>
                  <a:close/>
                  <a:moveTo>
                    <a:pt x="1351" y="885"/>
                  </a:moveTo>
                  <a:cubicBezTo>
                    <a:pt x="1353" y="883"/>
                    <a:pt x="1353" y="883"/>
                    <a:pt x="1353" y="883"/>
                  </a:cubicBezTo>
                  <a:cubicBezTo>
                    <a:pt x="1353" y="883"/>
                    <a:pt x="1353" y="883"/>
                    <a:pt x="1353" y="883"/>
                  </a:cubicBezTo>
                  <a:cubicBezTo>
                    <a:pt x="1368" y="894"/>
                    <a:pt x="1368" y="894"/>
                    <a:pt x="1368" y="894"/>
                  </a:cubicBezTo>
                  <a:cubicBezTo>
                    <a:pt x="1377" y="901"/>
                    <a:pt x="1377" y="901"/>
                    <a:pt x="1377" y="901"/>
                  </a:cubicBezTo>
                  <a:cubicBezTo>
                    <a:pt x="1378" y="902"/>
                    <a:pt x="1378" y="902"/>
                    <a:pt x="1378" y="902"/>
                  </a:cubicBezTo>
                  <a:cubicBezTo>
                    <a:pt x="1378" y="902"/>
                    <a:pt x="1378" y="902"/>
                    <a:pt x="1378" y="902"/>
                  </a:cubicBezTo>
                  <a:cubicBezTo>
                    <a:pt x="1376" y="902"/>
                    <a:pt x="1376" y="902"/>
                    <a:pt x="1376" y="902"/>
                  </a:cubicBezTo>
                  <a:cubicBezTo>
                    <a:pt x="1372" y="902"/>
                    <a:pt x="1372" y="902"/>
                    <a:pt x="1372" y="902"/>
                  </a:cubicBezTo>
                  <a:cubicBezTo>
                    <a:pt x="1368" y="902"/>
                    <a:pt x="1368" y="902"/>
                    <a:pt x="1368" y="902"/>
                  </a:cubicBezTo>
                  <a:cubicBezTo>
                    <a:pt x="1365" y="902"/>
                    <a:pt x="1365" y="902"/>
                    <a:pt x="1365" y="902"/>
                  </a:cubicBezTo>
                  <a:cubicBezTo>
                    <a:pt x="1361" y="902"/>
                    <a:pt x="1361" y="902"/>
                    <a:pt x="1361" y="902"/>
                  </a:cubicBezTo>
                  <a:cubicBezTo>
                    <a:pt x="1361" y="902"/>
                    <a:pt x="1361" y="902"/>
                    <a:pt x="1361" y="902"/>
                  </a:cubicBezTo>
                  <a:cubicBezTo>
                    <a:pt x="1358" y="902"/>
                    <a:pt x="1358" y="902"/>
                    <a:pt x="1358" y="902"/>
                  </a:cubicBezTo>
                  <a:cubicBezTo>
                    <a:pt x="1355" y="902"/>
                    <a:pt x="1355" y="902"/>
                    <a:pt x="1355" y="902"/>
                  </a:cubicBezTo>
                  <a:cubicBezTo>
                    <a:pt x="1352" y="902"/>
                    <a:pt x="1352" y="902"/>
                    <a:pt x="1352" y="902"/>
                  </a:cubicBezTo>
                  <a:cubicBezTo>
                    <a:pt x="1348" y="902"/>
                    <a:pt x="1348" y="902"/>
                    <a:pt x="1348" y="902"/>
                  </a:cubicBezTo>
                  <a:cubicBezTo>
                    <a:pt x="1344" y="902"/>
                    <a:pt x="1344" y="902"/>
                    <a:pt x="1344" y="902"/>
                  </a:cubicBezTo>
                  <a:cubicBezTo>
                    <a:pt x="1339" y="902"/>
                    <a:pt x="1339" y="902"/>
                    <a:pt x="1339" y="902"/>
                  </a:cubicBezTo>
                  <a:cubicBezTo>
                    <a:pt x="1334" y="902"/>
                    <a:pt x="1334" y="902"/>
                    <a:pt x="1334" y="902"/>
                  </a:cubicBezTo>
                  <a:cubicBezTo>
                    <a:pt x="1332" y="902"/>
                    <a:pt x="1332" y="902"/>
                    <a:pt x="1332" y="902"/>
                  </a:cubicBezTo>
                  <a:cubicBezTo>
                    <a:pt x="1328" y="902"/>
                    <a:pt x="1328" y="902"/>
                    <a:pt x="1328" y="902"/>
                  </a:cubicBezTo>
                  <a:cubicBezTo>
                    <a:pt x="1325" y="901"/>
                    <a:pt x="1325" y="901"/>
                    <a:pt x="1325" y="901"/>
                  </a:cubicBezTo>
                  <a:cubicBezTo>
                    <a:pt x="1324" y="901"/>
                    <a:pt x="1324" y="901"/>
                    <a:pt x="1324" y="901"/>
                  </a:cubicBezTo>
                  <a:cubicBezTo>
                    <a:pt x="1317" y="901"/>
                    <a:pt x="1317" y="901"/>
                    <a:pt x="1317" y="901"/>
                  </a:cubicBezTo>
                  <a:cubicBezTo>
                    <a:pt x="1321" y="899"/>
                    <a:pt x="1321" y="899"/>
                    <a:pt x="1321" y="899"/>
                  </a:cubicBezTo>
                  <a:cubicBezTo>
                    <a:pt x="1322" y="899"/>
                    <a:pt x="1322" y="899"/>
                    <a:pt x="1322" y="899"/>
                  </a:cubicBezTo>
                  <a:cubicBezTo>
                    <a:pt x="1324" y="898"/>
                    <a:pt x="1324" y="898"/>
                    <a:pt x="1324" y="898"/>
                  </a:cubicBezTo>
                  <a:cubicBezTo>
                    <a:pt x="1326" y="897"/>
                    <a:pt x="1326" y="897"/>
                    <a:pt x="1326" y="897"/>
                  </a:cubicBezTo>
                  <a:cubicBezTo>
                    <a:pt x="1328" y="896"/>
                    <a:pt x="1328" y="896"/>
                    <a:pt x="1328" y="896"/>
                  </a:cubicBezTo>
                  <a:cubicBezTo>
                    <a:pt x="1331" y="894"/>
                    <a:pt x="1331" y="894"/>
                    <a:pt x="1331" y="894"/>
                  </a:cubicBezTo>
                  <a:cubicBezTo>
                    <a:pt x="1335" y="892"/>
                    <a:pt x="1335" y="892"/>
                    <a:pt x="1335" y="892"/>
                  </a:cubicBezTo>
                  <a:cubicBezTo>
                    <a:pt x="1337" y="891"/>
                    <a:pt x="1337" y="891"/>
                    <a:pt x="1337" y="891"/>
                  </a:cubicBezTo>
                  <a:cubicBezTo>
                    <a:pt x="1340" y="890"/>
                    <a:pt x="1340" y="890"/>
                    <a:pt x="1340" y="890"/>
                  </a:cubicBezTo>
                  <a:cubicBezTo>
                    <a:pt x="1342" y="889"/>
                    <a:pt x="1342" y="889"/>
                    <a:pt x="1342" y="889"/>
                  </a:cubicBezTo>
                  <a:cubicBezTo>
                    <a:pt x="1344" y="888"/>
                    <a:pt x="1344" y="888"/>
                    <a:pt x="1344" y="888"/>
                  </a:cubicBezTo>
                  <a:cubicBezTo>
                    <a:pt x="1346" y="887"/>
                    <a:pt x="1346" y="887"/>
                    <a:pt x="1346" y="887"/>
                  </a:cubicBezTo>
                  <a:cubicBezTo>
                    <a:pt x="1346" y="887"/>
                    <a:pt x="1346" y="887"/>
                    <a:pt x="1346" y="887"/>
                  </a:cubicBezTo>
                  <a:cubicBezTo>
                    <a:pt x="1349" y="886"/>
                    <a:pt x="1349" y="886"/>
                    <a:pt x="1349" y="886"/>
                  </a:cubicBezTo>
                  <a:lnTo>
                    <a:pt x="1351" y="885"/>
                  </a:lnTo>
                  <a:close/>
                  <a:moveTo>
                    <a:pt x="1317" y="907"/>
                  </a:moveTo>
                  <a:cubicBezTo>
                    <a:pt x="1329" y="907"/>
                    <a:pt x="1329" y="907"/>
                    <a:pt x="1329" y="907"/>
                  </a:cubicBezTo>
                  <a:cubicBezTo>
                    <a:pt x="1331" y="907"/>
                    <a:pt x="1331" y="907"/>
                    <a:pt x="1331" y="907"/>
                  </a:cubicBezTo>
                  <a:cubicBezTo>
                    <a:pt x="1333" y="907"/>
                    <a:pt x="1333" y="907"/>
                    <a:pt x="1333" y="907"/>
                  </a:cubicBezTo>
                  <a:cubicBezTo>
                    <a:pt x="1337" y="907"/>
                    <a:pt x="1337" y="907"/>
                    <a:pt x="1337" y="907"/>
                  </a:cubicBezTo>
                  <a:cubicBezTo>
                    <a:pt x="1339" y="907"/>
                    <a:pt x="1339" y="907"/>
                    <a:pt x="1339" y="907"/>
                  </a:cubicBezTo>
                  <a:cubicBezTo>
                    <a:pt x="1344" y="907"/>
                    <a:pt x="1344" y="907"/>
                    <a:pt x="1344" y="907"/>
                  </a:cubicBezTo>
                  <a:cubicBezTo>
                    <a:pt x="1350" y="907"/>
                    <a:pt x="1350" y="907"/>
                    <a:pt x="1350" y="907"/>
                  </a:cubicBezTo>
                  <a:cubicBezTo>
                    <a:pt x="1353" y="907"/>
                    <a:pt x="1353" y="907"/>
                    <a:pt x="1353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60" y="907"/>
                    <a:pt x="1360" y="907"/>
                    <a:pt x="1360" y="907"/>
                  </a:cubicBezTo>
                  <a:cubicBezTo>
                    <a:pt x="1363" y="907"/>
                    <a:pt x="1363" y="907"/>
                    <a:pt x="1363" y="907"/>
                  </a:cubicBezTo>
                  <a:cubicBezTo>
                    <a:pt x="1366" y="907"/>
                    <a:pt x="1366" y="907"/>
                    <a:pt x="1366" y="907"/>
                  </a:cubicBezTo>
                  <a:cubicBezTo>
                    <a:pt x="1366" y="907"/>
                    <a:pt x="1366" y="907"/>
                    <a:pt x="1366" y="907"/>
                  </a:cubicBezTo>
                  <a:cubicBezTo>
                    <a:pt x="1371" y="907"/>
                    <a:pt x="1371" y="907"/>
                    <a:pt x="1371" y="907"/>
                  </a:cubicBezTo>
                  <a:cubicBezTo>
                    <a:pt x="1373" y="907"/>
                    <a:pt x="1373" y="907"/>
                    <a:pt x="1373" y="907"/>
                  </a:cubicBezTo>
                  <a:cubicBezTo>
                    <a:pt x="1374" y="907"/>
                    <a:pt x="1374" y="907"/>
                    <a:pt x="1374" y="907"/>
                  </a:cubicBezTo>
                  <a:cubicBezTo>
                    <a:pt x="1374" y="907"/>
                    <a:pt x="1374" y="907"/>
                    <a:pt x="1374" y="907"/>
                  </a:cubicBezTo>
                  <a:cubicBezTo>
                    <a:pt x="1372" y="908"/>
                    <a:pt x="1372" y="908"/>
                    <a:pt x="1372" y="908"/>
                  </a:cubicBezTo>
                  <a:cubicBezTo>
                    <a:pt x="1369" y="909"/>
                    <a:pt x="1369" y="909"/>
                    <a:pt x="1369" y="909"/>
                  </a:cubicBezTo>
                  <a:cubicBezTo>
                    <a:pt x="1369" y="909"/>
                    <a:pt x="1369" y="909"/>
                    <a:pt x="1369" y="909"/>
                  </a:cubicBezTo>
                  <a:cubicBezTo>
                    <a:pt x="1367" y="910"/>
                    <a:pt x="1367" y="910"/>
                    <a:pt x="1367" y="910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3" y="912"/>
                    <a:pt x="1363" y="912"/>
                    <a:pt x="1363" y="912"/>
                  </a:cubicBezTo>
                  <a:cubicBezTo>
                    <a:pt x="1360" y="913"/>
                    <a:pt x="1360" y="913"/>
                    <a:pt x="1360" y="913"/>
                  </a:cubicBezTo>
                  <a:cubicBezTo>
                    <a:pt x="1358" y="914"/>
                    <a:pt x="1358" y="914"/>
                    <a:pt x="1358" y="914"/>
                  </a:cubicBezTo>
                  <a:cubicBezTo>
                    <a:pt x="1354" y="916"/>
                    <a:pt x="1354" y="916"/>
                    <a:pt x="1354" y="916"/>
                  </a:cubicBezTo>
                  <a:cubicBezTo>
                    <a:pt x="1351" y="918"/>
                    <a:pt x="1351" y="918"/>
                    <a:pt x="1351" y="918"/>
                  </a:cubicBezTo>
                  <a:cubicBezTo>
                    <a:pt x="1349" y="918"/>
                    <a:pt x="1349" y="918"/>
                    <a:pt x="1349" y="918"/>
                  </a:cubicBezTo>
                  <a:cubicBezTo>
                    <a:pt x="1346" y="920"/>
                    <a:pt x="1346" y="920"/>
                    <a:pt x="1346" y="920"/>
                  </a:cubicBezTo>
                  <a:cubicBezTo>
                    <a:pt x="1345" y="920"/>
                    <a:pt x="1345" y="920"/>
                    <a:pt x="1345" y="920"/>
                  </a:cubicBezTo>
                  <a:cubicBezTo>
                    <a:pt x="1344" y="921"/>
                    <a:pt x="1344" y="921"/>
                    <a:pt x="1344" y="921"/>
                  </a:cubicBezTo>
                  <a:cubicBezTo>
                    <a:pt x="1341" y="922"/>
                    <a:pt x="1341" y="922"/>
                    <a:pt x="1341" y="922"/>
                  </a:cubicBezTo>
                  <a:cubicBezTo>
                    <a:pt x="1335" y="922"/>
                    <a:pt x="1335" y="922"/>
                    <a:pt x="1335" y="922"/>
                  </a:cubicBezTo>
                  <a:cubicBezTo>
                    <a:pt x="1328" y="917"/>
                    <a:pt x="1328" y="917"/>
                    <a:pt x="1328" y="917"/>
                  </a:cubicBezTo>
                  <a:cubicBezTo>
                    <a:pt x="1317" y="909"/>
                    <a:pt x="1317" y="909"/>
                    <a:pt x="1317" y="909"/>
                  </a:cubicBezTo>
                  <a:cubicBezTo>
                    <a:pt x="1314" y="907"/>
                    <a:pt x="1314" y="907"/>
                    <a:pt x="1314" y="907"/>
                  </a:cubicBezTo>
                  <a:cubicBezTo>
                    <a:pt x="1315" y="907"/>
                    <a:pt x="1315" y="907"/>
                    <a:pt x="1315" y="907"/>
                  </a:cubicBezTo>
                  <a:lnTo>
                    <a:pt x="1317" y="907"/>
                  </a:lnTo>
                  <a:close/>
                  <a:moveTo>
                    <a:pt x="1329" y="927"/>
                  </a:moveTo>
                  <a:cubicBezTo>
                    <a:pt x="1330" y="927"/>
                    <a:pt x="1330" y="927"/>
                    <a:pt x="1330" y="927"/>
                  </a:cubicBezTo>
                  <a:cubicBezTo>
                    <a:pt x="1330" y="928"/>
                    <a:pt x="1330" y="928"/>
                    <a:pt x="1330" y="928"/>
                  </a:cubicBezTo>
                  <a:cubicBezTo>
                    <a:pt x="1327" y="929"/>
                    <a:pt x="1327" y="929"/>
                    <a:pt x="1327" y="929"/>
                  </a:cubicBezTo>
                  <a:cubicBezTo>
                    <a:pt x="1326" y="927"/>
                    <a:pt x="1326" y="927"/>
                    <a:pt x="1326" y="927"/>
                  </a:cubicBezTo>
                  <a:lnTo>
                    <a:pt x="1329" y="927"/>
                  </a:lnTo>
                  <a:close/>
                  <a:moveTo>
                    <a:pt x="1328" y="939"/>
                  </a:moveTo>
                  <a:cubicBezTo>
                    <a:pt x="1327" y="940"/>
                    <a:pt x="1327" y="940"/>
                    <a:pt x="1327" y="940"/>
                  </a:cubicBezTo>
                  <a:cubicBezTo>
                    <a:pt x="1326" y="942"/>
                    <a:pt x="1326" y="942"/>
                    <a:pt x="1326" y="942"/>
                  </a:cubicBezTo>
                  <a:cubicBezTo>
                    <a:pt x="1325" y="943"/>
                    <a:pt x="1325" y="943"/>
                    <a:pt x="1325" y="943"/>
                  </a:cubicBezTo>
                  <a:cubicBezTo>
                    <a:pt x="1324" y="945"/>
                    <a:pt x="1324" y="945"/>
                    <a:pt x="1324" y="945"/>
                  </a:cubicBezTo>
                  <a:cubicBezTo>
                    <a:pt x="1324" y="945"/>
                    <a:pt x="1324" y="945"/>
                    <a:pt x="1324" y="945"/>
                  </a:cubicBezTo>
                  <a:cubicBezTo>
                    <a:pt x="1324" y="944"/>
                    <a:pt x="1324" y="944"/>
                    <a:pt x="1324" y="944"/>
                  </a:cubicBezTo>
                  <a:cubicBezTo>
                    <a:pt x="1324" y="942"/>
                    <a:pt x="1324" y="942"/>
                    <a:pt x="1324" y="942"/>
                  </a:cubicBezTo>
                  <a:cubicBezTo>
                    <a:pt x="1324" y="940"/>
                    <a:pt x="1324" y="940"/>
                    <a:pt x="1324" y="940"/>
                  </a:cubicBezTo>
                  <a:cubicBezTo>
                    <a:pt x="1324" y="937"/>
                    <a:pt x="1324" y="937"/>
                    <a:pt x="1324" y="937"/>
                  </a:cubicBezTo>
                  <a:cubicBezTo>
                    <a:pt x="1324" y="936"/>
                    <a:pt x="1324" y="936"/>
                    <a:pt x="1324" y="936"/>
                  </a:cubicBezTo>
                  <a:cubicBezTo>
                    <a:pt x="1326" y="935"/>
                    <a:pt x="1326" y="935"/>
                    <a:pt x="1326" y="935"/>
                  </a:cubicBezTo>
                  <a:lnTo>
                    <a:pt x="1328" y="939"/>
                  </a:lnTo>
                  <a:close/>
                  <a:moveTo>
                    <a:pt x="1326" y="964"/>
                  </a:moveTo>
                  <a:cubicBezTo>
                    <a:pt x="1328" y="968"/>
                    <a:pt x="1328" y="968"/>
                    <a:pt x="1328" y="968"/>
                  </a:cubicBezTo>
                  <a:cubicBezTo>
                    <a:pt x="1328" y="968"/>
                    <a:pt x="1328" y="968"/>
                    <a:pt x="1328" y="968"/>
                  </a:cubicBezTo>
                  <a:cubicBezTo>
                    <a:pt x="1327" y="969"/>
                    <a:pt x="1327" y="969"/>
                    <a:pt x="1327" y="969"/>
                  </a:cubicBezTo>
                  <a:cubicBezTo>
                    <a:pt x="1326" y="971"/>
                    <a:pt x="1326" y="971"/>
                    <a:pt x="1326" y="971"/>
                  </a:cubicBezTo>
                  <a:cubicBezTo>
                    <a:pt x="1324" y="974"/>
                    <a:pt x="1324" y="974"/>
                    <a:pt x="1324" y="974"/>
                  </a:cubicBezTo>
                  <a:cubicBezTo>
                    <a:pt x="1324" y="969"/>
                    <a:pt x="1324" y="969"/>
                    <a:pt x="1324" y="969"/>
                  </a:cubicBezTo>
                  <a:cubicBezTo>
                    <a:pt x="1324" y="965"/>
                    <a:pt x="1324" y="965"/>
                    <a:pt x="1324" y="965"/>
                  </a:cubicBezTo>
                  <a:cubicBezTo>
                    <a:pt x="1324" y="964"/>
                    <a:pt x="1324" y="964"/>
                    <a:pt x="1324" y="964"/>
                  </a:cubicBezTo>
                  <a:cubicBezTo>
                    <a:pt x="1324" y="962"/>
                    <a:pt x="1324" y="962"/>
                    <a:pt x="1324" y="962"/>
                  </a:cubicBezTo>
                  <a:cubicBezTo>
                    <a:pt x="1324" y="961"/>
                    <a:pt x="1324" y="961"/>
                    <a:pt x="1324" y="961"/>
                  </a:cubicBezTo>
                  <a:lnTo>
                    <a:pt x="1326" y="964"/>
                  </a:lnTo>
                  <a:close/>
                  <a:moveTo>
                    <a:pt x="1325" y="1044"/>
                  </a:moveTo>
                  <a:cubicBezTo>
                    <a:pt x="1335" y="1053"/>
                    <a:pt x="1335" y="1053"/>
                    <a:pt x="1335" y="1053"/>
                  </a:cubicBezTo>
                  <a:cubicBezTo>
                    <a:pt x="1334" y="1054"/>
                    <a:pt x="1333" y="1055"/>
                    <a:pt x="1332" y="1055"/>
                  </a:cubicBezTo>
                  <a:cubicBezTo>
                    <a:pt x="1331" y="1056"/>
                    <a:pt x="1331" y="1056"/>
                    <a:pt x="1330" y="1057"/>
                  </a:cubicBezTo>
                  <a:cubicBezTo>
                    <a:pt x="1329" y="1057"/>
                    <a:pt x="1329" y="1057"/>
                    <a:pt x="1329" y="1057"/>
                  </a:cubicBezTo>
                  <a:cubicBezTo>
                    <a:pt x="1329" y="1057"/>
                    <a:pt x="1329" y="1058"/>
                    <a:pt x="1328" y="1058"/>
                  </a:cubicBezTo>
                  <a:cubicBezTo>
                    <a:pt x="1328" y="1058"/>
                    <a:pt x="1328" y="1058"/>
                    <a:pt x="1328" y="1058"/>
                  </a:cubicBezTo>
                  <a:cubicBezTo>
                    <a:pt x="1328" y="1058"/>
                    <a:pt x="1328" y="1058"/>
                    <a:pt x="1328" y="1058"/>
                  </a:cubicBezTo>
                  <a:cubicBezTo>
                    <a:pt x="1327" y="1059"/>
                    <a:pt x="1325" y="1060"/>
                    <a:pt x="1324" y="1061"/>
                  </a:cubicBezTo>
                  <a:cubicBezTo>
                    <a:pt x="1324" y="1061"/>
                    <a:pt x="1324" y="1061"/>
                    <a:pt x="1324" y="1061"/>
                  </a:cubicBezTo>
                  <a:cubicBezTo>
                    <a:pt x="1313" y="1053"/>
                    <a:pt x="1313" y="1053"/>
                    <a:pt x="1313" y="1053"/>
                  </a:cubicBezTo>
                  <a:cubicBezTo>
                    <a:pt x="1315" y="1052"/>
                    <a:pt x="1315" y="1052"/>
                    <a:pt x="1315" y="1052"/>
                  </a:cubicBezTo>
                  <a:cubicBezTo>
                    <a:pt x="1316" y="1051"/>
                    <a:pt x="1317" y="1050"/>
                    <a:pt x="1319" y="1049"/>
                  </a:cubicBezTo>
                  <a:cubicBezTo>
                    <a:pt x="1320" y="1048"/>
                    <a:pt x="1320" y="1048"/>
                    <a:pt x="1320" y="1048"/>
                  </a:cubicBezTo>
                  <a:cubicBezTo>
                    <a:pt x="1321" y="1047"/>
                    <a:pt x="1322" y="1046"/>
                    <a:pt x="1323" y="1046"/>
                  </a:cubicBezTo>
                  <a:cubicBezTo>
                    <a:pt x="1324" y="1045"/>
                    <a:pt x="1324" y="1045"/>
                    <a:pt x="1325" y="1044"/>
                  </a:cubicBezTo>
                  <a:close/>
                  <a:moveTo>
                    <a:pt x="1328" y="1064"/>
                  </a:moveTo>
                  <a:cubicBezTo>
                    <a:pt x="1329" y="1064"/>
                    <a:pt x="1329" y="1063"/>
                    <a:pt x="1330" y="1063"/>
                  </a:cubicBezTo>
                  <a:cubicBezTo>
                    <a:pt x="1340" y="1073"/>
                    <a:pt x="1340" y="1073"/>
                    <a:pt x="1340" y="1073"/>
                  </a:cubicBezTo>
                  <a:cubicBezTo>
                    <a:pt x="1340" y="1074"/>
                    <a:pt x="1339" y="1074"/>
                    <a:pt x="1338" y="1075"/>
                  </a:cubicBezTo>
                  <a:cubicBezTo>
                    <a:pt x="1337" y="1075"/>
                    <a:pt x="1337" y="1075"/>
                    <a:pt x="1337" y="1075"/>
                  </a:cubicBezTo>
                  <a:cubicBezTo>
                    <a:pt x="1326" y="1066"/>
                    <a:pt x="1326" y="1066"/>
                    <a:pt x="1326" y="1066"/>
                  </a:cubicBezTo>
                  <a:cubicBezTo>
                    <a:pt x="1327" y="1065"/>
                    <a:pt x="1327" y="1065"/>
                    <a:pt x="1328" y="1064"/>
                  </a:cubicBezTo>
                  <a:close/>
                  <a:moveTo>
                    <a:pt x="1334" y="1060"/>
                  </a:moveTo>
                  <a:cubicBezTo>
                    <a:pt x="1335" y="1060"/>
                    <a:pt x="1335" y="1059"/>
                    <a:pt x="1336" y="1059"/>
                  </a:cubicBezTo>
                  <a:cubicBezTo>
                    <a:pt x="1337" y="1058"/>
                    <a:pt x="1337" y="1058"/>
                    <a:pt x="1338" y="1057"/>
                  </a:cubicBezTo>
                  <a:cubicBezTo>
                    <a:pt x="1348" y="1068"/>
                    <a:pt x="1348" y="1068"/>
                    <a:pt x="1348" y="1068"/>
                  </a:cubicBezTo>
                  <a:cubicBezTo>
                    <a:pt x="1347" y="1069"/>
                    <a:pt x="1347" y="1069"/>
                    <a:pt x="1347" y="1069"/>
                  </a:cubicBezTo>
                  <a:cubicBezTo>
                    <a:pt x="1346" y="1070"/>
                    <a:pt x="1345" y="1070"/>
                    <a:pt x="1345" y="1070"/>
                  </a:cubicBezTo>
                  <a:lnTo>
                    <a:pt x="1334" y="1060"/>
                  </a:lnTo>
                  <a:close/>
                  <a:moveTo>
                    <a:pt x="1342" y="1054"/>
                  </a:moveTo>
                  <a:cubicBezTo>
                    <a:pt x="1343" y="1054"/>
                    <a:pt x="1343" y="1054"/>
                    <a:pt x="1343" y="1054"/>
                  </a:cubicBezTo>
                  <a:cubicBezTo>
                    <a:pt x="1344" y="1054"/>
                    <a:pt x="1345" y="1053"/>
                    <a:pt x="1345" y="1053"/>
                  </a:cubicBezTo>
                  <a:cubicBezTo>
                    <a:pt x="1347" y="1052"/>
                    <a:pt x="1347" y="1052"/>
                    <a:pt x="1347" y="1052"/>
                  </a:cubicBezTo>
                  <a:cubicBezTo>
                    <a:pt x="1353" y="1060"/>
                    <a:pt x="1353" y="1060"/>
                    <a:pt x="1353" y="1060"/>
                  </a:cubicBezTo>
                  <a:cubicBezTo>
                    <a:pt x="1356" y="1064"/>
                    <a:pt x="1356" y="1064"/>
                    <a:pt x="1356" y="1064"/>
                  </a:cubicBezTo>
                  <a:cubicBezTo>
                    <a:pt x="1355" y="1064"/>
                    <a:pt x="1355" y="1065"/>
                    <a:pt x="1354" y="1065"/>
                  </a:cubicBezTo>
                  <a:cubicBezTo>
                    <a:pt x="1354" y="1065"/>
                    <a:pt x="1354" y="1065"/>
                    <a:pt x="1354" y="1065"/>
                  </a:cubicBezTo>
                  <a:cubicBezTo>
                    <a:pt x="1353" y="1066"/>
                    <a:pt x="1353" y="1066"/>
                    <a:pt x="1353" y="1066"/>
                  </a:cubicBezTo>
                  <a:lnTo>
                    <a:pt x="1342" y="1054"/>
                  </a:lnTo>
                  <a:close/>
                  <a:moveTo>
                    <a:pt x="1351" y="1049"/>
                  </a:moveTo>
                  <a:cubicBezTo>
                    <a:pt x="1353" y="1049"/>
                    <a:pt x="1353" y="1049"/>
                    <a:pt x="1353" y="1049"/>
                  </a:cubicBezTo>
                  <a:cubicBezTo>
                    <a:pt x="1354" y="1048"/>
                    <a:pt x="1355" y="1048"/>
                    <a:pt x="1356" y="1047"/>
                  </a:cubicBezTo>
                  <a:cubicBezTo>
                    <a:pt x="1364" y="1060"/>
                    <a:pt x="1364" y="1060"/>
                    <a:pt x="1364" y="1060"/>
                  </a:cubicBezTo>
                  <a:cubicBezTo>
                    <a:pt x="1364" y="1060"/>
                    <a:pt x="1364" y="1060"/>
                    <a:pt x="1364" y="1060"/>
                  </a:cubicBezTo>
                  <a:cubicBezTo>
                    <a:pt x="1363" y="1061"/>
                    <a:pt x="1362" y="1061"/>
                    <a:pt x="1361" y="1062"/>
                  </a:cubicBezTo>
                  <a:lnTo>
                    <a:pt x="1351" y="1049"/>
                  </a:lnTo>
                  <a:close/>
                  <a:moveTo>
                    <a:pt x="1361" y="1045"/>
                  </a:moveTo>
                  <a:cubicBezTo>
                    <a:pt x="1362" y="1044"/>
                    <a:pt x="1362" y="1044"/>
                    <a:pt x="1362" y="1044"/>
                  </a:cubicBezTo>
                  <a:cubicBezTo>
                    <a:pt x="1363" y="1044"/>
                    <a:pt x="1364" y="1043"/>
                    <a:pt x="1365" y="1043"/>
                  </a:cubicBezTo>
                  <a:cubicBezTo>
                    <a:pt x="1366" y="1043"/>
                    <a:pt x="1366" y="1043"/>
                    <a:pt x="1366" y="1043"/>
                  </a:cubicBezTo>
                  <a:cubicBezTo>
                    <a:pt x="1366" y="1043"/>
                    <a:pt x="1366" y="1043"/>
                    <a:pt x="1366" y="1043"/>
                  </a:cubicBezTo>
                  <a:cubicBezTo>
                    <a:pt x="1370" y="1052"/>
                    <a:pt x="1370" y="1052"/>
                    <a:pt x="1370" y="1052"/>
                  </a:cubicBezTo>
                  <a:cubicBezTo>
                    <a:pt x="1373" y="1057"/>
                    <a:pt x="1373" y="1057"/>
                    <a:pt x="1373" y="1057"/>
                  </a:cubicBezTo>
                  <a:cubicBezTo>
                    <a:pt x="1372" y="1057"/>
                    <a:pt x="1370" y="1058"/>
                    <a:pt x="1369" y="1058"/>
                  </a:cubicBezTo>
                  <a:lnTo>
                    <a:pt x="1361" y="1045"/>
                  </a:lnTo>
                  <a:close/>
                  <a:moveTo>
                    <a:pt x="1370" y="1041"/>
                  </a:moveTo>
                  <a:cubicBezTo>
                    <a:pt x="1371" y="1041"/>
                    <a:pt x="1371" y="1041"/>
                    <a:pt x="1371" y="1041"/>
                  </a:cubicBezTo>
                  <a:cubicBezTo>
                    <a:pt x="1372" y="1040"/>
                    <a:pt x="1373" y="1040"/>
                    <a:pt x="1374" y="1039"/>
                  </a:cubicBezTo>
                  <a:cubicBezTo>
                    <a:pt x="1375" y="1039"/>
                    <a:pt x="1375" y="1039"/>
                    <a:pt x="1375" y="1039"/>
                  </a:cubicBezTo>
                  <a:cubicBezTo>
                    <a:pt x="1376" y="1041"/>
                    <a:pt x="1376" y="1041"/>
                    <a:pt x="1376" y="1041"/>
                  </a:cubicBezTo>
                  <a:cubicBezTo>
                    <a:pt x="1380" y="1049"/>
                    <a:pt x="1380" y="1049"/>
                    <a:pt x="1380" y="1049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4"/>
                    <a:pt x="1379" y="1055"/>
                    <a:pt x="1378" y="1055"/>
                  </a:cubicBezTo>
                  <a:cubicBezTo>
                    <a:pt x="1378" y="1055"/>
                    <a:pt x="1378" y="1055"/>
                    <a:pt x="1378" y="1055"/>
                  </a:cubicBezTo>
                  <a:cubicBezTo>
                    <a:pt x="1378" y="1055"/>
                    <a:pt x="1378" y="1055"/>
                    <a:pt x="1378" y="1055"/>
                  </a:cubicBezTo>
                  <a:lnTo>
                    <a:pt x="1370" y="1041"/>
                  </a:lnTo>
                  <a:close/>
                  <a:moveTo>
                    <a:pt x="1380" y="1037"/>
                  </a:moveTo>
                  <a:cubicBezTo>
                    <a:pt x="1382" y="1037"/>
                    <a:pt x="1383" y="1036"/>
                    <a:pt x="1385" y="1036"/>
                  </a:cubicBezTo>
                  <a:cubicBezTo>
                    <a:pt x="1386" y="1036"/>
                    <a:pt x="1386" y="1036"/>
                    <a:pt x="1386" y="1036"/>
                  </a:cubicBezTo>
                  <a:cubicBezTo>
                    <a:pt x="1386" y="1037"/>
                    <a:pt x="1386" y="1037"/>
                    <a:pt x="1386" y="1037"/>
                  </a:cubicBezTo>
                  <a:cubicBezTo>
                    <a:pt x="1391" y="1051"/>
                    <a:pt x="1391" y="1051"/>
                    <a:pt x="1391" y="1051"/>
                  </a:cubicBezTo>
                  <a:cubicBezTo>
                    <a:pt x="1390" y="1052"/>
                    <a:pt x="1389" y="1052"/>
                    <a:pt x="1388" y="1052"/>
                  </a:cubicBezTo>
                  <a:cubicBezTo>
                    <a:pt x="1387" y="1053"/>
                    <a:pt x="1387" y="1053"/>
                    <a:pt x="1387" y="1053"/>
                  </a:cubicBezTo>
                  <a:cubicBezTo>
                    <a:pt x="1386" y="1050"/>
                    <a:pt x="1386" y="1050"/>
                    <a:pt x="1386" y="1050"/>
                  </a:cubicBezTo>
                  <a:lnTo>
                    <a:pt x="1380" y="1037"/>
                  </a:lnTo>
                  <a:close/>
                  <a:moveTo>
                    <a:pt x="1391" y="1035"/>
                  </a:moveTo>
                  <a:cubicBezTo>
                    <a:pt x="1391" y="1034"/>
                    <a:pt x="1391" y="1034"/>
                    <a:pt x="1391" y="1034"/>
                  </a:cubicBezTo>
                  <a:cubicBezTo>
                    <a:pt x="1392" y="1034"/>
                    <a:pt x="1393" y="1034"/>
                    <a:pt x="1394" y="1034"/>
                  </a:cubicBezTo>
                  <a:cubicBezTo>
                    <a:pt x="1395" y="1033"/>
                    <a:pt x="1395" y="1033"/>
                    <a:pt x="1395" y="1033"/>
                  </a:cubicBezTo>
                  <a:cubicBezTo>
                    <a:pt x="1396" y="1033"/>
                    <a:pt x="1396" y="1033"/>
                    <a:pt x="1396" y="1033"/>
                  </a:cubicBezTo>
                  <a:cubicBezTo>
                    <a:pt x="1396" y="1035"/>
                    <a:pt x="1396" y="1035"/>
                    <a:pt x="1396" y="1035"/>
                  </a:cubicBezTo>
                  <a:cubicBezTo>
                    <a:pt x="1397" y="1036"/>
                    <a:pt x="1397" y="1036"/>
                    <a:pt x="1397" y="1036"/>
                  </a:cubicBezTo>
                  <a:cubicBezTo>
                    <a:pt x="1398" y="1041"/>
                    <a:pt x="1398" y="1041"/>
                    <a:pt x="1398" y="1041"/>
                  </a:cubicBezTo>
                  <a:cubicBezTo>
                    <a:pt x="1400" y="1048"/>
                    <a:pt x="1400" y="1048"/>
                    <a:pt x="1400" y="1048"/>
                  </a:cubicBezTo>
                  <a:cubicBezTo>
                    <a:pt x="1400" y="1050"/>
                    <a:pt x="1400" y="1050"/>
                    <a:pt x="1400" y="1050"/>
                  </a:cubicBezTo>
                  <a:cubicBezTo>
                    <a:pt x="1399" y="1050"/>
                    <a:pt x="1399" y="1050"/>
                    <a:pt x="1399" y="1050"/>
                  </a:cubicBezTo>
                  <a:cubicBezTo>
                    <a:pt x="1398" y="1050"/>
                    <a:pt x="1397" y="1050"/>
                    <a:pt x="1396" y="1050"/>
                  </a:cubicBezTo>
                  <a:cubicBezTo>
                    <a:pt x="1394" y="1045"/>
                    <a:pt x="1394" y="1045"/>
                    <a:pt x="1394" y="1045"/>
                  </a:cubicBezTo>
                  <a:cubicBezTo>
                    <a:pt x="1393" y="1041"/>
                    <a:pt x="1393" y="1041"/>
                    <a:pt x="1393" y="1041"/>
                  </a:cubicBezTo>
                  <a:lnTo>
                    <a:pt x="1391" y="1035"/>
                  </a:lnTo>
                  <a:close/>
                  <a:moveTo>
                    <a:pt x="1409" y="1000"/>
                  </a:moveTo>
                  <a:cubicBezTo>
                    <a:pt x="1410" y="1000"/>
                    <a:pt x="1410" y="1000"/>
                    <a:pt x="1410" y="1000"/>
                  </a:cubicBezTo>
                  <a:cubicBezTo>
                    <a:pt x="1410" y="1001"/>
                    <a:pt x="1410" y="1001"/>
                    <a:pt x="1410" y="1001"/>
                  </a:cubicBezTo>
                  <a:cubicBezTo>
                    <a:pt x="1415" y="1009"/>
                    <a:pt x="1415" y="1009"/>
                    <a:pt x="1415" y="1009"/>
                  </a:cubicBezTo>
                  <a:cubicBezTo>
                    <a:pt x="1414" y="1009"/>
                    <a:pt x="1414" y="1009"/>
                    <a:pt x="1414" y="1009"/>
                  </a:cubicBezTo>
                  <a:cubicBezTo>
                    <a:pt x="1409" y="1009"/>
                    <a:pt x="1409" y="1009"/>
                    <a:pt x="1409" y="1009"/>
                  </a:cubicBezTo>
                  <a:cubicBezTo>
                    <a:pt x="1406" y="1009"/>
                    <a:pt x="1406" y="1009"/>
                    <a:pt x="1406" y="1009"/>
                  </a:cubicBezTo>
                  <a:cubicBezTo>
                    <a:pt x="1405" y="1009"/>
                    <a:pt x="1405" y="1009"/>
                    <a:pt x="1405" y="1009"/>
                  </a:cubicBezTo>
                  <a:cubicBezTo>
                    <a:pt x="1403" y="1009"/>
                    <a:pt x="1403" y="1009"/>
                    <a:pt x="1403" y="1009"/>
                  </a:cubicBezTo>
                  <a:cubicBezTo>
                    <a:pt x="1402" y="1009"/>
                    <a:pt x="1402" y="1009"/>
                    <a:pt x="1402" y="1009"/>
                  </a:cubicBezTo>
                  <a:cubicBezTo>
                    <a:pt x="1402" y="1008"/>
                    <a:pt x="1402" y="1008"/>
                    <a:pt x="1402" y="1008"/>
                  </a:cubicBezTo>
                  <a:cubicBezTo>
                    <a:pt x="1403" y="1007"/>
                    <a:pt x="1403" y="1007"/>
                    <a:pt x="1403" y="1007"/>
                  </a:cubicBezTo>
                  <a:cubicBezTo>
                    <a:pt x="1404" y="1006"/>
                    <a:pt x="1404" y="1006"/>
                    <a:pt x="1404" y="1006"/>
                  </a:cubicBezTo>
                  <a:cubicBezTo>
                    <a:pt x="1405" y="1005"/>
                    <a:pt x="1405" y="1005"/>
                    <a:pt x="1405" y="1005"/>
                  </a:cubicBezTo>
                  <a:cubicBezTo>
                    <a:pt x="1407" y="1002"/>
                    <a:pt x="1407" y="1002"/>
                    <a:pt x="1407" y="1002"/>
                  </a:cubicBezTo>
                  <a:lnTo>
                    <a:pt x="1409" y="1000"/>
                  </a:lnTo>
                  <a:close/>
                  <a:moveTo>
                    <a:pt x="1406" y="985"/>
                  </a:moveTo>
                  <a:cubicBezTo>
                    <a:pt x="1410" y="985"/>
                    <a:pt x="1410" y="985"/>
                    <a:pt x="1410" y="985"/>
                  </a:cubicBezTo>
                  <a:cubicBezTo>
                    <a:pt x="1412" y="985"/>
                    <a:pt x="1412" y="985"/>
                    <a:pt x="1412" y="985"/>
                  </a:cubicBezTo>
                  <a:cubicBezTo>
                    <a:pt x="1414" y="985"/>
                    <a:pt x="1414" y="985"/>
                    <a:pt x="1414" y="985"/>
                  </a:cubicBezTo>
                  <a:cubicBezTo>
                    <a:pt x="1416" y="985"/>
                    <a:pt x="1416" y="985"/>
                    <a:pt x="1416" y="985"/>
                  </a:cubicBezTo>
                  <a:cubicBezTo>
                    <a:pt x="1415" y="986"/>
                    <a:pt x="1415" y="986"/>
                    <a:pt x="1415" y="986"/>
                  </a:cubicBezTo>
                  <a:cubicBezTo>
                    <a:pt x="1414" y="987"/>
                    <a:pt x="1414" y="987"/>
                    <a:pt x="1414" y="987"/>
                  </a:cubicBezTo>
                  <a:cubicBezTo>
                    <a:pt x="1413" y="988"/>
                    <a:pt x="1413" y="988"/>
                    <a:pt x="1413" y="988"/>
                  </a:cubicBezTo>
                  <a:cubicBezTo>
                    <a:pt x="1410" y="991"/>
                    <a:pt x="1410" y="991"/>
                    <a:pt x="1410" y="991"/>
                  </a:cubicBezTo>
                  <a:lnTo>
                    <a:pt x="1406" y="985"/>
                  </a:lnTo>
                  <a:close/>
                  <a:moveTo>
                    <a:pt x="1413" y="996"/>
                  </a:moveTo>
                  <a:cubicBezTo>
                    <a:pt x="1417" y="992"/>
                    <a:pt x="1417" y="992"/>
                    <a:pt x="1417" y="992"/>
                  </a:cubicBezTo>
                  <a:cubicBezTo>
                    <a:pt x="1418" y="991"/>
                    <a:pt x="1418" y="991"/>
                    <a:pt x="1418" y="991"/>
                  </a:cubicBezTo>
                  <a:cubicBezTo>
                    <a:pt x="1419" y="989"/>
                    <a:pt x="1419" y="989"/>
                    <a:pt x="1419" y="989"/>
                  </a:cubicBezTo>
                  <a:cubicBezTo>
                    <a:pt x="1418" y="991"/>
                    <a:pt x="1418" y="991"/>
                    <a:pt x="1418" y="991"/>
                  </a:cubicBezTo>
                  <a:cubicBezTo>
                    <a:pt x="1418" y="993"/>
                    <a:pt x="1418" y="993"/>
                    <a:pt x="1418" y="993"/>
                  </a:cubicBezTo>
                  <a:cubicBezTo>
                    <a:pt x="1418" y="1003"/>
                    <a:pt x="1418" y="1003"/>
                    <a:pt x="1418" y="1003"/>
                  </a:cubicBezTo>
                  <a:lnTo>
                    <a:pt x="1413" y="996"/>
                  </a:lnTo>
                  <a:close/>
                  <a:moveTo>
                    <a:pt x="1415" y="980"/>
                  </a:moveTo>
                  <a:cubicBezTo>
                    <a:pt x="1412" y="980"/>
                    <a:pt x="1412" y="980"/>
                    <a:pt x="1412" y="980"/>
                  </a:cubicBezTo>
                  <a:cubicBezTo>
                    <a:pt x="1409" y="980"/>
                    <a:pt x="1409" y="980"/>
                    <a:pt x="1409" y="980"/>
                  </a:cubicBezTo>
                  <a:cubicBezTo>
                    <a:pt x="1406" y="980"/>
                    <a:pt x="1406" y="980"/>
                    <a:pt x="1406" y="980"/>
                  </a:cubicBezTo>
                  <a:cubicBezTo>
                    <a:pt x="1406" y="980"/>
                    <a:pt x="1406" y="980"/>
                    <a:pt x="1406" y="980"/>
                  </a:cubicBezTo>
                  <a:cubicBezTo>
                    <a:pt x="1406" y="980"/>
                    <a:pt x="1406" y="980"/>
                    <a:pt x="1406" y="980"/>
                  </a:cubicBezTo>
                  <a:cubicBezTo>
                    <a:pt x="1407" y="978"/>
                    <a:pt x="1407" y="978"/>
                    <a:pt x="1407" y="978"/>
                  </a:cubicBezTo>
                  <a:cubicBezTo>
                    <a:pt x="1409" y="976"/>
                    <a:pt x="1409" y="976"/>
                    <a:pt x="1409" y="976"/>
                  </a:cubicBezTo>
                  <a:cubicBezTo>
                    <a:pt x="1410" y="975"/>
                    <a:pt x="1410" y="975"/>
                    <a:pt x="1410" y="975"/>
                  </a:cubicBezTo>
                  <a:cubicBezTo>
                    <a:pt x="1412" y="972"/>
                    <a:pt x="1412" y="972"/>
                    <a:pt x="1412" y="972"/>
                  </a:cubicBezTo>
                  <a:cubicBezTo>
                    <a:pt x="1417" y="980"/>
                    <a:pt x="1417" y="980"/>
                    <a:pt x="1417" y="980"/>
                  </a:cubicBezTo>
                  <a:lnTo>
                    <a:pt x="1415" y="980"/>
                  </a:lnTo>
                  <a:close/>
                  <a:moveTo>
                    <a:pt x="1413" y="961"/>
                  </a:moveTo>
                  <a:cubicBezTo>
                    <a:pt x="1412" y="963"/>
                    <a:pt x="1412" y="963"/>
                    <a:pt x="1412" y="963"/>
                  </a:cubicBezTo>
                  <a:cubicBezTo>
                    <a:pt x="1412" y="964"/>
                    <a:pt x="1412" y="964"/>
                    <a:pt x="1412" y="964"/>
                  </a:cubicBezTo>
                  <a:cubicBezTo>
                    <a:pt x="1411" y="962"/>
                    <a:pt x="1411" y="962"/>
                    <a:pt x="1411" y="962"/>
                  </a:cubicBezTo>
                  <a:cubicBezTo>
                    <a:pt x="1406" y="956"/>
                    <a:pt x="1406" y="956"/>
                    <a:pt x="1406" y="956"/>
                  </a:cubicBezTo>
                  <a:cubicBezTo>
                    <a:pt x="1408" y="956"/>
                    <a:pt x="1408" y="956"/>
                    <a:pt x="1408" y="956"/>
                  </a:cubicBezTo>
                  <a:cubicBezTo>
                    <a:pt x="1411" y="956"/>
                    <a:pt x="1411" y="956"/>
                    <a:pt x="1411" y="956"/>
                  </a:cubicBezTo>
                  <a:cubicBezTo>
                    <a:pt x="1414" y="956"/>
                    <a:pt x="1414" y="956"/>
                    <a:pt x="1414" y="956"/>
                  </a:cubicBezTo>
                  <a:cubicBezTo>
                    <a:pt x="1417" y="956"/>
                    <a:pt x="1417" y="956"/>
                    <a:pt x="1417" y="956"/>
                  </a:cubicBezTo>
                  <a:cubicBezTo>
                    <a:pt x="1416" y="958"/>
                    <a:pt x="1416" y="958"/>
                    <a:pt x="1416" y="958"/>
                  </a:cubicBezTo>
                  <a:cubicBezTo>
                    <a:pt x="1415" y="959"/>
                    <a:pt x="1415" y="959"/>
                    <a:pt x="1415" y="959"/>
                  </a:cubicBezTo>
                  <a:lnTo>
                    <a:pt x="1413" y="961"/>
                  </a:lnTo>
                  <a:close/>
                  <a:moveTo>
                    <a:pt x="1417" y="951"/>
                  </a:moveTo>
                  <a:cubicBezTo>
                    <a:pt x="1412" y="951"/>
                    <a:pt x="1412" y="951"/>
                    <a:pt x="1412" y="951"/>
                  </a:cubicBezTo>
                  <a:cubicBezTo>
                    <a:pt x="1412" y="951"/>
                    <a:pt x="1412" y="951"/>
                    <a:pt x="1412" y="951"/>
                  </a:cubicBezTo>
                  <a:cubicBezTo>
                    <a:pt x="1409" y="951"/>
                    <a:pt x="1409" y="951"/>
                    <a:pt x="1409" y="951"/>
                  </a:cubicBezTo>
                  <a:cubicBezTo>
                    <a:pt x="1406" y="951"/>
                    <a:pt x="1406" y="951"/>
                    <a:pt x="1406" y="951"/>
                  </a:cubicBezTo>
                  <a:cubicBezTo>
                    <a:pt x="1407" y="950"/>
                    <a:pt x="1407" y="950"/>
                    <a:pt x="1407" y="950"/>
                  </a:cubicBezTo>
                  <a:cubicBezTo>
                    <a:pt x="1409" y="948"/>
                    <a:pt x="1409" y="948"/>
                    <a:pt x="1409" y="948"/>
                  </a:cubicBezTo>
                  <a:cubicBezTo>
                    <a:pt x="1409" y="948"/>
                    <a:pt x="1409" y="948"/>
                    <a:pt x="1409" y="948"/>
                  </a:cubicBezTo>
                  <a:cubicBezTo>
                    <a:pt x="1411" y="945"/>
                    <a:pt x="1411" y="945"/>
                    <a:pt x="1411" y="945"/>
                  </a:cubicBezTo>
                  <a:cubicBezTo>
                    <a:pt x="1412" y="944"/>
                    <a:pt x="1412" y="944"/>
                    <a:pt x="1412" y="944"/>
                  </a:cubicBezTo>
                  <a:cubicBezTo>
                    <a:pt x="1417" y="951"/>
                    <a:pt x="1417" y="951"/>
                    <a:pt x="1417" y="951"/>
                  </a:cubicBezTo>
                  <a:close/>
                  <a:moveTo>
                    <a:pt x="1412" y="935"/>
                  </a:moveTo>
                  <a:cubicBezTo>
                    <a:pt x="1410" y="933"/>
                    <a:pt x="1410" y="933"/>
                    <a:pt x="1410" y="933"/>
                  </a:cubicBezTo>
                  <a:cubicBezTo>
                    <a:pt x="1407" y="927"/>
                    <a:pt x="1407" y="927"/>
                    <a:pt x="1407" y="927"/>
                  </a:cubicBezTo>
                  <a:cubicBezTo>
                    <a:pt x="1412" y="927"/>
                    <a:pt x="1412" y="927"/>
                    <a:pt x="1412" y="927"/>
                  </a:cubicBezTo>
                  <a:cubicBezTo>
                    <a:pt x="1415" y="927"/>
                    <a:pt x="1415" y="927"/>
                    <a:pt x="1415" y="927"/>
                  </a:cubicBezTo>
                  <a:cubicBezTo>
                    <a:pt x="1417" y="927"/>
                    <a:pt x="1417" y="927"/>
                    <a:pt x="1417" y="927"/>
                  </a:cubicBezTo>
                  <a:cubicBezTo>
                    <a:pt x="1416" y="928"/>
                    <a:pt x="1416" y="928"/>
                    <a:pt x="1416" y="928"/>
                  </a:cubicBezTo>
                  <a:cubicBezTo>
                    <a:pt x="1415" y="930"/>
                    <a:pt x="1415" y="930"/>
                    <a:pt x="1415" y="930"/>
                  </a:cubicBezTo>
                  <a:cubicBezTo>
                    <a:pt x="1412" y="935"/>
                    <a:pt x="1412" y="935"/>
                    <a:pt x="1412" y="935"/>
                  </a:cubicBezTo>
                  <a:close/>
                  <a:moveTo>
                    <a:pt x="1409" y="939"/>
                  </a:moveTo>
                  <a:cubicBezTo>
                    <a:pt x="1408" y="940"/>
                    <a:pt x="1408" y="940"/>
                    <a:pt x="1408" y="940"/>
                  </a:cubicBezTo>
                  <a:cubicBezTo>
                    <a:pt x="1407" y="942"/>
                    <a:pt x="1407" y="942"/>
                    <a:pt x="1407" y="942"/>
                  </a:cubicBezTo>
                  <a:cubicBezTo>
                    <a:pt x="1405" y="944"/>
                    <a:pt x="1405" y="944"/>
                    <a:pt x="1405" y="944"/>
                  </a:cubicBezTo>
                  <a:cubicBezTo>
                    <a:pt x="1405" y="944"/>
                    <a:pt x="1405" y="944"/>
                    <a:pt x="1405" y="944"/>
                  </a:cubicBezTo>
                  <a:cubicBezTo>
                    <a:pt x="1404" y="946"/>
                    <a:pt x="1404" y="946"/>
                    <a:pt x="1404" y="946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3"/>
                    <a:pt x="1404" y="943"/>
                    <a:pt x="1404" y="943"/>
                  </a:cubicBezTo>
                  <a:cubicBezTo>
                    <a:pt x="1404" y="939"/>
                    <a:pt x="1404" y="939"/>
                    <a:pt x="1404" y="939"/>
                  </a:cubicBezTo>
                  <a:cubicBezTo>
                    <a:pt x="1404" y="936"/>
                    <a:pt x="1404" y="936"/>
                    <a:pt x="1404" y="936"/>
                  </a:cubicBezTo>
                  <a:cubicBezTo>
                    <a:pt x="1404" y="933"/>
                    <a:pt x="1404" y="933"/>
                    <a:pt x="1404" y="933"/>
                  </a:cubicBezTo>
                  <a:lnTo>
                    <a:pt x="1409" y="939"/>
                  </a:lnTo>
                  <a:close/>
                  <a:moveTo>
                    <a:pt x="1409" y="968"/>
                  </a:moveTo>
                  <a:cubicBezTo>
                    <a:pt x="1408" y="969"/>
                    <a:pt x="1408" y="969"/>
                    <a:pt x="1408" y="969"/>
                  </a:cubicBezTo>
                  <a:cubicBezTo>
                    <a:pt x="1406" y="971"/>
                    <a:pt x="1406" y="971"/>
                    <a:pt x="1406" y="971"/>
                  </a:cubicBezTo>
                  <a:cubicBezTo>
                    <a:pt x="1405" y="973"/>
                    <a:pt x="1405" y="973"/>
                    <a:pt x="1405" y="973"/>
                  </a:cubicBezTo>
                  <a:cubicBezTo>
                    <a:pt x="1404" y="974"/>
                    <a:pt x="1404" y="974"/>
                    <a:pt x="1404" y="974"/>
                  </a:cubicBezTo>
                  <a:cubicBezTo>
                    <a:pt x="1404" y="972"/>
                    <a:pt x="1404" y="972"/>
                    <a:pt x="1404" y="972"/>
                  </a:cubicBezTo>
                  <a:cubicBezTo>
                    <a:pt x="1404" y="970"/>
                    <a:pt x="1404" y="970"/>
                    <a:pt x="1404" y="970"/>
                  </a:cubicBezTo>
                  <a:cubicBezTo>
                    <a:pt x="1404" y="965"/>
                    <a:pt x="1404" y="965"/>
                    <a:pt x="1404" y="965"/>
                  </a:cubicBezTo>
                  <a:cubicBezTo>
                    <a:pt x="1404" y="962"/>
                    <a:pt x="1404" y="962"/>
                    <a:pt x="1404" y="962"/>
                  </a:cubicBezTo>
                  <a:lnTo>
                    <a:pt x="1409" y="968"/>
                  </a:lnTo>
                  <a:close/>
                  <a:moveTo>
                    <a:pt x="1407" y="995"/>
                  </a:moveTo>
                  <a:cubicBezTo>
                    <a:pt x="1407" y="995"/>
                    <a:pt x="1407" y="995"/>
                    <a:pt x="1407" y="995"/>
                  </a:cubicBezTo>
                  <a:cubicBezTo>
                    <a:pt x="1406" y="996"/>
                    <a:pt x="1406" y="996"/>
                    <a:pt x="1406" y="996"/>
                  </a:cubicBezTo>
                  <a:cubicBezTo>
                    <a:pt x="1403" y="999"/>
                    <a:pt x="1403" y="999"/>
                    <a:pt x="1403" y="999"/>
                  </a:cubicBezTo>
                  <a:cubicBezTo>
                    <a:pt x="1401" y="1001"/>
                    <a:pt x="1401" y="1001"/>
                    <a:pt x="1401" y="1001"/>
                  </a:cubicBezTo>
                  <a:cubicBezTo>
                    <a:pt x="1400" y="1003"/>
                    <a:pt x="1400" y="1003"/>
                    <a:pt x="1400" y="1003"/>
                  </a:cubicBezTo>
                  <a:cubicBezTo>
                    <a:pt x="1401" y="1001"/>
                    <a:pt x="1401" y="1001"/>
                    <a:pt x="1401" y="1001"/>
                  </a:cubicBezTo>
                  <a:cubicBezTo>
                    <a:pt x="1401" y="997"/>
                    <a:pt x="1401" y="997"/>
                    <a:pt x="1401" y="997"/>
                  </a:cubicBezTo>
                  <a:cubicBezTo>
                    <a:pt x="1402" y="993"/>
                    <a:pt x="1402" y="993"/>
                    <a:pt x="1402" y="993"/>
                  </a:cubicBezTo>
                  <a:cubicBezTo>
                    <a:pt x="1402" y="991"/>
                    <a:pt x="1402" y="991"/>
                    <a:pt x="1402" y="991"/>
                  </a:cubicBezTo>
                  <a:cubicBezTo>
                    <a:pt x="1403" y="989"/>
                    <a:pt x="1403" y="989"/>
                    <a:pt x="1403" y="989"/>
                  </a:cubicBezTo>
                  <a:cubicBezTo>
                    <a:pt x="1403" y="989"/>
                    <a:pt x="1403" y="989"/>
                    <a:pt x="1403" y="989"/>
                  </a:cubicBezTo>
                  <a:cubicBezTo>
                    <a:pt x="1403" y="990"/>
                    <a:pt x="1403" y="990"/>
                    <a:pt x="1403" y="990"/>
                  </a:cubicBezTo>
                  <a:lnTo>
                    <a:pt x="1407" y="995"/>
                  </a:lnTo>
                  <a:close/>
                  <a:moveTo>
                    <a:pt x="1413" y="1031"/>
                  </a:moveTo>
                  <a:cubicBezTo>
                    <a:pt x="1415" y="1031"/>
                    <a:pt x="1415" y="1031"/>
                    <a:pt x="1415" y="1031"/>
                  </a:cubicBezTo>
                  <a:cubicBezTo>
                    <a:pt x="1417" y="1030"/>
                    <a:pt x="1417" y="1030"/>
                    <a:pt x="1417" y="1030"/>
                  </a:cubicBezTo>
                  <a:cubicBezTo>
                    <a:pt x="1418" y="1030"/>
                    <a:pt x="1418" y="1030"/>
                    <a:pt x="1418" y="1030"/>
                  </a:cubicBezTo>
                  <a:cubicBezTo>
                    <a:pt x="1418" y="1031"/>
                    <a:pt x="1418" y="1031"/>
                    <a:pt x="1418" y="1031"/>
                  </a:cubicBezTo>
                  <a:cubicBezTo>
                    <a:pt x="1418" y="1033"/>
                    <a:pt x="1418" y="1033"/>
                    <a:pt x="1418" y="1033"/>
                  </a:cubicBezTo>
                  <a:cubicBezTo>
                    <a:pt x="1418" y="1035"/>
                    <a:pt x="1418" y="1035"/>
                    <a:pt x="1418" y="1035"/>
                  </a:cubicBezTo>
                  <a:cubicBezTo>
                    <a:pt x="1418" y="1037"/>
                    <a:pt x="1418" y="1037"/>
                    <a:pt x="1418" y="1037"/>
                  </a:cubicBezTo>
                  <a:cubicBezTo>
                    <a:pt x="1418" y="1043"/>
                    <a:pt x="1418" y="1043"/>
                    <a:pt x="1418" y="1043"/>
                  </a:cubicBezTo>
                  <a:cubicBezTo>
                    <a:pt x="1419" y="1047"/>
                    <a:pt x="1419" y="1047"/>
                    <a:pt x="1419" y="1047"/>
                  </a:cubicBezTo>
                  <a:cubicBezTo>
                    <a:pt x="1419" y="1047"/>
                    <a:pt x="1419" y="1047"/>
                    <a:pt x="1419" y="1047"/>
                  </a:cubicBezTo>
                  <a:cubicBezTo>
                    <a:pt x="1418" y="1047"/>
                    <a:pt x="1418" y="1047"/>
                    <a:pt x="1418" y="1047"/>
                  </a:cubicBezTo>
                  <a:cubicBezTo>
                    <a:pt x="1417" y="1047"/>
                    <a:pt x="1417" y="1047"/>
                    <a:pt x="1417" y="1047"/>
                  </a:cubicBezTo>
                  <a:cubicBezTo>
                    <a:pt x="1416" y="1048"/>
                    <a:pt x="1415" y="1048"/>
                    <a:pt x="1414" y="1048"/>
                  </a:cubicBezTo>
                  <a:cubicBezTo>
                    <a:pt x="1414" y="1045"/>
                    <a:pt x="1414" y="1045"/>
                    <a:pt x="1414" y="1045"/>
                  </a:cubicBezTo>
                  <a:cubicBezTo>
                    <a:pt x="1414" y="1043"/>
                    <a:pt x="1414" y="1043"/>
                    <a:pt x="1414" y="1043"/>
                  </a:cubicBezTo>
                  <a:cubicBezTo>
                    <a:pt x="1413" y="1042"/>
                    <a:pt x="1413" y="1042"/>
                    <a:pt x="1413" y="1042"/>
                  </a:cubicBezTo>
                  <a:cubicBezTo>
                    <a:pt x="1413" y="1038"/>
                    <a:pt x="1413" y="1038"/>
                    <a:pt x="1413" y="1038"/>
                  </a:cubicBezTo>
                  <a:cubicBezTo>
                    <a:pt x="1412" y="1031"/>
                    <a:pt x="1412" y="1031"/>
                    <a:pt x="1412" y="1031"/>
                  </a:cubicBezTo>
                  <a:cubicBezTo>
                    <a:pt x="1412" y="1031"/>
                    <a:pt x="1412" y="1031"/>
                    <a:pt x="1412" y="1031"/>
                  </a:cubicBezTo>
                  <a:lnTo>
                    <a:pt x="1413" y="1031"/>
                  </a:lnTo>
                  <a:close/>
                  <a:moveTo>
                    <a:pt x="1418" y="972"/>
                  </a:moveTo>
                  <a:cubicBezTo>
                    <a:pt x="1415" y="968"/>
                    <a:pt x="1415" y="968"/>
                    <a:pt x="1415" y="968"/>
                  </a:cubicBezTo>
                  <a:cubicBezTo>
                    <a:pt x="1415" y="967"/>
                    <a:pt x="1415" y="967"/>
                    <a:pt x="1415" y="967"/>
                  </a:cubicBezTo>
                  <a:cubicBezTo>
                    <a:pt x="1417" y="964"/>
                    <a:pt x="1417" y="964"/>
                    <a:pt x="1417" y="964"/>
                  </a:cubicBezTo>
                  <a:cubicBezTo>
                    <a:pt x="1418" y="963"/>
                    <a:pt x="1418" y="963"/>
                    <a:pt x="1418" y="963"/>
                  </a:cubicBezTo>
                  <a:cubicBezTo>
                    <a:pt x="1419" y="962"/>
                    <a:pt x="1419" y="962"/>
                    <a:pt x="1419" y="962"/>
                  </a:cubicBezTo>
                  <a:cubicBezTo>
                    <a:pt x="1419" y="964"/>
                    <a:pt x="1419" y="964"/>
                    <a:pt x="1419" y="964"/>
                  </a:cubicBezTo>
                  <a:cubicBezTo>
                    <a:pt x="1419" y="966"/>
                    <a:pt x="1419" y="966"/>
                    <a:pt x="1419" y="966"/>
                  </a:cubicBezTo>
                  <a:cubicBezTo>
                    <a:pt x="1419" y="970"/>
                    <a:pt x="1419" y="970"/>
                    <a:pt x="1419" y="970"/>
                  </a:cubicBezTo>
                  <a:cubicBezTo>
                    <a:pt x="1419" y="974"/>
                    <a:pt x="1419" y="974"/>
                    <a:pt x="1419" y="974"/>
                  </a:cubicBezTo>
                  <a:cubicBezTo>
                    <a:pt x="1419" y="974"/>
                    <a:pt x="1419" y="974"/>
                    <a:pt x="1419" y="974"/>
                  </a:cubicBezTo>
                  <a:lnTo>
                    <a:pt x="1418" y="972"/>
                  </a:lnTo>
                  <a:close/>
                  <a:moveTo>
                    <a:pt x="1415" y="939"/>
                  </a:moveTo>
                  <a:cubicBezTo>
                    <a:pt x="1415" y="939"/>
                    <a:pt x="1415" y="939"/>
                    <a:pt x="1415" y="939"/>
                  </a:cubicBezTo>
                  <a:cubicBezTo>
                    <a:pt x="1416" y="938"/>
                    <a:pt x="1416" y="938"/>
                    <a:pt x="1416" y="938"/>
                  </a:cubicBezTo>
                  <a:cubicBezTo>
                    <a:pt x="1419" y="934"/>
                    <a:pt x="1419" y="934"/>
                    <a:pt x="1419" y="934"/>
                  </a:cubicBezTo>
                  <a:cubicBezTo>
                    <a:pt x="1419" y="933"/>
                    <a:pt x="1419" y="933"/>
                    <a:pt x="1419" y="933"/>
                  </a:cubicBezTo>
                  <a:cubicBezTo>
                    <a:pt x="1419" y="934"/>
                    <a:pt x="1419" y="934"/>
                    <a:pt x="1419" y="934"/>
                  </a:cubicBezTo>
                  <a:cubicBezTo>
                    <a:pt x="1419" y="942"/>
                    <a:pt x="1419" y="942"/>
                    <a:pt x="1419" y="942"/>
                  </a:cubicBezTo>
                  <a:cubicBezTo>
                    <a:pt x="1419" y="944"/>
                    <a:pt x="1419" y="944"/>
                    <a:pt x="1419" y="944"/>
                  </a:cubicBezTo>
                  <a:cubicBezTo>
                    <a:pt x="1419" y="946"/>
                    <a:pt x="1419" y="946"/>
                    <a:pt x="1419" y="946"/>
                  </a:cubicBezTo>
                  <a:lnTo>
                    <a:pt x="1415" y="939"/>
                  </a:lnTo>
                  <a:close/>
                  <a:moveTo>
                    <a:pt x="1449" y="956"/>
                  </a:moveTo>
                  <a:cubicBezTo>
                    <a:pt x="1454" y="956"/>
                    <a:pt x="1454" y="956"/>
                    <a:pt x="1454" y="956"/>
                  </a:cubicBezTo>
                  <a:cubicBezTo>
                    <a:pt x="1457" y="956"/>
                    <a:pt x="1457" y="956"/>
                    <a:pt x="1457" y="956"/>
                  </a:cubicBezTo>
                  <a:cubicBezTo>
                    <a:pt x="1456" y="958"/>
                    <a:pt x="1456" y="958"/>
                    <a:pt x="1456" y="958"/>
                  </a:cubicBezTo>
                  <a:cubicBezTo>
                    <a:pt x="1454" y="961"/>
                    <a:pt x="1454" y="961"/>
                    <a:pt x="1454" y="961"/>
                  </a:cubicBezTo>
                  <a:cubicBezTo>
                    <a:pt x="1452" y="963"/>
                    <a:pt x="1452" y="963"/>
                    <a:pt x="1452" y="963"/>
                  </a:cubicBezTo>
                  <a:cubicBezTo>
                    <a:pt x="1452" y="964"/>
                    <a:pt x="1452" y="964"/>
                    <a:pt x="1452" y="964"/>
                  </a:cubicBezTo>
                  <a:cubicBezTo>
                    <a:pt x="1450" y="961"/>
                    <a:pt x="1450" y="961"/>
                    <a:pt x="1450" y="961"/>
                  </a:cubicBezTo>
                  <a:cubicBezTo>
                    <a:pt x="1447" y="956"/>
                    <a:pt x="1447" y="956"/>
                    <a:pt x="1447" y="956"/>
                  </a:cubicBezTo>
                  <a:lnTo>
                    <a:pt x="1449" y="956"/>
                  </a:lnTo>
                  <a:close/>
                  <a:moveTo>
                    <a:pt x="1447" y="951"/>
                  </a:moveTo>
                  <a:cubicBezTo>
                    <a:pt x="1448" y="950"/>
                    <a:pt x="1448" y="950"/>
                    <a:pt x="1448" y="950"/>
                  </a:cubicBezTo>
                  <a:cubicBezTo>
                    <a:pt x="1450" y="947"/>
                    <a:pt x="1450" y="947"/>
                    <a:pt x="1450" y="947"/>
                  </a:cubicBezTo>
                  <a:cubicBezTo>
                    <a:pt x="1451" y="944"/>
                    <a:pt x="1451" y="944"/>
                    <a:pt x="1451" y="944"/>
                  </a:cubicBezTo>
                  <a:cubicBezTo>
                    <a:pt x="1452" y="944"/>
                    <a:pt x="1452" y="944"/>
                    <a:pt x="1452" y="944"/>
                  </a:cubicBezTo>
                  <a:cubicBezTo>
                    <a:pt x="1454" y="947"/>
                    <a:pt x="1454" y="947"/>
                    <a:pt x="1454" y="947"/>
                  </a:cubicBezTo>
                  <a:cubicBezTo>
                    <a:pt x="1457" y="951"/>
                    <a:pt x="1457" y="951"/>
                    <a:pt x="1457" y="951"/>
                  </a:cubicBezTo>
                  <a:cubicBezTo>
                    <a:pt x="1454" y="951"/>
                    <a:pt x="1454" y="951"/>
                    <a:pt x="1454" y="951"/>
                  </a:cubicBezTo>
                  <a:cubicBezTo>
                    <a:pt x="1449" y="951"/>
                    <a:pt x="1449" y="951"/>
                    <a:pt x="1449" y="951"/>
                  </a:cubicBezTo>
                  <a:lnTo>
                    <a:pt x="1447" y="951"/>
                  </a:lnTo>
                  <a:close/>
                  <a:moveTo>
                    <a:pt x="1451" y="974"/>
                  </a:moveTo>
                  <a:cubicBezTo>
                    <a:pt x="1451" y="973"/>
                    <a:pt x="1451" y="973"/>
                    <a:pt x="1451" y="973"/>
                  </a:cubicBezTo>
                  <a:cubicBezTo>
                    <a:pt x="1452" y="972"/>
                    <a:pt x="1452" y="972"/>
                    <a:pt x="1452" y="972"/>
                  </a:cubicBezTo>
                  <a:cubicBezTo>
                    <a:pt x="1453" y="974"/>
                    <a:pt x="1453" y="974"/>
                    <a:pt x="1453" y="974"/>
                  </a:cubicBezTo>
                  <a:cubicBezTo>
                    <a:pt x="1457" y="980"/>
                    <a:pt x="1457" y="980"/>
                    <a:pt x="1457" y="980"/>
                  </a:cubicBezTo>
                  <a:cubicBezTo>
                    <a:pt x="1457" y="980"/>
                    <a:pt x="1457" y="980"/>
                    <a:pt x="1457" y="980"/>
                  </a:cubicBezTo>
                  <a:cubicBezTo>
                    <a:pt x="1453" y="980"/>
                    <a:pt x="1453" y="980"/>
                    <a:pt x="1453" y="980"/>
                  </a:cubicBezTo>
                  <a:cubicBezTo>
                    <a:pt x="1449" y="980"/>
                    <a:pt x="1449" y="980"/>
                    <a:pt x="1449" y="980"/>
                  </a:cubicBezTo>
                  <a:cubicBezTo>
                    <a:pt x="1446" y="980"/>
                    <a:pt x="1446" y="980"/>
                    <a:pt x="1446" y="980"/>
                  </a:cubicBezTo>
                  <a:cubicBezTo>
                    <a:pt x="1448" y="978"/>
                    <a:pt x="1448" y="978"/>
                    <a:pt x="1448" y="978"/>
                  </a:cubicBezTo>
                  <a:cubicBezTo>
                    <a:pt x="1449" y="976"/>
                    <a:pt x="1449" y="976"/>
                    <a:pt x="1449" y="976"/>
                  </a:cubicBezTo>
                  <a:lnTo>
                    <a:pt x="1451" y="974"/>
                  </a:lnTo>
                  <a:close/>
                  <a:moveTo>
                    <a:pt x="1452" y="985"/>
                  </a:moveTo>
                  <a:cubicBezTo>
                    <a:pt x="1454" y="985"/>
                    <a:pt x="1454" y="985"/>
                    <a:pt x="1454" y="985"/>
                  </a:cubicBezTo>
                  <a:cubicBezTo>
                    <a:pt x="1457" y="985"/>
                    <a:pt x="1457" y="985"/>
                    <a:pt x="1457" y="985"/>
                  </a:cubicBezTo>
                  <a:cubicBezTo>
                    <a:pt x="1456" y="986"/>
                    <a:pt x="1456" y="986"/>
                    <a:pt x="1456" y="986"/>
                  </a:cubicBezTo>
                  <a:cubicBezTo>
                    <a:pt x="1455" y="988"/>
                    <a:pt x="1455" y="988"/>
                    <a:pt x="1455" y="988"/>
                  </a:cubicBezTo>
                  <a:cubicBezTo>
                    <a:pt x="1453" y="991"/>
                    <a:pt x="1453" y="991"/>
                    <a:pt x="1453" y="991"/>
                  </a:cubicBezTo>
                  <a:cubicBezTo>
                    <a:pt x="1453" y="991"/>
                    <a:pt x="1453" y="991"/>
                    <a:pt x="1453" y="991"/>
                  </a:cubicBezTo>
                  <a:cubicBezTo>
                    <a:pt x="1453" y="991"/>
                    <a:pt x="1453" y="991"/>
                    <a:pt x="1453" y="991"/>
                  </a:cubicBezTo>
                  <a:cubicBezTo>
                    <a:pt x="1450" y="988"/>
                    <a:pt x="1450" y="988"/>
                    <a:pt x="1450" y="988"/>
                  </a:cubicBezTo>
                  <a:cubicBezTo>
                    <a:pt x="1448" y="986"/>
                    <a:pt x="1448" y="986"/>
                    <a:pt x="1448" y="986"/>
                  </a:cubicBezTo>
                  <a:cubicBezTo>
                    <a:pt x="1447" y="985"/>
                    <a:pt x="1447" y="985"/>
                    <a:pt x="1447" y="985"/>
                  </a:cubicBezTo>
                  <a:lnTo>
                    <a:pt x="1452" y="985"/>
                  </a:lnTo>
                  <a:close/>
                  <a:moveTo>
                    <a:pt x="1456" y="970"/>
                  </a:moveTo>
                  <a:cubicBezTo>
                    <a:pt x="1455" y="968"/>
                    <a:pt x="1455" y="968"/>
                    <a:pt x="1455" y="968"/>
                  </a:cubicBezTo>
                  <a:cubicBezTo>
                    <a:pt x="1456" y="967"/>
                    <a:pt x="1456" y="967"/>
                    <a:pt x="1456" y="967"/>
                  </a:cubicBezTo>
                  <a:cubicBezTo>
                    <a:pt x="1457" y="965"/>
                    <a:pt x="1457" y="965"/>
                    <a:pt x="1457" y="965"/>
                  </a:cubicBezTo>
                  <a:cubicBezTo>
                    <a:pt x="1459" y="962"/>
                    <a:pt x="1459" y="962"/>
                    <a:pt x="1459" y="962"/>
                  </a:cubicBezTo>
                  <a:cubicBezTo>
                    <a:pt x="1459" y="967"/>
                    <a:pt x="1459" y="967"/>
                    <a:pt x="1459" y="967"/>
                  </a:cubicBezTo>
                  <a:cubicBezTo>
                    <a:pt x="1459" y="970"/>
                    <a:pt x="1459" y="970"/>
                    <a:pt x="1459" y="970"/>
                  </a:cubicBezTo>
                  <a:cubicBezTo>
                    <a:pt x="1459" y="973"/>
                    <a:pt x="1459" y="973"/>
                    <a:pt x="1459" y="973"/>
                  </a:cubicBezTo>
                  <a:cubicBezTo>
                    <a:pt x="1459" y="974"/>
                    <a:pt x="1459" y="974"/>
                    <a:pt x="1459" y="974"/>
                  </a:cubicBezTo>
                  <a:lnTo>
                    <a:pt x="1456" y="970"/>
                  </a:lnTo>
                  <a:close/>
                  <a:moveTo>
                    <a:pt x="1455" y="939"/>
                  </a:moveTo>
                  <a:cubicBezTo>
                    <a:pt x="1456" y="938"/>
                    <a:pt x="1456" y="938"/>
                    <a:pt x="1456" y="938"/>
                  </a:cubicBezTo>
                  <a:cubicBezTo>
                    <a:pt x="1458" y="935"/>
                    <a:pt x="1458" y="935"/>
                    <a:pt x="1458" y="935"/>
                  </a:cubicBezTo>
                  <a:cubicBezTo>
                    <a:pt x="1459" y="933"/>
                    <a:pt x="1459" y="933"/>
                    <a:pt x="1459" y="933"/>
                  </a:cubicBezTo>
                  <a:cubicBezTo>
                    <a:pt x="1459" y="936"/>
                    <a:pt x="1459" y="936"/>
                    <a:pt x="1459" y="936"/>
                  </a:cubicBezTo>
                  <a:cubicBezTo>
                    <a:pt x="1459" y="942"/>
                    <a:pt x="1459" y="942"/>
                    <a:pt x="1459" y="942"/>
                  </a:cubicBezTo>
                  <a:cubicBezTo>
                    <a:pt x="1459" y="946"/>
                    <a:pt x="1459" y="946"/>
                    <a:pt x="1459" y="946"/>
                  </a:cubicBezTo>
                  <a:lnTo>
                    <a:pt x="1455" y="939"/>
                  </a:lnTo>
                  <a:close/>
                  <a:moveTo>
                    <a:pt x="1456" y="929"/>
                  </a:moveTo>
                  <a:cubicBezTo>
                    <a:pt x="1454" y="931"/>
                    <a:pt x="1454" y="931"/>
                    <a:pt x="1454" y="931"/>
                  </a:cubicBezTo>
                  <a:cubicBezTo>
                    <a:pt x="1452" y="935"/>
                    <a:pt x="1452" y="935"/>
                    <a:pt x="1452" y="935"/>
                  </a:cubicBezTo>
                  <a:cubicBezTo>
                    <a:pt x="1452" y="935"/>
                    <a:pt x="1452" y="935"/>
                    <a:pt x="1452" y="935"/>
                  </a:cubicBezTo>
                  <a:cubicBezTo>
                    <a:pt x="1451" y="933"/>
                    <a:pt x="1451" y="933"/>
                    <a:pt x="1451" y="933"/>
                  </a:cubicBezTo>
                  <a:cubicBezTo>
                    <a:pt x="1447" y="928"/>
                    <a:pt x="1447" y="928"/>
                    <a:pt x="1447" y="928"/>
                  </a:cubicBezTo>
                  <a:cubicBezTo>
                    <a:pt x="1451" y="928"/>
                    <a:pt x="1451" y="928"/>
                    <a:pt x="1451" y="928"/>
                  </a:cubicBezTo>
                  <a:cubicBezTo>
                    <a:pt x="1455" y="928"/>
                    <a:pt x="1455" y="928"/>
                    <a:pt x="1455" y="928"/>
                  </a:cubicBezTo>
                  <a:cubicBezTo>
                    <a:pt x="1457" y="928"/>
                    <a:pt x="1457" y="928"/>
                    <a:pt x="1457" y="928"/>
                  </a:cubicBezTo>
                  <a:lnTo>
                    <a:pt x="1456" y="929"/>
                  </a:lnTo>
                  <a:close/>
                  <a:moveTo>
                    <a:pt x="1449" y="939"/>
                  </a:moveTo>
                  <a:cubicBezTo>
                    <a:pt x="1449" y="939"/>
                    <a:pt x="1449" y="939"/>
                    <a:pt x="1449" y="939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6" y="943"/>
                    <a:pt x="1446" y="943"/>
                    <a:pt x="1446" y="943"/>
                  </a:cubicBezTo>
                  <a:cubicBezTo>
                    <a:pt x="1444" y="946"/>
                    <a:pt x="1444" y="946"/>
                    <a:pt x="1444" y="946"/>
                  </a:cubicBezTo>
                  <a:cubicBezTo>
                    <a:pt x="1444" y="942"/>
                    <a:pt x="1444" y="942"/>
                    <a:pt x="1444" y="942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5"/>
                    <a:pt x="1444" y="935"/>
                    <a:pt x="1444" y="935"/>
                  </a:cubicBezTo>
                  <a:cubicBezTo>
                    <a:pt x="1444" y="933"/>
                    <a:pt x="1444" y="933"/>
                    <a:pt x="1444" y="933"/>
                  </a:cubicBezTo>
                  <a:lnTo>
                    <a:pt x="1449" y="939"/>
                  </a:lnTo>
                  <a:close/>
                  <a:moveTo>
                    <a:pt x="1449" y="968"/>
                  </a:moveTo>
                  <a:cubicBezTo>
                    <a:pt x="1448" y="969"/>
                    <a:pt x="1448" y="969"/>
                    <a:pt x="1448" y="969"/>
                  </a:cubicBezTo>
                  <a:cubicBezTo>
                    <a:pt x="1447" y="970"/>
                    <a:pt x="1447" y="970"/>
                    <a:pt x="1447" y="970"/>
                  </a:cubicBezTo>
                  <a:cubicBezTo>
                    <a:pt x="1445" y="973"/>
                    <a:pt x="1445" y="973"/>
                    <a:pt x="1445" y="973"/>
                  </a:cubicBezTo>
                  <a:cubicBezTo>
                    <a:pt x="1444" y="974"/>
                    <a:pt x="1444" y="974"/>
                    <a:pt x="1444" y="974"/>
                  </a:cubicBezTo>
                  <a:cubicBezTo>
                    <a:pt x="1444" y="971"/>
                    <a:pt x="1444" y="971"/>
                    <a:pt x="1444" y="971"/>
                  </a:cubicBezTo>
                  <a:cubicBezTo>
                    <a:pt x="1444" y="968"/>
                    <a:pt x="1444" y="968"/>
                    <a:pt x="1444" y="968"/>
                  </a:cubicBezTo>
                  <a:cubicBezTo>
                    <a:pt x="1444" y="966"/>
                    <a:pt x="1444" y="966"/>
                    <a:pt x="1444" y="966"/>
                  </a:cubicBezTo>
                  <a:cubicBezTo>
                    <a:pt x="1444" y="962"/>
                    <a:pt x="1444" y="962"/>
                    <a:pt x="1444" y="962"/>
                  </a:cubicBezTo>
                  <a:lnTo>
                    <a:pt x="1449" y="968"/>
                  </a:lnTo>
                  <a:close/>
                  <a:moveTo>
                    <a:pt x="1450" y="996"/>
                  </a:moveTo>
                  <a:cubicBezTo>
                    <a:pt x="1450" y="996"/>
                    <a:pt x="1450" y="996"/>
                    <a:pt x="1450" y="996"/>
                  </a:cubicBezTo>
                  <a:cubicBezTo>
                    <a:pt x="1448" y="999"/>
                    <a:pt x="1448" y="999"/>
                    <a:pt x="1448" y="999"/>
                  </a:cubicBezTo>
                  <a:cubicBezTo>
                    <a:pt x="1447" y="1001"/>
                    <a:pt x="1447" y="1001"/>
                    <a:pt x="1447" y="1001"/>
                  </a:cubicBezTo>
                  <a:cubicBezTo>
                    <a:pt x="1445" y="1003"/>
                    <a:pt x="1445" y="1003"/>
                    <a:pt x="1445" y="1003"/>
                  </a:cubicBezTo>
                  <a:cubicBezTo>
                    <a:pt x="1445" y="999"/>
                    <a:pt x="1445" y="999"/>
                    <a:pt x="1445" y="999"/>
                  </a:cubicBezTo>
                  <a:cubicBezTo>
                    <a:pt x="1445" y="995"/>
                    <a:pt x="1445" y="995"/>
                    <a:pt x="1445" y="995"/>
                  </a:cubicBezTo>
                  <a:cubicBezTo>
                    <a:pt x="1445" y="991"/>
                    <a:pt x="1445" y="991"/>
                    <a:pt x="1445" y="991"/>
                  </a:cubicBezTo>
                  <a:cubicBezTo>
                    <a:pt x="1445" y="989"/>
                    <a:pt x="1445" y="989"/>
                    <a:pt x="1445" y="989"/>
                  </a:cubicBezTo>
                  <a:lnTo>
                    <a:pt x="1450" y="996"/>
                  </a:lnTo>
                  <a:close/>
                  <a:moveTo>
                    <a:pt x="1449" y="1008"/>
                  </a:moveTo>
                  <a:cubicBezTo>
                    <a:pt x="1451" y="1004"/>
                    <a:pt x="1451" y="1004"/>
                    <a:pt x="1451" y="1004"/>
                  </a:cubicBezTo>
                  <a:cubicBezTo>
                    <a:pt x="1452" y="1002"/>
                    <a:pt x="1452" y="1002"/>
                    <a:pt x="1452" y="1002"/>
                  </a:cubicBezTo>
                  <a:cubicBezTo>
                    <a:pt x="1454" y="1000"/>
                    <a:pt x="1454" y="1000"/>
                    <a:pt x="1454" y="1000"/>
                  </a:cubicBezTo>
                  <a:cubicBezTo>
                    <a:pt x="1461" y="1009"/>
                    <a:pt x="1461" y="1009"/>
                    <a:pt x="1461" y="1009"/>
                  </a:cubicBezTo>
                  <a:cubicBezTo>
                    <a:pt x="1459" y="1009"/>
                    <a:pt x="1459" y="1009"/>
                    <a:pt x="1459" y="1009"/>
                  </a:cubicBezTo>
                  <a:cubicBezTo>
                    <a:pt x="1455" y="1009"/>
                    <a:pt x="1455" y="1009"/>
                    <a:pt x="1455" y="1009"/>
                  </a:cubicBezTo>
                  <a:cubicBezTo>
                    <a:pt x="1450" y="1009"/>
                    <a:pt x="1450" y="1009"/>
                    <a:pt x="1450" y="1009"/>
                  </a:cubicBezTo>
                  <a:cubicBezTo>
                    <a:pt x="1448" y="1009"/>
                    <a:pt x="1448" y="1009"/>
                    <a:pt x="1448" y="1009"/>
                  </a:cubicBezTo>
                  <a:lnTo>
                    <a:pt x="1449" y="1008"/>
                  </a:lnTo>
                  <a:close/>
                  <a:moveTo>
                    <a:pt x="1456" y="995"/>
                  </a:moveTo>
                  <a:cubicBezTo>
                    <a:pt x="1457" y="995"/>
                    <a:pt x="1457" y="995"/>
                    <a:pt x="1457" y="995"/>
                  </a:cubicBezTo>
                  <a:cubicBezTo>
                    <a:pt x="1457" y="994"/>
                    <a:pt x="1457" y="994"/>
                    <a:pt x="1457" y="994"/>
                  </a:cubicBezTo>
                  <a:cubicBezTo>
                    <a:pt x="1459" y="992"/>
                    <a:pt x="1459" y="992"/>
                    <a:pt x="1459" y="992"/>
                  </a:cubicBezTo>
                  <a:cubicBezTo>
                    <a:pt x="1460" y="990"/>
                    <a:pt x="1460" y="990"/>
                    <a:pt x="1460" y="990"/>
                  </a:cubicBezTo>
                  <a:cubicBezTo>
                    <a:pt x="1460" y="989"/>
                    <a:pt x="1460" y="989"/>
                    <a:pt x="1460" y="989"/>
                  </a:cubicBezTo>
                  <a:cubicBezTo>
                    <a:pt x="1461" y="991"/>
                    <a:pt x="1461" y="991"/>
                    <a:pt x="1461" y="991"/>
                  </a:cubicBezTo>
                  <a:cubicBezTo>
                    <a:pt x="1461" y="994"/>
                    <a:pt x="1461" y="994"/>
                    <a:pt x="1461" y="994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463" y="1003"/>
                    <a:pt x="1463" y="1003"/>
                    <a:pt x="1463" y="1003"/>
                  </a:cubicBezTo>
                  <a:lnTo>
                    <a:pt x="1456" y="995"/>
                  </a:lnTo>
                  <a:close/>
                  <a:moveTo>
                    <a:pt x="1444" y="1046"/>
                  </a:moveTo>
                  <a:cubicBezTo>
                    <a:pt x="1444" y="1045"/>
                    <a:pt x="1444" y="1045"/>
                    <a:pt x="1444" y="1045"/>
                  </a:cubicBezTo>
                  <a:cubicBezTo>
                    <a:pt x="1444" y="1043"/>
                    <a:pt x="1444" y="1043"/>
                    <a:pt x="1444" y="1043"/>
                  </a:cubicBezTo>
                  <a:cubicBezTo>
                    <a:pt x="1444" y="1038"/>
                    <a:pt x="1444" y="1038"/>
                    <a:pt x="1444" y="1038"/>
                  </a:cubicBezTo>
                  <a:cubicBezTo>
                    <a:pt x="1444" y="1034"/>
                    <a:pt x="1444" y="1034"/>
                    <a:pt x="1444" y="1034"/>
                  </a:cubicBezTo>
                  <a:cubicBezTo>
                    <a:pt x="1445" y="1032"/>
                    <a:pt x="1445" y="1032"/>
                    <a:pt x="1445" y="1032"/>
                  </a:cubicBezTo>
                  <a:cubicBezTo>
                    <a:pt x="1445" y="1030"/>
                    <a:pt x="1445" y="1030"/>
                    <a:pt x="1445" y="1030"/>
                  </a:cubicBezTo>
                  <a:cubicBezTo>
                    <a:pt x="1445" y="1031"/>
                    <a:pt x="1445" y="1031"/>
                    <a:pt x="1445" y="1031"/>
                  </a:cubicBezTo>
                  <a:cubicBezTo>
                    <a:pt x="1447" y="1031"/>
                    <a:pt x="1449" y="1031"/>
                    <a:pt x="1450" y="1031"/>
                  </a:cubicBezTo>
                  <a:cubicBezTo>
                    <a:pt x="1450" y="1035"/>
                    <a:pt x="1450" y="1035"/>
                    <a:pt x="1450" y="1035"/>
                  </a:cubicBezTo>
                  <a:cubicBezTo>
                    <a:pt x="1449" y="1037"/>
                    <a:pt x="1449" y="1037"/>
                    <a:pt x="1449" y="1037"/>
                  </a:cubicBezTo>
                  <a:cubicBezTo>
                    <a:pt x="1449" y="1039"/>
                    <a:pt x="1449" y="1039"/>
                    <a:pt x="1449" y="1039"/>
                  </a:cubicBezTo>
                  <a:cubicBezTo>
                    <a:pt x="1449" y="1042"/>
                    <a:pt x="1449" y="1042"/>
                    <a:pt x="1449" y="1042"/>
                  </a:cubicBezTo>
                  <a:cubicBezTo>
                    <a:pt x="1448" y="1047"/>
                    <a:pt x="1448" y="1047"/>
                    <a:pt x="1448" y="1047"/>
                  </a:cubicBezTo>
                  <a:cubicBezTo>
                    <a:pt x="1448" y="1048"/>
                    <a:pt x="1448" y="1048"/>
                    <a:pt x="1448" y="1048"/>
                  </a:cubicBezTo>
                  <a:cubicBezTo>
                    <a:pt x="1447" y="1048"/>
                    <a:pt x="1447" y="1048"/>
                    <a:pt x="1447" y="1048"/>
                  </a:cubicBezTo>
                  <a:cubicBezTo>
                    <a:pt x="1445" y="1048"/>
                    <a:pt x="1445" y="1048"/>
                    <a:pt x="1445" y="1048"/>
                  </a:cubicBezTo>
                  <a:cubicBezTo>
                    <a:pt x="1443" y="1047"/>
                    <a:pt x="1443" y="1047"/>
                    <a:pt x="1443" y="1047"/>
                  </a:cubicBezTo>
                  <a:lnTo>
                    <a:pt x="1444" y="1046"/>
                  </a:lnTo>
                  <a:close/>
                  <a:moveTo>
                    <a:pt x="1462" y="1049"/>
                  </a:moveTo>
                  <a:cubicBezTo>
                    <a:pt x="1463" y="1047"/>
                    <a:pt x="1463" y="1047"/>
                    <a:pt x="1463" y="1047"/>
                  </a:cubicBezTo>
                  <a:cubicBezTo>
                    <a:pt x="1465" y="1038"/>
                    <a:pt x="1465" y="1038"/>
                    <a:pt x="1465" y="1038"/>
                  </a:cubicBezTo>
                  <a:cubicBezTo>
                    <a:pt x="1465" y="1037"/>
                    <a:pt x="1465" y="1037"/>
                    <a:pt x="1465" y="1037"/>
                  </a:cubicBezTo>
                  <a:cubicBezTo>
                    <a:pt x="1466" y="1035"/>
                    <a:pt x="1466" y="1035"/>
                    <a:pt x="1466" y="1035"/>
                  </a:cubicBezTo>
                  <a:cubicBezTo>
                    <a:pt x="1466" y="1033"/>
                    <a:pt x="1466" y="1033"/>
                    <a:pt x="1466" y="1033"/>
                  </a:cubicBezTo>
                  <a:cubicBezTo>
                    <a:pt x="1467" y="1034"/>
                    <a:pt x="1468" y="1034"/>
                    <a:pt x="1469" y="1034"/>
                  </a:cubicBezTo>
                  <a:cubicBezTo>
                    <a:pt x="1470" y="1034"/>
                    <a:pt x="1471" y="1035"/>
                    <a:pt x="1472" y="1035"/>
                  </a:cubicBezTo>
                  <a:cubicBezTo>
                    <a:pt x="1471" y="1036"/>
                    <a:pt x="1471" y="1036"/>
                    <a:pt x="1471" y="1036"/>
                  </a:cubicBezTo>
                  <a:cubicBezTo>
                    <a:pt x="1470" y="1039"/>
                    <a:pt x="1470" y="1039"/>
                    <a:pt x="1470" y="1039"/>
                  </a:cubicBezTo>
                  <a:cubicBezTo>
                    <a:pt x="1470" y="1041"/>
                    <a:pt x="1470" y="1041"/>
                    <a:pt x="1470" y="1041"/>
                  </a:cubicBezTo>
                  <a:cubicBezTo>
                    <a:pt x="1469" y="1042"/>
                    <a:pt x="1469" y="1042"/>
                    <a:pt x="1469" y="1042"/>
                  </a:cubicBezTo>
                  <a:cubicBezTo>
                    <a:pt x="1466" y="1051"/>
                    <a:pt x="1466" y="1051"/>
                    <a:pt x="1466" y="1051"/>
                  </a:cubicBezTo>
                  <a:cubicBezTo>
                    <a:pt x="1465" y="1050"/>
                    <a:pt x="1464" y="1050"/>
                    <a:pt x="1463" y="1050"/>
                  </a:cubicBezTo>
                  <a:cubicBezTo>
                    <a:pt x="1462" y="1050"/>
                    <a:pt x="1462" y="1050"/>
                    <a:pt x="1462" y="1050"/>
                  </a:cubicBezTo>
                  <a:lnTo>
                    <a:pt x="1462" y="1049"/>
                  </a:lnTo>
                  <a:close/>
                  <a:moveTo>
                    <a:pt x="1473" y="1046"/>
                  </a:moveTo>
                  <a:cubicBezTo>
                    <a:pt x="1474" y="1045"/>
                    <a:pt x="1474" y="1045"/>
                    <a:pt x="1474" y="1045"/>
                  </a:cubicBezTo>
                  <a:cubicBezTo>
                    <a:pt x="1474" y="1043"/>
                    <a:pt x="1474" y="1043"/>
                    <a:pt x="1474" y="1043"/>
                  </a:cubicBezTo>
                  <a:cubicBezTo>
                    <a:pt x="1475" y="1040"/>
                    <a:pt x="1475" y="1040"/>
                    <a:pt x="1475" y="1040"/>
                  </a:cubicBezTo>
                  <a:cubicBezTo>
                    <a:pt x="1476" y="1039"/>
                    <a:pt x="1476" y="1039"/>
                    <a:pt x="1476" y="1039"/>
                  </a:cubicBezTo>
                  <a:cubicBezTo>
                    <a:pt x="1476" y="1036"/>
                    <a:pt x="1476" y="1036"/>
                    <a:pt x="1476" y="1036"/>
                  </a:cubicBezTo>
                  <a:cubicBezTo>
                    <a:pt x="1479" y="1037"/>
                    <a:pt x="1479" y="1037"/>
                    <a:pt x="1479" y="1037"/>
                  </a:cubicBezTo>
                  <a:cubicBezTo>
                    <a:pt x="1480" y="1037"/>
                    <a:pt x="1481" y="1037"/>
                    <a:pt x="1482" y="1038"/>
                  </a:cubicBezTo>
                  <a:cubicBezTo>
                    <a:pt x="1481" y="1039"/>
                    <a:pt x="1481" y="1039"/>
                    <a:pt x="1481" y="1039"/>
                  </a:cubicBezTo>
                  <a:cubicBezTo>
                    <a:pt x="1480" y="1043"/>
                    <a:pt x="1480" y="1043"/>
                    <a:pt x="1480" y="1043"/>
                  </a:cubicBezTo>
                  <a:cubicBezTo>
                    <a:pt x="1479" y="1044"/>
                    <a:pt x="1479" y="1044"/>
                    <a:pt x="1479" y="1044"/>
                  </a:cubicBezTo>
                  <a:cubicBezTo>
                    <a:pt x="1478" y="1047"/>
                    <a:pt x="1478" y="1047"/>
                    <a:pt x="1478" y="1047"/>
                  </a:cubicBezTo>
                  <a:cubicBezTo>
                    <a:pt x="1477" y="1048"/>
                    <a:pt x="1477" y="1048"/>
                    <a:pt x="1477" y="1048"/>
                  </a:cubicBezTo>
                  <a:cubicBezTo>
                    <a:pt x="1477" y="1049"/>
                    <a:pt x="1477" y="1049"/>
                    <a:pt x="1477" y="1049"/>
                  </a:cubicBezTo>
                  <a:cubicBezTo>
                    <a:pt x="1475" y="1053"/>
                    <a:pt x="1475" y="1053"/>
                    <a:pt x="1475" y="1053"/>
                  </a:cubicBezTo>
                  <a:cubicBezTo>
                    <a:pt x="1474" y="1052"/>
                    <a:pt x="1473" y="1052"/>
                    <a:pt x="1471" y="1052"/>
                  </a:cubicBezTo>
                  <a:lnTo>
                    <a:pt x="1473" y="1046"/>
                  </a:lnTo>
                  <a:close/>
                  <a:moveTo>
                    <a:pt x="1481" y="1053"/>
                  </a:moveTo>
                  <a:cubicBezTo>
                    <a:pt x="1481" y="1052"/>
                    <a:pt x="1481" y="1052"/>
                    <a:pt x="1481" y="1052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3" y="1048"/>
                    <a:pt x="1483" y="1048"/>
                    <a:pt x="1483" y="1048"/>
                  </a:cubicBezTo>
                  <a:cubicBezTo>
                    <a:pt x="1484" y="1046"/>
                    <a:pt x="1484" y="1046"/>
                    <a:pt x="1484" y="1046"/>
                  </a:cubicBezTo>
                  <a:cubicBezTo>
                    <a:pt x="1485" y="1043"/>
                    <a:pt x="1485" y="1043"/>
                    <a:pt x="1485" y="1043"/>
                  </a:cubicBezTo>
                  <a:cubicBezTo>
                    <a:pt x="1487" y="1039"/>
                    <a:pt x="1487" y="1039"/>
                    <a:pt x="1487" y="1039"/>
                  </a:cubicBezTo>
                  <a:cubicBezTo>
                    <a:pt x="1487" y="1039"/>
                    <a:pt x="1487" y="1039"/>
                    <a:pt x="1487" y="1039"/>
                  </a:cubicBezTo>
                  <a:cubicBezTo>
                    <a:pt x="1489" y="1040"/>
                    <a:pt x="1490" y="1041"/>
                    <a:pt x="1492" y="1041"/>
                  </a:cubicBezTo>
                  <a:cubicBezTo>
                    <a:pt x="1491" y="1043"/>
                    <a:pt x="1491" y="1043"/>
                    <a:pt x="1491" y="1043"/>
                  </a:cubicBezTo>
                  <a:cubicBezTo>
                    <a:pt x="1489" y="1047"/>
                    <a:pt x="1489" y="1047"/>
                    <a:pt x="1489" y="1047"/>
                  </a:cubicBezTo>
                  <a:cubicBezTo>
                    <a:pt x="1487" y="1050"/>
                    <a:pt x="1487" y="1050"/>
                    <a:pt x="1487" y="1050"/>
                  </a:cubicBezTo>
                  <a:cubicBezTo>
                    <a:pt x="1486" y="1051"/>
                    <a:pt x="1486" y="1051"/>
                    <a:pt x="1486" y="1051"/>
                  </a:cubicBezTo>
                  <a:cubicBezTo>
                    <a:pt x="1485" y="1054"/>
                    <a:pt x="1485" y="1054"/>
                    <a:pt x="1485" y="1054"/>
                  </a:cubicBezTo>
                  <a:cubicBezTo>
                    <a:pt x="1484" y="1055"/>
                    <a:pt x="1484" y="1055"/>
                    <a:pt x="1484" y="1055"/>
                  </a:cubicBezTo>
                  <a:cubicBezTo>
                    <a:pt x="1484" y="1055"/>
                    <a:pt x="1484" y="1055"/>
                    <a:pt x="1484" y="1055"/>
                  </a:cubicBezTo>
                  <a:cubicBezTo>
                    <a:pt x="1482" y="1055"/>
                    <a:pt x="1482" y="1055"/>
                    <a:pt x="1482" y="1055"/>
                  </a:cubicBezTo>
                  <a:cubicBezTo>
                    <a:pt x="1480" y="1054"/>
                    <a:pt x="1480" y="1054"/>
                    <a:pt x="1480" y="1054"/>
                  </a:cubicBezTo>
                  <a:lnTo>
                    <a:pt x="1481" y="1053"/>
                  </a:lnTo>
                  <a:close/>
                  <a:moveTo>
                    <a:pt x="1490" y="1055"/>
                  </a:moveTo>
                  <a:cubicBezTo>
                    <a:pt x="1491" y="1053"/>
                    <a:pt x="1491" y="1053"/>
                    <a:pt x="1491" y="1053"/>
                  </a:cubicBezTo>
                  <a:cubicBezTo>
                    <a:pt x="1493" y="1050"/>
                    <a:pt x="1493" y="1050"/>
                    <a:pt x="1493" y="1050"/>
                  </a:cubicBezTo>
                  <a:cubicBezTo>
                    <a:pt x="1495" y="1047"/>
                    <a:pt x="1495" y="1047"/>
                    <a:pt x="1495" y="1047"/>
                  </a:cubicBezTo>
                  <a:cubicBezTo>
                    <a:pt x="1496" y="1044"/>
                    <a:pt x="1496" y="1044"/>
                    <a:pt x="1496" y="1044"/>
                  </a:cubicBezTo>
                  <a:cubicBezTo>
                    <a:pt x="1497" y="1043"/>
                    <a:pt x="1497" y="1043"/>
                    <a:pt x="1497" y="1043"/>
                  </a:cubicBezTo>
                  <a:cubicBezTo>
                    <a:pt x="1498" y="1043"/>
                    <a:pt x="1499" y="1044"/>
                    <a:pt x="1500" y="1044"/>
                  </a:cubicBezTo>
                  <a:cubicBezTo>
                    <a:pt x="1500" y="1045"/>
                    <a:pt x="1501" y="1045"/>
                    <a:pt x="1501" y="1045"/>
                  </a:cubicBezTo>
                  <a:cubicBezTo>
                    <a:pt x="1501" y="1046"/>
                    <a:pt x="1501" y="1046"/>
                    <a:pt x="1501" y="1046"/>
                  </a:cubicBezTo>
                  <a:cubicBezTo>
                    <a:pt x="1500" y="1048"/>
                    <a:pt x="1500" y="1048"/>
                    <a:pt x="1500" y="1048"/>
                  </a:cubicBezTo>
                  <a:cubicBezTo>
                    <a:pt x="1498" y="1050"/>
                    <a:pt x="1498" y="1050"/>
                    <a:pt x="1498" y="1050"/>
                  </a:cubicBezTo>
                  <a:cubicBezTo>
                    <a:pt x="1496" y="1054"/>
                    <a:pt x="1496" y="1054"/>
                    <a:pt x="1496" y="1054"/>
                  </a:cubicBezTo>
                  <a:cubicBezTo>
                    <a:pt x="1494" y="1057"/>
                    <a:pt x="1494" y="1057"/>
                    <a:pt x="1494" y="1057"/>
                  </a:cubicBezTo>
                  <a:cubicBezTo>
                    <a:pt x="1493" y="1058"/>
                    <a:pt x="1493" y="1058"/>
                    <a:pt x="1493" y="1058"/>
                  </a:cubicBezTo>
                  <a:cubicBezTo>
                    <a:pt x="1493" y="1059"/>
                    <a:pt x="1493" y="1059"/>
                    <a:pt x="1493" y="1059"/>
                  </a:cubicBezTo>
                  <a:cubicBezTo>
                    <a:pt x="1492" y="1058"/>
                    <a:pt x="1490" y="1058"/>
                    <a:pt x="1489" y="1057"/>
                  </a:cubicBezTo>
                  <a:lnTo>
                    <a:pt x="1490" y="1055"/>
                  </a:lnTo>
                  <a:close/>
                  <a:moveTo>
                    <a:pt x="1498" y="1060"/>
                  </a:moveTo>
                  <a:cubicBezTo>
                    <a:pt x="1500" y="1057"/>
                    <a:pt x="1500" y="1057"/>
                    <a:pt x="1500" y="1057"/>
                  </a:cubicBezTo>
                  <a:cubicBezTo>
                    <a:pt x="1502" y="1054"/>
                    <a:pt x="1502" y="1054"/>
                    <a:pt x="1502" y="1054"/>
                  </a:cubicBezTo>
                  <a:cubicBezTo>
                    <a:pt x="1503" y="1052"/>
                    <a:pt x="1503" y="1052"/>
                    <a:pt x="1503" y="1052"/>
                  </a:cubicBezTo>
                  <a:cubicBezTo>
                    <a:pt x="1505" y="1049"/>
                    <a:pt x="1505" y="1049"/>
                    <a:pt x="1505" y="1049"/>
                  </a:cubicBezTo>
                  <a:cubicBezTo>
                    <a:pt x="1506" y="1048"/>
                    <a:pt x="1506" y="1048"/>
                    <a:pt x="1506" y="1048"/>
                  </a:cubicBezTo>
                  <a:cubicBezTo>
                    <a:pt x="1506" y="1047"/>
                    <a:pt x="1506" y="1047"/>
                    <a:pt x="1506" y="1047"/>
                  </a:cubicBezTo>
                  <a:cubicBezTo>
                    <a:pt x="1508" y="1048"/>
                    <a:pt x="1509" y="1049"/>
                    <a:pt x="1511" y="1050"/>
                  </a:cubicBezTo>
                  <a:cubicBezTo>
                    <a:pt x="1510" y="1051"/>
                    <a:pt x="1510" y="1051"/>
                    <a:pt x="1510" y="1051"/>
                  </a:cubicBezTo>
                  <a:cubicBezTo>
                    <a:pt x="1508" y="1053"/>
                    <a:pt x="1508" y="1053"/>
                    <a:pt x="1508" y="1053"/>
                  </a:cubicBezTo>
                  <a:cubicBezTo>
                    <a:pt x="1507" y="1055"/>
                    <a:pt x="1507" y="1055"/>
                    <a:pt x="1507" y="1055"/>
                  </a:cubicBezTo>
                  <a:cubicBezTo>
                    <a:pt x="1505" y="1057"/>
                    <a:pt x="1505" y="1057"/>
                    <a:pt x="1505" y="1057"/>
                  </a:cubicBezTo>
                  <a:cubicBezTo>
                    <a:pt x="1503" y="1060"/>
                    <a:pt x="1503" y="1060"/>
                    <a:pt x="1503" y="1060"/>
                  </a:cubicBezTo>
                  <a:cubicBezTo>
                    <a:pt x="1501" y="1062"/>
                    <a:pt x="1501" y="1062"/>
                    <a:pt x="1501" y="1062"/>
                  </a:cubicBezTo>
                  <a:cubicBezTo>
                    <a:pt x="1501" y="1062"/>
                    <a:pt x="1500" y="1061"/>
                    <a:pt x="1499" y="1061"/>
                  </a:cubicBezTo>
                  <a:cubicBezTo>
                    <a:pt x="1498" y="1061"/>
                    <a:pt x="1498" y="1061"/>
                    <a:pt x="1498" y="1061"/>
                  </a:cubicBezTo>
                  <a:lnTo>
                    <a:pt x="1498" y="1060"/>
                  </a:lnTo>
                  <a:close/>
                  <a:moveTo>
                    <a:pt x="1507" y="1064"/>
                  </a:moveTo>
                  <a:cubicBezTo>
                    <a:pt x="1509" y="1060"/>
                    <a:pt x="1509" y="1060"/>
                    <a:pt x="1509" y="1060"/>
                  </a:cubicBezTo>
                  <a:cubicBezTo>
                    <a:pt x="1510" y="1059"/>
                    <a:pt x="1510" y="1059"/>
                    <a:pt x="1510" y="1059"/>
                  </a:cubicBezTo>
                  <a:cubicBezTo>
                    <a:pt x="1512" y="1056"/>
                    <a:pt x="1512" y="1056"/>
                    <a:pt x="1512" y="1056"/>
                  </a:cubicBezTo>
                  <a:cubicBezTo>
                    <a:pt x="1513" y="1055"/>
                    <a:pt x="1513" y="1055"/>
                    <a:pt x="1513" y="1055"/>
                  </a:cubicBezTo>
                  <a:cubicBezTo>
                    <a:pt x="1515" y="1053"/>
                    <a:pt x="1515" y="1053"/>
                    <a:pt x="1515" y="1053"/>
                  </a:cubicBezTo>
                  <a:cubicBezTo>
                    <a:pt x="1515" y="1052"/>
                    <a:pt x="1515" y="1052"/>
                    <a:pt x="1515" y="1052"/>
                  </a:cubicBezTo>
                  <a:cubicBezTo>
                    <a:pt x="1516" y="1053"/>
                    <a:pt x="1518" y="1054"/>
                    <a:pt x="1519" y="1054"/>
                  </a:cubicBezTo>
                  <a:cubicBezTo>
                    <a:pt x="1520" y="1055"/>
                    <a:pt x="1520" y="1055"/>
                    <a:pt x="1520" y="1055"/>
                  </a:cubicBezTo>
                  <a:cubicBezTo>
                    <a:pt x="1520" y="1055"/>
                    <a:pt x="1520" y="1055"/>
                    <a:pt x="1520" y="1055"/>
                  </a:cubicBezTo>
                  <a:cubicBezTo>
                    <a:pt x="1520" y="1055"/>
                    <a:pt x="1520" y="1055"/>
                    <a:pt x="1520" y="1055"/>
                  </a:cubicBezTo>
                  <a:cubicBezTo>
                    <a:pt x="1519" y="1055"/>
                    <a:pt x="1519" y="1055"/>
                    <a:pt x="1519" y="1055"/>
                  </a:cubicBezTo>
                  <a:cubicBezTo>
                    <a:pt x="1518" y="1056"/>
                    <a:pt x="1518" y="1056"/>
                    <a:pt x="1518" y="1056"/>
                  </a:cubicBezTo>
                  <a:cubicBezTo>
                    <a:pt x="1517" y="1058"/>
                    <a:pt x="1517" y="1058"/>
                    <a:pt x="1517" y="1058"/>
                  </a:cubicBezTo>
                  <a:cubicBezTo>
                    <a:pt x="1515" y="1060"/>
                    <a:pt x="1515" y="1060"/>
                    <a:pt x="1515" y="1060"/>
                  </a:cubicBezTo>
                  <a:cubicBezTo>
                    <a:pt x="1514" y="1062"/>
                    <a:pt x="1514" y="1062"/>
                    <a:pt x="1514" y="1062"/>
                  </a:cubicBezTo>
                  <a:cubicBezTo>
                    <a:pt x="1512" y="1063"/>
                    <a:pt x="1512" y="1063"/>
                    <a:pt x="1512" y="1063"/>
                  </a:cubicBezTo>
                  <a:cubicBezTo>
                    <a:pt x="1509" y="1066"/>
                    <a:pt x="1509" y="1066"/>
                    <a:pt x="1509" y="1066"/>
                  </a:cubicBezTo>
                  <a:cubicBezTo>
                    <a:pt x="1509" y="1066"/>
                    <a:pt x="1509" y="1066"/>
                    <a:pt x="1509" y="1066"/>
                  </a:cubicBezTo>
                  <a:cubicBezTo>
                    <a:pt x="1508" y="1066"/>
                    <a:pt x="1508" y="1066"/>
                    <a:pt x="1508" y="1066"/>
                  </a:cubicBezTo>
                  <a:cubicBezTo>
                    <a:pt x="1507" y="1065"/>
                    <a:pt x="1507" y="1065"/>
                    <a:pt x="1506" y="1064"/>
                  </a:cubicBezTo>
                  <a:lnTo>
                    <a:pt x="1507" y="1064"/>
                  </a:lnTo>
                  <a:close/>
                  <a:moveTo>
                    <a:pt x="1516" y="1067"/>
                  </a:moveTo>
                  <a:cubicBezTo>
                    <a:pt x="1517" y="1065"/>
                    <a:pt x="1517" y="1065"/>
                    <a:pt x="1517" y="1065"/>
                  </a:cubicBezTo>
                  <a:cubicBezTo>
                    <a:pt x="1519" y="1063"/>
                    <a:pt x="1519" y="1063"/>
                    <a:pt x="1519" y="1063"/>
                  </a:cubicBezTo>
                  <a:cubicBezTo>
                    <a:pt x="1520" y="1062"/>
                    <a:pt x="1520" y="1062"/>
                    <a:pt x="1520" y="1062"/>
                  </a:cubicBezTo>
                  <a:cubicBezTo>
                    <a:pt x="1522" y="1060"/>
                    <a:pt x="1522" y="1060"/>
                    <a:pt x="1522" y="1060"/>
                  </a:cubicBezTo>
                  <a:cubicBezTo>
                    <a:pt x="1523" y="1059"/>
                    <a:pt x="1523" y="1059"/>
                    <a:pt x="1523" y="1059"/>
                  </a:cubicBezTo>
                  <a:cubicBezTo>
                    <a:pt x="1523" y="1058"/>
                    <a:pt x="1523" y="1058"/>
                    <a:pt x="1523" y="1058"/>
                  </a:cubicBezTo>
                  <a:cubicBezTo>
                    <a:pt x="1524" y="1058"/>
                    <a:pt x="1524" y="1058"/>
                    <a:pt x="1524" y="1058"/>
                  </a:cubicBezTo>
                  <a:cubicBezTo>
                    <a:pt x="1525" y="1059"/>
                    <a:pt x="1527" y="1059"/>
                    <a:pt x="1528" y="1060"/>
                  </a:cubicBezTo>
                  <a:cubicBezTo>
                    <a:pt x="1527" y="1062"/>
                    <a:pt x="1527" y="1062"/>
                    <a:pt x="1527" y="1062"/>
                  </a:cubicBezTo>
                  <a:cubicBezTo>
                    <a:pt x="1527" y="1062"/>
                    <a:pt x="1527" y="1062"/>
                    <a:pt x="1527" y="1062"/>
                  </a:cubicBezTo>
                  <a:cubicBezTo>
                    <a:pt x="1525" y="1063"/>
                    <a:pt x="1525" y="1063"/>
                    <a:pt x="1525" y="1063"/>
                  </a:cubicBezTo>
                  <a:cubicBezTo>
                    <a:pt x="1524" y="1065"/>
                    <a:pt x="1524" y="1065"/>
                    <a:pt x="1524" y="1065"/>
                  </a:cubicBezTo>
                  <a:cubicBezTo>
                    <a:pt x="1522" y="1066"/>
                    <a:pt x="1522" y="1066"/>
                    <a:pt x="1522" y="1066"/>
                  </a:cubicBezTo>
                  <a:cubicBezTo>
                    <a:pt x="1520" y="1068"/>
                    <a:pt x="1520" y="1068"/>
                    <a:pt x="1520" y="1068"/>
                  </a:cubicBezTo>
                  <a:cubicBezTo>
                    <a:pt x="1519" y="1070"/>
                    <a:pt x="1519" y="1070"/>
                    <a:pt x="1519" y="1070"/>
                  </a:cubicBezTo>
                  <a:cubicBezTo>
                    <a:pt x="1517" y="1071"/>
                    <a:pt x="1517" y="1071"/>
                    <a:pt x="1517" y="1071"/>
                  </a:cubicBezTo>
                  <a:cubicBezTo>
                    <a:pt x="1516" y="1070"/>
                    <a:pt x="1515" y="1070"/>
                    <a:pt x="1514" y="1069"/>
                  </a:cubicBezTo>
                  <a:lnTo>
                    <a:pt x="1516" y="1067"/>
                  </a:lnTo>
                  <a:close/>
                  <a:moveTo>
                    <a:pt x="1522" y="1073"/>
                  </a:moveTo>
                  <a:cubicBezTo>
                    <a:pt x="1524" y="1072"/>
                    <a:pt x="1524" y="1072"/>
                    <a:pt x="1524" y="1072"/>
                  </a:cubicBezTo>
                  <a:cubicBezTo>
                    <a:pt x="1526" y="1070"/>
                    <a:pt x="1526" y="1070"/>
                    <a:pt x="1526" y="1070"/>
                  </a:cubicBezTo>
                  <a:cubicBezTo>
                    <a:pt x="1527" y="1068"/>
                    <a:pt x="1527" y="1068"/>
                    <a:pt x="1527" y="1068"/>
                  </a:cubicBezTo>
                  <a:cubicBezTo>
                    <a:pt x="1529" y="1067"/>
                    <a:pt x="1529" y="1067"/>
                    <a:pt x="1529" y="1067"/>
                  </a:cubicBezTo>
                  <a:cubicBezTo>
                    <a:pt x="1530" y="1065"/>
                    <a:pt x="1530" y="1065"/>
                    <a:pt x="1530" y="1065"/>
                  </a:cubicBezTo>
                  <a:cubicBezTo>
                    <a:pt x="1530" y="1065"/>
                    <a:pt x="1530" y="1065"/>
                    <a:pt x="1530" y="1065"/>
                  </a:cubicBezTo>
                  <a:cubicBezTo>
                    <a:pt x="1532" y="1063"/>
                    <a:pt x="1532" y="1063"/>
                    <a:pt x="1532" y="1063"/>
                  </a:cubicBezTo>
                  <a:cubicBezTo>
                    <a:pt x="1533" y="1064"/>
                    <a:pt x="1534" y="1065"/>
                    <a:pt x="1535" y="1066"/>
                  </a:cubicBezTo>
                  <a:cubicBezTo>
                    <a:pt x="1536" y="1066"/>
                    <a:pt x="1536" y="1066"/>
                    <a:pt x="1536" y="1066"/>
                  </a:cubicBezTo>
                  <a:cubicBezTo>
                    <a:pt x="1536" y="1066"/>
                    <a:pt x="1536" y="1066"/>
                    <a:pt x="1536" y="1066"/>
                  </a:cubicBezTo>
                  <a:cubicBezTo>
                    <a:pt x="1534" y="1068"/>
                    <a:pt x="1534" y="1068"/>
                    <a:pt x="1534" y="1068"/>
                  </a:cubicBezTo>
                  <a:cubicBezTo>
                    <a:pt x="1533" y="1069"/>
                    <a:pt x="1533" y="1069"/>
                    <a:pt x="1533" y="1069"/>
                  </a:cubicBezTo>
                  <a:cubicBezTo>
                    <a:pt x="1532" y="1070"/>
                    <a:pt x="1532" y="1070"/>
                    <a:pt x="1532" y="1070"/>
                  </a:cubicBezTo>
                  <a:cubicBezTo>
                    <a:pt x="1530" y="1071"/>
                    <a:pt x="1530" y="1071"/>
                    <a:pt x="1530" y="1071"/>
                  </a:cubicBezTo>
                  <a:cubicBezTo>
                    <a:pt x="1529" y="1072"/>
                    <a:pt x="1529" y="1072"/>
                    <a:pt x="1529" y="1072"/>
                  </a:cubicBezTo>
                  <a:cubicBezTo>
                    <a:pt x="1527" y="1074"/>
                    <a:pt x="1527" y="1074"/>
                    <a:pt x="1527" y="1074"/>
                  </a:cubicBezTo>
                  <a:cubicBezTo>
                    <a:pt x="1525" y="1076"/>
                    <a:pt x="1525" y="1076"/>
                    <a:pt x="1525" y="1076"/>
                  </a:cubicBezTo>
                  <a:cubicBezTo>
                    <a:pt x="1525" y="1076"/>
                    <a:pt x="1525" y="1076"/>
                    <a:pt x="1525" y="1076"/>
                  </a:cubicBezTo>
                  <a:cubicBezTo>
                    <a:pt x="1524" y="1075"/>
                    <a:pt x="1523" y="1074"/>
                    <a:pt x="1522" y="1074"/>
                  </a:cubicBezTo>
                  <a:lnTo>
                    <a:pt x="1522" y="1073"/>
                  </a:lnTo>
                  <a:close/>
                  <a:moveTo>
                    <a:pt x="1530" y="1078"/>
                  </a:moveTo>
                  <a:cubicBezTo>
                    <a:pt x="1533" y="1076"/>
                    <a:pt x="1533" y="1076"/>
                    <a:pt x="1533" y="1076"/>
                  </a:cubicBezTo>
                  <a:cubicBezTo>
                    <a:pt x="1534" y="1075"/>
                    <a:pt x="1534" y="1075"/>
                    <a:pt x="1534" y="1075"/>
                  </a:cubicBezTo>
                  <a:cubicBezTo>
                    <a:pt x="1536" y="1073"/>
                    <a:pt x="1536" y="1073"/>
                    <a:pt x="1536" y="1073"/>
                  </a:cubicBezTo>
                  <a:cubicBezTo>
                    <a:pt x="1537" y="1072"/>
                    <a:pt x="1537" y="1072"/>
                    <a:pt x="1537" y="1072"/>
                  </a:cubicBezTo>
                  <a:cubicBezTo>
                    <a:pt x="1537" y="1072"/>
                    <a:pt x="1537" y="1072"/>
                    <a:pt x="1537" y="1072"/>
                  </a:cubicBezTo>
                  <a:cubicBezTo>
                    <a:pt x="1540" y="1070"/>
                    <a:pt x="1540" y="1070"/>
                    <a:pt x="1540" y="1070"/>
                  </a:cubicBezTo>
                  <a:cubicBezTo>
                    <a:pt x="1540" y="1070"/>
                    <a:pt x="1540" y="1070"/>
                    <a:pt x="1540" y="1070"/>
                  </a:cubicBezTo>
                  <a:cubicBezTo>
                    <a:pt x="1541" y="1071"/>
                    <a:pt x="1543" y="1072"/>
                    <a:pt x="1544" y="1073"/>
                  </a:cubicBezTo>
                  <a:cubicBezTo>
                    <a:pt x="1543" y="1073"/>
                    <a:pt x="1543" y="1073"/>
                    <a:pt x="1543" y="1073"/>
                  </a:cubicBezTo>
                  <a:cubicBezTo>
                    <a:pt x="1541" y="1075"/>
                    <a:pt x="1541" y="1075"/>
                    <a:pt x="1541" y="1075"/>
                  </a:cubicBezTo>
                  <a:cubicBezTo>
                    <a:pt x="1540" y="1075"/>
                    <a:pt x="1540" y="1075"/>
                    <a:pt x="1540" y="1075"/>
                  </a:cubicBezTo>
                  <a:cubicBezTo>
                    <a:pt x="1539" y="1076"/>
                    <a:pt x="1539" y="1076"/>
                    <a:pt x="1539" y="1076"/>
                  </a:cubicBezTo>
                  <a:cubicBezTo>
                    <a:pt x="1537" y="1078"/>
                    <a:pt x="1537" y="1078"/>
                    <a:pt x="1537" y="1078"/>
                  </a:cubicBezTo>
                  <a:cubicBezTo>
                    <a:pt x="1535" y="1079"/>
                    <a:pt x="1535" y="1079"/>
                    <a:pt x="1535" y="1079"/>
                  </a:cubicBezTo>
                  <a:cubicBezTo>
                    <a:pt x="1533" y="1080"/>
                    <a:pt x="1533" y="1080"/>
                    <a:pt x="1533" y="1080"/>
                  </a:cubicBezTo>
                  <a:cubicBezTo>
                    <a:pt x="1532" y="1081"/>
                    <a:pt x="1532" y="1081"/>
                    <a:pt x="1532" y="1081"/>
                  </a:cubicBezTo>
                  <a:cubicBezTo>
                    <a:pt x="1531" y="1081"/>
                    <a:pt x="1530" y="1080"/>
                    <a:pt x="1529" y="1079"/>
                  </a:cubicBezTo>
                  <a:lnTo>
                    <a:pt x="1530" y="1078"/>
                  </a:lnTo>
                  <a:close/>
                  <a:moveTo>
                    <a:pt x="1537" y="1084"/>
                  </a:moveTo>
                  <a:cubicBezTo>
                    <a:pt x="1539" y="1082"/>
                    <a:pt x="1539" y="1082"/>
                    <a:pt x="1539" y="1082"/>
                  </a:cubicBezTo>
                  <a:cubicBezTo>
                    <a:pt x="1541" y="1081"/>
                    <a:pt x="1541" y="1081"/>
                    <a:pt x="1541" y="1081"/>
                  </a:cubicBezTo>
                  <a:cubicBezTo>
                    <a:pt x="1542" y="1080"/>
                    <a:pt x="1542" y="1080"/>
                    <a:pt x="1542" y="1080"/>
                  </a:cubicBezTo>
                  <a:cubicBezTo>
                    <a:pt x="1544" y="1079"/>
                    <a:pt x="1544" y="1079"/>
                    <a:pt x="1544" y="1079"/>
                  </a:cubicBezTo>
                  <a:cubicBezTo>
                    <a:pt x="1544" y="1079"/>
                    <a:pt x="1544" y="1079"/>
                    <a:pt x="1544" y="1079"/>
                  </a:cubicBezTo>
                  <a:cubicBezTo>
                    <a:pt x="1547" y="1077"/>
                    <a:pt x="1547" y="1077"/>
                    <a:pt x="1547" y="1077"/>
                  </a:cubicBezTo>
                  <a:cubicBezTo>
                    <a:pt x="1548" y="1076"/>
                    <a:pt x="1548" y="1076"/>
                    <a:pt x="1548" y="1076"/>
                  </a:cubicBezTo>
                  <a:cubicBezTo>
                    <a:pt x="1549" y="1077"/>
                    <a:pt x="1550" y="1078"/>
                    <a:pt x="1551" y="1079"/>
                  </a:cubicBezTo>
                  <a:cubicBezTo>
                    <a:pt x="1550" y="1080"/>
                    <a:pt x="1550" y="1080"/>
                    <a:pt x="1550" y="1080"/>
                  </a:cubicBezTo>
                  <a:cubicBezTo>
                    <a:pt x="1547" y="1082"/>
                    <a:pt x="1547" y="1082"/>
                    <a:pt x="1547" y="1082"/>
                  </a:cubicBezTo>
                  <a:cubicBezTo>
                    <a:pt x="1547" y="1082"/>
                    <a:pt x="1547" y="1082"/>
                    <a:pt x="1547" y="1082"/>
                  </a:cubicBezTo>
                  <a:cubicBezTo>
                    <a:pt x="1546" y="1083"/>
                    <a:pt x="1546" y="1083"/>
                    <a:pt x="1546" y="1083"/>
                  </a:cubicBezTo>
                  <a:cubicBezTo>
                    <a:pt x="1544" y="1084"/>
                    <a:pt x="1544" y="1084"/>
                    <a:pt x="1544" y="1084"/>
                  </a:cubicBezTo>
                  <a:cubicBezTo>
                    <a:pt x="1542" y="1085"/>
                    <a:pt x="1542" y="1085"/>
                    <a:pt x="1542" y="1085"/>
                  </a:cubicBezTo>
                  <a:cubicBezTo>
                    <a:pt x="1540" y="1087"/>
                    <a:pt x="1540" y="1087"/>
                    <a:pt x="1540" y="1087"/>
                  </a:cubicBezTo>
                  <a:cubicBezTo>
                    <a:pt x="1539" y="1087"/>
                    <a:pt x="1539" y="1087"/>
                    <a:pt x="1539" y="1087"/>
                  </a:cubicBezTo>
                  <a:cubicBezTo>
                    <a:pt x="1538" y="1086"/>
                    <a:pt x="1537" y="1086"/>
                    <a:pt x="1536" y="1085"/>
                  </a:cubicBezTo>
                  <a:lnTo>
                    <a:pt x="1537" y="1084"/>
                  </a:lnTo>
                  <a:close/>
                  <a:moveTo>
                    <a:pt x="1550" y="1071"/>
                  </a:moveTo>
                  <a:cubicBezTo>
                    <a:pt x="1550" y="1071"/>
                    <a:pt x="1550" y="1071"/>
                    <a:pt x="1549" y="1071"/>
                  </a:cubicBezTo>
                  <a:cubicBezTo>
                    <a:pt x="1549" y="1070"/>
                    <a:pt x="1548" y="1070"/>
                    <a:pt x="1547" y="1069"/>
                  </a:cubicBezTo>
                  <a:cubicBezTo>
                    <a:pt x="1546" y="1068"/>
                    <a:pt x="1544" y="1066"/>
                    <a:pt x="1543" y="1065"/>
                  </a:cubicBezTo>
                  <a:cubicBezTo>
                    <a:pt x="1544" y="1064"/>
                    <a:pt x="1544" y="1064"/>
                    <a:pt x="1544" y="1064"/>
                  </a:cubicBezTo>
                  <a:cubicBezTo>
                    <a:pt x="1545" y="1063"/>
                    <a:pt x="1545" y="1063"/>
                    <a:pt x="1545" y="1063"/>
                  </a:cubicBezTo>
                  <a:cubicBezTo>
                    <a:pt x="1549" y="1060"/>
                    <a:pt x="1549" y="1060"/>
                    <a:pt x="1549" y="1060"/>
                  </a:cubicBezTo>
                  <a:cubicBezTo>
                    <a:pt x="1551" y="1059"/>
                    <a:pt x="1551" y="1059"/>
                    <a:pt x="1551" y="1059"/>
                  </a:cubicBezTo>
                  <a:cubicBezTo>
                    <a:pt x="1553" y="1057"/>
                    <a:pt x="1553" y="1057"/>
                    <a:pt x="1553" y="1057"/>
                  </a:cubicBezTo>
                  <a:cubicBezTo>
                    <a:pt x="1554" y="1057"/>
                    <a:pt x="1554" y="1057"/>
                    <a:pt x="1554" y="1057"/>
                  </a:cubicBezTo>
                  <a:cubicBezTo>
                    <a:pt x="1556" y="1059"/>
                    <a:pt x="1558" y="1060"/>
                    <a:pt x="1560" y="1062"/>
                  </a:cubicBezTo>
                  <a:cubicBezTo>
                    <a:pt x="1562" y="1066"/>
                    <a:pt x="1562" y="1066"/>
                    <a:pt x="1562" y="1066"/>
                  </a:cubicBezTo>
                  <a:cubicBezTo>
                    <a:pt x="1566" y="1073"/>
                    <a:pt x="1566" y="1073"/>
                    <a:pt x="1566" y="1073"/>
                  </a:cubicBezTo>
                  <a:cubicBezTo>
                    <a:pt x="1566" y="1073"/>
                    <a:pt x="1566" y="1073"/>
                    <a:pt x="1566" y="1073"/>
                  </a:cubicBezTo>
                  <a:cubicBezTo>
                    <a:pt x="1564" y="1074"/>
                    <a:pt x="1564" y="1074"/>
                    <a:pt x="1564" y="1074"/>
                  </a:cubicBezTo>
                  <a:cubicBezTo>
                    <a:pt x="1558" y="1076"/>
                    <a:pt x="1558" y="1076"/>
                    <a:pt x="1558" y="1076"/>
                  </a:cubicBezTo>
                  <a:cubicBezTo>
                    <a:pt x="1557" y="1077"/>
                    <a:pt x="1557" y="1077"/>
                    <a:pt x="1557" y="1077"/>
                  </a:cubicBezTo>
                  <a:cubicBezTo>
                    <a:pt x="1556" y="1077"/>
                    <a:pt x="1556" y="1077"/>
                    <a:pt x="1556" y="1077"/>
                  </a:cubicBezTo>
                  <a:cubicBezTo>
                    <a:pt x="1554" y="1075"/>
                    <a:pt x="1552" y="1073"/>
                    <a:pt x="1550" y="1071"/>
                  </a:cubicBezTo>
                  <a:close/>
                  <a:moveTo>
                    <a:pt x="1565" y="1061"/>
                  </a:moveTo>
                  <a:cubicBezTo>
                    <a:pt x="1565" y="1060"/>
                    <a:pt x="1565" y="1060"/>
                    <a:pt x="1564" y="1059"/>
                  </a:cubicBezTo>
                  <a:cubicBezTo>
                    <a:pt x="1563" y="1056"/>
                    <a:pt x="1563" y="1056"/>
                    <a:pt x="1563" y="1056"/>
                  </a:cubicBezTo>
                  <a:cubicBezTo>
                    <a:pt x="1559" y="1048"/>
                    <a:pt x="1559" y="1048"/>
                    <a:pt x="1559" y="1048"/>
                  </a:cubicBezTo>
                  <a:cubicBezTo>
                    <a:pt x="1556" y="1043"/>
                    <a:pt x="1556" y="1043"/>
                    <a:pt x="1556" y="1043"/>
                  </a:cubicBezTo>
                  <a:cubicBezTo>
                    <a:pt x="1554" y="1038"/>
                    <a:pt x="1554" y="1038"/>
                    <a:pt x="1554" y="1038"/>
                  </a:cubicBezTo>
                  <a:cubicBezTo>
                    <a:pt x="1548" y="1027"/>
                    <a:pt x="1548" y="1027"/>
                    <a:pt x="1548" y="1027"/>
                  </a:cubicBezTo>
                  <a:cubicBezTo>
                    <a:pt x="1548" y="1027"/>
                    <a:pt x="1548" y="1027"/>
                    <a:pt x="1548" y="1027"/>
                  </a:cubicBezTo>
                  <a:cubicBezTo>
                    <a:pt x="1562" y="1035"/>
                    <a:pt x="1562" y="1035"/>
                    <a:pt x="1562" y="1035"/>
                  </a:cubicBezTo>
                  <a:cubicBezTo>
                    <a:pt x="1572" y="1041"/>
                    <a:pt x="1572" y="1041"/>
                    <a:pt x="1572" y="1041"/>
                  </a:cubicBezTo>
                  <a:cubicBezTo>
                    <a:pt x="1579" y="1045"/>
                    <a:pt x="1579" y="1045"/>
                    <a:pt x="1579" y="1045"/>
                  </a:cubicBezTo>
                  <a:cubicBezTo>
                    <a:pt x="1582" y="1046"/>
                    <a:pt x="1582" y="1046"/>
                    <a:pt x="1582" y="1046"/>
                  </a:cubicBezTo>
                  <a:cubicBezTo>
                    <a:pt x="1585" y="1048"/>
                    <a:pt x="1585" y="1048"/>
                    <a:pt x="1585" y="1048"/>
                  </a:cubicBezTo>
                  <a:cubicBezTo>
                    <a:pt x="1584" y="1049"/>
                    <a:pt x="1584" y="1049"/>
                    <a:pt x="1584" y="1049"/>
                  </a:cubicBezTo>
                  <a:cubicBezTo>
                    <a:pt x="1584" y="1049"/>
                    <a:pt x="1584" y="1049"/>
                    <a:pt x="1584" y="1049"/>
                  </a:cubicBezTo>
                  <a:cubicBezTo>
                    <a:pt x="1583" y="1051"/>
                    <a:pt x="1583" y="1051"/>
                    <a:pt x="1583" y="1051"/>
                  </a:cubicBezTo>
                  <a:cubicBezTo>
                    <a:pt x="1581" y="1053"/>
                    <a:pt x="1581" y="1053"/>
                    <a:pt x="1581" y="1053"/>
                  </a:cubicBezTo>
                  <a:cubicBezTo>
                    <a:pt x="1578" y="1057"/>
                    <a:pt x="1578" y="1057"/>
                    <a:pt x="1578" y="1057"/>
                  </a:cubicBezTo>
                  <a:cubicBezTo>
                    <a:pt x="1576" y="1060"/>
                    <a:pt x="1576" y="1060"/>
                    <a:pt x="1576" y="1060"/>
                  </a:cubicBezTo>
                  <a:cubicBezTo>
                    <a:pt x="1575" y="1061"/>
                    <a:pt x="1575" y="1061"/>
                    <a:pt x="1575" y="1061"/>
                  </a:cubicBezTo>
                  <a:cubicBezTo>
                    <a:pt x="1574" y="1063"/>
                    <a:pt x="1574" y="1063"/>
                    <a:pt x="1574" y="1063"/>
                  </a:cubicBezTo>
                  <a:cubicBezTo>
                    <a:pt x="1572" y="1065"/>
                    <a:pt x="1572" y="1065"/>
                    <a:pt x="1572" y="1065"/>
                  </a:cubicBezTo>
                  <a:cubicBezTo>
                    <a:pt x="1570" y="1068"/>
                    <a:pt x="1570" y="1068"/>
                    <a:pt x="1570" y="1068"/>
                  </a:cubicBezTo>
                  <a:cubicBezTo>
                    <a:pt x="1570" y="1069"/>
                    <a:pt x="1570" y="1069"/>
                    <a:pt x="1570" y="1069"/>
                  </a:cubicBezTo>
                  <a:cubicBezTo>
                    <a:pt x="1568" y="1066"/>
                    <a:pt x="1568" y="1066"/>
                    <a:pt x="1568" y="1066"/>
                  </a:cubicBezTo>
                  <a:lnTo>
                    <a:pt x="1565" y="1061"/>
                  </a:lnTo>
                  <a:close/>
                  <a:moveTo>
                    <a:pt x="1576" y="1069"/>
                  </a:moveTo>
                  <a:cubicBezTo>
                    <a:pt x="1578" y="1067"/>
                    <a:pt x="1578" y="1067"/>
                    <a:pt x="1578" y="1067"/>
                  </a:cubicBezTo>
                  <a:cubicBezTo>
                    <a:pt x="1579" y="1065"/>
                    <a:pt x="1579" y="1065"/>
                    <a:pt x="1579" y="1065"/>
                  </a:cubicBezTo>
                  <a:cubicBezTo>
                    <a:pt x="1580" y="1064"/>
                    <a:pt x="1580" y="1064"/>
                    <a:pt x="1580" y="1064"/>
                  </a:cubicBezTo>
                  <a:cubicBezTo>
                    <a:pt x="1582" y="1060"/>
                    <a:pt x="1582" y="1060"/>
                    <a:pt x="1582" y="1060"/>
                  </a:cubicBezTo>
                  <a:cubicBezTo>
                    <a:pt x="1584" y="1057"/>
                    <a:pt x="1584" y="1057"/>
                    <a:pt x="1584" y="1057"/>
                  </a:cubicBezTo>
                  <a:cubicBezTo>
                    <a:pt x="1586" y="1054"/>
                    <a:pt x="1586" y="1054"/>
                    <a:pt x="1586" y="1054"/>
                  </a:cubicBezTo>
                  <a:cubicBezTo>
                    <a:pt x="1587" y="1053"/>
                    <a:pt x="1587" y="1053"/>
                    <a:pt x="1587" y="1053"/>
                  </a:cubicBezTo>
                  <a:cubicBezTo>
                    <a:pt x="1588" y="1052"/>
                    <a:pt x="1588" y="1052"/>
                    <a:pt x="1588" y="1052"/>
                  </a:cubicBezTo>
                  <a:cubicBezTo>
                    <a:pt x="1589" y="1050"/>
                    <a:pt x="1589" y="1050"/>
                    <a:pt x="1589" y="1050"/>
                  </a:cubicBezTo>
                  <a:cubicBezTo>
                    <a:pt x="1590" y="1051"/>
                    <a:pt x="1590" y="1051"/>
                    <a:pt x="1590" y="1051"/>
                  </a:cubicBezTo>
                  <a:cubicBezTo>
                    <a:pt x="1595" y="1054"/>
                    <a:pt x="1595" y="1054"/>
                    <a:pt x="1595" y="1054"/>
                  </a:cubicBezTo>
                  <a:cubicBezTo>
                    <a:pt x="1602" y="1058"/>
                    <a:pt x="1602" y="1058"/>
                    <a:pt x="1602" y="1058"/>
                  </a:cubicBezTo>
                  <a:cubicBezTo>
                    <a:pt x="1609" y="1062"/>
                    <a:pt x="1609" y="1062"/>
                    <a:pt x="1609" y="1062"/>
                  </a:cubicBezTo>
                  <a:cubicBezTo>
                    <a:pt x="1619" y="1067"/>
                    <a:pt x="1619" y="1067"/>
                    <a:pt x="1619" y="1067"/>
                  </a:cubicBezTo>
                  <a:cubicBezTo>
                    <a:pt x="1626" y="1071"/>
                    <a:pt x="1626" y="1071"/>
                    <a:pt x="1626" y="1071"/>
                  </a:cubicBezTo>
                  <a:cubicBezTo>
                    <a:pt x="1627" y="1072"/>
                    <a:pt x="1627" y="1072"/>
                    <a:pt x="1627" y="1072"/>
                  </a:cubicBezTo>
                  <a:cubicBezTo>
                    <a:pt x="1627" y="1072"/>
                    <a:pt x="1627" y="1072"/>
                    <a:pt x="1627" y="1072"/>
                  </a:cubicBezTo>
                  <a:cubicBezTo>
                    <a:pt x="1624" y="1072"/>
                    <a:pt x="1624" y="1072"/>
                    <a:pt x="1624" y="1072"/>
                  </a:cubicBezTo>
                  <a:cubicBezTo>
                    <a:pt x="1620" y="1072"/>
                    <a:pt x="1620" y="1072"/>
                    <a:pt x="1620" y="1072"/>
                  </a:cubicBezTo>
                  <a:cubicBezTo>
                    <a:pt x="1617" y="1072"/>
                    <a:pt x="1617" y="1072"/>
                    <a:pt x="1617" y="1072"/>
                  </a:cubicBezTo>
                  <a:cubicBezTo>
                    <a:pt x="1614" y="1072"/>
                    <a:pt x="1614" y="1072"/>
                    <a:pt x="1614" y="1072"/>
                  </a:cubicBezTo>
                  <a:cubicBezTo>
                    <a:pt x="1611" y="1072"/>
                    <a:pt x="1611" y="1072"/>
                    <a:pt x="1611" y="1072"/>
                  </a:cubicBezTo>
                  <a:cubicBezTo>
                    <a:pt x="1608" y="1072"/>
                    <a:pt x="1608" y="1072"/>
                    <a:pt x="1608" y="1072"/>
                  </a:cubicBezTo>
                  <a:cubicBezTo>
                    <a:pt x="1607" y="1072"/>
                    <a:pt x="1607" y="1072"/>
                    <a:pt x="1607" y="1072"/>
                  </a:cubicBezTo>
                  <a:cubicBezTo>
                    <a:pt x="1604" y="1072"/>
                    <a:pt x="1604" y="1072"/>
                    <a:pt x="1604" y="1072"/>
                  </a:cubicBezTo>
                  <a:cubicBezTo>
                    <a:pt x="1600" y="1072"/>
                    <a:pt x="1600" y="1072"/>
                    <a:pt x="1600" y="1072"/>
                  </a:cubicBezTo>
                  <a:cubicBezTo>
                    <a:pt x="1594" y="1072"/>
                    <a:pt x="1594" y="1072"/>
                    <a:pt x="1594" y="1072"/>
                  </a:cubicBezTo>
                  <a:cubicBezTo>
                    <a:pt x="1588" y="1072"/>
                    <a:pt x="1588" y="1072"/>
                    <a:pt x="1588" y="1072"/>
                  </a:cubicBezTo>
                  <a:cubicBezTo>
                    <a:pt x="1586" y="1072"/>
                    <a:pt x="1586" y="1072"/>
                    <a:pt x="1586" y="1072"/>
                  </a:cubicBezTo>
                  <a:cubicBezTo>
                    <a:pt x="1583" y="1072"/>
                    <a:pt x="1583" y="1072"/>
                    <a:pt x="1583" y="1072"/>
                  </a:cubicBezTo>
                  <a:cubicBezTo>
                    <a:pt x="1579" y="1072"/>
                    <a:pt x="1579" y="1072"/>
                    <a:pt x="1579" y="1072"/>
                  </a:cubicBezTo>
                  <a:cubicBezTo>
                    <a:pt x="1574" y="1072"/>
                    <a:pt x="1574" y="1072"/>
                    <a:pt x="1574" y="1072"/>
                  </a:cubicBezTo>
                  <a:lnTo>
                    <a:pt x="1576" y="1069"/>
                  </a:lnTo>
                  <a:close/>
                  <a:moveTo>
                    <a:pt x="1598" y="1016"/>
                  </a:moveTo>
                  <a:cubicBezTo>
                    <a:pt x="1599" y="1015"/>
                    <a:pt x="1599" y="1015"/>
                    <a:pt x="1599" y="1015"/>
                  </a:cubicBezTo>
                  <a:cubicBezTo>
                    <a:pt x="1600" y="1017"/>
                    <a:pt x="1600" y="1017"/>
                    <a:pt x="1600" y="1017"/>
                  </a:cubicBezTo>
                  <a:cubicBezTo>
                    <a:pt x="1599" y="1017"/>
                    <a:pt x="1599" y="1017"/>
                    <a:pt x="1599" y="1017"/>
                  </a:cubicBezTo>
                  <a:cubicBezTo>
                    <a:pt x="1597" y="1016"/>
                    <a:pt x="1597" y="1016"/>
                    <a:pt x="1597" y="1016"/>
                  </a:cubicBezTo>
                  <a:lnTo>
                    <a:pt x="1598" y="1016"/>
                  </a:lnTo>
                  <a:close/>
                  <a:moveTo>
                    <a:pt x="1595" y="1024"/>
                  </a:moveTo>
                  <a:cubicBezTo>
                    <a:pt x="1598" y="1024"/>
                    <a:pt x="1598" y="1024"/>
                    <a:pt x="1598" y="1024"/>
                  </a:cubicBezTo>
                  <a:cubicBezTo>
                    <a:pt x="1599" y="1024"/>
                    <a:pt x="1599" y="1024"/>
                    <a:pt x="1599" y="1024"/>
                  </a:cubicBezTo>
                  <a:cubicBezTo>
                    <a:pt x="1602" y="1024"/>
                    <a:pt x="1602" y="1024"/>
                    <a:pt x="1602" y="1024"/>
                  </a:cubicBezTo>
                  <a:cubicBezTo>
                    <a:pt x="1600" y="1026"/>
                    <a:pt x="1600" y="1026"/>
                    <a:pt x="1600" y="1026"/>
                  </a:cubicBezTo>
                  <a:cubicBezTo>
                    <a:pt x="1600" y="1026"/>
                    <a:pt x="1600" y="1026"/>
                    <a:pt x="1600" y="1026"/>
                  </a:cubicBezTo>
                  <a:cubicBezTo>
                    <a:pt x="1599" y="1028"/>
                    <a:pt x="1599" y="1028"/>
                    <a:pt x="1599" y="1028"/>
                  </a:cubicBezTo>
                  <a:cubicBezTo>
                    <a:pt x="1598" y="1029"/>
                    <a:pt x="1598" y="1029"/>
                    <a:pt x="1598" y="1029"/>
                  </a:cubicBezTo>
                  <a:cubicBezTo>
                    <a:pt x="1597" y="1030"/>
                    <a:pt x="1597" y="1030"/>
                    <a:pt x="1597" y="1030"/>
                  </a:cubicBezTo>
                  <a:cubicBezTo>
                    <a:pt x="1595" y="1034"/>
                    <a:pt x="1595" y="1034"/>
                    <a:pt x="1595" y="1034"/>
                  </a:cubicBezTo>
                  <a:cubicBezTo>
                    <a:pt x="1592" y="1037"/>
                    <a:pt x="1592" y="1037"/>
                    <a:pt x="1592" y="1037"/>
                  </a:cubicBezTo>
                  <a:cubicBezTo>
                    <a:pt x="1592" y="1038"/>
                    <a:pt x="1592" y="1038"/>
                    <a:pt x="1592" y="1038"/>
                  </a:cubicBezTo>
                  <a:cubicBezTo>
                    <a:pt x="1591" y="1040"/>
                    <a:pt x="1591" y="1040"/>
                    <a:pt x="1591" y="1040"/>
                  </a:cubicBezTo>
                  <a:cubicBezTo>
                    <a:pt x="1589" y="1042"/>
                    <a:pt x="1589" y="1042"/>
                    <a:pt x="1589" y="1042"/>
                  </a:cubicBezTo>
                  <a:cubicBezTo>
                    <a:pt x="1588" y="1044"/>
                    <a:pt x="1588" y="1044"/>
                    <a:pt x="1588" y="1044"/>
                  </a:cubicBezTo>
                  <a:cubicBezTo>
                    <a:pt x="1588" y="1044"/>
                    <a:pt x="1588" y="1044"/>
                    <a:pt x="1588" y="1044"/>
                  </a:cubicBezTo>
                  <a:cubicBezTo>
                    <a:pt x="1581" y="1040"/>
                    <a:pt x="1581" y="1040"/>
                    <a:pt x="1581" y="1040"/>
                  </a:cubicBezTo>
                  <a:cubicBezTo>
                    <a:pt x="1575" y="1037"/>
                    <a:pt x="1575" y="1037"/>
                    <a:pt x="1575" y="1037"/>
                  </a:cubicBezTo>
                  <a:cubicBezTo>
                    <a:pt x="1567" y="1032"/>
                    <a:pt x="1567" y="1032"/>
                    <a:pt x="1567" y="1032"/>
                  </a:cubicBezTo>
                  <a:cubicBezTo>
                    <a:pt x="1565" y="1031"/>
                    <a:pt x="1565" y="1031"/>
                    <a:pt x="1565" y="1031"/>
                  </a:cubicBezTo>
                  <a:cubicBezTo>
                    <a:pt x="1558" y="1027"/>
                    <a:pt x="1558" y="1027"/>
                    <a:pt x="1558" y="1027"/>
                  </a:cubicBezTo>
                  <a:cubicBezTo>
                    <a:pt x="1552" y="1024"/>
                    <a:pt x="1552" y="1024"/>
                    <a:pt x="1552" y="1024"/>
                  </a:cubicBezTo>
                  <a:cubicBezTo>
                    <a:pt x="1555" y="1024"/>
                    <a:pt x="1555" y="1024"/>
                    <a:pt x="1555" y="1024"/>
                  </a:cubicBezTo>
                  <a:cubicBezTo>
                    <a:pt x="1558" y="1024"/>
                    <a:pt x="1558" y="1024"/>
                    <a:pt x="1558" y="1024"/>
                  </a:cubicBezTo>
                  <a:cubicBezTo>
                    <a:pt x="1559" y="1024"/>
                    <a:pt x="1559" y="1024"/>
                    <a:pt x="1559" y="1024"/>
                  </a:cubicBezTo>
                  <a:cubicBezTo>
                    <a:pt x="1562" y="1024"/>
                    <a:pt x="1562" y="1024"/>
                    <a:pt x="1562" y="1024"/>
                  </a:cubicBezTo>
                  <a:cubicBezTo>
                    <a:pt x="1565" y="1024"/>
                    <a:pt x="1565" y="1024"/>
                    <a:pt x="1565" y="1024"/>
                  </a:cubicBezTo>
                  <a:cubicBezTo>
                    <a:pt x="1567" y="1024"/>
                    <a:pt x="1567" y="1024"/>
                    <a:pt x="1567" y="1024"/>
                  </a:cubicBezTo>
                  <a:cubicBezTo>
                    <a:pt x="1570" y="1024"/>
                    <a:pt x="1570" y="1024"/>
                    <a:pt x="1570" y="1024"/>
                  </a:cubicBezTo>
                  <a:cubicBezTo>
                    <a:pt x="1575" y="1024"/>
                    <a:pt x="1575" y="1024"/>
                    <a:pt x="1575" y="1024"/>
                  </a:cubicBezTo>
                  <a:cubicBezTo>
                    <a:pt x="1578" y="1024"/>
                    <a:pt x="1578" y="1024"/>
                    <a:pt x="1578" y="1024"/>
                  </a:cubicBezTo>
                  <a:cubicBezTo>
                    <a:pt x="1579" y="1024"/>
                    <a:pt x="1579" y="1024"/>
                    <a:pt x="1579" y="1024"/>
                  </a:cubicBezTo>
                  <a:cubicBezTo>
                    <a:pt x="1585" y="1024"/>
                    <a:pt x="1585" y="1024"/>
                    <a:pt x="1585" y="1024"/>
                  </a:cubicBezTo>
                  <a:cubicBezTo>
                    <a:pt x="1591" y="1024"/>
                    <a:pt x="1591" y="1024"/>
                    <a:pt x="1591" y="1024"/>
                  </a:cubicBezTo>
                  <a:cubicBezTo>
                    <a:pt x="1593" y="1024"/>
                    <a:pt x="1593" y="1024"/>
                    <a:pt x="1593" y="1024"/>
                  </a:cubicBezTo>
                  <a:lnTo>
                    <a:pt x="1595" y="1024"/>
                  </a:lnTo>
                  <a:close/>
                  <a:moveTo>
                    <a:pt x="1576" y="958"/>
                  </a:moveTo>
                  <a:cubicBezTo>
                    <a:pt x="1575" y="961"/>
                    <a:pt x="1575" y="961"/>
                    <a:pt x="1575" y="961"/>
                  </a:cubicBezTo>
                  <a:cubicBezTo>
                    <a:pt x="1572" y="964"/>
                    <a:pt x="1572" y="964"/>
                    <a:pt x="1572" y="964"/>
                  </a:cubicBezTo>
                  <a:cubicBezTo>
                    <a:pt x="1572" y="964"/>
                    <a:pt x="1572" y="964"/>
                    <a:pt x="1572" y="964"/>
                  </a:cubicBezTo>
                  <a:cubicBezTo>
                    <a:pt x="1571" y="963"/>
                    <a:pt x="1571" y="963"/>
                    <a:pt x="1571" y="963"/>
                  </a:cubicBezTo>
                  <a:cubicBezTo>
                    <a:pt x="1567" y="957"/>
                    <a:pt x="1567" y="957"/>
                    <a:pt x="1567" y="957"/>
                  </a:cubicBezTo>
                  <a:cubicBezTo>
                    <a:pt x="1571" y="957"/>
                    <a:pt x="1571" y="957"/>
                    <a:pt x="1571" y="957"/>
                  </a:cubicBezTo>
                  <a:cubicBezTo>
                    <a:pt x="1574" y="957"/>
                    <a:pt x="1574" y="957"/>
                    <a:pt x="1574" y="957"/>
                  </a:cubicBezTo>
                  <a:cubicBezTo>
                    <a:pt x="1578" y="957"/>
                    <a:pt x="1578" y="957"/>
                    <a:pt x="1578" y="957"/>
                  </a:cubicBezTo>
                  <a:lnTo>
                    <a:pt x="1576" y="958"/>
                  </a:lnTo>
                  <a:close/>
                  <a:moveTo>
                    <a:pt x="1578" y="964"/>
                  </a:moveTo>
                  <a:cubicBezTo>
                    <a:pt x="1580" y="962"/>
                    <a:pt x="1580" y="962"/>
                    <a:pt x="1580" y="962"/>
                  </a:cubicBezTo>
                  <a:cubicBezTo>
                    <a:pt x="1580" y="962"/>
                    <a:pt x="1580" y="962"/>
                    <a:pt x="1580" y="962"/>
                  </a:cubicBezTo>
                  <a:cubicBezTo>
                    <a:pt x="1580" y="962"/>
                    <a:pt x="1580" y="962"/>
                    <a:pt x="1580" y="962"/>
                  </a:cubicBezTo>
                  <a:cubicBezTo>
                    <a:pt x="1580" y="966"/>
                    <a:pt x="1580" y="966"/>
                    <a:pt x="1580" y="966"/>
                  </a:cubicBezTo>
                  <a:cubicBezTo>
                    <a:pt x="1580" y="971"/>
                    <a:pt x="1580" y="971"/>
                    <a:pt x="1580" y="971"/>
                  </a:cubicBezTo>
                  <a:cubicBezTo>
                    <a:pt x="1580" y="975"/>
                    <a:pt x="1580" y="975"/>
                    <a:pt x="1580" y="975"/>
                  </a:cubicBezTo>
                  <a:cubicBezTo>
                    <a:pt x="1575" y="968"/>
                    <a:pt x="1575" y="968"/>
                    <a:pt x="1575" y="968"/>
                  </a:cubicBezTo>
                  <a:cubicBezTo>
                    <a:pt x="1576" y="967"/>
                    <a:pt x="1576" y="967"/>
                    <a:pt x="1576" y="967"/>
                  </a:cubicBezTo>
                  <a:lnTo>
                    <a:pt x="1578" y="964"/>
                  </a:lnTo>
                  <a:close/>
                  <a:moveTo>
                    <a:pt x="1572" y="973"/>
                  </a:moveTo>
                  <a:cubicBezTo>
                    <a:pt x="1572" y="973"/>
                    <a:pt x="1572" y="973"/>
                    <a:pt x="1572" y="973"/>
                  </a:cubicBezTo>
                  <a:cubicBezTo>
                    <a:pt x="1574" y="976"/>
                    <a:pt x="1574" y="976"/>
                    <a:pt x="1574" y="976"/>
                  </a:cubicBezTo>
                  <a:cubicBezTo>
                    <a:pt x="1578" y="980"/>
                    <a:pt x="1578" y="980"/>
                    <a:pt x="1578" y="980"/>
                  </a:cubicBezTo>
                  <a:cubicBezTo>
                    <a:pt x="1573" y="980"/>
                    <a:pt x="1573" y="980"/>
                    <a:pt x="1573" y="980"/>
                  </a:cubicBezTo>
                  <a:cubicBezTo>
                    <a:pt x="1568" y="980"/>
                    <a:pt x="1568" y="980"/>
                    <a:pt x="1568" y="980"/>
                  </a:cubicBezTo>
                  <a:cubicBezTo>
                    <a:pt x="1567" y="980"/>
                    <a:pt x="1567" y="980"/>
                    <a:pt x="1567" y="980"/>
                  </a:cubicBezTo>
                  <a:cubicBezTo>
                    <a:pt x="1567" y="980"/>
                    <a:pt x="1567" y="980"/>
                    <a:pt x="1567" y="980"/>
                  </a:cubicBezTo>
                  <a:cubicBezTo>
                    <a:pt x="1570" y="976"/>
                    <a:pt x="1570" y="976"/>
                    <a:pt x="1570" y="976"/>
                  </a:cubicBezTo>
                  <a:lnTo>
                    <a:pt x="1572" y="973"/>
                  </a:lnTo>
                  <a:close/>
                  <a:moveTo>
                    <a:pt x="1571" y="985"/>
                  </a:moveTo>
                  <a:cubicBezTo>
                    <a:pt x="1573" y="985"/>
                    <a:pt x="1573" y="985"/>
                    <a:pt x="1573" y="985"/>
                  </a:cubicBezTo>
                  <a:cubicBezTo>
                    <a:pt x="1579" y="985"/>
                    <a:pt x="1579" y="985"/>
                    <a:pt x="1579" y="985"/>
                  </a:cubicBezTo>
                  <a:cubicBezTo>
                    <a:pt x="1580" y="985"/>
                    <a:pt x="1580" y="985"/>
                    <a:pt x="1580" y="985"/>
                  </a:cubicBezTo>
                  <a:cubicBezTo>
                    <a:pt x="1579" y="986"/>
                    <a:pt x="1579" y="986"/>
                    <a:pt x="1579" y="986"/>
                  </a:cubicBezTo>
                  <a:cubicBezTo>
                    <a:pt x="1578" y="991"/>
                    <a:pt x="1578" y="991"/>
                    <a:pt x="1578" y="991"/>
                  </a:cubicBezTo>
                  <a:cubicBezTo>
                    <a:pt x="1578" y="992"/>
                    <a:pt x="1578" y="992"/>
                    <a:pt x="1578" y="992"/>
                  </a:cubicBezTo>
                  <a:cubicBezTo>
                    <a:pt x="1575" y="989"/>
                    <a:pt x="1575" y="989"/>
                    <a:pt x="1575" y="989"/>
                  </a:cubicBezTo>
                  <a:cubicBezTo>
                    <a:pt x="1569" y="985"/>
                    <a:pt x="1569" y="985"/>
                    <a:pt x="1569" y="985"/>
                  </a:cubicBezTo>
                  <a:lnTo>
                    <a:pt x="1571" y="985"/>
                  </a:lnTo>
                  <a:close/>
                  <a:moveTo>
                    <a:pt x="1576" y="1015"/>
                  </a:moveTo>
                  <a:cubicBezTo>
                    <a:pt x="1576" y="1015"/>
                    <a:pt x="1576" y="1015"/>
                    <a:pt x="1576" y="1015"/>
                  </a:cubicBezTo>
                  <a:cubicBezTo>
                    <a:pt x="1577" y="1017"/>
                    <a:pt x="1577" y="1017"/>
                    <a:pt x="1577" y="1017"/>
                  </a:cubicBezTo>
                  <a:cubicBezTo>
                    <a:pt x="1577" y="1017"/>
                    <a:pt x="1577" y="1017"/>
                    <a:pt x="1577" y="1017"/>
                  </a:cubicBezTo>
                  <a:cubicBezTo>
                    <a:pt x="1575" y="1016"/>
                    <a:pt x="1575" y="1016"/>
                    <a:pt x="1575" y="1016"/>
                  </a:cubicBezTo>
                  <a:lnTo>
                    <a:pt x="1576" y="1015"/>
                  </a:lnTo>
                  <a:close/>
                  <a:moveTo>
                    <a:pt x="1574" y="1000"/>
                  </a:moveTo>
                  <a:cubicBezTo>
                    <a:pt x="1570" y="992"/>
                    <a:pt x="1570" y="992"/>
                    <a:pt x="1570" y="992"/>
                  </a:cubicBezTo>
                  <a:cubicBezTo>
                    <a:pt x="1576" y="997"/>
                    <a:pt x="1576" y="997"/>
                    <a:pt x="1576" y="997"/>
                  </a:cubicBezTo>
                  <a:cubicBezTo>
                    <a:pt x="1577" y="997"/>
                    <a:pt x="1577" y="997"/>
                    <a:pt x="1577" y="997"/>
                  </a:cubicBezTo>
                  <a:cubicBezTo>
                    <a:pt x="1577" y="998"/>
                    <a:pt x="1577" y="998"/>
                    <a:pt x="1577" y="998"/>
                  </a:cubicBezTo>
                  <a:cubicBezTo>
                    <a:pt x="1576" y="1002"/>
                    <a:pt x="1576" y="1002"/>
                    <a:pt x="1576" y="1002"/>
                  </a:cubicBezTo>
                  <a:cubicBezTo>
                    <a:pt x="1576" y="1003"/>
                    <a:pt x="1576" y="1003"/>
                    <a:pt x="1576" y="1003"/>
                  </a:cubicBezTo>
                  <a:cubicBezTo>
                    <a:pt x="1576" y="1004"/>
                    <a:pt x="1576" y="1004"/>
                    <a:pt x="1576" y="1004"/>
                  </a:cubicBezTo>
                  <a:cubicBezTo>
                    <a:pt x="1575" y="1003"/>
                    <a:pt x="1575" y="1003"/>
                    <a:pt x="1575" y="1003"/>
                  </a:cubicBezTo>
                  <a:lnTo>
                    <a:pt x="1574" y="1000"/>
                  </a:lnTo>
                  <a:close/>
                  <a:moveTo>
                    <a:pt x="1570" y="1009"/>
                  </a:moveTo>
                  <a:cubicBezTo>
                    <a:pt x="1569" y="1009"/>
                    <a:pt x="1569" y="1009"/>
                    <a:pt x="1569" y="1009"/>
                  </a:cubicBezTo>
                  <a:cubicBezTo>
                    <a:pt x="1563" y="1009"/>
                    <a:pt x="1563" y="1009"/>
                    <a:pt x="1563" y="1009"/>
                  </a:cubicBezTo>
                  <a:cubicBezTo>
                    <a:pt x="1562" y="1009"/>
                    <a:pt x="1562" y="1009"/>
                    <a:pt x="1562" y="1009"/>
                  </a:cubicBezTo>
                  <a:cubicBezTo>
                    <a:pt x="1560" y="1009"/>
                    <a:pt x="1560" y="1009"/>
                    <a:pt x="1560" y="1009"/>
                  </a:cubicBezTo>
                  <a:cubicBezTo>
                    <a:pt x="1560" y="1007"/>
                    <a:pt x="1560" y="1007"/>
                    <a:pt x="1560" y="1007"/>
                  </a:cubicBezTo>
                  <a:cubicBezTo>
                    <a:pt x="1560" y="1006"/>
                    <a:pt x="1560" y="1006"/>
                    <a:pt x="1560" y="1006"/>
                  </a:cubicBezTo>
                  <a:cubicBezTo>
                    <a:pt x="1561" y="1002"/>
                    <a:pt x="1561" y="1002"/>
                    <a:pt x="1561" y="1002"/>
                  </a:cubicBezTo>
                  <a:cubicBezTo>
                    <a:pt x="1564" y="1004"/>
                    <a:pt x="1564" y="1004"/>
                    <a:pt x="1564" y="1004"/>
                  </a:cubicBezTo>
                  <a:lnTo>
                    <a:pt x="1570" y="1009"/>
                  </a:lnTo>
                  <a:close/>
                  <a:moveTo>
                    <a:pt x="1564" y="1017"/>
                  </a:moveTo>
                  <a:cubicBezTo>
                    <a:pt x="1564" y="1018"/>
                    <a:pt x="1564" y="1018"/>
                    <a:pt x="1564" y="1018"/>
                  </a:cubicBezTo>
                  <a:cubicBezTo>
                    <a:pt x="1563" y="1018"/>
                    <a:pt x="1563" y="1018"/>
                    <a:pt x="1563" y="1018"/>
                  </a:cubicBezTo>
                  <a:cubicBezTo>
                    <a:pt x="1563" y="1017"/>
                    <a:pt x="1563" y="1017"/>
                    <a:pt x="1563" y="1017"/>
                  </a:cubicBezTo>
                  <a:cubicBezTo>
                    <a:pt x="1563" y="1016"/>
                    <a:pt x="1563" y="1016"/>
                    <a:pt x="1563" y="1016"/>
                  </a:cubicBezTo>
                  <a:lnTo>
                    <a:pt x="1564" y="1017"/>
                  </a:lnTo>
                  <a:close/>
                  <a:moveTo>
                    <a:pt x="1583" y="1016"/>
                  </a:moveTo>
                  <a:cubicBezTo>
                    <a:pt x="1585" y="1017"/>
                    <a:pt x="1585" y="1017"/>
                    <a:pt x="1585" y="1017"/>
                  </a:cubicBezTo>
                  <a:cubicBezTo>
                    <a:pt x="1585" y="1017"/>
                    <a:pt x="1585" y="1017"/>
                    <a:pt x="1585" y="1017"/>
                  </a:cubicBezTo>
                  <a:cubicBezTo>
                    <a:pt x="1585" y="1017"/>
                    <a:pt x="1585" y="1017"/>
                    <a:pt x="1585" y="1017"/>
                  </a:cubicBezTo>
                  <a:cubicBezTo>
                    <a:pt x="1584" y="1018"/>
                    <a:pt x="1584" y="1018"/>
                    <a:pt x="1584" y="1018"/>
                  </a:cubicBezTo>
                  <a:cubicBezTo>
                    <a:pt x="1584" y="1018"/>
                    <a:pt x="1584" y="1018"/>
                    <a:pt x="1584" y="1018"/>
                  </a:cubicBezTo>
                  <a:cubicBezTo>
                    <a:pt x="1583" y="1017"/>
                    <a:pt x="1583" y="1017"/>
                    <a:pt x="1583" y="1017"/>
                  </a:cubicBezTo>
                  <a:lnTo>
                    <a:pt x="1583" y="1016"/>
                  </a:lnTo>
                  <a:close/>
                  <a:moveTo>
                    <a:pt x="1583" y="995"/>
                  </a:moveTo>
                  <a:cubicBezTo>
                    <a:pt x="1584" y="990"/>
                    <a:pt x="1584" y="990"/>
                    <a:pt x="1584" y="990"/>
                  </a:cubicBezTo>
                  <a:cubicBezTo>
                    <a:pt x="1584" y="990"/>
                    <a:pt x="1584" y="990"/>
                    <a:pt x="1584" y="990"/>
                  </a:cubicBezTo>
                  <a:cubicBezTo>
                    <a:pt x="1584" y="991"/>
                    <a:pt x="1584" y="991"/>
                    <a:pt x="1584" y="991"/>
                  </a:cubicBezTo>
                  <a:cubicBezTo>
                    <a:pt x="1591" y="1002"/>
                    <a:pt x="1591" y="1002"/>
                    <a:pt x="1591" y="1002"/>
                  </a:cubicBezTo>
                  <a:cubicBezTo>
                    <a:pt x="1586" y="998"/>
                    <a:pt x="1586" y="998"/>
                    <a:pt x="1586" y="998"/>
                  </a:cubicBezTo>
                  <a:cubicBezTo>
                    <a:pt x="1583" y="995"/>
                    <a:pt x="1583" y="995"/>
                    <a:pt x="1583" y="995"/>
                  </a:cubicBezTo>
                  <a:close/>
                  <a:moveTo>
                    <a:pt x="1581" y="1006"/>
                  </a:moveTo>
                  <a:cubicBezTo>
                    <a:pt x="1581" y="1002"/>
                    <a:pt x="1581" y="1002"/>
                    <a:pt x="1581" y="1002"/>
                  </a:cubicBezTo>
                  <a:cubicBezTo>
                    <a:pt x="1582" y="1001"/>
                    <a:pt x="1582" y="1001"/>
                    <a:pt x="1582" y="1001"/>
                  </a:cubicBezTo>
                  <a:cubicBezTo>
                    <a:pt x="1588" y="1006"/>
                    <a:pt x="1588" y="1006"/>
                    <a:pt x="1588" y="1006"/>
                  </a:cubicBezTo>
                  <a:cubicBezTo>
                    <a:pt x="1592" y="1009"/>
                    <a:pt x="1592" y="1009"/>
                    <a:pt x="1592" y="1009"/>
                  </a:cubicBezTo>
                  <a:cubicBezTo>
                    <a:pt x="1591" y="1009"/>
                    <a:pt x="1591" y="1009"/>
                    <a:pt x="1591" y="1009"/>
                  </a:cubicBezTo>
                  <a:cubicBezTo>
                    <a:pt x="1589" y="1009"/>
                    <a:pt x="1589" y="1009"/>
                    <a:pt x="1589" y="1009"/>
                  </a:cubicBezTo>
                  <a:cubicBezTo>
                    <a:pt x="1583" y="1009"/>
                    <a:pt x="1583" y="1009"/>
                    <a:pt x="1583" y="1009"/>
                  </a:cubicBezTo>
                  <a:cubicBezTo>
                    <a:pt x="1582" y="1009"/>
                    <a:pt x="1582" y="1009"/>
                    <a:pt x="1582" y="1009"/>
                  </a:cubicBezTo>
                  <a:cubicBezTo>
                    <a:pt x="1580" y="1009"/>
                    <a:pt x="1580" y="1009"/>
                    <a:pt x="1580" y="1009"/>
                  </a:cubicBezTo>
                  <a:cubicBezTo>
                    <a:pt x="1580" y="1007"/>
                    <a:pt x="1580" y="1007"/>
                    <a:pt x="1580" y="1007"/>
                  </a:cubicBezTo>
                  <a:lnTo>
                    <a:pt x="1581" y="1006"/>
                  </a:lnTo>
                  <a:close/>
                  <a:moveTo>
                    <a:pt x="1580" y="934"/>
                  </a:moveTo>
                  <a:cubicBezTo>
                    <a:pt x="1580" y="933"/>
                    <a:pt x="1580" y="933"/>
                    <a:pt x="1580" y="933"/>
                  </a:cubicBezTo>
                  <a:cubicBezTo>
                    <a:pt x="1580" y="934"/>
                    <a:pt x="1580" y="934"/>
                    <a:pt x="1580" y="934"/>
                  </a:cubicBezTo>
                  <a:cubicBezTo>
                    <a:pt x="1580" y="940"/>
                    <a:pt x="1580" y="940"/>
                    <a:pt x="1580" y="940"/>
                  </a:cubicBezTo>
                  <a:cubicBezTo>
                    <a:pt x="1580" y="944"/>
                    <a:pt x="1580" y="944"/>
                    <a:pt x="1580" y="944"/>
                  </a:cubicBezTo>
                  <a:cubicBezTo>
                    <a:pt x="1577" y="938"/>
                    <a:pt x="1577" y="938"/>
                    <a:pt x="1577" y="938"/>
                  </a:cubicBezTo>
                  <a:cubicBezTo>
                    <a:pt x="1577" y="937"/>
                    <a:pt x="1577" y="937"/>
                    <a:pt x="1577" y="937"/>
                  </a:cubicBezTo>
                  <a:lnTo>
                    <a:pt x="1580" y="934"/>
                  </a:lnTo>
                  <a:close/>
                  <a:moveTo>
                    <a:pt x="1574" y="928"/>
                  </a:moveTo>
                  <a:cubicBezTo>
                    <a:pt x="1578" y="928"/>
                    <a:pt x="1578" y="928"/>
                    <a:pt x="1578" y="928"/>
                  </a:cubicBezTo>
                  <a:cubicBezTo>
                    <a:pt x="1576" y="930"/>
                    <a:pt x="1576" y="930"/>
                    <a:pt x="1576" y="930"/>
                  </a:cubicBezTo>
                  <a:cubicBezTo>
                    <a:pt x="1574" y="933"/>
                    <a:pt x="1574" y="933"/>
                    <a:pt x="1574" y="933"/>
                  </a:cubicBezTo>
                  <a:cubicBezTo>
                    <a:pt x="1572" y="928"/>
                    <a:pt x="1572" y="928"/>
                    <a:pt x="1572" y="928"/>
                  </a:cubicBezTo>
                  <a:lnTo>
                    <a:pt x="1574" y="928"/>
                  </a:lnTo>
                  <a:close/>
                  <a:moveTo>
                    <a:pt x="1572" y="945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75" y="948"/>
                    <a:pt x="1575" y="948"/>
                    <a:pt x="1575" y="948"/>
                  </a:cubicBezTo>
                  <a:cubicBezTo>
                    <a:pt x="1574" y="947"/>
                    <a:pt x="1574" y="947"/>
                    <a:pt x="1574" y="947"/>
                  </a:cubicBezTo>
                  <a:cubicBezTo>
                    <a:pt x="1571" y="946"/>
                    <a:pt x="1571" y="946"/>
                    <a:pt x="1571" y="946"/>
                  </a:cubicBezTo>
                  <a:lnTo>
                    <a:pt x="1572" y="945"/>
                  </a:lnTo>
                  <a:close/>
                  <a:moveTo>
                    <a:pt x="1571" y="951"/>
                  </a:moveTo>
                  <a:cubicBezTo>
                    <a:pt x="1569" y="951"/>
                    <a:pt x="1569" y="951"/>
                    <a:pt x="1569" y="951"/>
                  </a:cubicBezTo>
                  <a:cubicBezTo>
                    <a:pt x="1567" y="951"/>
                    <a:pt x="1567" y="951"/>
                    <a:pt x="1567" y="951"/>
                  </a:cubicBezTo>
                  <a:cubicBezTo>
                    <a:pt x="1568" y="950"/>
                    <a:pt x="1568" y="950"/>
                    <a:pt x="1568" y="950"/>
                  </a:cubicBezTo>
                  <a:cubicBezTo>
                    <a:pt x="1568" y="950"/>
                    <a:pt x="1568" y="950"/>
                    <a:pt x="1568" y="950"/>
                  </a:cubicBezTo>
                  <a:lnTo>
                    <a:pt x="1571" y="951"/>
                  </a:lnTo>
                  <a:close/>
                  <a:moveTo>
                    <a:pt x="1565" y="941"/>
                  </a:moveTo>
                  <a:cubicBezTo>
                    <a:pt x="1565" y="938"/>
                    <a:pt x="1565" y="938"/>
                    <a:pt x="1565" y="938"/>
                  </a:cubicBezTo>
                  <a:cubicBezTo>
                    <a:pt x="1565" y="936"/>
                    <a:pt x="1565" y="936"/>
                    <a:pt x="1565" y="936"/>
                  </a:cubicBezTo>
                  <a:cubicBezTo>
                    <a:pt x="1565" y="933"/>
                    <a:pt x="1565" y="933"/>
                    <a:pt x="1565" y="933"/>
                  </a:cubicBezTo>
                  <a:cubicBezTo>
                    <a:pt x="1569" y="940"/>
                    <a:pt x="1569" y="940"/>
                    <a:pt x="1569" y="940"/>
                  </a:cubicBezTo>
                  <a:cubicBezTo>
                    <a:pt x="1569" y="940"/>
                    <a:pt x="1569" y="940"/>
                    <a:pt x="1569" y="940"/>
                  </a:cubicBezTo>
                  <a:cubicBezTo>
                    <a:pt x="1568" y="941"/>
                    <a:pt x="1568" y="941"/>
                    <a:pt x="1568" y="941"/>
                  </a:cubicBezTo>
                  <a:cubicBezTo>
                    <a:pt x="1567" y="943"/>
                    <a:pt x="1567" y="943"/>
                    <a:pt x="1567" y="943"/>
                  </a:cubicBezTo>
                  <a:cubicBezTo>
                    <a:pt x="1566" y="944"/>
                    <a:pt x="1566" y="944"/>
                    <a:pt x="1566" y="944"/>
                  </a:cubicBezTo>
                  <a:cubicBezTo>
                    <a:pt x="1565" y="943"/>
                    <a:pt x="1565" y="943"/>
                    <a:pt x="1565" y="943"/>
                  </a:cubicBezTo>
                  <a:lnTo>
                    <a:pt x="1565" y="941"/>
                  </a:lnTo>
                  <a:close/>
                  <a:moveTo>
                    <a:pt x="1565" y="971"/>
                  </a:moveTo>
                  <a:cubicBezTo>
                    <a:pt x="1565" y="966"/>
                    <a:pt x="1565" y="966"/>
                    <a:pt x="1565" y="966"/>
                  </a:cubicBezTo>
                  <a:cubicBezTo>
                    <a:pt x="1565" y="962"/>
                    <a:pt x="1565" y="962"/>
                    <a:pt x="1565" y="962"/>
                  </a:cubicBezTo>
                  <a:cubicBezTo>
                    <a:pt x="1569" y="968"/>
                    <a:pt x="1569" y="968"/>
                    <a:pt x="1569" y="968"/>
                  </a:cubicBezTo>
                  <a:cubicBezTo>
                    <a:pt x="1568" y="970"/>
                    <a:pt x="1568" y="970"/>
                    <a:pt x="1568" y="970"/>
                  </a:cubicBezTo>
                  <a:cubicBezTo>
                    <a:pt x="1566" y="973"/>
                    <a:pt x="1566" y="973"/>
                    <a:pt x="1566" y="973"/>
                  </a:cubicBezTo>
                  <a:cubicBezTo>
                    <a:pt x="1565" y="975"/>
                    <a:pt x="1565" y="975"/>
                    <a:pt x="1565" y="975"/>
                  </a:cubicBezTo>
                  <a:lnTo>
                    <a:pt x="1565" y="971"/>
                  </a:lnTo>
                  <a:close/>
                  <a:moveTo>
                    <a:pt x="1567" y="997"/>
                  </a:moveTo>
                  <a:cubicBezTo>
                    <a:pt x="1569" y="1002"/>
                    <a:pt x="1569" y="1002"/>
                    <a:pt x="1569" y="1002"/>
                  </a:cubicBezTo>
                  <a:cubicBezTo>
                    <a:pt x="1569" y="1002"/>
                    <a:pt x="1569" y="1002"/>
                    <a:pt x="1569" y="1002"/>
                  </a:cubicBezTo>
                  <a:cubicBezTo>
                    <a:pt x="1562" y="996"/>
                    <a:pt x="1562" y="996"/>
                    <a:pt x="1562" y="996"/>
                  </a:cubicBezTo>
                  <a:cubicBezTo>
                    <a:pt x="1562" y="995"/>
                    <a:pt x="1562" y="995"/>
                    <a:pt x="1562" y="995"/>
                  </a:cubicBezTo>
                  <a:cubicBezTo>
                    <a:pt x="1563" y="993"/>
                    <a:pt x="1563" y="993"/>
                    <a:pt x="1563" y="993"/>
                  </a:cubicBezTo>
                  <a:cubicBezTo>
                    <a:pt x="1563" y="991"/>
                    <a:pt x="1563" y="991"/>
                    <a:pt x="1563" y="991"/>
                  </a:cubicBezTo>
                  <a:cubicBezTo>
                    <a:pt x="1563" y="990"/>
                    <a:pt x="1563" y="990"/>
                    <a:pt x="1563" y="990"/>
                  </a:cubicBezTo>
                  <a:cubicBezTo>
                    <a:pt x="1564" y="991"/>
                    <a:pt x="1564" y="991"/>
                    <a:pt x="1564" y="991"/>
                  </a:cubicBezTo>
                  <a:lnTo>
                    <a:pt x="1567" y="997"/>
                  </a:lnTo>
                  <a:close/>
                  <a:moveTo>
                    <a:pt x="1555" y="910"/>
                  </a:moveTo>
                  <a:cubicBezTo>
                    <a:pt x="1557" y="908"/>
                    <a:pt x="1557" y="908"/>
                    <a:pt x="1557" y="908"/>
                  </a:cubicBezTo>
                  <a:cubicBezTo>
                    <a:pt x="1558" y="910"/>
                    <a:pt x="1558" y="912"/>
                    <a:pt x="1559" y="914"/>
                  </a:cubicBezTo>
                  <a:cubicBezTo>
                    <a:pt x="1561" y="917"/>
                    <a:pt x="1562" y="920"/>
                    <a:pt x="1564" y="923"/>
                  </a:cubicBezTo>
                  <a:cubicBezTo>
                    <a:pt x="1563" y="923"/>
                    <a:pt x="1563" y="923"/>
                    <a:pt x="1563" y="923"/>
                  </a:cubicBezTo>
                  <a:cubicBezTo>
                    <a:pt x="1562" y="923"/>
                    <a:pt x="1562" y="923"/>
                    <a:pt x="1562" y="923"/>
                  </a:cubicBezTo>
                  <a:cubicBezTo>
                    <a:pt x="1562" y="923"/>
                    <a:pt x="1562" y="923"/>
                    <a:pt x="1562" y="923"/>
                  </a:cubicBezTo>
                  <a:cubicBezTo>
                    <a:pt x="1562" y="923"/>
                    <a:pt x="1562" y="923"/>
                    <a:pt x="1562" y="923"/>
                  </a:cubicBezTo>
                  <a:cubicBezTo>
                    <a:pt x="1554" y="923"/>
                    <a:pt x="1554" y="923"/>
                    <a:pt x="1554" y="923"/>
                  </a:cubicBezTo>
                  <a:cubicBezTo>
                    <a:pt x="1551" y="923"/>
                    <a:pt x="1551" y="923"/>
                    <a:pt x="1551" y="923"/>
                  </a:cubicBezTo>
                  <a:cubicBezTo>
                    <a:pt x="1549" y="923"/>
                    <a:pt x="1549" y="923"/>
                    <a:pt x="1549" y="923"/>
                  </a:cubicBezTo>
                  <a:cubicBezTo>
                    <a:pt x="1546" y="923"/>
                    <a:pt x="1546" y="923"/>
                    <a:pt x="1546" y="923"/>
                  </a:cubicBezTo>
                  <a:cubicBezTo>
                    <a:pt x="1542" y="923"/>
                    <a:pt x="1542" y="923"/>
                    <a:pt x="1542" y="923"/>
                  </a:cubicBezTo>
                  <a:cubicBezTo>
                    <a:pt x="1542" y="923"/>
                    <a:pt x="1542" y="923"/>
                    <a:pt x="1542" y="923"/>
                  </a:cubicBezTo>
                  <a:cubicBezTo>
                    <a:pt x="1542" y="923"/>
                    <a:pt x="1542" y="923"/>
                    <a:pt x="1542" y="923"/>
                  </a:cubicBezTo>
                  <a:cubicBezTo>
                    <a:pt x="1539" y="923"/>
                    <a:pt x="1539" y="923"/>
                    <a:pt x="1539" y="923"/>
                  </a:cubicBezTo>
                  <a:cubicBezTo>
                    <a:pt x="1537" y="923"/>
                    <a:pt x="1537" y="923"/>
                    <a:pt x="1537" y="923"/>
                  </a:cubicBezTo>
                  <a:cubicBezTo>
                    <a:pt x="1538" y="922"/>
                    <a:pt x="1538" y="922"/>
                    <a:pt x="1538" y="922"/>
                  </a:cubicBezTo>
                  <a:cubicBezTo>
                    <a:pt x="1542" y="919"/>
                    <a:pt x="1542" y="919"/>
                    <a:pt x="1542" y="919"/>
                  </a:cubicBezTo>
                  <a:cubicBezTo>
                    <a:pt x="1544" y="918"/>
                    <a:pt x="1544" y="918"/>
                    <a:pt x="1544" y="918"/>
                  </a:cubicBezTo>
                  <a:cubicBezTo>
                    <a:pt x="1545" y="917"/>
                    <a:pt x="1545" y="917"/>
                    <a:pt x="1545" y="917"/>
                  </a:cubicBezTo>
                  <a:cubicBezTo>
                    <a:pt x="1547" y="916"/>
                    <a:pt x="1547" y="916"/>
                    <a:pt x="1547" y="916"/>
                  </a:cubicBezTo>
                  <a:cubicBezTo>
                    <a:pt x="1551" y="912"/>
                    <a:pt x="1551" y="912"/>
                    <a:pt x="1551" y="912"/>
                  </a:cubicBezTo>
                  <a:lnTo>
                    <a:pt x="1555" y="910"/>
                  </a:lnTo>
                  <a:close/>
                  <a:moveTo>
                    <a:pt x="1534" y="866"/>
                  </a:moveTo>
                  <a:cubicBezTo>
                    <a:pt x="1537" y="864"/>
                    <a:pt x="1537" y="864"/>
                    <a:pt x="1537" y="864"/>
                  </a:cubicBezTo>
                  <a:cubicBezTo>
                    <a:pt x="1538" y="867"/>
                    <a:pt x="1539" y="870"/>
                    <a:pt x="1540" y="872"/>
                  </a:cubicBezTo>
                  <a:cubicBezTo>
                    <a:pt x="1542" y="875"/>
                    <a:pt x="1543" y="879"/>
                    <a:pt x="1544" y="882"/>
                  </a:cubicBezTo>
                  <a:cubicBezTo>
                    <a:pt x="1546" y="885"/>
                    <a:pt x="1547" y="888"/>
                    <a:pt x="1548" y="891"/>
                  </a:cubicBezTo>
                  <a:cubicBezTo>
                    <a:pt x="1549" y="893"/>
                    <a:pt x="1550" y="894"/>
                    <a:pt x="1551" y="896"/>
                  </a:cubicBezTo>
                  <a:cubicBezTo>
                    <a:pt x="1552" y="899"/>
                    <a:pt x="1552" y="899"/>
                    <a:pt x="1552" y="899"/>
                  </a:cubicBezTo>
                  <a:cubicBezTo>
                    <a:pt x="1535" y="890"/>
                    <a:pt x="1535" y="890"/>
                    <a:pt x="1535" y="890"/>
                  </a:cubicBezTo>
                  <a:cubicBezTo>
                    <a:pt x="1522" y="884"/>
                    <a:pt x="1522" y="884"/>
                    <a:pt x="1522" y="884"/>
                  </a:cubicBezTo>
                  <a:cubicBezTo>
                    <a:pt x="1515" y="880"/>
                    <a:pt x="1515" y="880"/>
                    <a:pt x="1515" y="880"/>
                  </a:cubicBezTo>
                  <a:cubicBezTo>
                    <a:pt x="1517" y="879"/>
                    <a:pt x="1517" y="879"/>
                    <a:pt x="1517" y="879"/>
                  </a:cubicBezTo>
                  <a:cubicBezTo>
                    <a:pt x="1520" y="876"/>
                    <a:pt x="1520" y="876"/>
                    <a:pt x="1520" y="876"/>
                  </a:cubicBezTo>
                  <a:cubicBezTo>
                    <a:pt x="1526" y="872"/>
                    <a:pt x="1526" y="872"/>
                    <a:pt x="1526" y="872"/>
                  </a:cubicBezTo>
                  <a:cubicBezTo>
                    <a:pt x="1528" y="871"/>
                    <a:pt x="1528" y="871"/>
                    <a:pt x="1528" y="871"/>
                  </a:cubicBezTo>
                  <a:cubicBezTo>
                    <a:pt x="1531" y="869"/>
                    <a:pt x="1531" y="869"/>
                    <a:pt x="1531" y="869"/>
                  </a:cubicBezTo>
                  <a:lnTo>
                    <a:pt x="1534" y="866"/>
                  </a:lnTo>
                  <a:close/>
                  <a:moveTo>
                    <a:pt x="1521" y="818"/>
                  </a:moveTo>
                  <a:cubicBezTo>
                    <a:pt x="1521" y="820"/>
                    <a:pt x="1521" y="820"/>
                    <a:pt x="1521" y="820"/>
                  </a:cubicBezTo>
                  <a:cubicBezTo>
                    <a:pt x="1522" y="822"/>
                    <a:pt x="1523" y="825"/>
                    <a:pt x="1524" y="828"/>
                  </a:cubicBezTo>
                  <a:cubicBezTo>
                    <a:pt x="1524" y="829"/>
                    <a:pt x="1525" y="830"/>
                    <a:pt x="1525" y="832"/>
                  </a:cubicBezTo>
                  <a:cubicBezTo>
                    <a:pt x="1525" y="833"/>
                    <a:pt x="1525" y="833"/>
                    <a:pt x="1525" y="833"/>
                  </a:cubicBezTo>
                  <a:cubicBezTo>
                    <a:pt x="1526" y="834"/>
                    <a:pt x="1526" y="834"/>
                    <a:pt x="1526" y="834"/>
                  </a:cubicBezTo>
                  <a:cubicBezTo>
                    <a:pt x="1527" y="836"/>
                    <a:pt x="1527" y="838"/>
                    <a:pt x="1528" y="840"/>
                  </a:cubicBezTo>
                  <a:cubicBezTo>
                    <a:pt x="1529" y="844"/>
                    <a:pt x="1531" y="847"/>
                    <a:pt x="1532" y="851"/>
                  </a:cubicBezTo>
                  <a:cubicBezTo>
                    <a:pt x="1533" y="854"/>
                    <a:pt x="1533" y="854"/>
                    <a:pt x="1533" y="854"/>
                  </a:cubicBezTo>
                  <a:cubicBezTo>
                    <a:pt x="1517" y="844"/>
                    <a:pt x="1517" y="844"/>
                    <a:pt x="1517" y="844"/>
                  </a:cubicBezTo>
                  <a:cubicBezTo>
                    <a:pt x="1502" y="835"/>
                    <a:pt x="1502" y="835"/>
                    <a:pt x="1502" y="835"/>
                  </a:cubicBezTo>
                  <a:cubicBezTo>
                    <a:pt x="1502" y="835"/>
                    <a:pt x="1502" y="835"/>
                    <a:pt x="1502" y="835"/>
                  </a:cubicBezTo>
                  <a:cubicBezTo>
                    <a:pt x="1502" y="835"/>
                    <a:pt x="1502" y="835"/>
                    <a:pt x="1502" y="835"/>
                  </a:cubicBezTo>
                  <a:cubicBezTo>
                    <a:pt x="1505" y="832"/>
                    <a:pt x="1505" y="832"/>
                    <a:pt x="1505" y="832"/>
                  </a:cubicBezTo>
                  <a:cubicBezTo>
                    <a:pt x="1509" y="829"/>
                    <a:pt x="1509" y="829"/>
                    <a:pt x="1509" y="829"/>
                  </a:cubicBezTo>
                  <a:cubicBezTo>
                    <a:pt x="1513" y="826"/>
                    <a:pt x="1513" y="826"/>
                    <a:pt x="1513" y="826"/>
                  </a:cubicBezTo>
                  <a:cubicBezTo>
                    <a:pt x="1515" y="824"/>
                    <a:pt x="1515" y="824"/>
                    <a:pt x="1515" y="824"/>
                  </a:cubicBezTo>
                  <a:cubicBezTo>
                    <a:pt x="1515" y="823"/>
                    <a:pt x="1515" y="823"/>
                    <a:pt x="1515" y="823"/>
                  </a:cubicBezTo>
                  <a:cubicBezTo>
                    <a:pt x="1516" y="823"/>
                    <a:pt x="1516" y="823"/>
                    <a:pt x="1516" y="823"/>
                  </a:cubicBezTo>
                  <a:cubicBezTo>
                    <a:pt x="1517" y="821"/>
                    <a:pt x="1517" y="821"/>
                    <a:pt x="1517" y="821"/>
                  </a:cubicBezTo>
                  <a:cubicBezTo>
                    <a:pt x="1520" y="819"/>
                    <a:pt x="1520" y="819"/>
                    <a:pt x="1520" y="819"/>
                  </a:cubicBezTo>
                  <a:lnTo>
                    <a:pt x="1521" y="818"/>
                  </a:lnTo>
                  <a:close/>
                  <a:moveTo>
                    <a:pt x="1510" y="778"/>
                  </a:moveTo>
                  <a:cubicBezTo>
                    <a:pt x="1511" y="785"/>
                    <a:pt x="1513" y="792"/>
                    <a:pt x="1515" y="799"/>
                  </a:cubicBezTo>
                  <a:cubicBezTo>
                    <a:pt x="1516" y="802"/>
                    <a:pt x="1517" y="805"/>
                    <a:pt x="1518" y="808"/>
                  </a:cubicBezTo>
                  <a:cubicBezTo>
                    <a:pt x="1494" y="793"/>
                    <a:pt x="1494" y="793"/>
                    <a:pt x="1494" y="793"/>
                  </a:cubicBezTo>
                  <a:cubicBezTo>
                    <a:pt x="1492" y="792"/>
                    <a:pt x="1492" y="792"/>
                    <a:pt x="1492" y="792"/>
                  </a:cubicBezTo>
                  <a:cubicBezTo>
                    <a:pt x="1493" y="792"/>
                    <a:pt x="1493" y="792"/>
                    <a:pt x="1493" y="792"/>
                  </a:cubicBezTo>
                  <a:cubicBezTo>
                    <a:pt x="1501" y="785"/>
                    <a:pt x="1501" y="785"/>
                    <a:pt x="1501" y="785"/>
                  </a:cubicBezTo>
                  <a:lnTo>
                    <a:pt x="1510" y="778"/>
                  </a:lnTo>
                  <a:close/>
                  <a:moveTo>
                    <a:pt x="1514" y="717"/>
                  </a:moveTo>
                  <a:cubicBezTo>
                    <a:pt x="1511" y="728"/>
                    <a:pt x="1511" y="728"/>
                    <a:pt x="1511" y="728"/>
                  </a:cubicBezTo>
                  <a:cubicBezTo>
                    <a:pt x="1507" y="741"/>
                    <a:pt x="1507" y="741"/>
                    <a:pt x="1507" y="741"/>
                  </a:cubicBezTo>
                  <a:cubicBezTo>
                    <a:pt x="1506" y="742"/>
                    <a:pt x="1506" y="742"/>
                    <a:pt x="1506" y="742"/>
                  </a:cubicBezTo>
                  <a:cubicBezTo>
                    <a:pt x="1506" y="741"/>
                    <a:pt x="1506" y="741"/>
                    <a:pt x="1506" y="741"/>
                  </a:cubicBezTo>
                  <a:cubicBezTo>
                    <a:pt x="1506" y="737"/>
                    <a:pt x="1505" y="732"/>
                    <a:pt x="1504" y="727"/>
                  </a:cubicBezTo>
                  <a:cubicBezTo>
                    <a:pt x="1504" y="727"/>
                    <a:pt x="1504" y="727"/>
                    <a:pt x="1504" y="726"/>
                  </a:cubicBezTo>
                  <a:cubicBezTo>
                    <a:pt x="1503" y="724"/>
                    <a:pt x="1503" y="722"/>
                    <a:pt x="1502" y="720"/>
                  </a:cubicBezTo>
                  <a:cubicBezTo>
                    <a:pt x="1502" y="718"/>
                    <a:pt x="1502" y="716"/>
                    <a:pt x="1501" y="714"/>
                  </a:cubicBezTo>
                  <a:cubicBezTo>
                    <a:pt x="1510" y="714"/>
                    <a:pt x="1510" y="714"/>
                    <a:pt x="1510" y="714"/>
                  </a:cubicBezTo>
                  <a:cubicBezTo>
                    <a:pt x="1515" y="714"/>
                    <a:pt x="1515" y="714"/>
                    <a:pt x="1515" y="714"/>
                  </a:cubicBezTo>
                  <a:lnTo>
                    <a:pt x="1514" y="717"/>
                  </a:lnTo>
                  <a:close/>
                  <a:moveTo>
                    <a:pt x="1505" y="709"/>
                  </a:moveTo>
                  <a:cubicBezTo>
                    <a:pt x="1509" y="709"/>
                    <a:pt x="1509" y="709"/>
                    <a:pt x="1509" y="70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0" y="709"/>
                    <a:pt x="1510" y="709"/>
                    <a:pt x="1510" y="709"/>
                  </a:cubicBezTo>
                  <a:cubicBezTo>
                    <a:pt x="1505" y="709"/>
                    <a:pt x="1505" y="709"/>
                    <a:pt x="1505" y="709"/>
                  </a:cubicBezTo>
                  <a:cubicBezTo>
                    <a:pt x="1500" y="709"/>
                    <a:pt x="1500" y="709"/>
                    <a:pt x="1500" y="709"/>
                  </a:cubicBezTo>
                  <a:cubicBezTo>
                    <a:pt x="1500" y="709"/>
                    <a:pt x="1500" y="709"/>
                    <a:pt x="1500" y="709"/>
                  </a:cubicBezTo>
                  <a:lnTo>
                    <a:pt x="1505" y="709"/>
                  </a:lnTo>
                  <a:close/>
                  <a:moveTo>
                    <a:pt x="1500" y="735"/>
                  </a:moveTo>
                  <a:cubicBezTo>
                    <a:pt x="1500" y="735"/>
                    <a:pt x="1500" y="735"/>
                    <a:pt x="1500" y="735"/>
                  </a:cubicBezTo>
                  <a:cubicBezTo>
                    <a:pt x="1500" y="735"/>
                    <a:pt x="1500" y="735"/>
                    <a:pt x="1500" y="735"/>
                  </a:cubicBezTo>
                  <a:cubicBezTo>
                    <a:pt x="1501" y="738"/>
                    <a:pt x="1501" y="741"/>
                    <a:pt x="1502" y="743"/>
                  </a:cubicBezTo>
                  <a:cubicBezTo>
                    <a:pt x="1502" y="746"/>
                    <a:pt x="1503" y="749"/>
                    <a:pt x="1503" y="751"/>
                  </a:cubicBezTo>
                  <a:cubicBezTo>
                    <a:pt x="1496" y="743"/>
                    <a:pt x="1496" y="743"/>
                    <a:pt x="1496" y="743"/>
                  </a:cubicBezTo>
                  <a:cubicBezTo>
                    <a:pt x="1498" y="739"/>
                    <a:pt x="1498" y="739"/>
                    <a:pt x="1498" y="739"/>
                  </a:cubicBezTo>
                  <a:lnTo>
                    <a:pt x="1500" y="735"/>
                  </a:lnTo>
                  <a:close/>
                  <a:moveTo>
                    <a:pt x="1496" y="714"/>
                  </a:moveTo>
                  <a:cubicBezTo>
                    <a:pt x="1496" y="714"/>
                    <a:pt x="1496" y="714"/>
                    <a:pt x="1496" y="714"/>
                  </a:cubicBezTo>
                  <a:cubicBezTo>
                    <a:pt x="1496" y="714"/>
                    <a:pt x="1496" y="714"/>
                    <a:pt x="1496" y="714"/>
                  </a:cubicBezTo>
                  <a:cubicBezTo>
                    <a:pt x="1497" y="718"/>
                    <a:pt x="1497" y="721"/>
                    <a:pt x="1498" y="725"/>
                  </a:cubicBezTo>
                  <a:cubicBezTo>
                    <a:pt x="1489" y="725"/>
                    <a:pt x="1489" y="725"/>
                    <a:pt x="1489" y="725"/>
                  </a:cubicBezTo>
                  <a:cubicBezTo>
                    <a:pt x="1483" y="725"/>
                    <a:pt x="1483" y="725"/>
                    <a:pt x="1483" y="725"/>
                  </a:cubicBezTo>
                  <a:cubicBezTo>
                    <a:pt x="1457" y="725"/>
                    <a:pt x="1457" y="725"/>
                    <a:pt x="1457" y="725"/>
                  </a:cubicBezTo>
                  <a:cubicBezTo>
                    <a:pt x="1456" y="725"/>
                    <a:pt x="1456" y="725"/>
                    <a:pt x="1456" y="725"/>
                  </a:cubicBezTo>
                  <a:cubicBezTo>
                    <a:pt x="1456" y="723"/>
                    <a:pt x="1456" y="723"/>
                    <a:pt x="1456" y="723"/>
                  </a:cubicBezTo>
                  <a:cubicBezTo>
                    <a:pt x="1456" y="720"/>
                    <a:pt x="1456" y="717"/>
                    <a:pt x="1455" y="714"/>
                  </a:cubicBezTo>
                  <a:cubicBezTo>
                    <a:pt x="1471" y="714"/>
                    <a:pt x="1471" y="714"/>
                    <a:pt x="1471" y="714"/>
                  </a:cubicBezTo>
                  <a:cubicBezTo>
                    <a:pt x="1478" y="714"/>
                    <a:pt x="1478" y="714"/>
                    <a:pt x="1478" y="714"/>
                  </a:cubicBezTo>
                  <a:lnTo>
                    <a:pt x="1496" y="714"/>
                  </a:lnTo>
                  <a:close/>
                  <a:moveTo>
                    <a:pt x="1490" y="677"/>
                  </a:moveTo>
                  <a:cubicBezTo>
                    <a:pt x="1491" y="682"/>
                    <a:pt x="1492" y="688"/>
                    <a:pt x="1493" y="693"/>
                  </a:cubicBezTo>
                  <a:cubicBezTo>
                    <a:pt x="1493" y="698"/>
                    <a:pt x="1493" y="698"/>
                    <a:pt x="1493" y="698"/>
                  </a:cubicBezTo>
                  <a:cubicBezTo>
                    <a:pt x="1494" y="704"/>
                    <a:pt x="1494" y="704"/>
                    <a:pt x="1494" y="704"/>
                  </a:cubicBezTo>
                  <a:cubicBezTo>
                    <a:pt x="1493" y="704"/>
                    <a:pt x="1493" y="704"/>
                    <a:pt x="1493" y="704"/>
                  </a:cubicBezTo>
                  <a:cubicBezTo>
                    <a:pt x="1477" y="691"/>
                    <a:pt x="1477" y="691"/>
                    <a:pt x="1477" y="691"/>
                  </a:cubicBezTo>
                  <a:cubicBezTo>
                    <a:pt x="1481" y="686"/>
                    <a:pt x="1481" y="686"/>
                    <a:pt x="1481" y="686"/>
                  </a:cubicBezTo>
                  <a:cubicBezTo>
                    <a:pt x="1484" y="684"/>
                    <a:pt x="1484" y="684"/>
                    <a:pt x="1484" y="684"/>
                  </a:cubicBezTo>
                  <a:lnTo>
                    <a:pt x="1490" y="677"/>
                  </a:lnTo>
                  <a:close/>
                  <a:moveTo>
                    <a:pt x="1484" y="633"/>
                  </a:moveTo>
                  <a:cubicBezTo>
                    <a:pt x="1485" y="636"/>
                    <a:pt x="1485" y="636"/>
                    <a:pt x="1485" y="636"/>
                  </a:cubicBezTo>
                  <a:cubicBezTo>
                    <a:pt x="1485" y="639"/>
                    <a:pt x="1485" y="642"/>
                    <a:pt x="1486" y="646"/>
                  </a:cubicBezTo>
                  <a:cubicBezTo>
                    <a:pt x="1487" y="651"/>
                    <a:pt x="1487" y="657"/>
                    <a:pt x="1488" y="662"/>
                  </a:cubicBezTo>
                  <a:cubicBezTo>
                    <a:pt x="1488" y="665"/>
                    <a:pt x="1488" y="665"/>
                    <a:pt x="1488" y="665"/>
                  </a:cubicBezTo>
                  <a:cubicBezTo>
                    <a:pt x="1472" y="648"/>
                    <a:pt x="1472" y="648"/>
                    <a:pt x="1472" y="648"/>
                  </a:cubicBezTo>
                  <a:cubicBezTo>
                    <a:pt x="1473" y="648"/>
                    <a:pt x="1473" y="648"/>
                    <a:pt x="1473" y="648"/>
                  </a:cubicBezTo>
                  <a:cubicBezTo>
                    <a:pt x="1479" y="639"/>
                    <a:pt x="1479" y="639"/>
                    <a:pt x="1479" y="639"/>
                  </a:cubicBezTo>
                  <a:cubicBezTo>
                    <a:pt x="1483" y="635"/>
                    <a:pt x="1483" y="635"/>
                    <a:pt x="1483" y="635"/>
                  </a:cubicBezTo>
                  <a:lnTo>
                    <a:pt x="1484" y="633"/>
                  </a:lnTo>
                  <a:close/>
                  <a:moveTo>
                    <a:pt x="1479" y="592"/>
                  </a:moveTo>
                  <a:cubicBezTo>
                    <a:pt x="1480" y="592"/>
                    <a:pt x="1480" y="592"/>
                    <a:pt x="1480" y="592"/>
                  </a:cubicBezTo>
                  <a:cubicBezTo>
                    <a:pt x="1480" y="593"/>
                    <a:pt x="1480" y="593"/>
                    <a:pt x="1480" y="593"/>
                  </a:cubicBezTo>
                  <a:cubicBezTo>
                    <a:pt x="1480" y="596"/>
                    <a:pt x="1480" y="599"/>
                    <a:pt x="1481" y="602"/>
                  </a:cubicBezTo>
                  <a:cubicBezTo>
                    <a:pt x="1481" y="608"/>
                    <a:pt x="1482" y="614"/>
                    <a:pt x="1483" y="620"/>
                  </a:cubicBezTo>
                  <a:cubicBezTo>
                    <a:pt x="1483" y="620"/>
                    <a:pt x="1483" y="620"/>
                    <a:pt x="1483" y="620"/>
                  </a:cubicBezTo>
                  <a:cubicBezTo>
                    <a:pt x="1480" y="617"/>
                    <a:pt x="1480" y="617"/>
                    <a:pt x="1480" y="617"/>
                  </a:cubicBezTo>
                  <a:cubicBezTo>
                    <a:pt x="1469" y="606"/>
                    <a:pt x="1469" y="606"/>
                    <a:pt x="1469" y="606"/>
                  </a:cubicBezTo>
                  <a:cubicBezTo>
                    <a:pt x="1476" y="597"/>
                    <a:pt x="1476" y="597"/>
                    <a:pt x="1476" y="597"/>
                  </a:cubicBezTo>
                  <a:lnTo>
                    <a:pt x="1479" y="592"/>
                  </a:lnTo>
                  <a:close/>
                  <a:moveTo>
                    <a:pt x="1475" y="555"/>
                  </a:moveTo>
                  <a:cubicBezTo>
                    <a:pt x="1476" y="554"/>
                    <a:pt x="1476" y="554"/>
                    <a:pt x="1476" y="554"/>
                  </a:cubicBezTo>
                  <a:cubicBezTo>
                    <a:pt x="1476" y="555"/>
                    <a:pt x="1476" y="555"/>
                    <a:pt x="1476" y="555"/>
                  </a:cubicBezTo>
                  <a:cubicBezTo>
                    <a:pt x="1476" y="559"/>
                    <a:pt x="1476" y="563"/>
                    <a:pt x="1477" y="567"/>
                  </a:cubicBezTo>
                  <a:cubicBezTo>
                    <a:pt x="1477" y="571"/>
                    <a:pt x="1478" y="575"/>
                    <a:pt x="1478" y="579"/>
                  </a:cubicBezTo>
                  <a:cubicBezTo>
                    <a:pt x="1466" y="566"/>
                    <a:pt x="1466" y="566"/>
                    <a:pt x="1466" y="566"/>
                  </a:cubicBezTo>
                  <a:cubicBezTo>
                    <a:pt x="1471" y="560"/>
                    <a:pt x="1471" y="560"/>
                    <a:pt x="1471" y="560"/>
                  </a:cubicBezTo>
                  <a:lnTo>
                    <a:pt x="1475" y="555"/>
                  </a:lnTo>
                  <a:close/>
                  <a:moveTo>
                    <a:pt x="1473" y="524"/>
                  </a:moveTo>
                  <a:cubicBezTo>
                    <a:pt x="1473" y="529"/>
                    <a:pt x="1473" y="529"/>
                    <a:pt x="1473" y="529"/>
                  </a:cubicBezTo>
                  <a:cubicBezTo>
                    <a:pt x="1474" y="533"/>
                    <a:pt x="1474" y="533"/>
                    <a:pt x="1474" y="533"/>
                  </a:cubicBezTo>
                  <a:cubicBezTo>
                    <a:pt x="1474" y="541"/>
                    <a:pt x="1474" y="541"/>
                    <a:pt x="1474" y="541"/>
                  </a:cubicBezTo>
                  <a:cubicBezTo>
                    <a:pt x="1465" y="532"/>
                    <a:pt x="1465" y="532"/>
                    <a:pt x="1465" y="532"/>
                  </a:cubicBezTo>
                  <a:cubicBezTo>
                    <a:pt x="1469" y="528"/>
                    <a:pt x="1469" y="528"/>
                    <a:pt x="1469" y="528"/>
                  </a:cubicBezTo>
                  <a:cubicBezTo>
                    <a:pt x="1471" y="526"/>
                    <a:pt x="1471" y="526"/>
                    <a:pt x="1471" y="526"/>
                  </a:cubicBezTo>
                  <a:lnTo>
                    <a:pt x="1473" y="524"/>
                  </a:lnTo>
                  <a:close/>
                  <a:moveTo>
                    <a:pt x="1470" y="495"/>
                  </a:moveTo>
                  <a:cubicBezTo>
                    <a:pt x="1471" y="502"/>
                    <a:pt x="1471" y="502"/>
                    <a:pt x="1471" y="502"/>
                  </a:cubicBezTo>
                  <a:cubicBezTo>
                    <a:pt x="1472" y="511"/>
                    <a:pt x="1472" y="511"/>
                    <a:pt x="1472" y="511"/>
                  </a:cubicBezTo>
                  <a:cubicBezTo>
                    <a:pt x="1472" y="512"/>
                    <a:pt x="1472" y="512"/>
                    <a:pt x="1472" y="512"/>
                  </a:cubicBezTo>
                  <a:cubicBezTo>
                    <a:pt x="1463" y="503"/>
                    <a:pt x="1463" y="503"/>
                    <a:pt x="1463" y="503"/>
                  </a:cubicBezTo>
                  <a:cubicBezTo>
                    <a:pt x="1463" y="503"/>
                    <a:pt x="1463" y="503"/>
                    <a:pt x="1463" y="503"/>
                  </a:cubicBezTo>
                  <a:cubicBezTo>
                    <a:pt x="1467" y="498"/>
                    <a:pt x="1467" y="498"/>
                    <a:pt x="1467" y="498"/>
                  </a:cubicBezTo>
                  <a:lnTo>
                    <a:pt x="1470" y="495"/>
                  </a:lnTo>
                  <a:close/>
                  <a:moveTo>
                    <a:pt x="1468" y="464"/>
                  </a:moveTo>
                  <a:cubicBezTo>
                    <a:pt x="1468" y="468"/>
                    <a:pt x="1468" y="468"/>
                    <a:pt x="1468" y="468"/>
                  </a:cubicBezTo>
                  <a:cubicBezTo>
                    <a:pt x="1469" y="479"/>
                    <a:pt x="1469" y="479"/>
                    <a:pt x="1469" y="479"/>
                  </a:cubicBezTo>
                  <a:cubicBezTo>
                    <a:pt x="1469" y="482"/>
                    <a:pt x="1469" y="482"/>
                    <a:pt x="1469" y="482"/>
                  </a:cubicBezTo>
                  <a:cubicBezTo>
                    <a:pt x="1461" y="473"/>
                    <a:pt x="1461" y="473"/>
                    <a:pt x="1461" y="473"/>
                  </a:cubicBezTo>
                  <a:cubicBezTo>
                    <a:pt x="1462" y="472"/>
                    <a:pt x="1462" y="472"/>
                    <a:pt x="1462" y="472"/>
                  </a:cubicBezTo>
                  <a:cubicBezTo>
                    <a:pt x="1466" y="466"/>
                    <a:pt x="1466" y="466"/>
                    <a:pt x="1466" y="466"/>
                  </a:cubicBezTo>
                  <a:lnTo>
                    <a:pt x="1468" y="464"/>
                  </a:lnTo>
                  <a:close/>
                  <a:moveTo>
                    <a:pt x="1466" y="433"/>
                  </a:moveTo>
                  <a:cubicBezTo>
                    <a:pt x="1466" y="434"/>
                    <a:pt x="1466" y="434"/>
                    <a:pt x="1466" y="434"/>
                  </a:cubicBezTo>
                  <a:cubicBezTo>
                    <a:pt x="1466" y="438"/>
                    <a:pt x="1466" y="438"/>
                    <a:pt x="1466" y="438"/>
                  </a:cubicBezTo>
                  <a:cubicBezTo>
                    <a:pt x="1466" y="442"/>
                    <a:pt x="1466" y="442"/>
                    <a:pt x="1466" y="442"/>
                  </a:cubicBezTo>
                  <a:cubicBezTo>
                    <a:pt x="1467" y="450"/>
                    <a:pt x="1467" y="450"/>
                    <a:pt x="1467" y="450"/>
                  </a:cubicBezTo>
                  <a:cubicBezTo>
                    <a:pt x="1459" y="441"/>
                    <a:pt x="1459" y="441"/>
                    <a:pt x="1459" y="441"/>
                  </a:cubicBezTo>
                  <a:cubicBezTo>
                    <a:pt x="1462" y="438"/>
                    <a:pt x="1462" y="438"/>
                    <a:pt x="1462" y="438"/>
                  </a:cubicBezTo>
                  <a:cubicBezTo>
                    <a:pt x="1464" y="436"/>
                    <a:pt x="1464" y="436"/>
                    <a:pt x="1464" y="436"/>
                  </a:cubicBezTo>
                  <a:cubicBezTo>
                    <a:pt x="1465" y="434"/>
                    <a:pt x="1465" y="434"/>
                    <a:pt x="1465" y="434"/>
                  </a:cubicBezTo>
                  <a:lnTo>
                    <a:pt x="1466" y="433"/>
                  </a:lnTo>
                  <a:close/>
                  <a:moveTo>
                    <a:pt x="1464" y="409"/>
                  </a:moveTo>
                  <a:cubicBezTo>
                    <a:pt x="1464" y="411"/>
                    <a:pt x="1464" y="411"/>
                    <a:pt x="1464" y="411"/>
                  </a:cubicBezTo>
                  <a:cubicBezTo>
                    <a:pt x="1465" y="415"/>
                    <a:pt x="1465" y="415"/>
                    <a:pt x="1465" y="415"/>
                  </a:cubicBezTo>
                  <a:cubicBezTo>
                    <a:pt x="1465" y="420"/>
                    <a:pt x="1465" y="420"/>
                    <a:pt x="1465" y="420"/>
                  </a:cubicBezTo>
                  <a:cubicBezTo>
                    <a:pt x="1458" y="414"/>
                    <a:pt x="1458" y="414"/>
                    <a:pt x="1458" y="414"/>
                  </a:cubicBezTo>
                  <a:cubicBezTo>
                    <a:pt x="1461" y="411"/>
                    <a:pt x="1461" y="411"/>
                    <a:pt x="1461" y="411"/>
                  </a:cubicBezTo>
                  <a:cubicBezTo>
                    <a:pt x="1463" y="410"/>
                    <a:pt x="1463" y="410"/>
                    <a:pt x="1463" y="410"/>
                  </a:cubicBezTo>
                  <a:lnTo>
                    <a:pt x="1464" y="409"/>
                  </a:lnTo>
                  <a:close/>
                  <a:moveTo>
                    <a:pt x="1463" y="386"/>
                  </a:moveTo>
                  <a:cubicBezTo>
                    <a:pt x="1463" y="392"/>
                    <a:pt x="1463" y="392"/>
                    <a:pt x="1463" y="392"/>
                  </a:cubicBezTo>
                  <a:cubicBezTo>
                    <a:pt x="1463" y="397"/>
                    <a:pt x="1463" y="397"/>
                    <a:pt x="1463" y="397"/>
                  </a:cubicBezTo>
                  <a:cubicBezTo>
                    <a:pt x="1463" y="398"/>
                    <a:pt x="1463" y="398"/>
                    <a:pt x="1463" y="398"/>
                  </a:cubicBezTo>
                  <a:cubicBezTo>
                    <a:pt x="1457" y="392"/>
                    <a:pt x="1457" y="392"/>
                    <a:pt x="1457" y="392"/>
                  </a:cubicBezTo>
                  <a:cubicBezTo>
                    <a:pt x="1458" y="391"/>
                    <a:pt x="1458" y="391"/>
                    <a:pt x="1458" y="391"/>
                  </a:cubicBezTo>
                  <a:cubicBezTo>
                    <a:pt x="1460" y="389"/>
                    <a:pt x="1460" y="389"/>
                    <a:pt x="1460" y="389"/>
                  </a:cubicBezTo>
                  <a:lnTo>
                    <a:pt x="1463" y="386"/>
                  </a:lnTo>
                  <a:close/>
                  <a:moveTo>
                    <a:pt x="1461" y="364"/>
                  </a:moveTo>
                  <a:cubicBezTo>
                    <a:pt x="1461" y="364"/>
                    <a:pt x="1461" y="364"/>
                    <a:pt x="1461" y="364"/>
                  </a:cubicBezTo>
                  <a:cubicBezTo>
                    <a:pt x="1461" y="364"/>
                    <a:pt x="1461" y="364"/>
                    <a:pt x="1461" y="364"/>
                  </a:cubicBezTo>
                  <a:cubicBezTo>
                    <a:pt x="1462" y="374"/>
                    <a:pt x="1462" y="374"/>
                    <a:pt x="1462" y="374"/>
                  </a:cubicBezTo>
                  <a:cubicBezTo>
                    <a:pt x="1456" y="369"/>
                    <a:pt x="1456" y="369"/>
                    <a:pt x="1456" y="369"/>
                  </a:cubicBezTo>
                  <a:lnTo>
                    <a:pt x="1461" y="364"/>
                  </a:lnTo>
                  <a:close/>
                  <a:moveTo>
                    <a:pt x="1460" y="336"/>
                  </a:moveTo>
                  <a:cubicBezTo>
                    <a:pt x="1460" y="342"/>
                    <a:pt x="1460" y="342"/>
                    <a:pt x="1460" y="342"/>
                  </a:cubicBezTo>
                  <a:cubicBezTo>
                    <a:pt x="1460" y="345"/>
                    <a:pt x="1460" y="345"/>
                    <a:pt x="1460" y="345"/>
                  </a:cubicBezTo>
                  <a:cubicBezTo>
                    <a:pt x="1460" y="349"/>
                    <a:pt x="1460" y="349"/>
                    <a:pt x="1460" y="349"/>
                  </a:cubicBezTo>
                  <a:cubicBezTo>
                    <a:pt x="1460" y="349"/>
                    <a:pt x="1460" y="349"/>
                    <a:pt x="1460" y="349"/>
                  </a:cubicBezTo>
                  <a:cubicBezTo>
                    <a:pt x="1460" y="349"/>
                    <a:pt x="1460" y="349"/>
                    <a:pt x="1460" y="349"/>
                  </a:cubicBezTo>
                  <a:cubicBezTo>
                    <a:pt x="1455" y="342"/>
                    <a:pt x="1455" y="342"/>
                    <a:pt x="1455" y="342"/>
                  </a:cubicBezTo>
                  <a:cubicBezTo>
                    <a:pt x="1456" y="341"/>
                    <a:pt x="1456" y="341"/>
                    <a:pt x="1456" y="341"/>
                  </a:cubicBezTo>
                  <a:cubicBezTo>
                    <a:pt x="1457" y="339"/>
                    <a:pt x="1457" y="339"/>
                    <a:pt x="1457" y="339"/>
                  </a:cubicBezTo>
                  <a:lnTo>
                    <a:pt x="1460" y="336"/>
                  </a:lnTo>
                  <a:close/>
                  <a:moveTo>
                    <a:pt x="1458" y="307"/>
                  </a:moveTo>
                  <a:cubicBezTo>
                    <a:pt x="1458" y="313"/>
                    <a:pt x="1458" y="313"/>
                    <a:pt x="1458" y="313"/>
                  </a:cubicBezTo>
                  <a:cubicBezTo>
                    <a:pt x="1458" y="316"/>
                    <a:pt x="1458" y="316"/>
                    <a:pt x="1458" y="316"/>
                  </a:cubicBezTo>
                  <a:cubicBezTo>
                    <a:pt x="1459" y="320"/>
                    <a:pt x="1459" y="320"/>
                    <a:pt x="1459" y="320"/>
                  </a:cubicBezTo>
                  <a:cubicBezTo>
                    <a:pt x="1454" y="313"/>
                    <a:pt x="1454" y="313"/>
                    <a:pt x="1454" y="313"/>
                  </a:cubicBezTo>
                  <a:cubicBezTo>
                    <a:pt x="1455" y="312"/>
                    <a:pt x="1455" y="312"/>
                    <a:pt x="1455" y="312"/>
                  </a:cubicBezTo>
                  <a:cubicBezTo>
                    <a:pt x="1456" y="311"/>
                    <a:pt x="1456" y="311"/>
                    <a:pt x="1456" y="311"/>
                  </a:cubicBezTo>
                  <a:lnTo>
                    <a:pt x="1458" y="307"/>
                  </a:lnTo>
                  <a:close/>
                  <a:moveTo>
                    <a:pt x="1457" y="281"/>
                  </a:moveTo>
                  <a:cubicBezTo>
                    <a:pt x="1457" y="285"/>
                    <a:pt x="1457" y="285"/>
                    <a:pt x="1457" y="285"/>
                  </a:cubicBezTo>
                  <a:cubicBezTo>
                    <a:pt x="1457" y="286"/>
                    <a:pt x="1457" y="286"/>
                    <a:pt x="1457" y="286"/>
                  </a:cubicBezTo>
                  <a:cubicBezTo>
                    <a:pt x="1457" y="288"/>
                    <a:pt x="1457" y="288"/>
                    <a:pt x="1457" y="288"/>
                  </a:cubicBezTo>
                  <a:cubicBezTo>
                    <a:pt x="1457" y="291"/>
                    <a:pt x="1457" y="291"/>
                    <a:pt x="1457" y="291"/>
                  </a:cubicBezTo>
                  <a:cubicBezTo>
                    <a:pt x="1453" y="286"/>
                    <a:pt x="1453" y="286"/>
                    <a:pt x="1453" y="286"/>
                  </a:cubicBezTo>
                  <a:cubicBezTo>
                    <a:pt x="1454" y="285"/>
                    <a:pt x="1454" y="285"/>
                    <a:pt x="1454" y="285"/>
                  </a:cubicBezTo>
                  <a:cubicBezTo>
                    <a:pt x="1455" y="284"/>
                    <a:pt x="1455" y="284"/>
                    <a:pt x="1455" y="284"/>
                  </a:cubicBezTo>
                  <a:cubicBezTo>
                    <a:pt x="1455" y="283"/>
                    <a:pt x="1455" y="283"/>
                    <a:pt x="1455" y="283"/>
                  </a:cubicBezTo>
                  <a:lnTo>
                    <a:pt x="1457" y="281"/>
                  </a:lnTo>
                  <a:close/>
                  <a:moveTo>
                    <a:pt x="1455" y="255"/>
                  </a:moveTo>
                  <a:cubicBezTo>
                    <a:pt x="1455" y="260"/>
                    <a:pt x="1455" y="260"/>
                    <a:pt x="1455" y="260"/>
                  </a:cubicBezTo>
                  <a:cubicBezTo>
                    <a:pt x="1456" y="265"/>
                    <a:pt x="1456" y="265"/>
                    <a:pt x="1456" y="265"/>
                  </a:cubicBezTo>
                  <a:cubicBezTo>
                    <a:pt x="1456" y="265"/>
                    <a:pt x="1456" y="265"/>
                    <a:pt x="1456" y="265"/>
                  </a:cubicBezTo>
                  <a:cubicBezTo>
                    <a:pt x="1456" y="265"/>
                    <a:pt x="1456" y="265"/>
                    <a:pt x="1456" y="265"/>
                  </a:cubicBezTo>
                  <a:cubicBezTo>
                    <a:pt x="1452" y="260"/>
                    <a:pt x="1452" y="260"/>
                    <a:pt x="1452" y="260"/>
                  </a:cubicBezTo>
                  <a:cubicBezTo>
                    <a:pt x="1453" y="258"/>
                    <a:pt x="1453" y="258"/>
                    <a:pt x="1453" y="258"/>
                  </a:cubicBezTo>
                  <a:lnTo>
                    <a:pt x="1455" y="255"/>
                  </a:lnTo>
                  <a:close/>
                  <a:moveTo>
                    <a:pt x="1455" y="109"/>
                  </a:moveTo>
                  <a:cubicBezTo>
                    <a:pt x="1455" y="111"/>
                    <a:pt x="1455" y="111"/>
                    <a:pt x="1455" y="111"/>
                  </a:cubicBezTo>
                  <a:cubicBezTo>
                    <a:pt x="1439" y="111"/>
                    <a:pt x="1439" y="111"/>
                    <a:pt x="1439" y="111"/>
                  </a:cubicBezTo>
                  <a:cubicBezTo>
                    <a:pt x="1432" y="111"/>
                    <a:pt x="1432" y="111"/>
                    <a:pt x="1432" y="111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22" y="111"/>
                    <a:pt x="1422" y="111"/>
                    <a:pt x="1422" y="111"/>
                  </a:cubicBezTo>
                  <a:cubicBezTo>
                    <a:pt x="1413" y="111"/>
                    <a:pt x="1413" y="111"/>
                    <a:pt x="1413" y="111"/>
                  </a:cubicBezTo>
                  <a:cubicBezTo>
                    <a:pt x="1413" y="111"/>
                    <a:pt x="1413" y="111"/>
                    <a:pt x="1413" y="111"/>
                  </a:cubicBezTo>
                  <a:cubicBezTo>
                    <a:pt x="1413" y="111"/>
                    <a:pt x="1413" y="111"/>
                    <a:pt x="1413" y="111"/>
                  </a:cubicBezTo>
                  <a:cubicBezTo>
                    <a:pt x="1413" y="107"/>
                    <a:pt x="1413" y="107"/>
                    <a:pt x="1413" y="107"/>
                  </a:cubicBezTo>
                  <a:cubicBezTo>
                    <a:pt x="1414" y="107"/>
                    <a:pt x="1416" y="107"/>
                    <a:pt x="1417" y="107"/>
                  </a:cubicBezTo>
                  <a:cubicBezTo>
                    <a:pt x="1419" y="106"/>
                    <a:pt x="1420" y="106"/>
                    <a:pt x="1421" y="106"/>
                  </a:cubicBezTo>
                  <a:cubicBezTo>
                    <a:pt x="1422" y="106"/>
                    <a:pt x="1422" y="106"/>
                    <a:pt x="1422" y="106"/>
                  </a:cubicBezTo>
                  <a:cubicBezTo>
                    <a:pt x="1424" y="106"/>
                    <a:pt x="1425" y="106"/>
                    <a:pt x="1427" y="106"/>
                  </a:cubicBezTo>
                  <a:cubicBezTo>
                    <a:pt x="1429" y="106"/>
                    <a:pt x="1431" y="106"/>
                    <a:pt x="1433" y="106"/>
                  </a:cubicBezTo>
                  <a:cubicBezTo>
                    <a:pt x="1434" y="106"/>
                    <a:pt x="1434" y="106"/>
                    <a:pt x="1434" y="106"/>
                  </a:cubicBezTo>
                  <a:cubicBezTo>
                    <a:pt x="1438" y="106"/>
                    <a:pt x="1443" y="106"/>
                    <a:pt x="1447" y="106"/>
                  </a:cubicBezTo>
                  <a:cubicBezTo>
                    <a:pt x="1449" y="107"/>
                    <a:pt x="1451" y="107"/>
                    <a:pt x="1453" y="107"/>
                  </a:cubicBezTo>
                  <a:cubicBezTo>
                    <a:pt x="1454" y="107"/>
                    <a:pt x="1455" y="107"/>
                    <a:pt x="1455" y="107"/>
                  </a:cubicBezTo>
                  <a:lnTo>
                    <a:pt x="1455" y="109"/>
                  </a:lnTo>
                  <a:close/>
                  <a:moveTo>
                    <a:pt x="1455" y="102"/>
                  </a:moveTo>
                  <a:cubicBezTo>
                    <a:pt x="1455" y="102"/>
                    <a:pt x="1454" y="102"/>
                    <a:pt x="1453" y="102"/>
                  </a:cubicBezTo>
                  <a:cubicBezTo>
                    <a:pt x="1451" y="102"/>
                    <a:pt x="1449" y="102"/>
                    <a:pt x="1447" y="101"/>
                  </a:cubicBezTo>
                  <a:cubicBezTo>
                    <a:pt x="1447" y="101"/>
                    <a:pt x="1447" y="101"/>
                    <a:pt x="1447" y="101"/>
                  </a:cubicBezTo>
                  <a:cubicBezTo>
                    <a:pt x="1443" y="101"/>
                    <a:pt x="1438" y="101"/>
                    <a:pt x="1434" y="101"/>
                  </a:cubicBezTo>
                  <a:cubicBezTo>
                    <a:pt x="1432" y="101"/>
                    <a:pt x="1430" y="101"/>
                    <a:pt x="1428" y="101"/>
                  </a:cubicBezTo>
                  <a:cubicBezTo>
                    <a:pt x="1426" y="101"/>
                    <a:pt x="1424" y="101"/>
                    <a:pt x="1422" y="101"/>
                  </a:cubicBezTo>
                  <a:cubicBezTo>
                    <a:pt x="1420" y="101"/>
                    <a:pt x="1420" y="101"/>
                    <a:pt x="1420" y="101"/>
                  </a:cubicBezTo>
                  <a:cubicBezTo>
                    <a:pt x="1419" y="101"/>
                    <a:pt x="1418" y="101"/>
                    <a:pt x="1417" y="102"/>
                  </a:cubicBezTo>
                  <a:cubicBezTo>
                    <a:pt x="1416" y="102"/>
                    <a:pt x="1414" y="102"/>
                    <a:pt x="1413" y="102"/>
                  </a:cubicBezTo>
                  <a:cubicBezTo>
                    <a:pt x="1413" y="102"/>
                    <a:pt x="1413" y="102"/>
                    <a:pt x="1413" y="102"/>
                  </a:cubicBezTo>
                  <a:cubicBezTo>
                    <a:pt x="1413" y="102"/>
                    <a:pt x="1413" y="102"/>
                    <a:pt x="1413" y="102"/>
                  </a:cubicBezTo>
                  <a:cubicBezTo>
                    <a:pt x="1413" y="97"/>
                    <a:pt x="1413" y="97"/>
                    <a:pt x="1413" y="97"/>
                  </a:cubicBezTo>
                  <a:cubicBezTo>
                    <a:pt x="1413" y="92"/>
                    <a:pt x="1413" y="92"/>
                    <a:pt x="1413" y="92"/>
                  </a:cubicBezTo>
                  <a:cubicBezTo>
                    <a:pt x="1413" y="88"/>
                    <a:pt x="1413" y="88"/>
                    <a:pt x="1413" y="88"/>
                  </a:cubicBezTo>
                  <a:cubicBezTo>
                    <a:pt x="1415" y="88"/>
                    <a:pt x="1415" y="88"/>
                    <a:pt x="1415" y="88"/>
                  </a:cubicBezTo>
                  <a:cubicBezTo>
                    <a:pt x="1433" y="88"/>
                    <a:pt x="1433" y="88"/>
                    <a:pt x="1433" y="88"/>
                  </a:cubicBezTo>
                  <a:cubicBezTo>
                    <a:pt x="1438" y="88"/>
                    <a:pt x="1438" y="88"/>
                    <a:pt x="1438" y="88"/>
                  </a:cubicBezTo>
                  <a:cubicBezTo>
                    <a:pt x="1455" y="88"/>
                    <a:pt x="1455" y="88"/>
                    <a:pt x="1455" y="88"/>
                  </a:cubicBezTo>
                  <a:lnTo>
                    <a:pt x="1455" y="102"/>
                  </a:lnTo>
                  <a:close/>
                  <a:moveTo>
                    <a:pt x="1464" y="117"/>
                  </a:moveTo>
                  <a:cubicBezTo>
                    <a:pt x="1464" y="122"/>
                    <a:pt x="1464" y="122"/>
                    <a:pt x="1464" y="122"/>
                  </a:cubicBezTo>
                  <a:cubicBezTo>
                    <a:pt x="1464" y="126"/>
                    <a:pt x="1463" y="130"/>
                    <a:pt x="1461" y="133"/>
                  </a:cubicBezTo>
                  <a:cubicBezTo>
                    <a:pt x="1461" y="134"/>
                    <a:pt x="1460" y="135"/>
                    <a:pt x="1459" y="137"/>
                  </a:cubicBezTo>
                  <a:cubicBezTo>
                    <a:pt x="1458" y="137"/>
                    <a:pt x="1458" y="138"/>
                    <a:pt x="1457" y="138"/>
                  </a:cubicBezTo>
                  <a:cubicBezTo>
                    <a:pt x="1458" y="136"/>
                    <a:pt x="1458" y="136"/>
                    <a:pt x="1458" y="136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16"/>
                    <a:pt x="1460" y="116"/>
                    <a:pt x="1460" y="116"/>
                  </a:cubicBezTo>
                  <a:cubicBezTo>
                    <a:pt x="1463" y="116"/>
                    <a:pt x="1463" y="116"/>
                    <a:pt x="1463" y="116"/>
                  </a:cubicBezTo>
                  <a:cubicBezTo>
                    <a:pt x="1464" y="116"/>
                    <a:pt x="1464" y="116"/>
                    <a:pt x="1464" y="116"/>
                  </a:cubicBezTo>
                  <a:lnTo>
                    <a:pt x="1464" y="117"/>
                  </a:lnTo>
                  <a:close/>
                  <a:moveTo>
                    <a:pt x="1464" y="111"/>
                  </a:moveTo>
                  <a:cubicBezTo>
                    <a:pt x="1462" y="111"/>
                    <a:pt x="1462" y="111"/>
                    <a:pt x="1462" y="111"/>
                  </a:cubicBezTo>
                  <a:cubicBezTo>
                    <a:pt x="1460" y="111"/>
                    <a:pt x="1460" y="111"/>
                    <a:pt x="1460" y="111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09"/>
                    <a:pt x="1464" y="110"/>
                    <a:pt x="1464" y="111"/>
                  </a:cubicBezTo>
                  <a:close/>
                  <a:moveTo>
                    <a:pt x="1415" y="70"/>
                  </a:moveTo>
                  <a:cubicBezTo>
                    <a:pt x="1416" y="69"/>
                    <a:pt x="1417" y="69"/>
                    <a:pt x="1418" y="68"/>
                  </a:cubicBezTo>
                  <a:cubicBezTo>
                    <a:pt x="1420" y="65"/>
                    <a:pt x="1422" y="62"/>
                    <a:pt x="1424" y="59"/>
                  </a:cubicBezTo>
                  <a:cubicBezTo>
                    <a:pt x="1429" y="49"/>
                    <a:pt x="1432" y="35"/>
                    <a:pt x="1432" y="16"/>
                  </a:cubicBezTo>
                  <a:cubicBezTo>
                    <a:pt x="1432" y="15"/>
                    <a:pt x="1432" y="15"/>
                    <a:pt x="1432" y="15"/>
                  </a:cubicBezTo>
                  <a:cubicBezTo>
                    <a:pt x="1432" y="15"/>
                    <a:pt x="1432" y="15"/>
                    <a:pt x="1432" y="15"/>
                  </a:cubicBezTo>
                  <a:cubicBezTo>
                    <a:pt x="1432" y="15"/>
                    <a:pt x="1432" y="15"/>
                    <a:pt x="1432" y="15"/>
                  </a:cubicBezTo>
                  <a:cubicBezTo>
                    <a:pt x="1432" y="13"/>
                    <a:pt x="1433" y="12"/>
                    <a:pt x="1433" y="10"/>
                  </a:cubicBezTo>
                  <a:cubicBezTo>
                    <a:pt x="1434" y="10"/>
                    <a:pt x="1434" y="9"/>
                    <a:pt x="1434" y="9"/>
                  </a:cubicBezTo>
                  <a:cubicBezTo>
                    <a:pt x="1434" y="9"/>
                    <a:pt x="1435" y="10"/>
                    <a:pt x="1435" y="10"/>
                  </a:cubicBezTo>
                  <a:cubicBezTo>
                    <a:pt x="1436" y="12"/>
                    <a:pt x="1436" y="13"/>
                    <a:pt x="1436" y="15"/>
                  </a:cubicBezTo>
                  <a:cubicBezTo>
                    <a:pt x="1436" y="15"/>
                    <a:pt x="1436" y="15"/>
                    <a:pt x="1436" y="15"/>
                  </a:cubicBezTo>
                  <a:cubicBezTo>
                    <a:pt x="1436" y="15"/>
                    <a:pt x="1436" y="15"/>
                    <a:pt x="1436" y="15"/>
                  </a:cubicBezTo>
                  <a:cubicBezTo>
                    <a:pt x="1436" y="16"/>
                    <a:pt x="1436" y="16"/>
                    <a:pt x="1436" y="16"/>
                  </a:cubicBezTo>
                  <a:cubicBezTo>
                    <a:pt x="1436" y="35"/>
                    <a:pt x="1439" y="49"/>
                    <a:pt x="1444" y="59"/>
                  </a:cubicBezTo>
                  <a:cubicBezTo>
                    <a:pt x="1447" y="64"/>
                    <a:pt x="1450" y="68"/>
                    <a:pt x="1454" y="71"/>
                  </a:cubicBezTo>
                  <a:cubicBezTo>
                    <a:pt x="1421" y="71"/>
                    <a:pt x="1421" y="71"/>
                    <a:pt x="1421" y="71"/>
                  </a:cubicBezTo>
                  <a:cubicBezTo>
                    <a:pt x="1416" y="71"/>
                    <a:pt x="1416" y="71"/>
                    <a:pt x="1416" y="71"/>
                  </a:cubicBezTo>
                  <a:cubicBezTo>
                    <a:pt x="1414" y="71"/>
                    <a:pt x="1414" y="71"/>
                    <a:pt x="1414" y="71"/>
                  </a:cubicBezTo>
                  <a:cubicBezTo>
                    <a:pt x="1414" y="70"/>
                    <a:pt x="1415" y="70"/>
                    <a:pt x="1415" y="70"/>
                  </a:cubicBezTo>
                  <a:close/>
                  <a:moveTo>
                    <a:pt x="1406" y="109"/>
                  </a:moveTo>
                  <a:cubicBezTo>
                    <a:pt x="1407" y="109"/>
                    <a:pt x="1407" y="109"/>
                    <a:pt x="1407" y="108"/>
                  </a:cubicBezTo>
                  <a:cubicBezTo>
                    <a:pt x="1407" y="110"/>
                    <a:pt x="1407" y="110"/>
                    <a:pt x="1407" y="110"/>
                  </a:cubicBezTo>
                  <a:cubicBezTo>
                    <a:pt x="1407" y="111"/>
                    <a:pt x="1407" y="111"/>
                    <a:pt x="1407" y="111"/>
                  </a:cubicBezTo>
                  <a:cubicBezTo>
                    <a:pt x="1404" y="111"/>
                    <a:pt x="1404" y="111"/>
                    <a:pt x="1404" y="111"/>
                  </a:cubicBezTo>
                  <a:cubicBezTo>
                    <a:pt x="1404" y="110"/>
                    <a:pt x="1405" y="109"/>
                    <a:pt x="1406" y="109"/>
                  </a:cubicBezTo>
                  <a:close/>
                  <a:moveTo>
                    <a:pt x="1407" y="133"/>
                  </a:moveTo>
                  <a:cubicBezTo>
                    <a:pt x="1406" y="131"/>
                    <a:pt x="1405" y="129"/>
                    <a:pt x="1404" y="126"/>
                  </a:cubicBezTo>
                  <a:cubicBezTo>
                    <a:pt x="1404" y="125"/>
                    <a:pt x="1404" y="123"/>
                    <a:pt x="1404" y="122"/>
                  </a:cubicBezTo>
                  <a:cubicBezTo>
                    <a:pt x="1404" y="116"/>
                    <a:pt x="1404" y="116"/>
                    <a:pt x="1404" y="116"/>
                  </a:cubicBezTo>
                  <a:cubicBezTo>
                    <a:pt x="1404" y="116"/>
                    <a:pt x="1404" y="116"/>
                    <a:pt x="1404" y="116"/>
                  </a:cubicBezTo>
                  <a:cubicBezTo>
                    <a:pt x="1407" y="116"/>
                    <a:pt x="1407" y="116"/>
                    <a:pt x="1407" y="116"/>
                  </a:cubicBezTo>
                  <a:cubicBezTo>
                    <a:pt x="1407" y="116"/>
                    <a:pt x="1407" y="116"/>
                    <a:pt x="1407" y="116"/>
                  </a:cubicBezTo>
                  <a:cubicBezTo>
                    <a:pt x="1407" y="116"/>
                    <a:pt x="1407" y="116"/>
                    <a:pt x="1407" y="116"/>
                  </a:cubicBezTo>
                  <a:cubicBezTo>
                    <a:pt x="1407" y="120"/>
                    <a:pt x="1407" y="120"/>
                    <a:pt x="1407" y="120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9" y="131"/>
                    <a:pt x="1409" y="131"/>
                    <a:pt x="1409" y="131"/>
                  </a:cubicBezTo>
                  <a:cubicBezTo>
                    <a:pt x="1410" y="137"/>
                    <a:pt x="1410" y="137"/>
                    <a:pt x="1410" y="137"/>
                  </a:cubicBezTo>
                  <a:cubicBezTo>
                    <a:pt x="1410" y="138"/>
                    <a:pt x="1410" y="138"/>
                    <a:pt x="1410" y="138"/>
                  </a:cubicBezTo>
                  <a:cubicBezTo>
                    <a:pt x="1409" y="137"/>
                    <a:pt x="1408" y="135"/>
                    <a:pt x="1407" y="133"/>
                  </a:cubicBezTo>
                  <a:close/>
                  <a:moveTo>
                    <a:pt x="1410" y="82"/>
                  </a:moveTo>
                  <a:cubicBezTo>
                    <a:pt x="1410" y="82"/>
                    <a:pt x="1410" y="82"/>
                    <a:pt x="1410" y="82"/>
                  </a:cubicBezTo>
                  <a:cubicBezTo>
                    <a:pt x="1410" y="82"/>
                    <a:pt x="1410" y="82"/>
                    <a:pt x="1410" y="82"/>
                  </a:cubicBezTo>
                  <a:cubicBezTo>
                    <a:pt x="1409" y="82"/>
                    <a:pt x="1409" y="82"/>
                    <a:pt x="1409" y="82"/>
                  </a:cubicBezTo>
                  <a:cubicBezTo>
                    <a:pt x="1403" y="82"/>
                    <a:pt x="1403" y="82"/>
                    <a:pt x="1403" y="82"/>
                  </a:cubicBezTo>
                  <a:cubicBezTo>
                    <a:pt x="1402" y="82"/>
                    <a:pt x="1402" y="82"/>
                    <a:pt x="1402" y="82"/>
                  </a:cubicBezTo>
                  <a:cubicBezTo>
                    <a:pt x="1402" y="82"/>
                    <a:pt x="1402" y="82"/>
                    <a:pt x="1402" y="82"/>
                  </a:cubicBezTo>
                  <a:cubicBezTo>
                    <a:pt x="1402" y="76"/>
                    <a:pt x="1402" y="76"/>
                    <a:pt x="1402" y="76"/>
                  </a:cubicBezTo>
                  <a:cubicBezTo>
                    <a:pt x="1402" y="76"/>
                    <a:pt x="1402" y="76"/>
                    <a:pt x="1402" y="76"/>
                  </a:cubicBezTo>
                  <a:cubicBezTo>
                    <a:pt x="1421" y="76"/>
                    <a:pt x="1421" y="76"/>
                    <a:pt x="1421" y="76"/>
                  </a:cubicBezTo>
                  <a:cubicBezTo>
                    <a:pt x="1426" y="76"/>
                    <a:pt x="1426" y="76"/>
                    <a:pt x="1426" y="76"/>
                  </a:cubicBezTo>
                  <a:cubicBezTo>
                    <a:pt x="1466" y="76"/>
                    <a:pt x="1466" y="76"/>
                    <a:pt x="1466" y="76"/>
                  </a:cubicBezTo>
                  <a:cubicBezTo>
                    <a:pt x="1466" y="83"/>
                    <a:pt x="1466" y="83"/>
                    <a:pt x="1466" y="83"/>
                  </a:cubicBezTo>
                  <a:cubicBezTo>
                    <a:pt x="1458" y="83"/>
                    <a:pt x="1458" y="83"/>
                    <a:pt x="1458" y="83"/>
                  </a:cubicBezTo>
                  <a:cubicBezTo>
                    <a:pt x="1458" y="83"/>
                    <a:pt x="1458" y="83"/>
                    <a:pt x="1458" y="83"/>
                  </a:cubicBezTo>
                  <a:cubicBezTo>
                    <a:pt x="1433" y="83"/>
                    <a:pt x="1433" y="83"/>
                    <a:pt x="1433" y="83"/>
                  </a:cubicBezTo>
                  <a:cubicBezTo>
                    <a:pt x="1428" y="82"/>
                    <a:pt x="1428" y="82"/>
                    <a:pt x="1428" y="82"/>
                  </a:cubicBezTo>
                  <a:lnTo>
                    <a:pt x="1410" y="82"/>
                  </a:lnTo>
                  <a:close/>
                  <a:moveTo>
                    <a:pt x="1412" y="119"/>
                  </a:moveTo>
                  <a:cubicBezTo>
                    <a:pt x="1413" y="116"/>
                    <a:pt x="1413" y="116"/>
                    <a:pt x="1413" y="116"/>
                  </a:cubicBezTo>
                  <a:cubicBezTo>
                    <a:pt x="1414" y="116"/>
                    <a:pt x="1414" y="116"/>
                    <a:pt x="1414" y="116"/>
                  </a:cubicBezTo>
                  <a:cubicBezTo>
                    <a:pt x="1418" y="116"/>
                    <a:pt x="1418" y="116"/>
                    <a:pt x="1418" y="116"/>
                  </a:cubicBezTo>
                  <a:cubicBezTo>
                    <a:pt x="1427" y="116"/>
                    <a:pt x="1427" y="116"/>
                    <a:pt x="1427" y="116"/>
                  </a:cubicBezTo>
                  <a:cubicBezTo>
                    <a:pt x="1432" y="116"/>
                    <a:pt x="1432" y="116"/>
                    <a:pt x="1432" y="116"/>
                  </a:cubicBezTo>
                  <a:cubicBezTo>
                    <a:pt x="1437" y="116"/>
                    <a:pt x="1437" y="116"/>
                    <a:pt x="1437" y="116"/>
                  </a:cubicBezTo>
                  <a:cubicBezTo>
                    <a:pt x="1444" y="116"/>
                    <a:pt x="1444" y="116"/>
                    <a:pt x="1444" y="116"/>
                  </a:cubicBezTo>
                  <a:cubicBezTo>
                    <a:pt x="1455" y="116"/>
                    <a:pt x="1455" y="116"/>
                    <a:pt x="1455" y="116"/>
                  </a:cubicBezTo>
                  <a:cubicBezTo>
                    <a:pt x="1455" y="119"/>
                    <a:pt x="1455" y="119"/>
                    <a:pt x="1455" y="119"/>
                  </a:cubicBezTo>
                  <a:cubicBezTo>
                    <a:pt x="1452" y="119"/>
                    <a:pt x="1452" y="119"/>
                    <a:pt x="1452" y="119"/>
                  </a:cubicBezTo>
                  <a:cubicBezTo>
                    <a:pt x="1452" y="119"/>
                    <a:pt x="1451" y="119"/>
                    <a:pt x="1451" y="119"/>
                  </a:cubicBezTo>
                  <a:cubicBezTo>
                    <a:pt x="1451" y="119"/>
                    <a:pt x="1451" y="119"/>
                    <a:pt x="1451" y="119"/>
                  </a:cubicBezTo>
                  <a:cubicBezTo>
                    <a:pt x="1447" y="119"/>
                    <a:pt x="1447" y="119"/>
                    <a:pt x="1447" y="119"/>
                  </a:cubicBezTo>
                  <a:cubicBezTo>
                    <a:pt x="1441" y="119"/>
                    <a:pt x="1441" y="119"/>
                    <a:pt x="1441" y="119"/>
                  </a:cubicBezTo>
                  <a:cubicBezTo>
                    <a:pt x="1440" y="119"/>
                    <a:pt x="1440" y="119"/>
                    <a:pt x="1440" y="119"/>
                  </a:cubicBezTo>
                  <a:cubicBezTo>
                    <a:pt x="1439" y="119"/>
                    <a:pt x="1439" y="119"/>
                    <a:pt x="1439" y="119"/>
                  </a:cubicBezTo>
                  <a:cubicBezTo>
                    <a:pt x="1438" y="119"/>
                    <a:pt x="1438" y="119"/>
                    <a:pt x="1438" y="119"/>
                  </a:cubicBezTo>
                  <a:cubicBezTo>
                    <a:pt x="1436" y="119"/>
                    <a:pt x="1436" y="119"/>
                    <a:pt x="1436" y="119"/>
                  </a:cubicBezTo>
                  <a:cubicBezTo>
                    <a:pt x="1430" y="119"/>
                    <a:pt x="1430" y="119"/>
                    <a:pt x="1430" y="119"/>
                  </a:cubicBezTo>
                  <a:cubicBezTo>
                    <a:pt x="1429" y="119"/>
                    <a:pt x="1429" y="119"/>
                    <a:pt x="1429" y="119"/>
                  </a:cubicBezTo>
                  <a:cubicBezTo>
                    <a:pt x="1429" y="119"/>
                    <a:pt x="1429" y="119"/>
                    <a:pt x="1429" y="119"/>
                  </a:cubicBezTo>
                  <a:cubicBezTo>
                    <a:pt x="1429" y="119"/>
                    <a:pt x="1429" y="119"/>
                    <a:pt x="1429" y="119"/>
                  </a:cubicBezTo>
                  <a:cubicBezTo>
                    <a:pt x="1421" y="119"/>
                    <a:pt x="1421" y="119"/>
                    <a:pt x="1421" y="119"/>
                  </a:cubicBezTo>
                  <a:cubicBezTo>
                    <a:pt x="1417" y="119"/>
                    <a:pt x="1417" y="119"/>
                    <a:pt x="1417" y="119"/>
                  </a:cubicBezTo>
                  <a:cubicBezTo>
                    <a:pt x="1417" y="119"/>
                    <a:pt x="1417" y="119"/>
                    <a:pt x="1417" y="119"/>
                  </a:cubicBezTo>
                  <a:cubicBezTo>
                    <a:pt x="1417" y="119"/>
                    <a:pt x="1417" y="119"/>
                    <a:pt x="1417" y="119"/>
                  </a:cubicBezTo>
                  <a:cubicBezTo>
                    <a:pt x="1416" y="119"/>
                    <a:pt x="1416" y="119"/>
                    <a:pt x="1416" y="119"/>
                  </a:cubicBezTo>
                  <a:lnTo>
                    <a:pt x="1412" y="119"/>
                  </a:lnTo>
                  <a:close/>
                  <a:moveTo>
                    <a:pt x="1412" y="260"/>
                  </a:moveTo>
                  <a:cubicBezTo>
                    <a:pt x="1412" y="256"/>
                    <a:pt x="1412" y="256"/>
                    <a:pt x="1412" y="256"/>
                  </a:cubicBezTo>
                  <a:cubicBezTo>
                    <a:pt x="1412" y="255"/>
                    <a:pt x="1412" y="255"/>
                    <a:pt x="1412" y="255"/>
                  </a:cubicBezTo>
                  <a:cubicBezTo>
                    <a:pt x="1413" y="258"/>
                    <a:pt x="1413" y="258"/>
                    <a:pt x="1413" y="258"/>
                  </a:cubicBezTo>
                  <a:cubicBezTo>
                    <a:pt x="1415" y="260"/>
                    <a:pt x="1415" y="260"/>
                    <a:pt x="1415" y="260"/>
                  </a:cubicBezTo>
                  <a:cubicBezTo>
                    <a:pt x="1413" y="262"/>
                    <a:pt x="1413" y="262"/>
                    <a:pt x="1413" y="262"/>
                  </a:cubicBezTo>
                  <a:cubicBezTo>
                    <a:pt x="1411" y="265"/>
                    <a:pt x="1411" y="265"/>
                    <a:pt x="1411" y="265"/>
                  </a:cubicBezTo>
                  <a:lnTo>
                    <a:pt x="1412" y="260"/>
                  </a:lnTo>
                  <a:close/>
                  <a:moveTo>
                    <a:pt x="1410" y="286"/>
                  </a:moveTo>
                  <a:cubicBezTo>
                    <a:pt x="1410" y="281"/>
                    <a:pt x="1410" y="281"/>
                    <a:pt x="1410" y="281"/>
                  </a:cubicBezTo>
                  <a:cubicBezTo>
                    <a:pt x="1410" y="281"/>
                    <a:pt x="1410" y="281"/>
                    <a:pt x="1410" y="281"/>
                  </a:cubicBezTo>
                  <a:cubicBezTo>
                    <a:pt x="1411" y="281"/>
                    <a:pt x="1411" y="281"/>
                    <a:pt x="1411" y="281"/>
                  </a:cubicBezTo>
                  <a:cubicBezTo>
                    <a:pt x="1414" y="286"/>
                    <a:pt x="1414" y="286"/>
                    <a:pt x="1414" y="286"/>
                  </a:cubicBezTo>
                  <a:cubicBezTo>
                    <a:pt x="1412" y="288"/>
                    <a:pt x="1412" y="288"/>
                    <a:pt x="1412" y="288"/>
                  </a:cubicBezTo>
                  <a:cubicBezTo>
                    <a:pt x="1410" y="291"/>
                    <a:pt x="1410" y="291"/>
                    <a:pt x="1410" y="291"/>
                  </a:cubicBezTo>
                  <a:lnTo>
                    <a:pt x="1410" y="286"/>
                  </a:lnTo>
                  <a:close/>
                  <a:moveTo>
                    <a:pt x="1408" y="313"/>
                  </a:moveTo>
                  <a:cubicBezTo>
                    <a:pt x="1409" y="308"/>
                    <a:pt x="1409" y="308"/>
                    <a:pt x="1409" y="308"/>
                  </a:cubicBezTo>
                  <a:cubicBezTo>
                    <a:pt x="1409" y="307"/>
                    <a:pt x="1409" y="307"/>
                    <a:pt x="1409" y="307"/>
                  </a:cubicBezTo>
                  <a:cubicBezTo>
                    <a:pt x="1411" y="311"/>
                    <a:pt x="1411" y="311"/>
                    <a:pt x="1411" y="311"/>
                  </a:cubicBezTo>
                  <a:cubicBezTo>
                    <a:pt x="1413" y="313"/>
                    <a:pt x="1413" y="313"/>
                    <a:pt x="1413" y="313"/>
                  </a:cubicBezTo>
                  <a:cubicBezTo>
                    <a:pt x="1411" y="316"/>
                    <a:pt x="1411" y="316"/>
                    <a:pt x="1411" y="316"/>
                  </a:cubicBezTo>
                  <a:cubicBezTo>
                    <a:pt x="1408" y="319"/>
                    <a:pt x="1408" y="319"/>
                    <a:pt x="1408" y="319"/>
                  </a:cubicBezTo>
                  <a:lnTo>
                    <a:pt x="1408" y="313"/>
                  </a:lnTo>
                  <a:close/>
                  <a:moveTo>
                    <a:pt x="1406" y="349"/>
                  </a:moveTo>
                  <a:cubicBezTo>
                    <a:pt x="1407" y="342"/>
                    <a:pt x="1407" y="342"/>
                    <a:pt x="1407" y="342"/>
                  </a:cubicBezTo>
                  <a:cubicBezTo>
                    <a:pt x="1407" y="338"/>
                    <a:pt x="1407" y="338"/>
                    <a:pt x="1407" y="338"/>
                  </a:cubicBezTo>
                  <a:cubicBezTo>
                    <a:pt x="1407" y="335"/>
                    <a:pt x="1407" y="335"/>
                    <a:pt x="1407" y="335"/>
                  </a:cubicBezTo>
                  <a:cubicBezTo>
                    <a:pt x="1412" y="342"/>
                    <a:pt x="1412" y="342"/>
                    <a:pt x="1412" y="342"/>
                  </a:cubicBezTo>
                  <a:cubicBezTo>
                    <a:pt x="1412" y="342"/>
                    <a:pt x="1412" y="342"/>
                    <a:pt x="1412" y="342"/>
                  </a:cubicBezTo>
                  <a:cubicBezTo>
                    <a:pt x="1409" y="345"/>
                    <a:pt x="1409" y="345"/>
                    <a:pt x="1409" y="345"/>
                  </a:cubicBezTo>
                  <a:cubicBezTo>
                    <a:pt x="1406" y="349"/>
                    <a:pt x="1406" y="349"/>
                    <a:pt x="1406" y="349"/>
                  </a:cubicBezTo>
                  <a:cubicBezTo>
                    <a:pt x="1406" y="349"/>
                    <a:pt x="1406" y="349"/>
                    <a:pt x="1406" y="349"/>
                  </a:cubicBezTo>
                  <a:close/>
                  <a:moveTo>
                    <a:pt x="1405" y="372"/>
                  </a:moveTo>
                  <a:cubicBezTo>
                    <a:pt x="1405" y="369"/>
                    <a:pt x="1405" y="369"/>
                    <a:pt x="1405" y="369"/>
                  </a:cubicBezTo>
                  <a:cubicBezTo>
                    <a:pt x="1405" y="363"/>
                    <a:pt x="1405" y="363"/>
                    <a:pt x="1405" y="363"/>
                  </a:cubicBezTo>
                  <a:cubicBezTo>
                    <a:pt x="1410" y="369"/>
                    <a:pt x="1410" y="369"/>
                    <a:pt x="1410" y="369"/>
                  </a:cubicBezTo>
                  <a:cubicBezTo>
                    <a:pt x="1407" y="371"/>
                    <a:pt x="1407" y="371"/>
                    <a:pt x="1407" y="371"/>
                  </a:cubicBezTo>
                  <a:cubicBezTo>
                    <a:pt x="1406" y="373"/>
                    <a:pt x="1406" y="373"/>
                    <a:pt x="1406" y="373"/>
                  </a:cubicBezTo>
                  <a:cubicBezTo>
                    <a:pt x="1405" y="374"/>
                    <a:pt x="1405" y="374"/>
                    <a:pt x="1405" y="374"/>
                  </a:cubicBezTo>
                  <a:lnTo>
                    <a:pt x="1405" y="372"/>
                  </a:lnTo>
                  <a:close/>
                  <a:moveTo>
                    <a:pt x="1403" y="397"/>
                  </a:moveTo>
                  <a:cubicBezTo>
                    <a:pt x="1403" y="392"/>
                    <a:pt x="1403" y="392"/>
                    <a:pt x="1403" y="392"/>
                  </a:cubicBezTo>
                  <a:cubicBezTo>
                    <a:pt x="1404" y="386"/>
                    <a:pt x="1404" y="386"/>
                    <a:pt x="1404" y="386"/>
                  </a:cubicBezTo>
                  <a:cubicBezTo>
                    <a:pt x="1409" y="391"/>
                    <a:pt x="1409" y="391"/>
                    <a:pt x="1409" y="391"/>
                  </a:cubicBezTo>
                  <a:cubicBezTo>
                    <a:pt x="1406" y="394"/>
                    <a:pt x="1406" y="394"/>
                    <a:pt x="1406" y="394"/>
                  </a:cubicBezTo>
                  <a:cubicBezTo>
                    <a:pt x="1403" y="397"/>
                    <a:pt x="1403" y="397"/>
                    <a:pt x="1403" y="397"/>
                  </a:cubicBezTo>
                  <a:cubicBezTo>
                    <a:pt x="1403" y="397"/>
                    <a:pt x="1403" y="397"/>
                    <a:pt x="1403" y="397"/>
                  </a:cubicBezTo>
                  <a:close/>
                  <a:moveTo>
                    <a:pt x="1402" y="414"/>
                  </a:moveTo>
                  <a:cubicBezTo>
                    <a:pt x="1402" y="408"/>
                    <a:pt x="1402" y="408"/>
                    <a:pt x="1402" y="408"/>
                  </a:cubicBezTo>
                  <a:cubicBezTo>
                    <a:pt x="1408" y="414"/>
                    <a:pt x="1408" y="414"/>
                    <a:pt x="1408" y="414"/>
                  </a:cubicBezTo>
                  <a:cubicBezTo>
                    <a:pt x="1405" y="417"/>
                    <a:pt x="1405" y="417"/>
                    <a:pt x="1405" y="417"/>
                  </a:cubicBezTo>
                  <a:cubicBezTo>
                    <a:pt x="1401" y="420"/>
                    <a:pt x="1401" y="420"/>
                    <a:pt x="1401" y="420"/>
                  </a:cubicBezTo>
                  <a:lnTo>
                    <a:pt x="1402" y="414"/>
                  </a:lnTo>
                  <a:close/>
                  <a:moveTo>
                    <a:pt x="1400" y="441"/>
                  </a:moveTo>
                  <a:cubicBezTo>
                    <a:pt x="1400" y="434"/>
                    <a:pt x="1400" y="434"/>
                    <a:pt x="1400" y="434"/>
                  </a:cubicBezTo>
                  <a:cubicBezTo>
                    <a:pt x="1400" y="433"/>
                    <a:pt x="1400" y="433"/>
                    <a:pt x="1400" y="433"/>
                  </a:cubicBezTo>
                  <a:cubicBezTo>
                    <a:pt x="1403" y="436"/>
                    <a:pt x="1403" y="436"/>
                    <a:pt x="1403" y="436"/>
                  </a:cubicBezTo>
                  <a:cubicBezTo>
                    <a:pt x="1407" y="441"/>
                    <a:pt x="1407" y="441"/>
                    <a:pt x="1407" y="441"/>
                  </a:cubicBezTo>
                  <a:cubicBezTo>
                    <a:pt x="1403" y="445"/>
                    <a:pt x="1403" y="445"/>
                    <a:pt x="1403" y="445"/>
                  </a:cubicBezTo>
                  <a:cubicBezTo>
                    <a:pt x="1399" y="450"/>
                    <a:pt x="1399" y="450"/>
                    <a:pt x="1399" y="450"/>
                  </a:cubicBezTo>
                  <a:lnTo>
                    <a:pt x="1400" y="441"/>
                  </a:lnTo>
                  <a:close/>
                  <a:moveTo>
                    <a:pt x="1397" y="479"/>
                  </a:moveTo>
                  <a:cubicBezTo>
                    <a:pt x="1397" y="473"/>
                    <a:pt x="1397" y="473"/>
                    <a:pt x="1397" y="473"/>
                  </a:cubicBezTo>
                  <a:cubicBezTo>
                    <a:pt x="1398" y="464"/>
                    <a:pt x="1398" y="464"/>
                    <a:pt x="1398" y="464"/>
                  </a:cubicBezTo>
                  <a:cubicBezTo>
                    <a:pt x="1405" y="473"/>
                    <a:pt x="1405" y="473"/>
                    <a:pt x="1405" y="473"/>
                  </a:cubicBezTo>
                  <a:cubicBezTo>
                    <a:pt x="1401" y="477"/>
                    <a:pt x="1401" y="477"/>
                    <a:pt x="1401" y="477"/>
                  </a:cubicBezTo>
                  <a:cubicBezTo>
                    <a:pt x="1398" y="480"/>
                    <a:pt x="1398" y="480"/>
                    <a:pt x="1398" y="480"/>
                  </a:cubicBezTo>
                  <a:cubicBezTo>
                    <a:pt x="1396" y="482"/>
                    <a:pt x="1396" y="482"/>
                    <a:pt x="1396" y="482"/>
                  </a:cubicBezTo>
                  <a:lnTo>
                    <a:pt x="1397" y="479"/>
                  </a:lnTo>
                  <a:close/>
                  <a:moveTo>
                    <a:pt x="1394" y="510"/>
                  </a:moveTo>
                  <a:cubicBezTo>
                    <a:pt x="1395" y="503"/>
                    <a:pt x="1395" y="503"/>
                    <a:pt x="1395" y="503"/>
                  </a:cubicBezTo>
                  <a:cubicBezTo>
                    <a:pt x="1395" y="495"/>
                    <a:pt x="1395" y="495"/>
                    <a:pt x="1395" y="495"/>
                  </a:cubicBezTo>
                  <a:cubicBezTo>
                    <a:pt x="1403" y="503"/>
                    <a:pt x="1403" y="503"/>
                    <a:pt x="1403" y="503"/>
                  </a:cubicBezTo>
                  <a:cubicBezTo>
                    <a:pt x="1399" y="507"/>
                    <a:pt x="1399" y="507"/>
                    <a:pt x="1399" y="507"/>
                  </a:cubicBezTo>
                  <a:cubicBezTo>
                    <a:pt x="1395" y="511"/>
                    <a:pt x="1395" y="511"/>
                    <a:pt x="1395" y="511"/>
                  </a:cubicBezTo>
                  <a:cubicBezTo>
                    <a:pt x="1394" y="511"/>
                    <a:pt x="1394" y="511"/>
                    <a:pt x="1394" y="511"/>
                  </a:cubicBezTo>
                  <a:lnTo>
                    <a:pt x="1394" y="510"/>
                  </a:lnTo>
                  <a:close/>
                  <a:moveTo>
                    <a:pt x="1392" y="532"/>
                  </a:moveTo>
                  <a:cubicBezTo>
                    <a:pt x="1393" y="523"/>
                    <a:pt x="1393" y="523"/>
                    <a:pt x="1393" y="523"/>
                  </a:cubicBezTo>
                  <a:cubicBezTo>
                    <a:pt x="1401" y="532"/>
                    <a:pt x="1401" y="532"/>
                    <a:pt x="1401" y="532"/>
                  </a:cubicBezTo>
                  <a:cubicBezTo>
                    <a:pt x="1396" y="536"/>
                    <a:pt x="1396" y="536"/>
                    <a:pt x="1396" y="536"/>
                  </a:cubicBezTo>
                  <a:cubicBezTo>
                    <a:pt x="1391" y="541"/>
                    <a:pt x="1391" y="541"/>
                    <a:pt x="1391" y="541"/>
                  </a:cubicBezTo>
                  <a:lnTo>
                    <a:pt x="1392" y="532"/>
                  </a:lnTo>
                  <a:close/>
                  <a:moveTo>
                    <a:pt x="1389" y="566"/>
                  </a:moveTo>
                  <a:cubicBezTo>
                    <a:pt x="1389" y="562"/>
                    <a:pt x="1389" y="558"/>
                    <a:pt x="1390" y="554"/>
                  </a:cubicBezTo>
                  <a:cubicBezTo>
                    <a:pt x="1399" y="566"/>
                    <a:pt x="1399" y="566"/>
                    <a:pt x="1399" y="566"/>
                  </a:cubicBezTo>
                  <a:cubicBezTo>
                    <a:pt x="1394" y="572"/>
                    <a:pt x="1394" y="572"/>
                    <a:pt x="1394" y="572"/>
                  </a:cubicBezTo>
                  <a:cubicBezTo>
                    <a:pt x="1387" y="579"/>
                    <a:pt x="1387" y="579"/>
                    <a:pt x="1387" y="579"/>
                  </a:cubicBezTo>
                  <a:cubicBezTo>
                    <a:pt x="1388" y="575"/>
                    <a:pt x="1388" y="570"/>
                    <a:pt x="1389" y="566"/>
                  </a:cubicBezTo>
                  <a:close/>
                  <a:moveTo>
                    <a:pt x="1384" y="606"/>
                  </a:moveTo>
                  <a:cubicBezTo>
                    <a:pt x="1385" y="602"/>
                    <a:pt x="1385" y="598"/>
                    <a:pt x="1386" y="594"/>
                  </a:cubicBezTo>
                  <a:cubicBezTo>
                    <a:pt x="1386" y="592"/>
                    <a:pt x="1386" y="592"/>
                    <a:pt x="1386" y="592"/>
                  </a:cubicBezTo>
                  <a:cubicBezTo>
                    <a:pt x="1392" y="600"/>
                    <a:pt x="1392" y="600"/>
                    <a:pt x="1392" y="600"/>
                  </a:cubicBezTo>
                  <a:cubicBezTo>
                    <a:pt x="1396" y="605"/>
                    <a:pt x="1396" y="605"/>
                    <a:pt x="1396" y="605"/>
                  </a:cubicBezTo>
                  <a:cubicBezTo>
                    <a:pt x="1390" y="612"/>
                    <a:pt x="1390" y="612"/>
                    <a:pt x="1390" y="612"/>
                  </a:cubicBezTo>
                  <a:cubicBezTo>
                    <a:pt x="1383" y="620"/>
                    <a:pt x="1383" y="620"/>
                    <a:pt x="1383" y="620"/>
                  </a:cubicBezTo>
                  <a:cubicBezTo>
                    <a:pt x="1383" y="615"/>
                    <a:pt x="1384" y="611"/>
                    <a:pt x="1384" y="606"/>
                  </a:cubicBezTo>
                  <a:close/>
                  <a:moveTo>
                    <a:pt x="1379" y="649"/>
                  </a:moveTo>
                  <a:cubicBezTo>
                    <a:pt x="1379" y="644"/>
                    <a:pt x="1380" y="639"/>
                    <a:pt x="1381" y="633"/>
                  </a:cubicBezTo>
                  <a:cubicBezTo>
                    <a:pt x="1393" y="648"/>
                    <a:pt x="1393" y="648"/>
                    <a:pt x="1393" y="648"/>
                  </a:cubicBezTo>
                  <a:cubicBezTo>
                    <a:pt x="1385" y="655"/>
                    <a:pt x="1385" y="655"/>
                    <a:pt x="1385" y="655"/>
                  </a:cubicBezTo>
                  <a:cubicBezTo>
                    <a:pt x="1377" y="664"/>
                    <a:pt x="1377" y="664"/>
                    <a:pt x="1377" y="664"/>
                  </a:cubicBezTo>
                  <a:cubicBezTo>
                    <a:pt x="1377" y="659"/>
                    <a:pt x="1378" y="654"/>
                    <a:pt x="1379" y="649"/>
                  </a:cubicBezTo>
                  <a:close/>
                  <a:moveTo>
                    <a:pt x="1370" y="703"/>
                  </a:moveTo>
                  <a:cubicBezTo>
                    <a:pt x="1371" y="701"/>
                    <a:pt x="1371" y="698"/>
                    <a:pt x="1372" y="696"/>
                  </a:cubicBezTo>
                  <a:cubicBezTo>
                    <a:pt x="1373" y="690"/>
                    <a:pt x="1373" y="690"/>
                    <a:pt x="1373" y="690"/>
                  </a:cubicBezTo>
                  <a:cubicBezTo>
                    <a:pt x="1373" y="687"/>
                    <a:pt x="1373" y="687"/>
                    <a:pt x="1373" y="687"/>
                  </a:cubicBezTo>
                  <a:cubicBezTo>
                    <a:pt x="1373" y="686"/>
                    <a:pt x="1373" y="686"/>
                    <a:pt x="1373" y="686"/>
                  </a:cubicBezTo>
                  <a:cubicBezTo>
                    <a:pt x="1373" y="685"/>
                    <a:pt x="1373" y="685"/>
                    <a:pt x="1373" y="685"/>
                  </a:cubicBezTo>
                  <a:cubicBezTo>
                    <a:pt x="1374" y="683"/>
                    <a:pt x="1374" y="683"/>
                    <a:pt x="1374" y="683"/>
                  </a:cubicBezTo>
                  <a:cubicBezTo>
                    <a:pt x="1374" y="678"/>
                    <a:pt x="1374" y="678"/>
                    <a:pt x="1374" y="678"/>
                  </a:cubicBezTo>
                  <a:cubicBezTo>
                    <a:pt x="1375" y="677"/>
                    <a:pt x="1375" y="677"/>
                    <a:pt x="1375" y="677"/>
                  </a:cubicBezTo>
                  <a:cubicBezTo>
                    <a:pt x="1388" y="690"/>
                    <a:pt x="1388" y="690"/>
                    <a:pt x="1388" y="690"/>
                  </a:cubicBezTo>
                  <a:cubicBezTo>
                    <a:pt x="1387" y="691"/>
                    <a:pt x="1387" y="691"/>
                    <a:pt x="1387" y="691"/>
                  </a:cubicBezTo>
                  <a:cubicBezTo>
                    <a:pt x="1384" y="693"/>
                    <a:pt x="1384" y="693"/>
                    <a:pt x="1384" y="693"/>
                  </a:cubicBezTo>
                  <a:cubicBezTo>
                    <a:pt x="1383" y="694"/>
                    <a:pt x="1383" y="694"/>
                    <a:pt x="1383" y="694"/>
                  </a:cubicBezTo>
                  <a:cubicBezTo>
                    <a:pt x="1382" y="695"/>
                    <a:pt x="1382" y="695"/>
                    <a:pt x="1382" y="695"/>
                  </a:cubicBezTo>
                  <a:cubicBezTo>
                    <a:pt x="1382" y="695"/>
                    <a:pt x="1382" y="695"/>
                    <a:pt x="1382" y="695"/>
                  </a:cubicBezTo>
                  <a:cubicBezTo>
                    <a:pt x="1380" y="697"/>
                    <a:pt x="1380" y="697"/>
                    <a:pt x="1380" y="697"/>
                  </a:cubicBezTo>
                  <a:cubicBezTo>
                    <a:pt x="1376" y="700"/>
                    <a:pt x="1376" y="700"/>
                    <a:pt x="1376" y="700"/>
                  </a:cubicBezTo>
                  <a:cubicBezTo>
                    <a:pt x="1372" y="703"/>
                    <a:pt x="1372" y="703"/>
                    <a:pt x="1372" y="703"/>
                  </a:cubicBezTo>
                  <a:cubicBezTo>
                    <a:pt x="1371" y="703"/>
                    <a:pt x="1371" y="703"/>
                    <a:pt x="1371" y="703"/>
                  </a:cubicBezTo>
                  <a:cubicBezTo>
                    <a:pt x="1370" y="703"/>
                    <a:pt x="1370" y="703"/>
                    <a:pt x="1370" y="703"/>
                  </a:cubicBezTo>
                  <a:close/>
                  <a:moveTo>
                    <a:pt x="1368" y="719"/>
                  </a:moveTo>
                  <a:cubicBezTo>
                    <a:pt x="1368" y="717"/>
                    <a:pt x="1368" y="717"/>
                    <a:pt x="1368" y="717"/>
                  </a:cubicBezTo>
                  <a:cubicBezTo>
                    <a:pt x="1368" y="714"/>
                    <a:pt x="1368" y="714"/>
                    <a:pt x="1368" y="714"/>
                  </a:cubicBezTo>
                  <a:cubicBezTo>
                    <a:pt x="1370" y="714"/>
                    <a:pt x="1370" y="714"/>
                    <a:pt x="1370" y="714"/>
                  </a:cubicBezTo>
                  <a:cubicBezTo>
                    <a:pt x="1376" y="714"/>
                    <a:pt x="1376" y="714"/>
                    <a:pt x="1376" y="714"/>
                  </a:cubicBezTo>
                  <a:cubicBezTo>
                    <a:pt x="1382" y="714"/>
                    <a:pt x="1382" y="714"/>
                    <a:pt x="1382" y="714"/>
                  </a:cubicBezTo>
                  <a:cubicBezTo>
                    <a:pt x="1390" y="714"/>
                    <a:pt x="1390" y="714"/>
                    <a:pt x="1390" y="714"/>
                  </a:cubicBezTo>
                  <a:cubicBezTo>
                    <a:pt x="1397" y="714"/>
                    <a:pt x="1397" y="714"/>
                    <a:pt x="1397" y="714"/>
                  </a:cubicBezTo>
                  <a:cubicBezTo>
                    <a:pt x="1401" y="714"/>
                    <a:pt x="1401" y="714"/>
                    <a:pt x="1401" y="714"/>
                  </a:cubicBezTo>
                  <a:cubicBezTo>
                    <a:pt x="1402" y="714"/>
                    <a:pt x="1402" y="714"/>
                    <a:pt x="1402" y="714"/>
                  </a:cubicBezTo>
                  <a:cubicBezTo>
                    <a:pt x="1403" y="714"/>
                    <a:pt x="1403" y="714"/>
                    <a:pt x="1403" y="714"/>
                  </a:cubicBezTo>
                  <a:cubicBezTo>
                    <a:pt x="1406" y="714"/>
                    <a:pt x="1406" y="714"/>
                    <a:pt x="1406" y="714"/>
                  </a:cubicBezTo>
                  <a:cubicBezTo>
                    <a:pt x="1409" y="714"/>
                    <a:pt x="1409" y="714"/>
                    <a:pt x="1409" y="714"/>
                  </a:cubicBezTo>
                  <a:cubicBezTo>
                    <a:pt x="1409" y="717"/>
                    <a:pt x="1409" y="717"/>
                    <a:pt x="1409" y="717"/>
                  </a:cubicBezTo>
                  <a:cubicBezTo>
                    <a:pt x="1409" y="720"/>
                    <a:pt x="1409" y="720"/>
                    <a:pt x="1409" y="720"/>
                  </a:cubicBezTo>
                  <a:cubicBezTo>
                    <a:pt x="1409" y="720"/>
                    <a:pt x="1409" y="720"/>
                    <a:pt x="1409" y="72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725"/>
                    <a:pt x="1409" y="725"/>
                    <a:pt x="1409" y="725"/>
                  </a:cubicBezTo>
                  <a:cubicBezTo>
                    <a:pt x="1408" y="725"/>
                    <a:pt x="1408" y="725"/>
                    <a:pt x="1408" y="725"/>
                  </a:cubicBezTo>
                  <a:cubicBezTo>
                    <a:pt x="1401" y="725"/>
                    <a:pt x="1401" y="725"/>
                    <a:pt x="1401" y="725"/>
                  </a:cubicBezTo>
                  <a:cubicBezTo>
                    <a:pt x="1393" y="724"/>
                    <a:pt x="1393" y="724"/>
                    <a:pt x="1393" y="724"/>
                  </a:cubicBezTo>
                  <a:cubicBezTo>
                    <a:pt x="1387" y="724"/>
                    <a:pt x="1387" y="724"/>
                    <a:pt x="1387" y="724"/>
                  </a:cubicBezTo>
                  <a:cubicBezTo>
                    <a:pt x="1381" y="724"/>
                    <a:pt x="1381" y="724"/>
                    <a:pt x="1381" y="724"/>
                  </a:cubicBezTo>
                  <a:cubicBezTo>
                    <a:pt x="1376" y="724"/>
                    <a:pt x="1376" y="724"/>
                    <a:pt x="1376" y="724"/>
                  </a:cubicBezTo>
                  <a:cubicBezTo>
                    <a:pt x="1373" y="724"/>
                    <a:pt x="1373" y="724"/>
                    <a:pt x="1373" y="724"/>
                  </a:cubicBezTo>
                  <a:cubicBezTo>
                    <a:pt x="1366" y="724"/>
                    <a:pt x="1366" y="724"/>
                    <a:pt x="1366" y="724"/>
                  </a:cubicBezTo>
                  <a:lnTo>
                    <a:pt x="1368" y="719"/>
                  </a:lnTo>
                  <a:close/>
                  <a:moveTo>
                    <a:pt x="1369" y="743"/>
                  </a:moveTo>
                  <a:cubicBezTo>
                    <a:pt x="1368" y="743"/>
                    <a:pt x="1368" y="743"/>
                    <a:pt x="1368" y="743"/>
                  </a:cubicBezTo>
                  <a:cubicBezTo>
                    <a:pt x="1367" y="745"/>
                    <a:pt x="1367" y="745"/>
                    <a:pt x="1367" y="745"/>
                  </a:cubicBezTo>
                  <a:cubicBezTo>
                    <a:pt x="1366" y="746"/>
                    <a:pt x="1366" y="746"/>
                    <a:pt x="1366" y="746"/>
                  </a:cubicBezTo>
                  <a:cubicBezTo>
                    <a:pt x="1364" y="748"/>
                    <a:pt x="1364" y="748"/>
                    <a:pt x="1364" y="748"/>
                  </a:cubicBezTo>
                  <a:cubicBezTo>
                    <a:pt x="1361" y="751"/>
                    <a:pt x="1361" y="751"/>
                    <a:pt x="1361" y="751"/>
                  </a:cubicBezTo>
                  <a:cubicBezTo>
                    <a:pt x="1361" y="751"/>
                    <a:pt x="1361" y="751"/>
                    <a:pt x="1361" y="751"/>
                  </a:cubicBezTo>
                  <a:cubicBezTo>
                    <a:pt x="1361" y="751"/>
                    <a:pt x="1361" y="751"/>
                    <a:pt x="1361" y="751"/>
                  </a:cubicBezTo>
                  <a:cubicBezTo>
                    <a:pt x="1362" y="749"/>
                    <a:pt x="1362" y="747"/>
                    <a:pt x="1362" y="746"/>
                  </a:cubicBezTo>
                  <a:cubicBezTo>
                    <a:pt x="1363" y="743"/>
                    <a:pt x="1363" y="743"/>
                    <a:pt x="1363" y="743"/>
                  </a:cubicBezTo>
                  <a:cubicBezTo>
                    <a:pt x="1363" y="742"/>
                    <a:pt x="1363" y="742"/>
                    <a:pt x="1363" y="742"/>
                  </a:cubicBezTo>
                  <a:cubicBezTo>
                    <a:pt x="1364" y="739"/>
                    <a:pt x="1364" y="739"/>
                    <a:pt x="1364" y="739"/>
                  </a:cubicBezTo>
                  <a:cubicBezTo>
                    <a:pt x="1365" y="735"/>
                    <a:pt x="1365" y="735"/>
                    <a:pt x="1365" y="735"/>
                  </a:cubicBezTo>
                  <a:lnTo>
                    <a:pt x="1369" y="743"/>
                  </a:lnTo>
                  <a:close/>
                  <a:moveTo>
                    <a:pt x="1349" y="709"/>
                  </a:moveTo>
                  <a:cubicBezTo>
                    <a:pt x="1349" y="708"/>
                    <a:pt x="1349" y="708"/>
                    <a:pt x="1349" y="708"/>
                  </a:cubicBezTo>
                  <a:cubicBezTo>
                    <a:pt x="1357" y="708"/>
                    <a:pt x="1357" y="708"/>
                    <a:pt x="1357" y="708"/>
                  </a:cubicBezTo>
                  <a:cubicBezTo>
                    <a:pt x="1359" y="708"/>
                    <a:pt x="1359" y="708"/>
                    <a:pt x="1359" y="708"/>
                  </a:cubicBezTo>
                  <a:cubicBezTo>
                    <a:pt x="1364" y="708"/>
                    <a:pt x="1364" y="708"/>
                    <a:pt x="1364" y="708"/>
                  </a:cubicBezTo>
                  <a:cubicBezTo>
                    <a:pt x="1364" y="709"/>
                    <a:pt x="1364" y="709"/>
                    <a:pt x="1364" y="709"/>
                  </a:cubicBezTo>
                  <a:cubicBezTo>
                    <a:pt x="1360" y="709"/>
                    <a:pt x="1360" y="709"/>
                    <a:pt x="1360" y="709"/>
                  </a:cubicBezTo>
                  <a:cubicBezTo>
                    <a:pt x="1357" y="709"/>
                    <a:pt x="1357" y="709"/>
                    <a:pt x="1357" y="709"/>
                  </a:cubicBezTo>
                  <a:lnTo>
                    <a:pt x="1349" y="709"/>
                  </a:lnTo>
                  <a:close/>
                  <a:moveTo>
                    <a:pt x="1355" y="730"/>
                  </a:moveTo>
                  <a:cubicBezTo>
                    <a:pt x="1352" y="719"/>
                    <a:pt x="1352" y="719"/>
                    <a:pt x="1352" y="719"/>
                  </a:cubicBezTo>
                  <a:cubicBezTo>
                    <a:pt x="1350" y="714"/>
                    <a:pt x="1350" y="714"/>
                    <a:pt x="1350" y="714"/>
                  </a:cubicBezTo>
                  <a:cubicBezTo>
                    <a:pt x="1352" y="714"/>
                    <a:pt x="1352" y="714"/>
                    <a:pt x="1352" y="714"/>
                  </a:cubicBezTo>
                  <a:cubicBezTo>
                    <a:pt x="1362" y="714"/>
                    <a:pt x="1362" y="714"/>
                    <a:pt x="1362" y="714"/>
                  </a:cubicBezTo>
                  <a:cubicBezTo>
                    <a:pt x="1363" y="714"/>
                    <a:pt x="1363" y="714"/>
                    <a:pt x="1363" y="714"/>
                  </a:cubicBezTo>
                  <a:cubicBezTo>
                    <a:pt x="1363" y="715"/>
                    <a:pt x="1363" y="715"/>
                    <a:pt x="1363" y="715"/>
                  </a:cubicBezTo>
                  <a:cubicBezTo>
                    <a:pt x="1363" y="718"/>
                    <a:pt x="1362" y="720"/>
                    <a:pt x="1362" y="723"/>
                  </a:cubicBezTo>
                  <a:cubicBezTo>
                    <a:pt x="1361" y="726"/>
                    <a:pt x="1361" y="726"/>
                    <a:pt x="1361" y="726"/>
                  </a:cubicBezTo>
                  <a:cubicBezTo>
                    <a:pt x="1361" y="726"/>
                    <a:pt x="1361" y="727"/>
                    <a:pt x="1361" y="727"/>
                  </a:cubicBezTo>
                  <a:cubicBezTo>
                    <a:pt x="1361" y="728"/>
                    <a:pt x="1361" y="728"/>
                    <a:pt x="1361" y="728"/>
                  </a:cubicBezTo>
                  <a:cubicBezTo>
                    <a:pt x="1360" y="730"/>
                    <a:pt x="1360" y="732"/>
                    <a:pt x="1359" y="735"/>
                  </a:cubicBezTo>
                  <a:cubicBezTo>
                    <a:pt x="1359" y="738"/>
                    <a:pt x="1359" y="738"/>
                    <a:pt x="1359" y="738"/>
                  </a:cubicBezTo>
                  <a:cubicBezTo>
                    <a:pt x="1358" y="739"/>
                    <a:pt x="1358" y="739"/>
                    <a:pt x="1358" y="739"/>
                  </a:cubicBezTo>
                  <a:cubicBezTo>
                    <a:pt x="1358" y="741"/>
                    <a:pt x="1358" y="741"/>
                    <a:pt x="1358" y="741"/>
                  </a:cubicBezTo>
                  <a:cubicBezTo>
                    <a:pt x="1357" y="737"/>
                    <a:pt x="1357" y="737"/>
                    <a:pt x="1357" y="737"/>
                  </a:cubicBezTo>
                  <a:cubicBezTo>
                    <a:pt x="1356" y="735"/>
                    <a:pt x="1356" y="735"/>
                    <a:pt x="1356" y="735"/>
                  </a:cubicBezTo>
                  <a:lnTo>
                    <a:pt x="1355" y="730"/>
                  </a:lnTo>
                  <a:close/>
                  <a:moveTo>
                    <a:pt x="1347" y="808"/>
                  </a:moveTo>
                  <a:cubicBezTo>
                    <a:pt x="1347" y="805"/>
                    <a:pt x="1347" y="805"/>
                    <a:pt x="1347" y="805"/>
                  </a:cubicBezTo>
                  <a:cubicBezTo>
                    <a:pt x="1348" y="802"/>
                    <a:pt x="1348" y="802"/>
                    <a:pt x="1348" y="802"/>
                  </a:cubicBezTo>
                  <a:cubicBezTo>
                    <a:pt x="1348" y="802"/>
                    <a:pt x="1348" y="802"/>
                    <a:pt x="1348" y="802"/>
                  </a:cubicBezTo>
                  <a:cubicBezTo>
                    <a:pt x="1349" y="800"/>
                    <a:pt x="1349" y="799"/>
                    <a:pt x="1350" y="797"/>
                  </a:cubicBezTo>
                  <a:cubicBezTo>
                    <a:pt x="1351" y="793"/>
                    <a:pt x="1351" y="793"/>
                    <a:pt x="1351" y="793"/>
                  </a:cubicBezTo>
                  <a:cubicBezTo>
                    <a:pt x="1351" y="791"/>
                    <a:pt x="1351" y="791"/>
                    <a:pt x="1351" y="791"/>
                  </a:cubicBezTo>
                  <a:cubicBezTo>
                    <a:pt x="1352" y="789"/>
                    <a:pt x="1352" y="789"/>
                    <a:pt x="1352" y="789"/>
                  </a:cubicBezTo>
                  <a:cubicBezTo>
                    <a:pt x="1352" y="787"/>
                    <a:pt x="1352" y="787"/>
                    <a:pt x="1352" y="787"/>
                  </a:cubicBezTo>
                  <a:cubicBezTo>
                    <a:pt x="1353" y="786"/>
                    <a:pt x="1353" y="786"/>
                    <a:pt x="1353" y="786"/>
                  </a:cubicBezTo>
                  <a:cubicBezTo>
                    <a:pt x="1353" y="785"/>
                    <a:pt x="1353" y="783"/>
                    <a:pt x="1354" y="782"/>
                  </a:cubicBezTo>
                  <a:cubicBezTo>
                    <a:pt x="1354" y="780"/>
                    <a:pt x="1354" y="780"/>
                    <a:pt x="1354" y="780"/>
                  </a:cubicBezTo>
                  <a:cubicBezTo>
                    <a:pt x="1355" y="778"/>
                    <a:pt x="1355" y="778"/>
                    <a:pt x="1355" y="778"/>
                  </a:cubicBezTo>
                  <a:cubicBezTo>
                    <a:pt x="1363" y="785"/>
                    <a:pt x="1363" y="785"/>
                    <a:pt x="1363" y="785"/>
                  </a:cubicBezTo>
                  <a:cubicBezTo>
                    <a:pt x="1372" y="792"/>
                    <a:pt x="1372" y="792"/>
                    <a:pt x="1372" y="792"/>
                  </a:cubicBezTo>
                  <a:cubicBezTo>
                    <a:pt x="1371" y="793"/>
                    <a:pt x="1371" y="793"/>
                    <a:pt x="1371" y="793"/>
                  </a:cubicBezTo>
                  <a:cubicBezTo>
                    <a:pt x="1369" y="794"/>
                    <a:pt x="1369" y="794"/>
                    <a:pt x="1369" y="794"/>
                  </a:cubicBezTo>
                  <a:cubicBezTo>
                    <a:pt x="1367" y="795"/>
                    <a:pt x="1367" y="795"/>
                    <a:pt x="1367" y="795"/>
                  </a:cubicBezTo>
                  <a:cubicBezTo>
                    <a:pt x="1364" y="797"/>
                    <a:pt x="1364" y="797"/>
                    <a:pt x="1364" y="797"/>
                  </a:cubicBezTo>
                  <a:cubicBezTo>
                    <a:pt x="1363" y="798"/>
                    <a:pt x="1363" y="798"/>
                    <a:pt x="1363" y="798"/>
                  </a:cubicBezTo>
                  <a:cubicBezTo>
                    <a:pt x="1361" y="799"/>
                    <a:pt x="1361" y="799"/>
                    <a:pt x="1361" y="799"/>
                  </a:cubicBezTo>
                  <a:cubicBezTo>
                    <a:pt x="1360" y="800"/>
                    <a:pt x="1360" y="800"/>
                    <a:pt x="1360" y="800"/>
                  </a:cubicBezTo>
                  <a:cubicBezTo>
                    <a:pt x="1359" y="800"/>
                    <a:pt x="1359" y="800"/>
                    <a:pt x="1359" y="800"/>
                  </a:cubicBezTo>
                  <a:cubicBezTo>
                    <a:pt x="1355" y="802"/>
                    <a:pt x="1355" y="802"/>
                    <a:pt x="1355" y="802"/>
                  </a:cubicBezTo>
                  <a:cubicBezTo>
                    <a:pt x="1352" y="805"/>
                    <a:pt x="1352" y="805"/>
                    <a:pt x="1352" y="805"/>
                  </a:cubicBezTo>
                  <a:cubicBezTo>
                    <a:pt x="1351" y="805"/>
                    <a:pt x="1351" y="805"/>
                    <a:pt x="1351" y="805"/>
                  </a:cubicBezTo>
                  <a:cubicBezTo>
                    <a:pt x="1349" y="806"/>
                    <a:pt x="1349" y="806"/>
                    <a:pt x="1349" y="806"/>
                  </a:cubicBezTo>
                  <a:cubicBezTo>
                    <a:pt x="1347" y="808"/>
                    <a:pt x="1347" y="808"/>
                    <a:pt x="1347" y="808"/>
                  </a:cubicBezTo>
                  <a:cubicBezTo>
                    <a:pt x="1347" y="808"/>
                    <a:pt x="1347" y="808"/>
                    <a:pt x="1347" y="808"/>
                  </a:cubicBezTo>
                  <a:close/>
                  <a:moveTo>
                    <a:pt x="1332" y="850"/>
                  </a:moveTo>
                  <a:cubicBezTo>
                    <a:pt x="1333" y="848"/>
                    <a:pt x="1333" y="848"/>
                    <a:pt x="1333" y="848"/>
                  </a:cubicBezTo>
                  <a:cubicBezTo>
                    <a:pt x="1334" y="846"/>
                    <a:pt x="1334" y="846"/>
                    <a:pt x="1334" y="846"/>
                  </a:cubicBezTo>
                  <a:cubicBezTo>
                    <a:pt x="1334" y="844"/>
                    <a:pt x="1335" y="843"/>
                    <a:pt x="1335" y="841"/>
                  </a:cubicBezTo>
                  <a:cubicBezTo>
                    <a:pt x="1337" y="838"/>
                    <a:pt x="1337" y="838"/>
                    <a:pt x="1337" y="838"/>
                  </a:cubicBezTo>
                  <a:cubicBezTo>
                    <a:pt x="1338" y="835"/>
                    <a:pt x="1338" y="835"/>
                    <a:pt x="1338" y="835"/>
                  </a:cubicBezTo>
                  <a:cubicBezTo>
                    <a:pt x="1338" y="833"/>
                    <a:pt x="1338" y="833"/>
                    <a:pt x="1338" y="833"/>
                  </a:cubicBezTo>
                  <a:cubicBezTo>
                    <a:pt x="1339" y="831"/>
                    <a:pt x="1339" y="831"/>
                    <a:pt x="1339" y="831"/>
                  </a:cubicBezTo>
                  <a:cubicBezTo>
                    <a:pt x="1340" y="830"/>
                    <a:pt x="1340" y="828"/>
                    <a:pt x="1340" y="827"/>
                  </a:cubicBezTo>
                  <a:cubicBezTo>
                    <a:pt x="1342" y="823"/>
                    <a:pt x="1342" y="823"/>
                    <a:pt x="1342" y="823"/>
                  </a:cubicBezTo>
                  <a:cubicBezTo>
                    <a:pt x="1343" y="819"/>
                    <a:pt x="1343" y="819"/>
                    <a:pt x="1343" y="819"/>
                  </a:cubicBezTo>
                  <a:cubicBezTo>
                    <a:pt x="1343" y="818"/>
                    <a:pt x="1343" y="818"/>
                    <a:pt x="1343" y="818"/>
                  </a:cubicBezTo>
                  <a:cubicBezTo>
                    <a:pt x="1353" y="826"/>
                    <a:pt x="1353" y="826"/>
                    <a:pt x="1353" y="826"/>
                  </a:cubicBezTo>
                  <a:cubicBezTo>
                    <a:pt x="1362" y="835"/>
                    <a:pt x="1362" y="835"/>
                    <a:pt x="1362" y="835"/>
                  </a:cubicBezTo>
                  <a:cubicBezTo>
                    <a:pt x="1362" y="835"/>
                    <a:pt x="1362" y="835"/>
                    <a:pt x="1362" y="835"/>
                  </a:cubicBezTo>
                  <a:cubicBezTo>
                    <a:pt x="1360" y="836"/>
                    <a:pt x="1360" y="836"/>
                    <a:pt x="1360" y="836"/>
                  </a:cubicBezTo>
                  <a:cubicBezTo>
                    <a:pt x="1357" y="838"/>
                    <a:pt x="1357" y="838"/>
                    <a:pt x="1357" y="838"/>
                  </a:cubicBezTo>
                  <a:cubicBezTo>
                    <a:pt x="1354" y="840"/>
                    <a:pt x="1354" y="840"/>
                    <a:pt x="1354" y="840"/>
                  </a:cubicBezTo>
                  <a:cubicBezTo>
                    <a:pt x="1350" y="842"/>
                    <a:pt x="1350" y="842"/>
                    <a:pt x="1350" y="842"/>
                  </a:cubicBezTo>
                  <a:cubicBezTo>
                    <a:pt x="1349" y="843"/>
                    <a:pt x="1349" y="843"/>
                    <a:pt x="1349" y="843"/>
                  </a:cubicBezTo>
                  <a:cubicBezTo>
                    <a:pt x="1347" y="844"/>
                    <a:pt x="1347" y="844"/>
                    <a:pt x="1347" y="844"/>
                  </a:cubicBezTo>
                  <a:cubicBezTo>
                    <a:pt x="1344" y="845"/>
                    <a:pt x="1344" y="845"/>
                    <a:pt x="1344" y="845"/>
                  </a:cubicBezTo>
                  <a:cubicBezTo>
                    <a:pt x="1342" y="847"/>
                    <a:pt x="1342" y="847"/>
                    <a:pt x="1342" y="847"/>
                  </a:cubicBezTo>
                  <a:cubicBezTo>
                    <a:pt x="1338" y="849"/>
                    <a:pt x="1338" y="849"/>
                    <a:pt x="1338" y="849"/>
                  </a:cubicBezTo>
                  <a:cubicBezTo>
                    <a:pt x="1336" y="851"/>
                    <a:pt x="1336" y="851"/>
                    <a:pt x="1336" y="851"/>
                  </a:cubicBezTo>
                  <a:cubicBezTo>
                    <a:pt x="1334" y="852"/>
                    <a:pt x="1334" y="852"/>
                    <a:pt x="1334" y="852"/>
                  </a:cubicBezTo>
                  <a:cubicBezTo>
                    <a:pt x="1331" y="854"/>
                    <a:pt x="1331" y="854"/>
                    <a:pt x="1331" y="854"/>
                  </a:cubicBezTo>
                  <a:lnTo>
                    <a:pt x="1332" y="850"/>
                  </a:lnTo>
                  <a:close/>
                  <a:moveTo>
                    <a:pt x="1314" y="893"/>
                  </a:moveTo>
                  <a:cubicBezTo>
                    <a:pt x="1315" y="891"/>
                    <a:pt x="1315" y="891"/>
                    <a:pt x="1315" y="891"/>
                  </a:cubicBezTo>
                  <a:cubicBezTo>
                    <a:pt x="1316" y="890"/>
                    <a:pt x="1316" y="890"/>
                    <a:pt x="1316" y="890"/>
                  </a:cubicBezTo>
                  <a:cubicBezTo>
                    <a:pt x="1317" y="887"/>
                    <a:pt x="1317" y="887"/>
                    <a:pt x="1317" y="887"/>
                  </a:cubicBezTo>
                  <a:cubicBezTo>
                    <a:pt x="1317" y="886"/>
                    <a:pt x="1317" y="886"/>
                    <a:pt x="1317" y="886"/>
                  </a:cubicBezTo>
                  <a:cubicBezTo>
                    <a:pt x="1319" y="882"/>
                    <a:pt x="1319" y="882"/>
                    <a:pt x="1319" y="882"/>
                  </a:cubicBezTo>
                  <a:cubicBezTo>
                    <a:pt x="1321" y="878"/>
                    <a:pt x="1321" y="878"/>
                    <a:pt x="1321" y="878"/>
                  </a:cubicBezTo>
                  <a:cubicBezTo>
                    <a:pt x="1322" y="876"/>
                    <a:pt x="1322" y="876"/>
                    <a:pt x="1322" y="876"/>
                  </a:cubicBezTo>
                  <a:cubicBezTo>
                    <a:pt x="1323" y="873"/>
                    <a:pt x="1323" y="873"/>
                    <a:pt x="1323" y="873"/>
                  </a:cubicBezTo>
                  <a:cubicBezTo>
                    <a:pt x="1324" y="872"/>
                    <a:pt x="1324" y="872"/>
                    <a:pt x="1324" y="872"/>
                  </a:cubicBezTo>
                  <a:cubicBezTo>
                    <a:pt x="1325" y="869"/>
                    <a:pt x="1325" y="869"/>
                    <a:pt x="1325" y="869"/>
                  </a:cubicBezTo>
                  <a:cubicBezTo>
                    <a:pt x="1325" y="868"/>
                    <a:pt x="1325" y="868"/>
                    <a:pt x="1325" y="868"/>
                  </a:cubicBezTo>
                  <a:cubicBezTo>
                    <a:pt x="1325" y="867"/>
                    <a:pt x="1325" y="867"/>
                    <a:pt x="1325" y="867"/>
                  </a:cubicBezTo>
                  <a:cubicBezTo>
                    <a:pt x="1327" y="864"/>
                    <a:pt x="1327" y="864"/>
                    <a:pt x="1327" y="864"/>
                  </a:cubicBezTo>
                  <a:cubicBezTo>
                    <a:pt x="1327" y="864"/>
                    <a:pt x="1327" y="864"/>
                    <a:pt x="1327" y="864"/>
                  </a:cubicBezTo>
                  <a:cubicBezTo>
                    <a:pt x="1336" y="870"/>
                    <a:pt x="1336" y="870"/>
                    <a:pt x="1336" y="870"/>
                  </a:cubicBezTo>
                  <a:cubicBezTo>
                    <a:pt x="1349" y="880"/>
                    <a:pt x="1349" y="880"/>
                    <a:pt x="1349" y="880"/>
                  </a:cubicBezTo>
                  <a:cubicBezTo>
                    <a:pt x="1347" y="881"/>
                    <a:pt x="1347" y="881"/>
                    <a:pt x="1347" y="881"/>
                  </a:cubicBezTo>
                  <a:cubicBezTo>
                    <a:pt x="1345" y="882"/>
                    <a:pt x="1345" y="882"/>
                    <a:pt x="1345" y="882"/>
                  </a:cubicBezTo>
                  <a:cubicBezTo>
                    <a:pt x="1342" y="883"/>
                    <a:pt x="1342" y="883"/>
                    <a:pt x="1342" y="883"/>
                  </a:cubicBezTo>
                  <a:cubicBezTo>
                    <a:pt x="1342" y="883"/>
                    <a:pt x="1342" y="883"/>
                    <a:pt x="1342" y="883"/>
                  </a:cubicBezTo>
                  <a:cubicBezTo>
                    <a:pt x="1340" y="884"/>
                    <a:pt x="1340" y="884"/>
                    <a:pt x="1340" y="884"/>
                  </a:cubicBezTo>
                  <a:cubicBezTo>
                    <a:pt x="1338" y="885"/>
                    <a:pt x="1338" y="885"/>
                    <a:pt x="1338" y="885"/>
                  </a:cubicBezTo>
                  <a:cubicBezTo>
                    <a:pt x="1336" y="886"/>
                    <a:pt x="1336" y="886"/>
                    <a:pt x="1336" y="886"/>
                  </a:cubicBezTo>
                  <a:cubicBezTo>
                    <a:pt x="1333" y="888"/>
                    <a:pt x="1333" y="888"/>
                    <a:pt x="1333" y="888"/>
                  </a:cubicBezTo>
                  <a:cubicBezTo>
                    <a:pt x="1331" y="889"/>
                    <a:pt x="1331" y="889"/>
                    <a:pt x="1331" y="889"/>
                  </a:cubicBezTo>
                  <a:cubicBezTo>
                    <a:pt x="1327" y="891"/>
                    <a:pt x="1327" y="891"/>
                    <a:pt x="1327" y="891"/>
                  </a:cubicBezTo>
                  <a:cubicBezTo>
                    <a:pt x="1324" y="892"/>
                    <a:pt x="1324" y="892"/>
                    <a:pt x="1324" y="892"/>
                  </a:cubicBezTo>
                  <a:cubicBezTo>
                    <a:pt x="1323" y="893"/>
                    <a:pt x="1323" y="893"/>
                    <a:pt x="1323" y="893"/>
                  </a:cubicBezTo>
                  <a:cubicBezTo>
                    <a:pt x="1320" y="894"/>
                    <a:pt x="1320" y="894"/>
                    <a:pt x="1320" y="894"/>
                  </a:cubicBezTo>
                  <a:cubicBezTo>
                    <a:pt x="1319" y="895"/>
                    <a:pt x="1319" y="895"/>
                    <a:pt x="1319" y="895"/>
                  </a:cubicBezTo>
                  <a:cubicBezTo>
                    <a:pt x="1317" y="896"/>
                    <a:pt x="1317" y="896"/>
                    <a:pt x="1317" y="896"/>
                  </a:cubicBezTo>
                  <a:cubicBezTo>
                    <a:pt x="1312" y="898"/>
                    <a:pt x="1312" y="898"/>
                    <a:pt x="1312" y="898"/>
                  </a:cubicBezTo>
                  <a:cubicBezTo>
                    <a:pt x="1312" y="896"/>
                    <a:pt x="1313" y="895"/>
                    <a:pt x="1314" y="893"/>
                  </a:cubicBezTo>
                  <a:close/>
                  <a:moveTo>
                    <a:pt x="1300" y="921"/>
                  </a:moveTo>
                  <a:cubicBezTo>
                    <a:pt x="1301" y="920"/>
                    <a:pt x="1301" y="920"/>
                    <a:pt x="1301" y="920"/>
                  </a:cubicBezTo>
                  <a:cubicBezTo>
                    <a:pt x="1302" y="919"/>
                    <a:pt x="1302" y="919"/>
                    <a:pt x="1302" y="919"/>
                  </a:cubicBezTo>
                  <a:cubicBezTo>
                    <a:pt x="1303" y="917"/>
                    <a:pt x="1303" y="917"/>
                    <a:pt x="1303" y="917"/>
                  </a:cubicBezTo>
                  <a:cubicBezTo>
                    <a:pt x="1304" y="913"/>
                    <a:pt x="1304" y="913"/>
                    <a:pt x="1304" y="913"/>
                  </a:cubicBezTo>
                  <a:cubicBezTo>
                    <a:pt x="1305" y="912"/>
                    <a:pt x="1305" y="912"/>
                    <a:pt x="1305" y="912"/>
                  </a:cubicBezTo>
                  <a:cubicBezTo>
                    <a:pt x="1305" y="911"/>
                    <a:pt x="1305" y="911"/>
                    <a:pt x="1305" y="911"/>
                  </a:cubicBezTo>
                  <a:cubicBezTo>
                    <a:pt x="1306" y="910"/>
                    <a:pt x="1306" y="910"/>
                    <a:pt x="1306" y="910"/>
                  </a:cubicBezTo>
                  <a:cubicBezTo>
                    <a:pt x="1307" y="908"/>
                    <a:pt x="1307" y="908"/>
                    <a:pt x="1307" y="908"/>
                  </a:cubicBezTo>
                  <a:cubicBezTo>
                    <a:pt x="1316" y="914"/>
                    <a:pt x="1316" y="914"/>
                    <a:pt x="1316" y="914"/>
                  </a:cubicBezTo>
                  <a:cubicBezTo>
                    <a:pt x="1327" y="922"/>
                    <a:pt x="1327" y="922"/>
                    <a:pt x="1327" y="922"/>
                  </a:cubicBezTo>
                  <a:cubicBezTo>
                    <a:pt x="1324" y="922"/>
                    <a:pt x="1324" y="922"/>
                    <a:pt x="1324" y="922"/>
                  </a:cubicBezTo>
                  <a:cubicBezTo>
                    <a:pt x="1322" y="922"/>
                    <a:pt x="1322" y="922"/>
                    <a:pt x="1322" y="922"/>
                  </a:cubicBezTo>
                  <a:cubicBezTo>
                    <a:pt x="1321" y="922"/>
                    <a:pt x="1321" y="922"/>
                    <a:pt x="1321" y="922"/>
                  </a:cubicBezTo>
                  <a:cubicBezTo>
                    <a:pt x="1321" y="922"/>
                    <a:pt x="1321" y="922"/>
                    <a:pt x="1321" y="922"/>
                  </a:cubicBezTo>
                  <a:cubicBezTo>
                    <a:pt x="1319" y="922"/>
                    <a:pt x="1319" y="922"/>
                    <a:pt x="1319" y="922"/>
                  </a:cubicBezTo>
                  <a:cubicBezTo>
                    <a:pt x="1317" y="922"/>
                    <a:pt x="1317" y="922"/>
                    <a:pt x="1317" y="922"/>
                  </a:cubicBezTo>
                  <a:cubicBezTo>
                    <a:pt x="1315" y="922"/>
                    <a:pt x="1315" y="922"/>
                    <a:pt x="1315" y="922"/>
                  </a:cubicBezTo>
                  <a:cubicBezTo>
                    <a:pt x="1313" y="922"/>
                    <a:pt x="1313" y="922"/>
                    <a:pt x="1313" y="922"/>
                  </a:cubicBezTo>
                  <a:cubicBezTo>
                    <a:pt x="1308" y="922"/>
                    <a:pt x="1308" y="922"/>
                    <a:pt x="1308" y="922"/>
                  </a:cubicBezTo>
                  <a:cubicBezTo>
                    <a:pt x="1305" y="922"/>
                    <a:pt x="1305" y="922"/>
                    <a:pt x="1305" y="922"/>
                  </a:cubicBezTo>
                  <a:cubicBezTo>
                    <a:pt x="1303" y="922"/>
                    <a:pt x="1303" y="922"/>
                    <a:pt x="1303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0" y="922"/>
                    <a:pt x="1300" y="922"/>
                    <a:pt x="1300" y="922"/>
                  </a:cubicBezTo>
                  <a:lnTo>
                    <a:pt x="1300" y="921"/>
                  </a:lnTo>
                  <a:close/>
                  <a:moveTo>
                    <a:pt x="1299" y="1008"/>
                  </a:moveTo>
                  <a:cubicBezTo>
                    <a:pt x="1295" y="1008"/>
                    <a:pt x="1295" y="1008"/>
                    <a:pt x="1295" y="1008"/>
                  </a:cubicBezTo>
                  <a:cubicBezTo>
                    <a:pt x="1293" y="1008"/>
                    <a:pt x="1293" y="1008"/>
                    <a:pt x="1293" y="1008"/>
                  </a:cubicBezTo>
                  <a:cubicBezTo>
                    <a:pt x="1294" y="1007"/>
                    <a:pt x="1294" y="1007"/>
                    <a:pt x="1294" y="1007"/>
                  </a:cubicBezTo>
                  <a:cubicBezTo>
                    <a:pt x="1297" y="1006"/>
                    <a:pt x="1297" y="1006"/>
                    <a:pt x="1297" y="1006"/>
                  </a:cubicBezTo>
                  <a:cubicBezTo>
                    <a:pt x="1302" y="1001"/>
                    <a:pt x="1302" y="1001"/>
                    <a:pt x="1302" y="1001"/>
                  </a:cubicBezTo>
                  <a:cubicBezTo>
                    <a:pt x="1303" y="1008"/>
                    <a:pt x="1303" y="1008"/>
                    <a:pt x="1303" y="1008"/>
                  </a:cubicBezTo>
                  <a:lnTo>
                    <a:pt x="1299" y="1008"/>
                  </a:lnTo>
                  <a:close/>
                  <a:moveTo>
                    <a:pt x="1300" y="1016"/>
                  </a:moveTo>
                  <a:cubicBezTo>
                    <a:pt x="1300" y="1017"/>
                    <a:pt x="1300" y="1017"/>
                    <a:pt x="1300" y="1017"/>
                  </a:cubicBezTo>
                  <a:cubicBezTo>
                    <a:pt x="1300" y="1017"/>
                    <a:pt x="1300" y="1017"/>
                    <a:pt x="1300" y="1017"/>
                  </a:cubicBezTo>
                  <a:cubicBezTo>
                    <a:pt x="1299" y="1016"/>
                    <a:pt x="1299" y="1016"/>
                    <a:pt x="1299" y="1016"/>
                  </a:cubicBezTo>
                  <a:cubicBezTo>
                    <a:pt x="1299" y="1016"/>
                    <a:pt x="1299" y="1016"/>
                    <a:pt x="1299" y="1016"/>
                  </a:cubicBezTo>
                  <a:lnTo>
                    <a:pt x="1300" y="1016"/>
                  </a:lnTo>
                  <a:close/>
                  <a:moveTo>
                    <a:pt x="1293" y="961"/>
                  </a:moveTo>
                  <a:cubicBezTo>
                    <a:pt x="1291" y="963"/>
                    <a:pt x="1291" y="963"/>
                    <a:pt x="1291" y="963"/>
                  </a:cubicBezTo>
                  <a:cubicBezTo>
                    <a:pt x="1286" y="956"/>
                    <a:pt x="1286" y="956"/>
                    <a:pt x="1286" y="956"/>
                  </a:cubicBezTo>
                  <a:cubicBezTo>
                    <a:pt x="1288" y="956"/>
                    <a:pt x="1288" y="956"/>
                    <a:pt x="1288" y="956"/>
                  </a:cubicBezTo>
                  <a:cubicBezTo>
                    <a:pt x="1296" y="956"/>
                    <a:pt x="1296" y="956"/>
                    <a:pt x="1296" y="956"/>
                  </a:cubicBezTo>
                  <a:lnTo>
                    <a:pt x="1293" y="961"/>
                  </a:lnTo>
                  <a:close/>
                  <a:moveTo>
                    <a:pt x="1297" y="964"/>
                  </a:moveTo>
                  <a:cubicBezTo>
                    <a:pt x="1299" y="961"/>
                    <a:pt x="1299" y="961"/>
                    <a:pt x="1299" y="961"/>
                  </a:cubicBezTo>
                  <a:cubicBezTo>
                    <a:pt x="1299" y="966"/>
                    <a:pt x="1299" y="966"/>
                    <a:pt x="1299" y="966"/>
                  </a:cubicBezTo>
                  <a:cubicBezTo>
                    <a:pt x="1299" y="971"/>
                    <a:pt x="1299" y="971"/>
                    <a:pt x="1299" y="971"/>
                  </a:cubicBezTo>
                  <a:cubicBezTo>
                    <a:pt x="1299" y="974"/>
                    <a:pt x="1299" y="974"/>
                    <a:pt x="1299" y="974"/>
                  </a:cubicBezTo>
                  <a:cubicBezTo>
                    <a:pt x="1294" y="968"/>
                    <a:pt x="1294" y="968"/>
                    <a:pt x="1294" y="968"/>
                  </a:cubicBezTo>
                  <a:cubicBezTo>
                    <a:pt x="1295" y="967"/>
                    <a:pt x="1295" y="967"/>
                    <a:pt x="1295" y="967"/>
                  </a:cubicBezTo>
                  <a:lnTo>
                    <a:pt x="1297" y="964"/>
                  </a:lnTo>
                  <a:close/>
                  <a:moveTo>
                    <a:pt x="1291" y="972"/>
                  </a:moveTo>
                  <a:cubicBezTo>
                    <a:pt x="1296" y="979"/>
                    <a:pt x="1296" y="979"/>
                    <a:pt x="1296" y="979"/>
                  </a:cubicBezTo>
                  <a:cubicBezTo>
                    <a:pt x="1295" y="979"/>
                    <a:pt x="1295" y="979"/>
                    <a:pt x="1295" y="979"/>
                  </a:cubicBezTo>
                  <a:cubicBezTo>
                    <a:pt x="1287" y="979"/>
                    <a:pt x="1287" y="979"/>
                    <a:pt x="1287" y="979"/>
                  </a:cubicBezTo>
                  <a:cubicBezTo>
                    <a:pt x="1286" y="979"/>
                    <a:pt x="1286" y="979"/>
                    <a:pt x="1286" y="979"/>
                  </a:cubicBezTo>
                  <a:cubicBezTo>
                    <a:pt x="1286" y="979"/>
                    <a:pt x="1286" y="979"/>
                    <a:pt x="1286" y="979"/>
                  </a:cubicBezTo>
                  <a:cubicBezTo>
                    <a:pt x="1290" y="974"/>
                    <a:pt x="1290" y="974"/>
                    <a:pt x="1290" y="974"/>
                  </a:cubicBezTo>
                  <a:lnTo>
                    <a:pt x="1291" y="972"/>
                  </a:lnTo>
                  <a:close/>
                  <a:moveTo>
                    <a:pt x="1286" y="984"/>
                  </a:moveTo>
                  <a:cubicBezTo>
                    <a:pt x="1292" y="984"/>
                    <a:pt x="1292" y="984"/>
                    <a:pt x="1292" y="984"/>
                  </a:cubicBezTo>
                  <a:cubicBezTo>
                    <a:pt x="1294" y="984"/>
                    <a:pt x="1294" y="984"/>
                    <a:pt x="1294" y="984"/>
                  </a:cubicBezTo>
                  <a:cubicBezTo>
                    <a:pt x="1293" y="985"/>
                    <a:pt x="1293" y="985"/>
                    <a:pt x="1293" y="985"/>
                  </a:cubicBezTo>
                  <a:cubicBezTo>
                    <a:pt x="1289" y="988"/>
                    <a:pt x="1289" y="988"/>
                    <a:pt x="1289" y="988"/>
                  </a:cubicBezTo>
                  <a:cubicBezTo>
                    <a:pt x="1285" y="991"/>
                    <a:pt x="1285" y="991"/>
                    <a:pt x="1285" y="991"/>
                  </a:cubicBezTo>
                  <a:cubicBezTo>
                    <a:pt x="1284" y="984"/>
                    <a:pt x="1284" y="984"/>
                    <a:pt x="1284" y="984"/>
                  </a:cubicBezTo>
                  <a:lnTo>
                    <a:pt x="1286" y="984"/>
                  </a:lnTo>
                  <a:close/>
                  <a:moveTo>
                    <a:pt x="1287" y="1003"/>
                  </a:moveTo>
                  <a:cubicBezTo>
                    <a:pt x="1287" y="1000"/>
                    <a:pt x="1287" y="1000"/>
                    <a:pt x="1287" y="1000"/>
                  </a:cubicBezTo>
                  <a:cubicBezTo>
                    <a:pt x="1286" y="997"/>
                    <a:pt x="1286" y="997"/>
                    <a:pt x="1286" y="997"/>
                  </a:cubicBezTo>
                  <a:cubicBezTo>
                    <a:pt x="1287" y="996"/>
                    <a:pt x="1287" y="996"/>
                    <a:pt x="1287" y="996"/>
                  </a:cubicBezTo>
                  <a:cubicBezTo>
                    <a:pt x="1293" y="991"/>
                    <a:pt x="1293" y="991"/>
                    <a:pt x="1293" y="991"/>
                  </a:cubicBezTo>
                  <a:cubicBezTo>
                    <a:pt x="1294" y="991"/>
                    <a:pt x="1294" y="991"/>
                    <a:pt x="1294" y="991"/>
                  </a:cubicBezTo>
                  <a:cubicBezTo>
                    <a:pt x="1293" y="992"/>
                    <a:pt x="1293" y="992"/>
                    <a:pt x="1293" y="992"/>
                  </a:cubicBezTo>
                  <a:cubicBezTo>
                    <a:pt x="1289" y="999"/>
                    <a:pt x="1289" y="999"/>
                    <a:pt x="1289" y="999"/>
                  </a:cubicBezTo>
                  <a:cubicBezTo>
                    <a:pt x="1288" y="1001"/>
                    <a:pt x="1288" y="1001"/>
                    <a:pt x="1288" y="1001"/>
                  </a:cubicBezTo>
                  <a:lnTo>
                    <a:pt x="1287" y="1003"/>
                  </a:lnTo>
                  <a:close/>
                  <a:moveTo>
                    <a:pt x="1288" y="1015"/>
                  </a:moveTo>
                  <a:cubicBezTo>
                    <a:pt x="1287" y="1016"/>
                    <a:pt x="1287" y="1016"/>
                    <a:pt x="1287" y="1016"/>
                  </a:cubicBezTo>
                  <a:cubicBezTo>
                    <a:pt x="1286" y="1016"/>
                    <a:pt x="1286" y="1016"/>
                    <a:pt x="1286" y="1016"/>
                  </a:cubicBezTo>
                  <a:cubicBezTo>
                    <a:pt x="1286" y="1015"/>
                    <a:pt x="1286" y="1015"/>
                    <a:pt x="1286" y="1015"/>
                  </a:cubicBezTo>
                  <a:cubicBezTo>
                    <a:pt x="1287" y="1014"/>
                    <a:pt x="1287" y="1014"/>
                    <a:pt x="1287" y="1014"/>
                  </a:cubicBezTo>
                  <a:lnTo>
                    <a:pt x="1288" y="1015"/>
                  </a:lnTo>
                  <a:close/>
                  <a:moveTo>
                    <a:pt x="1299" y="991"/>
                  </a:moveTo>
                  <a:cubicBezTo>
                    <a:pt x="1300" y="990"/>
                    <a:pt x="1300" y="990"/>
                    <a:pt x="1300" y="990"/>
                  </a:cubicBezTo>
                  <a:cubicBezTo>
                    <a:pt x="1300" y="992"/>
                    <a:pt x="1300" y="992"/>
                    <a:pt x="1300" y="992"/>
                  </a:cubicBezTo>
                  <a:cubicBezTo>
                    <a:pt x="1301" y="995"/>
                    <a:pt x="1301" y="995"/>
                    <a:pt x="1301" y="995"/>
                  </a:cubicBezTo>
                  <a:cubicBezTo>
                    <a:pt x="1299" y="997"/>
                    <a:pt x="1299" y="997"/>
                    <a:pt x="1299" y="997"/>
                  </a:cubicBezTo>
                  <a:cubicBezTo>
                    <a:pt x="1294" y="1001"/>
                    <a:pt x="1294" y="1001"/>
                    <a:pt x="1294" y="1001"/>
                  </a:cubicBezTo>
                  <a:cubicBezTo>
                    <a:pt x="1297" y="995"/>
                    <a:pt x="1297" y="995"/>
                    <a:pt x="1297" y="995"/>
                  </a:cubicBezTo>
                  <a:lnTo>
                    <a:pt x="1299" y="991"/>
                  </a:lnTo>
                  <a:close/>
                  <a:moveTo>
                    <a:pt x="1295" y="938"/>
                  </a:moveTo>
                  <a:cubicBezTo>
                    <a:pt x="1295" y="937"/>
                    <a:pt x="1295" y="937"/>
                    <a:pt x="1295" y="937"/>
                  </a:cubicBezTo>
                  <a:cubicBezTo>
                    <a:pt x="1296" y="936"/>
                    <a:pt x="1296" y="936"/>
                    <a:pt x="1296" y="936"/>
                  </a:cubicBezTo>
                  <a:cubicBezTo>
                    <a:pt x="1298" y="933"/>
                    <a:pt x="1298" y="933"/>
                    <a:pt x="1298" y="933"/>
                  </a:cubicBezTo>
                  <a:cubicBezTo>
                    <a:pt x="1299" y="932"/>
                    <a:pt x="1299" y="932"/>
                    <a:pt x="1299" y="932"/>
                  </a:cubicBezTo>
                  <a:cubicBezTo>
                    <a:pt x="1299" y="934"/>
                    <a:pt x="1299" y="934"/>
                    <a:pt x="1299" y="934"/>
                  </a:cubicBezTo>
                  <a:cubicBezTo>
                    <a:pt x="1299" y="938"/>
                    <a:pt x="1299" y="938"/>
                    <a:pt x="1299" y="938"/>
                  </a:cubicBezTo>
                  <a:cubicBezTo>
                    <a:pt x="1299" y="940"/>
                    <a:pt x="1299" y="940"/>
                    <a:pt x="1299" y="940"/>
                  </a:cubicBezTo>
                  <a:cubicBezTo>
                    <a:pt x="1299" y="941"/>
                    <a:pt x="1299" y="941"/>
                    <a:pt x="1299" y="941"/>
                  </a:cubicBezTo>
                  <a:cubicBezTo>
                    <a:pt x="1299" y="942"/>
                    <a:pt x="1299" y="942"/>
                    <a:pt x="1299" y="942"/>
                  </a:cubicBezTo>
                  <a:cubicBezTo>
                    <a:pt x="1297" y="943"/>
                    <a:pt x="1297" y="943"/>
                    <a:pt x="1297" y="943"/>
                  </a:cubicBezTo>
                  <a:cubicBezTo>
                    <a:pt x="1294" y="939"/>
                    <a:pt x="1294" y="939"/>
                    <a:pt x="1294" y="939"/>
                  </a:cubicBezTo>
                  <a:lnTo>
                    <a:pt x="1295" y="938"/>
                  </a:lnTo>
                  <a:close/>
                  <a:moveTo>
                    <a:pt x="1295" y="949"/>
                  </a:moveTo>
                  <a:cubicBezTo>
                    <a:pt x="1295" y="949"/>
                    <a:pt x="1295" y="949"/>
                    <a:pt x="1295" y="949"/>
                  </a:cubicBezTo>
                  <a:cubicBezTo>
                    <a:pt x="1296" y="950"/>
                    <a:pt x="1296" y="950"/>
                    <a:pt x="1296" y="950"/>
                  </a:cubicBezTo>
                  <a:cubicBezTo>
                    <a:pt x="1296" y="951"/>
                    <a:pt x="1296" y="951"/>
                    <a:pt x="1296" y="951"/>
                  </a:cubicBezTo>
                  <a:cubicBezTo>
                    <a:pt x="1292" y="951"/>
                    <a:pt x="1292" y="951"/>
                    <a:pt x="1292" y="951"/>
                  </a:cubicBezTo>
                  <a:lnTo>
                    <a:pt x="1295" y="949"/>
                  </a:lnTo>
                  <a:close/>
                  <a:moveTo>
                    <a:pt x="1291" y="946"/>
                  </a:moveTo>
                  <a:cubicBezTo>
                    <a:pt x="1288" y="947"/>
                    <a:pt x="1288" y="947"/>
                    <a:pt x="1288" y="947"/>
                  </a:cubicBezTo>
                  <a:cubicBezTo>
                    <a:pt x="1290" y="944"/>
                    <a:pt x="1290" y="944"/>
                    <a:pt x="1290" y="944"/>
                  </a:cubicBezTo>
                  <a:cubicBezTo>
                    <a:pt x="1291" y="943"/>
                    <a:pt x="1291" y="943"/>
                    <a:pt x="1291" y="943"/>
                  </a:cubicBezTo>
                  <a:cubicBezTo>
                    <a:pt x="1292" y="945"/>
                    <a:pt x="1292" y="945"/>
                    <a:pt x="1292" y="945"/>
                  </a:cubicBezTo>
                  <a:lnTo>
                    <a:pt x="1291" y="946"/>
                  </a:lnTo>
                  <a:close/>
                  <a:moveTo>
                    <a:pt x="1287" y="927"/>
                  </a:moveTo>
                  <a:cubicBezTo>
                    <a:pt x="1292" y="927"/>
                    <a:pt x="1292" y="927"/>
                    <a:pt x="1292" y="927"/>
                  </a:cubicBezTo>
                  <a:cubicBezTo>
                    <a:pt x="1290" y="930"/>
                    <a:pt x="1290" y="930"/>
                    <a:pt x="1290" y="930"/>
                  </a:cubicBezTo>
                  <a:cubicBezTo>
                    <a:pt x="1289" y="931"/>
                    <a:pt x="1289" y="931"/>
                    <a:pt x="1289" y="931"/>
                  </a:cubicBezTo>
                  <a:cubicBezTo>
                    <a:pt x="1289" y="932"/>
                    <a:pt x="1289" y="932"/>
                    <a:pt x="1289" y="932"/>
                  </a:cubicBezTo>
                  <a:cubicBezTo>
                    <a:pt x="1289" y="932"/>
                    <a:pt x="1289" y="932"/>
                    <a:pt x="1289" y="932"/>
                  </a:cubicBezTo>
                  <a:cubicBezTo>
                    <a:pt x="1289" y="932"/>
                    <a:pt x="1289" y="932"/>
                    <a:pt x="1289" y="932"/>
                  </a:cubicBezTo>
                  <a:cubicBezTo>
                    <a:pt x="1287" y="929"/>
                    <a:pt x="1287" y="929"/>
                    <a:pt x="1287" y="929"/>
                  </a:cubicBezTo>
                  <a:cubicBezTo>
                    <a:pt x="1286" y="927"/>
                    <a:pt x="1286" y="927"/>
                    <a:pt x="1286" y="927"/>
                  </a:cubicBezTo>
                  <a:lnTo>
                    <a:pt x="1287" y="927"/>
                  </a:lnTo>
                  <a:close/>
                  <a:moveTo>
                    <a:pt x="1283" y="938"/>
                  </a:moveTo>
                  <a:cubicBezTo>
                    <a:pt x="1283" y="935"/>
                    <a:pt x="1283" y="935"/>
                    <a:pt x="1283" y="935"/>
                  </a:cubicBezTo>
                  <a:cubicBezTo>
                    <a:pt x="1283" y="932"/>
                    <a:pt x="1283" y="932"/>
                    <a:pt x="1283" y="932"/>
                  </a:cubicBezTo>
                  <a:cubicBezTo>
                    <a:pt x="1287" y="937"/>
                    <a:pt x="1287" y="937"/>
                    <a:pt x="1287" y="937"/>
                  </a:cubicBezTo>
                  <a:cubicBezTo>
                    <a:pt x="1286" y="938"/>
                    <a:pt x="1286" y="938"/>
                    <a:pt x="1286" y="938"/>
                  </a:cubicBezTo>
                  <a:cubicBezTo>
                    <a:pt x="1285" y="940"/>
                    <a:pt x="1285" y="940"/>
                    <a:pt x="1285" y="940"/>
                  </a:cubicBezTo>
                  <a:cubicBezTo>
                    <a:pt x="1283" y="943"/>
                    <a:pt x="1283" y="943"/>
                    <a:pt x="1283" y="943"/>
                  </a:cubicBezTo>
                  <a:lnTo>
                    <a:pt x="1283" y="938"/>
                  </a:lnTo>
                  <a:close/>
                  <a:moveTo>
                    <a:pt x="1283" y="968"/>
                  </a:moveTo>
                  <a:cubicBezTo>
                    <a:pt x="1283" y="963"/>
                    <a:pt x="1283" y="963"/>
                    <a:pt x="1283" y="963"/>
                  </a:cubicBezTo>
                  <a:cubicBezTo>
                    <a:pt x="1283" y="961"/>
                    <a:pt x="1283" y="961"/>
                    <a:pt x="1283" y="961"/>
                  </a:cubicBezTo>
                  <a:cubicBezTo>
                    <a:pt x="1288" y="968"/>
                    <a:pt x="1288" y="968"/>
                    <a:pt x="1288" y="968"/>
                  </a:cubicBezTo>
                  <a:cubicBezTo>
                    <a:pt x="1288" y="968"/>
                    <a:pt x="1288" y="968"/>
                    <a:pt x="1288" y="968"/>
                  </a:cubicBezTo>
                  <a:cubicBezTo>
                    <a:pt x="1286" y="970"/>
                    <a:pt x="1286" y="970"/>
                    <a:pt x="1286" y="970"/>
                  </a:cubicBezTo>
                  <a:cubicBezTo>
                    <a:pt x="1283" y="974"/>
                    <a:pt x="1283" y="974"/>
                    <a:pt x="1283" y="974"/>
                  </a:cubicBezTo>
                  <a:lnTo>
                    <a:pt x="1283" y="968"/>
                  </a:lnTo>
                  <a:close/>
                  <a:moveTo>
                    <a:pt x="1274" y="998"/>
                  </a:moveTo>
                  <a:cubicBezTo>
                    <a:pt x="1276" y="994"/>
                    <a:pt x="1276" y="994"/>
                    <a:pt x="1276" y="994"/>
                  </a:cubicBezTo>
                  <a:cubicBezTo>
                    <a:pt x="1278" y="991"/>
                    <a:pt x="1278" y="991"/>
                    <a:pt x="1278" y="991"/>
                  </a:cubicBezTo>
                  <a:cubicBezTo>
                    <a:pt x="1279" y="989"/>
                    <a:pt x="1279" y="989"/>
                    <a:pt x="1279" y="989"/>
                  </a:cubicBezTo>
                  <a:cubicBezTo>
                    <a:pt x="1279" y="989"/>
                    <a:pt x="1279" y="989"/>
                    <a:pt x="1279" y="989"/>
                  </a:cubicBezTo>
                  <a:cubicBezTo>
                    <a:pt x="1279" y="989"/>
                    <a:pt x="1279" y="989"/>
                    <a:pt x="1279" y="989"/>
                  </a:cubicBezTo>
                  <a:cubicBezTo>
                    <a:pt x="1280" y="994"/>
                    <a:pt x="1280" y="994"/>
                    <a:pt x="1280" y="994"/>
                  </a:cubicBezTo>
                  <a:cubicBezTo>
                    <a:pt x="1280" y="994"/>
                    <a:pt x="1280" y="994"/>
                    <a:pt x="1280" y="994"/>
                  </a:cubicBezTo>
                  <a:cubicBezTo>
                    <a:pt x="1279" y="996"/>
                    <a:pt x="1279" y="996"/>
                    <a:pt x="1279" y="996"/>
                  </a:cubicBezTo>
                  <a:cubicBezTo>
                    <a:pt x="1274" y="999"/>
                    <a:pt x="1274" y="999"/>
                    <a:pt x="1274" y="999"/>
                  </a:cubicBezTo>
                  <a:cubicBezTo>
                    <a:pt x="1272" y="1001"/>
                    <a:pt x="1272" y="1001"/>
                    <a:pt x="1272" y="1001"/>
                  </a:cubicBezTo>
                  <a:lnTo>
                    <a:pt x="1274" y="998"/>
                  </a:lnTo>
                  <a:close/>
                  <a:moveTo>
                    <a:pt x="1271" y="1008"/>
                  </a:moveTo>
                  <a:cubicBezTo>
                    <a:pt x="1274" y="1006"/>
                    <a:pt x="1274" y="1006"/>
                    <a:pt x="1274" y="1006"/>
                  </a:cubicBezTo>
                  <a:cubicBezTo>
                    <a:pt x="1276" y="1005"/>
                    <a:pt x="1276" y="1005"/>
                    <a:pt x="1276" y="1005"/>
                  </a:cubicBezTo>
                  <a:cubicBezTo>
                    <a:pt x="1278" y="1003"/>
                    <a:pt x="1278" y="1003"/>
                    <a:pt x="1278" y="1003"/>
                  </a:cubicBezTo>
                  <a:cubicBezTo>
                    <a:pt x="1282" y="1000"/>
                    <a:pt x="1282" y="1000"/>
                    <a:pt x="1282" y="1000"/>
                  </a:cubicBezTo>
                  <a:cubicBezTo>
                    <a:pt x="1283" y="1007"/>
                    <a:pt x="1283" y="1007"/>
                    <a:pt x="1283" y="1007"/>
                  </a:cubicBezTo>
                  <a:cubicBezTo>
                    <a:pt x="1283" y="1008"/>
                    <a:pt x="1283" y="1008"/>
                    <a:pt x="1283" y="1008"/>
                  </a:cubicBezTo>
                  <a:cubicBezTo>
                    <a:pt x="1279" y="1008"/>
                    <a:pt x="1279" y="1008"/>
                    <a:pt x="1279" y="1008"/>
                  </a:cubicBezTo>
                  <a:cubicBezTo>
                    <a:pt x="1277" y="1008"/>
                    <a:pt x="1277" y="1008"/>
                    <a:pt x="1277" y="1008"/>
                  </a:cubicBezTo>
                  <a:lnTo>
                    <a:pt x="1271" y="1008"/>
                  </a:lnTo>
                  <a:close/>
                  <a:moveTo>
                    <a:pt x="1280" y="1015"/>
                  </a:moveTo>
                  <a:cubicBezTo>
                    <a:pt x="1279" y="1017"/>
                    <a:pt x="1279" y="1017"/>
                    <a:pt x="1279" y="1017"/>
                  </a:cubicBezTo>
                  <a:cubicBezTo>
                    <a:pt x="1279" y="1017"/>
                    <a:pt x="1279" y="1017"/>
                    <a:pt x="1279" y="1017"/>
                  </a:cubicBezTo>
                  <a:cubicBezTo>
                    <a:pt x="1278" y="1016"/>
                    <a:pt x="1278" y="1016"/>
                    <a:pt x="1278" y="1016"/>
                  </a:cubicBezTo>
                  <a:cubicBezTo>
                    <a:pt x="1278" y="1016"/>
                    <a:pt x="1278" y="1016"/>
                    <a:pt x="1278" y="1016"/>
                  </a:cubicBezTo>
                  <a:lnTo>
                    <a:pt x="1280" y="1015"/>
                  </a:lnTo>
                  <a:close/>
                  <a:moveTo>
                    <a:pt x="1277" y="1023"/>
                  </a:moveTo>
                  <a:cubicBezTo>
                    <a:pt x="1285" y="1023"/>
                    <a:pt x="1285" y="1023"/>
                    <a:pt x="1285" y="1023"/>
                  </a:cubicBezTo>
                  <a:cubicBezTo>
                    <a:pt x="1293" y="1023"/>
                    <a:pt x="1293" y="1023"/>
                    <a:pt x="1293" y="1023"/>
                  </a:cubicBezTo>
                  <a:cubicBezTo>
                    <a:pt x="1295" y="1023"/>
                    <a:pt x="1295" y="1023"/>
                    <a:pt x="1295" y="1023"/>
                  </a:cubicBezTo>
                  <a:cubicBezTo>
                    <a:pt x="1300" y="1023"/>
                    <a:pt x="1300" y="1023"/>
                    <a:pt x="1300" y="1023"/>
                  </a:cubicBezTo>
                  <a:cubicBezTo>
                    <a:pt x="1307" y="1023"/>
                    <a:pt x="1307" y="1023"/>
                    <a:pt x="1307" y="1023"/>
                  </a:cubicBezTo>
                  <a:cubicBezTo>
                    <a:pt x="1311" y="1023"/>
                    <a:pt x="1311" y="1023"/>
                    <a:pt x="1311" y="1023"/>
                  </a:cubicBezTo>
                  <a:cubicBezTo>
                    <a:pt x="1311" y="1023"/>
                    <a:pt x="1311" y="1023"/>
                    <a:pt x="1311" y="1023"/>
                  </a:cubicBezTo>
                  <a:cubicBezTo>
                    <a:pt x="1311" y="1023"/>
                    <a:pt x="1311" y="1023"/>
                    <a:pt x="1311" y="1023"/>
                  </a:cubicBezTo>
                  <a:cubicBezTo>
                    <a:pt x="1308" y="1025"/>
                    <a:pt x="1308" y="1025"/>
                    <a:pt x="1308" y="1025"/>
                  </a:cubicBezTo>
                  <a:cubicBezTo>
                    <a:pt x="1304" y="1027"/>
                    <a:pt x="1304" y="1027"/>
                    <a:pt x="1304" y="1027"/>
                  </a:cubicBezTo>
                  <a:cubicBezTo>
                    <a:pt x="1301" y="1029"/>
                    <a:pt x="1301" y="1029"/>
                    <a:pt x="1301" y="1029"/>
                  </a:cubicBezTo>
                  <a:cubicBezTo>
                    <a:pt x="1299" y="1030"/>
                    <a:pt x="1299" y="1030"/>
                    <a:pt x="1299" y="1030"/>
                  </a:cubicBezTo>
                  <a:cubicBezTo>
                    <a:pt x="1295" y="1032"/>
                    <a:pt x="1295" y="1032"/>
                    <a:pt x="1295" y="1032"/>
                  </a:cubicBezTo>
                  <a:cubicBezTo>
                    <a:pt x="1290" y="1035"/>
                    <a:pt x="1290" y="1035"/>
                    <a:pt x="1290" y="1035"/>
                  </a:cubicBezTo>
                  <a:cubicBezTo>
                    <a:pt x="1285" y="1031"/>
                    <a:pt x="1281" y="1027"/>
                    <a:pt x="1277" y="1023"/>
                  </a:cubicBezTo>
                  <a:close/>
                  <a:moveTo>
                    <a:pt x="1306" y="1044"/>
                  </a:moveTo>
                  <a:cubicBezTo>
                    <a:pt x="1303" y="1049"/>
                    <a:pt x="1303" y="1049"/>
                    <a:pt x="1303" y="1049"/>
                  </a:cubicBezTo>
                  <a:cubicBezTo>
                    <a:pt x="1300" y="1046"/>
                    <a:pt x="1297" y="1042"/>
                    <a:pt x="1293" y="1039"/>
                  </a:cubicBezTo>
                  <a:cubicBezTo>
                    <a:pt x="1299" y="1036"/>
                    <a:pt x="1299" y="1036"/>
                    <a:pt x="1299" y="1036"/>
                  </a:cubicBezTo>
                  <a:cubicBezTo>
                    <a:pt x="1303" y="1034"/>
                    <a:pt x="1303" y="1034"/>
                    <a:pt x="1303" y="1034"/>
                  </a:cubicBezTo>
                  <a:cubicBezTo>
                    <a:pt x="1305" y="1033"/>
                    <a:pt x="1305" y="1033"/>
                    <a:pt x="1305" y="1033"/>
                  </a:cubicBezTo>
                  <a:cubicBezTo>
                    <a:pt x="1308" y="1031"/>
                    <a:pt x="1308" y="1031"/>
                    <a:pt x="1308" y="1031"/>
                  </a:cubicBezTo>
                  <a:cubicBezTo>
                    <a:pt x="1312" y="1029"/>
                    <a:pt x="1312" y="1029"/>
                    <a:pt x="1312" y="1029"/>
                  </a:cubicBezTo>
                  <a:cubicBezTo>
                    <a:pt x="1315" y="1027"/>
                    <a:pt x="1315" y="1027"/>
                    <a:pt x="1315" y="1027"/>
                  </a:cubicBezTo>
                  <a:cubicBezTo>
                    <a:pt x="1315" y="1027"/>
                    <a:pt x="1315" y="1027"/>
                    <a:pt x="1315" y="1027"/>
                  </a:cubicBezTo>
                  <a:cubicBezTo>
                    <a:pt x="1315" y="1027"/>
                    <a:pt x="1315" y="1027"/>
                    <a:pt x="1315" y="1027"/>
                  </a:cubicBezTo>
                  <a:cubicBezTo>
                    <a:pt x="1314" y="1030"/>
                    <a:pt x="1314" y="1030"/>
                    <a:pt x="1314" y="1030"/>
                  </a:cubicBezTo>
                  <a:cubicBezTo>
                    <a:pt x="1311" y="1034"/>
                    <a:pt x="1311" y="1034"/>
                    <a:pt x="1311" y="1034"/>
                  </a:cubicBezTo>
                  <a:cubicBezTo>
                    <a:pt x="1309" y="1037"/>
                    <a:pt x="1309" y="1037"/>
                    <a:pt x="1309" y="1037"/>
                  </a:cubicBezTo>
                  <a:cubicBezTo>
                    <a:pt x="1309" y="1039"/>
                    <a:pt x="1309" y="1039"/>
                    <a:pt x="1309" y="1039"/>
                  </a:cubicBezTo>
                  <a:lnTo>
                    <a:pt x="1306" y="1044"/>
                  </a:lnTo>
                  <a:close/>
                  <a:moveTo>
                    <a:pt x="1309" y="1050"/>
                  </a:moveTo>
                  <a:cubicBezTo>
                    <a:pt x="1309" y="1050"/>
                    <a:pt x="1309" y="1050"/>
                    <a:pt x="1309" y="1050"/>
                  </a:cubicBezTo>
                  <a:cubicBezTo>
                    <a:pt x="1310" y="1047"/>
                    <a:pt x="1310" y="1047"/>
                    <a:pt x="1310" y="1047"/>
                  </a:cubicBezTo>
                  <a:cubicBezTo>
                    <a:pt x="1313" y="1042"/>
                    <a:pt x="1313" y="1042"/>
                    <a:pt x="1313" y="1042"/>
                  </a:cubicBezTo>
                  <a:cubicBezTo>
                    <a:pt x="1313" y="1041"/>
                    <a:pt x="1313" y="1041"/>
                    <a:pt x="1313" y="1041"/>
                  </a:cubicBezTo>
                  <a:cubicBezTo>
                    <a:pt x="1315" y="1038"/>
                    <a:pt x="1315" y="1038"/>
                    <a:pt x="1315" y="1038"/>
                  </a:cubicBezTo>
                  <a:cubicBezTo>
                    <a:pt x="1316" y="1035"/>
                    <a:pt x="1316" y="1035"/>
                    <a:pt x="1316" y="1035"/>
                  </a:cubicBezTo>
                  <a:cubicBezTo>
                    <a:pt x="1322" y="1041"/>
                    <a:pt x="1322" y="1041"/>
                    <a:pt x="1322" y="1041"/>
                  </a:cubicBezTo>
                  <a:cubicBezTo>
                    <a:pt x="1321" y="1041"/>
                    <a:pt x="1320" y="1042"/>
                    <a:pt x="1319" y="1042"/>
                  </a:cubicBezTo>
                  <a:cubicBezTo>
                    <a:pt x="1318" y="1043"/>
                    <a:pt x="1317" y="1043"/>
                    <a:pt x="1316" y="1044"/>
                  </a:cubicBezTo>
                  <a:cubicBezTo>
                    <a:pt x="1315" y="1045"/>
                    <a:pt x="1315" y="1045"/>
                    <a:pt x="1315" y="1045"/>
                  </a:cubicBezTo>
                  <a:cubicBezTo>
                    <a:pt x="1314" y="1046"/>
                    <a:pt x="1312" y="1047"/>
                    <a:pt x="1311" y="1048"/>
                  </a:cubicBezTo>
                  <a:cubicBezTo>
                    <a:pt x="1310" y="1049"/>
                    <a:pt x="1310" y="1049"/>
                    <a:pt x="1309" y="1050"/>
                  </a:cubicBezTo>
                  <a:close/>
                  <a:moveTo>
                    <a:pt x="1320" y="1064"/>
                  </a:moveTo>
                  <a:cubicBezTo>
                    <a:pt x="1319" y="1065"/>
                    <a:pt x="1319" y="1065"/>
                    <a:pt x="1318" y="1065"/>
                  </a:cubicBezTo>
                  <a:cubicBezTo>
                    <a:pt x="1316" y="1063"/>
                    <a:pt x="1314" y="1061"/>
                    <a:pt x="1312" y="1059"/>
                  </a:cubicBezTo>
                  <a:cubicBezTo>
                    <a:pt x="1320" y="1064"/>
                    <a:pt x="1320" y="1064"/>
                    <a:pt x="1320" y="1064"/>
                  </a:cubicBezTo>
                  <a:close/>
                  <a:moveTo>
                    <a:pt x="1331" y="1080"/>
                  </a:moveTo>
                  <a:cubicBezTo>
                    <a:pt x="1331" y="1080"/>
                    <a:pt x="1331" y="1080"/>
                    <a:pt x="1331" y="1080"/>
                  </a:cubicBezTo>
                  <a:cubicBezTo>
                    <a:pt x="1328" y="1076"/>
                    <a:pt x="1325" y="1073"/>
                    <a:pt x="1322" y="1069"/>
                  </a:cubicBezTo>
                  <a:cubicBezTo>
                    <a:pt x="1322" y="1069"/>
                    <a:pt x="1322" y="1069"/>
                    <a:pt x="1322" y="1069"/>
                  </a:cubicBezTo>
                  <a:cubicBezTo>
                    <a:pt x="1333" y="1079"/>
                    <a:pt x="1333" y="1079"/>
                    <a:pt x="1333" y="1079"/>
                  </a:cubicBezTo>
                  <a:cubicBezTo>
                    <a:pt x="1332" y="1079"/>
                    <a:pt x="1332" y="1080"/>
                    <a:pt x="1331" y="1080"/>
                  </a:cubicBezTo>
                  <a:close/>
                  <a:moveTo>
                    <a:pt x="1415" y="1153"/>
                  </a:moveTo>
                  <a:cubicBezTo>
                    <a:pt x="1407" y="1153"/>
                    <a:pt x="1407" y="1153"/>
                    <a:pt x="1407" y="1153"/>
                  </a:cubicBezTo>
                  <a:cubicBezTo>
                    <a:pt x="1393" y="1153"/>
                    <a:pt x="1393" y="1153"/>
                    <a:pt x="1393" y="1153"/>
                  </a:cubicBezTo>
                  <a:cubicBezTo>
                    <a:pt x="1389" y="1153"/>
                    <a:pt x="1389" y="1153"/>
                    <a:pt x="1389" y="1153"/>
                  </a:cubicBezTo>
                  <a:cubicBezTo>
                    <a:pt x="1383" y="1153"/>
                    <a:pt x="1383" y="1153"/>
                    <a:pt x="1383" y="1153"/>
                  </a:cubicBezTo>
                  <a:cubicBezTo>
                    <a:pt x="1368" y="1129"/>
                    <a:pt x="1352" y="1106"/>
                    <a:pt x="1334" y="1084"/>
                  </a:cubicBezTo>
                  <a:cubicBezTo>
                    <a:pt x="1334" y="1084"/>
                    <a:pt x="1335" y="1084"/>
                    <a:pt x="1335" y="1084"/>
                  </a:cubicBezTo>
                  <a:cubicBezTo>
                    <a:pt x="1337" y="1082"/>
                    <a:pt x="1340" y="1080"/>
                    <a:pt x="1342" y="1078"/>
                  </a:cubicBezTo>
                  <a:cubicBezTo>
                    <a:pt x="1343" y="1077"/>
                    <a:pt x="1344" y="1077"/>
                    <a:pt x="1346" y="1076"/>
                  </a:cubicBezTo>
                  <a:cubicBezTo>
                    <a:pt x="1346" y="1076"/>
                    <a:pt x="1346" y="1076"/>
                    <a:pt x="1346" y="1076"/>
                  </a:cubicBezTo>
                  <a:cubicBezTo>
                    <a:pt x="1346" y="1076"/>
                    <a:pt x="1346" y="1076"/>
                    <a:pt x="1346" y="1076"/>
                  </a:cubicBezTo>
                  <a:cubicBezTo>
                    <a:pt x="1346" y="1075"/>
                    <a:pt x="1346" y="1075"/>
                    <a:pt x="1346" y="1075"/>
                  </a:cubicBezTo>
                  <a:cubicBezTo>
                    <a:pt x="1348" y="1074"/>
                    <a:pt x="1348" y="1074"/>
                    <a:pt x="1348" y="1074"/>
                  </a:cubicBezTo>
                  <a:cubicBezTo>
                    <a:pt x="1349" y="1074"/>
                    <a:pt x="1350" y="1073"/>
                    <a:pt x="1351" y="1073"/>
                  </a:cubicBezTo>
                  <a:cubicBezTo>
                    <a:pt x="1352" y="1072"/>
                    <a:pt x="1354" y="1071"/>
                    <a:pt x="1355" y="1070"/>
                  </a:cubicBezTo>
                  <a:cubicBezTo>
                    <a:pt x="1356" y="1070"/>
                    <a:pt x="1356" y="1070"/>
                    <a:pt x="1356" y="1070"/>
                  </a:cubicBezTo>
                  <a:cubicBezTo>
                    <a:pt x="1357" y="1069"/>
                    <a:pt x="1357" y="1069"/>
                    <a:pt x="1358" y="1069"/>
                  </a:cubicBezTo>
                  <a:cubicBezTo>
                    <a:pt x="1359" y="1068"/>
                    <a:pt x="1360" y="1068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3" y="1066"/>
                    <a:pt x="1366" y="1065"/>
                    <a:pt x="1368" y="1064"/>
                  </a:cubicBezTo>
                  <a:cubicBezTo>
                    <a:pt x="1370" y="1063"/>
                    <a:pt x="1371" y="1063"/>
                    <a:pt x="1373" y="1062"/>
                  </a:cubicBezTo>
                  <a:cubicBezTo>
                    <a:pt x="1375" y="1061"/>
                    <a:pt x="1377" y="1061"/>
                    <a:pt x="1379" y="1060"/>
                  </a:cubicBezTo>
                  <a:cubicBezTo>
                    <a:pt x="1380" y="1060"/>
                    <a:pt x="1381" y="1059"/>
                    <a:pt x="1382" y="1059"/>
                  </a:cubicBezTo>
                  <a:cubicBezTo>
                    <a:pt x="1384" y="1058"/>
                    <a:pt x="1386" y="1058"/>
                    <a:pt x="1388" y="1057"/>
                  </a:cubicBezTo>
                  <a:cubicBezTo>
                    <a:pt x="1390" y="1057"/>
                    <a:pt x="1391" y="1057"/>
                    <a:pt x="1392" y="1056"/>
                  </a:cubicBezTo>
                  <a:cubicBezTo>
                    <a:pt x="1396" y="1055"/>
                    <a:pt x="1400" y="1055"/>
                    <a:pt x="1404" y="1054"/>
                  </a:cubicBezTo>
                  <a:cubicBezTo>
                    <a:pt x="1404" y="1054"/>
                    <a:pt x="1405" y="1054"/>
                    <a:pt x="1406" y="1054"/>
                  </a:cubicBezTo>
                  <a:cubicBezTo>
                    <a:pt x="1408" y="1054"/>
                    <a:pt x="1409" y="1053"/>
                    <a:pt x="1411" y="1053"/>
                  </a:cubicBezTo>
                  <a:cubicBezTo>
                    <a:pt x="1412" y="1053"/>
                    <a:pt x="1413" y="1053"/>
                    <a:pt x="1414" y="1053"/>
                  </a:cubicBezTo>
                  <a:cubicBezTo>
                    <a:pt x="1415" y="1053"/>
                    <a:pt x="1415" y="1053"/>
                    <a:pt x="1415" y="1053"/>
                  </a:cubicBezTo>
                  <a:cubicBezTo>
                    <a:pt x="1417" y="1052"/>
                    <a:pt x="1417" y="1052"/>
                    <a:pt x="1417" y="1052"/>
                  </a:cubicBezTo>
                  <a:cubicBezTo>
                    <a:pt x="1419" y="1052"/>
                    <a:pt x="1420" y="1052"/>
                    <a:pt x="1422" y="1052"/>
                  </a:cubicBezTo>
                  <a:cubicBezTo>
                    <a:pt x="1423" y="1052"/>
                    <a:pt x="1423" y="1052"/>
                    <a:pt x="1423" y="1052"/>
                  </a:cubicBezTo>
                  <a:cubicBezTo>
                    <a:pt x="1424" y="1052"/>
                    <a:pt x="1424" y="1052"/>
                    <a:pt x="1424" y="1052"/>
                  </a:cubicBezTo>
                  <a:cubicBezTo>
                    <a:pt x="1425" y="1052"/>
                    <a:pt x="1427" y="1052"/>
                    <a:pt x="1428" y="1052"/>
                  </a:cubicBezTo>
                  <a:cubicBezTo>
                    <a:pt x="1429" y="1052"/>
                    <a:pt x="1430" y="1052"/>
                    <a:pt x="1431" y="1052"/>
                  </a:cubicBezTo>
                  <a:cubicBezTo>
                    <a:pt x="1432" y="1052"/>
                    <a:pt x="1433" y="1052"/>
                    <a:pt x="1434" y="1052"/>
                  </a:cubicBezTo>
                  <a:cubicBezTo>
                    <a:pt x="1436" y="1052"/>
                    <a:pt x="1436" y="1052"/>
                    <a:pt x="1436" y="1052"/>
                  </a:cubicBezTo>
                  <a:cubicBezTo>
                    <a:pt x="1436" y="1052"/>
                    <a:pt x="1437" y="1052"/>
                    <a:pt x="1438" y="1052"/>
                  </a:cubicBezTo>
                  <a:cubicBezTo>
                    <a:pt x="1440" y="1052"/>
                    <a:pt x="1440" y="1052"/>
                    <a:pt x="1440" y="1052"/>
                  </a:cubicBezTo>
                  <a:cubicBezTo>
                    <a:pt x="1441" y="1052"/>
                    <a:pt x="1442" y="1052"/>
                    <a:pt x="1443" y="1052"/>
                  </a:cubicBezTo>
                  <a:cubicBezTo>
                    <a:pt x="1445" y="1053"/>
                    <a:pt x="1447" y="1053"/>
                    <a:pt x="1449" y="1053"/>
                  </a:cubicBezTo>
                  <a:cubicBezTo>
                    <a:pt x="1449" y="1053"/>
                    <a:pt x="1450" y="1053"/>
                    <a:pt x="1451" y="1053"/>
                  </a:cubicBezTo>
                  <a:cubicBezTo>
                    <a:pt x="1453" y="1053"/>
                    <a:pt x="1453" y="1053"/>
                    <a:pt x="1453" y="1053"/>
                  </a:cubicBezTo>
                  <a:cubicBezTo>
                    <a:pt x="1454" y="1054"/>
                    <a:pt x="1454" y="1054"/>
                    <a:pt x="1455" y="1054"/>
                  </a:cubicBezTo>
                  <a:cubicBezTo>
                    <a:pt x="1457" y="1054"/>
                    <a:pt x="1459" y="1054"/>
                    <a:pt x="1461" y="1055"/>
                  </a:cubicBezTo>
                  <a:cubicBezTo>
                    <a:pt x="1463" y="1055"/>
                    <a:pt x="1465" y="1056"/>
                    <a:pt x="1467" y="1056"/>
                  </a:cubicBezTo>
                  <a:cubicBezTo>
                    <a:pt x="1468" y="1056"/>
                    <a:pt x="1469" y="1056"/>
                    <a:pt x="1470" y="1057"/>
                  </a:cubicBezTo>
                  <a:cubicBezTo>
                    <a:pt x="1471" y="1057"/>
                    <a:pt x="1472" y="1057"/>
                    <a:pt x="1473" y="1057"/>
                  </a:cubicBezTo>
                  <a:cubicBezTo>
                    <a:pt x="1479" y="1059"/>
                    <a:pt x="1485" y="1061"/>
                    <a:pt x="1491" y="1063"/>
                  </a:cubicBezTo>
                  <a:cubicBezTo>
                    <a:pt x="1492" y="1064"/>
                    <a:pt x="1493" y="1064"/>
                    <a:pt x="1494" y="1065"/>
                  </a:cubicBezTo>
                  <a:cubicBezTo>
                    <a:pt x="1496" y="1065"/>
                    <a:pt x="1497" y="1066"/>
                    <a:pt x="1498" y="1066"/>
                  </a:cubicBezTo>
                  <a:cubicBezTo>
                    <a:pt x="1499" y="1067"/>
                    <a:pt x="1500" y="1067"/>
                    <a:pt x="1501" y="1068"/>
                  </a:cubicBezTo>
                  <a:cubicBezTo>
                    <a:pt x="1501" y="1068"/>
                    <a:pt x="1501" y="1068"/>
                    <a:pt x="1501" y="1068"/>
                  </a:cubicBezTo>
                  <a:cubicBezTo>
                    <a:pt x="1501" y="1068"/>
                    <a:pt x="1501" y="1068"/>
                    <a:pt x="1501" y="1068"/>
                  </a:cubicBezTo>
                  <a:cubicBezTo>
                    <a:pt x="1501" y="1068"/>
                    <a:pt x="1501" y="1068"/>
                    <a:pt x="1501" y="1068"/>
                  </a:cubicBezTo>
                  <a:cubicBezTo>
                    <a:pt x="1503" y="1068"/>
                    <a:pt x="1504" y="1069"/>
                    <a:pt x="1506" y="1070"/>
                  </a:cubicBezTo>
                  <a:cubicBezTo>
                    <a:pt x="1506" y="1070"/>
                    <a:pt x="1506" y="1070"/>
                    <a:pt x="1506" y="1070"/>
                  </a:cubicBezTo>
                  <a:cubicBezTo>
                    <a:pt x="1508" y="1071"/>
                    <a:pt x="1510" y="1072"/>
                    <a:pt x="1512" y="1073"/>
                  </a:cubicBezTo>
                  <a:cubicBezTo>
                    <a:pt x="1513" y="1074"/>
                    <a:pt x="1515" y="1075"/>
                    <a:pt x="1516" y="1076"/>
                  </a:cubicBezTo>
                  <a:cubicBezTo>
                    <a:pt x="1516" y="1076"/>
                    <a:pt x="1516" y="1076"/>
                    <a:pt x="1516" y="1076"/>
                  </a:cubicBezTo>
                  <a:cubicBezTo>
                    <a:pt x="1516" y="1076"/>
                    <a:pt x="1516" y="1076"/>
                    <a:pt x="1516" y="1076"/>
                  </a:cubicBezTo>
                  <a:cubicBezTo>
                    <a:pt x="1522" y="1080"/>
                    <a:pt x="1527" y="1084"/>
                    <a:pt x="1532" y="1088"/>
                  </a:cubicBezTo>
                  <a:cubicBezTo>
                    <a:pt x="1535" y="1091"/>
                    <a:pt x="1537" y="1093"/>
                    <a:pt x="1540" y="1096"/>
                  </a:cubicBezTo>
                  <a:cubicBezTo>
                    <a:pt x="1541" y="1097"/>
                    <a:pt x="1542" y="1098"/>
                    <a:pt x="1543" y="1099"/>
                  </a:cubicBezTo>
                  <a:cubicBezTo>
                    <a:pt x="1497" y="1110"/>
                    <a:pt x="1453" y="1128"/>
                    <a:pt x="1415" y="1153"/>
                  </a:cubicBezTo>
                  <a:close/>
                  <a:moveTo>
                    <a:pt x="1545" y="1094"/>
                  </a:moveTo>
                  <a:cubicBezTo>
                    <a:pt x="1544" y="1093"/>
                    <a:pt x="1543" y="1092"/>
                    <a:pt x="1542" y="1091"/>
                  </a:cubicBezTo>
                  <a:cubicBezTo>
                    <a:pt x="1543" y="1090"/>
                    <a:pt x="1543" y="1090"/>
                    <a:pt x="1543" y="1090"/>
                  </a:cubicBezTo>
                  <a:cubicBezTo>
                    <a:pt x="1546" y="1089"/>
                    <a:pt x="1546" y="1089"/>
                    <a:pt x="1546" y="1089"/>
                  </a:cubicBezTo>
                  <a:cubicBezTo>
                    <a:pt x="1547" y="1088"/>
                    <a:pt x="1547" y="1088"/>
                    <a:pt x="1547" y="1088"/>
                  </a:cubicBezTo>
                  <a:cubicBezTo>
                    <a:pt x="1549" y="1087"/>
                    <a:pt x="1549" y="1087"/>
                    <a:pt x="1549" y="1087"/>
                  </a:cubicBezTo>
                  <a:cubicBezTo>
                    <a:pt x="1551" y="1085"/>
                    <a:pt x="1551" y="1085"/>
                    <a:pt x="1551" y="1085"/>
                  </a:cubicBezTo>
                  <a:cubicBezTo>
                    <a:pt x="1551" y="1085"/>
                    <a:pt x="1551" y="1085"/>
                    <a:pt x="1551" y="1085"/>
                  </a:cubicBezTo>
                  <a:cubicBezTo>
                    <a:pt x="1554" y="1084"/>
                    <a:pt x="1554" y="1084"/>
                    <a:pt x="1554" y="1084"/>
                  </a:cubicBezTo>
                  <a:cubicBezTo>
                    <a:pt x="1555" y="1083"/>
                    <a:pt x="1555" y="1083"/>
                    <a:pt x="1555" y="1083"/>
                  </a:cubicBezTo>
                  <a:cubicBezTo>
                    <a:pt x="1556" y="1084"/>
                    <a:pt x="1557" y="1085"/>
                    <a:pt x="1558" y="1086"/>
                  </a:cubicBezTo>
                  <a:cubicBezTo>
                    <a:pt x="1557" y="1087"/>
                    <a:pt x="1557" y="1087"/>
                    <a:pt x="1557" y="1087"/>
                  </a:cubicBezTo>
                  <a:cubicBezTo>
                    <a:pt x="1554" y="1088"/>
                    <a:pt x="1554" y="1088"/>
                    <a:pt x="1554" y="1088"/>
                  </a:cubicBezTo>
                  <a:cubicBezTo>
                    <a:pt x="1554" y="1089"/>
                    <a:pt x="1554" y="1089"/>
                    <a:pt x="1554" y="1089"/>
                  </a:cubicBezTo>
                  <a:cubicBezTo>
                    <a:pt x="1552" y="1090"/>
                    <a:pt x="1552" y="1090"/>
                    <a:pt x="1552" y="1090"/>
                  </a:cubicBezTo>
                  <a:cubicBezTo>
                    <a:pt x="1550" y="1091"/>
                    <a:pt x="1550" y="1091"/>
                    <a:pt x="1550" y="1091"/>
                  </a:cubicBezTo>
                  <a:cubicBezTo>
                    <a:pt x="1549" y="1092"/>
                    <a:pt x="1549" y="1092"/>
                    <a:pt x="1549" y="1092"/>
                  </a:cubicBezTo>
                  <a:cubicBezTo>
                    <a:pt x="1546" y="1093"/>
                    <a:pt x="1546" y="1093"/>
                    <a:pt x="1546" y="1093"/>
                  </a:cubicBezTo>
                  <a:lnTo>
                    <a:pt x="1545" y="1094"/>
                  </a:lnTo>
                  <a:close/>
                  <a:moveTo>
                    <a:pt x="1565" y="1094"/>
                  </a:moveTo>
                  <a:cubicBezTo>
                    <a:pt x="1561" y="1095"/>
                    <a:pt x="1561" y="1095"/>
                    <a:pt x="1561" y="1095"/>
                  </a:cubicBezTo>
                  <a:cubicBezTo>
                    <a:pt x="1561" y="1095"/>
                    <a:pt x="1561" y="1095"/>
                    <a:pt x="1561" y="1095"/>
                  </a:cubicBezTo>
                  <a:cubicBezTo>
                    <a:pt x="1560" y="1096"/>
                    <a:pt x="1560" y="1096"/>
                    <a:pt x="1560" y="1096"/>
                  </a:cubicBezTo>
                  <a:cubicBezTo>
                    <a:pt x="1556" y="1097"/>
                    <a:pt x="1552" y="1097"/>
                    <a:pt x="1549" y="1098"/>
                  </a:cubicBezTo>
                  <a:cubicBezTo>
                    <a:pt x="1548" y="1098"/>
                    <a:pt x="1548" y="1098"/>
                    <a:pt x="1548" y="1097"/>
                  </a:cubicBezTo>
                  <a:cubicBezTo>
                    <a:pt x="1550" y="1097"/>
                    <a:pt x="1550" y="1097"/>
                    <a:pt x="1550" y="1097"/>
                  </a:cubicBezTo>
                  <a:cubicBezTo>
                    <a:pt x="1552" y="1095"/>
                    <a:pt x="1552" y="1095"/>
                    <a:pt x="1552" y="1095"/>
                  </a:cubicBezTo>
                  <a:cubicBezTo>
                    <a:pt x="1554" y="1094"/>
                    <a:pt x="1554" y="1094"/>
                    <a:pt x="1554" y="1094"/>
                  </a:cubicBezTo>
                  <a:cubicBezTo>
                    <a:pt x="1556" y="1093"/>
                    <a:pt x="1556" y="1093"/>
                    <a:pt x="1556" y="1093"/>
                  </a:cubicBezTo>
                  <a:cubicBezTo>
                    <a:pt x="1558" y="1092"/>
                    <a:pt x="1558" y="1092"/>
                    <a:pt x="1558" y="1092"/>
                  </a:cubicBezTo>
                  <a:cubicBezTo>
                    <a:pt x="1558" y="1092"/>
                    <a:pt x="1558" y="1092"/>
                    <a:pt x="1558" y="1092"/>
                  </a:cubicBezTo>
                  <a:cubicBezTo>
                    <a:pt x="1561" y="1091"/>
                    <a:pt x="1561" y="1091"/>
                    <a:pt x="1561" y="1091"/>
                  </a:cubicBezTo>
                  <a:cubicBezTo>
                    <a:pt x="1562" y="1090"/>
                    <a:pt x="1562" y="1090"/>
                    <a:pt x="1562" y="1090"/>
                  </a:cubicBezTo>
                  <a:cubicBezTo>
                    <a:pt x="1563" y="1091"/>
                    <a:pt x="1564" y="1092"/>
                    <a:pt x="1565" y="1094"/>
                  </a:cubicBezTo>
                  <a:close/>
                  <a:moveTo>
                    <a:pt x="1575" y="1092"/>
                  </a:moveTo>
                  <a:cubicBezTo>
                    <a:pt x="1574" y="1093"/>
                    <a:pt x="1574" y="1093"/>
                    <a:pt x="1574" y="1093"/>
                  </a:cubicBezTo>
                  <a:cubicBezTo>
                    <a:pt x="1572" y="1094"/>
                    <a:pt x="1572" y="1094"/>
                    <a:pt x="1572" y="1094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69" y="1090"/>
                    <a:pt x="1567" y="1088"/>
                    <a:pt x="1564" y="1085"/>
                  </a:cubicBezTo>
                  <a:cubicBezTo>
                    <a:pt x="1564" y="1085"/>
                    <a:pt x="1564" y="1085"/>
                    <a:pt x="1564" y="1085"/>
                  </a:cubicBezTo>
                  <a:cubicBezTo>
                    <a:pt x="1563" y="1084"/>
                    <a:pt x="1562" y="1082"/>
                    <a:pt x="1560" y="1081"/>
                  </a:cubicBezTo>
                  <a:cubicBezTo>
                    <a:pt x="1561" y="1081"/>
                    <a:pt x="1561" y="1081"/>
                    <a:pt x="1561" y="1081"/>
                  </a:cubicBezTo>
                  <a:cubicBezTo>
                    <a:pt x="1562" y="1080"/>
                    <a:pt x="1562" y="1080"/>
                    <a:pt x="1562" y="1080"/>
                  </a:cubicBezTo>
                  <a:cubicBezTo>
                    <a:pt x="1568" y="1078"/>
                    <a:pt x="1568" y="1078"/>
                    <a:pt x="1568" y="1078"/>
                  </a:cubicBezTo>
                  <a:cubicBezTo>
                    <a:pt x="1568" y="1078"/>
                    <a:pt x="1568" y="1078"/>
                    <a:pt x="1568" y="1078"/>
                  </a:cubicBezTo>
                  <a:cubicBezTo>
                    <a:pt x="1569" y="1079"/>
                    <a:pt x="1569" y="1079"/>
                    <a:pt x="1569" y="1079"/>
                  </a:cubicBezTo>
                  <a:cubicBezTo>
                    <a:pt x="1576" y="1092"/>
                    <a:pt x="1576" y="1092"/>
                    <a:pt x="1576" y="1092"/>
                  </a:cubicBezTo>
                  <a:lnTo>
                    <a:pt x="1575" y="1092"/>
                  </a:lnTo>
                  <a:close/>
                  <a:moveTo>
                    <a:pt x="1582" y="1093"/>
                  </a:moveTo>
                  <a:cubicBezTo>
                    <a:pt x="1582" y="1092"/>
                    <a:pt x="1582" y="1092"/>
                    <a:pt x="1582" y="1092"/>
                  </a:cubicBezTo>
                  <a:cubicBezTo>
                    <a:pt x="1582" y="1092"/>
                    <a:pt x="1582" y="1092"/>
                    <a:pt x="1582" y="1092"/>
                  </a:cubicBezTo>
                  <a:cubicBezTo>
                    <a:pt x="1582" y="1092"/>
                    <a:pt x="1582" y="1092"/>
                    <a:pt x="1582" y="1092"/>
                  </a:cubicBezTo>
                  <a:cubicBezTo>
                    <a:pt x="1580" y="1090"/>
                    <a:pt x="1580" y="1090"/>
                    <a:pt x="1580" y="1090"/>
                  </a:cubicBezTo>
                  <a:cubicBezTo>
                    <a:pt x="1577" y="1084"/>
                    <a:pt x="1577" y="1084"/>
                    <a:pt x="1577" y="1084"/>
                  </a:cubicBezTo>
                  <a:cubicBezTo>
                    <a:pt x="1575" y="1079"/>
                    <a:pt x="1575" y="1079"/>
                    <a:pt x="1575" y="1079"/>
                  </a:cubicBezTo>
                  <a:cubicBezTo>
                    <a:pt x="1577" y="1080"/>
                    <a:pt x="1577" y="1080"/>
                    <a:pt x="1577" y="1080"/>
                  </a:cubicBezTo>
                  <a:cubicBezTo>
                    <a:pt x="1587" y="1085"/>
                    <a:pt x="1587" y="1085"/>
                    <a:pt x="1587" y="1085"/>
                  </a:cubicBezTo>
                  <a:cubicBezTo>
                    <a:pt x="1596" y="1088"/>
                    <a:pt x="1596" y="1088"/>
                    <a:pt x="1596" y="1088"/>
                  </a:cubicBezTo>
                  <a:cubicBezTo>
                    <a:pt x="1602" y="1091"/>
                    <a:pt x="1602" y="1091"/>
                    <a:pt x="1602" y="1091"/>
                  </a:cubicBezTo>
                  <a:cubicBezTo>
                    <a:pt x="1595" y="1091"/>
                    <a:pt x="1588" y="1092"/>
                    <a:pt x="1582" y="1093"/>
                  </a:cubicBezTo>
                  <a:close/>
                  <a:moveTo>
                    <a:pt x="1620" y="1085"/>
                  </a:moveTo>
                  <a:cubicBezTo>
                    <a:pt x="1619" y="1086"/>
                    <a:pt x="1619" y="1086"/>
                    <a:pt x="1619" y="1086"/>
                  </a:cubicBezTo>
                  <a:cubicBezTo>
                    <a:pt x="1617" y="1088"/>
                    <a:pt x="1617" y="1088"/>
                    <a:pt x="1617" y="1088"/>
                  </a:cubicBezTo>
                  <a:cubicBezTo>
                    <a:pt x="1614" y="1090"/>
                    <a:pt x="1614" y="1090"/>
                    <a:pt x="1614" y="1090"/>
                  </a:cubicBezTo>
                  <a:cubicBezTo>
                    <a:pt x="1614" y="1090"/>
                    <a:pt x="1613" y="1090"/>
                    <a:pt x="1613" y="1090"/>
                  </a:cubicBezTo>
                  <a:cubicBezTo>
                    <a:pt x="1603" y="1086"/>
                    <a:pt x="1603" y="1086"/>
                    <a:pt x="1603" y="1086"/>
                  </a:cubicBezTo>
                  <a:cubicBezTo>
                    <a:pt x="1598" y="1084"/>
                    <a:pt x="1598" y="1084"/>
                    <a:pt x="1598" y="1084"/>
                  </a:cubicBezTo>
                  <a:cubicBezTo>
                    <a:pt x="1593" y="1082"/>
                    <a:pt x="1593" y="1082"/>
                    <a:pt x="1593" y="1082"/>
                  </a:cubicBezTo>
                  <a:cubicBezTo>
                    <a:pt x="1586" y="1078"/>
                    <a:pt x="1586" y="1078"/>
                    <a:pt x="1586" y="1078"/>
                  </a:cubicBezTo>
                  <a:cubicBezTo>
                    <a:pt x="1582" y="1077"/>
                    <a:pt x="1582" y="1077"/>
                    <a:pt x="1582" y="1077"/>
                  </a:cubicBezTo>
                  <a:cubicBezTo>
                    <a:pt x="1584" y="1077"/>
                    <a:pt x="1584" y="1077"/>
                    <a:pt x="1584" y="1077"/>
                  </a:cubicBezTo>
                  <a:cubicBezTo>
                    <a:pt x="1588" y="1077"/>
                    <a:pt x="1588" y="1077"/>
                    <a:pt x="1588" y="1077"/>
                  </a:cubicBezTo>
                  <a:cubicBezTo>
                    <a:pt x="1591" y="1077"/>
                    <a:pt x="1591" y="1077"/>
                    <a:pt x="1591" y="1077"/>
                  </a:cubicBezTo>
                  <a:cubicBezTo>
                    <a:pt x="1593" y="1077"/>
                    <a:pt x="1593" y="1077"/>
                    <a:pt x="1593" y="1077"/>
                  </a:cubicBezTo>
                  <a:cubicBezTo>
                    <a:pt x="1599" y="1077"/>
                    <a:pt x="1599" y="1077"/>
                    <a:pt x="1599" y="1077"/>
                  </a:cubicBezTo>
                  <a:cubicBezTo>
                    <a:pt x="1605" y="1077"/>
                    <a:pt x="1605" y="1077"/>
                    <a:pt x="1605" y="1077"/>
                  </a:cubicBezTo>
                  <a:cubicBezTo>
                    <a:pt x="1609" y="1077"/>
                    <a:pt x="1609" y="1077"/>
                    <a:pt x="1609" y="1077"/>
                  </a:cubicBezTo>
                  <a:cubicBezTo>
                    <a:pt x="1612" y="1077"/>
                    <a:pt x="1612" y="1077"/>
                    <a:pt x="1612" y="1077"/>
                  </a:cubicBezTo>
                  <a:cubicBezTo>
                    <a:pt x="1613" y="1077"/>
                    <a:pt x="1613" y="1077"/>
                    <a:pt x="1613" y="1077"/>
                  </a:cubicBezTo>
                  <a:cubicBezTo>
                    <a:pt x="1617" y="1077"/>
                    <a:pt x="1617" y="1077"/>
                    <a:pt x="1617" y="1077"/>
                  </a:cubicBezTo>
                  <a:cubicBezTo>
                    <a:pt x="1619" y="1077"/>
                    <a:pt x="1619" y="1077"/>
                    <a:pt x="1619" y="1077"/>
                  </a:cubicBezTo>
                  <a:cubicBezTo>
                    <a:pt x="1622" y="1077"/>
                    <a:pt x="1622" y="1077"/>
                    <a:pt x="1622" y="1077"/>
                  </a:cubicBezTo>
                  <a:cubicBezTo>
                    <a:pt x="1625" y="1077"/>
                    <a:pt x="1625" y="1077"/>
                    <a:pt x="1625" y="1077"/>
                  </a:cubicBezTo>
                  <a:cubicBezTo>
                    <a:pt x="1629" y="1077"/>
                    <a:pt x="1629" y="1077"/>
                    <a:pt x="1629" y="1077"/>
                  </a:cubicBezTo>
                  <a:cubicBezTo>
                    <a:pt x="1630" y="1077"/>
                    <a:pt x="1630" y="1077"/>
                    <a:pt x="1630" y="1077"/>
                  </a:cubicBezTo>
                  <a:cubicBezTo>
                    <a:pt x="1630" y="1077"/>
                    <a:pt x="1630" y="1077"/>
                    <a:pt x="1630" y="1077"/>
                  </a:cubicBezTo>
                  <a:cubicBezTo>
                    <a:pt x="1627" y="1079"/>
                    <a:pt x="1627" y="1079"/>
                    <a:pt x="1627" y="1079"/>
                  </a:cubicBezTo>
                  <a:cubicBezTo>
                    <a:pt x="1626" y="1080"/>
                    <a:pt x="1626" y="1080"/>
                    <a:pt x="1626" y="1080"/>
                  </a:cubicBezTo>
                  <a:cubicBezTo>
                    <a:pt x="1624" y="1082"/>
                    <a:pt x="1624" y="1082"/>
                    <a:pt x="1624" y="1082"/>
                  </a:cubicBezTo>
                  <a:cubicBezTo>
                    <a:pt x="1623" y="1083"/>
                    <a:pt x="1623" y="1083"/>
                    <a:pt x="1623" y="1083"/>
                  </a:cubicBezTo>
                  <a:cubicBezTo>
                    <a:pt x="1621" y="1084"/>
                    <a:pt x="1621" y="1084"/>
                    <a:pt x="1621" y="1084"/>
                  </a:cubicBezTo>
                  <a:lnTo>
                    <a:pt x="1620" y="1085"/>
                  </a:lnTo>
                  <a:close/>
                  <a:moveTo>
                    <a:pt x="1630" y="1090"/>
                  </a:moveTo>
                  <a:cubicBezTo>
                    <a:pt x="1628" y="1090"/>
                    <a:pt x="1625" y="1090"/>
                    <a:pt x="1622" y="1090"/>
                  </a:cubicBezTo>
                  <a:cubicBezTo>
                    <a:pt x="1623" y="1090"/>
                    <a:pt x="1623" y="1090"/>
                    <a:pt x="1623" y="1090"/>
                  </a:cubicBezTo>
                  <a:cubicBezTo>
                    <a:pt x="1624" y="1088"/>
                    <a:pt x="1624" y="1088"/>
                    <a:pt x="1624" y="1088"/>
                  </a:cubicBezTo>
                  <a:cubicBezTo>
                    <a:pt x="1625" y="1088"/>
                    <a:pt x="1625" y="1088"/>
                    <a:pt x="1625" y="1088"/>
                  </a:cubicBezTo>
                  <a:cubicBezTo>
                    <a:pt x="1627" y="1086"/>
                    <a:pt x="1627" y="1086"/>
                    <a:pt x="1627" y="1086"/>
                  </a:cubicBezTo>
                  <a:cubicBezTo>
                    <a:pt x="1628" y="1085"/>
                    <a:pt x="1628" y="1085"/>
                    <a:pt x="1628" y="1085"/>
                  </a:cubicBezTo>
                  <a:cubicBezTo>
                    <a:pt x="1629" y="1084"/>
                    <a:pt x="1629" y="1084"/>
                    <a:pt x="1629" y="1084"/>
                  </a:cubicBezTo>
                  <a:cubicBezTo>
                    <a:pt x="1631" y="1083"/>
                    <a:pt x="1631" y="1083"/>
                    <a:pt x="1631" y="1083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5" y="1079"/>
                    <a:pt x="1635" y="1079"/>
                    <a:pt x="1635" y="1079"/>
                  </a:cubicBezTo>
                  <a:cubicBezTo>
                    <a:pt x="1636" y="1079"/>
                    <a:pt x="1636" y="1079"/>
                    <a:pt x="1636" y="1079"/>
                  </a:cubicBezTo>
                  <a:cubicBezTo>
                    <a:pt x="1637" y="1078"/>
                    <a:pt x="1637" y="1078"/>
                    <a:pt x="1637" y="1078"/>
                  </a:cubicBezTo>
                  <a:cubicBezTo>
                    <a:pt x="1639" y="1082"/>
                    <a:pt x="1639" y="1082"/>
                    <a:pt x="1639" y="1082"/>
                  </a:cubicBezTo>
                  <a:cubicBezTo>
                    <a:pt x="1641" y="1085"/>
                    <a:pt x="1641" y="1085"/>
                    <a:pt x="1641" y="1085"/>
                  </a:cubicBezTo>
                  <a:cubicBezTo>
                    <a:pt x="1644" y="1090"/>
                    <a:pt x="1644" y="1090"/>
                    <a:pt x="1644" y="1090"/>
                  </a:cubicBezTo>
                  <a:cubicBezTo>
                    <a:pt x="1639" y="1090"/>
                    <a:pt x="1635" y="1090"/>
                    <a:pt x="1630" y="1090"/>
                  </a:cubicBezTo>
                  <a:close/>
                  <a:moveTo>
                    <a:pt x="1790" y="493"/>
                  </a:moveTo>
                  <a:cubicBezTo>
                    <a:pt x="1788" y="489"/>
                    <a:pt x="1786" y="486"/>
                    <a:pt x="1785" y="486"/>
                  </a:cubicBezTo>
                  <a:cubicBezTo>
                    <a:pt x="1782" y="486"/>
                    <a:pt x="1779" y="484"/>
                    <a:pt x="1778" y="478"/>
                  </a:cubicBezTo>
                  <a:cubicBezTo>
                    <a:pt x="1800" y="479"/>
                    <a:pt x="1800" y="479"/>
                    <a:pt x="1800" y="479"/>
                  </a:cubicBezTo>
                  <a:cubicBezTo>
                    <a:pt x="1812" y="480"/>
                    <a:pt x="1812" y="480"/>
                    <a:pt x="1812" y="480"/>
                  </a:cubicBezTo>
                  <a:cubicBezTo>
                    <a:pt x="1812" y="480"/>
                    <a:pt x="1812" y="481"/>
                    <a:pt x="1812" y="481"/>
                  </a:cubicBezTo>
                  <a:cubicBezTo>
                    <a:pt x="1813" y="485"/>
                    <a:pt x="1816" y="488"/>
                    <a:pt x="1816" y="488"/>
                  </a:cubicBezTo>
                  <a:cubicBezTo>
                    <a:pt x="1816" y="488"/>
                    <a:pt x="1816" y="488"/>
                    <a:pt x="1816" y="488"/>
                  </a:cubicBezTo>
                  <a:cubicBezTo>
                    <a:pt x="1805" y="492"/>
                    <a:pt x="1805" y="492"/>
                    <a:pt x="1805" y="492"/>
                  </a:cubicBezTo>
                  <a:cubicBezTo>
                    <a:pt x="1792" y="496"/>
                    <a:pt x="1792" y="496"/>
                    <a:pt x="1792" y="496"/>
                  </a:cubicBezTo>
                  <a:cubicBezTo>
                    <a:pt x="1791" y="495"/>
                    <a:pt x="1790" y="494"/>
                    <a:pt x="1790" y="493"/>
                  </a:cubicBezTo>
                  <a:close/>
                  <a:moveTo>
                    <a:pt x="1822" y="528"/>
                  </a:moveTo>
                  <a:cubicBezTo>
                    <a:pt x="1820" y="532"/>
                    <a:pt x="1818" y="537"/>
                    <a:pt x="1818" y="537"/>
                  </a:cubicBezTo>
                  <a:cubicBezTo>
                    <a:pt x="1818" y="537"/>
                    <a:pt x="1809" y="532"/>
                    <a:pt x="1805" y="529"/>
                  </a:cubicBezTo>
                  <a:cubicBezTo>
                    <a:pt x="1802" y="526"/>
                    <a:pt x="1802" y="526"/>
                    <a:pt x="1801" y="523"/>
                  </a:cubicBezTo>
                  <a:cubicBezTo>
                    <a:pt x="1801" y="523"/>
                    <a:pt x="1800" y="522"/>
                    <a:pt x="1800" y="522"/>
                  </a:cubicBezTo>
                  <a:cubicBezTo>
                    <a:pt x="1799" y="517"/>
                    <a:pt x="1800" y="515"/>
                    <a:pt x="1797" y="511"/>
                  </a:cubicBezTo>
                  <a:cubicBezTo>
                    <a:pt x="1796" y="509"/>
                    <a:pt x="1796" y="507"/>
                    <a:pt x="1795" y="505"/>
                  </a:cubicBezTo>
                  <a:cubicBezTo>
                    <a:pt x="1795" y="502"/>
                    <a:pt x="1794" y="500"/>
                    <a:pt x="1792" y="497"/>
                  </a:cubicBezTo>
                  <a:cubicBezTo>
                    <a:pt x="1801" y="496"/>
                    <a:pt x="1801" y="496"/>
                    <a:pt x="1801" y="496"/>
                  </a:cubicBezTo>
                  <a:cubicBezTo>
                    <a:pt x="1816" y="496"/>
                    <a:pt x="1816" y="496"/>
                    <a:pt x="1816" y="496"/>
                  </a:cubicBezTo>
                  <a:cubicBezTo>
                    <a:pt x="1816" y="497"/>
                    <a:pt x="1816" y="500"/>
                    <a:pt x="1816" y="501"/>
                  </a:cubicBezTo>
                  <a:cubicBezTo>
                    <a:pt x="1817" y="504"/>
                    <a:pt x="1817" y="506"/>
                    <a:pt x="1817" y="508"/>
                  </a:cubicBezTo>
                  <a:cubicBezTo>
                    <a:pt x="1818" y="513"/>
                    <a:pt x="1819" y="516"/>
                    <a:pt x="1821" y="516"/>
                  </a:cubicBezTo>
                  <a:cubicBezTo>
                    <a:pt x="1824" y="517"/>
                    <a:pt x="1826" y="515"/>
                    <a:pt x="1826" y="515"/>
                  </a:cubicBezTo>
                  <a:cubicBezTo>
                    <a:pt x="1826" y="519"/>
                    <a:pt x="1826" y="519"/>
                    <a:pt x="1826" y="519"/>
                  </a:cubicBezTo>
                  <a:cubicBezTo>
                    <a:pt x="1826" y="519"/>
                    <a:pt x="1824" y="525"/>
                    <a:pt x="1822" y="528"/>
                  </a:cubicBezTo>
                  <a:close/>
                  <a:moveTo>
                    <a:pt x="1893" y="1188"/>
                  </a:moveTo>
                  <a:cubicBezTo>
                    <a:pt x="1890" y="1186"/>
                    <a:pt x="1888" y="1184"/>
                    <a:pt x="1885" y="1182"/>
                  </a:cubicBezTo>
                  <a:cubicBezTo>
                    <a:pt x="1896" y="1182"/>
                    <a:pt x="1896" y="1182"/>
                    <a:pt x="1896" y="1182"/>
                  </a:cubicBezTo>
                  <a:cubicBezTo>
                    <a:pt x="1895" y="1184"/>
                    <a:pt x="1894" y="1186"/>
                    <a:pt x="1893" y="1188"/>
                  </a:cubicBezTo>
                  <a:close/>
                  <a:moveTo>
                    <a:pt x="2497" y="715"/>
                  </a:moveTo>
                  <a:cubicBezTo>
                    <a:pt x="2496" y="734"/>
                    <a:pt x="2496" y="734"/>
                    <a:pt x="2496" y="734"/>
                  </a:cubicBezTo>
                  <a:cubicBezTo>
                    <a:pt x="2496" y="758"/>
                    <a:pt x="2496" y="758"/>
                    <a:pt x="2496" y="758"/>
                  </a:cubicBezTo>
                  <a:cubicBezTo>
                    <a:pt x="2492" y="758"/>
                    <a:pt x="2489" y="757"/>
                    <a:pt x="2486" y="757"/>
                  </a:cubicBezTo>
                  <a:cubicBezTo>
                    <a:pt x="2486" y="742"/>
                    <a:pt x="2486" y="742"/>
                    <a:pt x="2486" y="742"/>
                  </a:cubicBezTo>
                  <a:cubicBezTo>
                    <a:pt x="2487" y="732"/>
                    <a:pt x="2487" y="722"/>
                    <a:pt x="2487" y="712"/>
                  </a:cubicBezTo>
                  <a:cubicBezTo>
                    <a:pt x="2488" y="701"/>
                    <a:pt x="2488" y="690"/>
                    <a:pt x="2488" y="678"/>
                  </a:cubicBezTo>
                  <a:cubicBezTo>
                    <a:pt x="2489" y="668"/>
                    <a:pt x="2489" y="668"/>
                    <a:pt x="2489" y="668"/>
                  </a:cubicBezTo>
                  <a:cubicBezTo>
                    <a:pt x="2489" y="667"/>
                    <a:pt x="2489" y="666"/>
                    <a:pt x="2489" y="665"/>
                  </a:cubicBezTo>
                  <a:cubicBezTo>
                    <a:pt x="2490" y="658"/>
                    <a:pt x="2493" y="657"/>
                    <a:pt x="2495" y="660"/>
                  </a:cubicBezTo>
                  <a:cubicBezTo>
                    <a:pt x="2497" y="662"/>
                    <a:pt x="2498" y="666"/>
                    <a:pt x="2498" y="670"/>
                  </a:cubicBezTo>
                  <a:cubicBezTo>
                    <a:pt x="2498" y="671"/>
                    <a:pt x="2498" y="672"/>
                    <a:pt x="2498" y="672"/>
                  </a:cubicBezTo>
                  <a:cubicBezTo>
                    <a:pt x="2498" y="687"/>
                    <a:pt x="2497" y="701"/>
                    <a:pt x="2497" y="715"/>
                  </a:cubicBezTo>
                  <a:close/>
                  <a:moveTo>
                    <a:pt x="2488" y="299"/>
                  </a:moveTo>
                  <a:cubicBezTo>
                    <a:pt x="2486" y="298"/>
                    <a:pt x="2484" y="296"/>
                    <a:pt x="2482" y="295"/>
                  </a:cubicBezTo>
                  <a:cubicBezTo>
                    <a:pt x="2482" y="286"/>
                    <a:pt x="2482" y="286"/>
                    <a:pt x="2482" y="286"/>
                  </a:cubicBezTo>
                  <a:cubicBezTo>
                    <a:pt x="2482" y="285"/>
                    <a:pt x="2482" y="285"/>
                    <a:pt x="2482" y="285"/>
                  </a:cubicBezTo>
                  <a:cubicBezTo>
                    <a:pt x="2482" y="277"/>
                    <a:pt x="2482" y="277"/>
                    <a:pt x="2482" y="277"/>
                  </a:cubicBezTo>
                  <a:cubicBezTo>
                    <a:pt x="2483" y="271"/>
                    <a:pt x="2483" y="264"/>
                    <a:pt x="2483" y="258"/>
                  </a:cubicBezTo>
                  <a:cubicBezTo>
                    <a:pt x="2483" y="250"/>
                    <a:pt x="2483" y="250"/>
                    <a:pt x="2483" y="250"/>
                  </a:cubicBezTo>
                  <a:cubicBezTo>
                    <a:pt x="2484" y="244"/>
                    <a:pt x="2484" y="239"/>
                    <a:pt x="2484" y="234"/>
                  </a:cubicBezTo>
                  <a:cubicBezTo>
                    <a:pt x="2485" y="223"/>
                    <a:pt x="2485" y="223"/>
                    <a:pt x="2485" y="223"/>
                  </a:cubicBezTo>
                  <a:cubicBezTo>
                    <a:pt x="2485" y="221"/>
                    <a:pt x="2485" y="221"/>
                    <a:pt x="2485" y="221"/>
                  </a:cubicBezTo>
                  <a:cubicBezTo>
                    <a:pt x="2485" y="212"/>
                    <a:pt x="2489" y="212"/>
                    <a:pt x="2492" y="216"/>
                  </a:cubicBezTo>
                  <a:cubicBezTo>
                    <a:pt x="2494" y="218"/>
                    <a:pt x="2495" y="221"/>
                    <a:pt x="2495" y="224"/>
                  </a:cubicBezTo>
                  <a:cubicBezTo>
                    <a:pt x="2495" y="225"/>
                    <a:pt x="2495" y="227"/>
                    <a:pt x="2495" y="228"/>
                  </a:cubicBezTo>
                  <a:cubicBezTo>
                    <a:pt x="2495" y="240"/>
                    <a:pt x="2495" y="240"/>
                    <a:pt x="2495" y="240"/>
                  </a:cubicBezTo>
                  <a:cubicBezTo>
                    <a:pt x="2495" y="248"/>
                    <a:pt x="2494" y="256"/>
                    <a:pt x="2494" y="265"/>
                  </a:cubicBezTo>
                  <a:cubicBezTo>
                    <a:pt x="2494" y="267"/>
                    <a:pt x="2494" y="267"/>
                    <a:pt x="2494" y="267"/>
                  </a:cubicBezTo>
                  <a:cubicBezTo>
                    <a:pt x="2494" y="275"/>
                    <a:pt x="2494" y="275"/>
                    <a:pt x="2494" y="275"/>
                  </a:cubicBezTo>
                  <a:cubicBezTo>
                    <a:pt x="2494" y="276"/>
                    <a:pt x="2494" y="276"/>
                    <a:pt x="2494" y="276"/>
                  </a:cubicBezTo>
                  <a:cubicBezTo>
                    <a:pt x="2493" y="294"/>
                    <a:pt x="2493" y="294"/>
                    <a:pt x="2493" y="294"/>
                  </a:cubicBezTo>
                  <a:cubicBezTo>
                    <a:pt x="2493" y="302"/>
                    <a:pt x="2493" y="302"/>
                    <a:pt x="2493" y="302"/>
                  </a:cubicBezTo>
                  <a:cubicBezTo>
                    <a:pt x="2491" y="301"/>
                    <a:pt x="2489" y="300"/>
                    <a:pt x="2488" y="299"/>
                  </a:cubicBezTo>
                  <a:close/>
                  <a:moveTo>
                    <a:pt x="2492" y="325"/>
                  </a:moveTo>
                  <a:cubicBezTo>
                    <a:pt x="2492" y="326"/>
                    <a:pt x="2492" y="326"/>
                    <a:pt x="2492" y="326"/>
                  </a:cubicBezTo>
                  <a:cubicBezTo>
                    <a:pt x="2492" y="339"/>
                    <a:pt x="2492" y="339"/>
                    <a:pt x="2492" y="339"/>
                  </a:cubicBezTo>
                  <a:cubicBezTo>
                    <a:pt x="2492" y="348"/>
                    <a:pt x="2491" y="356"/>
                    <a:pt x="2491" y="364"/>
                  </a:cubicBezTo>
                  <a:cubicBezTo>
                    <a:pt x="2491" y="375"/>
                    <a:pt x="2491" y="375"/>
                    <a:pt x="2491" y="375"/>
                  </a:cubicBezTo>
                  <a:cubicBezTo>
                    <a:pt x="2490" y="381"/>
                    <a:pt x="2490" y="381"/>
                    <a:pt x="2490" y="381"/>
                  </a:cubicBezTo>
                  <a:cubicBezTo>
                    <a:pt x="2490" y="394"/>
                    <a:pt x="2490" y="394"/>
                    <a:pt x="2490" y="394"/>
                  </a:cubicBezTo>
                  <a:cubicBezTo>
                    <a:pt x="2490" y="403"/>
                    <a:pt x="2490" y="403"/>
                    <a:pt x="2490" y="403"/>
                  </a:cubicBezTo>
                  <a:cubicBezTo>
                    <a:pt x="2484" y="400"/>
                    <a:pt x="2484" y="400"/>
                    <a:pt x="2484" y="400"/>
                  </a:cubicBezTo>
                  <a:cubicBezTo>
                    <a:pt x="2482" y="398"/>
                    <a:pt x="2480" y="397"/>
                    <a:pt x="2478" y="396"/>
                  </a:cubicBezTo>
                  <a:cubicBezTo>
                    <a:pt x="2478" y="392"/>
                    <a:pt x="2478" y="392"/>
                    <a:pt x="2478" y="392"/>
                  </a:cubicBezTo>
                  <a:cubicBezTo>
                    <a:pt x="2478" y="386"/>
                    <a:pt x="2478" y="386"/>
                    <a:pt x="2478" y="386"/>
                  </a:cubicBezTo>
                  <a:cubicBezTo>
                    <a:pt x="2479" y="376"/>
                    <a:pt x="2479" y="367"/>
                    <a:pt x="2479" y="358"/>
                  </a:cubicBezTo>
                  <a:cubicBezTo>
                    <a:pt x="2480" y="350"/>
                    <a:pt x="2480" y="350"/>
                    <a:pt x="2480" y="350"/>
                  </a:cubicBezTo>
                  <a:cubicBezTo>
                    <a:pt x="2480" y="336"/>
                    <a:pt x="2480" y="336"/>
                    <a:pt x="2480" y="336"/>
                  </a:cubicBezTo>
                  <a:cubicBezTo>
                    <a:pt x="2481" y="323"/>
                    <a:pt x="2481" y="323"/>
                    <a:pt x="2481" y="323"/>
                  </a:cubicBezTo>
                  <a:cubicBezTo>
                    <a:pt x="2481" y="319"/>
                    <a:pt x="2481" y="319"/>
                    <a:pt x="2481" y="319"/>
                  </a:cubicBezTo>
                  <a:cubicBezTo>
                    <a:pt x="2482" y="308"/>
                    <a:pt x="2487" y="309"/>
                    <a:pt x="2491" y="315"/>
                  </a:cubicBezTo>
                  <a:cubicBezTo>
                    <a:pt x="2492" y="318"/>
                    <a:pt x="2493" y="321"/>
                    <a:pt x="2492" y="325"/>
                  </a:cubicBezTo>
                  <a:close/>
                  <a:moveTo>
                    <a:pt x="2483" y="134"/>
                  </a:moveTo>
                  <a:cubicBezTo>
                    <a:pt x="2483" y="142"/>
                    <a:pt x="2482" y="150"/>
                    <a:pt x="2482" y="158"/>
                  </a:cubicBezTo>
                  <a:cubicBezTo>
                    <a:pt x="2482" y="161"/>
                    <a:pt x="2482" y="161"/>
                    <a:pt x="2482" y="161"/>
                  </a:cubicBezTo>
                  <a:cubicBezTo>
                    <a:pt x="2482" y="162"/>
                    <a:pt x="2482" y="162"/>
                    <a:pt x="2482" y="162"/>
                  </a:cubicBezTo>
                  <a:cubicBezTo>
                    <a:pt x="2481" y="184"/>
                    <a:pt x="2481" y="184"/>
                    <a:pt x="2481" y="184"/>
                  </a:cubicBezTo>
                  <a:cubicBezTo>
                    <a:pt x="2481" y="191"/>
                    <a:pt x="2481" y="191"/>
                    <a:pt x="2481" y="191"/>
                  </a:cubicBezTo>
                  <a:cubicBezTo>
                    <a:pt x="2480" y="194"/>
                    <a:pt x="2480" y="194"/>
                    <a:pt x="2480" y="194"/>
                  </a:cubicBezTo>
                  <a:cubicBezTo>
                    <a:pt x="2480" y="194"/>
                    <a:pt x="2480" y="194"/>
                    <a:pt x="2480" y="194"/>
                  </a:cubicBezTo>
                  <a:cubicBezTo>
                    <a:pt x="2480" y="194"/>
                    <a:pt x="2480" y="194"/>
                    <a:pt x="2480" y="194"/>
                  </a:cubicBezTo>
                  <a:cubicBezTo>
                    <a:pt x="2480" y="193"/>
                    <a:pt x="2479" y="193"/>
                    <a:pt x="2478" y="193"/>
                  </a:cubicBezTo>
                  <a:cubicBezTo>
                    <a:pt x="2477" y="192"/>
                    <a:pt x="2475" y="191"/>
                    <a:pt x="2474" y="190"/>
                  </a:cubicBezTo>
                  <a:cubicBezTo>
                    <a:pt x="2471" y="189"/>
                    <a:pt x="2469" y="188"/>
                    <a:pt x="2467" y="187"/>
                  </a:cubicBezTo>
                  <a:cubicBezTo>
                    <a:pt x="2467" y="174"/>
                    <a:pt x="2467" y="174"/>
                    <a:pt x="2467" y="174"/>
                  </a:cubicBezTo>
                  <a:cubicBezTo>
                    <a:pt x="2467" y="170"/>
                    <a:pt x="2467" y="170"/>
                    <a:pt x="2467" y="170"/>
                  </a:cubicBezTo>
                  <a:cubicBezTo>
                    <a:pt x="2468" y="155"/>
                    <a:pt x="2468" y="155"/>
                    <a:pt x="2468" y="155"/>
                  </a:cubicBezTo>
                  <a:cubicBezTo>
                    <a:pt x="2469" y="146"/>
                    <a:pt x="2469" y="146"/>
                    <a:pt x="2469" y="146"/>
                  </a:cubicBezTo>
                  <a:cubicBezTo>
                    <a:pt x="2470" y="128"/>
                    <a:pt x="2470" y="128"/>
                    <a:pt x="2470" y="128"/>
                  </a:cubicBezTo>
                  <a:cubicBezTo>
                    <a:pt x="2470" y="123"/>
                    <a:pt x="2470" y="123"/>
                    <a:pt x="2470" y="123"/>
                  </a:cubicBezTo>
                  <a:cubicBezTo>
                    <a:pt x="2470" y="113"/>
                    <a:pt x="2477" y="113"/>
                    <a:pt x="2481" y="119"/>
                  </a:cubicBezTo>
                  <a:cubicBezTo>
                    <a:pt x="2482" y="121"/>
                    <a:pt x="2484" y="124"/>
                    <a:pt x="2483" y="129"/>
                  </a:cubicBezTo>
                  <a:lnTo>
                    <a:pt x="2483" y="134"/>
                  </a:lnTo>
                  <a:close/>
                  <a:moveTo>
                    <a:pt x="2467" y="205"/>
                  </a:moveTo>
                  <a:cubicBezTo>
                    <a:pt x="2467" y="204"/>
                    <a:pt x="2468" y="204"/>
                    <a:pt x="2469" y="204"/>
                  </a:cubicBezTo>
                  <a:cubicBezTo>
                    <a:pt x="2472" y="202"/>
                    <a:pt x="2476" y="205"/>
                    <a:pt x="2478" y="210"/>
                  </a:cubicBezTo>
                  <a:cubicBezTo>
                    <a:pt x="2479" y="212"/>
                    <a:pt x="2479" y="215"/>
                    <a:pt x="2479" y="218"/>
                  </a:cubicBezTo>
                  <a:cubicBezTo>
                    <a:pt x="2479" y="228"/>
                    <a:pt x="2479" y="228"/>
                    <a:pt x="2479" y="228"/>
                  </a:cubicBezTo>
                  <a:cubicBezTo>
                    <a:pt x="2478" y="239"/>
                    <a:pt x="2478" y="239"/>
                    <a:pt x="2478" y="239"/>
                  </a:cubicBezTo>
                  <a:cubicBezTo>
                    <a:pt x="2477" y="255"/>
                    <a:pt x="2477" y="255"/>
                    <a:pt x="2477" y="255"/>
                  </a:cubicBezTo>
                  <a:cubicBezTo>
                    <a:pt x="2477" y="255"/>
                    <a:pt x="2477" y="255"/>
                    <a:pt x="2477" y="255"/>
                  </a:cubicBezTo>
                  <a:cubicBezTo>
                    <a:pt x="2477" y="264"/>
                    <a:pt x="2476" y="273"/>
                    <a:pt x="2476" y="282"/>
                  </a:cubicBezTo>
                  <a:cubicBezTo>
                    <a:pt x="2476" y="290"/>
                    <a:pt x="2476" y="290"/>
                    <a:pt x="2476" y="290"/>
                  </a:cubicBezTo>
                  <a:cubicBezTo>
                    <a:pt x="2476" y="292"/>
                    <a:pt x="2476" y="292"/>
                    <a:pt x="2476" y="292"/>
                  </a:cubicBezTo>
                  <a:cubicBezTo>
                    <a:pt x="2476" y="292"/>
                    <a:pt x="2476" y="292"/>
                    <a:pt x="2476" y="292"/>
                  </a:cubicBezTo>
                  <a:cubicBezTo>
                    <a:pt x="2476" y="292"/>
                    <a:pt x="2476" y="292"/>
                    <a:pt x="2476" y="292"/>
                  </a:cubicBezTo>
                  <a:cubicBezTo>
                    <a:pt x="2475" y="291"/>
                    <a:pt x="2475" y="291"/>
                    <a:pt x="2475" y="291"/>
                  </a:cubicBezTo>
                  <a:cubicBezTo>
                    <a:pt x="2473" y="290"/>
                    <a:pt x="2471" y="289"/>
                    <a:pt x="2469" y="288"/>
                  </a:cubicBezTo>
                  <a:cubicBezTo>
                    <a:pt x="2466" y="287"/>
                    <a:pt x="2464" y="286"/>
                    <a:pt x="2461" y="285"/>
                  </a:cubicBezTo>
                  <a:cubicBezTo>
                    <a:pt x="2462" y="268"/>
                    <a:pt x="2462" y="268"/>
                    <a:pt x="2462" y="268"/>
                  </a:cubicBezTo>
                  <a:cubicBezTo>
                    <a:pt x="2463" y="252"/>
                    <a:pt x="2463" y="252"/>
                    <a:pt x="2463" y="252"/>
                  </a:cubicBezTo>
                  <a:cubicBezTo>
                    <a:pt x="2463" y="248"/>
                    <a:pt x="2463" y="248"/>
                    <a:pt x="2463" y="248"/>
                  </a:cubicBezTo>
                  <a:cubicBezTo>
                    <a:pt x="2463" y="240"/>
                    <a:pt x="2463" y="240"/>
                    <a:pt x="2463" y="240"/>
                  </a:cubicBezTo>
                  <a:cubicBezTo>
                    <a:pt x="2464" y="222"/>
                    <a:pt x="2464" y="222"/>
                    <a:pt x="2464" y="222"/>
                  </a:cubicBezTo>
                  <a:cubicBezTo>
                    <a:pt x="2465" y="212"/>
                    <a:pt x="2465" y="212"/>
                    <a:pt x="2465" y="212"/>
                  </a:cubicBezTo>
                  <a:cubicBezTo>
                    <a:pt x="2465" y="209"/>
                    <a:pt x="2466" y="207"/>
                    <a:pt x="2467" y="205"/>
                  </a:cubicBezTo>
                  <a:close/>
                  <a:moveTo>
                    <a:pt x="2461" y="304"/>
                  </a:moveTo>
                  <a:cubicBezTo>
                    <a:pt x="2462" y="301"/>
                    <a:pt x="2464" y="300"/>
                    <a:pt x="2466" y="300"/>
                  </a:cubicBezTo>
                  <a:cubicBezTo>
                    <a:pt x="2470" y="299"/>
                    <a:pt x="2473" y="303"/>
                    <a:pt x="2475" y="310"/>
                  </a:cubicBezTo>
                  <a:cubicBezTo>
                    <a:pt x="2475" y="311"/>
                    <a:pt x="2475" y="313"/>
                    <a:pt x="2475" y="315"/>
                  </a:cubicBezTo>
                  <a:cubicBezTo>
                    <a:pt x="2474" y="329"/>
                    <a:pt x="2474" y="329"/>
                    <a:pt x="2474" y="329"/>
                  </a:cubicBezTo>
                  <a:cubicBezTo>
                    <a:pt x="2474" y="342"/>
                    <a:pt x="2474" y="342"/>
                    <a:pt x="2474" y="342"/>
                  </a:cubicBezTo>
                  <a:cubicBezTo>
                    <a:pt x="2473" y="354"/>
                    <a:pt x="2473" y="354"/>
                    <a:pt x="2473" y="354"/>
                  </a:cubicBezTo>
                  <a:cubicBezTo>
                    <a:pt x="2473" y="355"/>
                    <a:pt x="2473" y="355"/>
                    <a:pt x="2473" y="355"/>
                  </a:cubicBezTo>
                  <a:cubicBezTo>
                    <a:pt x="2472" y="391"/>
                    <a:pt x="2472" y="391"/>
                    <a:pt x="2472" y="391"/>
                  </a:cubicBezTo>
                  <a:cubicBezTo>
                    <a:pt x="2471" y="393"/>
                    <a:pt x="2471" y="393"/>
                    <a:pt x="2471" y="393"/>
                  </a:cubicBezTo>
                  <a:cubicBezTo>
                    <a:pt x="2470" y="392"/>
                    <a:pt x="2470" y="392"/>
                    <a:pt x="2470" y="392"/>
                  </a:cubicBezTo>
                  <a:cubicBezTo>
                    <a:pt x="2466" y="390"/>
                    <a:pt x="2461" y="388"/>
                    <a:pt x="2456" y="386"/>
                  </a:cubicBezTo>
                  <a:cubicBezTo>
                    <a:pt x="2457" y="369"/>
                    <a:pt x="2457" y="369"/>
                    <a:pt x="2457" y="369"/>
                  </a:cubicBezTo>
                  <a:cubicBezTo>
                    <a:pt x="2458" y="355"/>
                    <a:pt x="2458" y="355"/>
                    <a:pt x="2458" y="355"/>
                  </a:cubicBezTo>
                  <a:cubicBezTo>
                    <a:pt x="2458" y="348"/>
                    <a:pt x="2458" y="348"/>
                    <a:pt x="2458" y="348"/>
                  </a:cubicBezTo>
                  <a:cubicBezTo>
                    <a:pt x="2459" y="342"/>
                    <a:pt x="2459" y="342"/>
                    <a:pt x="2459" y="342"/>
                  </a:cubicBezTo>
                  <a:cubicBezTo>
                    <a:pt x="2460" y="322"/>
                    <a:pt x="2460" y="322"/>
                    <a:pt x="2460" y="322"/>
                  </a:cubicBezTo>
                  <a:cubicBezTo>
                    <a:pt x="2460" y="309"/>
                    <a:pt x="2460" y="309"/>
                    <a:pt x="2460" y="309"/>
                  </a:cubicBezTo>
                  <a:cubicBezTo>
                    <a:pt x="2460" y="307"/>
                    <a:pt x="2461" y="305"/>
                    <a:pt x="2461" y="304"/>
                  </a:cubicBezTo>
                  <a:close/>
                  <a:moveTo>
                    <a:pt x="2462" y="405"/>
                  </a:moveTo>
                  <a:cubicBezTo>
                    <a:pt x="2465" y="405"/>
                    <a:pt x="2468" y="408"/>
                    <a:pt x="2469" y="412"/>
                  </a:cubicBezTo>
                  <a:cubicBezTo>
                    <a:pt x="2470" y="414"/>
                    <a:pt x="2471" y="417"/>
                    <a:pt x="2471" y="421"/>
                  </a:cubicBezTo>
                  <a:cubicBezTo>
                    <a:pt x="2471" y="422"/>
                    <a:pt x="2471" y="422"/>
                    <a:pt x="2471" y="422"/>
                  </a:cubicBezTo>
                  <a:cubicBezTo>
                    <a:pt x="2470" y="431"/>
                    <a:pt x="2470" y="431"/>
                    <a:pt x="2470" y="431"/>
                  </a:cubicBezTo>
                  <a:cubicBezTo>
                    <a:pt x="2470" y="441"/>
                    <a:pt x="2469" y="451"/>
                    <a:pt x="2469" y="461"/>
                  </a:cubicBezTo>
                  <a:cubicBezTo>
                    <a:pt x="2468" y="469"/>
                    <a:pt x="2468" y="469"/>
                    <a:pt x="2468" y="469"/>
                  </a:cubicBezTo>
                  <a:cubicBezTo>
                    <a:pt x="2468" y="488"/>
                    <a:pt x="2468" y="488"/>
                    <a:pt x="2468" y="488"/>
                  </a:cubicBezTo>
                  <a:cubicBezTo>
                    <a:pt x="2467" y="499"/>
                    <a:pt x="2467" y="499"/>
                    <a:pt x="2467" y="499"/>
                  </a:cubicBezTo>
                  <a:cubicBezTo>
                    <a:pt x="2467" y="502"/>
                    <a:pt x="2467" y="502"/>
                    <a:pt x="2467" y="502"/>
                  </a:cubicBezTo>
                  <a:cubicBezTo>
                    <a:pt x="2465" y="501"/>
                    <a:pt x="2465" y="501"/>
                    <a:pt x="2465" y="501"/>
                  </a:cubicBezTo>
                  <a:cubicBezTo>
                    <a:pt x="2462" y="500"/>
                    <a:pt x="2459" y="499"/>
                    <a:pt x="2456" y="498"/>
                  </a:cubicBezTo>
                  <a:cubicBezTo>
                    <a:pt x="2454" y="497"/>
                    <a:pt x="2452" y="497"/>
                    <a:pt x="2451" y="496"/>
                  </a:cubicBezTo>
                  <a:cubicBezTo>
                    <a:pt x="2451" y="483"/>
                    <a:pt x="2451" y="483"/>
                    <a:pt x="2451" y="483"/>
                  </a:cubicBezTo>
                  <a:cubicBezTo>
                    <a:pt x="2453" y="456"/>
                    <a:pt x="2453" y="456"/>
                    <a:pt x="2453" y="456"/>
                  </a:cubicBezTo>
                  <a:cubicBezTo>
                    <a:pt x="2453" y="445"/>
                    <a:pt x="2453" y="445"/>
                    <a:pt x="2453" y="445"/>
                  </a:cubicBezTo>
                  <a:cubicBezTo>
                    <a:pt x="2454" y="436"/>
                    <a:pt x="2454" y="436"/>
                    <a:pt x="2454" y="436"/>
                  </a:cubicBezTo>
                  <a:cubicBezTo>
                    <a:pt x="2455" y="424"/>
                    <a:pt x="2455" y="424"/>
                    <a:pt x="2455" y="424"/>
                  </a:cubicBezTo>
                  <a:cubicBezTo>
                    <a:pt x="2455" y="415"/>
                    <a:pt x="2455" y="415"/>
                    <a:pt x="2455" y="415"/>
                  </a:cubicBezTo>
                  <a:cubicBezTo>
                    <a:pt x="2455" y="413"/>
                    <a:pt x="2455" y="412"/>
                    <a:pt x="2456" y="411"/>
                  </a:cubicBezTo>
                  <a:cubicBezTo>
                    <a:pt x="2457" y="406"/>
                    <a:pt x="2459" y="405"/>
                    <a:pt x="2462" y="405"/>
                  </a:cubicBezTo>
                  <a:close/>
                  <a:moveTo>
                    <a:pt x="2454" y="306"/>
                  </a:moveTo>
                  <a:cubicBezTo>
                    <a:pt x="2454" y="308"/>
                    <a:pt x="2454" y="308"/>
                    <a:pt x="2454" y="308"/>
                  </a:cubicBezTo>
                  <a:cubicBezTo>
                    <a:pt x="2454" y="310"/>
                    <a:pt x="2454" y="310"/>
                    <a:pt x="2454" y="310"/>
                  </a:cubicBezTo>
                  <a:cubicBezTo>
                    <a:pt x="2454" y="316"/>
                    <a:pt x="2453" y="322"/>
                    <a:pt x="2453" y="328"/>
                  </a:cubicBezTo>
                  <a:cubicBezTo>
                    <a:pt x="2452" y="344"/>
                    <a:pt x="2452" y="344"/>
                    <a:pt x="2452" y="344"/>
                  </a:cubicBezTo>
                  <a:cubicBezTo>
                    <a:pt x="2452" y="348"/>
                    <a:pt x="2452" y="348"/>
                    <a:pt x="2452" y="348"/>
                  </a:cubicBezTo>
                  <a:cubicBezTo>
                    <a:pt x="2451" y="361"/>
                    <a:pt x="2451" y="361"/>
                    <a:pt x="2451" y="361"/>
                  </a:cubicBezTo>
                  <a:cubicBezTo>
                    <a:pt x="2450" y="374"/>
                    <a:pt x="2450" y="374"/>
                    <a:pt x="2450" y="374"/>
                  </a:cubicBezTo>
                  <a:cubicBezTo>
                    <a:pt x="2450" y="383"/>
                    <a:pt x="2450" y="383"/>
                    <a:pt x="2450" y="383"/>
                  </a:cubicBezTo>
                  <a:cubicBezTo>
                    <a:pt x="2447" y="383"/>
                    <a:pt x="2445" y="382"/>
                    <a:pt x="2443" y="381"/>
                  </a:cubicBezTo>
                  <a:cubicBezTo>
                    <a:pt x="2439" y="380"/>
                    <a:pt x="2435" y="378"/>
                    <a:pt x="2432" y="377"/>
                  </a:cubicBezTo>
                  <a:cubicBezTo>
                    <a:pt x="2431" y="377"/>
                    <a:pt x="2431" y="377"/>
                    <a:pt x="2431" y="377"/>
                  </a:cubicBezTo>
                  <a:cubicBezTo>
                    <a:pt x="2432" y="365"/>
                    <a:pt x="2432" y="365"/>
                    <a:pt x="2432" y="365"/>
                  </a:cubicBezTo>
                  <a:cubicBezTo>
                    <a:pt x="2432" y="358"/>
                    <a:pt x="2433" y="351"/>
                    <a:pt x="2433" y="345"/>
                  </a:cubicBezTo>
                  <a:cubicBezTo>
                    <a:pt x="2433" y="338"/>
                    <a:pt x="2433" y="338"/>
                    <a:pt x="2433" y="338"/>
                  </a:cubicBezTo>
                  <a:cubicBezTo>
                    <a:pt x="2434" y="326"/>
                    <a:pt x="2434" y="326"/>
                    <a:pt x="2434" y="326"/>
                  </a:cubicBezTo>
                  <a:cubicBezTo>
                    <a:pt x="2434" y="325"/>
                    <a:pt x="2434" y="325"/>
                    <a:pt x="2434" y="325"/>
                  </a:cubicBezTo>
                  <a:cubicBezTo>
                    <a:pt x="2435" y="317"/>
                    <a:pt x="2435" y="317"/>
                    <a:pt x="2435" y="317"/>
                  </a:cubicBezTo>
                  <a:cubicBezTo>
                    <a:pt x="2436" y="300"/>
                    <a:pt x="2436" y="300"/>
                    <a:pt x="2436" y="300"/>
                  </a:cubicBezTo>
                  <a:cubicBezTo>
                    <a:pt x="2437" y="284"/>
                    <a:pt x="2452" y="287"/>
                    <a:pt x="2454" y="301"/>
                  </a:cubicBezTo>
                  <a:cubicBezTo>
                    <a:pt x="2454" y="302"/>
                    <a:pt x="2454" y="304"/>
                    <a:pt x="2454" y="306"/>
                  </a:cubicBezTo>
                  <a:close/>
                  <a:moveTo>
                    <a:pt x="2435" y="199"/>
                  </a:moveTo>
                  <a:cubicBezTo>
                    <a:pt x="2435" y="202"/>
                    <a:pt x="2435" y="202"/>
                    <a:pt x="2435" y="202"/>
                  </a:cubicBezTo>
                  <a:cubicBezTo>
                    <a:pt x="2433" y="224"/>
                    <a:pt x="2433" y="224"/>
                    <a:pt x="2433" y="224"/>
                  </a:cubicBezTo>
                  <a:cubicBezTo>
                    <a:pt x="2433" y="231"/>
                    <a:pt x="2433" y="231"/>
                    <a:pt x="2433" y="231"/>
                  </a:cubicBezTo>
                  <a:cubicBezTo>
                    <a:pt x="2432" y="234"/>
                    <a:pt x="2432" y="234"/>
                    <a:pt x="2432" y="234"/>
                  </a:cubicBezTo>
                  <a:cubicBezTo>
                    <a:pt x="2432" y="236"/>
                    <a:pt x="2432" y="236"/>
                    <a:pt x="2432" y="236"/>
                  </a:cubicBezTo>
                  <a:cubicBezTo>
                    <a:pt x="2431" y="250"/>
                    <a:pt x="2431" y="250"/>
                    <a:pt x="2431" y="250"/>
                  </a:cubicBezTo>
                  <a:cubicBezTo>
                    <a:pt x="2430" y="269"/>
                    <a:pt x="2430" y="269"/>
                    <a:pt x="2430" y="269"/>
                  </a:cubicBezTo>
                  <a:cubicBezTo>
                    <a:pt x="2430" y="272"/>
                    <a:pt x="2430" y="272"/>
                    <a:pt x="2430" y="272"/>
                  </a:cubicBezTo>
                  <a:cubicBezTo>
                    <a:pt x="2429" y="272"/>
                    <a:pt x="2428" y="272"/>
                    <a:pt x="2427" y="271"/>
                  </a:cubicBezTo>
                  <a:cubicBezTo>
                    <a:pt x="2421" y="270"/>
                    <a:pt x="2416" y="269"/>
                    <a:pt x="2410" y="267"/>
                  </a:cubicBezTo>
                  <a:cubicBezTo>
                    <a:pt x="2408" y="267"/>
                    <a:pt x="2408" y="267"/>
                    <a:pt x="2408" y="267"/>
                  </a:cubicBezTo>
                  <a:cubicBezTo>
                    <a:pt x="2409" y="254"/>
                    <a:pt x="2409" y="254"/>
                    <a:pt x="2409" y="254"/>
                  </a:cubicBezTo>
                  <a:cubicBezTo>
                    <a:pt x="2410" y="250"/>
                    <a:pt x="2410" y="250"/>
                    <a:pt x="2410" y="250"/>
                  </a:cubicBezTo>
                  <a:cubicBezTo>
                    <a:pt x="2410" y="244"/>
                    <a:pt x="2410" y="244"/>
                    <a:pt x="2410" y="244"/>
                  </a:cubicBezTo>
                  <a:cubicBezTo>
                    <a:pt x="2411" y="231"/>
                    <a:pt x="2411" y="231"/>
                    <a:pt x="2411" y="231"/>
                  </a:cubicBezTo>
                  <a:cubicBezTo>
                    <a:pt x="2412" y="221"/>
                    <a:pt x="2412" y="221"/>
                    <a:pt x="2412" y="221"/>
                  </a:cubicBezTo>
                  <a:cubicBezTo>
                    <a:pt x="2412" y="216"/>
                    <a:pt x="2412" y="216"/>
                    <a:pt x="2412" y="216"/>
                  </a:cubicBezTo>
                  <a:cubicBezTo>
                    <a:pt x="2414" y="195"/>
                    <a:pt x="2414" y="195"/>
                    <a:pt x="2414" y="195"/>
                  </a:cubicBezTo>
                  <a:cubicBezTo>
                    <a:pt x="2414" y="194"/>
                    <a:pt x="2414" y="193"/>
                    <a:pt x="2415" y="192"/>
                  </a:cubicBezTo>
                  <a:cubicBezTo>
                    <a:pt x="2416" y="186"/>
                    <a:pt x="2420" y="184"/>
                    <a:pt x="2424" y="184"/>
                  </a:cubicBezTo>
                  <a:cubicBezTo>
                    <a:pt x="2429" y="184"/>
                    <a:pt x="2435" y="189"/>
                    <a:pt x="2435" y="198"/>
                  </a:cubicBezTo>
                  <a:cubicBezTo>
                    <a:pt x="2435" y="198"/>
                    <a:pt x="2435" y="199"/>
                    <a:pt x="2435" y="199"/>
                  </a:cubicBezTo>
                  <a:close/>
                  <a:moveTo>
                    <a:pt x="2417" y="279"/>
                  </a:moveTo>
                  <a:cubicBezTo>
                    <a:pt x="2420" y="279"/>
                    <a:pt x="2423" y="281"/>
                    <a:pt x="2425" y="283"/>
                  </a:cubicBezTo>
                  <a:cubicBezTo>
                    <a:pt x="2427" y="286"/>
                    <a:pt x="2429" y="290"/>
                    <a:pt x="2428" y="296"/>
                  </a:cubicBezTo>
                  <a:cubicBezTo>
                    <a:pt x="2428" y="296"/>
                    <a:pt x="2428" y="296"/>
                    <a:pt x="2428" y="296"/>
                  </a:cubicBezTo>
                  <a:cubicBezTo>
                    <a:pt x="2428" y="305"/>
                    <a:pt x="2427" y="315"/>
                    <a:pt x="2426" y="324"/>
                  </a:cubicBezTo>
                  <a:cubicBezTo>
                    <a:pt x="2426" y="332"/>
                    <a:pt x="2426" y="332"/>
                    <a:pt x="2426" y="332"/>
                  </a:cubicBezTo>
                  <a:cubicBezTo>
                    <a:pt x="2426" y="334"/>
                    <a:pt x="2426" y="334"/>
                    <a:pt x="2426" y="334"/>
                  </a:cubicBezTo>
                  <a:cubicBezTo>
                    <a:pt x="2426" y="335"/>
                    <a:pt x="2426" y="335"/>
                    <a:pt x="2426" y="335"/>
                  </a:cubicBezTo>
                  <a:cubicBezTo>
                    <a:pt x="2424" y="352"/>
                    <a:pt x="2424" y="352"/>
                    <a:pt x="2424" y="352"/>
                  </a:cubicBezTo>
                  <a:cubicBezTo>
                    <a:pt x="2423" y="372"/>
                    <a:pt x="2423" y="372"/>
                    <a:pt x="2423" y="372"/>
                  </a:cubicBezTo>
                  <a:cubicBezTo>
                    <a:pt x="2423" y="374"/>
                    <a:pt x="2423" y="374"/>
                    <a:pt x="2423" y="374"/>
                  </a:cubicBezTo>
                  <a:cubicBezTo>
                    <a:pt x="2421" y="374"/>
                    <a:pt x="2421" y="374"/>
                    <a:pt x="2421" y="374"/>
                  </a:cubicBezTo>
                  <a:cubicBezTo>
                    <a:pt x="2415" y="372"/>
                    <a:pt x="2409" y="371"/>
                    <a:pt x="2403" y="370"/>
                  </a:cubicBezTo>
                  <a:cubicBezTo>
                    <a:pt x="2400" y="369"/>
                    <a:pt x="2400" y="369"/>
                    <a:pt x="2400" y="369"/>
                  </a:cubicBezTo>
                  <a:cubicBezTo>
                    <a:pt x="2402" y="354"/>
                    <a:pt x="2402" y="354"/>
                    <a:pt x="2402" y="354"/>
                  </a:cubicBezTo>
                  <a:cubicBezTo>
                    <a:pt x="2402" y="353"/>
                    <a:pt x="2402" y="353"/>
                    <a:pt x="2402" y="353"/>
                  </a:cubicBezTo>
                  <a:cubicBezTo>
                    <a:pt x="2402" y="344"/>
                    <a:pt x="2402" y="344"/>
                    <a:pt x="2402" y="344"/>
                  </a:cubicBezTo>
                  <a:cubicBezTo>
                    <a:pt x="2403" y="330"/>
                    <a:pt x="2403" y="330"/>
                    <a:pt x="2403" y="330"/>
                  </a:cubicBezTo>
                  <a:cubicBezTo>
                    <a:pt x="2405" y="316"/>
                    <a:pt x="2405" y="316"/>
                    <a:pt x="2405" y="316"/>
                  </a:cubicBezTo>
                  <a:cubicBezTo>
                    <a:pt x="2406" y="300"/>
                    <a:pt x="2406" y="300"/>
                    <a:pt x="2406" y="300"/>
                  </a:cubicBezTo>
                  <a:cubicBezTo>
                    <a:pt x="2407" y="291"/>
                    <a:pt x="2407" y="291"/>
                    <a:pt x="2407" y="291"/>
                  </a:cubicBezTo>
                  <a:cubicBezTo>
                    <a:pt x="2407" y="290"/>
                    <a:pt x="2407" y="289"/>
                    <a:pt x="2407" y="288"/>
                  </a:cubicBezTo>
                  <a:cubicBezTo>
                    <a:pt x="2409" y="282"/>
                    <a:pt x="2413" y="279"/>
                    <a:pt x="2417" y="279"/>
                  </a:cubicBezTo>
                  <a:close/>
                  <a:moveTo>
                    <a:pt x="2402" y="194"/>
                  </a:moveTo>
                  <a:cubicBezTo>
                    <a:pt x="2402" y="203"/>
                    <a:pt x="2402" y="203"/>
                    <a:pt x="2402" y="203"/>
                  </a:cubicBezTo>
                  <a:cubicBezTo>
                    <a:pt x="2399" y="227"/>
                    <a:pt x="2399" y="227"/>
                    <a:pt x="2399" y="227"/>
                  </a:cubicBezTo>
                  <a:cubicBezTo>
                    <a:pt x="2399" y="230"/>
                    <a:pt x="2399" y="230"/>
                    <a:pt x="2399" y="230"/>
                  </a:cubicBezTo>
                  <a:cubicBezTo>
                    <a:pt x="2399" y="232"/>
                    <a:pt x="2399" y="232"/>
                    <a:pt x="2399" y="232"/>
                  </a:cubicBezTo>
                  <a:cubicBezTo>
                    <a:pt x="2398" y="239"/>
                    <a:pt x="2398" y="247"/>
                    <a:pt x="2397" y="255"/>
                  </a:cubicBezTo>
                  <a:cubicBezTo>
                    <a:pt x="2396" y="262"/>
                    <a:pt x="2396" y="262"/>
                    <a:pt x="2396" y="262"/>
                  </a:cubicBezTo>
                  <a:cubicBezTo>
                    <a:pt x="2396" y="265"/>
                    <a:pt x="2396" y="265"/>
                    <a:pt x="2396" y="265"/>
                  </a:cubicBezTo>
                  <a:cubicBezTo>
                    <a:pt x="2396" y="265"/>
                    <a:pt x="2396" y="265"/>
                    <a:pt x="2396" y="265"/>
                  </a:cubicBezTo>
                  <a:cubicBezTo>
                    <a:pt x="2396" y="265"/>
                    <a:pt x="2396" y="265"/>
                    <a:pt x="2396" y="265"/>
                  </a:cubicBezTo>
                  <a:cubicBezTo>
                    <a:pt x="2395" y="265"/>
                    <a:pt x="2394" y="265"/>
                    <a:pt x="2393" y="265"/>
                  </a:cubicBezTo>
                  <a:cubicBezTo>
                    <a:pt x="2391" y="264"/>
                    <a:pt x="2388" y="264"/>
                    <a:pt x="2386" y="264"/>
                  </a:cubicBezTo>
                  <a:cubicBezTo>
                    <a:pt x="2381" y="264"/>
                    <a:pt x="2376" y="263"/>
                    <a:pt x="2371" y="263"/>
                  </a:cubicBezTo>
                  <a:cubicBezTo>
                    <a:pt x="2372" y="255"/>
                    <a:pt x="2372" y="255"/>
                    <a:pt x="2372" y="255"/>
                  </a:cubicBezTo>
                  <a:cubicBezTo>
                    <a:pt x="2372" y="250"/>
                    <a:pt x="2372" y="250"/>
                    <a:pt x="2372" y="250"/>
                  </a:cubicBezTo>
                  <a:cubicBezTo>
                    <a:pt x="2373" y="243"/>
                    <a:pt x="2374" y="235"/>
                    <a:pt x="2375" y="228"/>
                  </a:cubicBezTo>
                  <a:cubicBezTo>
                    <a:pt x="2375" y="225"/>
                    <a:pt x="2375" y="225"/>
                    <a:pt x="2375" y="225"/>
                  </a:cubicBezTo>
                  <a:cubicBezTo>
                    <a:pt x="2377" y="206"/>
                    <a:pt x="2377" y="206"/>
                    <a:pt x="2377" y="206"/>
                  </a:cubicBezTo>
                  <a:cubicBezTo>
                    <a:pt x="2378" y="192"/>
                    <a:pt x="2378" y="192"/>
                    <a:pt x="2378" y="192"/>
                  </a:cubicBezTo>
                  <a:cubicBezTo>
                    <a:pt x="2378" y="190"/>
                    <a:pt x="2379" y="189"/>
                    <a:pt x="2379" y="187"/>
                  </a:cubicBezTo>
                  <a:cubicBezTo>
                    <a:pt x="2381" y="183"/>
                    <a:pt x="2384" y="181"/>
                    <a:pt x="2388" y="180"/>
                  </a:cubicBezTo>
                  <a:cubicBezTo>
                    <a:pt x="2393" y="179"/>
                    <a:pt x="2398" y="181"/>
                    <a:pt x="2401" y="186"/>
                  </a:cubicBezTo>
                  <a:cubicBezTo>
                    <a:pt x="2402" y="188"/>
                    <a:pt x="2403" y="191"/>
                    <a:pt x="2402" y="194"/>
                  </a:cubicBezTo>
                  <a:close/>
                  <a:moveTo>
                    <a:pt x="2381" y="275"/>
                  </a:moveTo>
                  <a:cubicBezTo>
                    <a:pt x="2382" y="275"/>
                    <a:pt x="2383" y="275"/>
                    <a:pt x="2384" y="275"/>
                  </a:cubicBezTo>
                  <a:cubicBezTo>
                    <a:pt x="2388" y="276"/>
                    <a:pt x="2391" y="278"/>
                    <a:pt x="2393" y="282"/>
                  </a:cubicBezTo>
                  <a:cubicBezTo>
                    <a:pt x="2394" y="284"/>
                    <a:pt x="2394" y="287"/>
                    <a:pt x="2394" y="291"/>
                  </a:cubicBezTo>
                  <a:cubicBezTo>
                    <a:pt x="2393" y="300"/>
                    <a:pt x="2393" y="300"/>
                    <a:pt x="2393" y="300"/>
                  </a:cubicBezTo>
                  <a:cubicBezTo>
                    <a:pt x="2392" y="311"/>
                    <a:pt x="2392" y="311"/>
                    <a:pt x="2392" y="311"/>
                  </a:cubicBezTo>
                  <a:cubicBezTo>
                    <a:pt x="2391" y="328"/>
                    <a:pt x="2391" y="328"/>
                    <a:pt x="2391" y="328"/>
                  </a:cubicBezTo>
                  <a:cubicBezTo>
                    <a:pt x="2391" y="329"/>
                    <a:pt x="2391" y="329"/>
                    <a:pt x="2391" y="329"/>
                  </a:cubicBezTo>
                  <a:cubicBezTo>
                    <a:pt x="2390" y="338"/>
                    <a:pt x="2389" y="347"/>
                    <a:pt x="2388" y="356"/>
                  </a:cubicBezTo>
                  <a:cubicBezTo>
                    <a:pt x="2388" y="364"/>
                    <a:pt x="2388" y="364"/>
                    <a:pt x="2388" y="364"/>
                  </a:cubicBezTo>
                  <a:cubicBezTo>
                    <a:pt x="2387" y="366"/>
                    <a:pt x="2387" y="366"/>
                    <a:pt x="2387" y="366"/>
                  </a:cubicBezTo>
                  <a:cubicBezTo>
                    <a:pt x="2387" y="367"/>
                    <a:pt x="2387" y="367"/>
                    <a:pt x="2387" y="367"/>
                  </a:cubicBezTo>
                  <a:cubicBezTo>
                    <a:pt x="2386" y="367"/>
                    <a:pt x="2386" y="367"/>
                    <a:pt x="2386" y="367"/>
                  </a:cubicBezTo>
                  <a:cubicBezTo>
                    <a:pt x="2385" y="367"/>
                    <a:pt x="2385" y="367"/>
                    <a:pt x="2385" y="367"/>
                  </a:cubicBezTo>
                  <a:cubicBezTo>
                    <a:pt x="2382" y="367"/>
                    <a:pt x="2379" y="366"/>
                    <a:pt x="2377" y="366"/>
                  </a:cubicBezTo>
                  <a:cubicBezTo>
                    <a:pt x="2371" y="366"/>
                    <a:pt x="2366" y="365"/>
                    <a:pt x="2361" y="365"/>
                  </a:cubicBezTo>
                  <a:cubicBezTo>
                    <a:pt x="2362" y="352"/>
                    <a:pt x="2362" y="352"/>
                    <a:pt x="2362" y="352"/>
                  </a:cubicBezTo>
                  <a:cubicBezTo>
                    <a:pt x="2364" y="335"/>
                    <a:pt x="2364" y="335"/>
                    <a:pt x="2364" y="335"/>
                  </a:cubicBezTo>
                  <a:cubicBezTo>
                    <a:pt x="2365" y="327"/>
                    <a:pt x="2365" y="327"/>
                    <a:pt x="2365" y="327"/>
                  </a:cubicBezTo>
                  <a:cubicBezTo>
                    <a:pt x="2365" y="323"/>
                    <a:pt x="2365" y="323"/>
                    <a:pt x="2365" y="323"/>
                  </a:cubicBezTo>
                  <a:cubicBezTo>
                    <a:pt x="2367" y="304"/>
                    <a:pt x="2367" y="304"/>
                    <a:pt x="2367" y="304"/>
                  </a:cubicBezTo>
                  <a:cubicBezTo>
                    <a:pt x="2368" y="289"/>
                    <a:pt x="2368" y="289"/>
                    <a:pt x="2368" y="289"/>
                  </a:cubicBezTo>
                  <a:cubicBezTo>
                    <a:pt x="2369" y="288"/>
                    <a:pt x="2369" y="288"/>
                    <a:pt x="2369" y="288"/>
                  </a:cubicBezTo>
                  <a:cubicBezTo>
                    <a:pt x="2369" y="287"/>
                    <a:pt x="2369" y="286"/>
                    <a:pt x="2369" y="285"/>
                  </a:cubicBezTo>
                  <a:cubicBezTo>
                    <a:pt x="2371" y="278"/>
                    <a:pt x="2376" y="275"/>
                    <a:pt x="2381" y="275"/>
                  </a:cubicBezTo>
                  <a:close/>
                  <a:moveTo>
                    <a:pt x="2366" y="191"/>
                  </a:moveTo>
                  <a:cubicBezTo>
                    <a:pt x="2366" y="193"/>
                    <a:pt x="2366" y="193"/>
                    <a:pt x="2366" y="193"/>
                  </a:cubicBezTo>
                  <a:cubicBezTo>
                    <a:pt x="2365" y="199"/>
                    <a:pt x="2365" y="199"/>
                    <a:pt x="2365" y="199"/>
                  </a:cubicBezTo>
                  <a:cubicBezTo>
                    <a:pt x="2363" y="218"/>
                    <a:pt x="2363" y="218"/>
                    <a:pt x="2363" y="218"/>
                  </a:cubicBezTo>
                  <a:cubicBezTo>
                    <a:pt x="2362" y="227"/>
                    <a:pt x="2362" y="227"/>
                    <a:pt x="2362" y="227"/>
                  </a:cubicBezTo>
                  <a:cubicBezTo>
                    <a:pt x="2361" y="237"/>
                    <a:pt x="2361" y="237"/>
                    <a:pt x="2361" y="237"/>
                  </a:cubicBezTo>
                  <a:cubicBezTo>
                    <a:pt x="2359" y="262"/>
                    <a:pt x="2359" y="262"/>
                    <a:pt x="2359" y="262"/>
                  </a:cubicBezTo>
                  <a:cubicBezTo>
                    <a:pt x="2359" y="263"/>
                    <a:pt x="2359" y="263"/>
                    <a:pt x="2359" y="263"/>
                  </a:cubicBezTo>
                  <a:cubicBezTo>
                    <a:pt x="2357" y="263"/>
                    <a:pt x="2357" y="263"/>
                    <a:pt x="2357" y="263"/>
                  </a:cubicBezTo>
                  <a:cubicBezTo>
                    <a:pt x="2350" y="263"/>
                    <a:pt x="2344" y="264"/>
                    <a:pt x="2337" y="265"/>
                  </a:cubicBezTo>
                  <a:cubicBezTo>
                    <a:pt x="2338" y="257"/>
                    <a:pt x="2338" y="257"/>
                    <a:pt x="2338" y="257"/>
                  </a:cubicBezTo>
                  <a:cubicBezTo>
                    <a:pt x="2338" y="250"/>
                    <a:pt x="2339" y="244"/>
                    <a:pt x="2340" y="238"/>
                  </a:cubicBezTo>
                  <a:cubicBezTo>
                    <a:pt x="2341" y="228"/>
                    <a:pt x="2341" y="228"/>
                    <a:pt x="2341" y="228"/>
                  </a:cubicBezTo>
                  <a:cubicBezTo>
                    <a:pt x="2342" y="219"/>
                    <a:pt x="2342" y="219"/>
                    <a:pt x="2342" y="219"/>
                  </a:cubicBezTo>
                  <a:cubicBezTo>
                    <a:pt x="2343" y="213"/>
                    <a:pt x="2343" y="213"/>
                    <a:pt x="2343" y="213"/>
                  </a:cubicBezTo>
                  <a:cubicBezTo>
                    <a:pt x="2344" y="206"/>
                    <a:pt x="2344" y="199"/>
                    <a:pt x="2345" y="192"/>
                  </a:cubicBezTo>
                  <a:cubicBezTo>
                    <a:pt x="2346" y="188"/>
                    <a:pt x="2347" y="185"/>
                    <a:pt x="2349" y="183"/>
                  </a:cubicBezTo>
                  <a:cubicBezTo>
                    <a:pt x="2350" y="182"/>
                    <a:pt x="2351" y="181"/>
                    <a:pt x="2352" y="180"/>
                  </a:cubicBezTo>
                  <a:cubicBezTo>
                    <a:pt x="2359" y="177"/>
                    <a:pt x="2367" y="180"/>
                    <a:pt x="2366" y="191"/>
                  </a:cubicBezTo>
                  <a:close/>
                  <a:moveTo>
                    <a:pt x="2337" y="194"/>
                  </a:moveTo>
                  <a:cubicBezTo>
                    <a:pt x="2334" y="220"/>
                    <a:pt x="2334" y="220"/>
                    <a:pt x="2334" y="220"/>
                  </a:cubicBezTo>
                  <a:cubicBezTo>
                    <a:pt x="2334" y="226"/>
                    <a:pt x="2334" y="226"/>
                    <a:pt x="2334" y="226"/>
                  </a:cubicBezTo>
                  <a:cubicBezTo>
                    <a:pt x="2333" y="230"/>
                    <a:pt x="2333" y="230"/>
                    <a:pt x="2333" y="230"/>
                  </a:cubicBezTo>
                  <a:cubicBezTo>
                    <a:pt x="2331" y="245"/>
                    <a:pt x="2331" y="245"/>
                    <a:pt x="2331" y="245"/>
                  </a:cubicBezTo>
                  <a:cubicBezTo>
                    <a:pt x="2329" y="264"/>
                    <a:pt x="2329" y="264"/>
                    <a:pt x="2329" y="264"/>
                  </a:cubicBezTo>
                  <a:cubicBezTo>
                    <a:pt x="2329" y="266"/>
                    <a:pt x="2329" y="266"/>
                    <a:pt x="2329" y="266"/>
                  </a:cubicBezTo>
                  <a:cubicBezTo>
                    <a:pt x="2326" y="266"/>
                    <a:pt x="2326" y="266"/>
                    <a:pt x="2326" y="266"/>
                  </a:cubicBezTo>
                  <a:cubicBezTo>
                    <a:pt x="2321" y="267"/>
                    <a:pt x="2315" y="268"/>
                    <a:pt x="2310" y="269"/>
                  </a:cubicBezTo>
                  <a:cubicBezTo>
                    <a:pt x="2311" y="262"/>
                    <a:pt x="2311" y="262"/>
                    <a:pt x="2311" y="262"/>
                  </a:cubicBezTo>
                  <a:cubicBezTo>
                    <a:pt x="2313" y="243"/>
                    <a:pt x="2313" y="243"/>
                    <a:pt x="2313" y="243"/>
                  </a:cubicBezTo>
                  <a:cubicBezTo>
                    <a:pt x="2314" y="237"/>
                    <a:pt x="2314" y="237"/>
                    <a:pt x="2314" y="237"/>
                  </a:cubicBezTo>
                  <a:cubicBezTo>
                    <a:pt x="2315" y="233"/>
                    <a:pt x="2315" y="233"/>
                    <a:pt x="2315" y="233"/>
                  </a:cubicBezTo>
                  <a:cubicBezTo>
                    <a:pt x="2316" y="225"/>
                    <a:pt x="2317" y="217"/>
                    <a:pt x="2318" y="209"/>
                  </a:cubicBezTo>
                  <a:cubicBezTo>
                    <a:pt x="2319" y="197"/>
                    <a:pt x="2319" y="197"/>
                    <a:pt x="2319" y="197"/>
                  </a:cubicBezTo>
                  <a:cubicBezTo>
                    <a:pt x="2319" y="196"/>
                    <a:pt x="2319" y="196"/>
                    <a:pt x="2319" y="196"/>
                  </a:cubicBezTo>
                  <a:cubicBezTo>
                    <a:pt x="2321" y="186"/>
                    <a:pt x="2329" y="181"/>
                    <a:pt x="2334" y="184"/>
                  </a:cubicBezTo>
                  <a:cubicBezTo>
                    <a:pt x="2336" y="185"/>
                    <a:pt x="2338" y="188"/>
                    <a:pt x="2337" y="193"/>
                  </a:cubicBezTo>
                  <a:cubicBezTo>
                    <a:pt x="2337" y="193"/>
                    <a:pt x="2337" y="193"/>
                    <a:pt x="2337" y="194"/>
                  </a:cubicBezTo>
                  <a:close/>
                  <a:moveTo>
                    <a:pt x="2284" y="392"/>
                  </a:moveTo>
                  <a:cubicBezTo>
                    <a:pt x="2286" y="393"/>
                    <a:pt x="2286" y="396"/>
                    <a:pt x="2286" y="400"/>
                  </a:cubicBezTo>
                  <a:cubicBezTo>
                    <a:pt x="2285" y="401"/>
                    <a:pt x="2285" y="401"/>
                    <a:pt x="2285" y="401"/>
                  </a:cubicBezTo>
                  <a:cubicBezTo>
                    <a:pt x="2283" y="419"/>
                    <a:pt x="2283" y="419"/>
                    <a:pt x="2283" y="419"/>
                  </a:cubicBezTo>
                  <a:cubicBezTo>
                    <a:pt x="2280" y="439"/>
                    <a:pt x="2280" y="439"/>
                    <a:pt x="2280" y="439"/>
                  </a:cubicBezTo>
                  <a:cubicBezTo>
                    <a:pt x="2279" y="448"/>
                    <a:pt x="2279" y="448"/>
                    <a:pt x="2279" y="448"/>
                  </a:cubicBezTo>
                  <a:cubicBezTo>
                    <a:pt x="2278" y="457"/>
                    <a:pt x="2278" y="457"/>
                    <a:pt x="2278" y="457"/>
                  </a:cubicBezTo>
                  <a:cubicBezTo>
                    <a:pt x="2278" y="458"/>
                    <a:pt x="2278" y="458"/>
                    <a:pt x="2278" y="458"/>
                  </a:cubicBezTo>
                  <a:cubicBezTo>
                    <a:pt x="2277" y="465"/>
                    <a:pt x="2276" y="471"/>
                    <a:pt x="2275" y="478"/>
                  </a:cubicBezTo>
                  <a:cubicBezTo>
                    <a:pt x="2275" y="479"/>
                    <a:pt x="2275" y="479"/>
                    <a:pt x="2275" y="479"/>
                  </a:cubicBezTo>
                  <a:cubicBezTo>
                    <a:pt x="2274" y="479"/>
                    <a:pt x="2274" y="479"/>
                    <a:pt x="2274" y="479"/>
                  </a:cubicBezTo>
                  <a:cubicBezTo>
                    <a:pt x="2269" y="480"/>
                    <a:pt x="2263" y="481"/>
                    <a:pt x="2258" y="482"/>
                  </a:cubicBezTo>
                  <a:cubicBezTo>
                    <a:pt x="2259" y="474"/>
                    <a:pt x="2259" y="474"/>
                    <a:pt x="2259" y="474"/>
                  </a:cubicBezTo>
                  <a:cubicBezTo>
                    <a:pt x="2259" y="473"/>
                    <a:pt x="2259" y="473"/>
                    <a:pt x="2259" y="473"/>
                  </a:cubicBezTo>
                  <a:cubicBezTo>
                    <a:pt x="2260" y="464"/>
                    <a:pt x="2260" y="464"/>
                    <a:pt x="2260" y="464"/>
                  </a:cubicBezTo>
                  <a:cubicBezTo>
                    <a:pt x="2261" y="457"/>
                    <a:pt x="2263" y="450"/>
                    <a:pt x="2264" y="442"/>
                  </a:cubicBezTo>
                  <a:cubicBezTo>
                    <a:pt x="2265" y="434"/>
                    <a:pt x="2265" y="434"/>
                    <a:pt x="2265" y="434"/>
                  </a:cubicBezTo>
                  <a:cubicBezTo>
                    <a:pt x="2267" y="417"/>
                    <a:pt x="2267" y="417"/>
                    <a:pt x="2267" y="417"/>
                  </a:cubicBezTo>
                  <a:cubicBezTo>
                    <a:pt x="2269" y="405"/>
                    <a:pt x="2269" y="405"/>
                    <a:pt x="2269" y="405"/>
                  </a:cubicBezTo>
                  <a:cubicBezTo>
                    <a:pt x="2269" y="403"/>
                    <a:pt x="2269" y="403"/>
                    <a:pt x="2269" y="403"/>
                  </a:cubicBezTo>
                  <a:cubicBezTo>
                    <a:pt x="2271" y="391"/>
                    <a:pt x="2281" y="386"/>
                    <a:pt x="2284" y="392"/>
                  </a:cubicBezTo>
                  <a:close/>
                  <a:moveTo>
                    <a:pt x="2273" y="375"/>
                  </a:moveTo>
                  <a:cubicBezTo>
                    <a:pt x="2274" y="367"/>
                    <a:pt x="2274" y="367"/>
                    <a:pt x="2274" y="367"/>
                  </a:cubicBezTo>
                  <a:cubicBezTo>
                    <a:pt x="2275" y="364"/>
                    <a:pt x="2275" y="364"/>
                    <a:pt x="2275" y="364"/>
                  </a:cubicBezTo>
                  <a:cubicBezTo>
                    <a:pt x="2276" y="357"/>
                    <a:pt x="2276" y="357"/>
                    <a:pt x="2276" y="357"/>
                  </a:cubicBezTo>
                  <a:cubicBezTo>
                    <a:pt x="2277" y="351"/>
                    <a:pt x="2278" y="344"/>
                    <a:pt x="2279" y="338"/>
                  </a:cubicBezTo>
                  <a:cubicBezTo>
                    <a:pt x="2279" y="333"/>
                    <a:pt x="2279" y="333"/>
                    <a:pt x="2279" y="333"/>
                  </a:cubicBezTo>
                  <a:cubicBezTo>
                    <a:pt x="2280" y="328"/>
                    <a:pt x="2280" y="328"/>
                    <a:pt x="2280" y="328"/>
                  </a:cubicBezTo>
                  <a:cubicBezTo>
                    <a:pt x="2281" y="320"/>
                    <a:pt x="2282" y="311"/>
                    <a:pt x="2284" y="302"/>
                  </a:cubicBezTo>
                  <a:cubicBezTo>
                    <a:pt x="2284" y="300"/>
                    <a:pt x="2284" y="300"/>
                    <a:pt x="2284" y="300"/>
                  </a:cubicBezTo>
                  <a:cubicBezTo>
                    <a:pt x="2286" y="287"/>
                    <a:pt x="2296" y="283"/>
                    <a:pt x="2299" y="289"/>
                  </a:cubicBezTo>
                  <a:cubicBezTo>
                    <a:pt x="2300" y="291"/>
                    <a:pt x="2300" y="293"/>
                    <a:pt x="2300" y="296"/>
                  </a:cubicBezTo>
                  <a:cubicBezTo>
                    <a:pt x="2297" y="314"/>
                    <a:pt x="2297" y="314"/>
                    <a:pt x="2297" y="314"/>
                  </a:cubicBezTo>
                  <a:cubicBezTo>
                    <a:pt x="2297" y="318"/>
                    <a:pt x="2297" y="318"/>
                    <a:pt x="2297" y="318"/>
                  </a:cubicBezTo>
                  <a:cubicBezTo>
                    <a:pt x="2295" y="334"/>
                    <a:pt x="2295" y="334"/>
                    <a:pt x="2295" y="334"/>
                  </a:cubicBezTo>
                  <a:cubicBezTo>
                    <a:pt x="2294" y="342"/>
                    <a:pt x="2294" y="342"/>
                    <a:pt x="2294" y="342"/>
                  </a:cubicBezTo>
                  <a:cubicBezTo>
                    <a:pt x="2293" y="349"/>
                    <a:pt x="2293" y="349"/>
                    <a:pt x="2293" y="349"/>
                  </a:cubicBezTo>
                  <a:cubicBezTo>
                    <a:pt x="2292" y="352"/>
                    <a:pt x="2292" y="352"/>
                    <a:pt x="2292" y="352"/>
                  </a:cubicBezTo>
                  <a:cubicBezTo>
                    <a:pt x="2292" y="358"/>
                    <a:pt x="2291" y="363"/>
                    <a:pt x="2290" y="369"/>
                  </a:cubicBezTo>
                  <a:cubicBezTo>
                    <a:pt x="2290" y="372"/>
                    <a:pt x="2290" y="372"/>
                    <a:pt x="2290" y="372"/>
                  </a:cubicBezTo>
                  <a:cubicBezTo>
                    <a:pt x="2288" y="372"/>
                    <a:pt x="2287" y="372"/>
                    <a:pt x="2286" y="372"/>
                  </a:cubicBezTo>
                  <a:cubicBezTo>
                    <a:pt x="2282" y="373"/>
                    <a:pt x="2277" y="374"/>
                    <a:pt x="2273" y="375"/>
                  </a:cubicBezTo>
                  <a:close/>
                  <a:moveTo>
                    <a:pt x="2268" y="503"/>
                  </a:moveTo>
                  <a:cubicBezTo>
                    <a:pt x="2270" y="505"/>
                    <a:pt x="2271" y="508"/>
                    <a:pt x="2270" y="514"/>
                  </a:cubicBezTo>
                  <a:cubicBezTo>
                    <a:pt x="2270" y="514"/>
                    <a:pt x="2270" y="514"/>
                    <a:pt x="2270" y="514"/>
                  </a:cubicBezTo>
                  <a:cubicBezTo>
                    <a:pt x="2268" y="528"/>
                    <a:pt x="2268" y="528"/>
                    <a:pt x="2268" y="528"/>
                  </a:cubicBezTo>
                  <a:cubicBezTo>
                    <a:pt x="2267" y="537"/>
                    <a:pt x="2266" y="546"/>
                    <a:pt x="2265" y="556"/>
                  </a:cubicBezTo>
                  <a:cubicBezTo>
                    <a:pt x="2263" y="567"/>
                    <a:pt x="2263" y="567"/>
                    <a:pt x="2263" y="567"/>
                  </a:cubicBezTo>
                  <a:cubicBezTo>
                    <a:pt x="2262" y="574"/>
                    <a:pt x="2262" y="574"/>
                    <a:pt x="2262" y="574"/>
                  </a:cubicBezTo>
                  <a:cubicBezTo>
                    <a:pt x="2261" y="588"/>
                    <a:pt x="2261" y="588"/>
                    <a:pt x="2261" y="588"/>
                  </a:cubicBezTo>
                  <a:cubicBezTo>
                    <a:pt x="2259" y="598"/>
                    <a:pt x="2259" y="598"/>
                    <a:pt x="2259" y="598"/>
                  </a:cubicBezTo>
                  <a:cubicBezTo>
                    <a:pt x="2255" y="598"/>
                    <a:pt x="2252" y="598"/>
                    <a:pt x="2248" y="599"/>
                  </a:cubicBezTo>
                  <a:cubicBezTo>
                    <a:pt x="2241" y="600"/>
                    <a:pt x="2241" y="600"/>
                    <a:pt x="2241" y="600"/>
                  </a:cubicBezTo>
                  <a:cubicBezTo>
                    <a:pt x="2243" y="590"/>
                    <a:pt x="2243" y="590"/>
                    <a:pt x="2243" y="590"/>
                  </a:cubicBezTo>
                  <a:cubicBezTo>
                    <a:pt x="2244" y="584"/>
                    <a:pt x="2244" y="584"/>
                    <a:pt x="2244" y="584"/>
                  </a:cubicBezTo>
                  <a:cubicBezTo>
                    <a:pt x="2247" y="558"/>
                    <a:pt x="2247" y="558"/>
                    <a:pt x="2247" y="558"/>
                  </a:cubicBezTo>
                  <a:cubicBezTo>
                    <a:pt x="2249" y="544"/>
                    <a:pt x="2249" y="544"/>
                    <a:pt x="2249" y="544"/>
                  </a:cubicBezTo>
                  <a:cubicBezTo>
                    <a:pt x="2251" y="530"/>
                    <a:pt x="2251" y="530"/>
                    <a:pt x="2251" y="530"/>
                  </a:cubicBezTo>
                  <a:cubicBezTo>
                    <a:pt x="2253" y="516"/>
                    <a:pt x="2253" y="516"/>
                    <a:pt x="2253" y="516"/>
                  </a:cubicBezTo>
                  <a:cubicBezTo>
                    <a:pt x="2253" y="515"/>
                    <a:pt x="2253" y="515"/>
                    <a:pt x="2253" y="515"/>
                  </a:cubicBezTo>
                  <a:cubicBezTo>
                    <a:pt x="2255" y="504"/>
                    <a:pt x="2263" y="499"/>
                    <a:pt x="2268" y="503"/>
                  </a:cubicBezTo>
                  <a:close/>
                  <a:moveTo>
                    <a:pt x="2267" y="594"/>
                  </a:moveTo>
                  <a:cubicBezTo>
                    <a:pt x="2269" y="581"/>
                    <a:pt x="2269" y="581"/>
                    <a:pt x="2269" y="581"/>
                  </a:cubicBezTo>
                  <a:cubicBezTo>
                    <a:pt x="2270" y="567"/>
                    <a:pt x="2270" y="567"/>
                    <a:pt x="2270" y="567"/>
                  </a:cubicBezTo>
                  <a:cubicBezTo>
                    <a:pt x="2271" y="560"/>
                    <a:pt x="2271" y="560"/>
                    <a:pt x="2271" y="560"/>
                  </a:cubicBezTo>
                  <a:cubicBezTo>
                    <a:pt x="2272" y="555"/>
                    <a:pt x="2272" y="555"/>
                    <a:pt x="2272" y="555"/>
                  </a:cubicBezTo>
                  <a:cubicBezTo>
                    <a:pt x="2273" y="543"/>
                    <a:pt x="2275" y="532"/>
                    <a:pt x="2276" y="521"/>
                  </a:cubicBezTo>
                  <a:cubicBezTo>
                    <a:pt x="2277" y="512"/>
                    <a:pt x="2277" y="512"/>
                    <a:pt x="2277" y="512"/>
                  </a:cubicBezTo>
                  <a:cubicBezTo>
                    <a:pt x="2278" y="510"/>
                    <a:pt x="2278" y="508"/>
                    <a:pt x="2279" y="506"/>
                  </a:cubicBezTo>
                  <a:cubicBezTo>
                    <a:pt x="2281" y="501"/>
                    <a:pt x="2285" y="498"/>
                    <a:pt x="2289" y="498"/>
                  </a:cubicBezTo>
                  <a:cubicBezTo>
                    <a:pt x="2293" y="497"/>
                    <a:pt x="2296" y="499"/>
                    <a:pt x="2298" y="503"/>
                  </a:cubicBezTo>
                  <a:cubicBezTo>
                    <a:pt x="2299" y="505"/>
                    <a:pt x="2299" y="508"/>
                    <a:pt x="2298" y="511"/>
                  </a:cubicBezTo>
                  <a:cubicBezTo>
                    <a:pt x="2295" y="540"/>
                    <a:pt x="2295" y="540"/>
                    <a:pt x="2295" y="540"/>
                  </a:cubicBezTo>
                  <a:cubicBezTo>
                    <a:pt x="2294" y="547"/>
                    <a:pt x="2294" y="547"/>
                    <a:pt x="2294" y="547"/>
                  </a:cubicBezTo>
                  <a:cubicBezTo>
                    <a:pt x="2293" y="553"/>
                    <a:pt x="2293" y="553"/>
                    <a:pt x="2293" y="553"/>
                  </a:cubicBezTo>
                  <a:cubicBezTo>
                    <a:pt x="2293" y="561"/>
                    <a:pt x="2293" y="561"/>
                    <a:pt x="2293" y="561"/>
                  </a:cubicBezTo>
                  <a:cubicBezTo>
                    <a:pt x="2291" y="574"/>
                    <a:pt x="2291" y="574"/>
                    <a:pt x="2291" y="574"/>
                  </a:cubicBezTo>
                  <a:cubicBezTo>
                    <a:pt x="2290" y="583"/>
                    <a:pt x="2290" y="583"/>
                    <a:pt x="2290" y="583"/>
                  </a:cubicBezTo>
                  <a:cubicBezTo>
                    <a:pt x="2288" y="596"/>
                    <a:pt x="2288" y="596"/>
                    <a:pt x="2288" y="596"/>
                  </a:cubicBezTo>
                  <a:cubicBezTo>
                    <a:pt x="2284" y="596"/>
                    <a:pt x="2279" y="596"/>
                    <a:pt x="2275" y="596"/>
                  </a:cubicBezTo>
                  <a:cubicBezTo>
                    <a:pt x="2272" y="596"/>
                    <a:pt x="2269" y="597"/>
                    <a:pt x="2267" y="597"/>
                  </a:cubicBezTo>
                  <a:lnTo>
                    <a:pt x="2267" y="594"/>
                  </a:lnTo>
                  <a:close/>
                  <a:moveTo>
                    <a:pt x="2282" y="478"/>
                  </a:moveTo>
                  <a:cubicBezTo>
                    <a:pt x="2283" y="471"/>
                    <a:pt x="2283" y="471"/>
                    <a:pt x="2283" y="471"/>
                  </a:cubicBezTo>
                  <a:cubicBezTo>
                    <a:pt x="2285" y="452"/>
                    <a:pt x="2285" y="452"/>
                    <a:pt x="2285" y="452"/>
                  </a:cubicBezTo>
                  <a:cubicBezTo>
                    <a:pt x="2286" y="450"/>
                    <a:pt x="2286" y="450"/>
                    <a:pt x="2286" y="450"/>
                  </a:cubicBezTo>
                  <a:cubicBezTo>
                    <a:pt x="2287" y="442"/>
                    <a:pt x="2287" y="442"/>
                    <a:pt x="2287" y="442"/>
                  </a:cubicBezTo>
                  <a:cubicBezTo>
                    <a:pt x="2287" y="437"/>
                    <a:pt x="2287" y="437"/>
                    <a:pt x="2287" y="437"/>
                  </a:cubicBezTo>
                  <a:cubicBezTo>
                    <a:pt x="2291" y="412"/>
                    <a:pt x="2291" y="412"/>
                    <a:pt x="2291" y="412"/>
                  </a:cubicBezTo>
                  <a:cubicBezTo>
                    <a:pt x="2293" y="396"/>
                    <a:pt x="2293" y="396"/>
                    <a:pt x="2293" y="396"/>
                  </a:cubicBezTo>
                  <a:cubicBezTo>
                    <a:pt x="2293" y="396"/>
                    <a:pt x="2293" y="395"/>
                    <a:pt x="2293" y="395"/>
                  </a:cubicBezTo>
                  <a:cubicBezTo>
                    <a:pt x="2295" y="385"/>
                    <a:pt x="2303" y="380"/>
                    <a:pt x="2308" y="382"/>
                  </a:cubicBezTo>
                  <a:cubicBezTo>
                    <a:pt x="2311" y="384"/>
                    <a:pt x="2313" y="387"/>
                    <a:pt x="2313" y="394"/>
                  </a:cubicBezTo>
                  <a:cubicBezTo>
                    <a:pt x="2313" y="394"/>
                    <a:pt x="2313" y="394"/>
                    <a:pt x="2313" y="394"/>
                  </a:cubicBezTo>
                  <a:cubicBezTo>
                    <a:pt x="2309" y="423"/>
                    <a:pt x="2309" y="423"/>
                    <a:pt x="2309" y="423"/>
                  </a:cubicBezTo>
                  <a:cubicBezTo>
                    <a:pt x="2308" y="431"/>
                    <a:pt x="2308" y="431"/>
                    <a:pt x="2308" y="431"/>
                  </a:cubicBezTo>
                  <a:cubicBezTo>
                    <a:pt x="2308" y="433"/>
                    <a:pt x="2308" y="433"/>
                    <a:pt x="2308" y="433"/>
                  </a:cubicBezTo>
                  <a:cubicBezTo>
                    <a:pt x="2308" y="435"/>
                    <a:pt x="2308" y="435"/>
                    <a:pt x="2308" y="435"/>
                  </a:cubicBezTo>
                  <a:cubicBezTo>
                    <a:pt x="2306" y="452"/>
                    <a:pt x="2306" y="452"/>
                    <a:pt x="2306" y="452"/>
                  </a:cubicBezTo>
                  <a:cubicBezTo>
                    <a:pt x="2303" y="473"/>
                    <a:pt x="2303" y="473"/>
                    <a:pt x="2303" y="473"/>
                  </a:cubicBezTo>
                  <a:cubicBezTo>
                    <a:pt x="2303" y="476"/>
                    <a:pt x="2303" y="476"/>
                    <a:pt x="2303" y="476"/>
                  </a:cubicBezTo>
                  <a:cubicBezTo>
                    <a:pt x="2300" y="476"/>
                    <a:pt x="2300" y="476"/>
                    <a:pt x="2300" y="476"/>
                  </a:cubicBezTo>
                  <a:cubicBezTo>
                    <a:pt x="2294" y="477"/>
                    <a:pt x="2288" y="477"/>
                    <a:pt x="2282" y="478"/>
                  </a:cubicBezTo>
                  <a:close/>
                  <a:moveTo>
                    <a:pt x="2313" y="368"/>
                  </a:moveTo>
                  <a:cubicBezTo>
                    <a:pt x="2307" y="368"/>
                    <a:pt x="2302" y="369"/>
                    <a:pt x="2297" y="370"/>
                  </a:cubicBezTo>
                  <a:cubicBezTo>
                    <a:pt x="2297" y="362"/>
                    <a:pt x="2297" y="362"/>
                    <a:pt x="2297" y="362"/>
                  </a:cubicBezTo>
                  <a:cubicBezTo>
                    <a:pt x="2300" y="346"/>
                    <a:pt x="2300" y="346"/>
                    <a:pt x="2300" y="346"/>
                  </a:cubicBezTo>
                  <a:cubicBezTo>
                    <a:pt x="2300" y="343"/>
                    <a:pt x="2300" y="343"/>
                    <a:pt x="2300" y="343"/>
                  </a:cubicBezTo>
                  <a:cubicBezTo>
                    <a:pt x="2301" y="336"/>
                    <a:pt x="2301" y="336"/>
                    <a:pt x="2301" y="336"/>
                  </a:cubicBezTo>
                  <a:cubicBezTo>
                    <a:pt x="2301" y="332"/>
                    <a:pt x="2301" y="332"/>
                    <a:pt x="2301" y="332"/>
                  </a:cubicBezTo>
                  <a:cubicBezTo>
                    <a:pt x="2304" y="312"/>
                    <a:pt x="2304" y="312"/>
                    <a:pt x="2304" y="312"/>
                  </a:cubicBezTo>
                  <a:cubicBezTo>
                    <a:pt x="2305" y="308"/>
                    <a:pt x="2305" y="308"/>
                    <a:pt x="2305" y="308"/>
                  </a:cubicBezTo>
                  <a:cubicBezTo>
                    <a:pt x="2306" y="294"/>
                    <a:pt x="2306" y="294"/>
                    <a:pt x="2306" y="294"/>
                  </a:cubicBezTo>
                  <a:cubicBezTo>
                    <a:pt x="2308" y="278"/>
                    <a:pt x="2326" y="275"/>
                    <a:pt x="2325" y="290"/>
                  </a:cubicBezTo>
                  <a:cubicBezTo>
                    <a:pt x="2325" y="290"/>
                    <a:pt x="2325" y="291"/>
                    <a:pt x="2325" y="291"/>
                  </a:cubicBezTo>
                  <a:cubicBezTo>
                    <a:pt x="2325" y="294"/>
                    <a:pt x="2325" y="294"/>
                    <a:pt x="2325" y="294"/>
                  </a:cubicBezTo>
                  <a:cubicBezTo>
                    <a:pt x="2324" y="302"/>
                    <a:pt x="2323" y="310"/>
                    <a:pt x="2322" y="318"/>
                  </a:cubicBezTo>
                  <a:cubicBezTo>
                    <a:pt x="2321" y="325"/>
                    <a:pt x="2321" y="325"/>
                    <a:pt x="2321" y="325"/>
                  </a:cubicBezTo>
                  <a:cubicBezTo>
                    <a:pt x="2321" y="328"/>
                    <a:pt x="2321" y="328"/>
                    <a:pt x="2321" y="328"/>
                  </a:cubicBezTo>
                  <a:cubicBezTo>
                    <a:pt x="2321" y="329"/>
                    <a:pt x="2321" y="329"/>
                    <a:pt x="2321" y="329"/>
                  </a:cubicBezTo>
                  <a:cubicBezTo>
                    <a:pt x="2319" y="344"/>
                    <a:pt x="2319" y="344"/>
                    <a:pt x="2319" y="344"/>
                  </a:cubicBezTo>
                  <a:cubicBezTo>
                    <a:pt x="2317" y="364"/>
                    <a:pt x="2317" y="364"/>
                    <a:pt x="2317" y="364"/>
                  </a:cubicBezTo>
                  <a:cubicBezTo>
                    <a:pt x="2316" y="367"/>
                    <a:pt x="2316" y="367"/>
                    <a:pt x="2316" y="367"/>
                  </a:cubicBezTo>
                  <a:lnTo>
                    <a:pt x="2313" y="368"/>
                  </a:lnTo>
                  <a:close/>
                  <a:moveTo>
                    <a:pt x="2313" y="200"/>
                  </a:moveTo>
                  <a:cubicBezTo>
                    <a:pt x="2313" y="202"/>
                    <a:pt x="2313" y="202"/>
                    <a:pt x="2313" y="202"/>
                  </a:cubicBezTo>
                  <a:cubicBezTo>
                    <a:pt x="2311" y="215"/>
                    <a:pt x="2311" y="215"/>
                    <a:pt x="2311" y="215"/>
                  </a:cubicBezTo>
                  <a:cubicBezTo>
                    <a:pt x="2308" y="235"/>
                    <a:pt x="2308" y="235"/>
                    <a:pt x="2308" y="235"/>
                  </a:cubicBezTo>
                  <a:cubicBezTo>
                    <a:pt x="2307" y="243"/>
                    <a:pt x="2307" y="243"/>
                    <a:pt x="2307" y="243"/>
                  </a:cubicBezTo>
                  <a:cubicBezTo>
                    <a:pt x="2307" y="249"/>
                    <a:pt x="2307" y="249"/>
                    <a:pt x="2307" y="249"/>
                  </a:cubicBezTo>
                  <a:cubicBezTo>
                    <a:pt x="2306" y="255"/>
                    <a:pt x="2305" y="261"/>
                    <a:pt x="2304" y="268"/>
                  </a:cubicBezTo>
                  <a:cubicBezTo>
                    <a:pt x="2304" y="271"/>
                    <a:pt x="2304" y="271"/>
                    <a:pt x="2304" y="271"/>
                  </a:cubicBezTo>
                  <a:cubicBezTo>
                    <a:pt x="2302" y="271"/>
                    <a:pt x="2300" y="272"/>
                    <a:pt x="2299" y="272"/>
                  </a:cubicBezTo>
                  <a:cubicBezTo>
                    <a:pt x="2295" y="273"/>
                    <a:pt x="2292" y="274"/>
                    <a:pt x="2288" y="275"/>
                  </a:cubicBezTo>
                  <a:cubicBezTo>
                    <a:pt x="2290" y="263"/>
                    <a:pt x="2290" y="263"/>
                    <a:pt x="2290" y="263"/>
                  </a:cubicBezTo>
                  <a:cubicBezTo>
                    <a:pt x="2291" y="257"/>
                    <a:pt x="2291" y="257"/>
                    <a:pt x="2291" y="257"/>
                  </a:cubicBezTo>
                  <a:cubicBezTo>
                    <a:pt x="2293" y="239"/>
                    <a:pt x="2293" y="239"/>
                    <a:pt x="2293" y="239"/>
                  </a:cubicBezTo>
                  <a:cubicBezTo>
                    <a:pt x="2294" y="229"/>
                    <a:pt x="2294" y="229"/>
                    <a:pt x="2294" y="229"/>
                  </a:cubicBezTo>
                  <a:cubicBezTo>
                    <a:pt x="2296" y="216"/>
                    <a:pt x="2296" y="216"/>
                    <a:pt x="2296" y="216"/>
                  </a:cubicBezTo>
                  <a:cubicBezTo>
                    <a:pt x="2298" y="203"/>
                    <a:pt x="2298" y="203"/>
                    <a:pt x="2298" y="203"/>
                  </a:cubicBezTo>
                  <a:cubicBezTo>
                    <a:pt x="2300" y="189"/>
                    <a:pt x="2315" y="185"/>
                    <a:pt x="2313" y="200"/>
                  </a:cubicBezTo>
                  <a:close/>
                  <a:moveTo>
                    <a:pt x="2292" y="206"/>
                  </a:moveTo>
                  <a:cubicBezTo>
                    <a:pt x="2290" y="221"/>
                    <a:pt x="2290" y="221"/>
                    <a:pt x="2290" y="221"/>
                  </a:cubicBezTo>
                  <a:cubicBezTo>
                    <a:pt x="2288" y="235"/>
                    <a:pt x="2288" y="235"/>
                    <a:pt x="2288" y="235"/>
                  </a:cubicBezTo>
                  <a:cubicBezTo>
                    <a:pt x="2287" y="242"/>
                    <a:pt x="2287" y="242"/>
                    <a:pt x="2287" y="242"/>
                  </a:cubicBezTo>
                  <a:cubicBezTo>
                    <a:pt x="2284" y="262"/>
                    <a:pt x="2284" y="262"/>
                    <a:pt x="2284" y="262"/>
                  </a:cubicBezTo>
                  <a:cubicBezTo>
                    <a:pt x="2283" y="269"/>
                    <a:pt x="2283" y="269"/>
                    <a:pt x="2283" y="269"/>
                  </a:cubicBezTo>
                  <a:cubicBezTo>
                    <a:pt x="2282" y="278"/>
                    <a:pt x="2282" y="278"/>
                    <a:pt x="2282" y="278"/>
                  </a:cubicBezTo>
                  <a:cubicBezTo>
                    <a:pt x="2278" y="279"/>
                    <a:pt x="2273" y="280"/>
                    <a:pt x="2269" y="282"/>
                  </a:cubicBezTo>
                  <a:cubicBezTo>
                    <a:pt x="2270" y="280"/>
                    <a:pt x="2270" y="280"/>
                    <a:pt x="2270" y="280"/>
                  </a:cubicBezTo>
                  <a:cubicBezTo>
                    <a:pt x="2271" y="274"/>
                    <a:pt x="2271" y="274"/>
                    <a:pt x="2271" y="274"/>
                  </a:cubicBezTo>
                  <a:cubicBezTo>
                    <a:pt x="2272" y="264"/>
                    <a:pt x="2273" y="255"/>
                    <a:pt x="2275" y="246"/>
                  </a:cubicBezTo>
                  <a:cubicBezTo>
                    <a:pt x="2275" y="246"/>
                    <a:pt x="2275" y="246"/>
                    <a:pt x="2275" y="246"/>
                  </a:cubicBezTo>
                  <a:cubicBezTo>
                    <a:pt x="2277" y="232"/>
                    <a:pt x="2277" y="232"/>
                    <a:pt x="2277" y="232"/>
                  </a:cubicBezTo>
                  <a:cubicBezTo>
                    <a:pt x="2278" y="225"/>
                    <a:pt x="2279" y="217"/>
                    <a:pt x="2280" y="210"/>
                  </a:cubicBezTo>
                  <a:cubicBezTo>
                    <a:pt x="2282" y="196"/>
                    <a:pt x="2294" y="192"/>
                    <a:pt x="2292" y="206"/>
                  </a:cubicBezTo>
                  <a:close/>
                  <a:moveTo>
                    <a:pt x="2273" y="294"/>
                  </a:moveTo>
                  <a:cubicBezTo>
                    <a:pt x="2276" y="293"/>
                    <a:pt x="2278" y="296"/>
                    <a:pt x="2277" y="302"/>
                  </a:cubicBezTo>
                  <a:cubicBezTo>
                    <a:pt x="2276" y="308"/>
                    <a:pt x="2276" y="308"/>
                    <a:pt x="2276" y="308"/>
                  </a:cubicBezTo>
                  <a:cubicBezTo>
                    <a:pt x="2273" y="334"/>
                    <a:pt x="2273" y="334"/>
                    <a:pt x="2273" y="334"/>
                  </a:cubicBezTo>
                  <a:cubicBezTo>
                    <a:pt x="2272" y="339"/>
                    <a:pt x="2272" y="339"/>
                    <a:pt x="2272" y="339"/>
                  </a:cubicBezTo>
                  <a:cubicBezTo>
                    <a:pt x="2272" y="340"/>
                    <a:pt x="2272" y="340"/>
                    <a:pt x="2272" y="340"/>
                  </a:cubicBezTo>
                  <a:cubicBezTo>
                    <a:pt x="2269" y="363"/>
                    <a:pt x="2269" y="363"/>
                    <a:pt x="2269" y="363"/>
                  </a:cubicBezTo>
                  <a:cubicBezTo>
                    <a:pt x="2268" y="370"/>
                    <a:pt x="2268" y="370"/>
                    <a:pt x="2268" y="370"/>
                  </a:cubicBezTo>
                  <a:cubicBezTo>
                    <a:pt x="2267" y="374"/>
                    <a:pt x="2267" y="374"/>
                    <a:pt x="2267" y="374"/>
                  </a:cubicBezTo>
                  <a:cubicBezTo>
                    <a:pt x="2267" y="378"/>
                    <a:pt x="2267" y="378"/>
                    <a:pt x="2267" y="378"/>
                  </a:cubicBezTo>
                  <a:cubicBezTo>
                    <a:pt x="2260" y="379"/>
                    <a:pt x="2260" y="379"/>
                    <a:pt x="2260" y="379"/>
                  </a:cubicBezTo>
                  <a:cubicBezTo>
                    <a:pt x="2255" y="381"/>
                    <a:pt x="2255" y="381"/>
                    <a:pt x="2255" y="381"/>
                  </a:cubicBezTo>
                  <a:cubicBezTo>
                    <a:pt x="2254" y="381"/>
                    <a:pt x="2254" y="381"/>
                    <a:pt x="2254" y="381"/>
                  </a:cubicBezTo>
                  <a:cubicBezTo>
                    <a:pt x="2255" y="375"/>
                    <a:pt x="2255" y="375"/>
                    <a:pt x="2255" y="375"/>
                  </a:cubicBezTo>
                  <a:cubicBezTo>
                    <a:pt x="2256" y="367"/>
                    <a:pt x="2257" y="359"/>
                    <a:pt x="2258" y="350"/>
                  </a:cubicBezTo>
                  <a:cubicBezTo>
                    <a:pt x="2259" y="346"/>
                    <a:pt x="2259" y="346"/>
                    <a:pt x="2259" y="346"/>
                  </a:cubicBezTo>
                  <a:cubicBezTo>
                    <a:pt x="2259" y="344"/>
                    <a:pt x="2259" y="344"/>
                    <a:pt x="2259" y="344"/>
                  </a:cubicBezTo>
                  <a:cubicBezTo>
                    <a:pt x="2261" y="336"/>
                    <a:pt x="2262" y="328"/>
                    <a:pt x="2263" y="320"/>
                  </a:cubicBezTo>
                  <a:cubicBezTo>
                    <a:pt x="2265" y="307"/>
                    <a:pt x="2265" y="307"/>
                    <a:pt x="2265" y="307"/>
                  </a:cubicBezTo>
                  <a:cubicBezTo>
                    <a:pt x="2266" y="303"/>
                    <a:pt x="2267" y="300"/>
                    <a:pt x="2268" y="298"/>
                  </a:cubicBezTo>
                  <a:cubicBezTo>
                    <a:pt x="2270" y="296"/>
                    <a:pt x="2272" y="294"/>
                    <a:pt x="2273" y="294"/>
                  </a:cubicBezTo>
                  <a:close/>
                  <a:moveTo>
                    <a:pt x="2260" y="394"/>
                  </a:moveTo>
                  <a:cubicBezTo>
                    <a:pt x="2262" y="395"/>
                    <a:pt x="2263" y="398"/>
                    <a:pt x="2262" y="404"/>
                  </a:cubicBezTo>
                  <a:cubicBezTo>
                    <a:pt x="2261" y="411"/>
                    <a:pt x="2261" y="411"/>
                    <a:pt x="2261" y="411"/>
                  </a:cubicBezTo>
                  <a:cubicBezTo>
                    <a:pt x="2260" y="423"/>
                    <a:pt x="2260" y="423"/>
                    <a:pt x="2260" y="423"/>
                  </a:cubicBezTo>
                  <a:cubicBezTo>
                    <a:pt x="2257" y="441"/>
                    <a:pt x="2257" y="441"/>
                    <a:pt x="2257" y="441"/>
                  </a:cubicBezTo>
                  <a:cubicBezTo>
                    <a:pt x="2257" y="444"/>
                    <a:pt x="2257" y="444"/>
                    <a:pt x="2257" y="444"/>
                  </a:cubicBezTo>
                  <a:cubicBezTo>
                    <a:pt x="2253" y="471"/>
                    <a:pt x="2253" y="471"/>
                    <a:pt x="2253" y="471"/>
                  </a:cubicBezTo>
                  <a:cubicBezTo>
                    <a:pt x="2251" y="479"/>
                    <a:pt x="2251" y="479"/>
                    <a:pt x="2251" y="479"/>
                  </a:cubicBezTo>
                  <a:cubicBezTo>
                    <a:pt x="2251" y="481"/>
                    <a:pt x="2251" y="481"/>
                    <a:pt x="2251" y="481"/>
                  </a:cubicBezTo>
                  <a:cubicBezTo>
                    <a:pt x="2251" y="483"/>
                    <a:pt x="2251" y="483"/>
                    <a:pt x="2251" y="483"/>
                  </a:cubicBezTo>
                  <a:cubicBezTo>
                    <a:pt x="2247" y="484"/>
                    <a:pt x="2247" y="484"/>
                    <a:pt x="2247" y="484"/>
                  </a:cubicBezTo>
                  <a:cubicBezTo>
                    <a:pt x="2245" y="485"/>
                    <a:pt x="2245" y="485"/>
                    <a:pt x="2245" y="485"/>
                  </a:cubicBezTo>
                  <a:cubicBezTo>
                    <a:pt x="2243" y="485"/>
                    <a:pt x="2240" y="486"/>
                    <a:pt x="2238" y="486"/>
                  </a:cubicBezTo>
                  <a:cubicBezTo>
                    <a:pt x="2238" y="483"/>
                    <a:pt x="2238" y="483"/>
                    <a:pt x="2238" y="483"/>
                  </a:cubicBezTo>
                  <a:cubicBezTo>
                    <a:pt x="2240" y="473"/>
                    <a:pt x="2241" y="463"/>
                    <a:pt x="2243" y="453"/>
                  </a:cubicBezTo>
                  <a:cubicBezTo>
                    <a:pt x="2243" y="447"/>
                    <a:pt x="2243" y="447"/>
                    <a:pt x="2243" y="447"/>
                  </a:cubicBezTo>
                  <a:cubicBezTo>
                    <a:pt x="2245" y="435"/>
                    <a:pt x="2245" y="435"/>
                    <a:pt x="2245" y="435"/>
                  </a:cubicBezTo>
                  <a:cubicBezTo>
                    <a:pt x="2247" y="423"/>
                    <a:pt x="2247" y="423"/>
                    <a:pt x="2247" y="423"/>
                  </a:cubicBezTo>
                  <a:cubicBezTo>
                    <a:pt x="2249" y="407"/>
                    <a:pt x="2249" y="407"/>
                    <a:pt x="2249" y="407"/>
                  </a:cubicBezTo>
                  <a:cubicBezTo>
                    <a:pt x="2250" y="405"/>
                    <a:pt x="2250" y="403"/>
                    <a:pt x="2251" y="402"/>
                  </a:cubicBezTo>
                  <a:cubicBezTo>
                    <a:pt x="2253" y="396"/>
                    <a:pt x="2257" y="394"/>
                    <a:pt x="2260" y="394"/>
                  </a:cubicBezTo>
                  <a:close/>
                  <a:moveTo>
                    <a:pt x="2240" y="508"/>
                  </a:moveTo>
                  <a:cubicBezTo>
                    <a:pt x="2243" y="506"/>
                    <a:pt x="2247" y="509"/>
                    <a:pt x="2246" y="518"/>
                  </a:cubicBezTo>
                  <a:cubicBezTo>
                    <a:pt x="2245" y="522"/>
                    <a:pt x="2245" y="522"/>
                    <a:pt x="2245" y="522"/>
                  </a:cubicBezTo>
                  <a:cubicBezTo>
                    <a:pt x="2243" y="536"/>
                    <a:pt x="2243" y="536"/>
                    <a:pt x="2243" y="536"/>
                  </a:cubicBezTo>
                  <a:cubicBezTo>
                    <a:pt x="2241" y="551"/>
                    <a:pt x="2241" y="551"/>
                    <a:pt x="2241" y="551"/>
                  </a:cubicBezTo>
                  <a:cubicBezTo>
                    <a:pt x="2240" y="559"/>
                    <a:pt x="2240" y="559"/>
                    <a:pt x="2240" y="559"/>
                  </a:cubicBezTo>
                  <a:cubicBezTo>
                    <a:pt x="2238" y="570"/>
                    <a:pt x="2237" y="580"/>
                    <a:pt x="2235" y="591"/>
                  </a:cubicBezTo>
                  <a:cubicBezTo>
                    <a:pt x="2235" y="597"/>
                    <a:pt x="2235" y="597"/>
                    <a:pt x="2235" y="597"/>
                  </a:cubicBezTo>
                  <a:cubicBezTo>
                    <a:pt x="2234" y="601"/>
                    <a:pt x="2234" y="601"/>
                    <a:pt x="2234" y="601"/>
                  </a:cubicBezTo>
                  <a:cubicBezTo>
                    <a:pt x="2229" y="601"/>
                    <a:pt x="2229" y="601"/>
                    <a:pt x="2229" y="601"/>
                  </a:cubicBezTo>
                  <a:cubicBezTo>
                    <a:pt x="2221" y="603"/>
                    <a:pt x="2221" y="603"/>
                    <a:pt x="2221" y="603"/>
                  </a:cubicBezTo>
                  <a:cubicBezTo>
                    <a:pt x="2220" y="603"/>
                    <a:pt x="2220" y="603"/>
                    <a:pt x="2220" y="603"/>
                  </a:cubicBezTo>
                  <a:cubicBezTo>
                    <a:pt x="2222" y="590"/>
                    <a:pt x="2224" y="577"/>
                    <a:pt x="2226" y="564"/>
                  </a:cubicBezTo>
                  <a:cubicBezTo>
                    <a:pt x="2226" y="562"/>
                    <a:pt x="2226" y="562"/>
                    <a:pt x="2226" y="562"/>
                  </a:cubicBezTo>
                  <a:cubicBezTo>
                    <a:pt x="2228" y="549"/>
                    <a:pt x="2228" y="549"/>
                    <a:pt x="2228" y="549"/>
                  </a:cubicBezTo>
                  <a:cubicBezTo>
                    <a:pt x="2230" y="535"/>
                    <a:pt x="2230" y="535"/>
                    <a:pt x="2230" y="535"/>
                  </a:cubicBezTo>
                  <a:cubicBezTo>
                    <a:pt x="2232" y="521"/>
                    <a:pt x="2232" y="521"/>
                    <a:pt x="2232" y="521"/>
                  </a:cubicBezTo>
                  <a:cubicBezTo>
                    <a:pt x="2233" y="517"/>
                    <a:pt x="2234" y="513"/>
                    <a:pt x="2236" y="511"/>
                  </a:cubicBezTo>
                  <a:cubicBezTo>
                    <a:pt x="2237" y="510"/>
                    <a:pt x="2238" y="509"/>
                    <a:pt x="2240" y="508"/>
                  </a:cubicBezTo>
                  <a:close/>
                  <a:moveTo>
                    <a:pt x="2230" y="685"/>
                  </a:moveTo>
                  <a:cubicBezTo>
                    <a:pt x="2232" y="668"/>
                    <a:pt x="2232" y="668"/>
                    <a:pt x="2232" y="668"/>
                  </a:cubicBezTo>
                  <a:cubicBezTo>
                    <a:pt x="2233" y="658"/>
                    <a:pt x="2235" y="648"/>
                    <a:pt x="2236" y="638"/>
                  </a:cubicBezTo>
                  <a:cubicBezTo>
                    <a:pt x="2239" y="618"/>
                    <a:pt x="2257" y="616"/>
                    <a:pt x="2254" y="636"/>
                  </a:cubicBezTo>
                  <a:cubicBezTo>
                    <a:pt x="2252" y="651"/>
                    <a:pt x="2252" y="651"/>
                    <a:pt x="2252" y="651"/>
                  </a:cubicBezTo>
                  <a:cubicBezTo>
                    <a:pt x="2249" y="672"/>
                    <a:pt x="2249" y="672"/>
                    <a:pt x="2249" y="672"/>
                  </a:cubicBezTo>
                  <a:cubicBezTo>
                    <a:pt x="2248" y="684"/>
                    <a:pt x="2248" y="684"/>
                    <a:pt x="2248" y="684"/>
                  </a:cubicBezTo>
                  <a:cubicBezTo>
                    <a:pt x="2248" y="685"/>
                    <a:pt x="2248" y="685"/>
                    <a:pt x="2248" y="685"/>
                  </a:cubicBezTo>
                  <a:cubicBezTo>
                    <a:pt x="2246" y="698"/>
                    <a:pt x="2246" y="698"/>
                    <a:pt x="2246" y="698"/>
                  </a:cubicBezTo>
                  <a:cubicBezTo>
                    <a:pt x="2244" y="710"/>
                    <a:pt x="2243" y="721"/>
                    <a:pt x="2241" y="733"/>
                  </a:cubicBezTo>
                  <a:cubicBezTo>
                    <a:pt x="2241" y="733"/>
                    <a:pt x="2241" y="733"/>
                    <a:pt x="2241" y="733"/>
                  </a:cubicBezTo>
                  <a:cubicBezTo>
                    <a:pt x="2241" y="733"/>
                    <a:pt x="2241" y="733"/>
                    <a:pt x="2241" y="733"/>
                  </a:cubicBezTo>
                  <a:cubicBezTo>
                    <a:pt x="2223" y="732"/>
                    <a:pt x="2223" y="732"/>
                    <a:pt x="2223" y="732"/>
                  </a:cubicBezTo>
                  <a:cubicBezTo>
                    <a:pt x="2225" y="716"/>
                    <a:pt x="2225" y="716"/>
                    <a:pt x="2225" y="716"/>
                  </a:cubicBezTo>
                  <a:cubicBezTo>
                    <a:pt x="2227" y="702"/>
                    <a:pt x="2227" y="702"/>
                    <a:pt x="2227" y="702"/>
                  </a:cubicBezTo>
                  <a:cubicBezTo>
                    <a:pt x="2229" y="690"/>
                    <a:pt x="2229" y="690"/>
                    <a:pt x="2229" y="690"/>
                  </a:cubicBezTo>
                  <a:lnTo>
                    <a:pt x="2230" y="685"/>
                  </a:lnTo>
                  <a:close/>
                  <a:moveTo>
                    <a:pt x="2250" y="725"/>
                  </a:moveTo>
                  <a:cubicBezTo>
                    <a:pt x="2254" y="691"/>
                    <a:pt x="2254" y="691"/>
                    <a:pt x="2254" y="691"/>
                  </a:cubicBezTo>
                  <a:cubicBezTo>
                    <a:pt x="2255" y="685"/>
                    <a:pt x="2255" y="685"/>
                    <a:pt x="2255" y="685"/>
                  </a:cubicBezTo>
                  <a:cubicBezTo>
                    <a:pt x="2256" y="677"/>
                    <a:pt x="2256" y="677"/>
                    <a:pt x="2256" y="677"/>
                  </a:cubicBezTo>
                  <a:cubicBezTo>
                    <a:pt x="2258" y="665"/>
                    <a:pt x="2258" y="665"/>
                    <a:pt x="2258" y="665"/>
                  </a:cubicBezTo>
                  <a:cubicBezTo>
                    <a:pt x="2261" y="644"/>
                    <a:pt x="2261" y="644"/>
                    <a:pt x="2261" y="644"/>
                  </a:cubicBezTo>
                  <a:cubicBezTo>
                    <a:pt x="2262" y="636"/>
                    <a:pt x="2262" y="636"/>
                    <a:pt x="2262" y="636"/>
                  </a:cubicBezTo>
                  <a:cubicBezTo>
                    <a:pt x="2264" y="618"/>
                    <a:pt x="2279" y="614"/>
                    <a:pt x="2283" y="625"/>
                  </a:cubicBezTo>
                  <a:cubicBezTo>
                    <a:pt x="2284" y="628"/>
                    <a:pt x="2284" y="631"/>
                    <a:pt x="2284" y="635"/>
                  </a:cubicBezTo>
                  <a:cubicBezTo>
                    <a:pt x="2283" y="644"/>
                    <a:pt x="2283" y="644"/>
                    <a:pt x="2283" y="644"/>
                  </a:cubicBezTo>
                  <a:cubicBezTo>
                    <a:pt x="2281" y="656"/>
                    <a:pt x="2281" y="656"/>
                    <a:pt x="2281" y="656"/>
                  </a:cubicBezTo>
                  <a:cubicBezTo>
                    <a:pt x="2280" y="670"/>
                    <a:pt x="2280" y="670"/>
                    <a:pt x="2280" y="670"/>
                  </a:cubicBezTo>
                  <a:cubicBezTo>
                    <a:pt x="2278" y="685"/>
                    <a:pt x="2278" y="685"/>
                    <a:pt x="2278" y="685"/>
                  </a:cubicBezTo>
                  <a:cubicBezTo>
                    <a:pt x="2275" y="704"/>
                    <a:pt x="2275" y="704"/>
                    <a:pt x="2275" y="704"/>
                  </a:cubicBezTo>
                  <a:cubicBezTo>
                    <a:pt x="2273" y="728"/>
                    <a:pt x="2273" y="728"/>
                    <a:pt x="2273" y="728"/>
                  </a:cubicBezTo>
                  <a:cubicBezTo>
                    <a:pt x="2272" y="736"/>
                    <a:pt x="2272" y="736"/>
                    <a:pt x="2272" y="736"/>
                  </a:cubicBezTo>
                  <a:cubicBezTo>
                    <a:pt x="2264" y="735"/>
                    <a:pt x="2264" y="735"/>
                    <a:pt x="2264" y="735"/>
                  </a:cubicBezTo>
                  <a:cubicBezTo>
                    <a:pt x="2249" y="734"/>
                    <a:pt x="2249" y="734"/>
                    <a:pt x="2249" y="734"/>
                  </a:cubicBezTo>
                  <a:lnTo>
                    <a:pt x="2250" y="725"/>
                  </a:lnTo>
                  <a:close/>
                  <a:moveTo>
                    <a:pt x="2283" y="719"/>
                  </a:moveTo>
                  <a:cubicBezTo>
                    <a:pt x="2286" y="695"/>
                    <a:pt x="2286" y="695"/>
                    <a:pt x="2286" y="695"/>
                  </a:cubicBezTo>
                  <a:cubicBezTo>
                    <a:pt x="2287" y="686"/>
                    <a:pt x="2287" y="686"/>
                    <a:pt x="2287" y="686"/>
                  </a:cubicBezTo>
                  <a:cubicBezTo>
                    <a:pt x="2290" y="661"/>
                    <a:pt x="2290" y="661"/>
                    <a:pt x="2290" y="661"/>
                  </a:cubicBezTo>
                  <a:cubicBezTo>
                    <a:pt x="2292" y="647"/>
                    <a:pt x="2292" y="647"/>
                    <a:pt x="2292" y="647"/>
                  </a:cubicBezTo>
                  <a:cubicBezTo>
                    <a:pt x="2293" y="636"/>
                    <a:pt x="2293" y="636"/>
                    <a:pt x="2293" y="636"/>
                  </a:cubicBezTo>
                  <a:cubicBezTo>
                    <a:pt x="2293" y="635"/>
                    <a:pt x="2293" y="635"/>
                    <a:pt x="2293" y="635"/>
                  </a:cubicBezTo>
                  <a:cubicBezTo>
                    <a:pt x="2295" y="620"/>
                    <a:pt x="2306" y="615"/>
                    <a:pt x="2313" y="619"/>
                  </a:cubicBezTo>
                  <a:cubicBezTo>
                    <a:pt x="2315" y="620"/>
                    <a:pt x="2317" y="622"/>
                    <a:pt x="2318" y="625"/>
                  </a:cubicBezTo>
                  <a:cubicBezTo>
                    <a:pt x="2319" y="628"/>
                    <a:pt x="2319" y="631"/>
                    <a:pt x="2319" y="636"/>
                  </a:cubicBezTo>
                  <a:cubicBezTo>
                    <a:pt x="2319" y="637"/>
                    <a:pt x="2319" y="637"/>
                    <a:pt x="2319" y="637"/>
                  </a:cubicBezTo>
                  <a:cubicBezTo>
                    <a:pt x="2315" y="670"/>
                    <a:pt x="2315" y="670"/>
                    <a:pt x="2315" y="670"/>
                  </a:cubicBezTo>
                  <a:cubicBezTo>
                    <a:pt x="2314" y="687"/>
                    <a:pt x="2314" y="687"/>
                    <a:pt x="2314" y="687"/>
                  </a:cubicBezTo>
                  <a:cubicBezTo>
                    <a:pt x="2313" y="694"/>
                    <a:pt x="2313" y="694"/>
                    <a:pt x="2313" y="694"/>
                  </a:cubicBezTo>
                  <a:cubicBezTo>
                    <a:pt x="2312" y="700"/>
                    <a:pt x="2312" y="707"/>
                    <a:pt x="2311" y="713"/>
                  </a:cubicBezTo>
                  <a:cubicBezTo>
                    <a:pt x="2309" y="732"/>
                    <a:pt x="2309" y="732"/>
                    <a:pt x="2309" y="732"/>
                  </a:cubicBezTo>
                  <a:cubicBezTo>
                    <a:pt x="2308" y="739"/>
                    <a:pt x="2308" y="739"/>
                    <a:pt x="2308" y="739"/>
                  </a:cubicBezTo>
                  <a:cubicBezTo>
                    <a:pt x="2302" y="738"/>
                    <a:pt x="2302" y="738"/>
                    <a:pt x="2302" y="738"/>
                  </a:cubicBezTo>
                  <a:cubicBezTo>
                    <a:pt x="2296" y="738"/>
                    <a:pt x="2289" y="737"/>
                    <a:pt x="2283" y="737"/>
                  </a:cubicBezTo>
                  <a:cubicBezTo>
                    <a:pt x="2281" y="737"/>
                    <a:pt x="2281" y="737"/>
                    <a:pt x="2281" y="737"/>
                  </a:cubicBezTo>
                  <a:lnTo>
                    <a:pt x="2283" y="719"/>
                  </a:lnTo>
                  <a:close/>
                  <a:moveTo>
                    <a:pt x="2318" y="596"/>
                  </a:moveTo>
                  <a:cubicBezTo>
                    <a:pt x="2311" y="595"/>
                    <a:pt x="2304" y="595"/>
                    <a:pt x="2298" y="595"/>
                  </a:cubicBezTo>
                  <a:cubicBezTo>
                    <a:pt x="2298" y="589"/>
                    <a:pt x="2299" y="582"/>
                    <a:pt x="2300" y="575"/>
                  </a:cubicBezTo>
                  <a:cubicBezTo>
                    <a:pt x="2301" y="565"/>
                    <a:pt x="2301" y="565"/>
                    <a:pt x="2301" y="565"/>
                  </a:cubicBezTo>
                  <a:cubicBezTo>
                    <a:pt x="2302" y="554"/>
                    <a:pt x="2302" y="554"/>
                    <a:pt x="2302" y="554"/>
                  </a:cubicBezTo>
                  <a:cubicBezTo>
                    <a:pt x="2303" y="552"/>
                    <a:pt x="2303" y="552"/>
                    <a:pt x="2303" y="552"/>
                  </a:cubicBezTo>
                  <a:cubicBezTo>
                    <a:pt x="2303" y="548"/>
                    <a:pt x="2304" y="543"/>
                    <a:pt x="2304" y="538"/>
                  </a:cubicBezTo>
                  <a:cubicBezTo>
                    <a:pt x="2305" y="532"/>
                    <a:pt x="2305" y="532"/>
                    <a:pt x="2305" y="532"/>
                  </a:cubicBezTo>
                  <a:cubicBezTo>
                    <a:pt x="2306" y="525"/>
                    <a:pt x="2306" y="519"/>
                    <a:pt x="2307" y="512"/>
                  </a:cubicBezTo>
                  <a:cubicBezTo>
                    <a:pt x="2309" y="493"/>
                    <a:pt x="2331" y="492"/>
                    <a:pt x="2332" y="509"/>
                  </a:cubicBezTo>
                  <a:cubicBezTo>
                    <a:pt x="2332" y="510"/>
                    <a:pt x="2332" y="511"/>
                    <a:pt x="2332" y="512"/>
                  </a:cubicBezTo>
                  <a:cubicBezTo>
                    <a:pt x="2332" y="515"/>
                    <a:pt x="2332" y="515"/>
                    <a:pt x="2332" y="515"/>
                  </a:cubicBezTo>
                  <a:cubicBezTo>
                    <a:pt x="2330" y="529"/>
                    <a:pt x="2330" y="529"/>
                    <a:pt x="2330" y="529"/>
                  </a:cubicBezTo>
                  <a:cubicBezTo>
                    <a:pt x="2329" y="542"/>
                    <a:pt x="2329" y="542"/>
                    <a:pt x="2329" y="542"/>
                  </a:cubicBezTo>
                  <a:cubicBezTo>
                    <a:pt x="2328" y="551"/>
                    <a:pt x="2328" y="551"/>
                    <a:pt x="2328" y="551"/>
                  </a:cubicBezTo>
                  <a:cubicBezTo>
                    <a:pt x="2328" y="554"/>
                    <a:pt x="2328" y="554"/>
                    <a:pt x="2328" y="554"/>
                  </a:cubicBezTo>
                  <a:cubicBezTo>
                    <a:pt x="2326" y="566"/>
                    <a:pt x="2325" y="578"/>
                    <a:pt x="2324" y="591"/>
                  </a:cubicBezTo>
                  <a:cubicBezTo>
                    <a:pt x="2323" y="596"/>
                    <a:pt x="2323" y="596"/>
                    <a:pt x="2323" y="596"/>
                  </a:cubicBezTo>
                  <a:cubicBezTo>
                    <a:pt x="2321" y="596"/>
                    <a:pt x="2320" y="596"/>
                    <a:pt x="2318" y="596"/>
                  </a:cubicBezTo>
                  <a:close/>
                  <a:moveTo>
                    <a:pt x="2326" y="718"/>
                  </a:moveTo>
                  <a:cubicBezTo>
                    <a:pt x="2328" y="699"/>
                    <a:pt x="2328" y="699"/>
                    <a:pt x="2328" y="699"/>
                  </a:cubicBezTo>
                  <a:cubicBezTo>
                    <a:pt x="2329" y="689"/>
                    <a:pt x="2329" y="689"/>
                    <a:pt x="2329" y="689"/>
                  </a:cubicBezTo>
                  <a:cubicBezTo>
                    <a:pt x="2330" y="680"/>
                    <a:pt x="2330" y="680"/>
                    <a:pt x="2330" y="680"/>
                  </a:cubicBezTo>
                  <a:cubicBezTo>
                    <a:pt x="2332" y="656"/>
                    <a:pt x="2332" y="656"/>
                    <a:pt x="2332" y="656"/>
                  </a:cubicBezTo>
                  <a:cubicBezTo>
                    <a:pt x="2334" y="638"/>
                    <a:pt x="2334" y="638"/>
                    <a:pt x="2334" y="638"/>
                  </a:cubicBezTo>
                  <a:cubicBezTo>
                    <a:pt x="2336" y="616"/>
                    <a:pt x="2358" y="614"/>
                    <a:pt x="2363" y="630"/>
                  </a:cubicBezTo>
                  <a:cubicBezTo>
                    <a:pt x="2364" y="633"/>
                    <a:pt x="2364" y="637"/>
                    <a:pt x="2364" y="641"/>
                  </a:cubicBezTo>
                  <a:cubicBezTo>
                    <a:pt x="2363" y="652"/>
                    <a:pt x="2363" y="652"/>
                    <a:pt x="2363" y="652"/>
                  </a:cubicBezTo>
                  <a:cubicBezTo>
                    <a:pt x="2361" y="671"/>
                    <a:pt x="2361" y="671"/>
                    <a:pt x="2361" y="671"/>
                  </a:cubicBezTo>
                  <a:cubicBezTo>
                    <a:pt x="2359" y="690"/>
                    <a:pt x="2359" y="690"/>
                    <a:pt x="2359" y="690"/>
                  </a:cubicBezTo>
                  <a:cubicBezTo>
                    <a:pt x="2359" y="692"/>
                    <a:pt x="2359" y="692"/>
                    <a:pt x="2359" y="692"/>
                  </a:cubicBezTo>
                  <a:cubicBezTo>
                    <a:pt x="2358" y="706"/>
                    <a:pt x="2357" y="720"/>
                    <a:pt x="2356" y="734"/>
                  </a:cubicBezTo>
                  <a:cubicBezTo>
                    <a:pt x="2355" y="743"/>
                    <a:pt x="2355" y="743"/>
                    <a:pt x="2355" y="743"/>
                  </a:cubicBezTo>
                  <a:cubicBezTo>
                    <a:pt x="2346" y="742"/>
                    <a:pt x="2346" y="742"/>
                    <a:pt x="2346" y="742"/>
                  </a:cubicBezTo>
                  <a:cubicBezTo>
                    <a:pt x="2338" y="742"/>
                    <a:pt x="2331" y="741"/>
                    <a:pt x="2324" y="740"/>
                  </a:cubicBezTo>
                  <a:lnTo>
                    <a:pt x="2326" y="718"/>
                  </a:lnTo>
                  <a:close/>
                  <a:moveTo>
                    <a:pt x="2336" y="475"/>
                  </a:moveTo>
                  <a:cubicBezTo>
                    <a:pt x="2334" y="475"/>
                    <a:pt x="2333" y="475"/>
                    <a:pt x="2331" y="475"/>
                  </a:cubicBezTo>
                  <a:cubicBezTo>
                    <a:pt x="2326" y="475"/>
                    <a:pt x="2321" y="475"/>
                    <a:pt x="2316" y="475"/>
                  </a:cubicBezTo>
                  <a:cubicBezTo>
                    <a:pt x="2312" y="475"/>
                    <a:pt x="2312" y="475"/>
                    <a:pt x="2312" y="475"/>
                  </a:cubicBezTo>
                  <a:cubicBezTo>
                    <a:pt x="2313" y="465"/>
                    <a:pt x="2313" y="465"/>
                    <a:pt x="2313" y="465"/>
                  </a:cubicBezTo>
                  <a:cubicBezTo>
                    <a:pt x="2315" y="444"/>
                    <a:pt x="2315" y="444"/>
                    <a:pt x="2315" y="444"/>
                  </a:cubicBezTo>
                  <a:cubicBezTo>
                    <a:pt x="2316" y="434"/>
                    <a:pt x="2316" y="434"/>
                    <a:pt x="2316" y="434"/>
                  </a:cubicBezTo>
                  <a:cubicBezTo>
                    <a:pt x="2317" y="425"/>
                    <a:pt x="2317" y="425"/>
                    <a:pt x="2317" y="425"/>
                  </a:cubicBezTo>
                  <a:cubicBezTo>
                    <a:pt x="2318" y="423"/>
                    <a:pt x="2318" y="423"/>
                    <a:pt x="2318" y="423"/>
                  </a:cubicBezTo>
                  <a:cubicBezTo>
                    <a:pt x="2319" y="415"/>
                    <a:pt x="2319" y="415"/>
                    <a:pt x="2319" y="415"/>
                  </a:cubicBezTo>
                  <a:cubicBezTo>
                    <a:pt x="2319" y="408"/>
                    <a:pt x="2320" y="400"/>
                    <a:pt x="2321" y="393"/>
                  </a:cubicBezTo>
                  <a:cubicBezTo>
                    <a:pt x="2322" y="389"/>
                    <a:pt x="2323" y="386"/>
                    <a:pt x="2324" y="384"/>
                  </a:cubicBezTo>
                  <a:cubicBezTo>
                    <a:pt x="2326" y="381"/>
                    <a:pt x="2328" y="380"/>
                    <a:pt x="2330" y="379"/>
                  </a:cubicBezTo>
                  <a:cubicBezTo>
                    <a:pt x="2338" y="376"/>
                    <a:pt x="2346" y="380"/>
                    <a:pt x="2345" y="392"/>
                  </a:cubicBezTo>
                  <a:cubicBezTo>
                    <a:pt x="2345" y="393"/>
                    <a:pt x="2345" y="393"/>
                    <a:pt x="2345" y="393"/>
                  </a:cubicBezTo>
                  <a:cubicBezTo>
                    <a:pt x="2344" y="401"/>
                    <a:pt x="2344" y="401"/>
                    <a:pt x="2344" y="401"/>
                  </a:cubicBezTo>
                  <a:cubicBezTo>
                    <a:pt x="2344" y="403"/>
                    <a:pt x="2344" y="403"/>
                    <a:pt x="2344" y="403"/>
                  </a:cubicBezTo>
                  <a:cubicBezTo>
                    <a:pt x="2342" y="422"/>
                    <a:pt x="2342" y="422"/>
                    <a:pt x="2342" y="422"/>
                  </a:cubicBezTo>
                  <a:cubicBezTo>
                    <a:pt x="2340" y="434"/>
                    <a:pt x="2340" y="434"/>
                    <a:pt x="2340" y="434"/>
                  </a:cubicBezTo>
                  <a:cubicBezTo>
                    <a:pt x="2339" y="443"/>
                    <a:pt x="2339" y="443"/>
                    <a:pt x="2339" y="443"/>
                  </a:cubicBezTo>
                  <a:cubicBezTo>
                    <a:pt x="2338" y="456"/>
                    <a:pt x="2338" y="456"/>
                    <a:pt x="2338" y="456"/>
                  </a:cubicBezTo>
                  <a:cubicBezTo>
                    <a:pt x="2337" y="470"/>
                    <a:pt x="2337" y="470"/>
                    <a:pt x="2337" y="470"/>
                  </a:cubicBezTo>
                  <a:lnTo>
                    <a:pt x="2336" y="475"/>
                  </a:lnTo>
                  <a:close/>
                  <a:moveTo>
                    <a:pt x="2328" y="366"/>
                  </a:moveTo>
                  <a:cubicBezTo>
                    <a:pt x="2325" y="366"/>
                    <a:pt x="2325" y="366"/>
                    <a:pt x="2325" y="366"/>
                  </a:cubicBezTo>
                  <a:cubicBezTo>
                    <a:pt x="2326" y="357"/>
                    <a:pt x="2326" y="357"/>
                    <a:pt x="2326" y="357"/>
                  </a:cubicBezTo>
                  <a:cubicBezTo>
                    <a:pt x="2328" y="337"/>
                    <a:pt x="2328" y="337"/>
                    <a:pt x="2328" y="337"/>
                  </a:cubicBezTo>
                  <a:cubicBezTo>
                    <a:pt x="2329" y="327"/>
                    <a:pt x="2329" y="327"/>
                    <a:pt x="2329" y="327"/>
                  </a:cubicBezTo>
                  <a:cubicBezTo>
                    <a:pt x="2330" y="321"/>
                    <a:pt x="2330" y="321"/>
                    <a:pt x="2330" y="321"/>
                  </a:cubicBezTo>
                  <a:cubicBezTo>
                    <a:pt x="2330" y="318"/>
                    <a:pt x="2330" y="318"/>
                    <a:pt x="2330" y="318"/>
                  </a:cubicBezTo>
                  <a:cubicBezTo>
                    <a:pt x="2331" y="311"/>
                    <a:pt x="2331" y="311"/>
                    <a:pt x="2331" y="311"/>
                  </a:cubicBezTo>
                  <a:cubicBezTo>
                    <a:pt x="2332" y="303"/>
                    <a:pt x="2333" y="296"/>
                    <a:pt x="2334" y="288"/>
                  </a:cubicBezTo>
                  <a:cubicBezTo>
                    <a:pt x="2334" y="288"/>
                    <a:pt x="2334" y="287"/>
                    <a:pt x="2334" y="287"/>
                  </a:cubicBezTo>
                  <a:cubicBezTo>
                    <a:pt x="2334" y="285"/>
                    <a:pt x="2335" y="283"/>
                    <a:pt x="2336" y="281"/>
                  </a:cubicBezTo>
                  <a:cubicBezTo>
                    <a:pt x="2338" y="278"/>
                    <a:pt x="2341" y="276"/>
                    <a:pt x="2343" y="275"/>
                  </a:cubicBezTo>
                  <a:cubicBezTo>
                    <a:pt x="2345" y="274"/>
                    <a:pt x="2347" y="274"/>
                    <a:pt x="2349" y="274"/>
                  </a:cubicBezTo>
                  <a:cubicBezTo>
                    <a:pt x="2353" y="275"/>
                    <a:pt x="2357" y="280"/>
                    <a:pt x="2356" y="287"/>
                  </a:cubicBezTo>
                  <a:cubicBezTo>
                    <a:pt x="2356" y="290"/>
                    <a:pt x="2356" y="290"/>
                    <a:pt x="2356" y="290"/>
                  </a:cubicBezTo>
                  <a:cubicBezTo>
                    <a:pt x="2355" y="297"/>
                    <a:pt x="2355" y="297"/>
                    <a:pt x="2355" y="297"/>
                  </a:cubicBezTo>
                  <a:cubicBezTo>
                    <a:pt x="2355" y="300"/>
                    <a:pt x="2355" y="300"/>
                    <a:pt x="2355" y="300"/>
                  </a:cubicBezTo>
                  <a:cubicBezTo>
                    <a:pt x="2353" y="316"/>
                    <a:pt x="2353" y="316"/>
                    <a:pt x="2353" y="316"/>
                  </a:cubicBezTo>
                  <a:cubicBezTo>
                    <a:pt x="2352" y="326"/>
                    <a:pt x="2352" y="326"/>
                    <a:pt x="2352" y="326"/>
                  </a:cubicBezTo>
                  <a:cubicBezTo>
                    <a:pt x="2351" y="335"/>
                    <a:pt x="2351" y="335"/>
                    <a:pt x="2351" y="335"/>
                  </a:cubicBezTo>
                  <a:cubicBezTo>
                    <a:pt x="2350" y="347"/>
                    <a:pt x="2350" y="347"/>
                    <a:pt x="2350" y="347"/>
                  </a:cubicBezTo>
                  <a:cubicBezTo>
                    <a:pt x="2348" y="364"/>
                    <a:pt x="2348" y="364"/>
                    <a:pt x="2348" y="364"/>
                  </a:cubicBezTo>
                  <a:cubicBezTo>
                    <a:pt x="2348" y="365"/>
                    <a:pt x="2348" y="365"/>
                    <a:pt x="2348" y="365"/>
                  </a:cubicBezTo>
                  <a:cubicBezTo>
                    <a:pt x="2347" y="365"/>
                    <a:pt x="2347" y="365"/>
                    <a:pt x="2347" y="365"/>
                  </a:cubicBezTo>
                  <a:cubicBezTo>
                    <a:pt x="2340" y="365"/>
                    <a:pt x="2334" y="365"/>
                    <a:pt x="2328" y="366"/>
                  </a:cubicBezTo>
                  <a:close/>
                  <a:moveTo>
                    <a:pt x="2352" y="458"/>
                  </a:moveTo>
                  <a:cubicBezTo>
                    <a:pt x="2353" y="444"/>
                    <a:pt x="2353" y="444"/>
                    <a:pt x="2353" y="444"/>
                  </a:cubicBezTo>
                  <a:cubicBezTo>
                    <a:pt x="2354" y="435"/>
                    <a:pt x="2354" y="435"/>
                    <a:pt x="2354" y="435"/>
                  </a:cubicBezTo>
                  <a:cubicBezTo>
                    <a:pt x="2354" y="430"/>
                    <a:pt x="2354" y="430"/>
                    <a:pt x="2354" y="430"/>
                  </a:cubicBezTo>
                  <a:cubicBezTo>
                    <a:pt x="2356" y="409"/>
                    <a:pt x="2356" y="409"/>
                    <a:pt x="2356" y="409"/>
                  </a:cubicBezTo>
                  <a:cubicBezTo>
                    <a:pt x="2358" y="394"/>
                    <a:pt x="2358" y="394"/>
                    <a:pt x="2358" y="394"/>
                  </a:cubicBezTo>
                  <a:cubicBezTo>
                    <a:pt x="2358" y="393"/>
                    <a:pt x="2358" y="391"/>
                    <a:pt x="2359" y="390"/>
                  </a:cubicBezTo>
                  <a:cubicBezTo>
                    <a:pt x="2359" y="390"/>
                    <a:pt x="2359" y="389"/>
                    <a:pt x="2359" y="388"/>
                  </a:cubicBezTo>
                  <a:cubicBezTo>
                    <a:pt x="2361" y="383"/>
                    <a:pt x="2365" y="380"/>
                    <a:pt x="2370" y="379"/>
                  </a:cubicBezTo>
                  <a:cubicBezTo>
                    <a:pt x="2370" y="379"/>
                    <a:pt x="2371" y="379"/>
                    <a:pt x="2372" y="379"/>
                  </a:cubicBezTo>
                  <a:cubicBezTo>
                    <a:pt x="2376" y="379"/>
                    <a:pt x="2381" y="382"/>
                    <a:pt x="2383" y="387"/>
                  </a:cubicBezTo>
                  <a:cubicBezTo>
                    <a:pt x="2385" y="389"/>
                    <a:pt x="2385" y="392"/>
                    <a:pt x="2385" y="396"/>
                  </a:cubicBezTo>
                  <a:cubicBezTo>
                    <a:pt x="2384" y="405"/>
                    <a:pt x="2384" y="405"/>
                    <a:pt x="2384" y="405"/>
                  </a:cubicBezTo>
                  <a:cubicBezTo>
                    <a:pt x="2383" y="418"/>
                    <a:pt x="2383" y="418"/>
                    <a:pt x="2383" y="418"/>
                  </a:cubicBezTo>
                  <a:cubicBezTo>
                    <a:pt x="2382" y="432"/>
                    <a:pt x="2382" y="432"/>
                    <a:pt x="2382" y="432"/>
                  </a:cubicBezTo>
                  <a:cubicBezTo>
                    <a:pt x="2381" y="437"/>
                    <a:pt x="2381" y="437"/>
                    <a:pt x="2381" y="437"/>
                  </a:cubicBezTo>
                  <a:cubicBezTo>
                    <a:pt x="2380" y="448"/>
                    <a:pt x="2379" y="459"/>
                    <a:pt x="2379" y="470"/>
                  </a:cubicBezTo>
                  <a:cubicBezTo>
                    <a:pt x="2378" y="476"/>
                    <a:pt x="2378" y="476"/>
                    <a:pt x="2378" y="476"/>
                  </a:cubicBezTo>
                  <a:cubicBezTo>
                    <a:pt x="2378" y="479"/>
                    <a:pt x="2378" y="479"/>
                    <a:pt x="2378" y="479"/>
                  </a:cubicBezTo>
                  <a:cubicBezTo>
                    <a:pt x="2376" y="478"/>
                    <a:pt x="2376" y="478"/>
                    <a:pt x="2376" y="478"/>
                  </a:cubicBezTo>
                  <a:cubicBezTo>
                    <a:pt x="2373" y="478"/>
                    <a:pt x="2371" y="478"/>
                    <a:pt x="2369" y="478"/>
                  </a:cubicBezTo>
                  <a:cubicBezTo>
                    <a:pt x="2363" y="477"/>
                    <a:pt x="2356" y="476"/>
                    <a:pt x="2350" y="476"/>
                  </a:cubicBezTo>
                  <a:cubicBezTo>
                    <a:pt x="2350" y="470"/>
                    <a:pt x="2351" y="464"/>
                    <a:pt x="2352" y="458"/>
                  </a:cubicBezTo>
                  <a:close/>
                  <a:moveTo>
                    <a:pt x="2383" y="582"/>
                  </a:moveTo>
                  <a:cubicBezTo>
                    <a:pt x="2384" y="569"/>
                    <a:pt x="2384" y="569"/>
                    <a:pt x="2384" y="569"/>
                  </a:cubicBezTo>
                  <a:cubicBezTo>
                    <a:pt x="2385" y="560"/>
                    <a:pt x="2385" y="560"/>
                    <a:pt x="2385" y="560"/>
                  </a:cubicBezTo>
                  <a:cubicBezTo>
                    <a:pt x="2385" y="558"/>
                    <a:pt x="2385" y="558"/>
                    <a:pt x="2385" y="558"/>
                  </a:cubicBezTo>
                  <a:cubicBezTo>
                    <a:pt x="2387" y="537"/>
                    <a:pt x="2387" y="537"/>
                    <a:pt x="2387" y="537"/>
                  </a:cubicBezTo>
                  <a:cubicBezTo>
                    <a:pt x="2388" y="531"/>
                    <a:pt x="2388" y="524"/>
                    <a:pt x="2389" y="517"/>
                  </a:cubicBezTo>
                  <a:cubicBezTo>
                    <a:pt x="2390" y="499"/>
                    <a:pt x="2410" y="501"/>
                    <a:pt x="2413" y="516"/>
                  </a:cubicBezTo>
                  <a:cubicBezTo>
                    <a:pt x="2413" y="517"/>
                    <a:pt x="2413" y="519"/>
                    <a:pt x="2413" y="522"/>
                  </a:cubicBezTo>
                  <a:cubicBezTo>
                    <a:pt x="2412" y="535"/>
                    <a:pt x="2412" y="535"/>
                    <a:pt x="2412" y="535"/>
                  </a:cubicBezTo>
                  <a:cubicBezTo>
                    <a:pt x="2411" y="546"/>
                    <a:pt x="2411" y="546"/>
                    <a:pt x="2411" y="546"/>
                  </a:cubicBezTo>
                  <a:cubicBezTo>
                    <a:pt x="2410" y="560"/>
                    <a:pt x="2410" y="560"/>
                    <a:pt x="2410" y="560"/>
                  </a:cubicBezTo>
                  <a:cubicBezTo>
                    <a:pt x="2410" y="564"/>
                    <a:pt x="2410" y="564"/>
                    <a:pt x="2410" y="564"/>
                  </a:cubicBezTo>
                  <a:cubicBezTo>
                    <a:pt x="2409" y="573"/>
                    <a:pt x="2409" y="583"/>
                    <a:pt x="2408" y="592"/>
                  </a:cubicBezTo>
                  <a:cubicBezTo>
                    <a:pt x="2407" y="606"/>
                    <a:pt x="2407" y="606"/>
                    <a:pt x="2407" y="606"/>
                  </a:cubicBezTo>
                  <a:cubicBezTo>
                    <a:pt x="2403" y="606"/>
                    <a:pt x="2398" y="605"/>
                    <a:pt x="2394" y="604"/>
                  </a:cubicBezTo>
                  <a:cubicBezTo>
                    <a:pt x="2390" y="603"/>
                    <a:pt x="2386" y="602"/>
                    <a:pt x="2382" y="602"/>
                  </a:cubicBezTo>
                  <a:lnTo>
                    <a:pt x="2383" y="582"/>
                  </a:lnTo>
                  <a:close/>
                  <a:moveTo>
                    <a:pt x="2408" y="484"/>
                  </a:moveTo>
                  <a:cubicBezTo>
                    <a:pt x="2405" y="483"/>
                    <a:pt x="2402" y="483"/>
                    <a:pt x="2399" y="482"/>
                  </a:cubicBezTo>
                  <a:cubicBezTo>
                    <a:pt x="2397" y="482"/>
                    <a:pt x="2394" y="481"/>
                    <a:pt x="2391" y="481"/>
                  </a:cubicBezTo>
                  <a:cubicBezTo>
                    <a:pt x="2392" y="477"/>
                    <a:pt x="2392" y="477"/>
                    <a:pt x="2392" y="477"/>
                  </a:cubicBezTo>
                  <a:cubicBezTo>
                    <a:pt x="2393" y="464"/>
                    <a:pt x="2393" y="464"/>
                    <a:pt x="2393" y="464"/>
                  </a:cubicBezTo>
                  <a:cubicBezTo>
                    <a:pt x="2393" y="457"/>
                    <a:pt x="2393" y="457"/>
                    <a:pt x="2393" y="457"/>
                  </a:cubicBezTo>
                  <a:cubicBezTo>
                    <a:pt x="2395" y="439"/>
                    <a:pt x="2395" y="439"/>
                    <a:pt x="2395" y="439"/>
                  </a:cubicBezTo>
                  <a:cubicBezTo>
                    <a:pt x="2396" y="420"/>
                    <a:pt x="2396" y="420"/>
                    <a:pt x="2396" y="420"/>
                  </a:cubicBezTo>
                  <a:cubicBezTo>
                    <a:pt x="2398" y="406"/>
                    <a:pt x="2398" y="406"/>
                    <a:pt x="2398" y="406"/>
                  </a:cubicBezTo>
                  <a:cubicBezTo>
                    <a:pt x="2398" y="397"/>
                    <a:pt x="2398" y="397"/>
                    <a:pt x="2398" y="397"/>
                  </a:cubicBezTo>
                  <a:cubicBezTo>
                    <a:pt x="2398" y="395"/>
                    <a:pt x="2399" y="394"/>
                    <a:pt x="2399" y="392"/>
                  </a:cubicBezTo>
                  <a:cubicBezTo>
                    <a:pt x="2401" y="387"/>
                    <a:pt x="2405" y="384"/>
                    <a:pt x="2409" y="384"/>
                  </a:cubicBezTo>
                  <a:cubicBezTo>
                    <a:pt x="2412" y="384"/>
                    <a:pt x="2415" y="386"/>
                    <a:pt x="2418" y="389"/>
                  </a:cubicBezTo>
                  <a:cubicBezTo>
                    <a:pt x="2420" y="391"/>
                    <a:pt x="2421" y="395"/>
                    <a:pt x="2421" y="399"/>
                  </a:cubicBezTo>
                  <a:cubicBezTo>
                    <a:pt x="2421" y="400"/>
                    <a:pt x="2421" y="401"/>
                    <a:pt x="2421" y="402"/>
                  </a:cubicBezTo>
                  <a:cubicBezTo>
                    <a:pt x="2420" y="413"/>
                    <a:pt x="2420" y="424"/>
                    <a:pt x="2419" y="436"/>
                  </a:cubicBezTo>
                  <a:cubicBezTo>
                    <a:pt x="2418" y="442"/>
                    <a:pt x="2418" y="442"/>
                    <a:pt x="2418" y="442"/>
                  </a:cubicBezTo>
                  <a:cubicBezTo>
                    <a:pt x="2418" y="444"/>
                    <a:pt x="2418" y="444"/>
                    <a:pt x="2418" y="444"/>
                  </a:cubicBezTo>
                  <a:cubicBezTo>
                    <a:pt x="2417" y="456"/>
                    <a:pt x="2417" y="456"/>
                    <a:pt x="2417" y="456"/>
                  </a:cubicBezTo>
                  <a:cubicBezTo>
                    <a:pt x="2417" y="468"/>
                    <a:pt x="2417" y="468"/>
                    <a:pt x="2417" y="468"/>
                  </a:cubicBezTo>
                  <a:cubicBezTo>
                    <a:pt x="2416" y="477"/>
                    <a:pt x="2416" y="477"/>
                    <a:pt x="2416" y="477"/>
                  </a:cubicBezTo>
                  <a:cubicBezTo>
                    <a:pt x="2415" y="486"/>
                    <a:pt x="2415" y="486"/>
                    <a:pt x="2415" y="486"/>
                  </a:cubicBezTo>
                  <a:cubicBezTo>
                    <a:pt x="2413" y="485"/>
                    <a:pt x="2410" y="484"/>
                    <a:pt x="2408" y="484"/>
                  </a:cubicBezTo>
                  <a:close/>
                  <a:moveTo>
                    <a:pt x="2416" y="607"/>
                  </a:moveTo>
                  <a:cubicBezTo>
                    <a:pt x="2418" y="584"/>
                    <a:pt x="2418" y="584"/>
                    <a:pt x="2418" y="584"/>
                  </a:cubicBezTo>
                  <a:cubicBezTo>
                    <a:pt x="2419" y="565"/>
                    <a:pt x="2419" y="565"/>
                    <a:pt x="2419" y="565"/>
                  </a:cubicBezTo>
                  <a:cubicBezTo>
                    <a:pt x="2420" y="552"/>
                    <a:pt x="2420" y="552"/>
                    <a:pt x="2420" y="552"/>
                  </a:cubicBezTo>
                  <a:cubicBezTo>
                    <a:pt x="2421" y="538"/>
                    <a:pt x="2421" y="538"/>
                    <a:pt x="2421" y="538"/>
                  </a:cubicBezTo>
                  <a:cubicBezTo>
                    <a:pt x="2421" y="527"/>
                    <a:pt x="2421" y="527"/>
                    <a:pt x="2421" y="527"/>
                  </a:cubicBezTo>
                  <a:cubicBezTo>
                    <a:pt x="2422" y="522"/>
                    <a:pt x="2422" y="522"/>
                    <a:pt x="2422" y="522"/>
                  </a:cubicBezTo>
                  <a:cubicBezTo>
                    <a:pt x="2423" y="509"/>
                    <a:pt x="2432" y="507"/>
                    <a:pt x="2438" y="513"/>
                  </a:cubicBezTo>
                  <a:cubicBezTo>
                    <a:pt x="2440" y="515"/>
                    <a:pt x="2441" y="517"/>
                    <a:pt x="2442" y="520"/>
                  </a:cubicBezTo>
                  <a:cubicBezTo>
                    <a:pt x="2442" y="522"/>
                    <a:pt x="2442" y="525"/>
                    <a:pt x="2442" y="527"/>
                  </a:cubicBezTo>
                  <a:cubicBezTo>
                    <a:pt x="2442" y="533"/>
                    <a:pt x="2442" y="533"/>
                    <a:pt x="2442" y="533"/>
                  </a:cubicBezTo>
                  <a:cubicBezTo>
                    <a:pt x="2441" y="544"/>
                    <a:pt x="2441" y="554"/>
                    <a:pt x="2440" y="565"/>
                  </a:cubicBezTo>
                  <a:cubicBezTo>
                    <a:pt x="2440" y="570"/>
                    <a:pt x="2440" y="570"/>
                    <a:pt x="2440" y="570"/>
                  </a:cubicBezTo>
                  <a:cubicBezTo>
                    <a:pt x="2439" y="576"/>
                    <a:pt x="2439" y="582"/>
                    <a:pt x="2439" y="588"/>
                  </a:cubicBezTo>
                  <a:cubicBezTo>
                    <a:pt x="2438" y="606"/>
                    <a:pt x="2438" y="606"/>
                    <a:pt x="2438" y="606"/>
                  </a:cubicBezTo>
                  <a:cubicBezTo>
                    <a:pt x="2437" y="614"/>
                    <a:pt x="2437" y="614"/>
                    <a:pt x="2437" y="614"/>
                  </a:cubicBezTo>
                  <a:cubicBezTo>
                    <a:pt x="2435" y="613"/>
                    <a:pt x="2433" y="613"/>
                    <a:pt x="2431" y="612"/>
                  </a:cubicBezTo>
                  <a:cubicBezTo>
                    <a:pt x="2426" y="611"/>
                    <a:pt x="2421" y="610"/>
                    <a:pt x="2416" y="608"/>
                  </a:cubicBezTo>
                  <a:lnTo>
                    <a:pt x="2416" y="607"/>
                  </a:lnTo>
                  <a:close/>
                  <a:moveTo>
                    <a:pt x="2440" y="492"/>
                  </a:moveTo>
                  <a:cubicBezTo>
                    <a:pt x="2435" y="491"/>
                    <a:pt x="2429" y="489"/>
                    <a:pt x="2424" y="488"/>
                  </a:cubicBezTo>
                  <a:cubicBezTo>
                    <a:pt x="2425" y="469"/>
                    <a:pt x="2425" y="469"/>
                    <a:pt x="2425" y="469"/>
                  </a:cubicBezTo>
                  <a:cubicBezTo>
                    <a:pt x="2426" y="460"/>
                    <a:pt x="2426" y="460"/>
                    <a:pt x="2426" y="460"/>
                  </a:cubicBezTo>
                  <a:cubicBezTo>
                    <a:pt x="2427" y="448"/>
                    <a:pt x="2427" y="448"/>
                    <a:pt x="2427" y="448"/>
                  </a:cubicBezTo>
                  <a:cubicBezTo>
                    <a:pt x="2427" y="446"/>
                    <a:pt x="2427" y="446"/>
                    <a:pt x="2427" y="446"/>
                  </a:cubicBezTo>
                  <a:cubicBezTo>
                    <a:pt x="2427" y="434"/>
                    <a:pt x="2427" y="434"/>
                    <a:pt x="2427" y="434"/>
                  </a:cubicBezTo>
                  <a:cubicBezTo>
                    <a:pt x="2428" y="428"/>
                    <a:pt x="2428" y="428"/>
                    <a:pt x="2428" y="428"/>
                  </a:cubicBezTo>
                  <a:cubicBezTo>
                    <a:pt x="2429" y="405"/>
                    <a:pt x="2429" y="405"/>
                    <a:pt x="2429" y="405"/>
                  </a:cubicBezTo>
                  <a:cubicBezTo>
                    <a:pt x="2431" y="386"/>
                    <a:pt x="2450" y="392"/>
                    <a:pt x="2449" y="410"/>
                  </a:cubicBezTo>
                  <a:cubicBezTo>
                    <a:pt x="2449" y="411"/>
                    <a:pt x="2449" y="411"/>
                    <a:pt x="2449" y="411"/>
                  </a:cubicBezTo>
                  <a:cubicBezTo>
                    <a:pt x="2448" y="417"/>
                    <a:pt x="2448" y="417"/>
                    <a:pt x="2448" y="417"/>
                  </a:cubicBezTo>
                  <a:cubicBezTo>
                    <a:pt x="2448" y="430"/>
                    <a:pt x="2448" y="430"/>
                    <a:pt x="2448" y="430"/>
                  </a:cubicBezTo>
                  <a:cubicBezTo>
                    <a:pt x="2447" y="442"/>
                    <a:pt x="2447" y="442"/>
                    <a:pt x="2447" y="442"/>
                  </a:cubicBezTo>
                  <a:cubicBezTo>
                    <a:pt x="2446" y="451"/>
                    <a:pt x="2446" y="451"/>
                    <a:pt x="2446" y="451"/>
                  </a:cubicBezTo>
                  <a:cubicBezTo>
                    <a:pt x="2446" y="452"/>
                    <a:pt x="2446" y="452"/>
                    <a:pt x="2446" y="452"/>
                  </a:cubicBezTo>
                  <a:cubicBezTo>
                    <a:pt x="2444" y="489"/>
                    <a:pt x="2444" y="489"/>
                    <a:pt x="2444" y="489"/>
                  </a:cubicBezTo>
                  <a:cubicBezTo>
                    <a:pt x="2444" y="494"/>
                    <a:pt x="2444" y="494"/>
                    <a:pt x="2444" y="494"/>
                  </a:cubicBezTo>
                  <a:cubicBezTo>
                    <a:pt x="2443" y="493"/>
                    <a:pt x="2441" y="493"/>
                    <a:pt x="2440" y="492"/>
                  </a:cubicBezTo>
                  <a:close/>
                  <a:moveTo>
                    <a:pt x="2445" y="600"/>
                  </a:moveTo>
                  <a:cubicBezTo>
                    <a:pt x="2446" y="582"/>
                    <a:pt x="2446" y="582"/>
                    <a:pt x="2446" y="582"/>
                  </a:cubicBezTo>
                  <a:cubicBezTo>
                    <a:pt x="2447" y="573"/>
                    <a:pt x="2447" y="573"/>
                    <a:pt x="2447" y="573"/>
                  </a:cubicBezTo>
                  <a:cubicBezTo>
                    <a:pt x="2447" y="559"/>
                    <a:pt x="2447" y="559"/>
                    <a:pt x="2447" y="559"/>
                  </a:cubicBezTo>
                  <a:cubicBezTo>
                    <a:pt x="2448" y="549"/>
                    <a:pt x="2449" y="539"/>
                    <a:pt x="2449" y="530"/>
                  </a:cubicBezTo>
                  <a:cubicBezTo>
                    <a:pt x="2449" y="529"/>
                    <a:pt x="2449" y="528"/>
                    <a:pt x="2449" y="527"/>
                  </a:cubicBezTo>
                  <a:cubicBezTo>
                    <a:pt x="2451" y="520"/>
                    <a:pt x="2455" y="518"/>
                    <a:pt x="2458" y="519"/>
                  </a:cubicBezTo>
                  <a:cubicBezTo>
                    <a:pt x="2462" y="521"/>
                    <a:pt x="2466" y="526"/>
                    <a:pt x="2466" y="535"/>
                  </a:cubicBezTo>
                  <a:cubicBezTo>
                    <a:pt x="2465" y="544"/>
                    <a:pt x="2465" y="544"/>
                    <a:pt x="2465" y="544"/>
                  </a:cubicBezTo>
                  <a:cubicBezTo>
                    <a:pt x="2465" y="551"/>
                    <a:pt x="2465" y="559"/>
                    <a:pt x="2464" y="567"/>
                  </a:cubicBezTo>
                  <a:cubicBezTo>
                    <a:pt x="2464" y="578"/>
                    <a:pt x="2464" y="578"/>
                    <a:pt x="2464" y="578"/>
                  </a:cubicBezTo>
                  <a:cubicBezTo>
                    <a:pt x="2463" y="584"/>
                    <a:pt x="2463" y="584"/>
                    <a:pt x="2463" y="584"/>
                  </a:cubicBezTo>
                  <a:cubicBezTo>
                    <a:pt x="2462" y="603"/>
                    <a:pt x="2462" y="603"/>
                    <a:pt x="2462" y="603"/>
                  </a:cubicBezTo>
                  <a:cubicBezTo>
                    <a:pt x="2462" y="621"/>
                    <a:pt x="2462" y="621"/>
                    <a:pt x="2462" y="621"/>
                  </a:cubicBezTo>
                  <a:cubicBezTo>
                    <a:pt x="2457" y="619"/>
                    <a:pt x="2451" y="618"/>
                    <a:pt x="2446" y="616"/>
                  </a:cubicBezTo>
                  <a:cubicBezTo>
                    <a:pt x="2444" y="616"/>
                    <a:pt x="2444" y="616"/>
                    <a:pt x="2444" y="616"/>
                  </a:cubicBezTo>
                  <a:lnTo>
                    <a:pt x="2445" y="600"/>
                  </a:lnTo>
                  <a:close/>
                  <a:moveTo>
                    <a:pt x="2465" y="708"/>
                  </a:moveTo>
                  <a:cubicBezTo>
                    <a:pt x="2465" y="698"/>
                    <a:pt x="2465" y="698"/>
                    <a:pt x="2465" y="698"/>
                  </a:cubicBezTo>
                  <a:cubicBezTo>
                    <a:pt x="2466" y="685"/>
                    <a:pt x="2466" y="685"/>
                    <a:pt x="2466" y="685"/>
                  </a:cubicBezTo>
                  <a:cubicBezTo>
                    <a:pt x="2466" y="672"/>
                    <a:pt x="2466" y="672"/>
                    <a:pt x="2466" y="672"/>
                  </a:cubicBezTo>
                  <a:cubicBezTo>
                    <a:pt x="2467" y="662"/>
                    <a:pt x="2467" y="662"/>
                    <a:pt x="2467" y="662"/>
                  </a:cubicBezTo>
                  <a:cubicBezTo>
                    <a:pt x="2467" y="647"/>
                    <a:pt x="2477" y="649"/>
                    <a:pt x="2480" y="661"/>
                  </a:cubicBezTo>
                  <a:cubicBezTo>
                    <a:pt x="2480" y="663"/>
                    <a:pt x="2480" y="665"/>
                    <a:pt x="2480" y="667"/>
                  </a:cubicBezTo>
                  <a:cubicBezTo>
                    <a:pt x="2480" y="673"/>
                    <a:pt x="2480" y="673"/>
                    <a:pt x="2480" y="673"/>
                  </a:cubicBezTo>
                  <a:cubicBezTo>
                    <a:pt x="2480" y="686"/>
                    <a:pt x="2480" y="686"/>
                    <a:pt x="2480" y="686"/>
                  </a:cubicBezTo>
                  <a:cubicBezTo>
                    <a:pt x="2479" y="694"/>
                    <a:pt x="2479" y="703"/>
                    <a:pt x="2479" y="711"/>
                  </a:cubicBezTo>
                  <a:cubicBezTo>
                    <a:pt x="2478" y="724"/>
                    <a:pt x="2478" y="737"/>
                    <a:pt x="2477" y="750"/>
                  </a:cubicBezTo>
                  <a:cubicBezTo>
                    <a:pt x="2477" y="756"/>
                    <a:pt x="2477" y="756"/>
                    <a:pt x="2477" y="756"/>
                  </a:cubicBezTo>
                  <a:cubicBezTo>
                    <a:pt x="2471" y="755"/>
                    <a:pt x="2471" y="755"/>
                    <a:pt x="2471" y="755"/>
                  </a:cubicBezTo>
                  <a:cubicBezTo>
                    <a:pt x="2463" y="754"/>
                    <a:pt x="2463" y="754"/>
                    <a:pt x="2463" y="754"/>
                  </a:cubicBezTo>
                  <a:cubicBezTo>
                    <a:pt x="2464" y="739"/>
                    <a:pt x="2464" y="724"/>
                    <a:pt x="2465" y="708"/>
                  </a:cubicBezTo>
                  <a:close/>
                  <a:moveTo>
                    <a:pt x="2469" y="623"/>
                  </a:moveTo>
                  <a:cubicBezTo>
                    <a:pt x="2469" y="614"/>
                    <a:pt x="2469" y="606"/>
                    <a:pt x="2470" y="597"/>
                  </a:cubicBezTo>
                  <a:cubicBezTo>
                    <a:pt x="2471" y="581"/>
                    <a:pt x="2471" y="581"/>
                    <a:pt x="2471" y="581"/>
                  </a:cubicBezTo>
                  <a:cubicBezTo>
                    <a:pt x="2471" y="578"/>
                    <a:pt x="2471" y="578"/>
                    <a:pt x="2471" y="578"/>
                  </a:cubicBezTo>
                  <a:cubicBezTo>
                    <a:pt x="2471" y="560"/>
                    <a:pt x="2471" y="560"/>
                    <a:pt x="2471" y="560"/>
                  </a:cubicBezTo>
                  <a:cubicBezTo>
                    <a:pt x="2472" y="539"/>
                    <a:pt x="2472" y="539"/>
                    <a:pt x="2472" y="539"/>
                  </a:cubicBezTo>
                  <a:cubicBezTo>
                    <a:pt x="2472" y="538"/>
                    <a:pt x="2472" y="538"/>
                    <a:pt x="2472" y="538"/>
                  </a:cubicBezTo>
                  <a:cubicBezTo>
                    <a:pt x="2473" y="529"/>
                    <a:pt x="2478" y="527"/>
                    <a:pt x="2481" y="530"/>
                  </a:cubicBezTo>
                  <a:cubicBezTo>
                    <a:pt x="2483" y="533"/>
                    <a:pt x="2485" y="537"/>
                    <a:pt x="2485" y="544"/>
                  </a:cubicBezTo>
                  <a:cubicBezTo>
                    <a:pt x="2485" y="549"/>
                    <a:pt x="2485" y="549"/>
                    <a:pt x="2485" y="549"/>
                  </a:cubicBezTo>
                  <a:cubicBezTo>
                    <a:pt x="2484" y="567"/>
                    <a:pt x="2484" y="567"/>
                    <a:pt x="2484" y="567"/>
                  </a:cubicBezTo>
                  <a:cubicBezTo>
                    <a:pt x="2484" y="573"/>
                    <a:pt x="2484" y="579"/>
                    <a:pt x="2484" y="585"/>
                  </a:cubicBezTo>
                  <a:cubicBezTo>
                    <a:pt x="2483" y="586"/>
                    <a:pt x="2483" y="586"/>
                    <a:pt x="2483" y="586"/>
                  </a:cubicBezTo>
                  <a:cubicBezTo>
                    <a:pt x="2483" y="600"/>
                    <a:pt x="2482" y="613"/>
                    <a:pt x="2482" y="627"/>
                  </a:cubicBezTo>
                  <a:cubicBezTo>
                    <a:pt x="2482" y="628"/>
                    <a:pt x="2482" y="628"/>
                    <a:pt x="2482" y="628"/>
                  </a:cubicBezTo>
                  <a:cubicBezTo>
                    <a:pt x="2481" y="628"/>
                    <a:pt x="2481" y="628"/>
                    <a:pt x="2481" y="628"/>
                  </a:cubicBezTo>
                  <a:cubicBezTo>
                    <a:pt x="2477" y="626"/>
                    <a:pt x="2473" y="625"/>
                    <a:pt x="2469" y="623"/>
                  </a:cubicBezTo>
                  <a:close/>
                  <a:moveTo>
                    <a:pt x="2475" y="505"/>
                  </a:moveTo>
                  <a:cubicBezTo>
                    <a:pt x="2474" y="505"/>
                    <a:pt x="2474" y="505"/>
                    <a:pt x="2474" y="505"/>
                  </a:cubicBezTo>
                  <a:cubicBezTo>
                    <a:pt x="2474" y="493"/>
                    <a:pt x="2474" y="493"/>
                    <a:pt x="2474" y="493"/>
                  </a:cubicBezTo>
                  <a:cubicBezTo>
                    <a:pt x="2475" y="482"/>
                    <a:pt x="2475" y="482"/>
                    <a:pt x="2475" y="482"/>
                  </a:cubicBezTo>
                  <a:cubicBezTo>
                    <a:pt x="2475" y="476"/>
                    <a:pt x="2475" y="470"/>
                    <a:pt x="2475" y="464"/>
                  </a:cubicBezTo>
                  <a:cubicBezTo>
                    <a:pt x="2475" y="463"/>
                    <a:pt x="2475" y="463"/>
                    <a:pt x="2475" y="463"/>
                  </a:cubicBezTo>
                  <a:cubicBezTo>
                    <a:pt x="2476" y="450"/>
                    <a:pt x="2477" y="438"/>
                    <a:pt x="2477" y="425"/>
                  </a:cubicBezTo>
                  <a:cubicBezTo>
                    <a:pt x="2477" y="423"/>
                    <a:pt x="2477" y="423"/>
                    <a:pt x="2477" y="423"/>
                  </a:cubicBezTo>
                  <a:cubicBezTo>
                    <a:pt x="2478" y="413"/>
                    <a:pt x="2483" y="412"/>
                    <a:pt x="2487" y="417"/>
                  </a:cubicBezTo>
                  <a:cubicBezTo>
                    <a:pt x="2488" y="420"/>
                    <a:pt x="2489" y="424"/>
                    <a:pt x="2489" y="429"/>
                  </a:cubicBezTo>
                  <a:cubicBezTo>
                    <a:pt x="2489" y="437"/>
                    <a:pt x="2489" y="444"/>
                    <a:pt x="2488" y="452"/>
                  </a:cubicBezTo>
                  <a:cubicBezTo>
                    <a:pt x="2488" y="469"/>
                    <a:pt x="2488" y="469"/>
                    <a:pt x="2488" y="469"/>
                  </a:cubicBezTo>
                  <a:cubicBezTo>
                    <a:pt x="2488" y="471"/>
                    <a:pt x="2488" y="471"/>
                    <a:pt x="2488" y="471"/>
                  </a:cubicBezTo>
                  <a:cubicBezTo>
                    <a:pt x="2487" y="482"/>
                    <a:pt x="2487" y="482"/>
                    <a:pt x="2487" y="482"/>
                  </a:cubicBezTo>
                  <a:cubicBezTo>
                    <a:pt x="2487" y="495"/>
                    <a:pt x="2487" y="495"/>
                    <a:pt x="2487" y="495"/>
                  </a:cubicBezTo>
                  <a:cubicBezTo>
                    <a:pt x="2486" y="510"/>
                    <a:pt x="2486" y="510"/>
                    <a:pt x="2486" y="510"/>
                  </a:cubicBezTo>
                  <a:cubicBezTo>
                    <a:pt x="2482" y="508"/>
                    <a:pt x="2479" y="507"/>
                    <a:pt x="2475" y="505"/>
                  </a:cubicBezTo>
                  <a:close/>
                  <a:moveTo>
                    <a:pt x="2502" y="552"/>
                  </a:moveTo>
                  <a:cubicBezTo>
                    <a:pt x="2501" y="570"/>
                    <a:pt x="2501" y="570"/>
                    <a:pt x="2501" y="570"/>
                  </a:cubicBezTo>
                  <a:cubicBezTo>
                    <a:pt x="2501" y="578"/>
                    <a:pt x="2501" y="586"/>
                    <a:pt x="2500" y="593"/>
                  </a:cubicBezTo>
                  <a:cubicBezTo>
                    <a:pt x="2500" y="612"/>
                    <a:pt x="2500" y="612"/>
                    <a:pt x="2500" y="612"/>
                  </a:cubicBezTo>
                  <a:cubicBezTo>
                    <a:pt x="2499" y="635"/>
                    <a:pt x="2499" y="635"/>
                    <a:pt x="2499" y="635"/>
                  </a:cubicBezTo>
                  <a:cubicBezTo>
                    <a:pt x="2496" y="633"/>
                    <a:pt x="2493" y="632"/>
                    <a:pt x="2490" y="631"/>
                  </a:cubicBezTo>
                  <a:cubicBezTo>
                    <a:pt x="2490" y="620"/>
                    <a:pt x="2490" y="620"/>
                    <a:pt x="2490" y="620"/>
                  </a:cubicBezTo>
                  <a:cubicBezTo>
                    <a:pt x="2491" y="589"/>
                    <a:pt x="2491" y="589"/>
                    <a:pt x="2491" y="589"/>
                  </a:cubicBezTo>
                  <a:cubicBezTo>
                    <a:pt x="2492" y="578"/>
                    <a:pt x="2492" y="578"/>
                    <a:pt x="2492" y="578"/>
                  </a:cubicBezTo>
                  <a:cubicBezTo>
                    <a:pt x="2492" y="560"/>
                    <a:pt x="2492" y="560"/>
                    <a:pt x="2492" y="560"/>
                  </a:cubicBezTo>
                  <a:cubicBezTo>
                    <a:pt x="2493" y="548"/>
                    <a:pt x="2493" y="548"/>
                    <a:pt x="2493" y="548"/>
                  </a:cubicBezTo>
                  <a:cubicBezTo>
                    <a:pt x="2493" y="545"/>
                    <a:pt x="2493" y="543"/>
                    <a:pt x="2494" y="542"/>
                  </a:cubicBezTo>
                  <a:cubicBezTo>
                    <a:pt x="2495" y="540"/>
                    <a:pt x="2496" y="539"/>
                    <a:pt x="2497" y="539"/>
                  </a:cubicBezTo>
                  <a:cubicBezTo>
                    <a:pt x="2499" y="539"/>
                    <a:pt x="2502" y="544"/>
                    <a:pt x="2502" y="552"/>
                  </a:cubicBezTo>
                  <a:close/>
                  <a:moveTo>
                    <a:pt x="2505" y="438"/>
                  </a:moveTo>
                  <a:cubicBezTo>
                    <a:pt x="2504" y="457"/>
                    <a:pt x="2504" y="457"/>
                    <a:pt x="2504" y="457"/>
                  </a:cubicBezTo>
                  <a:cubicBezTo>
                    <a:pt x="2504" y="468"/>
                    <a:pt x="2504" y="468"/>
                    <a:pt x="2504" y="468"/>
                  </a:cubicBezTo>
                  <a:cubicBezTo>
                    <a:pt x="2504" y="478"/>
                    <a:pt x="2504" y="478"/>
                    <a:pt x="2504" y="478"/>
                  </a:cubicBezTo>
                  <a:cubicBezTo>
                    <a:pt x="2504" y="481"/>
                    <a:pt x="2504" y="481"/>
                    <a:pt x="2504" y="481"/>
                  </a:cubicBezTo>
                  <a:cubicBezTo>
                    <a:pt x="2503" y="491"/>
                    <a:pt x="2503" y="502"/>
                    <a:pt x="2503" y="512"/>
                  </a:cubicBezTo>
                  <a:cubicBezTo>
                    <a:pt x="2503" y="518"/>
                    <a:pt x="2503" y="518"/>
                    <a:pt x="2503" y="518"/>
                  </a:cubicBezTo>
                  <a:cubicBezTo>
                    <a:pt x="2501" y="517"/>
                    <a:pt x="2500" y="516"/>
                    <a:pt x="2498" y="516"/>
                  </a:cubicBezTo>
                  <a:cubicBezTo>
                    <a:pt x="2494" y="513"/>
                    <a:pt x="2494" y="513"/>
                    <a:pt x="2494" y="513"/>
                  </a:cubicBezTo>
                  <a:cubicBezTo>
                    <a:pt x="2495" y="488"/>
                    <a:pt x="2495" y="488"/>
                    <a:pt x="2495" y="488"/>
                  </a:cubicBezTo>
                  <a:cubicBezTo>
                    <a:pt x="2495" y="475"/>
                    <a:pt x="2495" y="475"/>
                    <a:pt x="2495" y="475"/>
                  </a:cubicBezTo>
                  <a:cubicBezTo>
                    <a:pt x="2495" y="473"/>
                    <a:pt x="2495" y="473"/>
                    <a:pt x="2495" y="473"/>
                  </a:cubicBezTo>
                  <a:cubicBezTo>
                    <a:pt x="2496" y="465"/>
                    <a:pt x="2496" y="465"/>
                    <a:pt x="2496" y="465"/>
                  </a:cubicBezTo>
                  <a:cubicBezTo>
                    <a:pt x="2496" y="445"/>
                    <a:pt x="2496" y="445"/>
                    <a:pt x="2496" y="445"/>
                  </a:cubicBezTo>
                  <a:cubicBezTo>
                    <a:pt x="2497" y="433"/>
                    <a:pt x="2497" y="433"/>
                    <a:pt x="2497" y="433"/>
                  </a:cubicBezTo>
                  <a:cubicBezTo>
                    <a:pt x="2497" y="419"/>
                    <a:pt x="2505" y="424"/>
                    <a:pt x="2505" y="438"/>
                  </a:cubicBezTo>
                  <a:close/>
                  <a:moveTo>
                    <a:pt x="2503" y="207"/>
                  </a:moveTo>
                  <a:cubicBezTo>
                    <a:pt x="2504" y="188"/>
                    <a:pt x="2504" y="188"/>
                    <a:pt x="2504" y="188"/>
                  </a:cubicBezTo>
                  <a:cubicBezTo>
                    <a:pt x="2504" y="177"/>
                    <a:pt x="2504" y="177"/>
                    <a:pt x="2504" y="177"/>
                  </a:cubicBezTo>
                  <a:cubicBezTo>
                    <a:pt x="2504" y="174"/>
                    <a:pt x="2504" y="174"/>
                    <a:pt x="2504" y="174"/>
                  </a:cubicBezTo>
                  <a:cubicBezTo>
                    <a:pt x="2504" y="171"/>
                    <a:pt x="2504" y="171"/>
                    <a:pt x="2504" y="171"/>
                  </a:cubicBezTo>
                  <a:cubicBezTo>
                    <a:pt x="2505" y="164"/>
                    <a:pt x="2505" y="164"/>
                    <a:pt x="2505" y="164"/>
                  </a:cubicBezTo>
                  <a:cubicBezTo>
                    <a:pt x="2505" y="143"/>
                    <a:pt x="2505" y="143"/>
                    <a:pt x="2505" y="143"/>
                  </a:cubicBezTo>
                  <a:cubicBezTo>
                    <a:pt x="2505" y="142"/>
                    <a:pt x="2505" y="142"/>
                    <a:pt x="2505" y="142"/>
                  </a:cubicBezTo>
                  <a:cubicBezTo>
                    <a:pt x="2506" y="136"/>
                    <a:pt x="2508" y="136"/>
                    <a:pt x="2510" y="138"/>
                  </a:cubicBezTo>
                  <a:cubicBezTo>
                    <a:pt x="2511" y="140"/>
                    <a:pt x="2513" y="144"/>
                    <a:pt x="2512" y="150"/>
                  </a:cubicBezTo>
                  <a:cubicBezTo>
                    <a:pt x="2512" y="158"/>
                    <a:pt x="2512" y="158"/>
                    <a:pt x="2512" y="158"/>
                  </a:cubicBezTo>
                  <a:cubicBezTo>
                    <a:pt x="2512" y="164"/>
                    <a:pt x="2512" y="164"/>
                    <a:pt x="2512" y="164"/>
                  </a:cubicBezTo>
                  <a:cubicBezTo>
                    <a:pt x="2512" y="167"/>
                    <a:pt x="2512" y="167"/>
                    <a:pt x="2512" y="167"/>
                  </a:cubicBezTo>
                  <a:cubicBezTo>
                    <a:pt x="2512" y="182"/>
                    <a:pt x="2512" y="182"/>
                    <a:pt x="2512" y="182"/>
                  </a:cubicBezTo>
                  <a:cubicBezTo>
                    <a:pt x="2512" y="183"/>
                    <a:pt x="2512" y="183"/>
                    <a:pt x="2512" y="183"/>
                  </a:cubicBezTo>
                  <a:cubicBezTo>
                    <a:pt x="2511" y="200"/>
                    <a:pt x="2511" y="200"/>
                    <a:pt x="2511" y="200"/>
                  </a:cubicBezTo>
                  <a:cubicBezTo>
                    <a:pt x="2511" y="211"/>
                    <a:pt x="2511" y="211"/>
                    <a:pt x="2511" y="211"/>
                  </a:cubicBezTo>
                  <a:cubicBezTo>
                    <a:pt x="2511" y="217"/>
                    <a:pt x="2511" y="217"/>
                    <a:pt x="2511" y="217"/>
                  </a:cubicBezTo>
                  <a:cubicBezTo>
                    <a:pt x="2509" y="216"/>
                    <a:pt x="2508" y="215"/>
                    <a:pt x="2507" y="214"/>
                  </a:cubicBezTo>
                  <a:cubicBezTo>
                    <a:pt x="2506" y="213"/>
                    <a:pt x="2504" y="212"/>
                    <a:pt x="2503" y="211"/>
                  </a:cubicBezTo>
                  <a:lnTo>
                    <a:pt x="2503" y="207"/>
                  </a:lnTo>
                  <a:close/>
                  <a:moveTo>
                    <a:pt x="2500" y="288"/>
                  </a:moveTo>
                  <a:cubicBezTo>
                    <a:pt x="2501" y="270"/>
                    <a:pt x="2501" y="270"/>
                    <a:pt x="2501" y="270"/>
                  </a:cubicBezTo>
                  <a:cubicBezTo>
                    <a:pt x="2501" y="269"/>
                    <a:pt x="2501" y="269"/>
                    <a:pt x="2501" y="269"/>
                  </a:cubicBezTo>
                  <a:cubicBezTo>
                    <a:pt x="2501" y="269"/>
                    <a:pt x="2501" y="269"/>
                    <a:pt x="2501" y="269"/>
                  </a:cubicBezTo>
                  <a:cubicBezTo>
                    <a:pt x="2501" y="261"/>
                    <a:pt x="2501" y="261"/>
                    <a:pt x="2501" y="261"/>
                  </a:cubicBezTo>
                  <a:cubicBezTo>
                    <a:pt x="2502" y="234"/>
                    <a:pt x="2502" y="234"/>
                    <a:pt x="2502" y="234"/>
                  </a:cubicBezTo>
                  <a:cubicBezTo>
                    <a:pt x="2502" y="232"/>
                    <a:pt x="2502" y="232"/>
                    <a:pt x="2502" y="232"/>
                  </a:cubicBezTo>
                  <a:cubicBezTo>
                    <a:pt x="2502" y="224"/>
                    <a:pt x="2506" y="224"/>
                    <a:pt x="2508" y="229"/>
                  </a:cubicBezTo>
                  <a:cubicBezTo>
                    <a:pt x="2509" y="232"/>
                    <a:pt x="2510" y="235"/>
                    <a:pt x="2509" y="239"/>
                  </a:cubicBezTo>
                  <a:cubicBezTo>
                    <a:pt x="2509" y="254"/>
                    <a:pt x="2509" y="254"/>
                    <a:pt x="2509" y="254"/>
                  </a:cubicBezTo>
                  <a:cubicBezTo>
                    <a:pt x="2509" y="262"/>
                    <a:pt x="2509" y="262"/>
                    <a:pt x="2509" y="262"/>
                  </a:cubicBezTo>
                  <a:cubicBezTo>
                    <a:pt x="2509" y="264"/>
                    <a:pt x="2509" y="264"/>
                    <a:pt x="2509" y="264"/>
                  </a:cubicBezTo>
                  <a:cubicBezTo>
                    <a:pt x="2508" y="276"/>
                    <a:pt x="2508" y="276"/>
                    <a:pt x="2508" y="276"/>
                  </a:cubicBezTo>
                  <a:cubicBezTo>
                    <a:pt x="2508" y="281"/>
                    <a:pt x="2508" y="281"/>
                    <a:pt x="2508" y="281"/>
                  </a:cubicBezTo>
                  <a:cubicBezTo>
                    <a:pt x="2508" y="301"/>
                    <a:pt x="2508" y="301"/>
                    <a:pt x="2508" y="301"/>
                  </a:cubicBezTo>
                  <a:cubicBezTo>
                    <a:pt x="2507" y="312"/>
                    <a:pt x="2507" y="312"/>
                    <a:pt x="2507" y="312"/>
                  </a:cubicBezTo>
                  <a:cubicBezTo>
                    <a:pt x="2505" y="310"/>
                    <a:pt x="2502" y="309"/>
                    <a:pt x="2500" y="307"/>
                  </a:cubicBezTo>
                  <a:cubicBezTo>
                    <a:pt x="2499" y="307"/>
                    <a:pt x="2499" y="307"/>
                    <a:pt x="2499" y="307"/>
                  </a:cubicBezTo>
                  <a:lnTo>
                    <a:pt x="2500" y="288"/>
                  </a:lnTo>
                  <a:close/>
                  <a:moveTo>
                    <a:pt x="2499" y="330"/>
                  </a:moveTo>
                  <a:cubicBezTo>
                    <a:pt x="2500" y="320"/>
                    <a:pt x="2504" y="321"/>
                    <a:pt x="2506" y="327"/>
                  </a:cubicBezTo>
                  <a:cubicBezTo>
                    <a:pt x="2507" y="330"/>
                    <a:pt x="2507" y="333"/>
                    <a:pt x="2507" y="336"/>
                  </a:cubicBezTo>
                  <a:cubicBezTo>
                    <a:pt x="2507" y="345"/>
                    <a:pt x="2507" y="353"/>
                    <a:pt x="2507" y="362"/>
                  </a:cubicBezTo>
                  <a:cubicBezTo>
                    <a:pt x="2506" y="368"/>
                    <a:pt x="2506" y="368"/>
                    <a:pt x="2506" y="368"/>
                  </a:cubicBezTo>
                  <a:cubicBezTo>
                    <a:pt x="2506" y="374"/>
                    <a:pt x="2506" y="374"/>
                    <a:pt x="2506" y="374"/>
                  </a:cubicBezTo>
                  <a:cubicBezTo>
                    <a:pt x="2506" y="381"/>
                    <a:pt x="2506" y="381"/>
                    <a:pt x="2506" y="381"/>
                  </a:cubicBezTo>
                  <a:cubicBezTo>
                    <a:pt x="2506" y="392"/>
                    <a:pt x="2506" y="392"/>
                    <a:pt x="2506" y="392"/>
                  </a:cubicBezTo>
                  <a:cubicBezTo>
                    <a:pt x="2505" y="401"/>
                    <a:pt x="2505" y="401"/>
                    <a:pt x="2505" y="401"/>
                  </a:cubicBezTo>
                  <a:cubicBezTo>
                    <a:pt x="2505" y="412"/>
                    <a:pt x="2505" y="412"/>
                    <a:pt x="2505" y="412"/>
                  </a:cubicBezTo>
                  <a:cubicBezTo>
                    <a:pt x="2503" y="411"/>
                    <a:pt x="2500" y="409"/>
                    <a:pt x="2498" y="408"/>
                  </a:cubicBezTo>
                  <a:cubicBezTo>
                    <a:pt x="2497" y="407"/>
                    <a:pt x="2497" y="407"/>
                    <a:pt x="2497" y="407"/>
                  </a:cubicBezTo>
                  <a:cubicBezTo>
                    <a:pt x="2497" y="400"/>
                    <a:pt x="2497" y="400"/>
                    <a:pt x="2497" y="400"/>
                  </a:cubicBezTo>
                  <a:cubicBezTo>
                    <a:pt x="2497" y="388"/>
                    <a:pt x="2497" y="388"/>
                    <a:pt x="2497" y="388"/>
                  </a:cubicBezTo>
                  <a:cubicBezTo>
                    <a:pt x="2498" y="375"/>
                    <a:pt x="2498" y="375"/>
                    <a:pt x="2498" y="375"/>
                  </a:cubicBezTo>
                  <a:cubicBezTo>
                    <a:pt x="2498" y="369"/>
                    <a:pt x="2498" y="369"/>
                    <a:pt x="2498" y="369"/>
                  </a:cubicBezTo>
                  <a:cubicBezTo>
                    <a:pt x="2498" y="368"/>
                    <a:pt x="2498" y="368"/>
                    <a:pt x="2498" y="368"/>
                  </a:cubicBezTo>
                  <a:cubicBezTo>
                    <a:pt x="2499" y="357"/>
                    <a:pt x="2499" y="345"/>
                    <a:pt x="2499" y="333"/>
                  </a:cubicBezTo>
                  <a:lnTo>
                    <a:pt x="2499" y="330"/>
                  </a:lnTo>
                  <a:close/>
                  <a:moveTo>
                    <a:pt x="2486" y="189"/>
                  </a:moveTo>
                  <a:cubicBezTo>
                    <a:pt x="2487" y="186"/>
                    <a:pt x="2487" y="186"/>
                    <a:pt x="2487" y="186"/>
                  </a:cubicBezTo>
                  <a:cubicBezTo>
                    <a:pt x="2487" y="179"/>
                    <a:pt x="2487" y="179"/>
                    <a:pt x="2487" y="179"/>
                  </a:cubicBezTo>
                  <a:cubicBezTo>
                    <a:pt x="2487" y="165"/>
                    <a:pt x="2487" y="165"/>
                    <a:pt x="2487" y="165"/>
                  </a:cubicBezTo>
                  <a:cubicBezTo>
                    <a:pt x="2488" y="157"/>
                    <a:pt x="2488" y="157"/>
                    <a:pt x="2488" y="157"/>
                  </a:cubicBezTo>
                  <a:cubicBezTo>
                    <a:pt x="2488" y="153"/>
                    <a:pt x="2488" y="153"/>
                    <a:pt x="2488" y="153"/>
                  </a:cubicBezTo>
                  <a:cubicBezTo>
                    <a:pt x="2488" y="146"/>
                    <a:pt x="2488" y="139"/>
                    <a:pt x="2489" y="133"/>
                  </a:cubicBezTo>
                  <a:cubicBezTo>
                    <a:pt x="2489" y="131"/>
                    <a:pt x="2489" y="130"/>
                    <a:pt x="2489" y="129"/>
                  </a:cubicBezTo>
                  <a:cubicBezTo>
                    <a:pt x="2490" y="127"/>
                    <a:pt x="2491" y="126"/>
                    <a:pt x="2493" y="126"/>
                  </a:cubicBezTo>
                  <a:cubicBezTo>
                    <a:pt x="2496" y="126"/>
                    <a:pt x="2499" y="132"/>
                    <a:pt x="2499" y="139"/>
                  </a:cubicBezTo>
                  <a:cubicBezTo>
                    <a:pt x="2499" y="144"/>
                    <a:pt x="2499" y="144"/>
                    <a:pt x="2499" y="144"/>
                  </a:cubicBezTo>
                  <a:cubicBezTo>
                    <a:pt x="2499" y="148"/>
                    <a:pt x="2499" y="148"/>
                    <a:pt x="2499" y="148"/>
                  </a:cubicBezTo>
                  <a:cubicBezTo>
                    <a:pt x="2498" y="155"/>
                    <a:pt x="2498" y="162"/>
                    <a:pt x="2498" y="170"/>
                  </a:cubicBezTo>
                  <a:cubicBezTo>
                    <a:pt x="2498" y="172"/>
                    <a:pt x="2498" y="172"/>
                    <a:pt x="2498" y="172"/>
                  </a:cubicBezTo>
                  <a:cubicBezTo>
                    <a:pt x="2498" y="176"/>
                    <a:pt x="2498" y="176"/>
                    <a:pt x="2498" y="176"/>
                  </a:cubicBezTo>
                  <a:cubicBezTo>
                    <a:pt x="2498" y="179"/>
                    <a:pt x="2498" y="179"/>
                    <a:pt x="2498" y="179"/>
                  </a:cubicBezTo>
                  <a:cubicBezTo>
                    <a:pt x="2497" y="194"/>
                    <a:pt x="2497" y="194"/>
                    <a:pt x="2497" y="194"/>
                  </a:cubicBezTo>
                  <a:cubicBezTo>
                    <a:pt x="2497" y="205"/>
                    <a:pt x="2497" y="205"/>
                    <a:pt x="2497" y="205"/>
                  </a:cubicBezTo>
                  <a:cubicBezTo>
                    <a:pt x="2494" y="204"/>
                    <a:pt x="2492" y="202"/>
                    <a:pt x="2490" y="200"/>
                  </a:cubicBezTo>
                  <a:cubicBezTo>
                    <a:pt x="2488" y="200"/>
                    <a:pt x="2487" y="199"/>
                    <a:pt x="2486" y="198"/>
                  </a:cubicBezTo>
                  <a:lnTo>
                    <a:pt x="2486" y="189"/>
                  </a:lnTo>
                  <a:close/>
                  <a:moveTo>
                    <a:pt x="2484" y="94"/>
                  </a:moveTo>
                  <a:cubicBezTo>
                    <a:pt x="2484" y="95"/>
                    <a:pt x="2485" y="96"/>
                    <a:pt x="2485" y="98"/>
                  </a:cubicBezTo>
                  <a:cubicBezTo>
                    <a:pt x="2486" y="100"/>
                    <a:pt x="2486" y="102"/>
                    <a:pt x="2486" y="104"/>
                  </a:cubicBezTo>
                  <a:cubicBezTo>
                    <a:pt x="2484" y="103"/>
                    <a:pt x="2483" y="102"/>
                    <a:pt x="2481" y="101"/>
                  </a:cubicBezTo>
                  <a:cubicBezTo>
                    <a:pt x="2480" y="101"/>
                    <a:pt x="2478" y="100"/>
                    <a:pt x="2477" y="99"/>
                  </a:cubicBezTo>
                  <a:cubicBezTo>
                    <a:pt x="2475" y="98"/>
                    <a:pt x="2472" y="97"/>
                    <a:pt x="2470" y="96"/>
                  </a:cubicBezTo>
                  <a:cubicBezTo>
                    <a:pt x="2472" y="87"/>
                    <a:pt x="2480" y="88"/>
                    <a:pt x="2484" y="94"/>
                  </a:cubicBezTo>
                  <a:close/>
                  <a:moveTo>
                    <a:pt x="2461" y="76"/>
                  </a:moveTo>
                  <a:cubicBezTo>
                    <a:pt x="2462" y="72"/>
                    <a:pt x="2462" y="72"/>
                    <a:pt x="2462" y="72"/>
                  </a:cubicBezTo>
                  <a:cubicBezTo>
                    <a:pt x="2462" y="67"/>
                    <a:pt x="2463" y="62"/>
                    <a:pt x="2463" y="58"/>
                  </a:cubicBezTo>
                  <a:cubicBezTo>
                    <a:pt x="2464" y="50"/>
                    <a:pt x="2472" y="54"/>
                    <a:pt x="2471" y="61"/>
                  </a:cubicBezTo>
                  <a:cubicBezTo>
                    <a:pt x="2470" y="69"/>
                    <a:pt x="2470" y="69"/>
                    <a:pt x="2470" y="69"/>
                  </a:cubicBezTo>
                  <a:cubicBezTo>
                    <a:pt x="2470" y="76"/>
                    <a:pt x="2470" y="76"/>
                    <a:pt x="2470" y="76"/>
                  </a:cubicBezTo>
                  <a:cubicBezTo>
                    <a:pt x="2469" y="82"/>
                    <a:pt x="2469" y="82"/>
                    <a:pt x="2469" y="82"/>
                  </a:cubicBezTo>
                  <a:cubicBezTo>
                    <a:pt x="2468" y="90"/>
                    <a:pt x="2468" y="90"/>
                    <a:pt x="2468" y="90"/>
                  </a:cubicBezTo>
                  <a:cubicBezTo>
                    <a:pt x="2466" y="89"/>
                    <a:pt x="2464" y="88"/>
                    <a:pt x="2462" y="87"/>
                  </a:cubicBezTo>
                  <a:cubicBezTo>
                    <a:pt x="2462" y="87"/>
                    <a:pt x="2461" y="87"/>
                    <a:pt x="2460" y="86"/>
                  </a:cubicBezTo>
                  <a:cubicBezTo>
                    <a:pt x="2461" y="83"/>
                    <a:pt x="2461" y="80"/>
                    <a:pt x="2461" y="76"/>
                  </a:cubicBezTo>
                  <a:close/>
                  <a:moveTo>
                    <a:pt x="2445" y="166"/>
                  </a:moveTo>
                  <a:cubicBezTo>
                    <a:pt x="2446" y="148"/>
                    <a:pt x="2446" y="148"/>
                    <a:pt x="2446" y="148"/>
                  </a:cubicBezTo>
                  <a:cubicBezTo>
                    <a:pt x="2446" y="145"/>
                    <a:pt x="2446" y="145"/>
                    <a:pt x="2446" y="145"/>
                  </a:cubicBezTo>
                  <a:cubicBezTo>
                    <a:pt x="2447" y="130"/>
                    <a:pt x="2447" y="130"/>
                    <a:pt x="2447" y="130"/>
                  </a:cubicBezTo>
                  <a:cubicBezTo>
                    <a:pt x="2447" y="124"/>
                    <a:pt x="2447" y="124"/>
                    <a:pt x="2447" y="124"/>
                  </a:cubicBezTo>
                  <a:cubicBezTo>
                    <a:pt x="2448" y="114"/>
                    <a:pt x="2448" y="114"/>
                    <a:pt x="2448" y="114"/>
                  </a:cubicBezTo>
                  <a:cubicBezTo>
                    <a:pt x="2449" y="103"/>
                    <a:pt x="2459" y="103"/>
                    <a:pt x="2463" y="111"/>
                  </a:cubicBezTo>
                  <a:cubicBezTo>
                    <a:pt x="2464" y="112"/>
                    <a:pt x="2464" y="114"/>
                    <a:pt x="2464" y="115"/>
                  </a:cubicBezTo>
                  <a:cubicBezTo>
                    <a:pt x="2465" y="116"/>
                    <a:pt x="2465" y="118"/>
                    <a:pt x="2465" y="119"/>
                  </a:cubicBezTo>
                  <a:cubicBezTo>
                    <a:pt x="2464" y="133"/>
                    <a:pt x="2464" y="133"/>
                    <a:pt x="2464" y="133"/>
                  </a:cubicBezTo>
                  <a:cubicBezTo>
                    <a:pt x="2463" y="151"/>
                    <a:pt x="2463" y="151"/>
                    <a:pt x="2463" y="151"/>
                  </a:cubicBezTo>
                  <a:cubicBezTo>
                    <a:pt x="2463" y="151"/>
                    <a:pt x="2463" y="151"/>
                    <a:pt x="2463" y="151"/>
                  </a:cubicBezTo>
                  <a:cubicBezTo>
                    <a:pt x="2461" y="175"/>
                    <a:pt x="2461" y="175"/>
                    <a:pt x="2461" y="175"/>
                  </a:cubicBezTo>
                  <a:cubicBezTo>
                    <a:pt x="2461" y="179"/>
                    <a:pt x="2461" y="179"/>
                    <a:pt x="2461" y="179"/>
                  </a:cubicBezTo>
                  <a:cubicBezTo>
                    <a:pt x="2461" y="183"/>
                    <a:pt x="2461" y="183"/>
                    <a:pt x="2461" y="183"/>
                  </a:cubicBezTo>
                  <a:cubicBezTo>
                    <a:pt x="2458" y="182"/>
                    <a:pt x="2458" y="182"/>
                    <a:pt x="2458" y="182"/>
                  </a:cubicBezTo>
                  <a:cubicBezTo>
                    <a:pt x="2455" y="181"/>
                    <a:pt x="2455" y="181"/>
                    <a:pt x="2455" y="181"/>
                  </a:cubicBezTo>
                  <a:cubicBezTo>
                    <a:pt x="2451" y="179"/>
                    <a:pt x="2447" y="178"/>
                    <a:pt x="2444" y="177"/>
                  </a:cubicBezTo>
                  <a:lnTo>
                    <a:pt x="2445" y="166"/>
                  </a:lnTo>
                  <a:close/>
                  <a:moveTo>
                    <a:pt x="2459" y="203"/>
                  </a:moveTo>
                  <a:cubicBezTo>
                    <a:pt x="2459" y="204"/>
                    <a:pt x="2459" y="206"/>
                    <a:pt x="2459" y="208"/>
                  </a:cubicBezTo>
                  <a:cubicBezTo>
                    <a:pt x="2459" y="209"/>
                    <a:pt x="2459" y="209"/>
                    <a:pt x="2459" y="209"/>
                  </a:cubicBezTo>
                  <a:cubicBezTo>
                    <a:pt x="2459" y="212"/>
                    <a:pt x="2459" y="212"/>
                    <a:pt x="2459" y="212"/>
                  </a:cubicBezTo>
                  <a:cubicBezTo>
                    <a:pt x="2458" y="227"/>
                    <a:pt x="2458" y="227"/>
                    <a:pt x="2458" y="227"/>
                  </a:cubicBezTo>
                  <a:cubicBezTo>
                    <a:pt x="2458" y="233"/>
                    <a:pt x="2458" y="239"/>
                    <a:pt x="2457" y="245"/>
                  </a:cubicBezTo>
                  <a:cubicBezTo>
                    <a:pt x="2457" y="246"/>
                    <a:pt x="2457" y="246"/>
                    <a:pt x="2457" y="246"/>
                  </a:cubicBezTo>
                  <a:cubicBezTo>
                    <a:pt x="2457" y="257"/>
                    <a:pt x="2457" y="257"/>
                    <a:pt x="2457" y="257"/>
                  </a:cubicBezTo>
                  <a:cubicBezTo>
                    <a:pt x="2456" y="273"/>
                    <a:pt x="2456" y="273"/>
                    <a:pt x="2456" y="273"/>
                  </a:cubicBezTo>
                  <a:cubicBezTo>
                    <a:pt x="2455" y="281"/>
                    <a:pt x="2455" y="281"/>
                    <a:pt x="2455" y="281"/>
                  </a:cubicBezTo>
                  <a:cubicBezTo>
                    <a:pt x="2453" y="281"/>
                    <a:pt x="2451" y="280"/>
                    <a:pt x="2449" y="279"/>
                  </a:cubicBezTo>
                  <a:cubicBezTo>
                    <a:pt x="2445" y="278"/>
                    <a:pt x="2441" y="276"/>
                    <a:pt x="2437" y="275"/>
                  </a:cubicBezTo>
                  <a:cubicBezTo>
                    <a:pt x="2437" y="273"/>
                    <a:pt x="2437" y="273"/>
                    <a:pt x="2437" y="273"/>
                  </a:cubicBezTo>
                  <a:cubicBezTo>
                    <a:pt x="2438" y="262"/>
                    <a:pt x="2438" y="262"/>
                    <a:pt x="2438" y="262"/>
                  </a:cubicBezTo>
                  <a:cubicBezTo>
                    <a:pt x="2439" y="243"/>
                    <a:pt x="2439" y="243"/>
                    <a:pt x="2439" y="243"/>
                  </a:cubicBezTo>
                  <a:cubicBezTo>
                    <a:pt x="2440" y="238"/>
                    <a:pt x="2440" y="238"/>
                    <a:pt x="2440" y="238"/>
                  </a:cubicBezTo>
                  <a:cubicBezTo>
                    <a:pt x="2440" y="228"/>
                    <a:pt x="2440" y="228"/>
                    <a:pt x="2440" y="228"/>
                  </a:cubicBezTo>
                  <a:cubicBezTo>
                    <a:pt x="2441" y="224"/>
                    <a:pt x="2441" y="224"/>
                    <a:pt x="2441" y="224"/>
                  </a:cubicBezTo>
                  <a:cubicBezTo>
                    <a:pt x="2441" y="218"/>
                    <a:pt x="2441" y="218"/>
                    <a:pt x="2441" y="218"/>
                  </a:cubicBezTo>
                  <a:cubicBezTo>
                    <a:pt x="2442" y="202"/>
                    <a:pt x="2442" y="202"/>
                    <a:pt x="2442" y="202"/>
                  </a:cubicBezTo>
                  <a:cubicBezTo>
                    <a:pt x="2443" y="188"/>
                    <a:pt x="2457" y="190"/>
                    <a:pt x="2459" y="203"/>
                  </a:cubicBezTo>
                  <a:close/>
                  <a:moveTo>
                    <a:pt x="2441" y="105"/>
                  </a:moveTo>
                  <a:cubicBezTo>
                    <a:pt x="2441" y="106"/>
                    <a:pt x="2441" y="108"/>
                    <a:pt x="2441" y="109"/>
                  </a:cubicBezTo>
                  <a:cubicBezTo>
                    <a:pt x="2440" y="131"/>
                    <a:pt x="2440" y="131"/>
                    <a:pt x="2440" y="131"/>
                  </a:cubicBezTo>
                  <a:cubicBezTo>
                    <a:pt x="2439" y="137"/>
                    <a:pt x="2439" y="137"/>
                    <a:pt x="2439" y="137"/>
                  </a:cubicBezTo>
                  <a:cubicBezTo>
                    <a:pt x="2439" y="142"/>
                    <a:pt x="2439" y="142"/>
                    <a:pt x="2439" y="142"/>
                  </a:cubicBezTo>
                  <a:cubicBezTo>
                    <a:pt x="2438" y="155"/>
                    <a:pt x="2438" y="155"/>
                    <a:pt x="2438" y="155"/>
                  </a:cubicBezTo>
                  <a:cubicBezTo>
                    <a:pt x="2438" y="161"/>
                    <a:pt x="2437" y="167"/>
                    <a:pt x="2437" y="173"/>
                  </a:cubicBezTo>
                  <a:cubicBezTo>
                    <a:pt x="2437" y="174"/>
                    <a:pt x="2437" y="174"/>
                    <a:pt x="2437" y="174"/>
                  </a:cubicBezTo>
                  <a:cubicBezTo>
                    <a:pt x="2436" y="174"/>
                    <a:pt x="2436" y="174"/>
                    <a:pt x="2436" y="174"/>
                  </a:cubicBezTo>
                  <a:cubicBezTo>
                    <a:pt x="2431" y="172"/>
                    <a:pt x="2425" y="171"/>
                    <a:pt x="2420" y="170"/>
                  </a:cubicBezTo>
                  <a:cubicBezTo>
                    <a:pt x="2416" y="169"/>
                    <a:pt x="2416" y="169"/>
                    <a:pt x="2416" y="169"/>
                  </a:cubicBezTo>
                  <a:cubicBezTo>
                    <a:pt x="2417" y="155"/>
                    <a:pt x="2417" y="155"/>
                    <a:pt x="2417" y="155"/>
                  </a:cubicBezTo>
                  <a:cubicBezTo>
                    <a:pt x="2418" y="149"/>
                    <a:pt x="2418" y="149"/>
                    <a:pt x="2418" y="149"/>
                  </a:cubicBezTo>
                  <a:cubicBezTo>
                    <a:pt x="2419" y="137"/>
                    <a:pt x="2419" y="137"/>
                    <a:pt x="2419" y="137"/>
                  </a:cubicBezTo>
                  <a:cubicBezTo>
                    <a:pt x="2420" y="123"/>
                    <a:pt x="2420" y="123"/>
                    <a:pt x="2420" y="123"/>
                  </a:cubicBezTo>
                  <a:cubicBezTo>
                    <a:pt x="2421" y="111"/>
                    <a:pt x="2421" y="111"/>
                    <a:pt x="2421" y="111"/>
                  </a:cubicBezTo>
                  <a:cubicBezTo>
                    <a:pt x="2421" y="105"/>
                    <a:pt x="2421" y="105"/>
                    <a:pt x="2421" y="105"/>
                  </a:cubicBezTo>
                  <a:cubicBezTo>
                    <a:pt x="2422" y="95"/>
                    <a:pt x="2431" y="93"/>
                    <a:pt x="2436" y="98"/>
                  </a:cubicBezTo>
                  <a:cubicBezTo>
                    <a:pt x="2439" y="99"/>
                    <a:pt x="2440" y="102"/>
                    <a:pt x="2441" y="105"/>
                  </a:cubicBezTo>
                  <a:close/>
                  <a:moveTo>
                    <a:pt x="2411" y="70"/>
                  </a:moveTo>
                  <a:cubicBezTo>
                    <a:pt x="2412" y="57"/>
                    <a:pt x="2428" y="56"/>
                    <a:pt x="2433" y="65"/>
                  </a:cubicBezTo>
                  <a:cubicBezTo>
                    <a:pt x="2434" y="67"/>
                    <a:pt x="2434" y="69"/>
                    <a:pt x="2434" y="72"/>
                  </a:cubicBezTo>
                  <a:cubicBezTo>
                    <a:pt x="2433" y="83"/>
                    <a:pt x="2433" y="83"/>
                    <a:pt x="2433" y="83"/>
                  </a:cubicBezTo>
                  <a:cubicBezTo>
                    <a:pt x="2427" y="81"/>
                    <a:pt x="2421" y="80"/>
                    <a:pt x="2416" y="79"/>
                  </a:cubicBezTo>
                  <a:cubicBezTo>
                    <a:pt x="2414" y="79"/>
                    <a:pt x="2412" y="79"/>
                    <a:pt x="2410" y="79"/>
                  </a:cubicBezTo>
                  <a:lnTo>
                    <a:pt x="2411" y="70"/>
                  </a:lnTo>
                  <a:close/>
                  <a:moveTo>
                    <a:pt x="2401" y="92"/>
                  </a:moveTo>
                  <a:cubicBezTo>
                    <a:pt x="2406" y="93"/>
                    <a:pt x="2411" y="97"/>
                    <a:pt x="2410" y="104"/>
                  </a:cubicBezTo>
                  <a:cubicBezTo>
                    <a:pt x="2409" y="121"/>
                    <a:pt x="2409" y="121"/>
                    <a:pt x="2409" y="121"/>
                  </a:cubicBezTo>
                  <a:cubicBezTo>
                    <a:pt x="2408" y="134"/>
                    <a:pt x="2408" y="134"/>
                    <a:pt x="2408" y="134"/>
                  </a:cubicBezTo>
                  <a:cubicBezTo>
                    <a:pt x="2407" y="136"/>
                    <a:pt x="2407" y="136"/>
                    <a:pt x="2407" y="136"/>
                  </a:cubicBezTo>
                  <a:cubicBezTo>
                    <a:pt x="2407" y="144"/>
                    <a:pt x="2406" y="152"/>
                    <a:pt x="2405" y="160"/>
                  </a:cubicBezTo>
                  <a:cubicBezTo>
                    <a:pt x="2405" y="166"/>
                    <a:pt x="2405" y="166"/>
                    <a:pt x="2405" y="166"/>
                  </a:cubicBezTo>
                  <a:cubicBezTo>
                    <a:pt x="2405" y="168"/>
                    <a:pt x="2405" y="168"/>
                    <a:pt x="2405" y="168"/>
                  </a:cubicBezTo>
                  <a:cubicBezTo>
                    <a:pt x="2403" y="167"/>
                    <a:pt x="2403" y="167"/>
                    <a:pt x="2403" y="167"/>
                  </a:cubicBezTo>
                  <a:cubicBezTo>
                    <a:pt x="2401" y="167"/>
                    <a:pt x="2399" y="167"/>
                    <a:pt x="2397" y="167"/>
                  </a:cubicBezTo>
                  <a:cubicBezTo>
                    <a:pt x="2392" y="166"/>
                    <a:pt x="2386" y="166"/>
                    <a:pt x="2381" y="166"/>
                  </a:cubicBezTo>
                  <a:cubicBezTo>
                    <a:pt x="2382" y="155"/>
                    <a:pt x="2382" y="155"/>
                    <a:pt x="2382" y="155"/>
                  </a:cubicBezTo>
                  <a:cubicBezTo>
                    <a:pt x="2383" y="143"/>
                    <a:pt x="2383" y="143"/>
                    <a:pt x="2383" y="143"/>
                  </a:cubicBezTo>
                  <a:cubicBezTo>
                    <a:pt x="2384" y="134"/>
                    <a:pt x="2384" y="134"/>
                    <a:pt x="2384" y="134"/>
                  </a:cubicBezTo>
                  <a:cubicBezTo>
                    <a:pt x="2385" y="124"/>
                    <a:pt x="2386" y="114"/>
                    <a:pt x="2387" y="104"/>
                  </a:cubicBezTo>
                  <a:cubicBezTo>
                    <a:pt x="2387" y="103"/>
                    <a:pt x="2387" y="103"/>
                    <a:pt x="2387" y="103"/>
                  </a:cubicBezTo>
                  <a:cubicBezTo>
                    <a:pt x="2388" y="94"/>
                    <a:pt x="2395" y="91"/>
                    <a:pt x="2401" y="92"/>
                  </a:cubicBezTo>
                  <a:close/>
                  <a:moveTo>
                    <a:pt x="2375" y="53"/>
                  </a:moveTo>
                  <a:cubicBezTo>
                    <a:pt x="2375" y="49"/>
                    <a:pt x="2375" y="49"/>
                    <a:pt x="2375" y="49"/>
                  </a:cubicBezTo>
                  <a:cubicBezTo>
                    <a:pt x="2376" y="40"/>
                    <a:pt x="2376" y="40"/>
                    <a:pt x="2376" y="40"/>
                  </a:cubicBezTo>
                  <a:cubicBezTo>
                    <a:pt x="2377" y="35"/>
                    <a:pt x="2386" y="34"/>
                    <a:pt x="2387" y="39"/>
                  </a:cubicBezTo>
                  <a:cubicBezTo>
                    <a:pt x="2387" y="40"/>
                    <a:pt x="2387" y="40"/>
                    <a:pt x="2387" y="41"/>
                  </a:cubicBezTo>
                  <a:cubicBezTo>
                    <a:pt x="2387" y="45"/>
                    <a:pt x="2386" y="49"/>
                    <a:pt x="2386" y="53"/>
                  </a:cubicBezTo>
                  <a:cubicBezTo>
                    <a:pt x="2386" y="57"/>
                    <a:pt x="2385" y="61"/>
                    <a:pt x="2385" y="65"/>
                  </a:cubicBezTo>
                  <a:cubicBezTo>
                    <a:pt x="2381" y="65"/>
                    <a:pt x="2378" y="65"/>
                    <a:pt x="2374" y="65"/>
                  </a:cubicBezTo>
                  <a:cubicBezTo>
                    <a:pt x="2374" y="61"/>
                    <a:pt x="2375" y="57"/>
                    <a:pt x="2375" y="53"/>
                  </a:cubicBezTo>
                  <a:close/>
                  <a:moveTo>
                    <a:pt x="2355" y="103"/>
                  </a:moveTo>
                  <a:cubicBezTo>
                    <a:pt x="2356" y="93"/>
                    <a:pt x="2364" y="89"/>
                    <a:pt x="2370" y="91"/>
                  </a:cubicBezTo>
                  <a:cubicBezTo>
                    <a:pt x="2373" y="92"/>
                    <a:pt x="2376" y="96"/>
                    <a:pt x="2376" y="102"/>
                  </a:cubicBezTo>
                  <a:cubicBezTo>
                    <a:pt x="2374" y="114"/>
                    <a:pt x="2374" y="114"/>
                    <a:pt x="2374" y="114"/>
                  </a:cubicBezTo>
                  <a:cubicBezTo>
                    <a:pt x="2374" y="121"/>
                    <a:pt x="2373" y="128"/>
                    <a:pt x="2372" y="134"/>
                  </a:cubicBezTo>
                  <a:cubicBezTo>
                    <a:pt x="2371" y="141"/>
                    <a:pt x="2371" y="147"/>
                    <a:pt x="2370" y="154"/>
                  </a:cubicBezTo>
                  <a:cubicBezTo>
                    <a:pt x="2369" y="166"/>
                    <a:pt x="2369" y="166"/>
                    <a:pt x="2369" y="166"/>
                  </a:cubicBezTo>
                  <a:cubicBezTo>
                    <a:pt x="2369" y="166"/>
                    <a:pt x="2369" y="166"/>
                    <a:pt x="2369" y="166"/>
                  </a:cubicBezTo>
                  <a:cubicBezTo>
                    <a:pt x="2369" y="167"/>
                    <a:pt x="2369" y="167"/>
                    <a:pt x="2369" y="167"/>
                  </a:cubicBezTo>
                  <a:cubicBezTo>
                    <a:pt x="2363" y="167"/>
                    <a:pt x="2358" y="167"/>
                    <a:pt x="2353" y="168"/>
                  </a:cubicBezTo>
                  <a:cubicBezTo>
                    <a:pt x="2348" y="169"/>
                    <a:pt x="2348" y="169"/>
                    <a:pt x="2348" y="169"/>
                  </a:cubicBezTo>
                  <a:cubicBezTo>
                    <a:pt x="2349" y="158"/>
                    <a:pt x="2350" y="147"/>
                    <a:pt x="2352" y="136"/>
                  </a:cubicBezTo>
                  <a:cubicBezTo>
                    <a:pt x="2352" y="133"/>
                    <a:pt x="2352" y="133"/>
                    <a:pt x="2352" y="133"/>
                  </a:cubicBezTo>
                  <a:cubicBezTo>
                    <a:pt x="2353" y="123"/>
                    <a:pt x="2354" y="113"/>
                    <a:pt x="2355" y="104"/>
                  </a:cubicBezTo>
                  <a:lnTo>
                    <a:pt x="2355" y="103"/>
                  </a:lnTo>
                  <a:close/>
                  <a:moveTo>
                    <a:pt x="2329" y="81"/>
                  </a:moveTo>
                  <a:cubicBezTo>
                    <a:pt x="2330" y="68"/>
                    <a:pt x="2345" y="64"/>
                    <a:pt x="2351" y="70"/>
                  </a:cubicBezTo>
                  <a:cubicBezTo>
                    <a:pt x="2352" y="71"/>
                    <a:pt x="2353" y="74"/>
                    <a:pt x="2353" y="77"/>
                  </a:cubicBezTo>
                  <a:cubicBezTo>
                    <a:pt x="2352" y="81"/>
                    <a:pt x="2352" y="81"/>
                    <a:pt x="2352" y="81"/>
                  </a:cubicBezTo>
                  <a:cubicBezTo>
                    <a:pt x="2345" y="82"/>
                    <a:pt x="2338" y="84"/>
                    <a:pt x="2332" y="86"/>
                  </a:cubicBezTo>
                  <a:cubicBezTo>
                    <a:pt x="2331" y="86"/>
                    <a:pt x="2330" y="86"/>
                    <a:pt x="2329" y="86"/>
                  </a:cubicBezTo>
                  <a:lnTo>
                    <a:pt x="2329" y="81"/>
                  </a:lnTo>
                  <a:close/>
                  <a:moveTo>
                    <a:pt x="2328" y="126"/>
                  </a:moveTo>
                  <a:cubicBezTo>
                    <a:pt x="2331" y="109"/>
                    <a:pt x="2331" y="109"/>
                    <a:pt x="2331" y="109"/>
                  </a:cubicBezTo>
                  <a:cubicBezTo>
                    <a:pt x="2332" y="94"/>
                    <a:pt x="2350" y="92"/>
                    <a:pt x="2348" y="106"/>
                  </a:cubicBezTo>
                  <a:cubicBezTo>
                    <a:pt x="2347" y="110"/>
                    <a:pt x="2347" y="110"/>
                    <a:pt x="2347" y="110"/>
                  </a:cubicBezTo>
                  <a:cubicBezTo>
                    <a:pt x="2344" y="138"/>
                    <a:pt x="2344" y="138"/>
                    <a:pt x="2344" y="138"/>
                  </a:cubicBezTo>
                  <a:cubicBezTo>
                    <a:pt x="2344" y="140"/>
                    <a:pt x="2344" y="140"/>
                    <a:pt x="2344" y="140"/>
                  </a:cubicBezTo>
                  <a:cubicBezTo>
                    <a:pt x="2340" y="170"/>
                    <a:pt x="2340" y="170"/>
                    <a:pt x="2340" y="170"/>
                  </a:cubicBezTo>
                  <a:cubicBezTo>
                    <a:pt x="2334" y="171"/>
                    <a:pt x="2328" y="172"/>
                    <a:pt x="2322" y="174"/>
                  </a:cubicBezTo>
                  <a:cubicBezTo>
                    <a:pt x="2324" y="156"/>
                    <a:pt x="2324" y="156"/>
                    <a:pt x="2324" y="156"/>
                  </a:cubicBezTo>
                  <a:cubicBezTo>
                    <a:pt x="2326" y="141"/>
                    <a:pt x="2326" y="141"/>
                    <a:pt x="2326" y="141"/>
                  </a:cubicBezTo>
                  <a:lnTo>
                    <a:pt x="2328" y="126"/>
                  </a:lnTo>
                  <a:close/>
                  <a:moveTo>
                    <a:pt x="2306" y="145"/>
                  </a:moveTo>
                  <a:cubicBezTo>
                    <a:pt x="2307" y="135"/>
                    <a:pt x="2309" y="125"/>
                    <a:pt x="2310" y="115"/>
                  </a:cubicBezTo>
                  <a:cubicBezTo>
                    <a:pt x="2312" y="101"/>
                    <a:pt x="2326" y="98"/>
                    <a:pt x="2325" y="111"/>
                  </a:cubicBezTo>
                  <a:cubicBezTo>
                    <a:pt x="2322" y="132"/>
                    <a:pt x="2322" y="132"/>
                    <a:pt x="2322" y="132"/>
                  </a:cubicBezTo>
                  <a:cubicBezTo>
                    <a:pt x="2320" y="144"/>
                    <a:pt x="2320" y="144"/>
                    <a:pt x="2320" y="144"/>
                  </a:cubicBezTo>
                  <a:cubicBezTo>
                    <a:pt x="2318" y="162"/>
                    <a:pt x="2318" y="162"/>
                    <a:pt x="2318" y="162"/>
                  </a:cubicBezTo>
                  <a:cubicBezTo>
                    <a:pt x="2316" y="176"/>
                    <a:pt x="2316" y="176"/>
                    <a:pt x="2316" y="176"/>
                  </a:cubicBezTo>
                  <a:cubicBezTo>
                    <a:pt x="2311" y="177"/>
                    <a:pt x="2306" y="179"/>
                    <a:pt x="2301" y="181"/>
                  </a:cubicBezTo>
                  <a:cubicBezTo>
                    <a:pt x="2302" y="175"/>
                    <a:pt x="2302" y="175"/>
                    <a:pt x="2302" y="175"/>
                  </a:cubicBezTo>
                  <a:cubicBezTo>
                    <a:pt x="2303" y="166"/>
                    <a:pt x="2304" y="157"/>
                    <a:pt x="2306" y="148"/>
                  </a:cubicBezTo>
                  <a:lnTo>
                    <a:pt x="2306" y="145"/>
                  </a:lnTo>
                  <a:close/>
                  <a:moveTo>
                    <a:pt x="2288" y="155"/>
                  </a:moveTo>
                  <a:cubicBezTo>
                    <a:pt x="2290" y="144"/>
                    <a:pt x="2291" y="133"/>
                    <a:pt x="2293" y="122"/>
                  </a:cubicBezTo>
                  <a:cubicBezTo>
                    <a:pt x="2293" y="120"/>
                    <a:pt x="2294" y="119"/>
                    <a:pt x="2294" y="117"/>
                  </a:cubicBezTo>
                  <a:cubicBezTo>
                    <a:pt x="2296" y="113"/>
                    <a:pt x="2300" y="110"/>
                    <a:pt x="2302" y="111"/>
                  </a:cubicBezTo>
                  <a:cubicBezTo>
                    <a:pt x="2304" y="111"/>
                    <a:pt x="2305" y="114"/>
                    <a:pt x="2304" y="118"/>
                  </a:cubicBezTo>
                  <a:cubicBezTo>
                    <a:pt x="2303" y="129"/>
                    <a:pt x="2301" y="140"/>
                    <a:pt x="2299" y="151"/>
                  </a:cubicBezTo>
                  <a:cubicBezTo>
                    <a:pt x="2299" y="151"/>
                    <a:pt x="2299" y="151"/>
                    <a:pt x="2299" y="151"/>
                  </a:cubicBezTo>
                  <a:cubicBezTo>
                    <a:pt x="2298" y="161"/>
                    <a:pt x="2297" y="171"/>
                    <a:pt x="2295" y="181"/>
                  </a:cubicBezTo>
                  <a:cubicBezTo>
                    <a:pt x="2295" y="183"/>
                    <a:pt x="2295" y="183"/>
                    <a:pt x="2295" y="183"/>
                  </a:cubicBezTo>
                  <a:cubicBezTo>
                    <a:pt x="2290" y="185"/>
                    <a:pt x="2290" y="185"/>
                    <a:pt x="2290" y="185"/>
                  </a:cubicBezTo>
                  <a:cubicBezTo>
                    <a:pt x="2288" y="186"/>
                    <a:pt x="2285" y="187"/>
                    <a:pt x="2283" y="188"/>
                  </a:cubicBezTo>
                  <a:cubicBezTo>
                    <a:pt x="2284" y="179"/>
                    <a:pt x="2286" y="170"/>
                    <a:pt x="2287" y="161"/>
                  </a:cubicBezTo>
                  <a:lnTo>
                    <a:pt x="2288" y="155"/>
                  </a:lnTo>
                  <a:close/>
                  <a:moveTo>
                    <a:pt x="2271" y="175"/>
                  </a:moveTo>
                  <a:cubicBezTo>
                    <a:pt x="2273" y="163"/>
                    <a:pt x="2273" y="163"/>
                    <a:pt x="2273" y="163"/>
                  </a:cubicBezTo>
                  <a:cubicBezTo>
                    <a:pt x="2274" y="152"/>
                    <a:pt x="2276" y="142"/>
                    <a:pt x="2277" y="131"/>
                  </a:cubicBezTo>
                  <a:cubicBezTo>
                    <a:pt x="2278" y="129"/>
                    <a:pt x="2278" y="129"/>
                    <a:pt x="2278" y="129"/>
                  </a:cubicBezTo>
                  <a:cubicBezTo>
                    <a:pt x="2280" y="118"/>
                    <a:pt x="2288" y="113"/>
                    <a:pt x="2286" y="124"/>
                  </a:cubicBezTo>
                  <a:cubicBezTo>
                    <a:pt x="2286" y="125"/>
                    <a:pt x="2286" y="125"/>
                    <a:pt x="2286" y="125"/>
                  </a:cubicBezTo>
                  <a:cubicBezTo>
                    <a:pt x="2284" y="136"/>
                    <a:pt x="2283" y="147"/>
                    <a:pt x="2281" y="158"/>
                  </a:cubicBezTo>
                  <a:cubicBezTo>
                    <a:pt x="2279" y="168"/>
                    <a:pt x="2279" y="168"/>
                    <a:pt x="2279" y="168"/>
                  </a:cubicBezTo>
                  <a:cubicBezTo>
                    <a:pt x="2276" y="192"/>
                    <a:pt x="2276" y="192"/>
                    <a:pt x="2276" y="192"/>
                  </a:cubicBezTo>
                  <a:cubicBezTo>
                    <a:pt x="2273" y="193"/>
                    <a:pt x="2270" y="194"/>
                    <a:pt x="2267" y="196"/>
                  </a:cubicBezTo>
                  <a:cubicBezTo>
                    <a:pt x="2268" y="189"/>
                    <a:pt x="2270" y="182"/>
                    <a:pt x="2271" y="175"/>
                  </a:cubicBezTo>
                  <a:close/>
                  <a:moveTo>
                    <a:pt x="2253" y="288"/>
                  </a:moveTo>
                  <a:cubicBezTo>
                    <a:pt x="2258" y="260"/>
                    <a:pt x="2258" y="260"/>
                    <a:pt x="2258" y="260"/>
                  </a:cubicBezTo>
                  <a:cubicBezTo>
                    <a:pt x="2259" y="254"/>
                    <a:pt x="2259" y="254"/>
                    <a:pt x="2259" y="254"/>
                  </a:cubicBezTo>
                  <a:cubicBezTo>
                    <a:pt x="2260" y="247"/>
                    <a:pt x="2260" y="247"/>
                    <a:pt x="2260" y="247"/>
                  </a:cubicBezTo>
                  <a:cubicBezTo>
                    <a:pt x="2261" y="237"/>
                    <a:pt x="2263" y="228"/>
                    <a:pt x="2264" y="218"/>
                  </a:cubicBezTo>
                  <a:cubicBezTo>
                    <a:pt x="2266" y="206"/>
                    <a:pt x="2275" y="201"/>
                    <a:pt x="2273" y="213"/>
                  </a:cubicBezTo>
                  <a:cubicBezTo>
                    <a:pt x="2269" y="239"/>
                    <a:pt x="2269" y="239"/>
                    <a:pt x="2269" y="239"/>
                  </a:cubicBezTo>
                  <a:cubicBezTo>
                    <a:pt x="2267" y="249"/>
                    <a:pt x="2267" y="249"/>
                    <a:pt x="2267" y="249"/>
                  </a:cubicBezTo>
                  <a:cubicBezTo>
                    <a:pt x="2267" y="252"/>
                    <a:pt x="2267" y="252"/>
                    <a:pt x="2267" y="252"/>
                  </a:cubicBezTo>
                  <a:cubicBezTo>
                    <a:pt x="2263" y="280"/>
                    <a:pt x="2263" y="280"/>
                    <a:pt x="2263" y="280"/>
                  </a:cubicBezTo>
                  <a:cubicBezTo>
                    <a:pt x="2262" y="285"/>
                    <a:pt x="2262" y="285"/>
                    <a:pt x="2262" y="285"/>
                  </a:cubicBezTo>
                  <a:cubicBezTo>
                    <a:pt x="2259" y="286"/>
                    <a:pt x="2256" y="288"/>
                    <a:pt x="2253" y="289"/>
                  </a:cubicBezTo>
                  <a:lnTo>
                    <a:pt x="2253" y="288"/>
                  </a:lnTo>
                  <a:close/>
                  <a:moveTo>
                    <a:pt x="2240" y="366"/>
                  </a:moveTo>
                  <a:cubicBezTo>
                    <a:pt x="2241" y="361"/>
                    <a:pt x="2241" y="361"/>
                    <a:pt x="2241" y="361"/>
                  </a:cubicBezTo>
                  <a:cubicBezTo>
                    <a:pt x="2243" y="351"/>
                    <a:pt x="2243" y="351"/>
                    <a:pt x="2243" y="351"/>
                  </a:cubicBezTo>
                  <a:cubicBezTo>
                    <a:pt x="2245" y="335"/>
                    <a:pt x="2245" y="335"/>
                    <a:pt x="2245" y="335"/>
                  </a:cubicBezTo>
                  <a:cubicBezTo>
                    <a:pt x="2248" y="315"/>
                    <a:pt x="2248" y="315"/>
                    <a:pt x="2248" y="315"/>
                  </a:cubicBezTo>
                  <a:cubicBezTo>
                    <a:pt x="2248" y="314"/>
                    <a:pt x="2248" y="314"/>
                    <a:pt x="2248" y="314"/>
                  </a:cubicBezTo>
                  <a:cubicBezTo>
                    <a:pt x="2250" y="302"/>
                    <a:pt x="2258" y="297"/>
                    <a:pt x="2258" y="307"/>
                  </a:cubicBezTo>
                  <a:cubicBezTo>
                    <a:pt x="2258" y="308"/>
                    <a:pt x="2258" y="308"/>
                    <a:pt x="2257" y="309"/>
                  </a:cubicBezTo>
                  <a:cubicBezTo>
                    <a:pt x="2255" y="327"/>
                    <a:pt x="2255" y="327"/>
                    <a:pt x="2255" y="327"/>
                  </a:cubicBezTo>
                  <a:cubicBezTo>
                    <a:pt x="2252" y="347"/>
                    <a:pt x="2252" y="347"/>
                    <a:pt x="2252" y="347"/>
                  </a:cubicBezTo>
                  <a:cubicBezTo>
                    <a:pt x="2251" y="353"/>
                    <a:pt x="2251" y="353"/>
                    <a:pt x="2251" y="353"/>
                  </a:cubicBezTo>
                  <a:cubicBezTo>
                    <a:pt x="2250" y="357"/>
                    <a:pt x="2250" y="357"/>
                    <a:pt x="2250" y="357"/>
                  </a:cubicBezTo>
                  <a:cubicBezTo>
                    <a:pt x="2246" y="382"/>
                    <a:pt x="2246" y="382"/>
                    <a:pt x="2246" y="382"/>
                  </a:cubicBezTo>
                  <a:cubicBezTo>
                    <a:pt x="2246" y="384"/>
                    <a:pt x="2246" y="384"/>
                    <a:pt x="2246" y="384"/>
                  </a:cubicBezTo>
                  <a:cubicBezTo>
                    <a:pt x="2242" y="386"/>
                    <a:pt x="2242" y="386"/>
                    <a:pt x="2242" y="386"/>
                  </a:cubicBezTo>
                  <a:cubicBezTo>
                    <a:pt x="2240" y="386"/>
                    <a:pt x="2239" y="387"/>
                    <a:pt x="2237" y="388"/>
                  </a:cubicBezTo>
                  <a:cubicBezTo>
                    <a:pt x="2238" y="380"/>
                    <a:pt x="2239" y="373"/>
                    <a:pt x="2240" y="366"/>
                  </a:cubicBezTo>
                  <a:close/>
                  <a:moveTo>
                    <a:pt x="2223" y="469"/>
                  </a:moveTo>
                  <a:cubicBezTo>
                    <a:pt x="2226" y="452"/>
                    <a:pt x="2226" y="452"/>
                    <a:pt x="2226" y="452"/>
                  </a:cubicBezTo>
                  <a:cubicBezTo>
                    <a:pt x="2226" y="451"/>
                    <a:pt x="2226" y="451"/>
                    <a:pt x="2226" y="451"/>
                  </a:cubicBezTo>
                  <a:cubicBezTo>
                    <a:pt x="2228" y="439"/>
                    <a:pt x="2228" y="439"/>
                    <a:pt x="2228" y="439"/>
                  </a:cubicBezTo>
                  <a:cubicBezTo>
                    <a:pt x="2229" y="432"/>
                    <a:pt x="2230" y="425"/>
                    <a:pt x="2231" y="418"/>
                  </a:cubicBezTo>
                  <a:cubicBezTo>
                    <a:pt x="2232" y="413"/>
                    <a:pt x="2232" y="413"/>
                    <a:pt x="2232" y="413"/>
                  </a:cubicBezTo>
                  <a:cubicBezTo>
                    <a:pt x="2234" y="400"/>
                    <a:pt x="2244" y="396"/>
                    <a:pt x="2241" y="409"/>
                  </a:cubicBezTo>
                  <a:cubicBezTo>
                    <a:pt x="2241" y="410"/>
                    <a:pt x="2241" y="410"/>
                    <a:pt x="2241" y="410"/>
                  </a:cubicBezTo>
                  <a:cubicBezTo>
                    <a:pt x="2238" y="430"/>
                    <a:pt x="2238" y="430"/>
                    <a:pt x="2238" y="430"/>
                  </a:cubicBezTo>
                  <a:cubicBezTo>
                    <a:pt x="2236" y="443"/>
                    <a:pt x="2236" y="443"/>
                    <a:pt x="2236" y="443"/>
                  </a:cubicBezTo>
                  <a:cubicBezTo>
                    <a:pt x="2235" y="449"/>
                    <a:pt x="2235" y="449"/>
                    <a:pt x="2235" y="449"/>
                  </a:cubicBezTo>
                  <a:cubicBezTo>
                    <a:pt x="2234" y="460"/>
                    <a:pt x="2234" y="460"/>
                    <a:pt x="2234" y="460"/>
                  </a:cubicBezTo>
                  <a:cubicBezTo>
                    <a:pt x="2229" y="489"/>
                    <a:pt x="2229" y="489"/>
                    <a:pt x="2229" y="489"/>
                  </a:cubicBezTo>
                  <a:cubicBezTo>
                    <a:pt x="2226" y="489"/>
                    <a:pt x="2223" y="490"/>
                    <a:pt x="2220" y="491"/>
                  </a:cubicBezTo>
                  <a:lnTo>
                    <a:pt x="2223" y="469"/>
                  </a:lnTo>
                  <a:close/>
                  <a:moveTo>
                    <a:pt x="2206" y="581"/>
                  </a:moveTo>
                  <a:cubicBezTo>
                    <a:pt x="2208" y="566"/>
                    <a:pt x="2208" y="566"/>
                    <a:pt x="2208" y="566"/>
                  </a:cubicBezTo>
                  <a:cubicBezTo>
                    <a:pt x="2208" y="566"/>
                    <a:pt x="2208" y="566"/>
                    <a:pt x="2208" y="566"/>
                  </a:cubicBezTo>
                  <a:cubicBezTo>
                    <a:pt x="2210" y="551"/>
                    <a:pt x="2210" y="551"/>
                    <a:pt x="2210" y="551"/>
                  </a:cubicBezTo>
                  <a:cubicBezTo>
                    <a:pt x="2212" y="544"/>
                    <a:pt x="2213" y="537"/>
                    <a:pt x="2214" y="530"/>
                  </a:cubicBezTo>
                  <a:cubicBezTo>
                    <a:pt x="2214" y="526"/>
                    <a:pt x="2214" y="526"/>
                    <a:pt x="2214" y="526"/>
                  </a:cubicBezTo>
                  <a:cubicBezTo>
                    <a:pt x="2217" y="513"/>
                    <a:pt x="2225" y="509"/>
                    <a:pt x="2224" y="521"/>
                  </a:cubicBezTo>
                  <a:cubicBezTo>
                    <a:pt x="2224" y="522"/>
                    <a:pt x="2224" y="522"/>
                    <a:pt x="2224" y="523"/>
                  </a:cubicBezTo>
                  <a:cubicBezTo>
                    <a:pt x="2221" y="542"/>
                    <a:pt x="2221" y="542"/>
                    <a:pt x="2221" y="542"/>
                  </a:cubicBezTo>
                  <a:cubicBezTo>
                    <a:pt x="2219" y="557"/>
                    <a:pt x="2219" y="557"/>
                    <a:pt x="2219" y="557"/>
                  </a:cubicBezTo>
                  <a:cubicBezTo>
                    <a:pt x="2218" y="564"/>
                    <a:pt x="2218" y="564"/>
                    <a:pt x="2218" y="564"/>
                  </a:cubicBezTo>
                  <a:cubicBezTo>
                    <a:pt x="2217" y="572"/>
                    <a:pt x="2217" y="572"/>
                    <a:pt x="2217" y="572"/>
                  </a:cubicBezTo>
                  <a:cubicBezTo>
                    <a:pt x="2212" y="605"/>
                    <a:pt x="2212" y="605"/>
                    <a:pt x="2212" y="605"/>
                  </a:cubicBezTo>
                  <a:cubicBezTo>
                    <a:pt x="2208" y="605"/>
                    <a:pt x="2205" y="606"/>
                    <a:pt x="2202" y="607"/>
                  </a:cubicBezTo>
                  <a:lnTo>
                    <a:pt x="2206" y="581"/>
                  </a:lnTo>
                  <a:close/>
                  <a:moveTo>
                    <a:pt x="2183" y="729"/>
                  </a:moveTo>
                  <a:cubicBezTo>
                    <a:pt x="2186" y="707"/>
                    <a:pt x="2186" y="707"/>
                    <a:pt x="2186" y="707"/>
                  </a:cubicBezTo>
                  <a:cubicBezTo>
                    <a:pt x="2189" y="687"/>
                    <a:pt x="2189" y="687"/>
                    <a:pt x="2189" y="687"/>
                  </a:cubicBezTo>
                  <a:cubicBezTo>
                    <a:pt x="2190" y="680"/>
                    <a:pt x="2192" y="673"/>
                    <a:pt x="2193" y="665"/>
                  </a:cubicBezTo>
                  <a:cubicBezTo>
                    <a:pt x="2194" y="655"/>
                    <a:pt x="2194" y="655"/>
                    <a:pt x="2194" y="655"/>
                  </a:cubicBezTo>
                  <a:cubicBezTo>
                    <a:pt x="2196" y="645"/>
                    <a:pt x="2196" y="645"/>
                    <a:pt x="2196" y="645"/>
                  </a:cubicBezTo>
                  <a:cubicBezTo>
                    <a:pt x="2196" y="644"/>
                    <a:pt x="2196" y="643"/>
                    <a:pt x="2197" y="642"/>
                  </a:cubicBezTo>
                  <a:cubicBezTo>
                    <a:pt x="2199" y="633"/>
                    <a:pt x="2204" y="629"/>
                    <a:pt x="2206" y="634"/>
                  </a:cubicBezTo>
                  <a:cubicBezTo>
                    <a:pt x="2206" y="636"/>
                    <a:pt x="2207" y="638"/>
                    <a:pt x="2206" y="642"/>
                  </a:cubicBezTo>
                  <a:cubicBezTo>
                    <a:pt x="2205" y="646"/>
                    <a:pt x="2205" y="646"/>
                    <a:pt x="2205" y="646"/>
                  </a:cubicBezTo>
                  <a:cubicBezTo>
                    <a:pt x="2204" y="656"/>
                    <a:pt x="2204" y="656"/>
                    <a:pt x="2204" y="656"/>
                  </a:cubicBezTo>
                  <a:cubicBezTo>
                    <a:pt x="2202" y="666"/>
                    <a:pt x="2201" y="676"/>
                    <a:pt x="2199" y="686"/>
                  </a:cubicBezTo>
                  <a:cubicBezTo>
                    <a:pt x="2197" y="697"/>
                    <a:pt x="2197" y="697"/>
                    <a:pt x="2197" y="697"/>
                  </a:cubicBezTo>
                  <a:cubicBezTo>
                    <a:pt x="2194" y="719"/>
                    <a:pt x="2194" y="719"/>
                    <a:pt x="2194" y="719"/>
                  </a:cubicBezTo>
                  <a:cubicBezTo>
                    <a:pt x="2192" y="730"/>
                    <a:pt x="2192" y="730"/>
                    <a:pt x="2192" y="730"/>
                  </a:cubicBezTo>
                  <a:cubicBezTo>
                    <a:pt x="2189" y="729"/>
                    <a:pt x="2186" y="729"/>
                    <a:pt x="2183" y="729"/>
                  </a:cubicBezTo>
                  <a:close/>
                  <a:moveTo>
                    <a:pt x="2218" y="807"/>
                  </a:moveTo>
                  <a:cubicBezTo>
                    <a:pt x="2218" y="809"/>
                    <a:pt x="2218" y="809"/>
                    <a:pt x="2218" y="809"/>
                  </a:cubicBezTo>
                  <a:cubicBezTo>
                    <a:pt x="2214" y="853"/>
                    <a:pt x="2214" y="853"/>
                    <a:pt x="2214" y="853"/>
                  </a:cubicBezTo>
                  <a:cubicBezTo>
                    <a:pt x="2211" y="888"/>
                    <a:pt x="2211" y="888"/>
                    <a:pt x="2211" y="888"/>
                  </a:cubicBezTo>
                  <a:cubicBezTo>
                    <a:pt x="2209" y="901"/>
                    <a:pt x="2209" y="901"/>
                    <a:pt x="2209" y="901"/>
                  </a:cubicBezTo>
                  <a:cubicBezTo>
                    <a:pt x="2208" y="915"/>
                    <a:pt x="2208" y="915"/>
                    <a:pt x="2208" y="915"/>
                  </a:cubicBezTo>
                  <a:cubicBezTo>
                    <a:pt x="2206" y="935"/>
                    <a:pt x="2206" y="935"/>
                    <a:pt x="2206" y="935"/>
                  </a:cubicBezTo>
                  <a:cubicBezTo>
                    <a:pt x="2192" y="938"/>
                    <a:pt x="2178" y="942"/>
                    <a:pt x="2165" y="947"/>
                  </a:cubicBezTo>
                  <a:cubicBezTo>
                    <a:pt x="2165" y="938"/>
                    <a:pt x="2165" y="938"/>
                    <a:pt x="2165" y="938"/>
                  </a:cubicBezTo>
                  <a:cubicBezTo>
                    <a:pt x="2167" y="925"/>
                    <a:pt x="2167" y="925"/>
                    <a:pt x="2167" y="925"/>
                  </a:cubicBezTo>
                  <a:cubicBezTo>
                    <a:pt x="2170" y="891"/>
                    <a:pt x="2170" y="891"/>
                    <a:pt x="2170" y="891"/>
                  </a:cubicBezTo>
                  <a:cubicBezTo>
                    <a:pt x="2174" y="846"/>
                    <a:pt x="2174" y="846"/>
                    <a:pt x="2174" y="846"/>
                  </a:cubicBezTo>
                  <a:cubicBezTo>
                    <a:pt x="2176" y="827"/>
                    <a:pt x="2176" y="827"/>
                    <a:pt x="2176" y="827"/>
                  </a:cubicBezTo>
                  <a:cubicBezTo>
                    <a:pt x="2177" y="809"/>
                    <a:pt x="2177" y="809"/>
                    <a:pt x="2177" y="809"/>
                  </a:cubicBezTo>
                  <a:cubicBezTo>
                    <a:pt x="2178" y="803"/>
                    <a:pt x="2178" y="803"/>
                    <a:pt x="2178" y="803"/>
                  </a:cubicBezTo>
                  <a:cubicBezTo>
                    <a:pt x="2179" y="794"/>
                    <a:pt x="2181" y="786"/>
                    <a:pt x="2184" y="781"/>
                  </a:cubicBezTo>
                  <a:cubicBezTo>
                    <a:pt x="2188" y="775"/>
                    <a:pt x="2192" y="772"/>
                    <a:pt x="2196" y="770"/>
                  </a:cubicBezTo>
                  <a:cubicBezTo>
                    <a:pt x="2202" y="769"/>
                    <a:pt x="2209" y="772"/>
                    <a:pt x="2213" y="779"/>
                  </a:cubicBezTo>
                  <a:cubicBezTo>
                    <a:pt x="2215" y="782"/>
                    <a:pt x="2217" y="786"/>
                    <a:pt x="2218" y="792"/>
                  </a:cubicBezTo>
                  <a:cubicBezTo>
                    <a:pt x="2218" y="796"/>
                    <a:pt x="2219" y="801"/>
                    <a:pt x="2218" y="807"/>
                  </a:cubicBezTo>
                  <a:close/>
                  <a:moveTo>
                    <a:pt x="2219" y="709"/>
                  </a:moveTo>
                  <a:cubicBezTo>
                    <a:pt x="2216" y="723"/>
                    <a:pt x="2216" y="723"/>
                    <a:pt x="2216" y="723"/>
                  </a:cubicBezTo>
                  <a:cubicBezTo>
                    <a:pt x="2215" y="731"/>
                    <a:pt x="2215" y="731"/>
                    <a:pt x="2215" y="731"/>
                  </a:cubicBezTo>
                  <a:cubicBezTo>
                    <a:pt x="2208" y="731"/>
                    <a:pt x="2208" y="731"/>
                    <a:pt x="2208" y="731"/>
                  </a:cubicBezTo>
                  <a:cubicBezTo>
                    <a:pt x="2201" y="730"/>
                    <a:pt x="2201" y="730"/>
                    <a:pt x="2201" y="730"/>
                  </a:cubicBezTo>
                  <a:cubicBezTo>
                    <a:pt x="2202" y="723"/>
                    <a:pt x="2202" y="723"/>
                    <a:pt x="2202" y="723"/>
                  </a:cubicBezTo>
                  <a:cubicBezTo>
                    <a:pt x="2204" y="711"/>
                    <a:pt x="2204" y="711"/>
                    <a:pt x="2204" y="711"/>
                  </a:cubicBezTo>
                  <a:cubicBezTo>
                    <a:pt x="2207" y="689"/>
                    <a:pt x="2207" y="689"/>
                    <a:pt x="2207" y="689"/>
                  </a:cubicBezTo>
                  <a:cubicBezTo>
                    <a:pt x="2208" y="686"/>
                    <a:pt x="2208" y="686"/>
                    <a:pt x="2208" y="686"/>
                  </a:cubicBezTo>
                  <a:cubicBezTo>
                    <a:pt x="2210" y="673"/>
                    <a:pt x="2212" y="660"/>
                    <a:pt x="2214" y="648"/>
                  </a:cubicBezTo>
                  <a:cubicBezTo>
                    <a:pt x="2215" y="641"/>
                    <a:pt x="2215" y="641"/>
                    <a:pt x="2215" y="641"/>
                  </a:cubicBezTo>
                  <a:cubicBezTo>
                    <a:pt x="2215" y="640"/>
                    <a:pt x="2215" y="639"/>
                    <a:pt x="2215" y="637"/>
                  </a:cubicBezTo>
                  <a:cubicBezTo>
                    <a:pt x="2218" y="629"/>
                    <a:pt x="2223" y="626"/>
                    <a:pt x="2227" y="628"/>
                  </a:cubicBezTo>
                  <a:cubicBezTo>
                    <a:pt x="2228" y="629"/>
                    <a:pt x="2229" y="631"/>
                    <a:pt x="2229" y="635"/>
                  </a:cubicBezTo>
                  <a:cubicBezTo>
                    <a:pt x="2229" y="636"/>
                    <a:pt x="2229" y="637"/>
                    <a:pt x="2229" y="639"/>
                  </a:cubicBezTo>
                  <a:cubicBezTo>
                    <a:pt x="2227" y="651"/>
                    <a:pt x="2225" y="663"/>
                    <a:pt x="2223" y="675"/>
                  </a:cubicBezTo>
                  <a:cubicBezTo>
                    <a:pt x="2222" y="685"/>
                    <a:pt x="2222" y="685"/>
                    <a:pt x="2222" y="685"/>
                  </a:cubicBezTo>
                  <a:cubicBezTo>
                    <a:pt x="2220" y="697"/>
                    <a:pt x="2220" y="697"/>
                    <a:pt x="2220" y="697"/>
                  </a:cubicBezTo>
                  <a:lnTo>
                    <a:pt x="2219" y="709"/>
                  </a:lnTo>
                  <a:close/>
                  <a:moveTo>
                    <a:pt x="2287" y="813"/>
                  </a:moveTo>
                  <a:cubicBezTo>
                    <a:pt x="2286" y="825"/>
                    <a:pt x="2286" y="825"/>
                    <a:pt x="2286" y="825"/>
                  </a:cubicBezTo>
                  <a:cubicBezTo>
                    <a:pt x="2284" y="838"/>
                    <a:pt x="2284" y="838"/>
                    <a:pt x="2284" y="838"/>
                  </a:cubicBezTo>
                  <a:cubicBezTo>
                    <a:pt x="2283" y="851"/>
                    <a:pt x="2283" y="851"/>
                    <a:pt x="2283" y="851"/>
                  </a:cubicBezTo>
                  <a:cubicBezTo>
                    <a:pt x="2277" y="919"/>
                    <a:pt x="2277" y="919"/>
                    <a:pt x="2277" y="919"/>
                  </a:cubicBezTo>
                  <a:cubicBezTo>
                    <a:pt x="2277" y="923"/>
                    <a:pt x="2277" y="923"/>
                    <a:pt x="2277" y="923"/>
                  </a:cubicBezTo>
                  <a:cubicBezTo>
                    <a:pt x="2258" y="925"/>
                    <a:pt x="2239" y="928"/>
                    <a:pt x="2220" y="932"/>
                  </a:cubicBezTo>
                  <a:cubicBezTo>
                    <a:pt x="2223" y="902"/>
                    <a:pt x="2223" y="902"/>
                    <a:pt x="2223" y="902"/>
                  </a:cubicBezTo>
                  <a:cubicBezTo>
                    <a:pt x="2224" y="888"/>
                    <a:pt x="2224" y="888"/>
                    <a:pt x="2224" y="888"/>
                  </a:cubicBezTo>
                  <a:cubicBezTo>
                    <a:pt x="2226" y="875"/>
                    <a:pt x="2226" y="875"/>
                    <a:pt x="2226" y="875"/>
                  </a:cubicBezTo>
                  <a:cubicBezTo>
                    <a:pt x="2229" y="841"/>
                    <a:pt x="2229" y="841"/>
                    <a:pt x="2229" y="841"/>
                  </a:cubicBezTo>
                  <a:cubicBezTo>
                    <a:pt x="2232" y="808"/>
                    <a:pt x="2232" y="808"/>
                    <a:pt x="2232" y="808"/>
                  </a:cubicBezTo>
                  <a:cubicBezTo>
                    <a:pt x="2232" y="803"/>
                    <a:pt x="2233" y="799"/>
                    <a:pt x="2235" y="795"/>
                  </a:cubicBezTo>
                  <a:cubicBezTo>
                    <a:pt x="2239" y="783"/>
                    <a:pt x="2248" y="777"/>
                    <a:pt x="2257" y="776"/>
                  </a:cubicBezTo>
                  <a:cubicBezTo>
                    <a:pt x="2268" y="775"/>
                    <a:pt x="2279" y="781"/>
                    <a:pt x="2284" y="794"/>
                  </a:cubicBezTo>
                  <a:cubicBezTo>
                    <a:pt x="2286" y="799"/>
                    <a:pt x="2287" y="806"/>
                    <a:pt x="2287" y="813"/>
                  </a:cubicBezTo>
                  <a:close/>
                  <a:moveTo>
                    <a:pt x="2367" y="815"/>
                  </a:moveTo>
                  <a:cubicBezTo>
                    <a:pt x="2364" y="846"/>
                    <a:pt x="2364" y="846"/>
                    <a:pt x="2364" y="846"/>
                  </a:cubicBezTo>
                  <a:cubicBezTo>
                    <a:pt x="2357" y="922"/>
                    <a:pt x="2357" y="922"/>
                    <a:pt x="2357" y="922"/>
                  </a:cubicBezTo>
                  <a:cubicBezTo>
                    <a:pt x="2356" y="923"/>
                    <a:pt x="2356" y="923"/>
                    <a:pt x="2356" y="923"/>
                  </a:cubicBezTo>
                  <a:cubicBezTo>
                    <a:pt x="2344" y="922"/>
                    <a:pt x="2332" y="921"/>
                    <a:pt x="2320" y="921"/>
                  </a:cubicBezTo>
                  <a:cubicBezTo>
                    <a:pt x="2310" y="921"/>
                    <a:pt x="2300" y="922"/>
                    <a:pt x="2291" y="922"/>
                  </a:cubicBezTo>
                  <a:cubicBezTo>
                    <a:pt x="2292" y="906"/>
                    <a:pt x="2292" y="906"/>
                    <a:pt x="2292" y="906"/>
                  </a:cubicBezTo>
                  <a:cubicBezTo>
                    <a:pt x="2298" y="839"/>
                    <a:pt x="2298" y="839"/>
                    <a:pt x="2298" y="839"/>
                  </a:cubicBezTo>
                  <a:cubicBezTo>
                    <a:pt x="2300" y="825"/>
                    <a:pt x="2300" y="825"/>
                    <a:pt x="2300" y="825"/>
                  </a:cubicBezTo>
                  <a:cubicBezTo>
                    <a:pt x="2301" y="812"/>
                    <a:pt x="2301" y="812"/>
                    <a:pt x="2301" y="812"/>
                  </a:cubicBezTo>
                  <a:cubicBezTo>
                    <a:pt x="2301" y="809"/>
                    <a:pt x="2301" y="809"/>
                    <a:pt x="2301" y="809"/>
                  </a:cubicBezTo>
                  <a:cubicBezTo>
                    <a:pt x="2304" y="781"/>
                    <a:pt x="2324" y="772"/>
                    <a:pt x="2342" y="777"/>
                  </a:cubicBezTo>
                  <a:cubicBezTo>
                    <a:pt x="2345" y="778"/>
                    <a:pt x="2349" y="779"/>
                    <a:pt x="2351" y="781"/>
                  </a:cubicBezTo>
                  <a:cubicBezTo>
                    <a:pt x="2354" y="783"/>
                    <a:pt x="2357" y="785"/>
                    <a:pt x="2359" y="788"/>
                  </a:cubicBezTo>
                  <a:cubicBezTo>
                    <a:pt x="2364" y="794"/>
                    <a:pt x="2368" y="803"/>
                    <a:pt x="2367" y="815"/>
                  </a:cubicBezTo>
                  <a:close/>
                  <a:moveTo>
                    <a:pt x="2369" y="582"/>
                  </a:moveTo>
                  <a:cubicBezTo>
                    <a:pt x="2368" y="596"/>
                    <a:pt x="2368" y="596"/>
                    <a:pt x="2368" y="596"/>
                  </a:cubicBezTo>
                  <a:cubicBezTo>
                    <a:pt x="2367" y="600"/>
                    <a:pt x="2367" y="600"/>
                    <a:pt x="2367" y="600"/>
                  </a:cubicBezTo>
                  <a:cubicBezTo>
                    <a:pt x="2364" y="599"/>
                    <a:pt x="2364" y="599"/>
                    <a:pt x="2364" y="599"/>
                  </a:cubicBezTo>
                  <a:cubicBezTo>
                    <a:pt x="2359" y="599"/>
                    <a:pt x="2355" y="598"/>
                    <a:pt x="2350" y="598"/>
                  </a:cubicBezTo>
                  <a:cubicBezTo>
                    <a:pt x="2346" y="597"/>
                    <a:pt x="2343" y="597"/>
                    <a:pt x="2339" y="597"/>
                  </a:cubicBezTo>
                  <a:cubicBezTo>
                    <a:pt x="2338" y="597"/>
                    <a:pt x="2338" y="597"/>
                    <a:pt x="2338" y="597"/>
                  </a:cubicBezTo>
                  <a:cubicBezTo>
                    <a:pt x="2340" y="577"/>
                    <a:pt x="2340" y="577"/>
                    <a:pt x="2340" y="577"/>
                  </a:cubicBezTo>
                  <a:cubicBezTo>
                    <a:pt x="2342" y="555"/>
                    <a:pt x="2342" y="555"/>
                    <a:pt x="2342" y="555"/>
                  </a:cubicBezTo>
                  <a:cubicBezTo>
                    <a:pt x="2344" y="538"/>
                    <a:pt x="2344" y="538"/>
                    <a:pt x="2344" y="538"/>
                  </a:cubicBezTo>
                  <a:cubicBezTo>
                    <a:pt x="2345" y="528"/>
                    <a:pt x="2345" y="528"/>
                    <a:pt x="2345" y="528"/>
                  </a:cubicBezTo>
                  <a:cubicBezTo>
                    <a:pt x="2346" y="516"/>
                    <a:pt x="2346" y="516"/>
                    <a:pt x="2346" y="516"/>
                  </a:cubicBezTo>
                  <a:cubicBezTo>
                    <a:pt x="2346" y="514"/>
                    <a:pt x="2346" y="514"/>
                    <a:pt x="2346" y="514"/>
                  </a:cubicBezTo>
                  <a:cubicBezTo>
                    <a:pt x="2347" y="502"/>
                    <a:pt x="2357" y="498"/>
                    <a:pt x="2365" y="500"/>
                  </a:cubicBezTo>
                  <a:cubicBezTo>
                    <a:pt x="2368" y="501"/>
                    <a:pt x="2370" y="503"/>
                    <a:pt x="2372" y="505"/>
                  </a:cubicBezTo>
                  <a:cubicBezTo>
                    <a:pt x="2373" y="507"/>
                    <a:pt x="2374" y="509"/>
                    <a:pt x="2374" y="512"/>
                  </a:cubicBezTo>
                  <a:cubicBezTo>
                    <a:pt x="2375" y="513"/>
                    <a:pt x="2375" y="515"/>
                    <a:pt x="2374" y="517"/>
                  </a:cubicBezTo>
                  <a:cubicBezTo>
                    <a:pt x="2374" y="528"/>
                    <a:pt x="2373" y="539"/>
                    <a:pt x="2372" y="550"/>
                  </a:cubicBezTo>
                  <a:cubicBezTo>
                    <a:pt x="2371" y="558"/>
                    <a:pt x="2371" y="558"/>
                    <a:pt x="2371" y="558"/>
                  </a:cubicBezTo>
                  <a:cubicBezTo>
                    <a:pt x="2370" y="571"/>
                    <a:pt x="2370" y="571"/>
                    <a:pt x="2370" y="571"/>
                  </a:cubicBezTo>
                  <a:lnTo>
                    <a:pt x="2369" y="582"/>
                  </a:lnTo>
                  <a:close/>
                  <a:moveTo>
                    <a:pt x="2372" y="720"/>
                  </a:moveTo>
                  <a:cubicBezTo>
                    <a:pt x="2374" y="693"/>
                    <a:pt x="2374" y="693"/>
                    <a:pt x="2374" y="693"/>
                  </a:cubicBezTo>
                  <a:cubicBezTo>
                    <a:pt x="2376" y="676"/>
                    <a:pt x="2376" y="676"/>
                    <a:pt x="2376" y="676"/>
                  </a:cubicBezTo>
                  <a:cubicBezTo>
                    <a:pt x="2377" y="657"/>
                    <a:pt x="2377" y="657"/>
                    <a:pt x="2377" y="657"/>
                  </a:cubicBezTo>
                  <a:cubicBezTo>
                    <a:pt x="2379" y="641"/>
                    <a:pt x="2379" y="641"/>
                    <a:pt x="2379" y="641"/>
                  </a:cubicBezTo>
                  <a:cubicBezTo>
                    <a:pt x="2379" y="640"/>
                    <a:pt x="2379" y="639"/>
                    <a:pt x="2379" y="639"/>
                  </a:cubicBezTo>
                  <a:cubicBezTo>
                    <a:pt x="2381" y="627"/>
                    <a:pt x="2388" y="623"/>
                    <a:pt x="2395" y="625"/>
                  </a:cubicBezTo>
                  <a:cubicBezTo>
                    <a:pt x="2398" y="627"/>
                    <a:pt x="2402" y="630"/>
                    <a:pt x="2403" y="635"/>
                  </a:cubicBezTo>
                  <a:cubicBezTo>
                    <a:pt x="2404" y="638"/>
                    <a:pt x="2405" y="641"/>
                    <a:pt x="2404" y="645"/>
                  </a:cubicBezTo>
                  <a:cubicBezTo>
                    <a:pt x="2404" y="652"/>
                    <a:pt x="2404" y="652"/>
                    <a:pt x="2404" y="652"/>
                  </a:cubicBezTo>
                  <a:cubicBezTo>
                    <a:pt x="2403" y="667"/>
                    <a:pt x="2402" y="681"/>
                    <a:pt x="2401" y="696"/>
                  </a:cubicBezTo>
                  <a:cubicBezTo>
                    <a:pt x="2401" y="696"/>
                    <a:pt x="2401" y="696"/>
                    <a:pt x="2401" y="696"/>
                  </a:cubicBezTo>
                  <a:cubicBezTo>
                    <a:pt x="2398" y="729"/>
                    <a:pt x="2398" y="729"/>
                    <a:pt x="2398" y="729"/>
                  </a:cubicBezTo>
                  <a:cubicBezTo>
                    <a:pt x="2398" y="742"/>
                    <a:pt x="2398" y="742"/>
                    <a:pt x="2398" y="742"/>
                  </a:cubicBezTo>
                  <a:cubicBezTo>
                    <a:pt x="2397" y="747"/>
                    <a:pt x="2397" y="747"/>
                    <a:pt x="2397" y="747"/>
                  </a:cubicBezTo>
                  <a:cubicBezTo>
                    <a:pt x="2392" y="747"/>
                    <a:pt x="2392" y="747"/>
                    <a:pt x="2392" y="747"/>
                  </a:cubicBezTo>
                  <a:cubicBezTo>
                    <a:pt x="2388" y="746"/>
                    <a:pt x="2384" y="746"/>
                    <a:pt x="2379" y="746"/>
                  </a:cubicBezTo>
                  <a:cubicBezTo>
                    <a:pt x="2370" y="745"/>
                    <a:pt x="2370" y="745"/>
                    <a:pt x="2370" y="745"/>
                  </a:cubicBezTo>
                  <a:lnTo>
                    <a:pt x="2372" y="720"/>
                  </a:lnTo>
                  <a:close/>
                  <a:moveTo>
                    <a:pt x="2435" y="827"/>
                  </a:moveTo>
                  <a:cubicBezTo>
                    <a:pt x="2432" y="859"/>
                    <a:pt x="2432" y="859"/>
                    <a:pt x="2432" y="859"/>
                  </a:cubicBezTo>
                  <a:cubicBezTo>
                    <a:pt x="2426" y="915"/>
                    <a:pt x="2426" y="915"/>
                    <a:pt x="2426" y="915"/>
                  </a:cubicBezTo>
                  <a:cubicBezTo>
                    <a:pt x="2425" y="933"/>
                    <a:pt x="2425" y="933"/>
                    <a:pt x="2425" y="933"/>
                  </a:cubicBezTo>
                  <a:cubicBezTo>
                    <a:pt x="2407" y="929"/>
                    <a:pt x="2389" y="926"/>
                    <a:pt x="2370" y="924"/>
                  </a:cubicBezTo>
                  <a:cubicBezTo>
                    <a:pt x="2372" y="910"/>
                    <a:pt x="2372" y="910"/>
                    <a:pt x="2372" y="910"/>
                  </a:cubicBezTo>
                  <a:cubicBezTo>
                    <a:pt x="2379" y="833"/>
                    <a:pt x="2379" y="833"/>
                    <a:pt x="2379" y="833"/>
                  </a:cubicBezTo>
                  <a:cubicBezTo>
                    <a:pt x="2380" y="822"/>
                    <a:pt x="2380" y="822"/>
                    <a:pt x="2380" y="822"/>
                  </a:cubicBezTo>
                  <a:cubicBezTo>
                    <a:pt x="2383" y="792"/>
                    <a:pt x="2409" y="783"/>
                    <a:pt x="2424" y="795"/>
                  </a:cubicBezTo>
                  <a:cubicBezTo>
                    <a:pt x="2431" y="801"/>
                    <a:pt x="2436" y="811"/>
                    <a:pt x="2435" y="827"/>
                  </a:cubicBezTo>
                  <a:close/>
                  <a:moveTo>
                    <a:pt x="2434" y="668"/>
                  </a:moveTo>
                  <a:cubicBezTo>
                    <a:pt x="2434" y="679"/>
                    <a:pt x="2433" y="690"/>
                    <a:pt x="2432" y="701"/>
                  </a:cubicBezTo>
                  <a:cubicBezTo>
                    <a:pt x="2432" y="701"/>
                    <a:pt x="2432" y="701"/>
                    <a:pt x="2432" y="701"/>
                  </a:cubicBezTo>
                  <a:cubicBezTo>
                    <a:pt x="2432" y="714"/>
                    <a:pt x="2432" y="714"/>
                    <a:pt x="2432" y="714"/>
                  </a:cubicBezTo>
                  <a:cubicBezTo>
                    <a:pt x="2431" y="727"/>
                    <a:pt x="2431" y="727"/>
                    <a:pt x="2431" y="727"/>
                  </a:cubicBezTo>
                  <a:cubicBezTo>
                    <a:pt x="2430" y="735"/>
                    <a:pt x="2430" y="743"/>
                    <a:pt x="2430" y="751"/>
                  </a:cubicBezTo>
                  <a:cubicBezTo>
                    <a:pt x="2422" y="750"/>
                    <a:pt x="2414" y="749"/>
                    <a:pt x="2407" y="748"/>
                  </a:cubicBezTo>
                  <a:cubicBezTo>
                    <a:pt x="2407" y="747"/>
                    <a:pt x="2407" y="747"/>
                    <a:pt x="2407" y="747"/>
                  </a:cubicBezTo>
                  <a:cubicBezTo>
                    <a:pt x="2408" y="734"/>
                    <a:pt x="2408" y="734"/>
                    <a:pt x="2408" y="734"/>
                  </a:cubicBezTo>
                  <a:cubicBezTo>
                    <a:pt x="2409" y="721"/>
                    <a:pt x="2409" y="721"/>
                    <a:pt x="2409" y="721"/>
                  </a:cubicBezTo>
                  <a:cubicBezTo>
                    <a:pt x="2410" y="697"/>
                    <a:pt x="2410" y="697"/>
                    <a:pt x="2410" y="697"/>
                  </a:cubicBezTo>
                  <a:cubicBezTo>
                    <a:pt x="2411" y="687"/>
                    <a:pt x="2411" y="687"/>
                    <a:pt x="2411" y="687"/>
                  </a:cubicBezTo>
                  <a:cubicBezTo>
                    <a:pt x="2413" y="647"/>
                    <a:pt x="2413" y="647"/>
                    <a:pt x="2413" y="647"/>
                  </a:cubicBezTo>
                  <a:cubicBezTo>
                    <a:pt x="2414" y="646"/>
                    <a:pt x="2414" y="645"/>
                    <a:pt x="2414" y="644"/>
                  </a:cubicBezTo>
                  <a:cubicBezTo>
                    <a:pt x="2415" y="634"/>
                    <a:pt x="2422" y="631"/>
                    <a:pt x="2427" y="633"/>
                  </a:cubicBezTo>
                  <a:cubicBezTo>
                    <a:pt x="2432" y="635"/>
                    <a:pt x="2436" y="641"/>
                    <a:pt x="2435" y="651"/>
                  </a:cubicBezTo>
                  <a:lnTo>
                    <a:pt x="2434" y="668"/>
                  </a:lnTo>
                  <a:close/>
                  <a:moveTo>
                    <a:pt x="2439" y="720"/>
                  </a:moveTo>
                  <a:cubicBezTo>
                    <a:pt x="2439" y="707"/>
                    <a:pt x="2439" y="707"/>
                    <a:pt x="2439" y="707"/>
                  </a:cubicBezTo>
                  <a:cubicBezTo>
                    <a:pt x="2440" y="701"/>
                    <a:pt x="2440" y="701"/>
                    <a:pt x="2440" y="701"/>
                  </a:cubicBezTo>
                  <a:cubicBezTo>
                    <a:pt x="2440" y="694"/>
                    <a:pt x="2440" y="694"/>
                    <a:pt x="2440" y="694"/>
                  </a:cubicBezTo>
                  <a:cubicBezTo>
                    <a:pt x="2442" y="661"/>
                    <a:pt x="2442" y="661"/>
                    <a:pt x="2442" y="661"/>
                  </a:cubicBezTo>
                  <a:cubicBezTo>
                    <a:pt x="2442" y="651"/>
                    <a:pt x="2442" y="651"/>
                    <a:pt x="2442" y="651"/>
                  </a:cubicBezTo>
                  <a:cubicBezTo>
                    <a:pt x="2443" y="634"/>
                    <a:pt x="2455" y="635"/>
                    <a:pt x="2459" y="647"/>
                  </a:cubicBezTo>
                  <a:cubicBezTo>
                    <a:pt x="2460" y="649"/>
                    <a:pt x="2460" y="652"/>
                    <a:pt x="2460" y="656"/>
                  </a:cubicBezTo>
                  <a:cubicBezTo>
                    <a:pt x="2459" y="678"/>
                    <a:pt x="2459" y="678"/>
                    <a:pt x="2459" y="678"/>
                  </a:cubicBezTo>
                  <a:cubicBezTo>
                    <a:pt x="2458" y="691"/>
                    <a:pt x="2458" y="691"/>
                    <a:pt x="2458" y="691"/>
                  </a:cubicBezTo>
                  <a:cubicBezTo>
                    <a:pt x="2458" y="704"/>
                    <a:pt x="2458" y="704"/>
                    <a:pt x="2458" y="704"/>
                  </a:cubicBezTo>
                  <a:cubicBezTo>
                    <a:pt x="2458" y="705"/>
                    <a:pt x="2458" y="705"/>
                    <a:pt x="2458" y="705"/>
                  </a:cubicBezTo>
                  <a:cubicBezTo>
                    <a:pt x="2457" y="721"/>
                    <a:pt x="2456" y="737"/>
                    <a:pt x="2455" y="753"/>
                  </a:cubicBezTo>
                  <a:cubicBezTo>
                    <a:pt x="2449" y="753"/>
                    <a:pt x="2443" y="752"/>
                    <a:pt x="2437" y="751"/>
                  </a:cubicBezTo>
                  <a:lnTo>
                    <a:pt x="2439" y="720"/>
                  </a:lnTo>
                  <a:close/>
                  <a:moveTo>
                    <a:pt x="2489" y="832"/>
                  </a:moveTo>
                  <a:cubicBezTo>
                    <a:pt x="2485" y="865"/>
                    <a:pt x="2485" y="865"/>
                    <a:pt x="2485" y="865"/>
                  </a:cubicBezTo>
                  <a:cubicBezTo>
                    <a:pt x="2478" y="948"/>
                    <a:pt x="2478" y="948"/>
                    <a:pt x="2478" y="948"/>
                  </a:cubicBezTo>
                  <a:cubicBezTo>
                    <a:pt x="2465" y="944"/>
                    <a:pt x="2452" y="940"/>
                    <a:pt x="2438" y="936"/>
                  </a:cubicBezTo>
                  <a:cubicBezTo>
                    <a:pt x="2442" y="902"/>
                    <a:pt x="2442" y="902"/>
                    <a:pt x="2442" y="902"/>
                  </a:cubicBezTo>
                  <a:cubicBezTo>
                    <a:pt x="2447" y="846"/>
                    <a:pt x="2447" y="846"/>
                    <a:pt x="2447" y="846"/>
                  </a:cubicBezTo>
                  <a:cubicBezTo>
                    <a:pt x="2448" y="828"/>
                    <a:pt x="2448" y="828"/>
                    <a:pt x="2448" y="828"/>
                  </a:cubicBezTo>
                  <a:cubicBezTo>
                    <a:pt x="2452" y="791"/>
                    <a:pt x="2480" y="785"/>
                    <a:pt x="2487" y="812"/>
                  </a:cubicBezTo>
                  <a:cubicBezTo>
                    <a:pt x="2489" y="817"/>
                    <a:pt x="2489" y="824"/>
                    <a:pt x="2489" y="832"/>
                  </a:cubicBezTo>
                  <a:close/>
                  <a:moveTo>
                    <a:pt x="3788" y="921"/>
                  </a:moveTo>
                  <a:cubicBezTo>
                    <a:pt x="3788" y="921"/>
                    <a:pt x="3788" y="921"/>
                    <a:pt x="3788" y="921"/>
                  </a:cubicBezTo>
                  <a:cubicBezTo>
                    <a:pt x="3788" y="923"/>
                    <a:pt x="3788" y="923"/>
                    <a:pt x="3788" y="923"/>
                  </a:cubicBezTo>
                  <a:cubicBezTo>
                    <a:pt x="3783" y="922"/>
                    <a:pt x="3783" y="922"/>
                    <a:pt x="3783" y="922"/>
                  </a:cubicBezTo>
                  <a:cubicBezTo>
                    <a:pt x="3778" y="916"/>
                    <a:pt x="3773" y="909"/>
                    <a:pt x="3768" y="902"/>
                  </a:cubicBezTo>
                  <a:cubicBezTo>
                    <a:pt x="3790" y="905"/>
                    <a:pt x="3790" y="905"/>
                    <a:pt x="3790" y="905"/>
                  </a:cubicBezTo>
                  <a:lnTo>
                    <a:pt x="3788" y="921"/>
                  </a:lnTo>
                  <a:close/>
                  <a:moveTo>
                    <a:pt x="3792" y="889"/>
                  </a:moveTo>
                  <a:cubicBezTo>
                    <a:pt x="3779" y="888"/>
                    <a:pt x="3767" y="887"/>
                    <a:pt x="3754" y="886"/>
                  </a:cubicBezTo>
                  <a:cubicBezTo>
                    <a:pt x="3748" y="879"/>
                    <a:pt x="3742" y="873"/>
                    <a:pt x="3736" y="867"/>
                  </a:cubicBezTo>
                  <a:cubicBezTo>
                    <a:pt x="3755" y="868"/>
                    <a:pt x="3774" y="869"/>
                    <a:pt x="3794" y="871"/>
                  </a:cubicBezTo>
                  <a:cubicBezTo>
                    <a:pt x="3793" y="877"/>
                    <a:pt x="3793" y="883"/>
                    <a:pt x="3792" y="889"/>
                  </a:cubicBezTo>
                  <a:close/>
                  <a:moveTo>
                    <a:pt x="3796" y="856"/>
                  </a:moveTo>
                  <a:cubicBezTo>
                    <a:pt x="3770" y="853"/>
                    <a:pt x="3744" y="852"/>
                    <a:pt x="3720" y="851"/>
                  </a:cubicBezTo>
                  <a:cubicBezTo>
                    <a:pt x="3713" y="845"/>
                    <a:pt x="3707" y="839"/>
                    <a:pt x="3700" y="833"/>
                  </a:cubicBezTo>
                  <a:cubicBezTo>
                    <a:pt x="3730" y="835"/>
                    <a:pt x="3764" y="834"/>
                    <a:pt x="3798" y="838"/>
                  </a:cubicBezTo>
                  <a:cubicBezTo>
                    <a:pt x="3797" y="844"/>
                    <a:pt x="3797" y="850"/>
                    <a:pt x="3796" y="856"/>
                  </a:cubicBezTo>
                  <a:close/>
                  <a:moveTo>
                    <a:pt x="3838" y="955"/>
                  </a:moveTo>
                  <a:cubicBezTo>
                    <a:pt x="3838" y="955"/>
                    <a:pt x="3838" y="955"/>
                    <a:pt x="3838" y="955"/>
                  </a:cubicBezTo>
                  <a:cubicBezTo>
                    <a:pt x="3836" y="955"/>
                    <a:pt x="3836" y="955"/>
                    <a:pt x="3836" y="955"/>
                  </a:cubicBezTo>
                  <a:cubicBezTo>
                    <a:pt x="3825" y="953"/>
                    <a:pt x="3825" y="953"/>
                    <a:pt x="3825" y="953"/>
                  </a:cubicBezTo>
                  <a:cubicBezTo>
                    <a:pt x="3828" y="926"/>
                    <a:pt x="3828" y="926"/>
                    <a:pt x="3828" y="926"/>
                  </a:cubicBezTo>
                  <a:cubicBezTo>
                    <a:pt x="3849" y="721"/>
                    <a:pt x="3849" y="721"/>
                    <a:pt x="3849" y="721"/>
                  </a:cubicBezTo>
                  <a:cubicBezTo>
                    <a:pt x="3849" y="721"/>
                    <a:pt x="3849" y="721"/>
                    <a:pt x="3849" y="721"/>
                  </a:cubicBezTo>
                  <a:cubicBezTo>
                    <a:pt x="3853" y="686"/>
                    <a:pt x="3853" y="686"/>
                    <a:pt x="3853" y="686"/>
                  </a:cubicBezTo>
                  <a:cubicBezTo>
                    <a:pt x="3849" y="721"/>
                    <a:pt x="3849" y="721"/>
                    <a:pt x="3849" y="721"/>
                  </a:cubicBezTo>
                  <a:cubicBezTo>
                    <a:pt x="3873" y="723"/>
                    <a:pt x="3873" y="723"/>
                    <a:pt x="3873" y="723"/>
                  </a:cubicBezTo>
                  <a:lnTo>
                    <a:pt x="3838" y="955"/>
                  </a:lnTo>
                  <a:close/>
                  <a:moveTo>
                    <a:pt x="3884" y="671"/>
                  </a:moveTo>
                  <a:cubicBezTo>
                    <a:pt x="3876" y="670"/>
                    <a:pt x="3876" y="670"/>
                    <a:pt x="3876" y="670"/>
                  </a:cubicBezTo>
                  <a:cubicBezTo>
                    <a:pt x="3876" y="670"/>
                    <a:pt x="3876" y="670"/>
                    <a:pt x="3876" y="670"/>
                  </a:cubicBezTo>
                  <a:cubicBezTo>
                    <a:pt x="3855" y="668"/>
                    <a:pt x="3855" y="668"/>
                    <a:pt x="3855" y="668"/>
                  </a:cubicBezTo>
                  <a:cubicBezTo>
                    <a:pt x="3855" y="668"/>
                    <a:pt x="3855" y="668"/>
                    <a:pt x="3855" y="668"/>
                  </a:cubicBezTo>
                  <a:cubicBezTo>
                    <a:pt x="3854" y="668"/>
                    <a:pt x="3854" y="668"/>
                    <a:pt x="3854" y="668"/>
                  </a:cubicBezTo>
                  <a:cubicBezTo>
                    <a:pt x="3861" y="598"/>
                    <a:pt x="3861" y="598"/>
                    <a:pt x="3861" y="598"/>
                  </a:cubicBezTo>
                  <a:cubicBezTo>
                    <a:pt x="3862" y="598"/>
                    <a:pt x="3862" y="598"/>
                    <a:pt x="3862" y="598"/>
                  </a:cubicBezTo>
                  <a:cubicBezTo>
                    <a:pt x="3892" y="601"/>
                    <a:pt x="3892" y="601"/>
                    <a:pt x="3892" y="601"/>
                  </a:cubicBezTo>
                  <a:lnTo>
                    <a:pt x="3884" y="671"/>
                  </a:lnTo>
                  <a:close/>
                  <a:moveTo>
                    <a:pt x="3893" y="548"/>
                  </a:moveTo>
                  <a:cubicBezTo>
                    <a:pt x="3867" y="545"/>
                    <a:pt x="3867" y="545"/>
                    <a:pt x="3867" y="545"/>
                  </a:cubicBezTo>
                  <a:cubicBezTo>
                    <a:pt x="3867" y="545"/>
                    <a:pt x="3867" y="545"/>
                    <a:pt x="3867" y="545"/>
                  </a:cubicBezTo>
                  <a:cubicBezTo>
                    <a:pt x="3885" y="362"/>
                    <a:pt x="3885" y="362"/>
                    <a:pt x="3885" y="362"/>
                  </a:cubicBezTo>
                  <a:cubicBezTo>
                    <a:pt x="3886" y="362"/>
                    <a:pt x="3886" y="362"/>
                    <a:pt x="3886" y="362"/>
                  </a:cubicBezTo>
                  <a:cubicBezTo>
                    <a:pt x="3918" y="366"/>
                    <a:pt x="3918" y="366"/>
                    <a:pt x="3918" y="366"/>
                  </a:cubicBezTo>
                  <a:cubicBezTo>
                    <a:pt x="3918" y="366"/>
                    <a:pt x="3918" y="366"/>
                    <a:pt x="3918" y="366"/>
                  </a:cubicBezTo>
                  <a:cubicBezTo>
                    <a:pt x="3921" y="366"/>
                    <a:pt x="3921" y="366"/>
                    <a:pt x="3921" y="366"/>
                  </a:cubicBezTo>
                  <a:cubicBezTo>
                    <a:pt x="3899" y="548"/>
                    <a:pt x="3899" y="548"/>
                    <a:pt x="3899" y="548"/>
                  </a:cubicBezTo>
                  <a:lnTo>
                    <a:pt x="3893" y="548"/>
                  </a:lnTo>
                  <a:close/>
                  <a:moveTo>
                    <a:pt x="3924" y="940"/>
                  </a:moveTo>
                  <a:cubicBezTo>
                    <a:pt x="3919" y="942"/>
                    <a:pt x="3914" y="944"/>
                    <a:pt x="3908" y="945"/>
                  </a:cubicBezTo>
                  <a:cubicBezTo>
                    <a:pt x="3912" y="897"/>
                    <a:pt x="3912" y="897"/>
                    <a:pt x="3912" y="897"/>
                  </a:cubicBezTo>
                  <a:cubicBezTo>
                    <a:pt x="3920" y="728"/>
                    <a:pt x="3920" y="728"/>
                    <a:pt x="3920" y="728"/>
                  </a:cubicBezTo>
                  <a:cubicBezTo>
                    <a:pt x="3945" y="731"/>
                    <a:pt x="3945" y="731"/>
                    <a:pt x="3945" y="731"/>
                  </a:cubicBezTo>
                  <a:lnTo>
                    <a:pt x="3924" y="940"/>
                  </a:lnTo>
                  <a:close/>
                  <a:moveTo>
                    <a:pt x="3950" y="678"/>
                  </a:moveTo>
                  <a:cubicBezTo>
                    <a:pt x="3948" y="677"/>
                    <a:pt x="3948" y="677"/>
                    <a:pt x="3948" y="677"/>
                  </a:cubicBezTo>
                  <a:cubicBezTo>
                    <a:pt x="3948" y="678"/>
                    <a:pt x="3948" y="678"/>
                    <a:pt x="3948" y="678"/>
                  </a:cubicBezTo>
                  <a:cubicBezTo>
                    <a:pt x="3927" y="675"/>
                    <a:pt x="3927" y="675"/>
                    <a:pt x="3927" y="675"/>
                  </a:cubicBezTo>
                  <a:cubicBezTo>
                    <a:pt x="3927" y="675"/>
                    <a:pt x="3927" y="675"/>
                    <a:pt x="3927" y="675"/>
                  </a:cubicBezTo>
                  <a:cubicBezTo>
                    <a:pt x="3921" y="675"/>
                    <a:pt x="3921" y="675"/>
                    <a:pt x="3921" y="675"/>
                  </a:cubicBezTo>
                  <a:cubicBezTo>
                    <a:pt x="3920" y="675"/>
                    <a:pt x="3920" y="675"/>
                    <a:pt x="3920" y="675"/>
                  </a:cubicBezTo>
                  <a:cubicBezTo>
                    <a:pt x="3920" y="675"/>
                    <a:pt x="3920" y="675"/>
                    <a:pt x="3920" y="675"/>
                  </a:cubicBezTo>
                  <a:cubicBezTo>
                    <a:pt x="3926" y="605"/>
                    <a:pt x="3926" y="605"/>
                    <a:pt x="3926" y="605"/>
                  </a:cubicBezTo>
                  <a:cubicBezTo>
                    <a:pt x="3926" y="605"/>
                    <a:pt x="3926" y="605"/>
                    <a:pt x="3926" y="605"/>
                  </a:cubicBezTo>
                  <a:cubicBezTo>
                    <a:pt x="3927" y="605"/>
                    <a:pt x="3927" y="605"/>
                    <a:pt x="3927" y="605"/>
                  </a:cubicBezTo>
                  <a:cubicBezTo>
                    <a:pt x="3932" y="605"/>
                    <a:pt x="3932" y="605"/>
                    <a:pt x="3932" y="605"/>
                  </a:cubicBezTo>
                  <a:cubicBezTo>
                    <a:pt x="3932" y="605"/>
                    <a:pt x="3932" y="605"/>
                    <a:pt x="3932" y="605"/>
                  </a:cubicBezTo>
                  <a:cubicBezTo>
                    <a:pt x="3956" y="608"/>
                    <a:pt x="3956" y="608"/>
                    <a:pt x="3956" y="608"/>
                  </a:cubicBezTo>
                  <a:cubicBezTo>
                    <a:pt x="3957" y="608"/>
                    <a:pt x="3957" y="608"/>
                    <a:pt x="3957" y="608"/>
                  </a:cubicBezTo>
                  <a:lnTo>
                    <a:pt x="3950" y="678"/>
                  </a:lnTo>
                  <a:close/>
                  <a:moveTo>
                    <a:pt x="3965" y="930"/>
                  </a:moveTo>
                  <a:cubicBezTo>
                    <a:pt x="3966" y="926"/>
                    <a:pt x="3966" y="926"/>
                    <a:pt x="3966" y="926"/>
                  </a:cubicBezTo>
                  <a:cubicBezTo>
                    <a:pt x="3981" y="927"/>
                    <a:pt x="3981" y="927"/>
                    <a:pt x="3981" y="927"/>
                  </a:cubicBezTo>
                  <a:cubicBezTo>
                    <a:pt x="3976" y="928"/>
                    <a:pt x="3971" y="929"/>
                    <a:pt x="3965" y="930"/>
                  </a:cubicBezTo>
                  <a:close/>
                  <a:moveTo>
                    <a:pt x="4779" y="638"/>
                  </a:moveTo>
                  <a:cubicBezTo>
                    <a:pt x="4748" y="638"/>
                    <a:pt x="4722" y="613"/>
                    <a:pt x="4721" y="582"/>
                  </a:cubicBezTo>
                  <a:cubicBezTo>
                    <a:pt x="4721" y="550"/>
                    <a:pt x="4746" y="524"/>
                    <a:pt x="4777" y="524"/>
                  </a:cubicBezTo>
                  <a:cubicBezTo>
                    <a:pt x="4793" y="523"/>
                    <a:pt x="4807" y="529"/>
                    <a:pt x="4817" y="539"/>
                  </a:cubicBezTo>
                  <a:cubicBezTo>
                    <a:pt x="4794" y="561"/>
                    <a:pt x="4794" y="561"/>
                    <a:pt x="4794" y="561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51" y="554"/>
                    <a:pt x="4751" y="554"/>
                    <a:pt x="4751" y="554"/>
                  </a:cubicBezTo>
                  <a:cubicBezTo>
                    <a:pt x="4751" y="554"/>
                    <a:pt x="4751" y="554"/>
                    <a:pt x="4751" y="554"/>
                  </a:cubicBezTo>
                  <a:cubicBezTo>
                    <a:pt x="4751" y="554"/>
                    <a:pt x="4751" y="554"/>
                    <a:pt x="4751" y="554"/>
                  </a:cubicBezTo>
                  <a:cubicBezTo>
                    <a:pt x="4761" y="567"/>
                    <a:pt x="4761" y="567"/>
                    <a:pt x="4761" y="567"/>
                  </a:cubicBezTo>
                  <a:cubicBezTo>
                    <a:pt x="4772" y="581"/>
                    <a:pt x="4772" y="581"/>
                    <a:pt x="4772" y="581"/>
                  </a:cubicBezTo>
                  <a:cubicBezTo>
                    <a:pt x="4772" y="585"/>
                    <a:pt x="4775" y="587"/>
                    <a:pt x="4778" y="587"/>
                  </a:cubicBezTo>
                  <a:cubicBezTo>
                    <a:pt x="4780" y="587"/>
                    <a:pt x="4781" y="587"/>
                    <a:pt x="4783" y="586"/>
                  </a:cubicBezTo>
                  <a:cubicBezTo>
                    <a:pt x="4784" y="585"/>
                    <a:pt x="4785" y="583"/>
                    <a:pt x="4785" y="581"/>
                  </a:cubicBezTo>
                  <a:cubicBezTo>
                    <a:pt x="4785" y="581"/>
                    <a:pt x="4785" y="581"/>
                    <a:pt x="4785" y="581"/>
                  </a:cubicBezTo>
                  <a:cubicBezTo>
                    <a:pt x="4785" y="581"/>
                    <a:pt x="4785" y="580"/>
                    <a:pt x="4785" y="580"/>
                  </a:cubicBezTo>
                  <a:cubicBezTo>
                    <a:pt x="4799" y="562"/>
                    <a:pt x="4799" y="562"/>
                    <a:pt x="4799" y="562"/>
                  </a:cubicBezTo>
                  <a:cubicBezTo>
                    <a:pt x="4818" y="539"/>
                    <a:pt x="4818" y="539"/>
                    <a:pt x="4818" y="539"/>
                  </a:cubicBezTo>
                  <a:cubicBezTo>
                    <a:pt x="4828" y="550"/>
                    <a:pt x="4835" y="564"/>
                    <a:pt x="4835" y="580"/>
                  </a:cubicBezTo>
                  <a:cubicBezTo>
                    <a:pt x="4836" y="611"/>
                    <a:pt x="4811" y="638"/>
                    <a:pt x="4779" y="638"/>
                  </a:cubicBezTo>
                  <a:close/>
                  <a:moveTo>
                    <a:pt x="5431" y="729"/>
                  </a:moveTo>
                  <a:cubicBezTo>
                    <a:pt x="5466" y="729"/>
                    <a:pt x="5466" y="729"/>
                    <a:pt x="5466" y="729"/>
                  </a:cubicBezTo>
                  <a:cubicBezTo>
                    <a:pt x="5466" y="761"/>
                    <a:pt x="5466" y="761"/>
                    <a:pt x="5466" y="761"/>
                  </a:cubicBezTo>
                  <a:cubicBezTo>
                    <a:pt x="5431" y="761"/>
                    <a:pt x="5431" y="761"/>
                    <a:pt x="5431" y="761"/>
                  </a:cubicBezTo>
                  <a:lnTo>
                    <a:pt x="5431" y="729"/>
                  </a:lnTo>
                  <a:close/>
                  <a:moveTo>
                    <a:pt x="5431" y="779"/>
                  </a:moveTo>
                  <a:cubicBezTo>
                    <a:pt x="5466" y="779"/>
                    <a:pt x="5466" y="779"/>
                    <a:pt x="5466" y="779"/>
                  </a:cubicBezTo>
                  <a:cubicBezTo>
                    <a:pt x="5466" y="829"/>
                    <a:pt x="5466" y="829"/>
                    <a:pt x="5466" y="829"/>
                  </a:cubicBezTo>
                  <a:cubicBezTo>
                    <a:pt x="5431" y="829"/>
                    <a:pt x="5431" y="829"/>
                    <a:pt x="5431" y="829"/>
                  </a:cubicBezTo>
                  <a:lnTo>
                    <a:pt x="5431" y="779"/>
                  </a:lnTo>
                  <a:close/>
                  <a:moveTo>
                    <a:pt x="5343" y="729"/>
                  </a:moveTo>
                  <a:cubicBezTo>
                    <a:pt x="5378" y="729"/>
                    <a:pt x="5378" y="729"/>
                    <a:pt x="5378" y="729"/>
                  </a:cubicBezTo>
                  <a:cubicBezTo>
                    <a:pt x="5378" y="761"/>
                    <a:pt x="5378" y="761"/>
                    <a:pt x="5378" y="761"/>
                  </a:cubicBezTo>
                  <a:cubicBezTo>
                    <a:pt x="5343" y="761"/>
                    <a:pt x="5343" y="761"/>
                    <a:pt x="5343" y="761"/>
                  </a:cubicBezTo>
                  <a:lnTo>
                    <a:pt x="5343" y="729"/>
                  </a:lnTo>
                  <a:close/>
                  <a:moveTo>
                    <a:pt x="5343" y="779"/>
                  </a:moveTo>
                  <a:cubicBezTo>
                    <a:pt x="5378" y="779"/>
                    <a:pt x="5378" y="779"/>
                    <a:pt x="5378" y="779"/>
                  </a:cubicBezTo>
                  <a:cubicBezTo>
                    <a:pt x="5378" y="829"/>
                    <a:pt x="5378" y="829"/>
                    <a:pt x="5378" y="829"/>
                  </a:cubicBezTo>
                  <a:cubicBezTo>
                    <a:pt x="5343" y="829"/>
                    <a:pt x="5343" y="829"/>
                    <a:pt x="5343" y="829"/>
                  </a:cubicBezTo>
                  <a:lnTo>
                    <a:pt x="5343" y="779"/>
                  </a:lnTo>
                  <a:close/>
                  <a:moveTo>
                    <a:pt x="5255" y="728"/>
                  </a:moveTo>
                  <a:cubicBezTo>
                    <a:pt x="5291" y="729"/>
                    <a:pt x="5291" y="729"/>
                    <a:pt x="5291" y="729"/>
                  </a:cubicBezTo>
                  <a:cubicBezTo>
                    <a:pt x="5291" y="761"/>
                    <a:pt x="5291" y="761"/>
                    <a:pt x="5291" y="761"/>
                  </a:cubicBezTo>
                  <a:cubicBezTo>
                    <a:pt x="5255" y="760"/>
                    <a:pt x="5255" y="760"/>
                    <a:pt x="5255" y="760"/>
                  </a:cubicBezTo>
                  <a:lnTo>
                    <a:pt x="5255" y="728"/>
                  </a:lnTo>
                  <a:close/>
                  <a:moveTo>
                    <a:pt x="5255" y="779"/>
                  </a:moveTo>
                  <a:cubicBezTo>
                    <a:pt x="5291" y="779"/>
                    <a:pt x="5291" y="779"/>
                    <a:pt x="5291" y="779"/>
                  </a:cubicBezTo>
                  <a:cubicBezTo>
                    <a:pt x="5291" y="829"/>
                    <a:pt x="5291" y="829"/>
                    <a:pt x="5291" y="829"/>
                  </a:cubicBezTo>
                  <a:cubicBezTo>
                    <a:pt x="5255" y="829"/>
                    <a:pt x="5255" y="829"/>
                    <a:pt x="5255" y="829"/>
                  </a:cubicBezTo>
                  <a:lnTo>
                    <a:pt x="5255" y="779"/>
                  </a:lnTo>
                  <a:close/>
                  <a:moveTo>
                    <a:pt x="5167" y="728"/>
                  </a:moveTo>
                  <a:cubicBezTo>
                    <a:pt x="5203" y="728"/>
                    <a:pt x="5203" y="728"/>
                    <a:pt x="5203" y="728"/>
                  </a:cubicBezTo>
                  <a:cubicBezTo>
                    <a:pt x="5203" y="760"/>
                    <a:pt x="5203" y="760"/>
                    <a:pt x="5203" y="760"/>
                  </a:cubicBezTo>
                  <a:cubicBezTo>
                    <a:pt x="5167" y="760"/>
                    <a:pt x="5167" y="760"/>
                    <a:pt x="5167" y="760"/>
                  </a:cubicBezTo>
                  <a:lnTo>
                    <a:pt x="5167" y="728"/>
                  </a:lnTo>
                  <a:close/>
                  <a:moveTo>
                    <a:pt x="5167" y="778"/>
                  </a:moveTo>
                  <a:cubicBezTo>
                    <a:pt x="5203" y="778"/>
                    <a:pt x="5203" y="778"/>
                    <a:pt x="5203" y="778"/>
                  </a:cubicBezTo>
                  <a:cubicBezTo>
                    <a:pt x="5203" y="829"/>
                    <a:pt x="5203" y="829"/>
                    <a:pt x="5203" y="829"/>
                  </a:cubicBezTo>
                  <a:cubicBezTo>
                    <a:pt x="5167" y="829"/>
                    <a:pt x="5167" y="829"/>
                    <a:pt x="5167" y="829"/>
                  </a:cubicBezTo>
                  <a:lnTo>
                    <a:pt x="5167" y="778"/>
                  </a:lnTo>
                  <a:close/>
                  <a:moveTo>
                    <a:pt x="5216" y="938"/>
                  </a:moveTo>
                  <a:cubicBezTo>
                    <a:pt x="5216" y="940"/>
                    <a:pt x="5216" y="941"/>
                    <a:pt x="5216" y="942"/>
                  </a:cubicBezTo>
                  <a:cubicBezTo>
                    <a:pt x="5214" y="943"/>
                    <a:pt x="5212" y="944"/>
                    <a:pt x="5209" y="945"/>
                  </a:cubicBezTo>
                  <a:cubicBezTo>
                    <a:pt x="5166" y="945"/>
                    <a:pt x="5166" y="945"/>
                    <a:pt x="5166" y="945"/>
                  </a:cubicBezTo>
                  <a:cubicBezTo>
                    <a:pt x="5166" y="943"/>
                    <a:pt x="5166" y="941"/>
                    <a:pt x="5166" y="938"/>
                  </a:cubicBezTo>
                  <a:cubicBezTo>
                    <a:pt x="5166" y="875"/>
                    <a:pt x="5166" y="875"/>
                    <a:pt x="5166" y="875"/>
                  </a:cubicBezTo>
                  <a:cubicBezTo>
                    <a:pt x="5166" y="860"/>
                    <a:pt x="5177" y="847"/>
                    <a:pt x="5191" y="847"/>
                  </a:cubicBezTo>
                  <a:cubicBezTo>
                    <a:pt x="5205" y="847"/>
                    <a:pt x="5216" y="860"/>
                    <a:pt x="5216" y="875"/>
                  </a:cubicBezTo>
                  <a:lnTo>
                    <a:pt x="5216" y="938"/>
                  </a:lnTo>
                  <a:close/>
                  <a:moveTo>
                    <a:pt x="5304" y="903"/>
                  </a:moveTo>
                  <a:cubicBezTo>
                    <a:pt x="5287" y="909"/>
                    <a:pt x="5270" y="916"/>
                    <a:pt x="5254" y="923"/>
                  </a:cubicBezTo>
                  <a:cubicBezTo>
                    <a:pt x="5254" y="876"/>
                    <a:pt x="5254" y="876"/>
                    <a:pt x="5254" y="876"/>
                  </a:cubicBezTo>
                  <a:cubicBezTo>
                    <a:pt x="5254" y="860"/>
                    <a:pt x="5265" y="847"/>
                    <a:pt x="5279" y="847"/>
                  </a:cubicBezTo>
                  <a:cubicBezTo>
                    <a:pt x="5293" y="847"/>
                    <a:pt x="5304" y="860"/>
                    <a:pt x="5304" y="876"/>
                  </a:cubicBezTo>
                  <a:lnTo>
                    <a:pt x="5304" y="903"/>
                  </a:lnTo>
                  <a:close/>
                  <a:moveTo>
                    <a:pt x="5392" y="881"/>
                  </a:moveTo>
                  <a:cubicBezTo>
                    <a:pt x="5375" y="884"/>
                    <a:pt x="5358" y="888"/>
                    <a:pt x="5342" y="892"/>
                  </a:cubicBezTo>
                  <a:cubicBezTo>
                    <a:pt x="5342" y="876"/>
                    <a:pt x="5342" y="876"/>
                    <a:pt x="5342" y="876"/>
                  </a:cubicBezTo>
                  <a:cubicBezTo>
                    <a:pt x="5342" y="860"/>
                    <a:pt x="5353" y="847"/>
                    <a:pt x="5367" y="847"/>
                  </a:cubicBezTo>
                  <a:cubicBezTo>
                    <a:pt x="5381" y="847"/>
                    <a:pt x="5392" y="860"/>
                    <a:pt x="5392" y="876"/>
                  </a:cubicBezTo>
                  <a:lnTo>
                    <a:pt x="5392" y="881"/>
                  </a:lnTo>
                  <a:close/>
                  <a:moveTo>
                    <a:pt x="5430" y="876"/>
                  </a:moveTo>
                  <a:cubicBezTo>
                    <a:pt x="5430" y="861"/>
                    <a:pt x="5441" y="849"/>
                    <a:pt x="5455" y="849"/>
                  </a:cubicBezTo>
                  <a:cubicBezTo>
                    <a:pt x="5468" y="849"/>
                    <a:pt x="5478" y="860"/>
                    <a:pt x="5480" y="874"/>
                  </a:cubicBezTo>
                  <a:cubicBezTo>
                    <a:pt x="5463" y="874"/>
                    <a:pt x="5446" y="875"/>
                    <a:pt x="5430" y="876"/>
                  </a:cubicBezTo>
                  <a:close/>
                  <a:moveTo>
                    <a:pt x="5519" y="779"/>
                  </a:moveTo>
                  <a:cubicBezTo>
                    <a:pt x="5554" y="779"/>
                    <a:pt x="5554" y="779"/>
                    <a:pt x="5554" y="779"/>
                  </a:cubicBezTo>
                  <a:cubicBezTo>
                    <a:pt x="5554" y="829"/>
                    <a:pt x="5554" y="829"/>
                    <a:pt x="5554" y="829"/>
                  </a:cubicBezTo>
                  <a:cubicBezTo>
                    <a:pt x="5519" y="829"/>
                    <a:pt x="5519" y="829"/>
                    <a:pt x="5519" y="829"/>
                  </a:cubicBezTo>
                  <a:lnTo>
                    <a:pt x="5519" y="779"/>
                  </a:lnTo>
                  <a:close/>
                  <a:moveTo>
                    <a:pt x="5568" y="879"/>
                  </a:moveTo>
                  <a:cubicBezTo>
                    <a:pt x="5552" y="877"/>
                    <a:pt x="5535" y="875"/>
                    <a:pt x="5518" y="874"/>
                  </a:cubicBezTo>
                  <a:cubicBezTo>
                    <a:pt x="5518" y="874"/>
                    <a:pt x="5518" y="874"/>
                    <a:pt x="5518" y="874"/>
                  </a:cubicBezTo>
                  <a:cubicBezTo>
                    <a:pt x="5518" y="858"/>
                    <a:pt x="5529" y="845"/>
                    <a:pt x="5543" y="845"/>
                  </a:cubicBezTo>
                  <a:cubicBezTo>
                    <a:pt x="5553" y="845"/>
                    <a:pt x="5562" y="852"/>
                    <a:pt x="5566" y="862"/>
                  </a:cubicBezTo>
                  <a:cubicBezTo>
                    <a:pt x="5567" y="866"/>
                    <a:pt x="5568" y="870"/>
                    <a:pt x="5568" y="874"/>
                  </a:cubicBezTo>
                  <a:lnTo>
                    <a:pt x="5568" y="879"/>
                  </a:lnTo>
                  <a:close/>
                  <a:moveTo>
                    <a:pt x="5830" y="989"/>
                  </a:moveTo>
                  <a:cubicBezTo>
                    <a:pt x="5782" y="953"/>
                    <a:pt x="5730" y="925"/>
                    <a:pt x="5673" y="905"/>
                  </a:cubicBezTo>
                  <a:cubicBezTo>
                    <a:pt x="5673" y="722"/>
                    <a:pt x="5673" y="722"/>
                    <a:pt x="5673" y="722"/>
                  </a:cubicBezTo>
                  <a:cubicBezTo>
                    <a:pt x="5673" y="670"/>
                    <a:pt x="5709" y="628"/>
                    <a:pt x="5752" y="628"/>
                  </a:cubicBezTo>
                  <a:cubicBezTo>
                    <a:pt x="5753" y="628"/>
                    <a:pt x="5754" y="628"/>
                    <a:pt x="5754" y="628"/>
                  </a:cubicBezTo>
                  <a:cubicBezTo>
                    <a:pt x="5797" y="629"/>
                    <a:pt x="5831" y="671"/>
                    <a:pt x="5831" y="722"/>
                  </a:cubicBezTo>
                  <a:lnTo>
                    <a:pt x="5830" y="989"/>
                  </a:lnTo>
                  <a:close/>
                  <a:moveTo>
                    <a:pt x="5952" y="782"/>
                  </a:moveTo>
                  <a:cubicBezTo>
                    <a:pt x="5987" y="782"/>
                    <a:pt x="5987" y="782"/>
                    <a:pt x="5987" y="782"/>
                  </a:cubicBezTo>
                  <a:cubicBezTo>
                    <a:pt x="5987" y="832"/>
                    <a:pt x="5987" y="832"/>
                    <a:pt x="5987" y="832"/>
                  </a:cubicBezTo>
                  <a:cubicBezTo>
                    <a:pt x="5952" y="832"/>
                    <a:pt x="5952" y="832"/>
                    <a:pt x="5952" y="832"/>
                  </a:cubicBezTo>
                  <a:lnTo>
                    <a:pt x="5952" y="782"/>
                  </a:lnTo>
                  <a:close/>
                  <a:moveTo>
                    <a:pt x="5880" y="1031"/>
                  </a:moveTo>
                  <a:cubicBezTo>
                    <a:pt x="5876" y="1028"/>
                    <a:pt x="5873" y="1025"/>
                    <a:pt x="5869" y="1022"/>
                  </a:cubicBezTo>
                  <a:cubicBezTo>
                    <a:pt x="5940" y="989"/>
                    <a:pt x="5940" y="989"/>
                    <a:pt x="5940" y="989"/>
                  </a:cubicBezTo>
                  <a:cubicBezTo>
                    <a:pt x="5919" y="1002"/>
                    <a:pt x="5899" y="1016"/>
                    <a:pt x="5880" y="1031"/>
                  </a:cubicBezTo>
                  <a:close/>
                  <a:moveTo>
                    <a:pt x="5988" y="940"/>
                  </a:moveTo>
                  <a:cubicBezTo>
                    <a:pt x="5988" y="942"/>
                    <a:pt x="5988" y="945"/>
                    <a:pt x="5987" y="947"/>
                  </a:cubicBezTo>
                  <a:cubicBezTo>
                    <a:pt x="5938" y="947"/>
                    <a:pt x="5938" y="947"/>
                    <a:pt x="5938" y="947"/>
                  </a:cubicBezTo>
                  <a:cubicBezTo>
                    <a:pt x="5938" y="944"/>
                    <a:pt x="5937" y="942"/>
                    <a:pt x="5937" y="940"/>
                  </a:cubicBezTo>
                  <a:cubicBezTo>
                    <a:pt x="5937" y="877"/>
                    <a:pt x="5937" y="877"/>
                    <a:pt x="5937" y="877"/>
                  </a:cubicBezTo>
                  <a:cubicBezTo>
                    <a:pt x="5937" y="861"/>
                    <a:pt x="5949" y="848"/>
                    <a:pt x="5963" y="848"/>
                  </a:cubicBezTo>
                  <a:cubicBezTo>
                    <a:pt x="5977" y="848"/>
                    <a:pt x="5988" y="861"/>
                    <a:pt x="5988" y="877"/>
                  </a:cubicBezTo>
                  <a:lnTo>
                    <a:pt x="5988" y="940"/>
                  </a:lnTo>
                  <a:close/>
                  <a:moveTo>
                    <a:pt x="6303" y="732"/>
                  </a:moveTo>
                  <a:cubicBezTo>
                    <a:pt x="6339" y="732"/>
                    <a:pt x="6339" y="732"/>
                    <a:pt x="6339" y="732"/>
                  </a:cubicBezTo>
                  <a:cubicBezTo>
                    <a:pt x="6339" y="764"/>
                    <a:pt x="6339" y="764"/>
                    <a:pt x="6339" y="764"/>
                  </a:cubicBezTo>
                  <a:cubicBezTo>
                    <a:pt x="6303" y="764"/>
                    <a:pt x="6303" y="764"/>
                    <a:pt x="6303" y="764"/>
                  </a:cubicBezTo>
                  <a:lnTo>
                    <a:pt x="6303" y="732"/>
                  </a:lnTo>
                  <a:close/>
                  <a:moveTo>
                    <a:pt x="6303" y="782"/>
                  </a:moveTo>
                  <a:cubicBezTo>
                    <a:pt x="6339" y="782"/>
                    <a:pt x="6339" y="782"/>
                    <a:pt x="6339" y="782"/>
                  </a:cubicBezTo>
                  <a:cubicBezTo>
                    <a:pt x="6339" y="833"/>
                    <a:pt x="6339" y="833"/>
                    <a:pt x="6339" y="833"/>
                  </a:cubicBezTo>
                  <a:cubicBezTo>
                    <a:pt x="6303" y="832"/>
                    <a:pt x="6303" y="832"/>
                    <a:pt x="6303" y="832"/>
                  </a:cubicBezTo>
                  <a:lnTo>
                    <a:pt x="6303" y="782"/>
                  </a:lnTo>
                  <a:close/>
                  <a:moveTo>
                    <a:pt x="6215" y="732"/>
                  </a:moveTo>
                  <a:cubicBezTo>
                    <a:pt x="6251" y="732"/>
                    <a:pt x="6251" y="732"/>
                    <a:pt x="6251" y="732"/>
                  </a:cubicBezTo>
                  <a:cubicBezTo>
                    <a:pt x="6251" y="764"/>
                    <a:pt x="6251" y="764"/>
                    <a:pt x="6251" y="764"/>
                  </a:cubicBezTo>
                  <a:cubicBezTo>
                    <a:pt x="6215" y="764"/>
                    <a:pt x="6215" y="764"/>
                    <a:pt x="6215" y="764"/>
                  </a:cubicBezTo>
                  <a:lnTo>
                    <a:pt x="6215" y="732"/>
                  </a:lnTo>
                  <a:close/>
                  <a:moveTo>
                    <a:pt x="6215" y="782"/>
                  </a:moveTo>
                  <a:cubicBezTo>
                    <a:pt x="6251" y="782"/>
                    <a:pt x="6251" y="782"/>
                    <a:pt x="6251" y="782"/>
                  </a:cubicBezTo>
                  <a:cubicBezTo>
                    <a:pt x="6251" y="832"/>
                    <a:pt x="6251" y="832"/>
                    <a:pt x="6251" y="832"/>
                  </a:cubicBezTo>
                  <a:cubicBezTo>
                    <a:pt x="6215" y="832"/>
                    <a:pt x="6215" y="832"/>
                    <a:pt x="6215" y="832"/>
                  </a:cubicBezTo>
                  <a:lnTo>
                    <a:pt x="6215" y="782"/>
                  </a:lnTo>
                  <a:close/>
                  <a:moveTo>
                    <a:pt x="6128" y="732"/>
                  </a:moveTo>
                  <a:cubicBezTo>
                    <a:pt x="6163" y="732"/>
                    <a:pt x="6163" y="732"/>
                    <a:pt x="6163" y="732"/>
                  </a:cubicBezTo>
                  <a:cubicBezTo>
                    <a:pt x="6163" y="764"/>
                    <a:pt x="6163" y="764"/>
                    <a:pt x="6163" y="764"/>
                  </a:cubicBezTo>
                  <a:cubicBezTo>
                    <a:pt x="6127" y="764"/>
                    <a:pt x="6127" y="764"/>
                    <a:pt x="6127" y="764"/>
                  </a:cubicBezTo>
                  <a:lnTo>
                    <a:pt x="6128" y="732"/>
                  </a:lnTo>
                  <a:close/>
                  <a:moveTo>
                    <a:pt x="6127" y="782"/>
                  </a:moveTo>
                  <a:cubicBezTo>
                    <a:pt x="6163" y="782"/>
                    <a:pt x="6163" y="782"/>
                    <a:pt x="6163" y="782"/>
                  </a:cubicBezTo>
                  <a:cubicBezTo>
                    <a:pt x="6163" y="832"/>
                    <a:pt x="6163" y="832"/>
                    <a:pt x="6163" y="832"/>
                  </a:cubicBezTo>
                  <a:cubicBezTo>
                    <a:pt x="6127" y="832"/>
                    <a:pt x="6127" y="832"/>
                    <a:pt x="6127" y="832"/>
                  </a:cubicBezTo>
                  <a:lnTo>
                    <a:pt x="6127" y="782"/>
                  </a:lnTo>
                  <a:close/>
                  <a:moveTo>
                    <a:pt x="6040" y="732"/>
                  </a:moveTo>
                  <a:cubicBezTo>
                    <a:pt x="6075" y="732"/>
                    <a:pt x="6075" y="732"/>
                    <a:pt x="6075" y="732"/>
                  </a:cubicBezTo>
                  <a:cubicBezTo>
                    <a:pt x="6075" y="764"/>
                    <a:pt x="6075" y="764"/>
                    <a:pt x="6075" y="764"/>
                  </a:cubicBezTo>
                  <a:cubicBezTo>
                    <a:pt x="6040" y="764"/>
                    <a:pt x="6040" y="764"/>
                    <a:pt x="6040" y="764"/>
                  </a:cubicBezTo>
                  <a:lnTo>
                    <a:pt x="6040" y="732"/>
                  </a:lnTo>
                  <a:close/>
                  <a:moveTo>
                    <a:pt x="6040" y="782"/>
                  </a:moveTo>
                  <a:cubicBezTo>
                    <a:pt x="6075" y="782"/>
                    <a:pt x="6075" y="782"/>
                    <a:pt x="6075" y="782"/>
                  </a:cubicBezTo>
                  <a:cubicBezTo>
                    <a:pt x="6075" y="832"/>
                    <a:pt x="6075" y="832"/>
                    <a:pt x="6075" y="832"/>
                  </a:cubicBezTo>
                  <a:cubicBezTo>
                    <a:pt x="6040" y="832"/>
                    <a:pt x="6040" y="832"/>
                    <a:pt x="6040" y="832"/>
                  </a:cubicBezTo>
                  <a:lnTo>
                    <a:pt x="6040" y="782"/>
                  </a:lnTo>
                  <a:close/>
                  <a:moveTo>
                    <a:pt x="6076" y="937"/>
                  </a:moveTo>
                  <a:cubicBezTo>
                    <a:pt x="6059" y="940"/>
                    <a:pt x="6042" y="945"/>
                    <a:pt x="6026" y="951"/>
                  </a:cubicBezTo>
                  <a:cubicBezTo>
                    <a:pt x="6026" y="948"/>
                    <a:pt x="6025" y="946"/>
                    <a:pt x="6025" y="944"/>
                  </a:cubicBezTo>
                  <a:cubicBezTo>
                    <a:pt x="6025" y="881"/>
                    <a:pt x="6025" y="881"/>
                    <a:pt x="6025" y="881"/>
                  </a:cubicBezTo>
                  <a:cubicBezTo>
                    <a:pt x="6025" y="865"/>
                    <a:pt x="6037" y="853"/>
                    <a:pt x="6051" y="853"/>
                  </a:cubicBezTo>
                  <a:cubicBezTo>
                    <a:pt x="6065" y="853"/>
                    <a:pt x="6076" y="865"/>
                    <a:pt x="6076" y="881"/>
                  </a:cubicBezTo>
                  <a:lnTo>
                    <a:pt x="6076" y="937"/>
                  </a:lnTo>
                  <a:close/>
                  <a:moveTo>
                    <a:pt x="6164" y="926"/>
                  </a:moveTo>
                  <a:cubicBezTo>
                    <a:pt x="6147" y="927"/>
                    <a:pt x="6130" y="928"/>
                    <a:pt x="6113" y="930"/>
                  </a:cubicBezTo>
                  <a:cubicBezTo>
                    <a:pt x="6113" y="879"/>
                    <a:pt x="6113" y="879"/>
                    <a:pt x="6113" y="879"/>
                  </a:cubicBezTo>
                  <a:cubicBezTo>
                    <a:pt x="6113" y="863"/>
                    <a:pt x="6125" y="851"/>
                    <a:pt x="6139" y="851"/>
                  </a:cubicBezTo>
                  <a:cubicBezTo>
                    <a:pt x="6153" y="851"/>
                    <a:pt x="6164" y="863"/>
                    <a:pt x="6164" y="879"/>
                  </a:cubicBezTo>
                  <a:lnTo>
                    <a:pt x="6164" y="926"/>
                  </a:lnTo>
                  <a:close/>
                  <a:moveTo>
                    <a:pt x="6252" y="932"/>
                  </a:moveTo>
                  <a:cubicBezTo>
                    <a:pt x="6235" y="930"/>
                    <a:pt x="6219" y="928"/>
                    <a:pt x="6201" y="927"/>
                  </a:cubicBezTo>
                  <a:cubicBezTo>
                    <a:pt x="6201" y="879"/>
                    <a:pt x="6201" y="879"/>
                    <a:pt x="6201" y="879"/>
                  </a:cubicBezTo>
                  <a:cubicBezTo>
                    <a:pt x="6202" y="864"/>
                    <a:pt x="6213" y="851"/>
                    <a:pt x="6227" y="851"/>
                  </a:cubicBezTo>
                  <a:cubicBezTo>
                    <a:pt x="6241" y="851"/>
                    <a:pt x="6252" y="864"/>
                    <a:pt x="6252" y="879"/>
                  </a:cubicBezTo>
                  <a:lnTo>
                    <a:pt x="6252" y="932"/>
                  </a:lnTo>
                  <a:close/>
                  <a:moveTo>
                    <a:pt x="6340" y="942"/>
                  </a:moveTo>
                  <a:cubicBezTo>
                    <a:pt x="6340" y="945"/>
                    <a:pt x="6340" y="947"/>
                    <a:pt x="6339" y="949"/>
                  </a:cubicBezTo>
                  <a:cubicBezTo>
                    <a:pt x="6322" y="949"/>
                    <a:pt x="6322" y="949"/>
                    <a:pt x="6322" y="949"/>
                  </a:cubicBezTo>
                  <a:cubicBezTo>
                    <a:pt x="6311" y="946"/>
                    <a:pt x="6300" y="943"/>
                    <a:pt x="6289" y="940"/>
                  </a:cubicBezTo>
                  <a:cubicBezTo>
                    <a:pt x="6290" y="879"/>
                    <a:pt x="6290" y="879"/>
                    <a:pt x="6290" y="879"/>
                  </a:cubicBezTo>
                  <a:cubicBezTo>
                    <a:pt x="6290" y="864"/>
                    <a:pt x="6301" y="851"/>
                    <a:pt x="6315" y="851"/>
                  </a:cubicBezTo>
                  <a:cubicBezTo>
                    <a:pt x="6329" y="851"/>
                    <a:pt x="6340" y="864"/>
                    <a:pt x="6340" y="879"/>
                  </a:cubicBezTo>
                  <a:lnTo>
                    <a:pt x="6340" y="942"/>
                  </a:ln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555625" y="3208338"/>
              <a:ext cx="3175" cy="158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" name="Google Shape;26;p32"/>
            <p:cNvSpPr/>
            <p:nvPr/>
          </p:nvSpPr>
          <p:spPr>
            <a:xfrm>
              <a:off x="858838" y="3041650"/>
              <a:ext cx="14288" cy="22225"/>
            </a:xfrm>
            <a:custGeom>
              <a:rect b="b" l="l" r="r" t="t"/>
              <a:pathLst>
                <a:path extrusionOk="0" h="11" w="8">
                  <a:moveTo>
                    <a:pt x="6" y="3"/>
                  </a:move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0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7" y="6"/>
                    <a:pt x="6" y="3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" name="Google Shape;27;p32"/>
            <p:cNvSpPr/>
            <p:nvPr/>
          </p:nvSpPr>
          <p:spPr>
            <a:xfrm>
              <a:off x="554038" y="3209925"/>
              <a:ext cx="6350" cy="4763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555625" y="3214688"/>
              <a:ext cx="3175" cy="158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" name="Google Shape;29;p32"/>
            <p:cNvSpPr/>
            <p:nvPr/>
          </p:nvSpPr>
          <p:spPr>
            <a:xfrm>
              <a:off x="860425" y="3084513"/>
              <a:ext cx="15875" cy="12700"/>
            </a:xfrm>
            <a:custGeom>
              <a:rect b="b" l="l" r="r" t="t"/>
              <a:pathLst>
                <a:path extrusionOk="0" h="7" w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6" y="7"/>
                    <a:pt x="8" y="5"/>
                    <a:pt x="8" y="4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" name="Google Shape;30;p32"/>
            <p:cNvSpPr/>
            <p:nvPr/>
          </p:nvSpPr>
          <p:spPr>
            <a:xfrm>
              <a:off x="866775" y="3097213"/>
              <a:ext cx="3175" cy="4763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" name="Google Shape;31;p32"/>
            <p:cNvSpPr/>
            <p:nvPr/>
          </p:nvSpPr>
          <p:spPr>
            <a:xfrm>
              <a:off x="860425" y="3063875"/>
              <a:ext cx="12700" cy="15875"/>
            </a:xfrm>
            <a:custGeom>
              <a:rect b="b" l="l" r="r" t="t"/>
              <a:pathLst>
                <a:path extrusionOk="0" h="9" w="7">
                  <a:moveTo>
                    <a:pt x="7" y="6"/>
                  </a:moveTo>
                  <a:cubicBezTo>
                    <a:pt x="7" y="4"/>
                    <a:pt x="6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7"/>
                    <a:pt x="1" y="8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" name="Google Shape;32;p32"/>
            <p:cNvSpPr/>
            <p:nvPr/>
          </p:nvSpPr>
          <p:spPr>
            <a:xfrm>
              <a:off x="866775" y="3079750"/>
              <a:ext cx="3175" cy="476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" name="Google Shape;33;p32"/>
            <p:cNvSpPr/>
            <p:nvPr/>
          </p:nvSpPr>
          <p:spPr>
            <a:xfrm>
              <a:off x="184150" y="2844800"/>
              <a:ext cx="1588" cy="317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" name="Google Shape;34;p32"/>
            <p:cNvSpPr/>
            <p:nvPr/>
          </p:nvSpPr>
          <p:spPr>
            <a:xfrm>
              <a:off x="555625" y="3200400"/>
              <a:ext cx="3175" cy="1588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" name="Google Shape;35;p32"/>
            <p:cNvSpPr/>
            <p:nvPr/>
          </p:nvSpPr>
          <p:spPr>
            <a:xfrm>
              <a:off x="179388" y="2820988"/>
              <a:ext cx="9525" cy="12700"/>
            </a:xfrm>
            <a:custGeom>
              <a:rect b="b" l="l" r="r" t="t"/>
              <a:pathLst>
                <a:path extrusionOk="0" h="7" w="5">
                  <a:moveTo>
                    <a:pt x="2" y="0"/>
                  </a:moveTo>
                  <a:cubicBezTo>
                    <a:pt x="2" y="0"/>
                    <a:pt x="0" y="7"/>
                    <a:pt x="2" y="7"/>
                  </a:cubicBezTo>
                  <a:cubicBezTo>
                    <a:pt x="5" y="7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" name="Google Shape;36;p32"/>
            <p:cNvSpPr/>
            <p:nvPr/>
          </p:nvSpPr>
          <p:spPr>
            <a:xfrm>
              <a:off x="1419225" y="3038475"/>
              <a:ext cx="15875" cy="20638"/>
            </a:xfrm>
            <a:custGeom>
              <a:rect b="b" l="l" r="r" t="t"/>
              <a:pathLst>
                <a:path extrusionOk="0" h="11" w="9">
                  <a:moveTo>
                    <a:pt x="7" y="3"/>
                  </a:move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0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9" y="11"/>
                    <a:pt x="8" y="6"/>
                    <a:pt x="7" y="3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" name="Google Shape;37;p32"/>
            <p:cNvSpPr/>
            <p:nvPr/>
          </p:nvSpPr>
          <p:spPr>
            <a:xfrm>
              <a:off x="184150" y="2833688"/>
              <a:ext cx="1588" cy="4763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" name="Google Shape;38;p32"/>
            <p:cNvSpPr/>
            <p:nvPr/>
          </p:nvSpPr>
          <p:spPr>
            <a:xfrm>
              <a:off x="554038" y="3192463"/>
              <a:ext cx="7938" cy="7938"/>
            </a:xfrm>
            <a:custGeom>
              <a:rect b="b" l="l" r="r" t="t"/>
              <a:pathLst>
                <a:path extrusionOk="0" h="4" w="4">
                  <a:moveTo>
                    <a:pt x="2" y="0"/>
                  </a:moveTo>
                  <a:cubicBezTo>
                    <a:pt x="2" y="0"/>
                    <a:pt x="0" y="4"/>
                    <a:pt x="2" y="4"/>
                  </a:cubicBezTo>
                  <a:cubicBezTo>
                    <a:pt x="4" y="4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179388" y="2847975"/>
              <a:ext cx="9525" cy="11113"/>
            </a:xfrm>
            <a:custGeom>
              <a:rect b="b" l="l" r="r" t="t"/>
              <a:pathLst>
                <a:path extrusionOk="0" h="6" w="5">
                  <a:moveTo>
                    <a:pt x="3" y="5"/>
                  </a:moveTo>
                  <a:cubicBezTo>
                    <a:pt x="3" y="5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179388" y="2838450"/>
              <a:ext cx="9525" cy="6350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" name="Google Shape;41;p32"/>
            <p:cNvSpPr/>
            <p:nvPr/>
          </p:nvSpPr>
          <p:spPr>
            <a:xfrm>
              <a:off x="555625" y="3201988"/>
              <a:ext cx="4763" cy="6350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" name="Google Shape;42;p32"/>
            <p:cNvSpPr/>
            <p:nvPr/>
          </p:nvSpPr>
          <p:spPr>
            <a:xfrm>
              <a:off x="2105025" y="2825750"/>
              <a:ext cx="7938" cy="7938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" name="Google Shape;43;p32"/>
            <p:cNvSpPr/>
            <p:nvPr/>
          </p:nvSpPr>
          <p:spPr>
            <a:xfrm>
              <a:off x="2106613" y="2822575"/>
              <a:ext cx="3175" cy="3175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" name="Google Shape;44;p32"/>
            <p:cNvSpPr/>
            <p:nvPr/>
          </p:nvSpPr>
          <p:spPr>
            <a:xfrm>
              <a:off x="2103438" y="2809875"/>
              <a:ext cx="11113" cy="12700"/>
            </a:xfrm>
            <a:custGeom>
              <a:rect b="b" l="l" r="r" t="t"/>
              <a:pathLst>
                <a:path extrusionOk="0" h="7" w="6">
                  <a:moveTo>
                    <a:pt x="3" y="0"/>
                  </a:moveTo>
                  <a:cubicBezTo>
                    <a:pt x="3" y="0"/>
                    <a:pt x="0" y="7"/>
                    <a:pt x="3" y="7"/>
                  </a:cubicBezTo>
                  <a:cubicBezTo>
                    <a:pt x="6" y="7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" name="Google Shape;45;p32"/>
            <p:cNvSpPr/>
            <p:nvPr/>
          </p:nvSpPr>
          <p:spPr>
            <a:xfrm>
              <a:off x="1738313" y="3201988"/>
              <a:ext cx="4763" cy="6350"/>
            </a:xfrm>
            <a:custGeom>
              <a:rect b="b" l="l" r="r" t="t"/>
              <a:pathLst>
                <a:path extrusionOk="0" h="3" w="3">
                  <a:moveTo>
                    <a:pt x="2" y="3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" name="Google Shape;46;p32"/>
            <p:cNvSpPr/>
            <p:nvPr/>
          </p:nvSpPr>
          <p:spPr>
            <a:xfrm>
              <a:off x="1739900" y="3200400"/>
              <a:ext cx="1588" cy="158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" name="Google Shape;47;p32"/>
            <p:cNvSpPr/>
            <p:nvPr/>
          </p:nvSpPr>
          <p:spPr>
            <a:xfrm>
              <a:off x="2106613" y="2833688"/>
              <a:ext cx="3175" cy="1588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" name="Google Shape;48;p32"/>
            <p:cNvSpPr/>
            <p:nvPr/>
          </p:nvSpPr>
          <p:spPr>
            <a:xfrm>
              <a:off x="2105025" y="2835275"/>
              <a:ext cx="9525" cy="12700"/>
            </a:xfrm>
            <a:custGeom>
              <a:rect b="b" l="l" r="r" t="t"/>
              <a:pathLst>
                <a:path extrusionOk="0" h="6" w="5">
                  <a:moveTo>
                    <a:pt x="3" y="5"/>
                  </a:moveTo>
                  <a:cubicBezTo>
                    <a:pt x="3" y="5"/>
                    <a:pt x="3" y="4"/>
                    <a:pt x="2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" name="Google Shape;49;p32"/>
            <p:cNvSpPr/>
            <p:nvPr/>
          </p:nvSpPr>
          <p:spPr>
            <a:xfrm>
              <a:off x="1422400" y="3065463"/>
              <a:ext cx="12700" cy="11113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" name="Google Shape;50;p32"/>
            <p:cNvSpPr/>
            <p:nvPr/>
          </p:nvSpPr>
          <p:spPr>
            <a:xfrm>
              <a:off x="1420813" y="3082925"/>
              <a:ext cx="17463" cy="11113"/>
            </a:xfrm>
            <a:custGeom>
              <a:rect b="b" l="l" r="r" t="t"/>
              <a:pathLst>
                <a:path extrusionOk="0" h="6" w="9">
                  <a:moveTo>
                    <a:pt x="9" y="3"/>
                  </a:moveTo>
                  <a:cubicBezTo>
                    <a:pt x="9" y="1"/>
                    <a:pt x="7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7" y="6"/>
                    <a:pt x="9" y="5"/>
                    <a:pt x="9" y="3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" name="Google Shape;51;p32"/>
            <p:cNvSpPr/>
            <p:nvPr/>
          </p:nvSpPr>
          <p:spPr>
            <a:xfrm>
              <a:off x="1738313" y="3197225"/>
              <a:ext cx="3175" cy="3175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" name="Google Shape;52;p32"/>
            <p:cNvSpPr/>
            <p:nvPr/>
          </p:nvSpPr>
          <p:spPr>
            <a:xfrm>
              <a:off x="1425575" y="3059113"/>
              <a:ext cx="6350" cy="6350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" name="Google Shape;53;p32"/>
            <p:cNvSpPr/>
            <p:nvPr/>
          </p:nvSpPr>
          <p:spPr>
            <a:xfrm>
              <a:off x="1425575" y="3076575"/>
              <a:ext cx="6350" cy="6350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" name="Google Shape;54;p32"/>
            <p:cNvSpPr/>
            <p:nvPr/>
          </p:nvSpPr>
          <p:spPr>
            <a:xfrm>
              <a:off x="1425575" y="3094038"/>
              <a:ext cx="6350" cy="4763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" name="Google Shape;55;p32"/>
            <p:cNvSpPr/>
            <p:nvPr/>
          </p:nvSpPr>
          <p:spPr>
            <a:xfrm>
              <a:off x="1739900" y="3195638"/>
              <a:ext cx="1588" cy="1588"/>
            </a:xfrm>
            <a:prstGeom prst="ellipse">
              <a:avLst/>
            </a:pr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" name="Google Shape;56;p32"/>
            <p:cNvSpPr/>
            <p:nvPr/>
          </p:nvSpPr>
          <p:spPr>
            <a:xfrm>
              <a:off x="1735138" y="3186113"/>
              <a:ext cx="7938" cy="9525"/>
            </a:xfrm>
            <a:custGeom>
              <a:rect b="b" l="l" r="r" t="t"/>
              <a:pathLst>
                <a:path extrusionOk="0" h="5" w="4">
                  <a:moveTo>
                    <a:pt x="2" y="0"/>
                  </a:moveTo>
                  <a:cubicBezTo>
                    <a:pt x="2" y="0"/>
                    <a:pt x="0" y="5"/>
                    <a:pt x="2" y="5"/>
                  </a:cubicBezTo>
                  <a:cubicBezTo>
                    <a:pt x="4" y="5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dk1">
                <a:alpha val="470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7" name="Google Shape;57;p32"/>
          <p:cNvSpPr/>
          <p:nvPr/>
        </p:nvSpPr>
        <p:spPr>
          <a:xfrm>
            <a:off x="10205244" y="6477991"/>
            <a:ext cx="1986757" cy="380009"/>
          </a:xfrm>
          <a:prstGeom prst="rect">
            <a:avLst/>
          </a:prstGeom>
          <a:solidFill>
            <a:schemeClr val="dk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0" y="6477991"/>
            <a:ext cx="1986757" cy="380009"/>
          </a:xfrm>
          <a:prstGeom prst="rect">
            <a:avLst/>
          </a:prstGeom>
          <a:solidFill>
            <a:schemeClr val="dk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lang="en-US" sz="7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" name="Google Shape;61;p33"/>
          <p:cNvSpPr/>
          <p:nvPr>
            <p:ph idx="2" type="pic"/>
          </p:nvPr>
        </p:nvSpPr>
        <p:spPr>
          <a:xfrm>
            <a:off x="567748" y="859704"/>
            <a:ext cx="5222875" cy="5076825"/>
          </a:xfrm>
          <a:prstGeom prst="roundRect">
            <a:avLst>
              <a:gd fmla="val 1229" name="adj"/>
            </a:avLst>
          </a:prstGeom>
          <a:solidFill>
            <a:srgbClr val="262626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>
  <p:cSld name="Slide 9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/>
          <p:nvPr>
            <p:ph idx="2" type="pic"/>
          </p:nvPr>
        </p:nvSpPr>
        <p:spPr>
          <a:xfrm>
            <a:off x="0" y="3228109"/>
            <a:ext cx="12192000" cy="3629891"/>
          </a:xfrm>
          <a:prstGeom prst="roundRect">
            <a:avLst>
              <a:gd fmla="val 0" name="adj"/>
            </a:avLst>
          </a:prstGeom>
          <a:solidFill>
            <a:srgbClr val="262626"/>
          </a:solidFill>
          <a:ln>
            <a:noFill/>
          </a:ln>
        </p:spPr>
      </p:sp>
      <p:sp>
        <p:nvSpPr>
          <p:cNvPr id="64" name="Google Shape;64;p34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lang="en-US" sz="7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>
  <p:cSld name="Slide 10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/>
          <p:nvPr>
            <p:ph idx="2" type="pic"/>
          </p:nvPr>
        </p:nvSpPr>
        <p:spPr>
          <a:xfrm>
            <a:off x="0" y="-1"/>
            <a:ext cx="12192000" cy="3629891"/>
          </a:xfrm>
          <a:prstGeom prst="roundRect">
            <a:avLst>
              <a:gd fmla="val 0" name="adj"/>
            </a:avLst>
          </a:prstGeom>
          <a:solidFill>
            <a:srgbClr val="262626"/>
          </a:solidFill>
          <a:ln>
            <a:noFill/>
          </a:ln>
        </p:spPr>
      </p:sp>
      <p:sp>
        <p:nvSpPr>
          <p:cNvPr id="67" name="Google Shape;67;p35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lang="en-US" sz="7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lang="en-US" sz="7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" name="Google Shape;70;p36"/>
          <p:cNvSpPr/>
          <p:nvPr>
            <p:ph idx="2" type="pic"/>
          </p:nvPr>
        </p:nvSpPr>
        <p:spPr>
          <a:xfrm>
            <a:off x="968721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1" name="Google Shape;71;p36"/>
          <p:cNvSpPr/>
          <p:nvPr>
            <p:ph idx="3" type="pic"/>
          </p:nvPr>
        </p:nvSpPr>
        <p:spPr>
          <a:xfrm>
            <a:off x="3712750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2" name="Google Shape;72;p36"/>
          <p:cNvSpPr/>
          <p:nvPr>
            <p:ph idx="4" type="pic"/>
          </p:nvPr>
        </p:nvSpPr>
        <p:spPr>
          <a:xfrm>
            <a:off x="6450034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3" name="Google Shape;73;p36"/>
          <p:cNvSpPr/>
          <p:nvPr>
            <p:ph idx="5" type="pic"/>
          </p:nvPr>
        </p:nvSpPr>
        <p:spPr>
          <a:xfrm>
            <a:off x="9192846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/>
        </p:nvSpPr>
        <p:spPr>
          <a:xfrm>
            <a:off x="10882745" y="540328"/>
            <a:ext cx="790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Garamond"/>
              <a:buNone/>
            </a:pPr>
            <a:r>
              <a:rPr lang="en-US" sz="7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PAGE</a:t>
            </a:r>
            <a:r>
              <a:rPr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fld id="{00000000-1234-1234-1234-123412341234}" type="slidenum">
              <a:rPr b="1" lang="en-US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8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37"/>
          <p:cNvSpPr/>
          <p:nvPr>
            <p:ph idx="2" type="pic"/>
          </p:nvPr>
        </p:nvSpPr>
        <p:spPr>
          <a:xfrm>
            <a:off x="8159621" y="2164297"/>
            <a:ext cx="3255216" cy="325766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77" name="Google Shape;77;p37"/>
          <p:cNvSpPr txBox="1"/>
          <p:nvPr/>
        </p:nvSpPr>
        <p:spPr>
          <a:xfrm>
            <a:off x="803564" y="6216381"/>
            <a:ext cx="28023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© 2016</a:t>
            </a:r>
            <a:r>
              <a:rPr b="1" i="0" lang="en-US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en-US" sz="11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Planner-Template</a:t>
            </a:r>
            <a:r>
              <a:rPr b="1" i="0" lang="en-US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All rights reserved</a:t>
            </a:r>
            <a:endParaRPr sz="11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8" name="Google Shape;78;p37"/>
          <p:cNvGrpSpPr/>
          <p:nvPr/>
        </p:nvGrpSpPr>
        <p:grpSpPr>
          <a:xfrm>
            <a:off x="446139" y="6293480"/>
            <a:ext cx="357425" cy="184511"/>
            <a:chOff x="4858544" y="3598069"/>
            <a:chExt cx="1614487" cy="833438"/>
          </a:xfrm>
        </p:grpSpPr>
        <p:sp>
          <p:nvSpPr>
            <p:cNvPr id="79" name="Google Shape;79;p37"/>
            <p:cNvSpPr/>
            <p:nvPr/>
          </p:nvSpPr>
          <p:spPr>
            <a:xfrm>
              <a:off x="4858544" y="3777457"/>
              <a:ext cx="1355725" cy="654050"/>
            </a:xfrm>
            <a:custGeom>
              <a:rect b="b" l="l" r="r" t="t"/>
              <a:pathLst>
                <a:path extrusionOk="0" h="124" w="257">
                  <a:moveTo>
                    <a:pt x="89" y="59"/>
                  </a:moveTo>
                  <a:cubicBezTo>
                    <a:pt x="98" y="44"/>
                    <a:pt x="101" y="45"/>
                    <a:pt x="101" y="45"/>
                  </a:cubicBezTo>
                  <a:cubicBezTo>
                    <a:pt x="145" y="34"/>
                    <a:pt x="214" y="2"/>
                    <a:pt x="214" y="2"/>
                  </a:cubicBezTo>
                  <a:cubicBezTo>
                    <a:pt x="221" y="0"/>
                    <a:pt x="236" y="8"/>
                    <a:pt x="247" y="29"/>
                  </a:cubicBezTo>
                  <a:cubicBezTo>
                    <a:pt x="257" y="50"/>
                    <a:pt x="247" y="60"/>
                    <a:pt x="247" y="60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5" y="121"/>
                    <a:pt x="139" y="119"/>
                    <a:pt x="139" y="119"/>
                  </a:cubicBezTo>
                  <a:cubicBezTo>
                    <a:pt x="108" y="105"/>
                    <a:pt x="49" y="118"/>
                    <a:pt x="45" y="110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41" y="71"/>
                    <a:pt x="145" y="71"/>
                    <a:pt x="149" y="69"/>
                  </a:cubicBezTo>
                  <a:cubicBezTo>
                    <a:pt x="155" y="67"/>
                    <a:pt x="158" y="61"/>
                    <a:pt x="156" y="57"/>
                  </a:cubicBezTo>
                  <a:cubicBezTo>
                    <a:pt x="154" y="53"/>
                    <a:pt x="148" y="52"/>
                    <a:pt x="142" y="55"/>
                  </a:cubicBezTo>
                  <a:cubicBezTo>
                    <a:pt x="138" y="56"/>
                    <a:pt x="135" y="60"/>
                    <a:pt x="135" y="64"/>
                  </a:cubicBezTo>
                  <a:cubicBezTo>
                    <a:pt x="0" y="124"/>
                    <a:pt x="41" y="122"/>
                    <a:pt x="89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" name="Google Shape;80;p37"/>
            <p:cNvSpPr/>
            <p:nvPr/>
          </p:nvSpPr>
          <p:spPr>
            <a:xfrm>
              <a:off x="5977731" y="3598069"/>
              <a:ext cx="495300" cy="558800"/>
            </a:xfrm>
            <a:custGeom>
              <a:rect b="b" l="l" r="r" t="t"/>
              <a:pathLst>
                <a:path extrusionOk="0" h="106" w="94">
                  <a:moveTo>
                    <a:pt x="36" y="58"/>
                  </a:moveTo>
                  <a:cubicBezTo>
                    <a:pt x="19" y="26"/>
                    <a:pt x="2" y="34"/>
                    <a:pt x="2" y="34"/>
                  </a:cubicBezTo>
                  <a:cubicBezTo>
                    <a:pt x="0" y="19"/>
                    <a:pt x="14" y="15"/>
                    <a:pt x="14" y="15"/>
                  </a:cubicBezTo>
                  <a:cubicBezTo>
                    <a:pt x="14" y="15"/>
                    <a:pt x="15" y="9"/>
                    <a:pt x="21" y="8"/>
                  </a:cubicBezTo>
                  <a:cubicBezTo>
                    <a:pt x="26" y="8"/>
                    <a:pt x="40" y="4"/>
                    <a:pt x="54" y="0"/>
                  </a:cubicBezTo>
                  <a:cubicBezTo>
                    <a:pt x="70" y="12"/>
                    <a:pt x="81" y="27"/>
                    <a:pt x="88" y="45"/>
                  </a:cubicBezTo>
                  <a:cubicBezTo>
                    <a:pt x="92" y="57"/>
                    <a:pt x="94" y="71"/>
                    <a:pt x="92" y="84"/>
                  </a:cubicBezTo>
                  <a:cubicBezTo>
                    <a:pt x="84" y="90"/>
                    <a:pt x="71" y="99"/>
                    <a:pt x="69" y="101"/>
                  </a:cubicBezTo>
                  <a:cubicBezTo>
                    <a:pt x="66" y="103"/>
                    <a:pt x="60" y="104"/>
                    <a:pt x="57" y="103"/>
                  </a:cubicBezTo>
                  <a:cubicBezTo>
                    <a:pt x="54" y="101"/>
                    <a:pt x="51" y="102"/>
                    <a:pt x="51" y="102"/>
                  </a:cubicBezTo>
                  <a:cubicBezTo>
                    <a:pt x="42" y="106"/>
                    <a:pt x="32" y="98"/>
                    <a:pt x="32" y="98"/>
                  </a:cubicBezTo>
                  <a:cubicBezTo>
                    <a:pt x="32" y="98"/>
                    <a:pt x="53" y="91"/>
                    <a:pt x="36" y="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b="0" i="0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"/>
          <p:cNvGrpSpPr/>
          <p:nvPr/>
        </p:nvGrpSpPr>
        <p:grpSpPr>
          <a:xfrm>
            <a:off x="1588" y="3910582"/>
            <a:ext cx="12192000" cy="2935545"/>
            <a:chOff x="1588" y="3910582"/>
            <a:chExt cx="12192000" cy="2935545"/>
          </a:xfrm>
        </p:grpSpPr>
        <p:grpSp>
          <p:nvGrpSpPr>
            <p:cNvPr id="93" name="Google Shape;93;p1"/>
            <p:cNvGrpSpPr/>
            <p:nvPr/>
          </p:nvGrpSpPr>
          <p:grpSpPr>
            <a:xfrm>
              <a:off x="1588" y="3910582"/>
              <a:ext cx="12192000" cy="2395538"/>
              <a:chOff x="1588" y="2212975"/>
              <a:chExt cx="12192000" cy="2395538"/>
            </a:xfrm>
          </p:grpSpPr>
          <p:sp>
            <p:nvSpPr>
              <p:cNvPr id="94" name="Google Shape;94;p1"/>
              <p:cNvSpPr/>
              <p:nvPr/>
            </p:nvSpPr>
            <p:spPr>
              <a:xfrm>
                <a:off x="1588" y="2212975"/>
                <a:ext cx="12192000" cy="2395538"/>
              </a:xfrm>
              <a:custGeom>
                <a:rect b="b" l="l" r="r" t="t"/>
                <a:pathLst>
                  <a:path extrusionOk="0" h="1254" w="6378">
                    <a:moveTo>
                      <a:pt x="6378" y="663"/>
                    </a:moveTo>
                    <a:cubicBezTo>
                      <a:pt x="6373" y="663"/>
                      <a:pt x="6373" y="663"/>
                      <a:pt x="6373" y="663"/>
                    </a:cubicBezTo>
                    <a:cubicBezTo>
                      <a:pt x="6346" y="643"/>
                      <a:pt x="6346" y="643"/>
                      <a:pt x="6346" y="643"/>
                    </a:cubicBezTo>
                    <a:cubicBezTo>
                      <a:pt x="6029" y="642"/>
                      <a:pt x="6029" y="642"/>
                      <a:pt x="6029" y="642"/>
                    </a:cubicBezTo>
                    <a:cubicBezTo>
                      <a:pt x="6012" y="655"/>
                      <a:pt x="6012" y="655"/>
                      <a:pt x="6012" y="655"/>
                    </a:cubicBezTo>
                    <a:cubicBezTo>
                      <a:pt x="6012" y="648"/>
                      <a:pt x="6007" y="647"/>
                      <a:pt x="6007" y="647"/>
                    </a:cubicBezTo>
                    <a:cubicBezTo>
                      <a:pt x="6008" y="645"/>
                      <a:pt x="5997" y="644"/>
                      <a:pt x="5997" y="644"/>
                    </a:cubicBezTo>
                    <a:cubicBezTo>
                      <a:pt x="5996" y="642"/>
                      <a:pt x="5989" y="633"/>
                      <a:pt x="5989" y="633"/>
                    </a:cubicBezTo>
                    <a:cubicBezTo>
                      <a:pt x="5987" y="630"/>
                      <a:pt x="5984" y="630"/>
                      <a:pt x="5984" y="630"/>
                    </a:cubicBezTo>
                    <a:cubicBezTo>
                      <a:pt x="5986" y="627"/>
                      <a:pt x="5986" y="627"/>
                      <a:pt x="5986" y="627"/>
                    </a:cubicBezTo>
                    <a:cubicBezTo>
                      <a:pt x="5987" y="625"/>
                      <a:pt x="5987" y="625"/>
                      <a:pt x="5987" y="625"/>
                    </a:cubicBezTo>
                    <a:cubicBezTo>
                      <a:pt x="5987" y="624"/>
                      <a:pt x="5987" y="624"/>
                      <a:pt x="5987" y="624"/>
                    </a:cubicBezTo>
                    <a:cubicBezTo>
                      <a:pt x="5988" y="623"/>
                      <a:pt x="5988" y="623"/>
                      <a:pt x="5988" y="623"/>
                    </a:cubicBezTo>
                    <a:cubicBezTo>
                      <a:pt x="5987" y="622"/>
                      <a:pt x="5987" y="622"/>
                      <a:pt x="5987" y="622"/>
                    </a:cubicBezTo>
                    <a:cubicBezTo>
                      <a:pt x="5986" y="620"/>
                      <a:pt x="5983" y="622"/>
                      <a:pt x="5983" y="622"/>
                    </a:cubicBezTo>
                    <a:cubicBezTo>
                      <a:pt x="5979" y="622"/>
                      <a:pt x="5979" y="622"/>
                      <a:pt x="5979" y="622"/>
                    </a:cubicBezTo>
                    <a:cubicBezTo>
                      <a:pt x="5976" y="623"/>
                      <a:pt x="5976" y="623"/>
                      <a:pt x="5976" y="623"/>
                    </a:cubicBezTo>
                    <a:cubicBezTo>
                      <a:pt x="5974" y="622"/>
                      <a:pt x="5974" y="622"/>
                      <a:pt x="5974" y="622"/>
                    </a:cubicBezTo>
                    <a:cubicBezTo>
                      <a:pt x="5971" y="621"/>
                      <a:pt x="5971" y="621"/>
                      <a:pt x="5971" y="621"/>
                    </a:cubicBezTo>
                    <a:cubicBezTo>
                      <a:pt x="5969" y="620"/>
                      <a:pt x="5969" y="620"/>
                      <a:pt x="5969" y="620"/>
                    </a:cubicBezTo>
                    <a:cubicBezTo>
                      <a:pt x="5967" y="619"/>
                      <a:pt x="5965" y="617"/>
                      <a:pt x="5965" y="617"/>
                    </a:cubicBezTo>
                    <a:cubicBezTo>
                      <a:pt x="5963" y="614"/>
                      <a:pt x="5957" y="613"/>
                      <a:pt x="5957" y="613"/>
                    </a:cubicBezTo>
                    <a:cubicBezTo>
                      <a:pt x="5955" y="612"/>
                      <a:pt x="5955" y="612"/>
                      <a:pt x="5955" y="612"/>
                    </a:cubicBezTo>
                    <a:cubicBezTo>
                      <a:pt x="5955" y="610"/>
                      <a:pt x="5955" y="610"/>
                      <a:pt x="5955" y="610"/>
                    </a:cubicBezTo>
                    <a:cubicBezTo>
                      <a:pt x="5955" y="609"/>
                      <a:pt x="5955" y="609"/>
                      <a:pt x="5955" y="609"/>
                    </a:cubicBezTo>
                    <a:cubicBezTo>
                      <a:pt x="5956" y="607"/>
                      <a:pt x="5956" y="607"/>
                      <a:pt x="5956" y="607"/>
                    </a:cubicBezTo>
                    <a:cubicBezTo>
                      <a:pt x="5956" y="606"/>
                      <a:pt x="5956" y="606"/>
                      <a:pt x="5956" y="606"/>
                    </a:cubicBezTo>
                    <a:cubicBezTo>
                      <a:pt x="5954" y="604"/>
                      <a:pt x="5954" y="604"/>
                      <a:pt x="5954" y="604"/>
                    </a:cubicBezTo>
                    <a:cubicBezTo>
                      <a:pt x="5952" y="603"/>
                      <a:pt x="5952" y="603"/>
                      <a:pt x="5952" y="603"/>
                    </a:cubicBezTo>
                    <a:cubicBezTo>
                      <a:pt x="5949" y="602"/>
                      <a:pt x="5949" y="602"/>
                      <a:pt x="5949" y="602"/>
                    </a:cubicBezTo>
                    <a:cubicBezTo>
                      <a:pt x="5947" y="603"/>
                      <a:pt x="5947" y="603"/>
                      <a:pt x="5947" y="603"/>
                    </a:cubicBezTo>
                    <a:cubicBezTo>
                      <a:pt x="5947" y="604"/>
                      <a:pt x="5947" y="604"/>
                      <a:pt x="5947" y="604"/>
                    </a:cubicBezTo>
                    <a:cubicBezTo>
                      <a:pt x="5946" y="606"/>
                      <a:pt x="5946" y="606"/>
                      <a:pt x="5946" y="606"/>
                    </a:cubicBezTo>
                    <a:cubicBezTo>
                      <a:pt x="5945" y="607"/>
                      <a:pt x="5945" y="607"/>
                      <a:pt x="5945" y="607"/>
                    </a:cubicBezTo>
                    <a:cubicBezTo>
                      <a:pt x="5945" y="608"/>
                      <a:pt x="5945" y="608"/>
                      <a:pt x="5945" y="608"/>
                    </a:cubicBezTo>
                    <a:cubicBezTo>
                      <a:pt x="5944" y="609"/>
                      <a:pt x="5944" y="609"/>
                      <a:pt x="5944" y="609"/>
                    </a:cubicBezTo>
                    <a:cubicBezTo>
                      <a:pt x="5944" y="610"/>
                      <a:pt x="5944" y="610"/>
                      <a:pt x="5944" y="610"/>
                    </a:cubicBezTo>
                    <a:cubicBezTo>
                      <a:pt x="5944" y="612"/>
                      <a:pt x="5944" y="612"/>
                      <a:pt x="5944" y="612"/>
                    </a:cubicBezTo>
                    <a:cubicBezTo>
                      <a:pt x="5944" y="613"/>
                      <a:pt x="5944" y="613"/>
                      <a:pt x="5944" y="613"/>
                    </a:cubicBezTo>
                    <a:cubicBezTo>
                      <a:pt x="5943" y="614"/>
                      <a:pt x="5943" y="614"/>
                      <a:pt x="5943" y="614"/>
                    </a:cubicBezTo>
                    <a:cubicBezTo>
                      <a:pt x="5941" y="614"/>
                      <a:pt x="5941" y="614"/>
                      <a:pt x="5941" y="614"/>
                    </a:cubicBezTo>
                    <a:cubicBezTo>
                      <a:pt x="5939" y="616"/>
                      <a:pt x="5939" y="616"/>
                      <a:pt x="5939" y="616"/>
                    </a:cubicBezTo>
                    <a:cubicBezTo>
                      <a:pt x="5937" y="617"/>
                      <a:pt x="5935" y="619"/>
                      <a:pt x="5935" y="622"/>
                    </a:cubicBezTo>
                    <a:cubicBezTo>
                      <a:pt x="5934" y="626"/>
                      <a:pt x="5934" y="629"/>
                      <a:pt x="5934" y="630"/>
                    </a:cubicBezTo>
                    <a:cubicBezTo>
                      <a:pt x="5934" y="542"/>
                      <a:pt x="5934" y="542"/>
                      <a:pt x="5934" y="542"/>
                    </a:cubicBezTo>
                    <a:cubicBezTo>
                      <a:pt x="5948" y="532"/>
                      <a:pt x="5948" y="532"/>
                      <a:pt x="5948" y="532"/>
                    </a:cubicBezTo>
                    <a:cubicBezTo>
                      <a:pt x="5948" y="524"/>
                      <a:pt x="5948" y="524"/>
                      <a:pt x="5948" y="524"/>
                    </a:cubicBezTo>
                    <a:cubicBezTo>
                      <a:pt x="5931" y="524"/>
                      <a:pt x="5931" y="524"/>
                      <a:pt x="5931" y="524"/>
                    </a:cubicBezTo>
                    <a:cubicBezTo>
                      <a:pt x="5931" y="501"/>
                      <a:pt x="5931" y="501"/>
                      <a:pt x="5931" y="501"/>
                    </a:cubicBezTo>
                    <a:cubicBezTo>
                      <a:pt x="5934" y="501"/>
                      <a:pt x="5934" y="501"/>
                      <a:pt x="5934" y="501"/>
                    </a:cubicBezTo>
                    <a:cubicBezTo>
                      <a:pt x="5934" y="498"/>
                      <a:pt x="5934" y="498"/>
                      <a:pt x="5934" y="498"/>
                    </a:cubicBezTo>
                    <a:cubicBezTo>
                      <a:pt x="5920" y="498"/>
                      <a:pt x="5920" y="498"/>
                      <a:pt x="5920" y="498"/>
                    </a:cubicBezTo>
                    <a:cubicBezTo>
                      <a:pt x="5929" y="494"/>
                      <a:pt x="5929" y="494"/>
                      <a:pt x="5929" y="494"/>
                    </a:cubicBezTo>
                    <a:cubicBezTo>
                      <a:pt x="5901" y="494"/>
                      <a:pt x="5901" y="494"/>
                      <a:pt x="5901" y="494"/>
                    </a:cubicBezTo>
                    <a:cubicBezTo>
                      <a:pt x="5901" y="491"/>
                      <a:pt x="5901" y="491"/>
                      <a:pt x="5901" y="491"/>
                    </a:cubicBezTo>
                    <a:cubicBezTo>
                      <a:pt x="5850" y="491"/>
                      <a:pt x="5850" y="491"/>
                      <a:pt x="5850" y="491"/>
                    </a:cubicBezTo>
                    <a:cubicBezTo>
                      <a:pt x="5850" y="494"/>
                      <a:pt x="5850" y="494"/>
                      <a:pt x="5850" y="494"/>
                    </a:cubicBezTo>
                    <a:cubicBezTo>
                      <a:pt x="5833" y="494"/>
                      <a:pt x="5833" y="494"/>
                      <a:pt x="5833" y="494"/>
                    </a:cubicBezTo>
                    <a:cubicBezTo>
                      <a:pt x="5834" y="493"/>
                      <a:pt x="5834" y="493"/>
                      <a:pt x="5834" y="493"/>
                    </a:cubicBezTo>
                    <a:cubicBezTo>
                      <a:pt x="5834" y="492"/>
                      <a:pt x="5834" y="492"/>
                      <a:pt x="5834" y="492"/>
                    </a:cubicBezTo>
                    <a:cubicBezTo>
                      <a:pt x="5835" y="491"/>
                      <a:pt x="5835" y="491"/>
                      <a:pt x="5835" y="491"/>
                    </a:cubicBezTo>
                    <a:cubicBezTo>
                      <a:pt x="5835" y="490"/>
                      <a:pt x="5835" y="490"/>
                      <a:pt x="5835" y="490"/>
                    </a:cubicBezTo>
                    <a:cubicBezTo>
                      <a:pt x="5832" y="489"/>
                      <a:pt x="5832" y="489"/>
                      <a:pt x="5832" y="489"/>
                    </a:cubicBezTo>
                    <a:cubicBezTo>
                      <a:pt x="5830" y="489"/>
                      <a:pt x="5829" y="489"/>
                      <a:pt x="5829" y="489"/>
                    </a:cubicBezTo>
                    <a:cubicBezTo>
                      <a:pt x="5829" y="487"/>
                      <a:pt x="5829" y="487"/>
                      <a:pt x="5829" y="487"/>
                    </a:cubicBezTo>
                    <a:cubicBezTo>
                      <a:pt x="5829" y="485"/>
                      <a:pt x="5829" y="485"/>
                      <a:pt x="5829" y="485"/>
                    </a:cubicBezTo>
                    <a:cubicBezTo>
                      <a:pt x="5831" y="485"/>
                      <a:pt x="5831" y="485"/>
                      <a:pt x="5831" y="485"/>
                    </a:cubicBezTo>
                    <a:cubicBezTo>
                      <a:pt x="5831" y="480"/>
                      <a:pt x="5831" y="480"/>
                      <a:pt x="5831" y="480"/>
                    </a:cubicBezTo>
                    <a:cubicBezTo>
                      <a:pt x="5829" y="480"/>
                      <a:pt x="5829" y="480"/>
                      <a:pt x="5829" y="480"/>
                    </a:cubicBezTo>
                    <a:cubicBezTo>
                      <a:pt x="5829" y="474"/>
                      <a:pt x="5829" y="474"/>
                      <a:pt x="5829" y="474"/>
                    </a:cubicBezTo>
                    <a:cubicBezTo>
                      <a:pt x="5830" y="471"/>
                      <a:pt x="5828" y="470"/>
                      <a:pt x="5828" y="470"/>
                    </a:cubicBezTo>
                    <a:cubicBezTo>
                      <a:pt x="5824" y="470"/>
                      <a:pt x="5824" y="470"/>
                      <a:pt x="5824" y="470"/>
                    </a:cubicBezTo>
                    <a:cubicBezTo>
                      <a:pt x="5824" y="469"/>
                      <a:pt x="5824" y="469"/>
                      <a:pt x="5824" y="469"/>
                    </a:cubicBezTo>
                    <a:cubicBezTo>
                      <a:pt x="5825" y="467"/>
                      <a:pt x="5825" y="467"/>
                      <a:pt x="5825" y="467"/>
                    </a:cubicBezTo>
                    <a:cubicBezTo>
                      <a:pt x="5828" y="464"/>
                      <a:pt x="5824" y="458"/>
                      <a:pt x="5824" y="458"/>
                    </a:cubicBezTo>
                    <a:cubicBezTo>
                      <a:pt x="5824" y="454"/>
                      <a:pt x="5824" y="454"/>
                      <a:pt x="5824" y="454"/>
                    </a:cubicBezTo>
                    <a:cubicBezTo>
                      <a:pt x="5826" y="454"/>
                      <a:pt x="5826" y="454"/>
                      <a:pt x="5826" y="454"/>
                    </a:cubicBezTo>
                    <a:cubicBezTo>
                      <a:pt x="5826" y="452"/>
                      <a:pt x="5826" y="452"/>
                      <a:pt x="5826" y="452"/>
                    </a:cubicBezTo>
                    <a:cubicBezTo>
                      <a:pt x="5825" y="451"/>
                      <a:pt x="5825" y="451"/>
                      <a:pt x="5825" y="451"/>
                    </a:cubicBezTo>
                    <a:cubicBezTo>
                      <a:pt x="5825" y="450"/>
                      <a:pt x="5825" y="450"/>
                      <a:pt x="5825" y="450"/>
                    </a:cubicBezTo>
                    <a:cubicBezTo>
                      <a:pt x="5825" y="448"/>
                      <a:pt x="5821" y="450"/>
                      <a:pt x="5821" y="450"/>
                    </a:cubicBezTo>
                    <a:cubicBezTo>
                      <a:pt x="5820" y="448"/>
                      <a:pt x="5816" y="450"/>
                      <a:pt x="5816" y="448"/>
                    </a:cubicBezTo>
                    <a:cubicBezTo>
                      <a:pt x="5816" y="445"/>
                      <a:pt x="5813" y="437"/>
                      <a:pt x="5813" y="437"/>
                    </a:cubicBezTo>
                    <a:cubicBezTo>
                      <a:pt x="5813" y="435"/>
                      <a:pt x="5813" y="435"/>
                      <a:pt x="5813" y="435"/>
                    </a:cubicBezTo>
                    <a:cubicBezTo>
                      <a:pt x="5813" y="433"/>
                      <a:pt x="5813" y="433"/>
                      <a:pt x="5813" y="433"/>
                    </a:cubicBezTo>
                    <a:cubicBezTo>
                      <a:pt x="5812" y="430"/>
                      <a:pt x="5812" y="430"/>
                      <a:pt x="5812" y="430"/>
                    </a:cubicBezTo>
                    <a:cubicBezTo>
                      <a:pt x="5810" y="430"/>
                      <a:pt x="5810" y="430"/>
                      <a:pt x="5810" y="430"/>
                    </a:cubicBezTo>
                    <a:cubicBezTo>
                      <a:pt x="5808" y="429"/>
                      <a:pt x="5808" y="429"/>
                      <a:pt x="5808" y="429"/>
                    </a:cubicBezTo>
                    <a:cubicBezTo>
                      <a:pt x="5806" y="424"/>
                      <a:pt x="5800" y="425"/>
                      <a:pt x="5800" y="425"/>
                    </a:cubicBezTo>
                    <a:cubicBezTo>
                      <a:pt x="5790" y="427"/>
                      <a:pt x="5795" y="435"/>
                      <a:pt x="5795" y="435"/>
                    </a:cubicBezTo>
                    <a:cubicBezTo>
                      <a:pt x="5796" y="436"/>
                      <a:pt x="5796" y="436"/>
                      <a:pt x="5796" y="436"/>
                    </a:cubicBezTo>
                    <a:cubicBezTo>
                      <a:pt x="5794" y="437"/>
                      <a:pt x="5794" y="437"/>
                      <a:pt x="5794" y="437"/>
                    </a:cubicBezTo>
                    <a:cubicBezTo>
                      <a:pt x="5791" y="437"/>
                      <a:pt x="5784" y="440"/>
                      <a:pt x="5784" y="440"/>
                    </a:cubicBezTo>
                    <a:cubicBezTo>
                      <a:pt x="5784" y="430"/>
                      <a:pt x="5781" y="429"/>
                      <a:pt x="5781" y="429"/>
                    </a:cubicBezTo>
                    <a:cubicBezTo>
                      <a:pt x="5779" y="426"/>
                      <a:pt x="5774" y="426"/>
                      <a:pt x="5774" y="426"/>
                    </a:cubicBezTo>
                    <a:cubicBezTo>
                      <a:pt x="5774" y="415"/>
                      <a:pt x="5774" y="415"/>
                      <a:pt x="5774" y="415"/>
                    </a:cubicBezTo>
                    <a:cubicBezTo>
                      <a:pt x="5777" y="413"/>
                      <a:pt x="5776" y="410"/>
                      <a:pt x="5776" y="410"/>
                    </a:cubicBezTo>
                    <a:cubicBezTo>
                      <a:pt x="5783" y="412"/>
                      <a:pt x="5783" y="412"/>
                      <a:pt x="5783" y="412"/>
                    </a:cubicBezTo>
                    <a:cubicBezTo>
                      <a:pt x="5787" y="413"/>
                      <a:pt x="5787" y="413"/>
                      <a:pt x="5787" y="413"/>
                    </a:cubicBezTo>
                    <a:cubicBezTo>
                      <a:pt x="5790" y="413"/>
                      <a:pt x="5790" y="413"/>
                      <a:pt x="5790" y="413"/>
                    </a:cubicBezTo>
                    <a:cubicBezTo>
                      <a:pt x="5791" y="414"/>
                      <a:pt x="5791" y="414"/>
                      <a:pt x="5791" y="414"/>
                    </a:cubicBezTo>
                    <a:cubicBezTo>
                      <a:pt x="5793" y="416"/>
                      <a:pt x="5798" y="416"/>
                      <a:pt x="5798" y="416"/>
                    </a:cubicBezTo>
                    <a:cubicBezTo>
                      <a:pt x="5803" y="416"/>
                      <a:pt x="5807" y="413"/>
                      <a:pt x="5807" y="413"/>
                    </a:cubicBezTo>
                    <a:cubicBezTo>
                      <a:pt x="5807" y="411"/>
                      <a:pt x="5800" y="410"/>
                      <a:pt x="5800" y="410"/>
                    </a:cubicBezTo>
                    <a:cubicBezTo>
                      <a:pt x="5798" y="410"/>
                      <a:pt x="5792" y="410"/>
                      <a:pt x="5792" y="410"/>
                    </a:cubicBezTo>
                    <a:cubicBezTo>
                      <a:pt x="5786" y="410"/>
                      <a:pt x="5786" y="409"/>
                      <a:pt x="5786" y="409"/>
                    </a:cubicBezTo>
                    <a:cubicBezTo>
                      <a:pt x="5785" y="407"/>
                      <a:pt x="5776" y="402"/>
                      <a:pt x="5776" y="402"/>
                    </a:cubicBezTo>
                    <a:cubicBezTo>
                      <a:pt x="5774" y="402"/>
                      <a:pt x="5771" y="396"/>
                      <a:pt x="5771" y="396"/>
                    </a:cubicBezTo>
                    <a:cubicBezTo>
                      <a:pt x="5768" y="389"/>
                      <a:pt x="5759" y="387"/>
                      <a:pt x="5759" y="387"/>
                    </a:cubicBezTo>
                    <a:cubicBezTo>
                      <a:pt x="5757" y="387"/>
                      <a:pt x="5759" y="384"/>
                      <a:pt x="5759" y="384"/>
                    </a:cubicBezTo>
                    <a:cubicBezTo>
                      <a:pt x="5760" y="382"/>
                      <a:pt x="5760" y="382"/>
                      <a:pt x="5760" y="382"/>
                    </a:cubicBezTo>
                    <a:cubicBezTo>
                      <a:pt x="5761" y="381"/>
                      <a:pt x="5761" y="381"/>
                      <a:pt x="5761" y="381"/>
                    </a:cubicBezTo>
                    <a:cubicBezTo>
                      <a:pt x="5764" y="378"/>
                      <a:pt x="5761" y="375"/>
                      <a:pt x="5761" y="375"/>
                    </a:cubicBezTo>
                    <a:cubicBezTo>
                      <a:pt x="5759" y="374"/>
                      <a:pt x="5756" y="374"/>
                      <a:pt x="5754" y="374"/>
                    </a:cubicBezTo>
                    <a:cubicBezTo>
                      <a:pt x="5751" y="374"/>
                      <a:pt x="5749" y="376"/>
                      <a:pt x="5749" y="376"/>
                    </a:cubicBezTo>
                    <a:cubicBezTo>
                      <a:pt x="5746" y="378"/>
                      <a:pt x="5749" y="380"/>
                      <a:pt x="5749" y="380"/>
                    </a:cubicBezTo>
                    <a:cubicBezTo>
                      <a:pt x="5750" y="381"/>
                      <a:pt x="5750" y="381"/>
                      <a:pt x="5750" y="381"/>
                    </a:cubicBezTo>
                    <a:cubicBezTo>
                      <a:pt x="5752" y="384"/>
                      <a:pt x="5752" y="384"/>
                      <a:pt x="5752" y="384"/>
                    </a:cubicBezTo>
                    <a:cubicBezTo>
                      <a:pt x="5752" y="385"/>
                      <a:pt x="5752" y="386"/>
                      <a:pt x="5752" y="386"/>
                    </a:cubicBezTo>
                    <a:cubicBezTo>
                      <a:pt x="5749" y="387"/>
                      <a:pt x="5749" y="387"/>
                      <a:pt x="5749" y="387"/>
                    </a:cubicBezTo>
                    <a:cubicBezTo>
                      <a:pt x="5747" y="388"/>
                      <a:pt x="5747" y="388"/>
                      <a:pt x="5747" y="388"/>
                    </a:cubicBezTo>
                    <a:cubicBezTo>
                      <a:pt x="5745" y="388"/>
                      <a:pt x="5745" y="388"/>
                      <a:pt x="5745" y="388"/>
                    </a:cubicBezTo>
                    <a:cubicBezTo>
                      <a:pt x="5741" y="389"/>
                      <a:pt x="5736" y="398"/>
                      <a:pt x="5736" y="398"/>
                    </a:cubicBezTo>
                    <a:cubicBezTo>
                      <a:pt x="5735" y="400"/>
                      <a:pt x="5733" y="402"/>
                      <a:pt x="5733" y="402"/>
                    </a:cubicBezTo>
                    <a:cubicBezTo>
                      <a:pt x="5730" y="403"/>
                      <a:pt x="5725" y="407"/>
                      <a:pt x="5725" y="407"/>
                    </a:cubicBezTo>
                    <a:cubicBezTo>
                      <a:pt x="5722" y="409"/>
                      <a:pt x="5719" y="408"/>
                      <a:pt x="5719" y="408"/>
                    </a:cubicBezTo>
                    <a:cubicBezTo>
                      <a:pt x="5717" y="408"/>
                      <a:pt x="5714" y="408"/>
                      <a:pt x="5714" y="408"/>
                    </a:cubicBezTo>
                    <a:cubicBezTo>
                      <a:pt x="5707" y="407"/>
                      <a:pt x="5704" y="410"/>
                      <a:pt x="5704" y="410"/>
                    </a:cubicBezTo>
                    <a:cubicBezTo>
                      <a:pt x="5699" y="413"/>
                      <a:pt x="5709" y="415"/>
                      <a:pt x="5709" y="415"/>
                    </a:cubicBezTo>
                    <a:cubicBezTo>
                      <a:pt x="5716" y="416"/>
                      <a:pt x="5718" y="413"/>
                      <a:pt x="5718" y="413"/>
                    </a:cubicBezTo>
                    <a:cubicBezTo>
                      <a:pt x="5720" y="413"/>
                      <a:pt x="5720" y="413"/>
                      <a:pt x="5720" y="413"/>
                    </a:cubicBezTo>
                    <a:cubicBezTo>
                      <a:pt x="5729" y="412"/>
                      <a:pt x="5735" y="407"/>
                      <a:pt x="5735" y="407"/>
                    </a:cubicBezTo>
                    <a:cubicBezTo>
                      <a:pt x="5735" y="408"/>
                      <a:pt x="5735" y="408"/>
                      <a:pt x="5735" y="408"/>
                    </a:cubicBezTo>
                    <a:cubicBezTo>
                      <a:pt x="5736" y="410"/>
                      <a:pt x="5736" y="410"/>
                      <a:pt x="5736" y="410"/>
                    </a:cubicBezTo>
                    <a:cubicBezTo>
                      <a:pt x="5736" y="413"/>
                      <a:pt x="5741" y="409"/>
                      <a:pt x="5741" y="409"/>
                    </a:cubicBezTo>
                    <a:cubicBezTo>
                      <a:pt x="5743" y="408"/>
                      <a:pt x="5743" y="409"/>
                      <a:pt x="5743" y="409"/>
                    </a:cubicBezTo>
                    <a:cubicBezTo>
                      <a:pt x="5743" y="419"/>
                      <a:pt x="5743" y="419"/>
                      <a:pt x="5743" y="419"/>
                    </a:cubicBezTo>
                    <a:cubicBezTo>
                      <a:pt x="5740" y="418"/>
                      <a:pt x="5740" y="418"/>
                      <a:pt x="5740" y="418"/>
                    </a:cubicBezTo>
                    <a:cubicBezTo>
                      <a:pt x="5738" y="418"/>
                      <a:pt x="5738" y="418"/>
                      <a:pt x="5738" y="418"/>
                    </a:cubicBezTo>
                    <a:cubicBezTo>
                      <a:pt x="5736" y="419"/>
                      <a:pt x="5736" y="419"/>
                      <a:pt x="5736" y="419"/>
                    </a:cubicBezTo>
                    <a:cubicBezTo>
                      <a:pt x="5735" y="419"/>
                      <a:pt x="5735" y="419"/>
                      <a:pt x="5735" y="419"/>
                    </a:cubicBezTo>
                    <a:cubicBezTo>
                      <a:pt x="5735" y="420"/>
                      <a:pt x="5735" y="420"/>
                      <a:pt x="5735" y="420"/>
                    </a:cubicBezTo>
                    <a:cubicBezTo>
                      <a:pt x="5735" y="421"/>
                      <a:pt x="5735" y="421"/>
                      <a:pt x="5735" y="421"/>
                    </a:cubicBezTo>
                    <a:cubicBezTo>
                      <a:pt x="5735" y="422"/>
                      <a:pt x="5735" y="422"/>
                      <a:pt x="5735" y="422"/>
                    </a:cubicBezTo>
                    <a:cubicBezTo>
                      <a:pt x="5734" y="423"/>
                      <a:pt x="5734" y="423"/>
                      <a:pt x="5734" y="423"/>
                    </a:cubicBezTo>
                    <a:cubicBezTo>
                      <a:pt x="5733" y="423"/>
                      <a:pt x="5733" y="423"/>
                      <a:pt x="5733" y="423"/>
                    </a:cubicBezTo>
                    <a:cubicBezTo>
                      <a:pt x="5731" y="425"/>
                      <a:pt x="5731" y="427"/>
                      <a:pt x="5731" y="427"/>
                    </a:cubicBezTo>
                    <a:cubicBezTo>
                      <a:pt x="5725" y="436"/>
                      <a:pt x="5725" y="436"/>
                      <a:pt x="5725" y="436"/>
                    </a:cubicBezTo>
                    <a:cubicBezTo>
                      <a:pt x="5724" y="422"/>
                      <a:pt x="5724" y="422"/>
                      <a:pt x="5724" y="422"/>
                    </a:cubicBezTo>
                    <a:cubicBezTo>
                      <a:pt x="5725" y="422"/>
                      <a:pt x="5725" y="422"/>
                      <a:pt x="5725" y="422"/>
                    </a:cubicBezTo>
                    <a:cubicBezTo>
                      <a:pt x="5726" y="421"/>
                      <a:pt x="5726" y="421"/>
                      <a:pt x="5726" y="421"/>
                    </a:cubicBezTo>
                    <a:cubicBezTo>
                      <a:pt x="5726" y="419"/>
                      <a:pt x="5726" y="419"/>
                      <a:pt x="5726" y="419"/>
                    </a:cubicBezTo>
                    <a:cubicBezTo>
                      <a:pt x="5726" y="418"/>
                      <a:pt x="5726" y="418"/>
                      <a:pt x="5726" y="418"/>
                    </a:cubicBezTo>
                    <a:cubicBezTo>
                      <a:pt x="5725" y="418"/>
                      <a:pt x="5725" y="418"/>
                      <a:pt x="5725" y="418"/>
                    </a:cubicBezTo>
                    <a:cubicBezTo>
                      <a:pt x="5723" y="420"/>
                      <a:pt x="5723" y="420"/>
                      <a:pt x="5723" y="420"/>
                    </a:cubicBezTo>
                    <a:cubicBezTo>
                      <a:pt x="5722" y="421"/>
                      <a:pt x="5722" y="421"/>
                      <a:pt x="5722" y="421"/>
                    </a:cubicBezTo>
                    <a:cubicBezTo>
                      <a:pt x="5722" y="423"/>
                      <a:pt x="5722" y="423"/>
                      <a:pt x="5722" y="423"/>
                    </a:cubicBezTo>
                    <a:cubicBezTo>
                      <a:pt x="5720" y="425"/>
                      <a:pt x="5716" y="434"/>
                      <a:pt x="5716" y="434"/>
                    </a:cubicBezTo>
                    <a:cubicBezTo>
                      <a:pt x="5715" y="435"/>
                      <a:pt x="5715" y="435"/>
                      <a:pt x="5715" y="435"/>
                    </a:cubicBezTo>
                    <a:cubicBezTo>
                      <a:pt x="5715" y="435"/>
                      <a:pt x="5715" y="435"/>
                      <a:pt x="5715" y="435"/>
                    </a:cubicBezTo>
                    <a:cubicBezTo>
                      <a:pt x="5714" y="435"/>
                      <a:pt x="5714" y="435"/>
                      <a:pt x="5714" y="435"/>
                    </a:cubicBezTo>
                    <a:cubicBezTo>
                      <a:pt x="5714" y="432"/>
                      <a:pt x="5714" y="431"/>
                      <a:pt x="5714" y="431"/>
                    </a:cubicBezTo>
                    <a:cubicBezTo>
                      <a:pt x="5714" y="429"/>
                      <a:pt x="5714" y="429"/>
                      <a:pt x="5714" y="429"/>
                    </a:cubicBezTo>
                    <a:cubicBezTo>
                      <a:pt x="5714" y="427"/>
                      <a:pt x="5714" y="427"/>
                      <a:pt x="5714" y="427"/>
                    </a:cubicBezTo>
                    <a:cubicBezTo>
                      <a:pt x="5715" y="425"/>
                      <a:pt x="5715" y="425"/>
                      <a:pt x="5715" y="425"/>
                    </a:cubicBezTo>
                    <a:cubicBezTo>
                      <a:pt x="5715" y="423"/>
                      <a:pt x="5715" y="423"/>
                      <a:pt x="5715" y="423"/>
                    </a:cubicBezTo>
                    <a:cubicBezTo>
                      <a:pt x="5714" y="424"/>
                      <a:pt x="5714" y="424"/>
                      <a:pt x="5714" y="424"/>
                    </a:cubicBezTo>
                    <a:cubicBezTo>
                      <a:pt x="5713" y="424"/>
                      <a:pt x="5713" y="424"/>
                      <a:pt x="5713" y="424"/>
                    </a:cubicBezTo>
                    <a:cubicBezTo>
                      <a:pt x="5712" y="425"/>
                      <a:pt x="5712" y="425"/>
                      <a:pt x="5712" y="425"/>
                    </a:cubicBezTo>
                    <a:cubicBezTo>
                      <a:pt x="5711" y="424"/>
                      <a:pt x="5711" y="424"/>
                      <a:pt x="5711" y="424"/>
                    </a:cubicBezTo>
                    <a:cubicBezTo>
                      <a:pt x="5712" y="422"/>
                      <a:pt x="5712" y="422"/>
                      <a:pt x="5712" y="422"/>
                    </a:cubicBezTo>
                    <a:cubicBezTo>
                      <a:pt x="5711" y="421"/>
                      <a:pt x="5711" y="421"/>
                      <a:pt x="5711" y="421"/>
                    </a:cubicBezTo>
                    <a:cubicBezTo>
                      <a:pt x="5709" y="420"/>
                      <a:pt x="5709" y="420"/>
                      <a:pt x="5709" y="420"/>
                    </a:cubicBezTo>
                    <a:cubicBezTo>
                      <a:pt x="5707" y="420"/>
                      <a:pt x="5707" y="420"/>
                      <a:pt x="5707" y="420"/>
                    </a:cubicBezTo>
                    <a:cubicBezTo>
                      <a:pt x="5705" y="420"/>
                      <a:pt x="5705" y="420"/>
                      <a:pt x="5705" y="420"/>
                    </a:cubicBezTo>
                    <a:cubicBezTo>
                      <a:pt x="5704" y="420"/>
                      <a:pt x="5704" y="420"/>
                      <a:pt x="5704" y="420"/>
                    </a:cubicBezTo>
                    <a:cubicBezTo>
                      <a:pt x="5704" y="418"/>
                      <a:pt x="5701" y="416"/>
                      <a:pt x="5701" y="416"/>
                    </a:cubicBezTo>
                    <a:cubicBezTo>
                      <a:pt x="5700" y="415"/>
                      <a:pt x="5700" y="416"/>
                      <a:pt x="5700" y="416"/>
                    </a:cubicBezTo>
                    <a:cubicBezTo>
                      <a:pt x="5699" y="418"/>
                      <a:pt x="5699" y="418"/>
                      <a:pt x="5699" y="418"/>
                    </a:cubicBezTo>
                    <a:cubicBezTo>
                      <a:pt x="5700" y="419"/>
                      <a:pt x="5700" y="419"/>
                      <a:pt x="5700" y="419"/>
                    </a:cubicBezTo>
                    <a:cubicBezTo>
                      <a:pt x="5700" y="421"/>
                      <a:pt x="5700" y="421"/>
                      <a:pt x="5700" y="421"/>
                    </a:cubicBezTo>
                    <a:cubicBezTo>
                      <a:pt x="5701" y="423"/>
                      <a:pt x="5701" y="423"/>
                      <a:pt x="5701" y="423"/>
                    </a:cubicBezTo>
                    <a:cubicBezTo>
                      <a:pt x="5701" y="424"/>
                      <a:pt x="5701" y="424"/>
                      <a:pt x="5701" y="424"/>
                    </a:cubicBezTo>
                    <a:cubicBezTo>
                      <a:pt x="5700" y="425"/>
                      <a:pt x="5700" y="425"/>
                      <a:pt x="5700" y="425"/>
                    </a:cubicBezTo>
                    <a:cubicBezTo>
                      <a:pt x="5700" y="427"/>
                      <a:pt x="5700" y="427"/>
                      <a:pt x="5700" y="427"/>
                    </a:cubicBezTo>
                    <a:cubicBezTo>
                      <a:pt x="5699" y="428"/>
                      <a:pt x="5699" y="428"/>
                      <a:pt x="5699" y="428"/>
                    </a:cubicBezTo>
                    <a:cubicBezTo>
                      <a:pt x="5699" y="430"/>
                      <a:pt x="5699" y="430"/>
                      <a:pt x="5699" y="430"/>
                    </a:cubicBezTo>
                    <a:cubicBezTo>
                      <a:pt x="5699" y="432"/>
                      <a:pt x="5699" y="432"/>
                      <a:pt x="5699" y="432"/>
                    </a:cubicBezTo>
                    <a:cubicBezTo>
                      <a:pt x="5699" y="434"/>
                      <a:pt x="5699" y="434"/>
                      <a:pt x="5699" y="434"/>
                    </a:cubicBezTo>
                    <a:cubicBezTo>
                      <a:pt x="5699" y="435"/>
                      <a:pt x="5699" y="435"/>
                      <a:pt x="5699" y="435"/>
                    </a:cubicBezTo>
                    <a:cubicBezTo>
                      <a:pt x="5698" y="436"/>
                      <a:pt x="5698" y="436"/>
                      <a:pt x="5698" y="436"/>
                    </a:cubicBezTo>
                    <a:cubicBezTo>
                      <a:pt x="5690" y="426"/>
                      <a:pt x="5690" y="426"/>
                      <a:pt x="5690" y="426"/>
                    </a:cubicBezTo>
                    <a:cubicBezTo>
                      <a:pt x="5690" y="424"/>
                      <a:pt x="5690" y="424"/>
                      <a:pt x="5690" y="424"/>
                    </a:cubicBezTo>
                    <a:cubicBezTo>
                      <a:pt x="5688" y="422"/>
                      <a:pt x="5688" y="422"/>
                      <a:pt x="5688" y="422"/>
                    </a:cubicBezTo>
                    <a:cubicBezTo>
                      <a:pt x="5686" y="422"/>
                      <a:pt x="5686" y="422"/>
                      <a:pt x="5686" y="422"/>
                    </a:cubicBezTo>
                    <a:cubicBezTo>
                      <a:pt x="5686" y="423"/>
                      <a:pt x="5686" y="423"/>
                      <a:pt x="5686" y="423"/>
                    </a:cubicBezTo>
                    <a:cubicBezTo>
                      <a:pt x="5687" y="424"/>
                      <a:pt x="5687" y="424"/>
                      <a:pt x="5687" y="424"/>
                    </a:cubicBezTo>
                    <a:cubicBezTo>
                      <a:pt x="5689" y="428"/>
                      <a:pt x="5689" y="428"/>
                      <a:pt x="5689" y="428"/>
                    </a:cubicBezTo>
                    <a:cubicBezTo>
                      <a:pt x="5688" y="432"/>
                      <a:pt x="5687" y="453"/>
                      <a:pt x="5687" y="453"/>
                    </a:cubicBezTo>
                    <a:cubicBezTo>
                      <a:pt x="5683" y="456"/>
                      <a:pt x="5683" y="456"/>
                      <a:pt x="5683" y="456"/>
                    </a:cubicBezTo>
                    <a:cubicBezTo>
                      <a:pt x="5679" y="457"/>
                      <a:pt x="5674" y="464"/>
                      <a:pt x="5674" y="464"/>
                    </a:cubicBezTo>
                    <a:cubicBezTo>
                      <a:pt x="5672" y="465"/>
                      <a:pt x="5672" y="465"/>
                      <a:pt x="5672" y="465"/>
                    </a:cubicBezTo>
                    <a:cubicBezTo>
                      <a:pt x="5670" y="465"/>
                      <a:pt x="5670" y="465"/>
                      <a:pt x="5670" y="465"/>
                    </a:cubicBezTo>
                    <a:cubicBezTo>
                      <a:pt x="5668" y="466"/>
                      <a:pt x="5668" y="466"/>
                      <a:pt x="5668" y="466"/>
                    </a:cubicBezTo>
                    <a:cubicBezTo>
                      <a:pt x="5667" y="468"/>
                      <a:pt x="5667" y="468"/>
                      <a:pt x="5667" y="468"/>
                    </a:cubicBezTo>
                    <a:cubicBezTo>
                      <a:pt x="5669" y="470"/>
                      <a:pt x="5669" y="470"/>
                      <a:pt x="5669" y="470"/>
                    </a:cubicBezTo>
                    <a:cubicBezTo>
                      <a:pt x="5669" y="471"/>
                      <a:pt x="5669" y="471"/>
                      <a:pt x="5669" y="471"/>
                    </a:cubicBezTo>
                    <a:cubicBezTo>
                      <a:pt x="5669" y="473"/>
                      <a:pt x="5669" y="473"/>
                      <a:pt x="5669" y="473"/>
                    </a:cubicBezTo>
                    <a:cubicBezTo>
                      <a:pt x="5669" y="475"/>
                      <a:pt x="5669" y="475"/>
                      <a:pt x="5669" y="475"/>
                    </a:cubicBezTo>
                    <a:cubicBezTo>
                      <a:pt x="5669" y="476"/>
                      <a:pt x="5669" y="476"/>
                      <a:pt x="5669" y="476"/>
                    </a:cubicBezTo>
                    <a:cubicBezTo>
                      <a:pt x="5670" y="477"/>
                      <a:pt x="5670" y="477"/>
                      <a:pt x="5670" y="477"/>
                    </a:cubicBezTo>
                    <a:cubicBezTo>
                      <a:pt x="5671" y="479"/>
                      <a:pt x="5671" y="479"/>
                      <a:pt x="5671" y="479"/>
                    </a:cubicBezTo>
                    <a:cubicBezTo>
                      <a:pt x="5671" y="481"/>
                      <a:pt x="5671" y="481"/>
                      <a:pt x="5671" y="481"/>
                    </a:cubicBezTo>
                    <a:cubicBezTo>
                      <a:pt x="5673" y="482"/>
                      <a:pt x="5673" y="482"/>
                      <a:pt x="5673" y="482"/>
                    </a:cubicBezTo>
                    <a:cubicBezTo>
                      <a:pt x="5675" y="482"/>
                      <a:pt x="5675" y="482"/>
                      <a:pt x="5675" y="482"/>
                    </a:cubicBezTo>
                    <a:cubicBezTo>
                      <a:pt x="5675" y="484"/>
                      <a:pt x="5675" y="484"/>
                      <a:pt x="5675" y="484"/>
                    </a:cubicBezTo>
                    <a:cubicBezTo>
                      <a:pt x="5676" y="486"/>
                      <a:pt x="5676" y="486"/>
                      <a:pt x="5676" y="486"/>
                    </a:cubicBezTo>
                    <a:cubicBezTo>
                      <a:pt x="5677" y="487"/>
                      <a:pt x="5677" y="487"/>
                      <a:pt x="5677" y="487"/>
                    </a:cubicBezTo>
                    <a:cubicBezTo>
                      <a:pt x="5678" y="487"/>
                      <a:pt x="5678" y="487"/>
                      <a:pt x="5678" y="487"/>
                    </a:cubicBezTo>
                    <a:cubicBezTo>
                      <a:pt x="5677" y="488"/>
                      <a:pt x="5677" y="488"/>
                      <a:pt x="5677" y="488"/>
                    </a:cubicBezTo>
                    <a:cubicBezTo>
                      <a:pt x="5676" y="489"/>
                      <a:pt x="5676" y="489"/>
                      <a:pt x="5676" y="489"/>
                    </a:cubicBezTo>
                    <a:cubicBezTo>
                      <a:pt x="5674" y="490"/>
                      <a:pt x="5674" y="490"/>
                      <a:pt x="5674" y="490"/>
                    </a:cubicBezTo>
                    <a:cubicBezTo>
                      <a:pt x="5672" y="490"/>
                      <a:pt x="5672" y="490"/>
                      <a:pt x="5672" y="490"/>
                    </a:cubicBezTo>
                    <a:cubicBezTo>
                      <a:pt x="5672" y="491"/>
                      <a:pt x="5672" y="491"/>
                      <a:pt x="5672" y="491"/>
                    </a:cubicBezTo>
                    <a:cubicBezTo>
                      <a:pt x="5601" y="491"/>
                      <a:pt x="5601" y="491"/>
                      <a:pt x="5601" y="491"/>
                    </a:cubicBezTo>
                    <a:cubicBezTo>
                      <a:pt x="5601" y="497"/>
                      <a:pt x="5601" y="497"/>
                      <a:pt x="5601" y="497"/>
                    </a:cubicBezTo>
                    <a:cubicBezTo>
                      <a:pt x="5568" y="497"/>
                      <a:pt x="5568" y="497"/>
                      <a:pt x="5568" y="497"/>
                    </a:cubicBezTo>
                    <a:cubicBezTo>
                      <a:pt x="5568" y="500"/>
                      <a:pt x="5568" y="500"/>
                      <a:pt x="5568" y="500"/>
                    </a:cubicBezTo>
                    <a:cubicBezTo>
                      <a:pt x="5571" y="500"/>
                      <a:pt x="5571" y="500"/>
                      <a:pt x="5571" y="500"/>
                    </a:cubicBezTo>
                    <a:cubicBezTo>
                      <a:pt x="5571" y="523"/>
                      <a:pt x="5571" y="523"/>
                      <a:pt x="5571" y="523"/>
                    </a:cubicBezTo>
                    <a:cubicBezTo>
                      <a:pt x="5555" y="523"/>
                      <a:pt x="5555" y="523"/>
                      <a:pt x="5555" y="523"/>
                    </a:cubicBezTo>
                    <a:cubicBezTo>
                      <a:pt x="5555" y="531"/>
                      <a:pt x="5555" y="531"/>
                      <a:pt x="5555" y="531"/>
                    </a:cubicBezTo>
                    <a:cubicBezTo>
                      <a:pt x="5569" y="542"/>
                      <a:pt x="5569" y="542"/>
                      <a:pt x="5569" y="542"/>
                    </a:cubicBezTo>
                    <a:cubicBezTo>
                      <a:pt x="5569" y="630"/>
                      <a:pt x="5569" y="630"/>
                      <a:pt x="5569" y="630"/>
                    </a:cubicBezTo>
                    <a:cubicBezTo>
                      <a:pt x="5569" y="629"/>
                      <a:pt x="5569" y="622"/>
                      <a:pt x="5566" y="618"/>
                    </a:cubicBezTo>
                    <a:cubicBezTo>
                      <a:pt x="5565" y="617"/>
                      <a:pt x="5564" y="616"/>
                      <a:pt x="5563" y="615"/>
                    </a:cubicBezTo>
                    <a:cubicBezTo>
                      <a:pt x="5561" y="614"/>
                      <a:pt x="5561" y="614"/>
                      <a:pt x="5561" y="614"/>
                    </a:cubicBezTo>
                    <a:cubicBezTo>
                      <a:pt x="5559" y="613"/>
                      <a:pt x="5559" y="613"/>
                      <a:pt x="5559" y="613"/>
                    </a:cubicBezTo>
                    <a:cubicBezTo>
                      <a:pt x="5558" y="613"/>
                      <a:pt x="5558" y="613"/>
                      <a:pt x="5558" y="613"/>
                    </a:cubicBezTo>
                    <a:cubicBezTo>
                      <a:pt x="5558" y="611"/>
                      <a:pt x="5558" y="611"/>
                      <a:pt x="5558" y="611"/>
                    </a:cubicBezTo>
                    <a:cubicBezTo>
                      <a:pt x="5558" y="610"/>
                      <a:pt x="5558" y="610"/>
                      <a:pt x="5558" y="610"/>
                    </a:cubicBezTo>
                    <a:cubicBezTo>
                      <a:pt x="5559" y="609"/>
                      <a:pt x="5559" y="609"/>
                      <a:pt x="5559" y="609"/>
                    </a:cubicBezTo>
                    <a:cubicBezTo>
                      <a:pt x="5558" y="608"/>
                      <a:pt x="5558" y="608"/>
                      <a:pt x="5558" y="608"/>
                    </a:cubicBezTo>
                    <a:cubicBezTo>
                      <a:pt x="5557" y="607"/>
                      <a:pt x="5557" y="607"/>
                      <a:pt x="5557" y="607"/>
                    </a:cubicBezTo>
                    <a:cubicBezTo>
                      <a:pt x="5557" y="605"/>
                      <a:pt x="5557" y="605"/>
                      <a:pt x="5557" y="605"/>
                    </a:cubicBezTo>
                    <a:cubicBezTo>
                      <a:pt x="5556" y="604"/>
                      <a:pt x="5556" y="604"/>
                      <a:pt x="5556" y="604"/>
                    </a:cubicBezTo>
                    <a:cubicBezTo>
                      <a:pt x="5555" y="603"/>
                      <a:pt x="5555" y="603"/>
                      <a:pt x="5555" y="603"/>
                    </a:cubicBezTo>
                    <a:cubicBezTo>
                      <a:pt x="5553" y="602"/>
                      <a:pt x="5553" y="602"/>
                      <a:pt x="5553" y="602"/>
                    </a:cubicBezTo>
                    <a:cubicBezTo>
                      <a:pt x="5550" y="602"/>
                      <a:pt x="5550" y="602"/>
                      <a:pt x="5550" y="602"/>
                    </a:cubicBezTo>
                    <a:cubicBezTo>
                      <a:pt x="5548" y="604"/>
                      <a:pt x="5548" y="604"/>
                      <a:pt x="5548" y="604"/>
                    </a:cubicBezTo>
                    <a:cubicBezTo>
                      <a:pt x="5547" y="605"/>
                      <a:pt x="5547" y="605"/>
                      <a:pt x="5547" y="605"/>
                    </a:cubicBezTo>
                    <a:cubicBezTo>
                      <a:pt x="5546" y="607"/>
                      <a:pt x="5546" y="607"/>
                      <a:pt x="5546" y="607"/>
                    </a:cubicBezTo>
                    <a:cubicBezTo>
                      <a:pt x="5547" y="608"/>
                      <a:pt x="5547" y="608"/>
                      <a:pt x="5547" y="608"/>
                    </a:cubicBezTo>
                    <a:cubicBezTo>
                      <a:pt x="5548" y="610"/>
                      <a:pt x="5548" y="610"/>
                      <a:pt x="5548" y="610"/>
                    </a:cubicBezTo>
                    <a:cubicBezTo>
                      <a:pt x="5547" y="611"/>
                      <a:pt x="5547" y="611"/>
                      <a:pt x="5547" y="611"/>
                    </a:cubicBezTo>
                    <a:cubicBezTo>
                      <a:pt x="5545" y="613"/>
                      <a:pt x="5545" y="613"/>
                      <a:pt x="5545" y="613"/>
                    </a:cubicBezTo>
                    <a:cubicBezTo>
                      <a:pt x="5545" y="613"/>
                      <a:pt x="5539" y="613"/>
                      <a:pt x="5538" y="616"/>
                    </a:cubicBezTo>
                    <a:cubicBezTo>
                      <a:pt x="5538" y="616"/>
                      <a:pt x="5536" y="618"/>
                      <a:pt x="5533" y="619"/>
                    </a:cubicBezTo>
                    <a:cubicBezTo>
                      <a:pt x="5531" y="620"/>
                      <a:pt x="5531" y="620"/>
                      <a:pt x="5531" y="620"/>
                    </a:cubicBezTo>
                    <a:cubicBezTo>
                      <a:pt x="5529" y="621"/>
                      <a:pt x="5529" y="621"/>
                      <a:pt x="5529" y="621"/>
                    </a:cubicBezTo>
                    <a:cubicBezTo>
                      <a:pt x="5526" y="622"/>
                      <a:pt x="5526" y="622"/>
                      <a:pt x="5526" y="622"/>
                    </a:cubicBezTo>
                    <a:cubicBezTo>
                      <a:pt x="5523" y="622"/>
                      <a:pt x="5523" y="622"/>
                      <a:pt x="5523" y="622"/>
                    </a:cubicBezTo>
                    <a:cubicBezTo>
                      <a:pt x="5520" y="622"/>
                      <a:pt x="5520" y="622"/>
                      <a:pt x="5520" y="622"/>
                    </a:cubicBezTo>
                    <a:cubicBezTo>
                      <a:pt x="5520" y="622"/>
                      <a:pt x="5516" y="620"/>
                      <a:pt x="5515" y="622"/>
                    </a:cubicBezTo>
                    <a:cubicBezTo>
                      <a:pt x="5514" y="623"/>
                      <a:pt x="5514" y="623"/>
                      <a:pt x="5514" y="623"/>
                    </a:cubicBezTo>
                    <a:cubicBezTo>
                      <a:pt x="5515" y="624"/>
                      <a:pt x="5515" y="624"/>
                      <a:pt x="5515" y="624"/>
                    </a:cubicBezTo>
                    <a:cubicBezTo>
                      <a:pt x="5516" y="625"/>
                      <a:pt x="5516" y="625"/>
                      <a:pt x="5516" y="625"/>
                    </a:cubicBezTo>
                    <a:cubicBezTo>
                      <a:pt x="5517" y="626"/>
                      <a:pt x="5517" y="626"/>
                      <a:pt x="5517" y="626"/>
                    </a:cubicBezTo>
                    <a:cubicBezTo>
                      <a:pt x="5519" y="630"/>
                      <a:pt x="5519" y="630"/>
                      <a:pt x="5519" y="630"/>
                    </a:cubicBezTo>
                    <a:cubicBezTo>
                      <a:pt x="5519" y="630"/>
                      <a:pt x="5516" y="629"/>
                      <a:pt x="5513" y="632"/>
                    </a:cubicBezTo>
                    <a:cubicBezTo>
                      <a:pt x="5513" y="632"/>
                      <a:pt x="5507" y="641"/>
                      <a:pt x="5505" y="643"/>
                    </a:cubicBezTo>
                    <a:cubicBezTo>
                      <a:pt x="5505" y="643"/>
                      <a:pt x="5495" y="644"/>
                      <a:pt x="5495" y="646"/>
                    </a:cubicBezTo>
                    <a:cubicBezTo>
                      <a:pt x="5495" y="646"/>
                      <a:pt x="5491" y="647"/>
                      <a:pt x="5490" y="652"/>
                    </a:cubicBezTo>
                    <a:cubicBezTo>
                      <a:pt x="5476" y="642"/>
                      <a:pt x="5476" y="642"/>
                      <a:pt x="5476" y="642"/>
                    </a:cubicBezTo>
                    <a:cubicBezTo>
                      <a:pt x="5160" y="641"/>
                      <a:pt x="5160" y="641"/>
                      <a:pt x="5160" y="641"/>
                    </a:cubicBezTo>
                    <a:cubicBezTo>
                      <a:pt x="5133" y="661"/>
                      <a:pt x="5133" y="661"/>
                      <a:pt x="5133" y="661"/>
                    </a:cubicBezTo>
                    <a:cubicBezTo>
                      <a:pt x="5126" y="661"/>
                      <a:pt x="5126" y="661"/>
                      <a:pt x="5126" y="661"/>
                    </a:cubicBezTo>
                    <a:cubicBezTo>
                      <a:pt x="5126" y="666"/>
                      <a:pt x="5126" y="666"/>
                      <a:pt x="5126" y="666"/>
                    </a:cubicBezTo>
                    <a:cubicBezTo>
                      <a:pt x="5124" y="667"/>
                      <a:pt x="5124" y="667"/>
                      <a:pt x="5124" y="667"/>
                    </a:cubicBezTo>
                    <a:cubicBezTo>
                      <a:pt x="5126" y="668"/>
                      <a:pt x="5126" y="668"/>
                      <a:pt x="5126" y="668"/>
                    </a:cubicBezTo>
                    <a:cubicBezTo>
                      <a:pt x="5132" y="997"/>
                      <a:pt x="5132" y="997"/>
                      <a:pt x="5132" y="997"/>
                    </a:cubicBezTo>
                    <a:cubicBezTo>
                      <a:pt x="5073" y="1044"/>
                      <a:pt x="5023" y="1102"/>
                      <a:pt x="4986" y="1169"/>
                    </a:cubicBezTo>
                    <a:cubicBezTo>
                      <a:pt x="4955" y="1146"/>
                      <a:pt x="4921" y="1127"/>
                      <a:pt x="4884" y="1114"/>
                    </a:cubicBezTo>
                    <a:cubicBezTo>
                      <a:pt x="4884" y="1113"/>
                      <a:pt x="4884" y="1113"/>
                      <a:pt x="4884" y="1113"/>
                    </a:cubicBezTo>
                    <a:cubicBezTo>
                      <a:pt x="4884" y="1105"/>
                      <a:pt x="4884" y="1105"/>
                      <a:pt x="4884" y="1105"/>
                    </a:cubicBezTo>
                    <a:cubicBezTo>
                      <a:pt x="4884" y="1105"/>
                      <a:pt x="4884" y="1105"/>
                      <a:pt x="4884" y="1105"/>
                    </a:cubicBezTo>
                    <a:cubicBezTo>
                      <a:pt x="4882" y="988"/>
                      <a:pt x="4882" y="988"/>
                      <a:pt x="4882" y="988"/>
                    </a:cubicBezTo>
                    <a:cubicBezTo>
                      <a:pt x="4882" y="988"/>
                      <a:pt x="4882" y="988"/>
                      <a:pt x="4882" y="988"/>
                    </a:cubicBezTo>
                    <a:cubicBezTo>
                      <a:pt x="4882" y="984"/>
                      <a:pt x="4882" y="984"/>
                      <a:pt x="4882" y="984"/>
                    </a:cubicBezTo>
                    <a:cubicBezTo>
                      <a:pt x="4882" y="981"/>
                      <a:pt x="4882" y="981"/>
                      <a:pt x="4882" y="981"/>
                    </a:cubicBezTo>
                    <a:cubicBezTo>
                      <a:pt x="4882" y="974"/>
                      <a:pt x="4882" y="974"/>
                      <a:pt x="4882" y="974"/>
                    </a:cubicBezTo>
                    <a:cubicBezTo>
                      <a:pt x="4882" y="974"/>
                      <a:pt x="4882" y="974"/>
                      <a:pt x="4882" y="974"/>
                    </a:cubicBezTo>
                    <a:cubicBezTo>
                      <a:pt x="4880" y="856"/>
                      <a:pt x="4880" y="856"/>
                      <a:pt x="4880" y="856"/>
                    </a:cubicBezTo>
                    <a:cubicBezTo>
                      <a:pt x="4880" y="856"/>
                      <a:pt x="4880" y="856"/>
                      <a:pt x="4880" y="856"/>
                    </a:cubicBezTo>
                    <a:cubicBezTo>
                      <a:pt x="4880" y="852"/>
                      <a:pt x="4880" y="852"/>
                      <a:pt x="4880" y="852"/>
                    </a:cubicBezTo>
                    <a:cubicBezTo>
                      <a:pt x="4880" y="852"/>
                      <a:pt x="4880" y="852"/>
                      <a:pt x="4880" y="852"/>
                    </a:cubicBezTo>
                    <a:cubicBezTo>
                      <a:pt x="4880" y="850"/>
                      <a:pt x="4880" y="850"/>
                      <a:pt x="4880" y="850"/>
                    </a:cubicBezTo>
                    <a:cubicBezTo>
                      <a:pt x="4880" y="842"/>
                      <a:pt x="4880" y="842"/>
                      <a:pt x="4880" y="842"/>
                    </a:cubicBezTo>
                    <a:cubicBezTo>
                      <a:pt x="4878" y="725"/>
                      <a:pt x="4878" y="725"/>
                      <a:pt x="4878" y="725"/>
                    </a:cubicBezTo>
                    <a:cubicBezTo>
                      <a:pt x="4878" y="725"/>
                      <a:pt x="4878" y="725"/>
                      <a:pt x="4878" y="725"/>
                    </a:cubicBezTo>
                    <a:cubicBezTo>
                      <a:pt x="4878" y="721"/>
                      <a:pt x="4878" y="721"/>
                      <a:pt x="4878" y="721"/>
                    </a:cubicBezTo>
                    <a:cubicBezTo>
                      <a:pt x="4878" y="718"/>
                      <a:pt x="4878" y="718"/>
                      <a:pt x="4878" y="718"/>
                    </a:cubicBezTo>
                    <a:cubicBezTo>
                      <a:pt x="4878" y="718"/>
                      <a:pt x="4878" y="718"/>
                      <a:pt x="4878" y="718"/>
                    </a:cubicBezTo>
                    <a:cubicBezTo>
                      <a:pt x="4878" y="710"/>
                      <a:pt x="4878" y="710"/>
                      <a:pt x="4878" y="710"/>
                    </a:cubicBezTo>
                    <a:cubicBezTo>
                      <a:pt x="4877" y="689"/>
                      <a:pt x="4877" y="689"/>
                      <a:pt x="4877" y="689"/>
                    </a:cubicBezTo>
                    <a:cubicBezTo>
                      <a:pt x="4897" y="689"/>
                      <a:pt x="4897" y="689"/>
                      <a:pt x="4897" y="689"/>
                    </a:cubicBezTo>
                    <a:cubicBezTo>
                      <a:pt x="4897" y="674"/>
                      <a:pt x="4897" y="674"/>
                      <a:pt x="4897" y="674"/>
                    </a:cubicBezTo>
                    <a:cubicBezTo>
                      <a:pt x="4897" y="657"/>
                      <a:pt x="4897" y="657"/>
                      <a:pt x="4897" y="657"/>
                    </a:cubicBezTo>
                    <a:cubicBezTo>
                      <a:pt x="4897" y="649"/>
                      <a:pt x="4897" y="649"/>
                      <a:pt x="4897" y="649"/>
                    </a:cubicBezTo>
                    <a:cubicBezTo>
                      <a:pt x="4896" y="649"/>
                      <a:pt x="4896" y="649"/>
                      <a:pt x="4896" y="649"/>
                    </a:cubicBezTo>
                    <a:cubicBezTo>
                      <a:pt x="4893" y="503"/>
                      <a:pt x="4893" y="503"/>
                      <a:pt x="4893" y="503"/>
                    </a:cubicBezTo>
                    <a:cubicBezTo>
                      <a:pt x="4893" y="503"/>
                      <a:pt x="4893" y="503"/>
                      <a:pt x="4893" y="503"/>
                    </a:cubicBezTo>
                    <a:cubicBezTo>
                      <a:pt x="4893" y="485"/>
                      <a:pt x="4893" y="485"/>
                      <a:pt x="4893" y="485"/>
                    </a:cubicBezTo>
                    <a:cubicBezTo>
                      <a:pt x="4895" y="485"/>
                      <a:pt x="4895" y="485"/>
                      <a:pt x="4895" y="485"/>
                    </a:cubicBezTo>
                    <a:cubicBezTo>
                      <a:pt x="4895" y="484"/>
                      <a:pt x="4895" y="484"/>
                      <a:pt x="4895" y="484"/>
                    </a:cubicBezTo>
                    <a:cubicBezTo>
                      <a:pt x="4893" y="484"/>
                      <a:pt x="4893" y="484"/>
                      <a:pt x="4893" y="484"/>
                    </a:cubicBezTo>
                    <a:cubicBezTo>
                      <a:pt x="4893" y="482"/>
                      <a:pt x="4893" y="482"/>
                      <a:pt x="4893" y="482"/>
                    </a:cubicBezTo>
                    <a:cubicBezTo>
                      <a:pt x="4893" y="482"/>
                      <a:pt x="4893" y="481"/>
                      <a:pt x="4893" y="481"/>
                    </a:cubicBezTo>
                    <a:cubicBezTo>
                      <a:pt x="4893" y="480"/>
                      <a:pt x="4893" y="479"/>
                      <a:pt x="4892" y="479"/>
                    </a:cubicBezTo>
                    <a:cubicBezTo>
                      <a:pt x="4891" y="479"/>
                      <a:pt x="4890" y="480"/>
                      <a:pt x="4890" y="481"/>
                    </a:cubicBezTo>
                    <a:cubicBezTo>
                      <a:pt x="4890" y="481"/>
                      <a:pt x="4891" y="482"/>
                      <a:pt x="4891" y="482"/>
                    </a:cubicBezTo>
                    <a:cubicBezTo>
                      <a:pt x="4891" y="484"/>
                      <a:pt x="4891" y="484"/>
                      <a:pt x="4891" y="484"/>
                    </a:cubicBezTo>
                    <a:cubicBezTo>
                      <a:pt x="4889" y="484"/>
                      <a:pt x="4889" y="484"/>
                      <a:pt x="4889" y="484"/>
                    </a:cubicBezTo>
                    <a:cubicBezTo>
                      <a:pt x="4889" y="485"/>
                      <a:pt x="4889" y="485"/>
                      <a:pt x="4889" y="485"/>
                    </a:cubicBezTo>
                    <a:cubicBezTo>
                      <a:pt x="4891" y="485"/>
                      <a:pt x="4891" y="485"/>
                      <a:pt x="4891" y="485"/>
                    </a:cubicBezTo>
                    <a:cubicBezTo>
                      <a:pt x="4891" y="503"/>
                      <a:pt x="4891" y="503"/>
                      <a:pt x="4891" y="503"/>
                    </a:cubicBezTo>
                    <a:cubicBezTo>
                      <a:pt x="4879" y="504"/>
                      <a:pt x="4879" y="504"/>
                      <a:pt x="4879" y="504"/>
                    </a:cubicBezTo>
                    <a:cubicBezTo>
                      <a:pt x="4879" y="445"/>
                      <a:pt x="4879" y="445"/>
                      <a:pt x="4879" y="445"/>
                    </a:cubicBezTo>
                    <a:cubicBezTo>
                      <a:pt x="4877" y="445"/>
                      <a:pt x="4877" y="445"/>
                      <a:pt x="4877" y="445"/>
                    </a:cubicBezTo>
                    <a:cubicBezTo>
                      <a:pt x="4877" y="443"/>
                      <a:pt x="4877" y="443"/>
                      <a:pt x="4877" y="443"/>
                    </a:cubicBezTo>
                    <a:cubicBezTo>
                      <a:pt x="4876" y="442"/>
                      <a:pt x="4876" y="441"/>
                      <a:pt x="4875" y="440"/>
                    </a:cubicBezTo>
                    <a:cubicBezTo>
                      <a:pt x="4874" y="439"/>
                      <a:pt x="4873" y="438"/>
                      <a:pt x="4872" y="436"/>
                    </a:cubicBezTo>
                    <a:cubicBezTo>
                      <a:pt x="4872" y="437"/>
                      <a:pt x="4872" y="437"/>
                      <a:pt x="4872" y="437"/>
                    </a:cubicBezTo>
                    <a:cubicBezTo>
                      <a:pt x="4872" y="442"/>
                      <a:pt x="4872" y="442"/>
                      <a:pt x="4872" y="442"/>
                    </a:cubicBezTo>
                    <a:cubicBezTo>
                      <a:pt x="4868" y="442"/>
                      <a:pt x="4868" y="442"/>
                      <a:pt x="4868" y="442"/>
                    </a:cubicBezTo>
                    <a:cubicBezTo>
                      <a:pt x="4867" y="431"/>
                      <a:pt x="4867" y="431"/>
                      <a:pt x="4867" y="431"/>
                    </a:cubicBezTo>
                    <a:cubicBezTo>
                      <a:pt x="4867" y="430"/>
                      <a:pt x="4867" y="430"/>
                      <a:pt x="4867" y="430"/>
                    </a:cubicBezTo>
                    <a:cubicBezTo>
                      <a:pt x="4866" y="428"/>
                      <a:pt x="4864" y="426"/>
                      <a:pt x="4863" y="424"/>
                    </a:cubicBezTo>
                    <a:cubicBezTo>
                      <a:pt x="4863" y="424"/>
                      <a:pt x="4863" y="424"/>
                      <a:pt x="4863" y="424"/>
                    </a:cubicBezTo>
                    <a:cubicBezTo>
                      <a:pt x="4863" y="442"/>
                      <a:pt x="4863" y="442"/>
                      <a:pt x="4863" y="442"/>
                    </a:cubicBezTo>
                    <a:cubicBezTo>
                      <a:pt x="4858" y="442"/>
                      <a:pt x="4858" y="442"/>
                      <a:pt x="4858" y="442"/>
                    </a:cubicBezTo>
                    <a:cubicBezTo>
                      <a:pt x="4858" y="422"/>
                      <a:pt x="4858" y="422"/>
                      <a:pt x="4858" y="422"/>
                    </a:cubicBezTo>
                    <a:cubicBezTo>
                      <a:pt x="4861" y="422"/>
                      <a:pt x="4861" y="422"/>
                      <a:pt x="4861" y="422"/>
                    </a:cubicBezTo>
                    <a:cubicBezTo>
                      <a:pt x="4861" y="422"/>
                      <a:pt x="4861" y="422"/>
                      <a:pt x="4861" y="422"/>
                    </a:cubicBezTo>
                    <a:cubicBezTo>
                      <a:pt x="4860" y="421"/>
                      <a:pt x="4860" y="420"/>
                      <a:pt x="4859" y="419"/>
                    </a:cubicBezTo>
                    <a:cubicBezTo>
                      <a:pt x="4859" y="419"/>
                      <a:pt x="4859" y="419"/>
                      <a:pt x="4859" y="419"/>
                    </a:cubicBezTo>
                    <a:cubicBezTo>
                      <a:pt x="4852" y="411"/>
                      <a:pt x="4845" y="402"/>
                      <a:pt x="4839" y="395"/>
                    </a:cubicBezTo>
                    <a:cubicBezTo>
                      <a:pt x="4823" y="374"/>
                      <a:pt x="4811" y="357"/>
                      <a:pt x="4811" y="357"/>
                    </a:cubicBezTo>
                    <a:cubicBezTo>
                      <a:pt x="4811" y="357"/>
                      <a:pt x="4811" y="357"/>
                      <a:pt x="4811" y="357"/>
                    </a:cubicBezTo>
                    <a:cubicBezTo>
                      <a:pt x="4816" y="357"/>
                      <a:pt x="4816" y="357"/>
                      <a:pt x="4816" y="357"/>
                    </a:cubicBezTo>
                    <a:cubicBezTo>
                      <a:pt x="4816" y="349"/>
                      <a:pt x="4816" y="349"/>
                      <a:pt x="4816" y="349"/>
                    </a:cubicBezTo>
                    <a:cubicBezTo>
                      <a:pt x="4816" y="311"/>
                      <a:pt x="4816" y="311"/>
                      <a:pt x="4816" y="311"/>
                    </a:cubicBezTo>
                    <a:cubicBezTo>
                      <a:pt x="4815" y="311"/>
                      <a:pt x="4815" y="311"/>
                      <a:pt x="4815" y="311"/>
                    </a:cubicBezTo>
                    <a:cubicBezTo>
                      <a:pt x="4815" y="311"/>
                      <a:pt x="4800" y="293"/>
                      <a:pt x="4791" y="264"/>
                    </a:cubicBezTo>
                    <a:cubicBezTo>
                      <a:pt x="4785" y="244"/>
                      <a:pt x="4779" y="219"/>
                      <a:pt x="4775" y="205"/>
                    </a:cubicBezTo>
                    <a:cubicBezTo>
                      <a:pt x="4775" y="202"/>
                      <a:pt x="4775" y="202"/>
                      <a:pt x="4775" y="202"/>
                    </a:cubicBezTo>
                    <a:cubicBezTo>
                      <a:pt x="4776" y="202"/>
                      <a:pt x="4777" y="201"/>
                      <a:pt x="4777" y="201"/>
                    </a:cubicBezTo>
                    <a:cubicBezTo>
                      <a:pt x="4777" y="200"/>
                      <a:pt x="4776" y="200"/>
                      <a:pt x="4775" y="199"/>
                    </a:cubicBezTo>
                    <a:cubicBezTo>
                      <a:pt x="4775" y="185"/>
                      <a:pt x="4775" y="185"/>
                      <a:pt x="4775" y="185"/>
                    </a:cubicBezTo>
                    <a:cubicBezTo>
                      <a:pt x="4780" y="185"/>
                      <a:pt x="4780" y="185"/>
                      <a:pt x="4780" y="185"/>
                    </a:cubicBezTo>
                    <a:cubicBezTo>
                      <a:pt x="4780" y="181"/>
                      <a:pt x="4780" y="181"/>
                      <a:pt x="4780" y="181"/>
                    </a:cubicBezTo>
                    <a:cubicBezTo>
                      <a:pt x="4775" y="182"/>
                      <a:pt x="4775" y="182"/>
                      <a:pt x="4775" y="182"/>
                    </a:cubicBezTo>
                    <a:cubicBezTo>
                      <a:pt x="4775" y="178"/>
                      <a:pt x="4775" y="178"/>
                      <a:pt x="4775" y="178"/>
                    </a:cubicBezTo>
                    <a:cubicBezTo>
                      <a:pt x="4775" y="178"/>
                      <a:pt x="4776" y="177"/>
                      <a:pt x="4776" y="176"/>
                    </a:cubicBezTo>
                    <a:cubicBezTo>
                      <a:pt x="4776" y="174"/>
                      <a:pt x="4775" y="172"/>
                      <a:pt x="4773" y="172"/>
                    </a:cubicBezTo>
                    <a:cubicBezTo>
                      <a:pt x="4771" y="173"/>
                      <a:pt x="4770" y="174"/>
                      <a:pt x="4770" y="176"/>
                    </a:cubicBezTo>
                    <a:cubicBezTo>
                      <a:pt x="4770" y="177"/>
                      <a:pt x="4770" y="178"/>
                      <a:pt x="4771" y="178"/>
                    </a:cubicBezTo>
                    <a:cubicBezTo>
                      <a:pt x="4771" y="182"/>
                      <a:pt x="4771" y="182"/>
                      <a:pt x="4771" y="182"/>
                    </a:cubicBezTo>
                    <a:cubicBezTo>
                      <a:pt x="4766" y="182"/>
                      <a:pt x="4766" y="182"/>
                      <a:pt x="4766" y="182"/>
                    </a:cubicBezTo>
                    <a:cubicBezTo>
                      <a:pt x="4766" y="185"/>
                      <a:pt x="4766" y="185"/>
                      <a:pt x="4766" y="185"/>
                    </a:cubicBezTo>
                    <a:cubicBezTo>
                      <a:pt x="4771" y="185"/>
                      <a:pt x="4771" y="185"/>
                      <a:pt x="4771" y="185"/>
                    </a:cubicBezTo>
                    <a:cubicBezTo>
                      <a:pt x="4772" y="200"/>
                      <a:pt x="4772" y="200"/>
                      <a:pt x="4772" y="200"/>
                    </a:cubicBezTo>
                    <a:cubicBezTo>
                      <a:pt x="4770" y="200"/>
                      <a:pt x="4769" y="200"/>
                      <a:pt x="4769" y="201"/>
                    </a:cubicBezTo>
                    <a:cubicBezTo>
                      <a:pt x="4769" y="201"/>
                      <a:pt x="4770" y="202"/>
                      <a:pt x="4772" y="202"/>
                    </a:cubicBezTo>
                    <a:cubicBezTo>
                      <a:pt x="4772" y="205"/>
                      <a:pt x="4772" y="205"/>
                      <a:pt x="4772" y="205"/>
                    </a:cubicBezTo>
                    <a:cubicBezTo>
                      <a:pt x="4768" y="219"/>
                      <a:pt x="4762" y="245"/>
                      <a:pt x="4757" y="265"/>
                    </a:cubicBezTo>
                    <a:cubicBezTo>
                      <a:pt x="4749" y="293"/>
                      <a:pt x="4735" y="312"/>
                      <a:pt x="4734" y="313"/>
                    </a:cubicBezTo>
                    <a:cubicBezTo>
                      <a:pt x="4735" y="351"/>
                      <a:pt x="4735" y="351"/>
                      <a:pt x="4735" y="351"/>
                    </a:cubicBezTo>
                    <a:cubicBezTo>
                      <a:pt x="4735" y="359"/>
                      <a:pt x="4735" y="359"/>
                      <a:pt x="4735" y="359"/>
                    </a:cubicBezTo>
                    <a:cubicBezTo>
                      <a:pt x="4741" y="358"/>
                      <a:pt x="4741" y="358"/>
                      <a:pt x="4741" y="358"/>
                    </a:cubicBezTo>
                    <a:cubicBezTo>
                      <a:pt x="4741" y="359"/>
                      <a:pt x="4741" y="359"/>
                      <a:pt x="4741" y="359"/>
                    </a:cubicBezTo>
                    <a:cubicBezTo>
                      <a:pt x="4741" y="359"/>
                      <a:pt x="4729" y="376"/>
                      <a:pt x="4713" y="397"/>
                    </a:cubicBezTo>
                    <a:cubicBezTo>
                      <a:pt x="4707" y="404"/>
                      <a:pt x="4701" y="413"/>
                      <a:pt x="4695" y="422"/>
                    </a:cubicBezTo>
                    <a:cubicBezTo>
                      <a:pt x="4694" y="423"/>
                      <a:pt x="4693" y="424"/>
                      <a:pt x="4692" y="425"/>
                    </a:cubicBezTo>
                    <a:cubicBezTo>
                      <a:pt x="4692" y="425"/>
                      <a:pt x="4692" y="425"/>
                      <a:pt x="4692" y="425"/>
                    </a:cubicBezTo>
                    <a:cubicBezTo>
                      <a:pt x="4692" y="426"/>
                      <a:pt x="4691" y="427"/>
                      <a:pt x="4691" y="427"/>
                    </a:cubicBezTo>
                    <a:cubicBezTo>
                      <a:pt x="4691" y="427"/>
                      <a:pt x="4691" y="427"/>
                      <a:pt x="4691" y="427"/>
                    </a:cubicBezTo>
                    <a:cubicBezTo>
                      <a:pt x="4689" y="430"/>
                      <a:pt x="4687" y="432"/>
                      <a:pt x="4686" y="434"/>
                    </a:cubicBezTo>
                    <a:cubicBezTo>
                      <a:pt x="4684" y="436"/>
                      <a:pt x="4683" y="438"/>
                      <a:pt x="4681" y="440"/>
                    </a:cubicBezTo>
                    <a:cubicBezTo>
                      <a:pt x="4679" y="442"/>
                      <a:pt x="4678" y="445"/>
                      <a:pt x="4677" y="446"/>
                    </a:cubicBezTo>
                    <a:cubicBezTo>
                      <a:pt x="4677" y="435"/>
                      <a:pt x="4677" y="435"/>
                      <a:pt x="4677" y="435"/>
                    </a:cubicBezTo>
                    <a:cubicBezTo>
                      <a:pt x="4679" y="435"/>
                      <a:pt x="4679" y="435"/>
                      <a:pt x="4679" y="435"/>
                    </a:cubicBezTo>
                    <a:cubicBezTo>
                      <a:pt x="4679" y="433"/>
                      <a:pt x="4679" y="433"/>
                      <a:pt x="4679" y="433"/>
                    </a:cubicBezTo>
                    <a:cubicBezTo>
                      <a:pt x="4677" y="433"/>
                      <a:pt x="4677" y="433"/>
                      <a:pt x="4677" y="433"/>
                    </a:cubicBezTo>
                    <a:cubicBezTo>
                      <a:pt x="4677" y="431"/>
                      <a:pt x="4677" y="431"/>
                      <a:pt x="4677" y="431"/>
                    </a:cubicBezTo>
                    <a:cubicBezTo>
                      <a:pt x="4677" y="431"/>
                      <a:pt x="4677" y="431"/>
                      <a:pt x="4677" y="430"/>
                    </a:cubicBezTo>
                    <a:cubicBezTo>
                      <a:pt x="4677" y="429"/>
                      <a:pt x="4677" y="428"/>
                      <a:pt x="4676" y="428"/>
                    </a:cubicBezTo>
                    <a:cubicBezTo>
                      <a:pt x="4675" y="428"/>
                      <a:pt x="4674" y="429"/>
                      <a:pt x="4674" y="430"/>
                    </a:cubicBezTo>
                    <a:cubicBezTo>
                      <a:pt x="4674" y="431"/>
                      <a:pt x="4675" y="431"/>
                      <a:pt x="4675" y="431"/>
                    </a:cubicBezTo>
                    <a:cubicBezTo>
                      <a:pt x="4675" y="433"/>
                      <a:pt x="4675" y="433"/>
                      <a:pt x="4675" y="433"/>
                    </a:cubicBezTo>
                    <a:cubicBezTo>
                      <a:pt x="4672" y="433"/>
                      <a:pt x="4672" y="433"/>
                      <a:pt x="4672" y="433"/>
                    </a:cubicBezTo>
                    <a:cubicBezTo>
                      <a:pt x="4672" y="435"/>
                      <a:pt x="4672" y="435"/>
                      <a:pt x="4672" y="435"/>
                    </a:cubicBezTo>
                    <a:cubicBezTo>
                      <a:pt x="4675" y="435"/>
                      <a:pt x="4675" y="435"/>
                      <a:pt x="4675" y="435"/>
                    </a:cubicBezTo>
                    <a:cubicBezTo>
                      <a:pt x="4675" y="448"/>
                      <a:pt x="4675" y="448"/>
                      <a:pt x="4675" y="448"/>
                    </a:cubicBezTo>
                    <a:cubicBezTo>
                      <a:pt x="4675" y="448"/>
                      <a:pt x="4675" y="448"/>
                      <a:pt x="4675" y="448"/>
                    </a:cubicBezTo>
                    <a:cubicBezTo>
                      <a:pt x="4675" y="448"/>
                      <a:pt x="4675" y="448"/>
                      <a:pt x="4675" y="448"/>
                    </a:cubicBezTo>
                    <a:cubicBezTo>
                      <a:pt x="4676" y="507"/>
                      <a:pt x="4676" y="507"/>
                      <a:pt x="4676" y="507"/>
                    </a:cubicBezTo>
                    <a:cubicBezTo>
                      <a:pt x="4664" y="507"/>
                      <a:pt x="4664" y="507"/>
                      <a:pt x="4664" y="507"/>
                    </a:cubicBezTo>
                    <a:cubicBezTo>
                      <a:pt x="4664" y="489"/>
                      <a:pt x="4664" y="489"/>
                      <a:pt x="4664" y="489"/>
                    </a:cubicBezTo>
                    <a:cubicBezTo>
                      <a:pt x="4666" y="489"/>
                      <a:pt x="4666" y="489"/>
                      <a:pt x="4666" y="489"/>
                    </a:cubicBezTo>
                    <a:cubicBezTo>
                      <a:pt x="4666" y="487"/>
                      <a:pt x="4666" y="487"/>
                      <a:pt x="4666" y="487"/>
                    </a:cubicBezTo>
                    <a:cubicBezTo>
                      <a:pt x="4664" y="487"/>
                      <a:pt x="4664" y="487"/>
                      <a:pt x="4664" y="487"/>
                    </a:cubicBezTo>
                    <a:cubicBezTo>
                      <a:pt x="4664" y="485"/>
                      <a:pt x="4664" y="485"/>
                      <a:pt x="4664" y="485"/>
                    </a:cubicBezTo>
                    <a:cubicBezTo>
                      <a:pt x="4664" y="485"/>
                      <a:pt x="4664" y="485"/>
                      <a:pt x="4664" y="484"/>
                    </a:cubicBezTo>
                    <a:cubicBezTo>
                      <a:pt x="4664" y="483"/>
                      <a:pt x="4664" y="483"/>
                      <a:pt x="4663" y="483"/>
                    </a:cubicBezTo>
                    <a:cubicBezTo>
                      <a:pt x="4662" y="483"/>
                      <a:pt x="4661" y="483"/>
                      <a:pt x="4661" y="484"/>
                    </a:cubicBezTo>
                    <a:cubicBezTo>
                      <a:pt x="4661" y="485"/>
                      <a:pt x="4662" y="485"/>
                      <a:pt x="4662" y="485"/>
                    </a:cubicBezTo>
                    <a:cubicBezTo>
                      <a:pt x="4662" y="487"/>
                      <a:pt x="4662" y="487"/>
                      <a:pt x="4662" y="487"/>
                    </a:cubicBezTo>
                    <a:cubicBezTo>
                      <a:pt x="4659" y="487"/>
                      <a:pt x="4659" y="487"/>
                      <a:pt x="4659" y="487"/>
                    </a:cubicBezTo>
                    <a:cubicBezTo>
                      <a:pt x="4659" y="489"/>
                      <a:pt x="4659" y="489"/>
                      <a:pt x="4659" y="489"/>
                    </a:cubicBezTo>
                    <a:cubicBezTo>
                      <a:pt x="4662" y="489"/>
                      <a:pt x="4662" y="489"/>
                      <a:pt x="4662" y="489"/>
                    </a:cubicBezTo>
                    <a:cubicBezTo>
                      <a:pt x="4662" y="507"/>
                      <a:pt x="4662" y="507"/>
                      <a:pt x="4662" y="507"/>
                    </a:cubicBezTo>
                    <a:cubicBezTo>
                      <a:pt x="4662" y="507"/>
                      <a:pt x="4662" y="507"/>
                      <a:pt x="4662" y="507"/>
                    </a:cubicBezTo>
                    <a:cubicBezTo>
                      <a:pt x="4664" y="653"/>
                      <a:pt x="4664" y="653"/>
                      <a:pt x="4664" y="653"/>
                    </a:cubicBezTo>
                    <a:cubicBezTo>
                      <a:pt x="4661" y="653"/>
                      <a:pt x="4661" y="653"/>
                      <a:pt x="4661" y="653"/>
                    </a:cubicBezTo>
                    <a:cubicBezTo>
                      <a:pt x="4661" y="661"/>
                      <a:pt x="4661" y="661"/>
                      <a:pt x="4661" y="661"/>
                    </a:cubicBezTo>
                    <a:cubicBezTo>
                      <a:pt x="4661" y="678"/>
                      <a:pt x="4661" y="678"/>
                      <a:pt x="4661" y="678"/>
                    </a:cubicBezTo>
                    <a:cubicBezTo>
                      <a:pt x="4662" y="692"/>
                      <a:pt x="4662" y="692"/>
                      <a:pt x="4662" y="692"/>
                    </a:cubicBezTo>
                    <a:cubicBezTo>
                      <a:pt x="4684" y="692"/>
                      <a:pt x="4684" y="692"/>
                      <a:pt x="4684" y="692"/>
                    </a:cubicBezTo>
                    <a:cubicBezTo>
                      <a:pt x="4684" y="713"/>
                      <a:pt x="4684" y="713"/>
                      <a:pt x="4684" y="713"/>
                    </a:cubicBezTo>
                    <a:cubicBezTo>
                      <a:pt x="4684" y="721"/>
                      <a:pt x="4684" y="721"/>
                      <a:pt x="4684" y="721"/>
                    </a:cubicBezTo>
                    <a:cubicBezTo>
                      <a:pt x="4684" y="721"/>
                      <a:pt x="4684" y="721"/>
                      <a:pt x="4684" y="721"/>
                    </a:cubicBezTo>
                    <a:cubicBezTo>
                      <a:pt x="4684" y="724"/>
                      <a:pt x="4684" y="724"/>
                      <a:pt x="4684" y="724"/>
                    </a:cubicBezTo>
                    <a:cubicBezTo>
                      <a:pt x="4684" y="724"/>
                      <a:pt x="4684" y="724"/>
                      <a:pt x="4684" y="724"/>
                    </a:cubicBezTo>
                    <a:cubicBezTo>
                      <a:pt x="4684" y="728"/>
                      <a:pt x="4684" y="728"/>
                      <a:pt x="4684" y="728"/>
                    </a:cubicBezTo>
                    <a:cubicBezTo>
                      <a:pt x="4684" y="728"/>
                      <a:pt x="4684" y="728"/>
                      <a:pt x="4684" y="728"/>
                    </a:cubicBezTo>
                    <a:cubicBezTo>
                      <a:pt x="4686" y="845"/>
                      <a:pt x="4686" y="845"/>
                      <a:pt x="4686" y="845"/>
                    </a:cubicBezTo>
                    <a:cubicBezTo>
                      <a:pt x="4686" y="845"/>
                      <a:pt x="4686" y="845"/>
                      <a:pt x="4686" y="845"/>
                    </a:cubicBezTo>
                    <a:cubicBezTo>
                      <a:pt x="4686" y="853"/>
                      <a:pt x="4686" y="853"/>
                      <a:pt x="4686" y="853"/>
                    </a:cubicBezTo>
                    <a:cubicBezTo>
                      <a:pt x="4686" y="853"/>
                      <a:pt x="4686" y="853"/>
                      <a:pt x="4686" y="853"/>
                    </a:cubicBezTo>
                    <a:cubicBezTo>
                      <a:pt x="4686" y="855"/>
                      <a:pt x="4686" y="855"/>
                      <a:pt x="4686" y="855"/>
                    </a:cubicBezTo>
                    <a:cubicBezTo>
                      <a:pt x="4686" y="855"/>
                      <a:pt x="4686" y="855"/>
                      <a:pt x="4686" y="855"/>
                    </a:cubicBezTo>
                    <a:cubicBezTo>
                      <a:pt x="4686" y="859"/>
                      <a:pt x="4686" y="859"/>
                      <a:pt x="4686" y="859"/>
                    </a:cubicBezTo>
                    <a:cubicBezTo>
                      <a:pt x="4686" y="859"/>
                      <a:pt x="4686" y="859"/>
                      <a:pt x="4686" y="859"/>
                    </a:cubicBezTo>
                    <a:cubicBezTo>
                      <a:pt x="4688" y="977"/>
                      <a:pt x="4688" y="977"/>
                      <a:pt x="4688" y="977"/>
                    </a:cubicBezTo>
                    <a:cubicBezTo>
                      <a:pt x="4688" y="977"/>
                      <a:pt x="4688" y="977"/>
                      <a:pt x="4688" y="977"/>
                    </a:cubicBezTo>
                    <a:cubicBezTo>
                      <a:pt x="4688" y="984"/>
                      <a:pt x="4688" y="984"/>
                      <a:pt x="4688" y="984"/>
                    </a:cubicBezTo>
                    <a:cubicBezTo>
                      <a:pt x="4688" y="984"/>
                      <a:pt x="4688" y="984"/>
                      <a:pt x="4688" y="984"/>
                    </a:cubicBezTo>
                    <a:cubicBezTo>
                      <a:pt x="4688" y="987"/>
                      <a:pt x="4688" y="987"/>
                      <a:pt x="4688" y="987"/>
                    </a:cubicBezTo>
                    <a:cubicBezTo>
                      <a:pt x="4688" y="987"/>
                      <a:pt x="4688" y="987"/>
                      <a:pt x="4688" y="987"/>
                    </a:cubicBezTo>
                    <a:cubicBezTo>
                      <a:pt x="4688" y="991"/>
                      <a:pt x="4688" y="991"/>
                      <a:pt x="4688" y="991"/>
                    </a:cubicBezTo>
                    <a:cubicBezTo>
                      <a:pt x="4688" y="991"/>
                      <a:pt x="4688" y="991"/>
                      <a:pt x="4688" y="991"/>
                    </a:cubicBezTo>
                    <a:cubicBezTo>
                      <a:pt x="4690" y="1094"/>
                      <a:pt x="4690" y="1094"/>
                      <a:pt x="4690" y="1094"/>
                    </a:cubicBezTo>
                    <a:cubicBezTo>
                      <a:pt x="4612" y="1105"/>
                      <a:pt x="4542" y="1139"/>
                      <a:pt x="4485" y="1188"/>
                    </a:cubicBezTo>
                    <a:cubicBezTo>
                      <a:pt x="4408" y="1030"/>
                      <a:pt x="4246" y="921"/>
                      <a:pt x="4058" y="921"/>
                    </a:cubicBezTo>
                    <a:cubicBezTo>
                      <a:pt x="4056" y="921"/>
                      <a:pt x="4054" y="921"/>
                      <a:pt x="4051" y="921"/>
                    </a:cubicBezTo>
                    <a:cubicBezTo>
                      <a:pt x="4051" y="919"/>
                      <a:pt x="4051" y="919"/>
                      <a:pt x="4051" y="919"/>
                    </a:cubicBezTo>
                    <a:cubicBezTo>
                      <a:pt x="4024" y="916"/>
                      <a:pt x="3997" y="912"/>
                      <a:pt x="3967" y="909"/>
                    </a:cubicBezTo>
                    <a:cubicBezTo>
                      <a:pt x="3968" y="903"/>
                      <a:pt x="3968" y="897"/>
                      <a:pt x="3969" y="891"/>
                    </a:cubicBezTo>
                    <a:cubicBezTo>
                      <a:pt x="3998" y="894"/>
                      <a:pt x="4025" y="898"/>
                      <a:pt x="4052" y="901"/>
                    </a:cubicBezTo>
                    <a:cubicBezTo>
                      <a:pt x="4053" y="886"/>
                      <a:pt x="4053" y="886"/>
                      <a:pt x="4053" y="886"/>
                    </a:cubicBezTo>
                    <a:cubicBezTo>
                      <a:pt x="4028" y="883"/>
                      <a:pt x="4001" y="878"/>
                      <a:pt x="3971" y="874"/>
                    </a:cubicBezTo>
                    <a:cubicBezTo>
                      <a:pt x="3971" y="868"/>
                      <a:pt x="3972" y="863"/>
                      <a:pt x="3972" y="857"/>
                    </a:cubicBezTo>
                    <a:cubicBezTo>
                      <a:pt x="4001" y="860"/>
                      <a:pt x="4028" y="865"/>
                      <a:pt x="4054" y="869"/>
                    </a:cubicBezTo>
                    <a:cubicBezTo>
                      <a:pt x="4055" y="854"/>
                      <a:pt x="4055" y="854"/>
                      <a:pt x="4055" y="854"/>
                    </a:cubicBezTo>
                    <a:cubicBezTo>
                      <a:pt x="4031" y="850"/>
                      <a:pt x="4005" y="845"/>
                      <a:pt x="3974" y="840"/>
                    </a:cubicBezTo>
                    <a:cubicBezTo>
                      <a:pt x="3975" y="835"/>
                      <a:pt x="3975" y="829"/>
                      <a:pt x="3976" y="823"/>
                    </a:cubicBezTo>
                    <a:cubicBezTo>
                      <a:pt x="4005" y="827"/>
                      <a:pt x="4031" y="832"/>
                      <a:pt x="4056" y="837"/>
                    </a:cubicBezTo>
                    <a:cubicBezTo>
                      <a:pt x="4057" y="823"/>
                      <a:pt x="4057" y="823"/>
                      <a:pt x="4057" y="823"/>
                    </a:cubicBezTo>
                    <a:cubicBezTo>
                      <a:pt x="4034" y="818"/>
                      <a:pt x="4009" y="812"/>
                      <a:pt x="3977" y="807"/>
                    </a:cubicBezTo>
                    <a:cubicBezTo>
                      <a:pt x="3978" y="802"/>
                      <a:pt x="3978" y="796"/>
                      <a:pt x="3979" y="791"/>
                    </a:cubicBezTo>
                    <a:cubicBezTo>
                      <a:pt x="4008" y="795"/>
                      <a:pt x="4034" y="801"/>
                      <a:pt x="4058" y="806"/>
                    </a:cubicBezTo>
                    <a:cubicBezTo>
                      <a:pt x="4058" y="802"/>
                      <a:pt x="4058" y="797"/>
                      <a:pt x="4059" y="792"/>
                    </a:cubicBezTo>
                    <a:cubicBezTo>
                      <a:pt x="4037" y="787"/>
                      <a:pt x="4013" y="780"/>
                      <a:pt x="3981" y="775"/>
                    </a:cubicBezTo>
                    <a:cubicBezTo>
                      <a:pt x="3981" y="769"/>
                      <a:pt x="3982" y="764"/>
                      <a:pt x="3982" y="759"/>
                    </a:cubicBezTo>
                    <a:cubicBezTo>
                      <a:pt x="4012" y="763"/>
                      <a:pt x="4036" y="770"/>
                      <a:pt x="4059" y="776"/>
                    </a:cubicBezTo>
                    <a:cubicBezTo>
                      <a:pt x="4060" y="771"/>
                      <a:pt x="4060" y="767"/>
                      <a:pt x="4060" y="762"/>
                    </a:cubicBezTo>
                    <a:cubicBezTo>
                      <a:pt x="4040" y="757"/>
                      <a:pt x="4017" y="748"/>
                      <a:pt x="3984" y="743"/>
                    </a:cubicBezTo>
                    <a:cubicBezTo>
                      <a:pt x="3984" y="737"/>
                      <a:pt x="3985" y="732"/>
                      <a:pt x="3985" y="727"/>
                    </a:cubicBezTo>
                    <a:cubicBezTo>
                      <a:pt x="4015" y="732"/>
                      <a:pt x="4039" y="740"/>
                      <a:pt x="4061" y="746"/>
                    </a:cubicBezTo>
                    <a:cubicBezTo>
                      <a:pt x="4061" y="742"/>
                      <a:pt x="4061" y="737"/>
                      <a:pt x="4061" y="732"/>
                    </a:cubicBezTo>
                    <a:cubicBezTo>
                      <a:pt x="4043" y="727"/>
                      <a:pt x="4021" y="718"/>
                      <a:pt x="3987" y="711"/>
                    </a:cubicBezTo>
                    <a:cubicBezTo>
                      <a:pt x="3987" y="706"/>
                      <a:pt x="3988" y="701"/>
                      <a:pt x="3988" y="696"/>
                    </a:cubicBezTo>
                    <a:cubicBezTo>
                      <a:pt x="4018" y="701"/>
                      <a:pt x="4041" y="710"/>
                      <a:pt x="4062" y="717"/>
                    </a:cubicBezTo>
                    <a:cubicBezTo>
                      <a:pt x="4062" y="713"/>
                      <a:pt x="4062" y="708"/>
                      <a:pt x="4063" y="703"/>
                    </a:cubicBezTo>
                    <a:cubicBezTo>
                      <a:pt x="4045" y="697"/>
                      <a:pt x="4024" y="687"/>
                      <a:pt x="3990" y="681"/>
                    </a:cubicBezTo>
                    <a:cubicBezTo>
                      <a:pt x="3991" y="676"/>
                      <a:pt x="3991" y="671"/>
                      <a:pt x="3992" y="666"/>
                    </a:cubicBezTo>
                    <a:cubicBezTo>
                      <a:pt x="4022" y="672"/>
                      <a:pt x="4044" y="680"/>
                      <a:pt x="4063" y="688"/>
                    </a:cubicBezTo>
                    <a:cubicBezTo>
                      <a:pt x="4063" y="684"/>
                      <a:pt x="4063" y="679"/>
                      <a:pt x="4063" y="675"/>
                    </a:cubicBezTo>
                    <a:cubicBezTo>
                      <a:pt x="4048" y="668"/>
                      <a:pt x="4027" y="658"/>
                      <a:pt x="3993" y="651"/>
                    </a:cubicBezTo>
                    <a:cubicBezTo>
                      <a:pt x="3994" y="646"/>
                      <a:pt x="3994" y="641"/>
                      <a:pt x="3995" y="637"/>
                    </a:cubicBezTo>
                    <a:cubicBezTo>
                      <a:pt x="4024" y="642"/>
                      <a:pt x="4045" y="652"/>
                      <a:pt x="4064" y="660"/>
                    </a:cubicBezTo>
                    <a:cubicBezTo>
                      <a:pt x="4064" y="655"/>
                      <a:pt x="4064" y="651"/>
                      <a:pt x="4064" y="646"/>
                    </a:cubicBezTo>
                    <a:cubicBezTo>
                      <a:pt x="4049" y="639"/>
                      <a:pt x="4030" y="628"/>
                      <a:pt x="3996" y="621"/>
                    </a:cubicBezTo>
                    <a:cubicBezTo>
                      <a:pt x="3997" y="616"/>
                      <a:pt x="3997" y="612"/>
                      <a:pt x="3998" y="607"/>
                    </a:cubicBezTo>
                    <a:cubicBezTo>
                      <a:pt x="4027" y="613"/>
                      <a:pt x="4047" y="623"/>
                      <a:pt x="4064" y="632"/>
                    </a:cubicBezTo>
                    <a:cubicBezTo>
                      <a:pt x="4064" y="627"/>
                      <a:pt x="4064" y="623"/>
                      <a:pt x="4064" y="618"/>
                    </a:cubicBezTo>
                    <a:cubicBezTo>
                      <a:pt x="4051" y="610"/>
                      <a:pt x="4032" y="599"/>
                      <a:pt x="3999" y="592"/>
                    </a:cubicBezTo>
                    <a:cubicBezTo>
                      <a:pt x="4000" y="588"/>
                      <a:pt x="4000" y="583"/>
                      <a:pt x="4000" y="579"/>
                    </a:cubicBezTo>
                    <a:cubicBezTo>
                      <a:pt x="4029" y="585"/>
                      <a:pt x="4048" y="595"/>
                      <a:pt x="4064" y="604"/>
                    </a:cubicBezTo>
                    <a:cubicBezTo>
                      <a:pt x="4064" y="599"/>
                      <a:pt x="4064" y="594"/>
                      <a:pt x="4064" y="590"/>
                    </a:cubicBezTo>
                    <a:cubicBezTo>
                      <a:pt x="4052" y="582"/>
                      <a:pt x="4034" y="571"/>
                      <a:pt x="4002" y="563"/>
                    </a:cubicBezTo>
                    <a:cubicBezTo>
                      <a:pt x="4003" y="559"/>
                      <a:pt x="4003" y="555"/>
                      <a:pt x="4003" y="551"/>
                    </a:cubicBezTo>
                    <a:cubicBezTo>
                      <a:pt x="4031" y="557"/>
                      <a:pt x="4049" y="567"/>
                      <a:pt x="4064" y="576"/>
                    </a:cubicBezTo>
                    <a:cubicBezTo>
                      <a:pt x="4064" y="571"/>
                      <a:pt x="4064" y="566"/>
                      <a:pt x="4064" y="561"/>
                    </a:cubicBezTo>
                    <a:cubicBezTo>
                      <a:pt x="4052" y="553"/>
                      <a:pt x="4035" y="543"/>
                      <a:pt x="4005" y="535"/>
                    </a:cubicBezTo>
                    <a:cubicBezTo>
                      <a:pt x="4006" y="523"/>
                      <a:pt x="4006" y="523"/>
                      <a:pt x="4006" y="523"/>
                    </a:cubicBezTo>
                    <a:cubicBezTo>
                      <a:pt x="4032" y="529"/>
                      <a:pt x="4050" y="539"/>
                      <a:pt x="4063" y="548"/>
                    </a:cubicBezTo>
                    <a:cubicBezTo>
                      <a:pt x="4063" y="535"/>
                      <a:pt x="4062" y="521"/>
                      <a:pt x="4062" y="508"/>
                    </a:cubicBezTo>
                    <a:cubicBezTo>
                      <a:pt x="4025" y="477"/>
                      <a:pt x="4021" y="473"/>
                      <a:pt x="3972" y="468"/>
                    </a:cubicBezTo>
                    <a:cubicBezTo>
                      <a:pt x="3963" y="555"/>
                      <a:pt x="3963" y="555"/>
                      <a:pt x="3963" y="555"/>
                    </a:cubicBezTo>
                    <a:cubicBezTo>
                      <a:pt x="3961" y="555"/>
                      <a:pt x="3961" y="555"/>
                      <a:pt x="3961" y="555"/>
                    </a:cubicBezTo>
                    <a:cubicBezTo>
                      <a:pt x="3936" y="552"/>
                      <a:pt x="3936" y="552"/>
                      <a:pt x="3936" y="552"/>
                    </a:cubicBezTo>
                    <a:cubicBezTo>
                      <a:pt x="3936" y="552"/>
                      <a:pt x="3936" y="552"/>
                      <a:pt x="3936" y="552"/>
                    </a:cubicBezTo>
                    <a:cubicBezTo>
                      <a:pt x="3931" y="552"/>
                      <a:pt x="3931" y="552"/>
                      <a:pt x="3931" y="552"/>
                    </a:cubicBezTo>
                    <a:cubicBezTo>
                      <a:pt x="3930" y="551"/>
                      <a:pt x="3930" y="551"/>
                      <a:pt x="3930" y="551"/>
                    </a:cubicBezTo>
                    <a:cubicBezTo>
                      <a:pt x="3945" y="368"/>
                      <a:pt x="3945" y="368"/>
                      <a:pt x="3945" y="368"/>
                    </a:cubicBezTo>
                    <a:cubicBezTo>
                      <a:pt x="3948" y="369"/>
                      <a:pt x="3948" y="369"/>
                      <a:pt x="3948" y="369"/>
                    </a:cubicBezTo>
                    <a:cubicBezTo>
                      <a:pt x="3970" y="371"/>
                      <a:pt x="3970" y="371"/>
                      <a:pt x="3970" y="371"/>
                    </a:cubicBezTo>
                    <a:cubicBezTo>
                      <a:pt x="3975" y="318"/>
                      <a:pt x="3975" y="318"/>
                      <a:pt x="3975" y="318"/>
                    </a:cubicBezTo>
                    <a:cubicBezTo>
                      <a:pt x="3949" y="315"/>
                      <a:pt x="3949" y="315"/>
                      <a:pt x="3949" y="315"/>
                    </a:cubicBezTo>
                    <a:cubicBezTo>
                      <a:pt x="3952" y="251"/>
                      <a:pt x="3952" y="251"/>
                      <a:pt x="3952" y="251"/>
                    </a:cubicBezTo>
                    <a:cubicBezTo>
                      <a:pt x="3962" y="248"/>
                      <a:pt x="3969" y="240"/>
                      <a:pt x="3970" y="230"/>
                    </a:cubicBezTo>
                    <a:cubicBezTo>
                      <a:pt x="3971" y="220"/>
                      <a:pt x="3966" y="211"/>
                      <a:pt x="3957" y="207"/>
                    </a:cubicBezTo>
                    <a:cubicBezTo>
                      <a:pt x="3962" y="123"/>
                      <a:pt x="3962" y="123"/>
                      <a:pt x="3962" y="123"/>
                    </a:cubicBezTo>
                    <a:cubicBezTo>
                      <a:pt x="3968" y="22"/>
                      <a:pt x="3968" y="22"/>
                      <a:pt x="3968" y="22"/>
                    </a:cubicBezTo>
                    <a:cubicBezTo>
                      <a:pt x="3964" y="52"/>
                      <a:pt x="3964" y="52"/>
                      <a:pt x="3964" y="52"/>
                    </a:cubicBezTo>
                    <a:cubicBezTo>
                      <a:pt x="3953" y="122"/>
                      <a:pt x="3953" y="122"/>
                      <a:pt x="3953" y="122"/>
                    </a:cubicBezTo>
                    <a:cubicBezTo>
                      <a:pt x="3941" y="205"/>
                      <a:pt x="3941" y="205"/>
                      <a:pt x="3941" y="205"/>
                    </a:cubicBezTo>
                    <a:cubicBezTo>
                      <a:pt x="3932" y="207"/>
                      <a:pt x="3925" y="215"/>
                      <a:pt x="3924" y="225"/>
                    </a:cubicBezTo>
                    <a:cubicBezTo>
                      <a:pt x="3923" y="236"/>
                      <a:pt x="3929" y="245"/>
                      <a:pt x="3937" y="249"/>
                    </a:cubicBezTo>
                    <a:cubicBezTo>
                      <a:pt x="3928" y="313"/>
                      <a:pt x="3928" y="313"/>
                      <a:pt x="3928" y="313"/>
                    </a:cubicBezTo>
                    <a:cubicBezTo>
                      <a:pt x="3926" y="313"/>
                      <a:pt x="3926" y="313"/>
                      <a:pt x="3926" y="313"/>
                    </a:cubicBezTo>
                    <a:cubicBezTo>
                      <a:pt x="3926" y="313"/>
                      <a:pt x="3926" y="313"/>
                      <a:pt x="3926" y="313"/>
                    </a:cubicBezTo>
                    <a:cubicBezTo>
                      <a:pt x="3891" y="309"/>
                      <a:pt x="3891" y="309"/>
                      <a:pt x="3891" y="309"/>
                    </a:cubicBezTo>
                    <a:cubicBezTo>
                      <a:pt x="3890" y="309"/>
                      <a:pt x="3890" y="309"/>
                      <a:pt x="3890" y="309"/>
                    </a:cubicBezTo>
                    <a:cubicBezTo>
                      <a:pt x="3903" y="180"/>
                      <a:pt x="3903" y="180"/>
                      <a:pt x="3903" y="180"/>
                    </a:cubicBezTo>
                    <a:cubicBezTo>
                      <a:pt x="3841" y="173"/>
                      <a:pt x="3825" y="169"/>
                      <a:pt x="3766" y="217"/>
                    </a:cubicBezTo>
                    <a:cubicBezTo>
                      <a:pt x="3762" y="234"/>
                      <a:pt x="3759" y="251"/>
                      <a:pt x="3755" y="268"/>
                    </a:cubicBezTo>
                    <a:cubicBezTo>
                      <a:pt x="3782" y="253"/>
                      <a:pt x="3823" y="239"/>
                      <a:pt x="3870" y="244"/>
                    </a:cubicBezTo>
                    <a:cubicBezTo>
                      <a:pt x="3870" y="249"/>
                      <a:pt x="3868" y="251"/>
                      <a:pt x="3867" y="257"/>
                    </a:cubicBezTo>
                    <a:cubicBezTo>
                      <a:pt x="3822" y="251"/>
                      <a:pt x="3781" y="265"/>
                      <a:pt x="3753" y="278"/>
                    </a:cubicBezTo>
                    <a:cubicBezTo>
                      <a:pt x="3752" y="285"/>
                      <a:pt x="3751" y="292"/>
                      <a:pt x="3750" y="298"/>
                    </a:cubicBezTo>
                    <a:cubicBezTo>
                      <a:pt x="3776" y="284"/>
                      <a:pt x="3818" y="268"/>
                      <a:pt x="3867" y="273"/>
                    </a:cubicBezTo>
                    <a:cubicBezTo>
                      <a:pt x="3866" y="279"/>
                      <a:pt x="3864" y="281"/>
                      <a:pt x="3864" y="287"/>
                    </a:cubicBezTo>
                    <a:cubicBezTo>
                      <a:pt x="3818" y="281"/>
                      <a:pt x="3775" y="295"/>
                      <a:pt x="3748" y="309"/>
                    </a:cubicBezTo>
                    <a:cubicBezTo>
                      <a:pt x="3746" y="315"/>
                      <a:pt x="3745" y="322"/>
                      <a:pt x="3744" y="329"/>
                    </a:cubicBezTo>
                    <a:cubicBezTo>
                      <a:pt x="3770" y="315"/>
                      <a:pt x="3813" y="298"/>
                      <a:pt x="3863" y="303"/>
                    </a:cubicBezTo>
                    <a:cubicBezTo>
                      <a:pt x="3862" y="309"/>
                      <a:pt x="3861" y="311"/>
                      <a:pt x="3860" y="317"/>
                    </a:cubicBezTo>
                    <a:cubicBezTo>
                      <a:pt x="3813" y="311"/>
                      <a:pt x="3769" y="326"/>
                      <a:pt x="3742" y="339"/>
                    </a:cubicBezTo>
                    <a:cubicBezTo>
                      <a:pt x="3741" y="346"/>
                      <a:pt x="3740" y="352"/>
                      <a:pt x="3739" y="359"/>
                    </a:cubicBezTo>
                    <a:cubicBezTo>
                      <a:pt x="3764" y="346"/>
                      <a:pt x="3808" y="328"/>
                      <a:pt x="3859" y="333"/>
                    </a:cubicBezTo>
                    <a:cubicBezTo>
                      <a:pt x="3859" y="339"/>
                      <a:pt x="3857" y="341"/>
                      <a:pt x="3856" y="347"/>
                    </a:cubicBezTo>
                    <a:cubicBezTo>
                      <a:pt x="3808" y="341"/>
                      <a:pt x="3763" y="357"/>
                      <a:pt x="3737" y="369"/>
                    </a:cubicBezTo>
                    <a:cubicBezTo>
                      <a:pt x="3736" y="376"/>
                      <a:pt x="3734" y="383"/>
                      <a:pt x="3733" y="389"/>
                    </a:cubicBezTo>
                    <a:cubicBezTo>
                      <a:pt x="3759" y="377"/>
                      <a:pt x="3803" y="358"/>
                      <a:pt x="3856" y="363"/>
                    </a:cubicBezTo>
                    <a:cubicBezTo>
                      <a:pt x="3855" y="369"/>
                      <a:pt x="3853" y="372"/>
                      <a:pt x="3853" y="377"/>
                    </a:cubicBezTo>
                    <a:cubicBezTo>
                      <a:pt x="3804" y="371"/>
                      <a:pt x="3758" y="387"/>
                      <a:pt x="3732" y="399"/>
                    </a:cubicBezTo>
                    <a:cubicBezTo>
                      <a:pt x="3730" y="406"/>
                      <a:pt x="3729" y="413"/>
                      <a:pt x="3728" y="420"/>
                    </a:cubicBezTo>
                    <a:cubicBezTo>
                      <a:pt x="3753" y="408"/>
                      <a:pt x="3799" y="388"/>
                      <a:pt x="3852" y="394"/>
                    </a:cubicBezTo>
                    <a:cubicBezTo>
                      <a:pt x="3851" y="399"/>
                      <a:pt x="3850" y="402"/>
                      <a:pt x="3849" y="408"/>
                    </a:cubicBezTo>
                    <a:cubicBezTo>
                      <a:pt x="3799" y="402"/>
                      <a:pt x="3753" y="418"/>
                      <a:pt x="3727" y="429"/>
                    </a:cubicBezTo>
                    <a:cubicBezTo>
                      <a:pt x="3726" y="436"/>
                      <a:pt x="3724" y="443"/>
                      <a:pt x="3723" y="449"/>
                    </a:cubicBezTo>
                    <a:cubicBezTo>
                      <a:pt x="3748" y="439"/>
                      <a:pt x="3794" y="419"/>
                      <a:pt x="3848" y="424"/>
                    </a:cubicBezTo>
                    <a:cubicBezTo>
                      <a:pt x="3848" y="430"/>
                      <a:pt x="3846" y="433"/>
                      <a:pt x="3846" y="439"/>
                    </a:cubicBezTo>
                    <a:cubicBezTo>
                      <a:pt x="3795" y="433"/>
                      <a:pt x="3748" y="449"/>
                      <a:pt x="3722" y="459"/>
                    </a:cubicBezTo>
                    <a:cubicBezTo>
                      <a:pt x="3721" y="466"/>
                      <a:pt x="3720" y="472"/>
                      <a:pt x="3719" y="479"/>
                    </a:cubicBezTo>
                    <a:cubicBezTo>
                      <a:pt x="3742" y="470"/>
                      <a:pt x="3789" y="449"/>
                      <a:pt x="3844" y="455"/>
                    </a:cubicBezTo>
                    <a:cubicBezTo>
                      <a:pt x="3844" y="460"/>
                      <a:pt x="3842" y="464"/>
                      <a:pt x="3842" y="470"/>
                    </a:cubicBezTo>
                    <a:cubicBezTo>
                      <a:pt x="3791" y="463"/>
                      <a:pt x="3743" y="480"/>
                      <a:pt x="3717" y="489"/>
                    </a:cubicBezTo>
                    <a:cubicBezTo>
                      <a:pt x="3716" y="495"/>
                      <a:pt x="3715" y="502"/>
                      <a:pt x="3714" y="509"/>
                    </a:cubicBezTo>
                    <a:cubicBezTo>
                      <a:pt x="3737" y="501"/>
                      <a:pt x="3785" y="480"/>
                      <a:pt x="3841" y="486"/>
                    </a:cubicBezTo>
                    <a:cubicBezTo>
                      <a:pt x="3840" y="491"/>
                      <a:pt x="3839" y="495"/>
                      <a:pt x="3838" y="501"/>
                    </a:cubicBezTo>
                    <a:cubicBezTo>
                      <a:pt x="3787" y="495"/>
                      <a:pt x="3739" y="511"/>
                      <a:pt x="3713" y="518"/>
                    </a:cubicBezTo>
                    <a:cubicBezTo>
                      <a:pt x="3712" y="525"/>
                      <a:pt x="3711" y="531"/>
                      <a:pt x="3710" y="538"/>
                    </a:cubicBezTo>
                    <a:cubicBezTo>
                      <a:pt x="3733" y="532"/>
                      <a:pt x="3781" y="511"/>
                      <a:pt x="3837" y="517"/>
                    </a:cubicBezTo>
                    <a:cubicBezTo>
                      <a:pt x="3836" y="522"/>
                      <a:pt x="3835" y="526"/>
                      <a:pt x="3834" y="532"/>
                    </a:cubicBezTo>
                    <a:cubicBezTo>
                      <a:pt x="3783" y="526"/>
                      <a:pt x="3735" y="541"/>
                      <a:pt x="3708" y="548"/>
                    </a:cubicBezTo>
                    <a:cubicBezTo>
                      <a:pt x="3707" y="554"/>
                      <a:pt x="3706" y="561"/>
                      <a:pt x="3705" y="567"/>
                    </a:cubicBezTo>
                    <a:cubicBezTo>
                      <a:pt x="3729" y="562"/>
                      <a:pt x="3777" y="542"/>
                      <a:pt x="3833" y="548"/>
                    </a:cubicBezTo>
                    <a:cubicBezTo>
                      <a:pt x="3833" y="554"/>
                      <a:pt x="3831" y="558"/>
                      <a:pt x="3831" y="564"/>
                    </a:cubicBezTo>
                    <a:cubicBezTo>
                      <a:pt x="3779" y="558"/>
                      <a:pt x="3731" y="572"/>
                      <a:pt x="3704" y="578"/>
                    </a:cubicBezTo>
                    <a:cubicBezTo>
                      <a:pt x="3703" y="584"/>
                      <a:pt x="3702" y="590"/>
                      <a:pt x="3701" y="596"/>
                    </a:cubicBezTo>
                    <a:cubicBezTo>
                      <a:pt x="3725" y="593"/>
                      <a:pt x="3773" y="574"/>
                      <a:pt x="3829" y="579"/>
                    </a:cubicBezTo>
                    <a:cubicBezTo>
                      <a:pt x="3829" y="585"/>
                      <a:pt x="3828" y="589"/>
                      <a:pt x="3827" y="595"/>
                    </a:cubicBezTo>
                    <a:cubicBezTo>
                      <a:pt x="3776" y="589"/>
                      <a:pt x="3727" y="603"/>
                      <a:pt x="3700" y="607"/>
                    </a:cubicBezTo>
                    <a:cubicBezTo>
                      <a:pt x="3699" y="613"/>
                      <a:pt x="3698" y="619"/>
                      <a:pt x="3697" y="625"/>
                    </a:cubicBezTo>
                    <a:cubicBezTo>
                      <a:pt x="3721" y="623"/>
                      <a:pt x="3770" y="605"/>
                      <a:pt x="3826" y="611"/>
                    </a:cubicBezTo>
                    <a:cubicBezTo>
                      <a:pt x="3825" y="617"/>
                      <a:pt x="3824" y="621"/>
                      <a:pt x="3823" y="627"/>
                    </a:cubicBezTo>
                    <a:cubicBezTo>
                      <a:pt x="3772" y="621"/>
                      <a:pt x="3724" y="634"/>
                      <a:pt x="3695" y="637"/>
                    </a:cubicBezTo>
                    <a:cubicBezTo>
                      <a:pt x="3695" y="643"/>
                      <a:pt x="3694" y="648"/>
                      <a:pt x="3693" y="654"/>
                    </a:cubicBezTo>
                    <a:cubicBezTo>
                      <a:pt x="3718" y="654"/>
                      <a:pt x="3767" y="637"/>
                      <a:pt x="3822" y="643"/>
                    </a:cubicBezTo>
                    <a:cubicBezTo>
                      <a:pt x="3821" y="649"/>
                      <a:pt x="3820" y="653"/>
                      <a:pt x="3819" y="659"/>
                    </a:cubicBezTo>
                    <a:cubicBezTo>
                      <a:pt x="3769" y="653"/>
                      <a:pt x="3721" y="665"/>
                      <a:pt x="3691" y="667"/>
                    </a:cubicBezTo>
                    <a:cubicBezTo>
                      <a:pt x="3689" y="683"/>
                      <a:pt x="3689" y="683"/>
                      <a:pt x="3689" y="683"/>
                    </a:cubicBezTo>
                    <a:cubicBezTo>
                      <a:pt x="3716" y="684"/>
                      <a:pt x="3764" y="669"/>
                      <a:pt x="3818" y="675"/>
                    </a:cubicBezTo>
                    <a:cubicBezTo>
                      <a:pt x="3817" y="681"/>
                      <a:pt x="3816" y="685"/>
                      <a:pt x="3816" y="691"/>
                    </a:cubicBezTo>
                    <a:cubicBezTo>
                      <a:pt x="3766" y="686"/>
                      <a:pt x="3718" y="695"/>
                      <a:pt x="3687" y="697"/>
                    </a:cubicBezTo>
                    <a:cubicBezTo>
                      <a:pt x="3685" y="712"/>
                      <a:pt x="3685" y="712"/>
                      <a:pt x="3685" y="712"/>
                    </a:cubicBezTo>
                    <a:cubicBezTo>
                      <a:pt x="3714" y="714"/>
                      <a:pt x="3761" y="702"/>
                      <a:pt x="3814" y="707"/>
                    </a:cubicBezTo>
                    <a:cubicBezTo>
                      <a:pt x="3813" y="713"/>
                      <a:pt x="3812" y="718"/>
                      <a:pt x="3812" y="724"/>
                    </a:cubicBezTo>
                    <a:cubicBezTo>
                      <a:pt x="3763" y="718"/>
                      <a:pt x="3716" y="726"/>
                      <a:pt x="3683" y="727"/>
                    </a:cubicBezTo>
                    <a:cubicBezTo>
                      <a:pt x="3681" y="742"/>
                      <a:pt x="3681" y="742"/>
                      <a:pt x="3681" y="742"/>
                    </a:cubicBezTo>
                    <a:cubicBezTo>
                      <a:pt x="3712" y="744"/>
                      <a:pt x="3758" y="734"/>
                      <a:pt x="3810" y="739"/>
                    </a:cubicBezTo>
                    <a:cubicBezTo>
                      <a:pt x="3809" y="745"/>
                      <a:pt x="3808" y="751"/>
                      <a:pt x="3808" y="757"/>
                    </a:cubicBezTo>
                    <a:cubicBezTo>
                      <a:pt x="3760" y="751"/>
                      <a:pt x="3713" y="757"/>
                      <a:pt x="3679" y="757"/>
                    </a:cubicBezTo>
                    <a:cubicBezTo>
                      <a:pt x="3677" y="771"/>
                      <a:pt x="3677" y="771"/>
                      <a:pt x="3677" y="771"/>
                    </a:cubicBezTo>
                    <a:cubicBezTo>
                      <a:pt x="3710" y="775"/>
                      <a:pt x="3756" y="767"/>
                      <a:pt x="3806" y="772"/>
                    </a:cubicBezTo>
                    <a:cubicBezTo>
                      <a:pt x="3805" y="778"/>
                      <a:pt x="3805" y="783"/>
                      <a:pt x="3804" y="789"/>
                    </a:cubicBezTo>
                    <a:cubicBezTo>
                      <a:pt x="3757" y="784"/>
                      <a:pt x="3711" y="788"/>
                      <a:pt x="3675" y="787"/>
                    </a:cubicBezTo>
                    <a:cubicBezTo>
                      <a:pt x="3674" y="801"/>
                      <a:pt x="3674" y="801"/>
                      <a:pt x="3674" y="801"/>
                    </a:cubicBezTo>
                    <a:cubicBezTo>
                      <a:pt x="3708" y="805"/>
                      <a:pt x="3754" y="800"/>
                      <a:pt x="3802" y="805"/>
                    </a:cubicBezTo>
                    <a:cubicBezTo>
                      <a:pt x="3801" y="811"/>
                      <a:pt x="3801" y="816"/>
                      <a:pt x="3800" y="822"/>
                    </a:cubicBezTo>
                    <a:cubicBezTo>
                      <a:pt x="3758" y="818"/>
                      <a:pt x="3716" y="819"/>
                      <a:pt x="3681" y="818"/>
                    </a:cubicBezTo>
                    <a:cubicBezTo>
                      <a:pt x="3594" y="751"/>
                      <a:pt x="3485" y="711"/>
                      <a:pt x="3367" y="711"/>
                    </a:cubicBezTo>
                    <a:cubicBezTo>
                      <a:pt x="3304" y="711"/>
                      <a:pt x="3244" y="722"/>
                      <a:pt x="3189" y="743"/>
                    </a:cubicBezTo>
                    <a:cubicBezTo>
                      <a:pt x="3143" y="726"/>
                      <a:pt x="3093" y="715"/>
                      <a:pt x="3042" y="712"/>
                    </a:cubicBezTo>
                    <a:cubicBezTo>
                      <a:pt x="3032" y="619"/>
                      <a:pt x="3032" y="619"/>
                      <a:pt x="3032" y="619"/>
                    </a:cubicBezTo>
                    <a:cubicBezTo>
                      <a:pt x="3019" y="616"/>
                      <a:pt x="3019" y="616"/>
                      <a:pt x="3019" y="616"/>
                    </a:cubicBezTo>
                    <a:cubicBezTo>
                      <a:pt x="3018" y="600"/>
                      <a:pt x="3018" y="600"/>
                      <a:pt x="3018" y="600"/>
                    </a:cubicBezTo>
                    <a:cubicBezTo>
                      <a:pt x="2989" y="592"/>
                      <a:pt x="2989" y="592"/>
                      <a:pt x="2989" y="592"/>
                    </a:cubicBezTo>
                    <a:cubicBezTo>
                      <a:pt x="2987" y="578"/>
                      <a:pt x="2981" y="540"/>
                      <a:pt x="2981" y="528"/>
                    </a:cubicBezTo>
                    <a:cubicBezTo>
                      <a:pt x="2981" y="513"/>
                      <a:pt x="2979" y="476"/>
                      <a:pt x="2979" y="476"/>
                    </a:cubicBezTo>
                    <a:cubicBezTo>
                      <a:pt x="2979" y="476"/>
                      <a:pt x="2985" y="470"/>
                      <a:pt x="2985" y="465"/>
                    </a:cubicBezTo>
                    <a:cubicBezTo>
                      <a:pt x="2985" y="460"/>
                      <a:pt x="2982" y="425"/>
                      <a:pt x="2981" y="418"/>
                    </a:cubicBezTo>
                    <a:cubicBezTo>
                      <a:pt x="2981" y="410"/>
                      <a:pt x="2987" y="404"/>
                      <a:pt x="2987" y="399"/>
                    </a:cubicBezTo>
                    <a:cubicBezTo>
                      <a:pt x="2987" y="394"/>
                      <a:pt x="2983" y="346"/>
                      <a:pt x="2981" y="321"/>
                    </a:cubicBezTo>
                    <a:cubicBezTo>
                      <a:pt x="2979" y="295"/>
                      <a:pt x="2975" y="248"/>
                      <a:pt x="2975" y="248"/>
                    </a:cubicBezTo>
                    <a:cubicBezTo>
                      <a:pt x="2975" y="248"/>
                      <a:pt x="2992" y="244"/>
                      <a:pt x="3008" y="239"/>
                    </a:cubicBezTo>
                    <a:cubicBezTo>
                      <a:pt x="3024" y="235"/>
                      <a:pt x="3071" y="229"/>
                      <a:pt x="3078" y="228"/>
                    </a:cubicBezTo>
                    <a:cubicBezTo>
                      <a:pt x="3085" y="228"/>
                      <a:pt x="3093" y="216"/>
                      <a:pt x="3097" y="206"/>
                    </a:cubicBezTo>
                    <a:cubicBezTo>
                      <a:pt x="3102" y="197"/>
                      <a:pt x="3101" y="189"/>
                      <a:pt x="3103" y="185"/>
                    </a:cubicBezTo>
                    <a:cubicBezTo>
                      <a:pt x="3106" y="181"/>
                      <a:pt x="3116" y="182"/>
                      <a:pt x="3124" y="182"/>
                    </a:cubicBezTo>
                    <a:cubicBezTo>
                      <a:pt x="3132" y="182"/>
                      <a:pt x="3160" y="172"/>
                      <a:pt x="3164" y="171"/>
                    </a:cubicBezTo>
                    <a:cubicBezTo>
                      <a:pt x="3168" y="169"/>
                      <a:pt x="3169" y="168"/>
                      <a:pt x="3169" y="168"/>
                    </a:cubicBezTo>
                    <a:cubicBezTo>
                      <a:pt x="3169" y="168"/>
                      <a:pt x="3173" y="167"/>
                      <a:pt x="3175" y="166"/>
                    </a:cubicBezTo>
                    <a:cubicBezTo>
                      <a:pt x="3177" y="165"/>
                      <a:pt x="3176" y="162"/>
                      <a:pt x="3176" y="162"/>
                    </a:cubicBezTo>
                    <a:cubicBezTo>
                      <a:pt x="3176" y="162"/>
                      <a:pt x="3179" y="162"/>
                      <a:pt x="3178" y="158"/>
                    </a:cubicBezTo>
                    <a:cubicBezTo>
                      <a:pt x="3178" y="155"/>
                      <a:pt x="3174" y="156"/>
                      <a:pt x="3174" y="156"/>
                    </a:cubicBezTo>
                    <a:cubicBezTo>
                      <a:pt x="3174" y="156"/>
                      <a:pt x="3173" y="153"/>
                      <a:pt x="3170" y="154"/>
                    </a:cubicBezTo>
                    <a:cubicBezTo>
                      <a:pt x="3166" y="154"/>
                      <a:pt x="3152" y="156"/>
                      <a:pt x="3152" y="156"/>
                    </a:cubicBezTo>
                    <a:cubicBezTo>
                      <a:pt x="3152" y="156"/>
                      <a:pt x="3152" y="156"/>
                      <a:pt x="3154" y="153"/>
                    </a:cubicBezTo>
                    <a:cubicBezTo>
                      <a:pt x="3156" y="151"/>
                      <a:pt x="3154" y="150"/>
                      <a:pt x="3147" y="150"/>
                    </a:cubicBezTo>
                    <a:cubicBezTo>
                      <a:pt x="3141" y="151"/>
                      <a:pt x="3133" y="154"/>
                      <a:pt x="3126" y="154"/>
                    </a:cubicBezTo>
                    <a:cubicBezTo>
                      <a:pt x="3119" y="154"/>
                      <a:pt x="3112" y="161"/>
                      <a:pt x="3109" y="163"/>
                    </a:cubicBezTo>
                    <a:cubicBezTo>
                      <a:pt x="3105" y="165"/>
                      <a:pt x="3103" y="166"/>
                      <a:pt x="3103" y="163"/>
                    </a:cubicBezTo>
                    <a:cubicBezTo>
                      <a:pt x="3103" y="160"/>
                      <a:pt x="3098" y="166"/>
                      <a:pt x="3084" y="169"/>
                    </a:cubicBezTo>
                    <a:cubicBezTo>
                      <a:pt x="3069" y="172"/>
                      <a:pt x="3061" y="169"/>
                      <a:pt x="3044" y="169"/>
                    </a:cubicBezTo>
                    <a:cubicBezTo>
                      <a:pt x="3027" y="169"/>
                      <a:pt x="3029" y="173"/>
                      <a:pt x="3023" y="173"/>
                    </a:cubicBezTo>
                    <a:cubicBezTo>
                      <a:pt x="3016" y="173"/>
                      <a:pt x="3004" y="169"/>
                      <a:pt x="2981" y="163"/>
                    </a:cubicBezTo>
                    <a:cubicBezTo>
                      <a:pt x="2958" y="156"/>
                      <a:pt x="2929" y="151"/>
                      <a:pt x="2929" y="151"/>
                    </a:cubicBezTo>
                    <a:cubicBezTo>
                      <a:pt x="2929" y="151"/>
                      <a:pt x="2929" y="141"/>
                      <a:pt x="2929" y="133"/>
                    </a:cubicBezTo>
                    <a:cubicBezTo>
                      <a:pt x="2928" y="126"/>
                      <a:pt x="2926" y="99"/>
                      <a:pt x="2924" y="87"/>
                    </a:cubicBezTo>
                    <a:cubicBezTo>
                      <a:pt x="2922" y="75"/>
                      <a:pt x="2914" y="68"/>
                      <a:pt x="2902" y="68"/>
                    </a:cubicBezTo>
                    <a:cubicBezTo>
                      <a:pt x="2876" y="69"/>
                      <a:pt x="2877" y="99"/>
                      <a:pt x="2876" y="116"/>
                    </a:cubicBezTo>
                    <a:cubicBezTo>
                      <a:pt x="2875" y="133"/>
                      <a:pt x="2873" y="151"/>
                      <a:pt x="2873" y="151"/>
                    </a:cubicBezTo>
                    <a:cubicBezTo>
                      <a:pt x="2873" y="151"/>
                      <a:pt x="2871" y="149"/>
                      <a:pt x="2869" y="150"/>
                    </a:cubicBezTo>
                    <a:cubicBezTo>
                      <a:pt x="2868" y="151"/>
                      <a:pt x="2860" y="153"/>
                      <a:pt x="2860" y="153"/>
                    </a:cubicBezTo>
                    <a:cubicBezTo>
                      <a:pt x="2860" y="153"/>
                      <a:pt x="2859" y="151"/>
                      <a:pt x="2855" y="153"/>
                    </a:cubicBezTo>
                    <a:cubicBezTo>
                      <a:pt x="2850" y="154"/>
                      <a:pt x="2844" y="154"/>
                      <a:pt x="2844" y="154"/>
                    </a:cubicBezTo>
                    <a:cubicBezTo>
                      <a:pt x="2844" y="154"/>
                      <a:pt x="2843" y="154"/>
                      <a:pt x="2836" y="154"/>
                    </a:cubicBezTo>
                    <a:cubicBezTo>
                      <a:pt x="2830" y="155"/>
                      <a:pt x="2816" y="159"/>
                      <a:pt x="2807" y="159"/>
                    </a:cubicBezTo>
                    <a:cubicBezTo>
                      <a:pt x="2798" y="159"/>
                      <a:pt x="2788" y="160"/>
                      <a:pt x="2785" y="162"/>
                    </a:cubicBezTo>
                    <a:cubicBezTo>
                      <a:pt x="2782" y="164"/>
                      <a:pt x="2773" y="166"/>
                      <a:pt x="2773" y="166"/>
                    </a:cubicBezTo>
                    <a:cubicBezTo>
                      <a:pt x="2773" y="166"/>
                      <a:pt x="2762" y="167"/>
                      <a:pt x="2750" y="167"/>
                    </a:cubicBezTo>
                    <a:cubicBezTo>
                      <a:pt x="2739" y="167"/>
                      <a:pt x="2723" y="169"/>
                      <a:pt x="2714" y="169"/>
                    </a:cubicBezTo>
                    <a:cubicBezTo>
                      <a:pt x="2705" y="169"/>
                      <a:pt x="2697" y="167"/>
                      <a:pt x="2692" y="166"/>
                    </a:cubicBezTo>
                    <a:cubicBezTo>
                      <a:pt x="2688" y="165"/>
                      <a:pt x="2689" y="168"/>
                      <a:pt x="2689" y="168"/>
                    </a:cubicBezTo>
                    <a:cubicBezTo>
                      <a:pt x="2689" y="168"/>
                      <a:pt x="2687" y="168"/>
                      <a:pt x="2685" y="168"/>
                    </a:cubicBezTo>
                    <a:cubicBezTo>
                      <a:pt x="2682" y="168"/>
                      <a:pt x="2680" y="165"/>
                      <a:pt x="2678" y="163"/>
                    </a:cubicBezTo>
                    <a:cubicBezTo>
                      <a:pt x="2675" y="160"/>
                      <a:pt x="2667" y="158"/>
                      <a:pt x="2665" y="157"/>
                    </a:cubicBezTo>
                    <a:cubicBezTo>
                      <a:pt x="2662" y="157"/>
                      <a:pt x="2655" y="158"/>
                      <a:pt x="2650" y="157"/>
                    </a:cubicBezTo>
                    <a:cubicBezTo>
                      <a:pt x="2646" y="157"/>
                      <a:pt x="2640" y="156"/>
                      <a:pt x="2638" y="158"/>
                    </a:cubicBezTo>
                    <a:cubicBezTo>
                      <a:pt x="2637" y="160"/>
                      <a:pt x="2642" y="164"/>
                      <a:pt x="2642" y="164"/>
                    </a:cubicBezTo>
                    <a:cubicBezTo>
                      <a:pt x="2642" y="164"/>
                      <a:pt x="2637" y="164"/>
                      <a:pt x="2634" y="164"/>
                    </a:cubicBezTo>
                    <a:cubicBezTo>
                      <a:pt x="2631" y="164"/>
                      <a:pt x="2625" y="164"/>
                      <a:pt x="2622" y="164"/>
                    </a:cubicBezTo>
                    <a:cubicBezTo>
                      <a:pt x="2618" y="165"/>
                      <a:pt x="2618" y="166"/>
                      <a:pt x="2618" y="166"/>
                    </a:cubicBezTo>
                    <a:cubicBezTo>
                      <a:pt x="2618" y="166"/>
                      <a:pt x="2616" y="165"/>
                      <a:pt x="2614" y="168"/>
                    </a:cubicBezTo>
                    <a:cubicBezTo>
                      <a:pt x="2612" y="170"/>
                      <a:pt x="2617" y="173"/>
                      <a:pt x="2617" y="173"/>
                    </a:cubicBezTo>
                    <a:cubicBezTo>
                      <a:pt x="2617" y="173"/>
                      <a:pt x="2616" y="174"/>
                      <a:pt x="2618" y="175"/>
                    </a:cubicBezTo>
                    <a:cubicBezTo>
                      <a:pt x="2620" y="177"/>
                      <a:pt x="2624" y="177"/>
                      <a:pt x="2624" y="177"/>
                    </a:cubicBezTo>
                    <a:cubicBezTo>
                      <a:pt x="2624" y="177"/>
                      <a:pt x="2624" y="179"/>
                      <a:pt x="2628" y="180"/>
                    </a:cubicBezTo>
                    <a:cubicBezTo>
                      <a:pt x="2631" y="181"/>
                      <a:pt x="2652" y="185"/>
                      <a:pt x="2662" y="186"/>
                    </a:cubicBezTo>
                    <a:cubicBezTo>
                      <a:pt x="2672" y="187"/>
                      <a:pt x="2691" y="186"/>
                      <a:pt x="2693" y="188"/>
                    </a:cubicBezTo>
                    <a:cubicBezTo>
                      <a:pt x="2696" y="189"/>
                      <a:pt x="2714" y="222"/>
                      <a:pt x="2723" y="229"/>
                    </a:cubicBezTo>
                    <a:cubicBezTo>
                      <a:pt x="2731" y="236"/>
                      <a:pt x="2759" y="232"/>
                      <a:pt x="2772" y="232"/>
                    </a:cubicBezTo>
                    <a:cubicBezTo>
                      <a:pt x="2785" y="232"/>
                      <a:pt x="2825" y="249"/>
                      <a:pt x="2825" y="249"/>
                    </a:cubicBezTo>
                    <a:cubicBezTo>
                      <a:pt x="2825" y="249"/>
                      <a:pt x="2827" y="253"/>
                      <a:pt x="2825" y="268"/>
                    </a:cubicBezTo>
                    <a:cubicBezTo>
                      <a:pt x="2822" y="283"/>
                      <a:pt x="2823" y="315"/>
                      <a:pt x="2823" y="322"/>
                    </a:cubicBezTo>
                    <a:cubicBezTo>
                      <a:pt x="2823" y="328"/>
                      <a:pt x="2830" y="328"/>
                      <a:pt x="2830" y="328"/>
                    </a:cubicBezTo>
                    <a:cubicBezTo>
                      <a:pt x="2830" y="328"/>
                      <a:pt x="2831" y="331"/>
                      <a:pt x="2831" y="337"/>
                    </a:cubicBezTo>
                    <a:cubicBezTo>
                      <a:pt x="2831" y="343"/>
                      <a:pt x="2835" y="343"/>
                      <a:pt x="2835" y="343"/>
                    </a:cubicBezTo>
                    <a:cubicBezTo>
                      <a:pt x="2835" y="343"/>
                      <a:pt x="2835" y="370"/>
                      <a:pt x="2835" y="381"/>
                    </a:cubicBezTo>
                    <a:cubicBezTo>
                      <a:pt x="2835" y="392"/>
                      <a:pt x="2841" y="398"/>
                      <a:pt x="2841" y="398"/>
                    </a:cubicBezTo>
                    <a:cubicBezTo>
                      <a:pt x="2841" y="398"/>
                      <a:pt x="2840" y="480"/>
                      <a:pt x="2839" y="509"/>
                    </a:cubicBezTo>
                    <a:cubicBezTo>
                      <a:pt x="2838" y="531"/>
                      <a:pt x="2832" y="578"/>
                      <a:pt x="2831" y="595"/>
                    </a:cubicBezTo>
                    <a:cubicBezTo>
                      <a:pt x="2805" y="603"/>
                      <a:pt x="2805" y="603"/>
                      <a:pt x="2805" y="603"/>
                    </a:cubicBezTo>
                    <a:cubicBezTo>
                      <a:pt x="2805" y="619"/>
                      <a:pt x="2805" y="619"/>
                      <a:pt x="2805" y="619"/>
                    </a:cubicBezTo>
                    <a:cubicBezTo>
                      <a:pt x="2792" y="622"/>
                      <a:pt x="2792" y="622"/>
                      <a:pt x="2792" y="622"/>
                    </a:cubicBezTo>
                    <a:cubicBezTo>
                      <a:pt x="2781" y="765"/>
                      <a:pt x="2781" y="765"/>
                      <a:pt x="2781" y="765"/>
                    </a:cubicBezTo>
                    <a:cubicBezTo>
                      <a:pt x="2685" y="813"/>
                      <a:pt x="2606" y="890"/>
                      <a:pt x="2556" y="984"/>
                    </a:cubicBezTo>
                    <a:cubicBezTo>
                      <a:pt x="2535" y="972"/>
                      <a:pt x="2514" y="962"/>
                      <a:pt x="2492" y="953"/>
                    </a:cubicBezTo>
                    <a:cubicBezTo>
                      <a:pt x="2502" y="851"/>
                      <a:pt x="2502" y="851"/>
                      <a:pt x="2502" y="851"/>
                    </a:cubicBezTo>
                    <a:cubicBezTo>
                      <a:pt x="2503" y="835"/>
                      <a:pt x="2503" y="835"/>
                      <a:pt x="2503" y="835"/>
                    </a:cubicBezTo>
                    <a:cubicBezTo>
                      <a:pt x="2503" y="798"/>
                      <a:pt x="2503" y="798"/>
                      <a:pt x="2503" y="798"/>
                    </a:cubicBezTo>
                    <a:cubicBezTo>
                      <a:pt x="2504" y="779"/>
                      <a:pt x="2504" y="779"/>
                      <a:pt x="2504" y="779"/>
                    </a:cubicBezTo>
                    <a:cubicBezTo>
                      <a:pt x="2503" y="779"/>
                      <a:pt x="2503" y="779"/>
                      <a:pt x="2503" y="779"/>
                    </a:cubicBezTo>
                    <a:cubicBezTo>
                      <a:pt x="2506" y="779"/>
                      <a:pt x="2509" y="776"/>
                      <a:pt x="2509" y="773"/>
                    </a:cubicBezTo>
                    <a:cubicBezTo>
                      <a:pt x="2509" y="770"/>
                      <a:pt x="2507" y="767"/>
                      <a:pt x="2504" y="767"/>
                    </a:cubicBezTo>
                    <a:cubicBezTo>
                      <a:pt x="2504" y="767"/>
                      <a:pt x="2504" y="767"/>
                      <a:pt x="2504" y="767"/>
                    </a:cubicBezTo>
                    <a:cubicBezTo>
                      <a:pt x="2505" y="726"/>
                      <a:pt x="2505" y="726"/>
                      <a:pt x="2505" y="726"/>
                    </a:cubicBezTo>
                    <a:cubicBezTo>
                      <a:pt x="2507" y="663"/>
                      <a:pt x="2507" y="663"/>
                      <a:pt x="2507" y="663"/>
                    </a:cubicBezTo>
                    <a:cubicBezTo>
                      <a:pt x="2507" y="659"/>
                      <a:pt x="2507" y="659"/>
                      <a:pt x="2507" y="659"/>
                    </a:cubicBezTo>
                    <a:cubicBezTo>
                      <a:pt x="2510" y="659"/>
                      <a:pt x="2513" y="658"/>
                      <a:pt x="2515" y="654"/>
                    </a:cubicBezTo>
                    <a:cubicBezTo>
                      <a:pt x="2516" y="651"/>
                      <a:pt x="2515" y="647"/>
                      <a:pt x="2513" y="645"/>
                    </a:cubicBezTo>
                    <a:cubicBezTo>
                      <a:pt x="2512" y="645"/>
                      <a:pt x="2512" y="644"/>
                      <a:pt x="2511" y="644"/>
                    </a:cubicBezTo>
                    <a:cubicBezTo>
                      <a:pt x="2510" y="643"/>
                      <a:pt x="2508" y="643"/>
                      <a:pt x="2507" y="642"/>
                    </a:cubicBezTo>
                    <a:cubicBezTo>
                      <a:pt x="2507" y="638"/>
                      <a:pt x="2507" y="638"/>
                      <a:pt x="2507" y="638"/>
                    </a:cubicBezTo>
                    <a:cubicBezTo>
                      <a:pt x="2508" y="605"/>
                      <a:pt x="2508" y="605"/>
                      <a:pt x="2508" y="605"/>
                    </a:cubicBezTo>
                    <a:cubicBezTo>
                      <a:pt x="2509" y="563"/>
                      <a:pt x="2509" y="563"/>
                      <a:pt x="2509" y="563"/>
                    </a:cubicBezTo>
                    <a:cubicBezTo>
                      <a:pt x="2510" y="545"/>
                      <a:pt x="2510" y="545"/>
                      <a:pt x="2510" y="545"/>
                    </a:cubicBezTo>
                    <a:cubicBezTo>
                      <a:pt x="2510" y="543"/>
                      <a:pt x="2510" y="543"/>
                      <a:pt x="2510" y="543"/>
                    </a:cubicBezTo>
                    <a:cubicBezTo>
                      <a:pt x="2511" y="543"/>
                      <a:pt x="2512" y="543"/>
                      <a:pt x="2514" y="542"/>
                    </a:cubicBezTo>
                    <a:cubicBezTo>
                      <a:pt x="2514" y="542"/>
                      <a:pt x="2515" y="541"/>
                      <a:pt x="2515" y="541"/>
                    </a:cubicBezTo>
                    <a:cubicBezTo>
                      <a:pt x="2515" y="540"/>
                      <a:pt x="2516" y="540"/>
                      <a:pt x="2516" y="539"/>
                    </a:cubicBezTo>
                    <a:cubicBezTo>
                      <a:pt x="2518" y="535"/>
                      <a:pt x="2517" y="531"/>
                      <a:pt x="2513" y="529"/>
                    </a:cubicBezTo>
                    <a:cubicBezTo>
                      <a:pt x="2511" y="527"/>
                      <a:pt x="2511" y="527"/>
                      <a:pt x="2511" y="527"/>
                    </a:cubicBezTo>
                    <a:cubicBezTo>
                      <a:pt x="2510" y="527"/>
                      <a:pt x="2510" y="527"/>
                      <a:pt x="2510" y="527"/>
                    </a:cubicBezTo>
                    <a:cubicBezTo>
                      <a:pt x="2511" y="505"/>
                      <a:pt x="2511" y="505"/>
                      <a:pt x="2511" y="505"/>
                    </a:cubicBezTo>
                    <a:cubicBezTo>
                      <a:pt x="2511" y="474"/>
                      <a:pt x="2511" y="474"/>
                      <a:pt x="2511" y="474"/>
                    </a:cubicBezTo>
                    <a:cubicBezTo>
                      <a:pt x="2512" y="462"/>
                      <a:pt x="2512" y="462"/>
                      <a:pt x="2512" y="462"/>
                    </a:cubicBezTo>
                    <a:cubicBezTo>
                      <a:pt x="2512" y="451"/>
                      <a:pt x="2512" y="451"/>
                      <a:pt x="2512" y="451"/>
                    </a:cubicBezTo>
                    <a:cubicBezTo>
                      <a:pt x="2512" y="432"/>
                      <a:pt x="2512" y="432"/>
                      <a:pt x="2512" y="432"/>
                    </a:cubicBezTo>
                    <a:cubicBezTo>
                      <a:pt x="2515" y="432"/>
                      <a:pt x="2517" y="431"/>
                      <a:pt x="2518" y="429"/>
                    </a:cubicBezTo>
                    <a:cubicBezTo>
                      <a:pt x="2519" y="428"/>
                      <a:pt x="2519" y="427"/>
                      <a:pt x="2520" y="426"/>
                    </a:cubicBezTo>
                    <a:cubicBezTo>
                      <a:pt x="2520" y="423"/>
                      <a:pt x="2519" y="420"/>
                      <a:pt x="2516" y="418"/>
                    </a:cubicBezTo>
                    <a:cubicBezTo>
                      <a:pt x="2515" y="417"/>
                      <a:pt x="2514" y="417"/>
                      <a:pt x="2513" y="416"/>
                    </a:cubicBezTo>
                    <a:cubicBezTo>
                      <a:pt x="2513" y="395"/>
                      <a:pt x="2513" y="395"/>
                      <a:pt x="2513" y="395"/>
                    </a:cubicBezTo>
                    <a:cubicBezTo>
                      <a:pt x="2514" y="386"/>
                      <a:pt x="2514" y="386"/>
                      <a:pt x="2514" y="386"/>
                    </a:cubicBezTo>
                    <a:cubicBezTo>
                      <a:pt x="2514" y="374"/>
                      <a:pt x="2514" y="374"/>
                      <a:pt x="2514" y="374"/>
                    </a:cubicBezTo>
                    <a:cubicBezTo>
                      <a:pt x="2514" y="361"/>
                      <a:pt x="2514" y="361"/>
                      <a:pt x="2514" y="361"/>
                    </a:cubicBezTo>
                    <a:cubicBezTo>
                      <a:pt x="2514" y="355"/>
                      <a:pt x="2514" y="355"/>
                      <a:pt x="2514" y="355"/>
                    </a:cubicBezTo>
                    <a:cubicBezTo>
                      <a:pt x="2515" y="333"/>
                      <a:pt x="2515" y="333"/>
                      <a:pt x="2515" y="333"/>
                    </a:cubicBezTo>
                    <a:cubicBezTo>
                      <a:pt x="2517" y="332"/>
                      <a:pt x="2519" y="332"/>
                      <a:pt x="2520" y="330"/>
                    </a:cubicBezTo>
                    <a:cubicBezTo>
                      <a:pt x="2523" y="327"/>
                      <a:pt x="2522" y="322"/>
                      <a:pt x="2519" y="319"/>
                    </a:cubicBezTo>
                    <a:cubicBezTo>
                      <a:pt x="2518" y="318"/>
                      <a:pt x="2518" y="318"/>
                      <a:pt x="2518" y="318"/>
                    </a:cubicBezTo>
                    <a:cubicBezTo>
                      <a:pt x="2515" y="316"/>
                      <a:pt x="2515" y="316"/>
                      <a:pt x="2515" y="316"/>
                    </a:cubicBezTo>
                    <a:cubicBezTo>
                      <a:pt x="2516" y="307"/>
                      <a:pt x="2516" y="307"/>
                      <a:pt x="2516" y="307"/>
                    </a:cubicBezTo>
                    <a:cubicBezTo>
                      <a:pt x="2516" y="294"/>
                      <a:pt x="2516" y="294"/>
                      <a:pt x="2516" y="294"/>
                    </a:cubicBezTo>
                    <a:cubicBezTo>
                      <a:pt x="2516" y="275"/>
                      <a:pt x="2516" y="275"/>
                      <a:pt x="2516" y="275"/>
                    </a:cubicBezTo>
                    <a:cubicBezTo>
                      <a:pt x="2517" y="257"/>
                      <a:pt x="2517" y="257"/>
                      <a:pt x="2517" y="257"/>
                    </a:cubicBezTo>
                    <a:cubicBezTo>
                      <a:pt x="2517" y="255"/>
                      <a:pt x="2517" y="255"/>
                      <a:pt x="2517" y="255"/>
                    </a:cubicBezTo>
                    <a:cubicBezTo>
                      <a:pt x="2517" y="248"/>
                      <a:pt x="2517" y="248"/>
                      <a:pt x="2517" y="248"/>
                    </a:cubicBezTo>
                    <a:cubicBezTo>
                      <a:pt x="2517" y="238"/>
                      <a:pt x="2517" y="238"/>
                      <a:pt x="2517" y="238"/>
                    </a:cubicBezTo>
                    <a:cubicBezTo>
                      <a:pt x="2519" y="238"/>
                      <a:pt x="2521" y="237"/>
                      <a:pt x="2523" y="236"/>
                    </a:cubicBezTo>
                    <a:cubicBezTo>
                      <a:pt x="2525" y="233"/>
                      <a:pt x="2525" y="228"/>
                      <a:pt x="2522" y="225"/>
                    </a:cubicBezTo>
                    <a:cubicBezTo>
                      <a:pt x="2521" y="223"/>
                      <a:pt x="2519" y="222"/>
                      <a:pt x="2518" y="221"/>
                    </a:cubicBezTo>
                    <a:cubicBezTo>
                      <a:pt x="2518" y="221"/>
                      <a:pt x="2518" y="221"/>
                      <a:pt x="2518" y="221"/>
                    </a:cubicBezTo>
                    <a:cubicBezTo>
                      <a:pt x="2518" y="205"/>
                      <a:pt x="2518" y="205"/>
                      <a:pt x="2518" y="205"/>
                    </a:cubicBezTo>
                    <a:cubicBezTo>
                      <a:pt x="2518" y="194"/>
                      <a:pt x="2518" y="194"/>
                      <a:pt x="2518" y="194"/>
                    </a:cubicBezTo>
                    <a:cubicBezTo>
                      <a:pt x="2519" y="176"/>
                      <a:pt x="2519" y="176"/>
                      <a:pt x="2519" y="176"/>
                    </a:cubicBezTo>
                    <a:cubicBezTo>
                      <a:pt x="2519" y="161"/>
                      <a:pt x="2519" y="161"/>
                      <a:pt x="2519" y="161"/>
                    </a:cubicBezTo>
                    <a:cubicBezTo>
                      <a:pt x="2519" y="158"/>
                      <a:pt x="2519" y="158"/>
                      <a:pt x="2519" y="158"/>
                    </a:cubicBezTo>
                    <a:cubicBezTo>
                      <a:pt x="2519" y="152"/>
                      <a:pt x="2519" y="152"/>
                      <a:pt x="2519" y="152"/>
                    </a:cubicBezTo>
                    <a:cubicBezTo>
                      <a:pt x="2520" y="147"/>
                      <a:pt x="2520" y="147"/>
                      <a:pt x="2520" y="147"/>
                    </a:cubicBezTo>
                    <a:cubicBezTo>
                      <a:pt x="2521" y="147"/>
                      <a:pt x="2523" y="146"/>
                      <a:pt x="2525" y="144"/>
                    </a:cubicBezTo>
                    <a:cubicBezTo>
                      <a:pt x="2527" y="141"/>
                      <a:pt x="2527" y="136"/>
                      <a:pt x="2524" y="133"/>
                    </a:cubicBezTo>
                    <a:cubicBezTo>
                      <a:pt x="2523" y="132"/>
                      <a:pt x="2521" y="131"/>
                      <a:pt x="2520" y="130"/>
                    </a:cubicBezTo>
                    <a:cubicBezTo>
                      <a:pt x="2518" y="128"/>
                      <a:pt x="2518" y="128"/>
                      <a:pt x="2518" y="128"/>
                    </a:cubicBezTo>
                    <a:cubicBezTo>
                      <a:pt x="2513" y="124"/>
                      <a:pt x="2508" y="120"/>
                      <a:pt x="2504" y="116"/>
                    </a:cubicBezTo>
                    <a:cubicBezTo>
                      <a:pt x="2500" y="114"/>
                      <a:pt x="2496" y="111"/>
                      <a:pt x="2493" y="109"/>
                    </a:cubicBezTo>
                    <a:cubicBezTo>
                      <a:pt x="2491" y="107"/>
                      <a:pt x="2491" y="107"/>
                      <a:pt x="2491" y="107"/>
                    </a:cubicBezTo>
                    <a:cubicBezTo>
                      <a:pt x="2492" y="105"/>
                      <a:pt x="2493" y="102"/>
                      <a:pt x="2493" y="99"/>
                    </a:cubicBezTo>
                    <a:cubicBezTo>
                      <a:pt x="2494" y="90"/>
                      <a:pt x="2494" y="90"/>
                      <a:pt x="2494" y="90"/>
                    </a:cubicBezTo>
                    <a:cubicBezTo>
                      <a:pt x="2495" y="84"/>
                      <a:pt x="2495" y="84"/>
                      <a:pt x="2495" y="84"/>
                    </a:cubicBezTo>
                    <a:cubicBezTo>
                      <a:pt x="2495" y="82"/>
                      <a:pt x="2495" y="82"/>
                      <a:pt x="2495" y="82"/>
                    </a:cubicBezTo>
                    <a:cubicBezTo>
                      <a:pt x="2496" y="75"/>
                      <a:pt x="2495" y="68"/>
                      <a:pt x="2493" y="62"/>
                    </a:cubicBezTo>
                    <a:cubicBezTo>
                      <a:pt x="2492" y="59"/>
                      <a:pt x="2491" y="56"/>
                      <a:pt x="2489" y="53"/>
                    </a:cubicBezTo>
                    <a:cubicBezTo>
                      <a:pt x="2485" y="45"/>
                      <a:pt x="2480" y="38"/>
                      <a:pt x="2472" y="32"/>
                    </a:cubicBezTo>
                    <a:cubicBezTo>
                      <a:pt x="2467" y="27"/>
                      <a:pt x="2461" y="23"/>
                      <a:pt x="2455" y="19"/>
                    </a:cubicBezTo>
                    <a:cubicBezTo>
                      <a:pt x="2446" y="14"/>
                      <a:pt x="2435" y="10"/>
                      <a:pt x="2424" y="8"/>
                    </a:cubicBezTo>
                    <a:cubicBezTo>
                      <a:pt x="2419" y="6"/>
                      <a:pt x="2413" y="5"/>
                      <a:pt x="2407" y="5"/>
                    </a:cubicBezTo>
                    <a:cubicBezTo>
                      <a:pt x="2355" y="0"/>
                      <a:pt x="2310" y="27"/>
                      <a:pt x="2306" y="65"/>
                    </a:cubicBezTo>
                    <a:cubicBezTo>
                      <a:pt x="2305" y="82"/>
                      <a:pt x="2305" y="82"/>
                      <a:pt x="2305" y="82"/>
                    </a:cubicBezTo>
                    <a:cubicBezTo>
                      <a:pt x="2304" y="86"/>
                      <a:pt x="2305" y="90"/>
                      <a:pt x="2308" y="93"/>
                    </a:cubicBezTo>
                    <a:cubicBezTo>
                      <a:pt x="2296" y="97"/>
                      <a:pt x="2286" y="102"/>
                      <a:pt x="2278" y="105"/>
                    </a:cubicBezTo>
                    <a:cubicBezTo>
                      <a:pt x="2275" y="106"/>
                      <a:pt x="2273" y="107"/>
                      <a:pt x="2270" y="108"/>
                    </a:cubicBezTo>
                    <a:cubicBezTo>
                      <a:pt x="2266" y="110"/>
                      <a:pt x="2264" y="115"/>
                      <a:pt x="2266" y="119"/>
                    </a:cubicBezTo>
                    <a:cubicBezTo>
                      <a:pt x="2267" y="121"/>
                      <a:pt x="2269" y="123"/>
                      <a:pt x="2272" y="124"/>
                    </a:cubicBezTo>
                    <a:cubicBezTo>
                      <a:pt x="2269" y="138"/>
                      <a:pt x="2269" y="138"/>
                      <a:pt x="2269" y="138"/>
                    </a:cubicBezTo>
                    <a:cubicBezTo>
                      <a:pt x="2262" y="182"/>
                      <a:pt x="2262" y="182"/>
                      <a:pt x="2262" y="182"/>
                    </a:cubicBezTo>
                    <a:cubicBezTo>
                      <a:pt x="2260" y="197"/>
                      <a:pt x="2260" y="197"/>
                      <a:pt x="2260" y="197"/>
                    </a:cubicBezTo>
                    <a:cubicBezTo>
                      <a:pt x="2258" y="197"/>
                      <a:pt x="2257" y="198"/>
                      <a:pt x="2255" y="199"/>
                    </a:cubicBezTo>
                    <a:cubicBezTo>
                      <a:pt x="2251" y="200"/>
                      <a:pt x="2249" y="205"/>
                      <a:pt x="2251" y="209"/>
                    </a:cubicBezTo>
                    <a:cubicBezTo>
                      <a:pt x="2252" y="211"/>
                      <a:pt x="2254" y="213"/>
                      <a:pt x="2256" y="214"/>
                    </a:cubicBezTo>
                    <a:cubicBezTo>
                      <a:pt x="2257" y="214"/>
                      <a:pt x="2257" y="214"/>
                      <a:pt x="2257" y="214"/>
                    </a:cubicBezTo>
                    <a:cubicBezTo>
                      <a:pt x="2251" y="254"/>
                      <a:pt x="2251" y="254"/>
                      <a:pt x="2251" y="254"/>
                    </a:cubicBezTo>
                    <a:cubicBezTo>
                      <a:pt x="2248" y="268"/>
                      <a:pt x="2248" y="268"/>
                      <a:pt x="2248" y="268"/>
                    </a:cubicBezTo>
                    <a:cubicBezTo>
                      <a:pt x="2245" y="290"/>
                      <a:pt x="2245" y="290"/>
                      <a:pt x="2245" y="290"/>
                    </a:cubicBezTo>
                    <a:cubicBezTo>
                      <a:pt x="2243" y="291"/>
                      <a:pt x="2242" y="291"/>
                      <a:pt x="2241" y="292"/>
                    </a:cubicBezTo>
                    <a:cubicBezTo>
                      <a:pt x="2237" y="293"/>
                      <a:pt x="2234" y="298"/>
                      <a:pt x="2236" y="302"/>
                    </a:cubicBezTo>
                    <a:cubicBezTo>
                      <a:pt x="2236" y="302"/>
                      <a:pt x="2236" y="302"/>
                      <a:pt x="2236" y="303"/>
                    </a:cubicBezTo>
                    <a:cubicBezTo>
                      <a:pt x="2237" y="304"/>
                      <a:pt x="2238" y="305"/>
                      <a:pt x="2239" y="306"/>
                    </a:cubicBezTo>
                    <a:cubicBezTo>
                      <a:pt x="2240" y="306"/>
                      <a:pt x="2241" y="307"/>
                      <a:pt x="2242" y="307"/>
                    </a:cubicBezTo>
                    <a:cubicBezTo>
                      <a:pt x="2240" y="322"/>
                      <a:pt x="2240" y="322"/>
                      <a:pt x="2240" y="322"/>
                    </a:cubicBezTo>
                    <a:cubicBezTo>
                      <a:pt x="2236" y="342"/>
                      <a:pt x="2236" y="342"/>
                      <a:pt x="2236" y="342"/>
                    </a:cubicBezTo>
                    <a:cubicBezTo>
                      <a:pt x="2232" y="369"/>
                      <a:pt x="2232" y="369"/>
                      <a:pt x="2232" y="369"/>
                    </a:cubicBezTo>
                    <a:cubicBezTo>
                      <a:pt x="2231" y="373"/>
                      <a:pt x="2231" y="373"/>
                      <a:pt x="2231" y="373"/>
                    </a:cubicBezTo>
                    <a:cubicBezTo>
                      <a:pt x="2229" y="389"/>
                      <a:pt x="2229" y="389"/>
                      <a:pt x="2229" y="389"/>
                    </a:cubicBezTo>
                    <a:cubicBezTo>
                      <a:pt x="2227" y="389"/>
                      <a:pt x="2226" y="390"/>
                      <a:pt x="2225" y="390"/>
                    </a:cubicBezTo>
                    <a:cubicBezTo>
                      <a:pt x="2221" y="391"/>
                      <a:pt x="2218" y="396"/>
                      <a:pt x="2220" y="400"/>
                    </a:cubicBezTo>
                    <a:cubicBezTo>
                      <a:pt x="2220" y="401"/>
                      <a:pt x="2221" y="402"/>
                      <a:pt x="2221" y="403"/>
                    </a:cubicBezTo>
                    <a:cubicBezTo>
                      <a:pt x="2223" y="404"/>
                      <a:pt x="2224" y="405"/>
                      <a:pt x="2226" y="405"/>
                    </a:cubicBezTo>
                    <a:cubicBezTo>
                      <a:pt x="2226" y="405"/>
                      <a:pt x="2226" y="405"/>
                      <a:pt x="2226" y="405"/>
                    </a:cubicBezTo>
                    <a:cubicBezTo>
                      <a:pt x="2226" y="409"/>
                      <a:pt x="2226" y="409"/>
                      <a:pt x="2226" y="409"/>
                    </a:cubicBezTo>
                    <a:cubicBezTo>
                      <a:pt x="2223" y="425"/>
                      <a:pt x="2223" y="425"/>
                      <a:pt x="2223" y="425"/>
                    </a:cubicBezTo>
                    <a:cubicBezTo>
                      <a:pt x="2220" y="446"/>
                      <a:pt x="2220" y="446"/>
                      <a:pt x="2220" y="446"/>
                    </a:cubicBezTo>
                    <a:cubicBezTo>
                      <a:pt x="2218" y="459"/>
                      <a:pt x="2218" y="459"/>
                      <a:pt x="2218" y="459"/>
                    </a:cubicBezTo>
                    <a:cubicBezTo>
                      <a:pt x="2215" y="476"/>
                      <a:pt x="2215" y="476"/>
                      <a:pt x="2215" y="476"/>
                    </a:cubicBezTo>
                    <a:cubicBezTo>
                      <a:pt x="2211" y="499"/>
                      <a:pt x="2211" y="499"/>
                      <a:pt x="2211" y="499"/>
                    </a:cubicBezTo>
                    <a:cubicBezTo>
                      <a:pt x="2210" y="499"/>
                      <a:pt x="2208" y="499"/>
                      <a:pt x="2208" y="500"/>
                    </a:cubicBezTo>
                    <a:cubicBezTo>
                      <a:pt x="2203" y="500"/>
                      <a:pt x="2201" y="504"/>
                      <a:pt x="2201" y="509"/>
                    </a:cubicBezTo>
                    <a:cubicBezTo>
                      <a:pt x="2202" y="510"/>
                      <a:pt x="2202" y="511"/>
                      <a:pt x="2203" y="512"/>
                    </a:cubicBezTo>
                    <a:cubicBezTo>
                      <a:pt x="2205" y="514"/>
                      <a:pt x="2206" y="515"/>
                      <a:pt x="2208" y="515"/>
                    </a:cubicBezTo>
                    <a:cubicBezTo>
                      <a:pt x="2208" y="516"/>
                      <a:pt x="2208" y="516"/>
                      <a:pt x="2208" y="516"/>
                    </a:cubicBezTo>
                    <a:cubicBezTo>
                      <a:pt x="2208" y="517"/>
                      <a:pt x="2208" y="517"/>
                      <a:pt x="2208" y="517"/>
                    </a:cubicBezTo>
                    <a:cubicBezTo>
                      <a:pt x="2205" y="537"/>
                      <a:pt x="2205" y="537"/>
                      <a:pt x="2205" y="537"/>
                    </a:cubicBezTo>
                    <a:cubicBezTo>
                      <a:pt x="2201" y="559"/>
                      <a:pt x="2201" y="559"/>
                      <a:pt x="2201" y="559"/>
                    </a:cubicBezTo>
                    <a:cubicBezTo>
                      <a:pt x="2199" y="574"/>
                      <a:pt x="2199" y="574"/>
                      <a:pt x="2199" y="574"/>
                    </a:cubicBezTo>
                    <a:cubicBezTo>
                      <a:pt x="2197" y="589"/>
                      <a:pt x="2197" y="589"/>
                      <a:pt x="2197" y="589"/>
                    </a:cubicBezTo>
                    <a:cubicBezTo>
                      <a:pt x="2192" y="614"/>
                      <a:pt x="2192" y="614"/>
                      <a:pt x="2192" y="614"/>
                    </a:cubicBezTo>
                    <a:cubicBezTo>
                      <a:pt x="2192" y="614"/>
                      <a:pt x="2192" y="614"/>
                      <a:pt x="2192" y="614"/>
                    </a:cubicBezTo>
                    <a:cubicBezTo>
                      <a:pt x="2187" y="614"/>
                      <a:pt x="2184" y="618"/>
                      <a:pt x="2185" y="623"/>
                    </a:cubicBezTo>
                    <a:cubicBezTo>
                      <a:pt x="2185" y="626"/>
                      <a:pt x="2187" y="628"/>
                      <a:pt x="2190" y="629"/>
                    </a:cubicBezTo>
                    <a:cubicBezTo>
                      <a:pt x="2190" y="629"/>
                      <a:pt x="2190" y="629"/>
                      <a:pt x="2190" y="629"/>
                    </a:cubicBezTo>
                    <a:cubicBezTo>
                      <a:pt x="2189" y="636"/>
                      <a:pt x="2189" y="636"/>
                      <a:pt x="2189" y="636"/>
                    </a:cubicBezTo>
                    <a:cubicBezTo>
                      <a:pt x="2187" y="650"/>
                      <a:pt x="2187" y="650"/>
                      <a:pt x="2187" y="650"/>
                    </a:cubicBezTo>
                    <a:cubicBezTo>
                      <a:pt x="2184" y="664"/>
                      <a:pt x="2184" y="664"/>
                      <a:pt x="2184" y="664"/>
                    </a:cubicBezTo>
                    <a:cubicBezTo>
                      <a:pt x="2183" y="674"/>
                      <a:pt x="2183" y="674"/>
                      <a:pt x="2183" y="674"/>
                    </a:cubicBezTo>
                    <a:cubicBezTo>
                      <a:pt x="2176" y="715"/>
                      <a:pt x="2176" y="715"/>
                      <a:pt x="2176" y="715"/>
                    </a:cubicBezTo>
                    <a:cubicBezTo>
                      <a:pt x="2173" y="736"/>
                      <a:pt x="2173" y="736"/>
                      <a:pt x="2173" y="736"/>
                    </a:cubicBezTo>
                    <a:cubicBezTo>
                      <a:pt x="2174" y="736"/>
                      <a:pt x="2174" y="736"/>
                      <a:pt x="2174" y="736"/>
                    </a:cubicBezTo>
                    <a:cubicBezTo>
                      <a:pt x="2171" y="736"/>
                      <a:pt x="2168" y="738"/>
                      <a:pt x="2167" y="741"/>
                    </a:cubicBezTo>
                    <a:cubicBezTo>
                      <a:pt x="2167" y="741"/>
                      <a:pt x="2167" y="741"/>
                      <a:pt x="2167" y="741"/>
                    </a:cubicBezTo>
                    <a:cubicBezTo>
                      <a:pt x="2167" y="745"/>
                      <a:pt x="2169" y="747"/>
                      <a:pt x="2172" y="748"/>
                    </a:cubicBezTo>
                    <a:cubicBezTo>
                      <a:pt x="2172" y="748"/>
                      <a:pt x="2173" y="748"/>
                      <a:pt x="2173" y="748"/>
                    </a:cubicBezTo>
                    <a:cubicBezTo>
                      <a:pt x="2170" y="762"/>
                      <a:pt x="2170" y="762"/>
                      <a:pt x="2170" y="762"/>
                    </a:cubicBezTo>
                    <a:cubicBezTo>
                      <a:pt x="2164" y="798"/>
                      <a:pt x="2164" y="798"/>
                      <a:pt x="2164" y="798"/>
                    </a:cubicBezTo>
                    <a:cubicBezTo>
                      <a:pt x="2164" y="799"/>
                      <a:pt x="2164" y="799"/>
                      <a:pt x="2164" y="799"/>
                    </a:cubicBezTo>
                    <a:cubicBezTo>
                      <a:pt x="2164" y="800"/>
                      <a:pt x="2164" y="801"/>
                      <a:pt x="2164" y="802"/>
                    </a:cubicBezTo>
                    <a:cubicBezTo>
                      <a:pt x="2162" y="822"/>
                      <a:pt x="2162" y="822"/>
                      <a:pt x="2162" y="822"/>
                    </a:cubicBezTo>
                    <a:cubicBezTo>
                      <a:pt x="2160" y="840"/>
                      <a:pt x="2160" y="840"/>
                      <a:pt x="2160" y="840"/>
                    </a:cubicBezTo>
                    <a:cubicBezTo>
                      <a:pt x="2158" y="859"/>
                      <a:pt x="2158" y="859"/>
                      <a:pt x="2158" y="859"/>
                    </a:cubicBezTo>
                    <a:cubicBezTo>
                      <a:pt x="2154" y="904"/>
                      <a:pt x="2154" y="904"/>
                      <a:pt x="2154" y="904"/>
                    </a:cubicBezTo>
                    <a:cubicBezTo>
                      <a:pt x="2151" y="938"/>
                      <a:pt x="2151" y="938"/>
                      <a:pt x="2151" y="938"/>
                    </a:cubicBezTo>
                    <a:cubicBezTo>
                      <a:pt x="2150" y="952"/>
                      <a:pt x="2150" y="952"/>
                      <a:pt x="2150" y="952"/>
                    </a:cubicBezTo>
                    <a:cubicBezTo>
                      <a:pt x="2150" y="953"/>
                      <a:pt x="2150" y="953"/>
                      <a:pt x="2150" y="953"/>
                    </a:cubicBezTo>
                    <a:cubicBezTo>
                      <a:pt x="2077" y="981"/>
                      <a:pt x="2012" y="1026"/>
                      <a:pt x="1962" y="1084"/>
                    </a:cubicBezTo>
                    <a:cubicBezTo>
                      <a:pt x="1957" y="1071"/>
                      <a:pt x="1955" y="1060"/>
                      <a:pt x="1955" y="1060"/>
                    </a:cubicBezTo>
                    <a:cubicBezTo>
                      <a:pt x="1955" y="1060"/>
                      <a:pt x="1959" y="1064"/>
                      <a:pt x="1958" y="1048"/>
                    </a:cubicBezTo>
                    <a:cubicBezTo>
                      <a:pt x="1957" y="1032"/>
                      <a:pt x="1953" y="1015"/>
                      <a:pt x="1953" y="1005"/>
                    </a:cubicBezTo>
                    <a:cubicBezTo>
                      <a:pt x="1952" y="996"/>
                      <a:pt x="1954" y="984"/>
                      <a:pt x="1954" y="984"/>
                    </a:cubicBezTo>
                    <a:cubicBezTo>
                      <a:pt x="1954" y="984"/>
                      <a:pt x="1962" y="980"/>
                      <a:pt x="1960" y="972"/>
                    </a:cubicBezTo>
                    <a:cubicBezTo>
                      <a:pt x="1958" y="963"/>
                      <a:pt x="1956" y="943"/>
                      <a:pt x="1956" y="943"/>
                    </a:cubicBezTo>
                    <a:cubicBezTo>
                      <a:pt x="1956" y="943"/>
                      <a:pt x="1960" y="944"/>
                      <a:pt x="1959" y="932"/>
                    </a:cubicBezTo>
                    <a:cubicBezTo>
                      <a:pt x="1958" y="920"/>
                      <a:pt x="1949" y="793"/>
                      <a:pt x="1949" y="793"/>
                    </a:cubicBezTo>
                    <a:cubicBezTo>
                      <a:pt x="1949" y="793"/>
                      <a:pt x="1956" y="795"/>
                      <a:pt x="1960" y="798"/>
                    </a:cubicBezTo>
                    <a:cubicBezTo>
                      <a:pt x="1963" y="801"/>
                      <a:pt x="1979" y="801"/>
                      <a:pt x="1987" y="787"/>
                    </a:cubicBezTo>
                    <a:cubicBezTo>
                      <a:pt x="1994" y="773"/>
                      <a:pt x="1997" y="763"/>
                      <a:pt x="1998" y="756"/>
                    </a:cubicBezTo>
                    <a:cubicBezTo>
                      <a:pt x="1998" y="749"/>
                      <a:pt x="2005" y="738"/>
                      <a:pt x="2004" y="731"/>
                    </a:cubicBezTo>
                    <a:cubicBezTo>
                      <a:pt x="2004" y="724"/>
                      <a:pt x="2006" y="709"/>
                      <a:pt x="2002" y="704"/>
                    </a:cubicBezTo>
                    <a:cubicBezTo>
                      <a:pt x="1998" y="699"/>
                      <a:pt x="1998" y="692"/>
                      <a:pt x="1997" y="687"/>
                    </a:cubicBezTo>
                    <a:cubicBezTo>
                      <a:pt x="1996" y="682"/>
                      <a:pt x="1996" y="681"/>
                      <a:pt x="1994" y="678"/>
                    </a:cubicBezTo>
                    <a:cubicBezTo>
                      <a:pt x="1993" y="676"/>
                      <a:pt x="1990" y="671"/>
                      <a:pt x="1990" y="671"/>
                    </a:cubicBezTo>
                    <a:cubicBezTo>
                      <a:pt x="2002" y="643"/>
                      <a:pt x="2002" y="643"/>
                      <a:pt x="2002" y="643"/>
                    </a:cubicBezTo>
                    <a:cubicBezTo>
                      <a:pt x="1991" y="624"/>
                      <a:pt x="1991" y="624"/>
                      <a:pt x="1991" y="624"/>
                    </a:cubicBezTo>
                    <a:cubicBezTo>
                      <a:pt x="1979" y="622"/>
                      <a:pt x="1979" y="622"/>
                      <a:pt x="1979" y="622"/>
                    </a:cubicBezTo>
                    <a:cubicBezTo>
                      <a:pt x="1969" y="644"/>
                      <a:pt x="1969" y="644"/>
                      <a:pt x="1969" y="644"/>
                    </a:cubicBezTo>
                    <a:cubicBezTo>
                      <a:pt x="1969" y="644"/>
                      <a:pt x="1965" y="642"/>
                      <a:pt x="1963" y="640"/>
                    </a:cubicBezTo>
                    <a:cubicBezTo>
                      <a:pt x="1961" y="639"/>
                      <a:pt x="1948" y="613"/>
                      <a:pt x="1944" y="605"/>
                    </a:cubicBezTo>
                    <a:cubicBezTo>
                      <a:pt x="1940" y="597"/>
                      <a:pt x="1935" y="591"/>
                      <a:pt x="1931" y="586"/>
                    </a:cubicBezTo>
                    <a:cubicBezTo>
                      <a:pt x="1926" y="581"/>
                      <a:pt x="1925" y="579"/>
                      <a:pt x="1920" y="577"/>
                    </a:cubicBezTo>
                    <a:cubicBezTo>
                      <a:pt x="1916" y="575"/>
                      <a:pt x="1922" y="573"/>
                      <a:pt x="1914" y="570"/>
                    </a:cubicBezTo>
                    <a:cubicBezTo>
                      <a:pt x="1906" y="566"/>
                      <a:pt x="1900" y="560"/>
                      <a:pt x="1897" y="554"/>
                    </a:cubicBezTo>
                    <a:cubicBezTo>
                      <a:pt x="1896" y="551"/>
                      <a:pt x="1895" y="549"/>
                      <a:pt x="1895" y="549"/>
                    </a:cubicBezTo>
                    <a:cubicBezTo>
                      <a:pt x="1895" y="549"/>
                      <a:pt x="1895" y="549"/>
                      <a:pt x="1895" y="549"/>
                    </a:cubicBezTo>
                    <a:cubicBezTo>
                      <a:pt x="1895" y="549"/>
                      <a:pt x="1895" y="549"/>
                      <a:pt x="1895" y="549"/>
                    </a:cubicBezTo>
                    <a:cubicBezTo>
                      <a:pt x="1895" y="549"/>
                      <a:pt x="1899" y="550"/>
                      <a:pt x="1900" y="546"/>
                    </a:cubicBezTo>
                    <a:cubicBezTo>
                      <a:pt x="1901" y="542"/>
                      <a:pt x="1896" y="535"/>
                      <a:pt x="1896" y="535"/>
                    </a:cubicBezTo>
                    <a:cubicBezTo>
                      <a:pt x="1896" y="535"/>
                      <a:pt x="1899" y="525"/>
                      <a:pt x="1898" y="520"/>
                    </a:cubicBezTo>
                    <a:cubicBezTo>
                      <a:pt x="1897" y="516"/>
                      <a:pt x="1893" y="513"/>
                      <a:pt x="1893" y="513"/>
                    </a:cubicBezTo>
                    <a:cubicBezTo>
                      <a:pt x="1891" y="505"/>
                      <a:pt x="1891" y="505"/>
                      <a:pt x="1891" y="505"/>
                    </a:cubicBezTo>
                    <a:cubicBezTo>
                      <a:pt x="1891" y="505"/>
                      <a:pt x="1893" y="508"/>
                      <a:pt x="1895" y="505"/>
                    </a:cubicBezTo>
                    <a:cubicBezTo>
                      <a:pt x="1898" y="501"/>
                      <a:pt x="1897" y="499"/>
                      <a:pt x="1895" y="491"/>
                    </a:cubicBezTo>
                    <a:cubicBezTo>
                      <a:pt x="1895" y="489"/>
                      <a:pt x="1894" y="488"/>
                      <a:pt x="1893" y="485"/>
                    </a:cubicBezTo>
                    <a:cubicBezTo>
                      <a:pt x="1934" y="475"/>
                      <a:pt x="1934" y="475"/>
                      <a:pt x="1934" y="475"/>
                    </a:cubicBezTo>
                    <a:cubicBezTo>
                      <a:pt x="1888" y="476"/>
                      <a:pt x="1888" y="476"/>
                      <a:pt x="1888" y="476"/>
                    </a:cubicBezTo>
                    <a:cubicBezTo>
                      <a:pt x="1886" y="474"/>
                      <a:pt x="1885" y="471"/>
                      <a:pt x="1883" y="469"/>
                    </a:cubicBezTo>
                    <a:cubicBezTo>
                      <a:pt x="1913" y="445"/>
                      <a:pt x="1913" y="445"/>
                      <a:pt x="1913" y="445"/>
                    </a:cubicBezTo>
                    <a:cubicBezTo>
                      <a:pt x="1875" y="462"/>
                      <a:pt x="1875" y="462"/>
                      <a:pt x="1875" y="462"/>
                    </a:cubicBezTo>
                    <a:cubicBezTo>
                      <a:pt x="1874" y="461"/>
                      <a:pt x="1873" y="460"/>
                      <a:pt x="1871" y="459"/>
                    </a:cubicBezTo>
                    <a:cubicBezTo>
                      <a:pt x="1869" y="458"/>
                      <a:pt x="1867" y="457"/>
                      <a:pt x="1864" y="455"/>
                    </a:cubicBezTo>
                    <a:cubicBezTo>
                      <a:pt x="1869" y="429"/>
                      <a:pt x="1869" y="429"/>
                      <a:pt x="1869" y="429"/>
                    </a:cubicBezTo>
                    <a:cubicBezTo>
                      <a:pt x="1871" y="419"/>
                      <a:pt x="1871" y="419"/>
                      <a:pt x="1871" y="419"/>
                    </a:cubicBezTo>
                    <a:cubicBezTo>
                      <a:pt x="1860" y="442"/>
                      <a:pt x="1860" y="442"/>
                      <a:pt x="1860" y="442"/>
                    </a:cubicBezTo>
                    <a:cubicBezTo>
                      <a:pt x="1855" y="452"/>
                      <a:pt x="1855" y="452"/>
                      <a:pt x="1855" y="452"/>
                    </a:cubicBezTo>
                    <a:cubicBezTo>
                      <a:pt x="1854" y="452"/>
                      <a:pt x="1853" y="452"/>
                      <a:pt x="1853" y="452"/>
                    </a:cubicBezTo>
                    <a:cubicBezTo>
                      <a:pt x="1849" y="451"/>
                      <a:pt x="1846" y="451"/>
                      <a:pt x="1843" y="451"/>
                    </a:cubicBezTo>
                    <a:cubicBezTo>
                      <a:pt x="1839" y="445"/>
                      <a:pt x="1839" y="445"/>
                      <a:pt x="1839" y="445"/>
                    </a:cubicBezTo>
                    <a:cubicBezTo>
                      <a:pt x="1832" y="435"/>
                      <a:pt x="1832" y="435"/>
                      <a:pt x="1832" y="435"/>
                    </a:cubicBezTo>
                    <a:cubicBezTo>
                      <a:pt x="1815" y="409"/>
                      <a:pt x="1815" y="409"/>
                      <a:pt x="1815" y="409"/>
                    </a:cubicBezTo>
                    <a:cubicBezTo>
                      <a:pt x="1828" y="441"/>
                      <a:pt x="1828" y="441"/>
                      <a:pt x="1828" y="441"/>
                    </a:cubicBezTo>
                    <a:cubicBezTo>
                      <a:pt x="1833" y="452"/>
                      <a:pt x="1833" y="452"/>
                      <a:pt x="1833" y="452"/>
                    </a:cubicBezTo>
                    <a:cubicBezTo>
                      <a:pt x="1829" y="453"/>
                      <a:pt x="1825" y="454"/>
                      <a:pt x="1822" y="457"/>
                    </a:cubicBezTo>
                    <a:cubicBezTo>
                      <a:pt x="1818" y="455"/>
                      <a:pt x="1818" y="455"/>
                      <a:pt x="1818" y="455"/>
                    </a:cubicBezTo>
                    <a:cubicBezTo>
                      <a:pt x="1776" y="434"/>
                      <a:pt x="1776" y="434"/>
                      <a:pt x="1776" y="434"/>
                    </a:cubicBezTo>
                    <a:cubicBezTo>
                      <a:pt x="1813" y="461"/>
                      <a:pt x="1813" y="461"/>
                      <a:pt x="1813" y="461"/>
                    </a:cubicBezTo>
                    <a:cubicBezTo>
                      <a:pt x="1817" y="463"/>
                      <a:pt x="1817" y="463"/>
                      <a:pt x="1817" y="463"/>
                    </a:cubicBezTo>
                    <a:cubicBezTo>
                      <a:pt x="1814" y="467"/>
                      <a:pt x="1813" y="470"/>
                      <a:pt x="1812" y="473"/>
                    </a:cubicBezTo>
                    <a:cubicBezTo>
                      <a:pt x="1804" y="474"/>
                      <a:pt x="1804" y="474"/>
                      <a:pt x="1804" y="474"/>
                    </a:cubicBezTo>
                    <a:cubicBezTo>
                      <a:pt x="1778" y="477"/>
                      <a:pt x="1778" y="477"/>
                      <a:pt x="1778" y="477"/>
                    </a:cubicBezTo>
                    <a:cubicBezTo>
                      <a:pt x="1778" y="477"/>
                      <a:pt x="1778" y="477"/>
                      <a:pt x="1778" y="476"/>
                    </a:cubicBezTo>
                    <a:cubicBezTo>
                      <a:pt x="1778" y="469"/>
                      <a:pt x="1770" y="443"/>
                      <a:pt x="1762" y="424"/>
                    </a:cubicBezTo>
                    <a:cubicBezTo>
                      <a:pt x="1753" y="405"/>
                      <a:pt x="1755" y="407"/>
                      <a:pt x="1751" y="393"/>
                    </a:cubicBezTo>
                    <a:cubicBezTo>
                      <a:pt x="1747" y="379"/>
                      <a:pt x="1748" y="375"/>
                      <a:pt x="1745" y="366"/>
                    </a:cubicBezTo>
                    <a:cubicBezTo>
                      <a:pt x="1742" y="357"/>
                      <a:pt x="1739" y="350"/>
                      <a:pt x="1735" y="344"/>
                    </a:cubicBezTo>
                    <a:cubicBezTo>
                      <a:pt x="1731" y="339"/>
                      <a:pt x="1730" y="339"/>
                      <a:pt x="1730" y="339"/>
                    </a:cubicBezTo>
                    <a:cubicBezTo>
                      <a:pt x="1731" y="329"/>
                      <a:pt x="1731" y="329"/>
                      <a:pt x="1731" y="329"/>
                    </a:cubicBezTo>
                    <a:cubicBezTo>
                      <a:pt x="1731" y="329"/>
                      <a:pt x="1734" y="327"/>
                      <a:pt x="1735" y="325"/>
                    </a:cubicBezTo>
                    <a:cubicBezTo>
                      <a:pt x="1735" y="323"/>
                      <a:pt x="1733" y="321"/>
                      <a:pt x="1733" y="321"/>
                    </a:cubicBezTo>
                    <a:cubicBezTo>
                      <a:pt x="1733" y="321"/>
                      <a:pt x="1748" y="318"/>
                      <a:pt x="1748" y="315"/>
                    </a:cubicBezTo>
                    <a:cubicBezTo>
                      <a:pt x="1748" y="313"/>
                      <a:pt x="1753" y="311"/>
                      <a:pt x="1751" y="307"/>
                    </a:cubicBezTo>
                    <a:cubicBezTo>
                      <a:pt x="1749" y="303"/>
                      <a:pt x="1746" y="300"/>
                      <a:pt x="1748" y="297"/>
                    </a:cubicBezTo>
                    <a:cubicBezTo>
                      <a:pt x="1749" y="294"/>
                      <a:pt x="1752" y="291"/>
                      <a:pt x="1752" y="291"/>
                    </a:cubicBezTo>
                    <a:cubicBezTo>
                      <a:pt x="1748" y="291"/>
                      <a:pt x="1748" y="291"/>
                      <a:pt x="1748" y="291"/>
                    </a:cubicBezTo>
                    <a:cubicBezTo>
                      <a:pt x="1749" y="287"/>
                      <a:pt x="1749" y="287"/>
                      <a:pt x="1749" y="287"/>
                    </a:cubicBezTo>
                    <a:cubicBezTo>
                      <a:pt x="1742" y="288"/>
                      <a:pt x="1742" y="288"/>
                      <a:pt x="1742" y="288"/>
                    </a:cubicBezTo>
                    <a:cubicBezTo>
                      <a:pt x="1741" y="284"/>
                      <a:pt x="1741" y="284"/>
                      <a:pt x="1741" y="284"/>
                    </a:cubicBezTo>
                    <a:cubicBezTo>
                      <a:pt x="1731" y="286"/>
                      <a:pt x="1731" y="286"/>
                      <a:pt x="1731" y="286"/>
                    </a:cubicBezTo>
                    <a:cubicBezTo>
                      <a:pt x="1731" y="284"/>
                      <a:pt x="1731" y="283"/>
                      <a:pt x="1731" y="281"/>
                    </a:cubicBezTo>
                    <a:cubicBezTo>
                      <a:pt x="1731" y="281"/>
                      <a:pt x="1731" y="281"/>
                      <a:pt x="1731" y="281"/>
                    </a:cubicBezTo>
                    <a:cubicBezTo>
                      <a:pt x="1730" y="279"/>
                      <a:pt x="1730" y="277"/>
                      <a:pt x="1731" y="277"/>
                    </a:cubicBezTo>
                    <a:cubicBezTo>
                      <a:pt x="1733" y="276"/>
                      <a:pt x="1734" y="274"/>
                      <a:pt x="1736" y="269"/>
                    </a:cubicBezTo>
                    <a:cubicBezTo>
                      <a:pt x="1738" y="265"/>
                      <a:pt x="1750" y="256"/>
                      <a:pt x="1750" y="252"/>
                    </a:cubicBezTo>
                    <a:cubicBezTo>
                      <a:pt x="1751" y="248"/>
                      <a:pt x="1752" y="244"/>
                      <a:pt x="1751" y="242"/>
                    </a:cubicBezTo>
                    <a:cubicBezTo>
                      <a:pt x="1749" y="240"/>
                      <a:pt x="1746" y="247"/>
                      <a:pt x="1742" y="250"/>
                    </a:cubicBezTo>
                    <a:cubicBezTo>
                      <a:pt x="1738" y="252"/>
                      <a:pt x="1736" y="249"/>
                      <a:pt x="1732" y="251"/>
                    </a:cubicBezTo>
                    <a:cubicBezTo>
                      <a:pt x="1728" y="254"/>
                      <a:pt x="1732" y="242"/>
                      <a:pt x="1728" y="241"/>
                    </a:cubicBezTo>
                    <a:cubicBezTo>
                      <a:pt x="1724" y="239"/>
                      <a:pt x="1720" y="244"/>
                      <a:pt x="1716" y="248"/>
                    </a:cubicBezTo>
                    <a:cubicBezTo>
                      <a:pt x="1712" y="253"/>
                      <a:pt x="1710" y="249"/>
                      <a:pt x="1705" y="256"/>
                    </a:cubicBezTo>
                    <a:cubicBezTo>
                      <a:pt x="1700" y="262"/>
                      <a:pt x="1704" y="271"/>
                      <a:pt x="1708" y="276"/>
                    </a:cubicBezTo>
                    <a:cubicBezTo>
                      <a:pt x="1709" y="279"/>
                      <a:pt x="1710" y="281"/>
                      <a:pt x="1710" y="283"/>
                    </a:cubicBezTo>
                    <a:cubicBezTo>
                      <a:pt x="1705" y="281"/>
                      <a:pt x="1705" y="281"/>
                      <a:pt x="1705" y="281"/>
                    </a:cubicBezTo>
                    <a:cubicBezTo>
                      <a:pt x="1702" y="286"/>
                      <a:pt x="1702" y="286"/>
                      <a:pt x="1702" y="286"/>
                    </a:cubicBezTo>
                    <a:cubicBezTo>
                      <a:pt x="1694" y="285"/>
                      <a:pt x="1694" y="285"/>
                      <a:pt x="1694" y="285"/>
                    </a:cubicBezTo>
                    <a:cubicBezTo>
                      <a:pt x="1693" y="288"/>
                      <a:pt x="1693" y="288"/>
                      <a:pt x="1693" y="288"/>
                    </a:cubicBezTo>
                    <a:cubicBezTo>
                      <a:pt x="1688" y="288"/>
                      <a:pt x="1688" y="288"/>
                      <a:pt x="1688" y="288"/>
                    </a:cubicBezTo>
                    <a:cubicBezTo>
                      <a:pt x="1689" y="291"/>
                      <a:pt x="1689" y="291"/>
                      <a:pt x="1689" y="291"/>
                    </a:cubicBezTo>
                    <a:cubicBezTo>
                      <a:pt x="1685" y="291"/>
                      <a:pt x="1685" y="291"/>
                      <a:pt x="1685" y="291"/>
                    </a:cubicBezTo>
                    <a:cubicBezTo>
                      <a:pt x="1685" y="291"/>
                      <a:pt x="1690" y="294"/>
                      <a:pt x="1691" y="298"/>
                    </a:cubicBezTo>
                    <a:cubicBezTo>
                      <a:pt x="1690" y="300"/>
                      <a:pt x="1689" y="305"/>
                      <a:pt x="1688" y="306"/>
                    </a:cubicBezTo>
                    <a:cubicBezTo>
                      <a:pt x="1686" y="308"/>
                      <a:pt x="1686" y="309"/>
                      <a:pt x="1688" y="311"/>
                    </a:cubicBezTo>
                    <a:cubicBezTo>
                      <a:pt x="1690" y="313"/>
                      <a:pt x="1691" y="316"/>
                      <a:pt x="1695" y="317"/>
                    </a:cubicBezTo>
                    <a:cubicBezTo>
                      <a:pt x="1697" y="318"/>
                      <a:pt x="1698" y="318"/>
                      <a:pt x="1700" y="319"/>
                    </a:cubicBezTo>
                    <a:cubicBezTo>
                      <a:pt x="1697" y="321"/>
                      <a:pt x="1700" y="324"/>
                      <a:pt x="1705" y="326"/>
                    </a:cubicBezTo>
                    <a:cubicBezTo>
                      <a:pt x="1706" y="328"/>
                      <a:pt x="1707" y="331"/>
                      <a:pt x="1707" y="331"/>
                    </a:cubicBezTo>
                    <a:cubicBezTo>
                      <a:pt x="1706" y="335"/>
                      <a:pt x="1706" y="335"/>
                      <a:pt x="1706" y="335"/>
                    </a:cubicBezTo>
                    <a:cubicBezTo>
                      <a:pt x="1706" y="335"/>
                      <a:pt x="1703" y="335"/>
                      <a:pt x="1702" y="338"/>
                    </a:cubicBezTo>
                    <a:cubicBezTo>
                      <a:pt x="1701" y="342"/>
                      <a:pt x="1705" y="345"/>
                      <a:pt x="1705" y="345"/>
                    </a:cubicBezTo>
                    <a:cubicBezTo>
                      <a:pt x="1705" y="345"/>
                      <a:pt x="1703" y="345"/>
                      <a:pt x="1703" y="348"/>
                    </a:cubicBezTo>
                    <a:cubicBezTo>
                      <a:pt x="1702" y="352"/>
                      <a:pt x="1706" y="354"/>
                      <a:pt x="1706" y="354"/>
                    </a:cubicBezTo>
                    <a:cubicBezTo>
                      <a:pt x="1706" y="354"/>
                      <a:pt x="1702" y="356"/>
                      <a:pt x="1704" y="360"/>
                    </a:cubicBezTo>
                    <a:cubicBezTo>
                      <a:pt x="1706" y="364"/>
                      <a:pt x="1709" y="365"/>
                      <a:pt x="1709" y="365"/>
                    </a:cubicBezTo>
                    <a:cubicBezTo>
                      <a:pt x="1709" y="365"/>
                      <a:pt x="1711" y="376"/>
                      <a:pt x="1710" y="379"/>
                    </a:cubicBezTo>
                    <a:cubicBezTo>
                      <a:pt x="1708" y="382"/>
                      <a:pt x="1709" y="385"/>
                      <a:pt x="1709" y="385"/>
                    </a:cubicBezTo>
                    <a:cubicBezTo>
                      <a:pt x="1709" y="385"/>
                      <a:pt x="1706" y="387"/>
                      <a:pt x="1707" y="389"/>
                    </a:cubicBezTo>
                    <a:cubicBezTo>
                      <a:pt x="1709" y="392"/>
                      <a:pt x="1711" y="392"/>
                      <a:pt x="1711" y="398"/>
                    </a:cubicBezTo>
                    <a:cubicBezTo>
                      <a:pt x="1711" y="403"/>
                      <a:pt x="1712" y="403"/>
                      <a:pt x="1712" y="403"/>
                    </a:cubicBezTo>
                    <a:cubicBezTo>
                      <a:pt x="1712" y="403"/>
                      <a:pt x="1716" y="411"/>
                      <a:pt x="1719" y="411"/>
                    </a:cubicBezTo>
                    <a:cubicBezTo>
                      <a:pt x="1721" y="411"/>
                      <a:pt x="1724" y="408"/>
                      <a:pt x="1724" y="406"/>
                    </a:cubicBezTo>
                    <a:cubicBezTo>
                      <a:pt x="1724" y="404"/>
                      <a:pt x="1726" y="417"/>
                      <a:pt x="1727" y="426"/>
                    </a:cubicBezTo>
                    <a:cubicBezTo>
                      <a:pt x="1729" y="434"/>
                      <a:pt x="1733" y="462"/>
                      <a:pt x="1739" y="477"/>
                    </a:cubicBezTo>
                    <a:cubicBezTo>
                      <a:pt x="1745" y="491"/>
                      <a:pt x="1747" y="500"/>
                      <a:pt x="1749" y="507"/>
                    </a:cubicBezTo>
                    <a:cubicBezTo>
                      <a:pt x="1751" y="514"/>
                      <a:pt x="1753" y="521"/>
                      <a:pt x="1751" y="525"/>
                    </a:cubicBezTo>
                    <a:cubicBezTo>
                      <a:pt x="1749" y="529"/>
                      <a:pt x="1741" y="547"/>
                      <a:pt x="1741" y="560"/>
                    </a:cubicBezTo>
                    <a:cubicBezTo>
                      <a:pt x="1741" y="560"/>
                      <a:pt x="1741" y="560"/>
                      <a:pt x="1741" y="560"/>
                    </a:cubicBezTo>
                    <a:cubicBezTo>
                      <a:pt x="1741" y="569"/>
                      <a:pt x="1740" y="575"/>
                      <a:pt x="1741" y="579"/>
                    </a:cubicBezTo>
                    <a:cubicBezTo>
                      <a:pt x="1742" y="581"/>
                      <a:pt x="1743" y="582"/>
                      <a:pt x="1745" y="582"/>
                    </a:cubicBezTo>
                    <a:cubicBezTo>
                      <a:pt x="1752" y="581"/>
                      <a:pt x="1753" y="585"/>
                      <a:pt x="1755" y="584"/>
                    </a:cubicBezTo>
                    <a:cubicBezTo>
                      <a:pt x="1755" y="583"/>
                      <a:pt x="1756" y="584"/>
                      <a:pt x="1756" y="585"/>
                    </a:cubicBezTo>
                    <a:cubicBezTo>
                      <a:pt x="1756" y="587"/>
                      <a:pt x="1756" y="593"/>
                      <a:pt x="1759" y="596"/>
                    </a:cubicBezTo>
                    <a:cubicBezTo>
                      <a:pt x="1763" y="601"/>
                      <a:pt x="1764" y="598"/>
                      <a:pt x="1766" y="612"/>
                    </a:cubicBezTo>
                    <a:cubicBezTo>
                      <a:pt x="1768" y="626"/>
                      <a:pt x="1767" y="627"/>
                      <a:pt x="1771" y="637"/>
                    </a:cubicBezTo>
                    <a:cubicBezTo>
                      <a:pt x="1775" y="647"/>
                      <a:pt x="1777" y="650"/>
                      <a:pt x="1777" y="650"/>
                    </a:cubicBezTo>
                    <a:cubicBezTo>
                      <a:pt x="1777" y="650"/>
                      <a:pt x="1763" y="667"/>
                      <a:pt x="1757" y="690"/>
                    </a:cubicBezTo>
                    <a:cubicBezTo>
                      <a:pt x="1752" y="713"/>
                      <a:pt x="1753" y="734"/>
                      <a:pt x="1756" y="739"/>
                    </a:cubicBezTo>
                    <a:cubicBezTo>
                      <a:pt x="1759" y="744"/>
                      <a:pt x="1762" y="748"/>
                      <a:pt x="1762" y="748"/>
                    </a:cubicBezTo>
                    <a:cubicBezTo>
                      <a:pt x="1762" y="748"/>
                      <a:pt x="1757" y="768"/>
                      <a:pt x="1758" y="784"/>
                    </a:cubicBezTo>
                    <a:cubicBezTo>
                      <a:pt x="1758" y="800"/>
                      <a:pt x="1759" y="811"/>
                      <a:pt x="1761" y="819"/>
                    </a:cubicBezTo>
                    <a:cubicBezTo>
                      <a:pt x="1763" y="826"/>
                      <a:pt x="1765" y="831"/>
                      <a:pt x="1765" y="831"/>
                    </a:cubicBezTo>
                    <a:cubicBezTo>
                      <a:pt x="1765" y="831"/>
                      <a:pt x="1765" y="838"/>
                      <a:pt x="1767" y="844"/>
                    </a:cubicBezTo>
                    <a:cubicBezTo>
                      <a:pt x="1768" y="849"/>
                      <a:pt x="1769" y="855"/>
                      <a:pt x="1769" y="855"/>
                    </a:cubicBezTo>
                    <a:cubicBezTo>
                      <a:pt x="1769" y="855"/>
                      <a:pt x="1769" y="890"/>
                      <a:pt x="1771" y="902"/>
                    </a:cubicBezTo>
                    <a:cubicBezTo>
                      <a:pt x="1773" y="915"/>
                      <a:pt x="1774" y="921"/>
                      <a:pt x="1775" y="929"/>
                    </a:cubicBezTo>
                    <a:cubicBezTo>
                      <a:pt x="1777" y="937"/>
                      <a:pt x="1780" y="948"/>
                      <a:pt x="1783" y="959"/>
                    </a:cubicBezTo>
                    <a:cubicBezTo>
                      <a:pt x="1786" y="969"/>
                      <a:pt x="1791" y="982"/>
                      <a:pt x="1791" y="982"/>
                    </a:cubicBezTo>
                    <a:cubicBezTo>
                      <a:pt x="1791" y="982"/>
                      <a:pt x="1792" y="988"/>
                      <a:pt x="1790" y="1003"/>
                    </a:cubicBezTo>
                    <a:cubicBezTo>
                      <a:pt x="1789" y="1019"/>
                      <a:pt x="1785" y="1064"/>
                      <a:pt x="1778" y="1074"/>
                    </a:cubicBezTo>
                    <a:cubicBezTo>
                      <a:pt x="1771" y="1085"/>
                      <a:pt x="1758" y="1092"/>
                      <a:pt x="1749" y="1100"/>
                    </a:cubicBezTo>
                    <a:cubicBezTo>
                      <a:pt x="1748" y="1100"/>
                      <a:pt x="1747" y="1101"/>
                      <a:pt x="1747" y="1102"/>
                    </a:cubicBezTo>
                    <a:cubicBezTo>
                      <a:pt x="1733" y="1103"/>
                      <a:pt x="1733" y="1103"/>
                      <a:pt x="1733" y="1103"/>
                    </a:cubicBezTo>
                    <a:cubicBezTo>
                      <a:pt x="1706" y="1096"/>
                      <a:pt x="1678" y="1091"/>
                      <a:pt x="1650" y="1090"/>
                    </a:cubicBezTo>
                    <a:cubicBezTo>
                      <a:pt x="1645" y="1082"/>
                      <a:pt x="1645" y="1082"/>
                      <a:pt x="1645" y="1082"/>
                    </a:cubicBezTo>
                    <a:cubicBezTo>
                      <a:pt x="1639" y="1073"/>
                      <a:pt x="1639" y="1073"/>
                      <a:pt x="1639" y="1073"/>
                    </a:cubicBezTo>
                    <a:cubicBezTo>
                      <a:pt x="1639" y="1073"/>
                      <a:pt x="1639" y="1073"/>
                      <a:pt x="1639" y="1073"/>
                    </a:cubicBezTo>
                    <a:cubicBezTo>
                      <a:pt x="1637" y="1069"/>
                      <a:pt x="1637" y="1069"/>
                      <a:pt x="1637" y="1069"/>
                    </a:cubicBezTo>
                    <a:cubicBezTo>
                      <a:pt x="1634" y="1065"/>
                      <a:pt x="1634" y="1065"/>
                      <a:pt x="1634" y="1065"/>
                    </a:cubicBezTo>
                    <a:cubicBezTo>
                      <a:pt x="1631" y="1059"/>
                      <a:pt x="1631" y="1059"/>
                      <a:pt x="1631" y="1059"/>
                    </a:cubicBezTo>
                    <a:cubicBezTo>
                      <a:pt x="1627" y="1053"/>
                      <a:pt x="1627" y="1053"/>
                      <a:pt x="1627" y="1053"/>
                    </a:cubicBezTo>
                    <a:cubicBezTo>
                      <a:pt x="1626" y="1050"/>
                      <a:pt x="1626" y="1050"/>
                      <a:pt x="1626" y="1050"/>
                    </a:cubicBezTo>
                    <a:cubicBezTo>
                      <a:pt x="1618" y="1037"/>
                      <a:pt x="1618" y="1037"/>
                      <a:pt x="1618" y="1037"/>
                    </a:cubicBezTo>
                    <a:cubicBezTo>
                      <a:pt x="1615" y="1031"/>
                      <a:pt x="1615" y="1031"/>
                      <a:pt x="1615" y="1031"/>
                    </a:cubicBezTo>
                    <a:cubicBezTo>
                      <a:pt x="1609" y="1023"/>
                      <a:pt x="1609" y="1023"/>
                      <a:pt x="1609" y="1023"/>
                    </a:cubicBezTo>
                    <a:cubicBezTo>
                      <a:pt x="1609" y="1022"/>
                      <a:pt x="1609" y="1022"/>
                      <a:pt x="1609" y="1022"/>
                    </a:cubicBezTo>
                    <a:cubicBezTo>
                      <a:pt x="1609" y="1022"/>
                      <a:pt x="1609" y="1022"/>
                      <a:pt x="1609" y="1022"/>
                    </a:cubicBezTo>
                    <a:cubicBezTo>
                      <a:pt x="1609" y="1021"/>
                      <a:pt x="1608" y="1020"/>
                      <a:pt x="1607" y="1019"/>
                    </a:cubicBezTo>
                    <a:cubicBezTo>
                      <a:pt x="1606" y="1018"/>
                      <a:pt x="1606" y="1018"/>
                      <a:pt x="1606" y="1018"/>
                    </a:cubicBezTo>
                    <a:cubicBezTo>
                      <a:pt x="1602" y="1011"/>
                      <a:pt x="1602" y="1011"/>
                      <a:pt x="1602" y="1011"/>
                    </a:cubicBezTo>
                    <a:cubicBezTo>
                      <a:pt x="1602" y="1010"/>
                      <a:pt x="1602" y="1010"/>
                      <a:pt x="1602" y="1010"/>
                    </a:cubicBezTo>
                    <a:cubicBezTo>
                      <a:pt x="1598" y="1004"/>
                      <a:pt x="1598" y="1004"/>
                      <a:pt x="1598" y="1004"/>
                    </a:cubicBezTo>
                    <a:cubicBezTo>
                      <a:pt x="1591" y="991"/>
                      <a:pt x="1591" y="991"/>
                      <a:pt x="1591" y="991"/>
                    </a:cubicBezTo>
                    <a:cubicBezTo>
                      <a:pt x="1585" y="982"/>
                      <a:pt x="1585" y="982"/>
                      <a:pt x="1585" y="982"/>
                    </a:cubicBezTo>
                    <a:cubicBezTo>
                      <a:pt x="1585" y="981"/>
                      <a:pt x="1585" y="981"/>
                      <a:pt x="1585" y="981"/>
                    </a:cubicBezTo>
                    <a:cubicBezTo>
                      <a:pt x="1585" y="976"/>
                      <a:pt x="1585" y="976"/>
                      <a:pt x="1585" y="976"/>
                    </a:cubicBezTo>
                    <a:cubicBezTo>
                      <a:pt x="1585" y="971"/>
                      <a:pt x="1585" y="971"/>
                      <a:pt x="1585" y="971"/>
                    </a:cubicBezTo>
                    <a:cubicBezTo>
                      <a:pt x="1585" y="967"/>
                      <a:pt x="1585" y="967"/>
                      <a:pt x="1585" y="967"/>
                    </a:cubicBezTo>
                    <a:cubicBezTo>
                      <a:pt x="1585" y="961"/>
                      <a:pt x="1585" y="961"/>
                      <a:pt x="1585" y="961"/>
                    </a:cubicBezTo>
                    <a:cubicBezTo>
                      <a:pt x="1585" y="958"/>
                      <a:pt x="1585" y="958"/>
                      <a:pt x="1585" y="958"/>
                    </a:cubicBezTo>
                    <a:cubicBezTo>
                      <a:pt x="1585" y="956"/>
                      <a:pt x="1585" y="956"/>
                      <a:pt x="1585" y="956"/>
                    </a:cubicBezTo>
                    <a:cubicBezTo>
                      <a:pt x="1585" y="954"/>
                      <a:pt x="1585" y="954"/>
                      <a:pt x="1585" y="954"/>
                    </a:cubicBezTo>
                    <a:cubicBezTo>
                      <a:pt x="1585" y="954"/>
                      <a:pt x="1585" y="954"/>
                      <a:pt x="1585" y="954"/>
                    </a:cubicBezTo>
                    <a:cubicBezTo>
                      <a:pt x="1585" y="954"/>
                      <a:pt x="1585" y="954"/>
                      <a:pt x="1585" y="954"/>
                    </a:cubicBezTo>
                    <a:cubicBezTo>
                      <a:pt x="1585" y="953"/>
                      <a:pt x="1585" y="953"/>
                      <a:pt x="1585" y="953"/>
                    </a:cubicBezTo>
                    <a:cubicBezTo>
                      <a:pt x="1585" y="945"/>
                      <a:pt x="1585" y="945"/>
                      <a:pt x="1585" y="945"/>
                    </a:cubicBezTo>
                    <a:cubicBezTo>
                      <a:pt x="1585" y="939"/>
                      <a:pt x="1585" y="939"/>
                      <a:pt x="1585" y="939"/>
                    </a:cubicBezTo>
                    <a:cubicBezTo>
                      <a:pt x="1585" y="929"/>
                      <a:pt x="1585" y="929"/>
                      <a:pt x="1585" y="929"/>
                    </a:cubicBezTo>
                    <a:cubicBezTo>
                      <a:pt x="1585" y="927"/>
                      <a:pt x="1585" y="927"/>
                      <a:pt x="1585" y="927"/>
                    </a:cubicBezTo>
                    <a:cubicBezTo>
                      <a:pt x="1585" y="925"/>
                      <a:pt x="1585" y="925"/>
                      <a:pt x="1585" y="925"/>
                    </a:cubicBezTo>
                    <a:cubicBezTo>
                      <a:pt x="1585" y="925"/>
                      <a:pt x="1585" y="925"/>
                      <a:pt x="1585" y="925"/>
                    </a:cubicBezTo>
                    <a:cubicBezTo>
                      <a:pt x="1585" y="924"/>
                      <a:pt x="1584" y="923"/>
                      <a:pt x="1583" y="923"/>
                    </a:cubicBezTo>
                    <a:cubicBezTo>
                      <a:pt x="1583" y="923"/>
                      <a:pt x="1583" y="923"/>
                      <a:pt x="1583" y="923"/>
                    </a:cubicBezTo>
                    <a:cubicBezTo>
                      <a:pt x="1581" y="923"/>
                      <a:pt x="1581" y="923"/>
                      <a:pt x="1581" y="923"/>
                    </a:cubicBezTo>
                    <a:cubicBezTo>
                      <a:pt x="1579" y="923"/>
                      <a:pt x="1579" y="923"/>
                      <a:pt x="1579" y="923"/>
                    </a:cubicBezTo>
                    <a:cubicBezTo>
                      <a:pt x="1569" y="923"/>
                      <a:pt x="1569" y="923"/>
                      <a:pt x="1569" y="923"/>
                    </a:cubicBezTo>
                    <a:cubicBezTo>
                      <a:pt x="1566" y="917"/>
                      <a:pt x="1564" y="911"/>
                      <a:pt x="1561" y="906"/>
                    </a:cubicBezTo>
                    <a:cubicBezTo>
                      <a:pt x="1560" y="904"/>
                      <a:pt x="1559" y="902"/>
                      <a:pt x="1558" y="901"/>
                    </a:cubicBezTo>
                    <a:cubicBezTo>
                      <a:pt x="1557" y="898"/>
                      <a:pt x="1555" y="894"/>
                      <a:pt x="1554" y="891"/>
                    </a:cubicBezTo>
                    <a:cubicBezTo>
                      <a:pt x="1553" y="888"/>
                      <a:pt x="1551" y="885"/>
                      <a:pt x="1550" y="881"/>
                    </a:cubicBezTo>
                    <a:cubicBezTo>
                      <a:pt x="1548" y="878"/>
                      <a:pt x="1547" y="875"/>
                      <a:pt x="1546" y="872"/>
                    </a:cubicBezTo>
                    <a:cubicBezTo>
                      <a:pt x="1544" y="868"/>
                      <a:pt x="1542" y="864"/>
                      <a:pt x="1540" y="859"/>
                    </a:cubicBezTo>
                    <a:cubicBezTo>
                      <a:pt x="1539" y="856"/>
                      <a:pt x="1538" y="852"/>
                      <a:pt x="1536" y="848"/>
                    </a:cubicBezTo>
                    <a:cubicBezTo>
                      <a:pt x="1535" y="846"/>
                      <a:pt x="1535" y="844"/>
                      <a:pt x="1534" y="842"/>
                    </a:cubicBezTo>
                    <a:cubicBezTo>
                      <a:pt x="1534" y="841"/>
                      <a:pt x="1534" y="841"/>
                      <a:pt x="1534" y="841"/>
                    </a:cubicBezTo>
                    <a:cubicBezTo>
                      <a:pt x="1533" y="840"/>
                      <a:pt x="1533" y="840"/>
                      <a:pt x="1533" y="840"/>
                    </a:cubicBezTo>
                    <a:cubicBezTo>
                      <a:pt x="1533" y="838"/>
                      <a:pt x="1532" y="837"/>
                      <a:pt x="1532" y="835"/>
                    </a:cubicBezTo>
                    <a:cubicBezTo>
                      <a:pt x="1531" y="833"/>
                      <a:pt x="1530" y="830"/>
                      <a:pt x="1529" y="827"/>
                    </a:cubicBezTo>
                    <a:cubicBezTo>
                      <a:pt x="1527" y="820"/>
                      <a:pt x="1524" y="813"/>
                      <a:pt x="1522" y="806"/>
                    </a:cubicBezTo>
                    <a:cubicBezTo>
                      <a:pt x="1520" y="798"/>
                      <a:pt x="1518" y="790"/>
                      <a:pt x="1515" y="781"/>
                    </a:cubicBezTo>
                    <a:cubicBezTo>
                      <a:pt x="1513" y="772"/>
                      <a:pt x="1511" y="762"/>
                      <a:pt x="1509" y="752"/>
                    </a:cubicBezTo>
                    <a:cubicBezTo>
                      <a:pt x="1509" y="750"/>
                      <a:pt x="1509" y="750"/>
                      <a:pt x="1509" y="750"/>
                    </a:cubicBezTo>
                    <a:cubicBezTo>
                      <a:pt x="1511" y="745"/>
                      <a:pt x="1511" y="745"/>
                      <a:pt x="1511" y="745"/>
                    </a:cubicBezTo>
                    <a:cubicBezTo>
                      <a:pt x="1515" y="732"/>
                      <a:pt x="1515" y="732"/>
                      <a:pt x="1515" y="732"/>
                    </a:cubicBezTo>
                    <a:cubicBezTo>
                      <a:pt x="1518" y="721"/>
                      <a:pt x="1518" y="721"/>
                      <a:pt x="1518" y="721"/>
                    </a:cubicBezTo>
                    <a:cubicBezTo>
                      <a:pt x="1519" y="718"/>
                      <a:pt x="1519" y="718"/>
                      <a:pt x="1519" y="718"/>
                    </a:cubicBezTo>
                    <a:cubicBezTo>
                      <a:pt x="1520" y="713"/>
                      <a:pt x="1520" y="713"/>
                      <a:pt x="1520" y="713"/>
                    </a:cubicBezTo>
                    <a:cubicBezTo>
                      <a:pt x="1520" y="713"/>
                      <a:pt x="1520" y="713"/>
                      <a:pt x="1520" y="713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0" y="712"/>
                      <a:pt x="1520" y="712"/>
                      <a:pt x="1520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12"/>
                      <a:pt x="1521" y="712"/>
                      <a:pt x="1521" y="712"/>
                    </a:cubicBezTo>
                    <a:cubicBezTo>
                      <a:pt x="1521" y="706"/>
                      <a:pt x="1521" y="706"/>
                      <a:pt x="1521" y="706"/>
                    </a:cubicBezTo>
                    <a:cubicBezTo>
                      <a:pt x="1521" y="706"/>
                      <a:pt x="1521" y="706"/>
                      <a:pt x="1521" y="706"/>
                    </a:cubicBezTo>
                    <a:cubicBezTo>
                      <a:pt x="1521" y="705"/>
                      <a:pt x="1519" y="704"/>
                      <a:pt x="1518" y="704"/>
                    </a:cubicBezTo>
                    <a:cubicBezTo>
                      <a:pt x="1518" y="704"/>
                      <a:pt x="1518" y="704"/>
                      <a:pt x="1518" y="704"/>
                    </a:cubicBezTo>
                    <a:cubicBezTo>
                      <a:pt x="1504" y="704"/>
                      <a:pt x="1504" y="704"/>
                      <a:pt x="1504" y="704"/>
                    </a:cubicBezTo>
                    <a:cubicBezTo>
                      <a:pt x="1500" y="704"/>
                      <a:pt x="1500" y="704"/>
                      <a:pt x="1500" y="704"/>
                    </a:cubicBezTo>
                    <a:cubicBezTo>
                      <a:pt x="1499" y="698"/>
                      <a:pt x="1499" y="698"/>
                      <a:pt x="1499" y="698"/>
                    </a:cubicBezTo>
                    <a:cubicBezTo>
                      <a:pt x="1497" y="690"/>
                      <a:pt x="1496" y="681"/>
                      <a:pt x="1494" y="672"/>
                    </a:cubicBezTo>
                    <a:cubicBezTo>
                      <a:pt x="1494" y="672"/>
                      <a:pt x="1494" y="672"/>
                      <a:pt x="1494" y="672"/>
                    </a:cubicBezTo>
                    <a:cubicBezTo>
                      <a:pt x="1494" y="672"/>
                      <a:pt x="1494" y="672"/>
                      <a:pt x="1494" y="671"/>
                    </a:cubicBezTo>
                    <a:cubicBezTo>
                      <a:pt x="1494" y="671"/>
                      <a:pt x="1494" y="671"/>
                      <a:pt x="1494" y="671"/>
                    </a:cubicBezTo>
                    <a:cubicBezTo>
                      <a:pt x="1494" y="668"/>
                      <a:pt x="1494" y="668"/>
                      <a:pt x="1494" y="668"/>
                    </a:cubicBezTo>
                    <a:cubicBezTo>
                      <a:pt x="1493" y="663"/>
                      <a:pt x="1492" y="657"/>
                      <a:pt x="1492" y="651"/>
                    </a:cubicBezTo>
                    <a:cubicBezTo>
                      <a:pt x="1491" y="648"/>
                      <a:pt x="1491" y="645"/>
                      <a:pt x="1490" y="642"/>
                    </a:cubicBezTo>
                    <a:cubicBezTo>
                      <a:pt x="1490" y="637"/>
                      <a:pt x="1489" y="632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9" y="627"/>
                      <a:pt x="1489" y="627"/>
                      <a:pt x="1489" y="627"/>
                    </a:cubicBezTo>
                    <a:cubicBezTo>
                      <a:pt x="1488" y="625"/>
                      <a:pt x="1488" y="625"/>
                      <a:pt x="1488" y="625"/>
                    </a:cubicBezTo>
                    <a:cubicBezTo>
                      <a:pt x="1488" y="620"/>
                      <a:pt x="1487" y="614"/>
                      <a:pt x="1486" y="608"/>
                    </a:cubicBezTo>
                    <a:cubicBezTo>
                      <a:pt x="1486" y="604"/>
                      <a:pt x="1486" y="601"/>
                      <a:pt x="1485" y="598"/>
                    </a:cubicBezTo>
                    <a:cubicBezTo>
                      <a:pt x="1485" y="595"/>
                      <a:pt x="1485" y="593"/>
                      <a:pt x="1484" y="590"/>
                    </a:cubicBezTo>
                    <a:cubicBezTo>
                      <a:pt x="1484" y="586"/>
                      <a:pt x="1484" y="586"/>
                      <a:pt x="1484" y="586"/>
                    </a:cubicBezTo>
                    <a:cubicBezTo>
                      <a:pt x="1484" y="586"/>
                      <a:pt x="1484" y="586"/>
                      <a:pt x="1484" y="586"/>
                    </a:cubicBezTo>
                    <a:cubicBezTo>
                      <a:pt x="1484" y="586"/>
                      <a:pt x="1484" y="586"/>
                      <a:pt x="1484" y="586"/>
                    </a:cubicBezTo>
                    <a:cubicBezTo>
                      <a:pt x="1484" y="586"/>
                      <a:pt x="1484" y="586"/>
                      <a:pt x="1484" y="586"/>
                    </a:cubicBezTo>
                    <a:cubicBezTo>
                      <a:pt x="1484" y="586"/>
                      <a:pt x="1484" y="586"/>
                      <a:pt x="1484" y="586"/>
                    </a:cubicBezTo>
                    <a:cubicBezTo>
                      <a:pt x="1483" y="581"/>
                      <a:pt x="1483" y="577"/>
                      <a:pt x="1482" y="572"/>
                    </a:cubicBezTo>
                    <a:cubicBezTo>
                      <a:pt x="1482" y="568"/>
                      <a:pt x="1482" y="565"/>
                      <a:pt x="1481" y="561"/>
                    </a:cubicBezTo>
                    <a:cubicBezTo>
                      <a:pt x="1481" y="554"/>
                      <a:pt x="1481" y="554"/>
                      <a:pt x="1481" y="554"/>
                    </a:cubicBezTo>
                    <a:cubicBezTo>
                      <a:pt x="1480" y="548"/>
                      <a:pt x="1480" y="548"/>
                      <a:pt x="1480" y="548"/>
                    </a:cubicBezTo>
                    <a:cubicBezTo>
                      <a:pt x="1480" y="547"/>
                      <a:pt x="1480" y="547"/>
                      <a:pt x="1480" y="547"/>
                    </a:cubicBezTo>
                    <a:cubicBezTo>
                      <a:pt x="1480" y="547"/>
                      <a:pt x="1480" y="547"/>
                      <a:pt x="1480" y="547"/>
                    </a:cubicBezTo>
                    <a:cubicBezTo>
                      <a:pt x="1479" y="538"/>
                      <a:pt x="1479" y="538"/>
                      <a:pt x="1479" y="538"/>
                    </a:cubicBezTo>
                    <a:cubicBezTo>
                      <a:pt x="1479" y="534"/>
                      <a:pt x="1479" y="534"/>
                      <a:pt x="1479" y="534"/>
                    </a:cubicBezTo>
                    <a:cubicBezTo>
                      <a:pt x="1478" y="527"/>
                      <a:pt x="1478" y="527"/>
                      <a:pt x="1478" y="527"/>
                    </a:cubicBezTo>
                    <a:cubicBezTo>
                      <a:pt x="1478" y="519"/>
                      <a:pt x="1478" y="519"/>
                      <a:pt x="1478" y="519"/>
                    </a:cubicBezTo>
                    <a:cubicBezTo>
                      <a:pt x="1478" y="519"/>
                      <a:pt x="1478" y="518"/>
                      <a:pt x="1478" y="518"/>
                    </a:cubicBezTo>
                    <a:cubicBezTo>
                      <a:pt x="1478" y="518"/>
                      <a:pt x="1478" y="517"/>
                      <a:pt x="1478" y="517"/>
                    </a:cubicBezTo>
                    <a:cubicBezTo>
                      <a:pt x="1478" y="517"/>
                      <a:pt x="1478" y="516"/>
                      <a:pt x="1477" y="516"/>
                    </a:cubicBezTo>
                    <a:cubicBezTo>
                      <a:pt x="1477" y="507"/>
                      <a:pt x="1477" y="507"/>
                      <a:pt x="1477" y="507"/>
                    </a:cubicBezTo>
                    <a:cubicBezTo>
                      <a:pt x="1476" y="499"/>
                      <a:pt x="1476" y="499"/>
                      <a:pt x="1476" y="499"/>
                    </a:cubicBezTo>
                    <a:cubicBezTo>
                      <a:pt x="1475" y="495"/>
                      <a:pt x="1475" y="495"/>
                      <a:pt x="1475" y="495"/>
                    </a:cubicBezTo>
                    <a:cubicBezTo>
                      <a:pt x="1475" y="490"/>
                      <a:pt x="1475" y="490"/>
                      <a:pt x="1475" y="490"/>
                    </a:cubicBezTo>
                    <a:cubicBezTo>
                      <a:pt x="1475" y="489"/>
                      <a:pt x="1475" y="489"/>
                      <a:pt x="1475" y="489"/>
                    </a:cubicBezTo>
                    <a:cubicBezTo>
                      <a:pt x="1475" y="489"/>
                      <a:pt x="1475" y="489"/>
                      <a:pt x="1475" y="489"/>
                    </a:cubicBezTo>
                    <a:cubicBezTo>
                      <a:pt x="1475" y="489"/>
                      <a:pt x="1475" y="489"/>
                      <a:pt x="1475" y="489"/>
                    </a:cubicBezTo>
                    <a:cubicBezTo>
                      <a:pt x="1475" y="489"/>
                      <a:pt x="1475" y="489"/>
                      <a:pt x="1475" y="489"/>
                    </a:cubicBezTo>
                    <a:cubicBezTo>
                      <a:pt x="1475" y="489"/>
                      <a:pt x="1475" y="489"/>
                      <a:pt x="1475" y="489"/>
                    </a:cubicBezTo>
                    <a:cubicBezTo>
                      <a:pt x="1475" y="485"/>
                      <a:pt x="1475" y="485"/>
                      <a:pt x="1475" y="485"/>
                    </a:cubicBezTo>
                    <a:cubicBezTo>
                      <a:pt x="1474" y="474"/>
                      <a:pt x="1474" y="474"/>
                      <a:pt x="1474" y="474"/>
                    </a:cubicBezTo>
                    <a:cubicBezTo>
                      <a:pt x="1473" y="464"/>
                      <a:pt x="1473" y="464"/>
                      <a:pt x="1473" y="464"/>
                    </a:cubicBezTo>
                    <a:cubicBezTo>
                      <a:pt x="1473" y="458"/>
                      <a:pt x="1473" y="458"/>
                      <a:pt x="1473" y="458"/>
                    </a:cubicBezTo>
                    <a:cubicBezTo>
                      <a:pt x="1473" y="457"/>
                      <a:pt x="1473" y="457"/>
                      <a:pt x="1473" y="457"/>
                    </a:cubicBezTo>
                    <a:cubicBezTo>
                      <a:pt x="1473" y="457"/>
                      <a:pt x="1473" y="457"/>
                      <a:pt x="1473" y="457"/>
                    </a:cubicBezTo>
                    <a:cubicBezTo>
                      <a:pt x="1472" y="447"/>
                      <a:pt x="1472" y="447"/>
                      <a:pt x="1472" y="447"/>
                    </a:cubicBezTo>
                    <a:cubicBezTo>
                      <a:pt x="1472" y="443"/>
                      <a:pt x="1472" y="443"/>
                      <a:pt x="1472" y="443"/>
                    </a:cubicBezTo>
                    <a:cubicBezTo>
                      <a:pt x="1471" y="440"/>
                      <a:pt x="1471" y="440"/>
                      <a:pt x="1471" y="440"/>
                    </a:cubicBezTo>
                    <a:cubicBezTo>
                      <a:pt x="1471" y="436"/>
                      <a:pt x="1471" y="436"/>
                      <a:pt x="1471" y="436"/>
                    </a:cubicBezTo>
                    <a:cubicBezTo>
                      <a:pt x="1471" y="432"/>
                      <a:pt x="1471" y="432"/>
                      <a:pt x="1471" y="432"/>
                    </a:cubicBezTo>
                    <a:cubicBezTo>
                      <a:pt x="1470" y="426"/>
                      <a:pt x="1470" y="426"/>
                      <a:pt x="1470" y="426"/>
                    </a:cubicBezTo>
                    <a:cubicBezTo>
                      <a:pt x="1470" y="426"/>
                      <a:pt x="1470" y="426"/>
                      <a:pt x="1470" y="426"/>
                    </a:cubicBezTo>
                    <a:cubicBezTo>
                      <a:pt x="1470" y="426"/>
                      <a:pt x="1470" y="426"/>
                      <a:pt x="1470" y="426"/>
                    </a:cubicBezTo>
                    <a:cubicBezTo>
                      <a:pt x="1470" y="426"/>
                      <a:pt x="1470" y="426"/>
                      <a:pt x="1470" y="426"/>
                    </a:cubicBezTo>
                    <a:cubicBezTo>
                      <a:pt x="1470" y="426"/>
                      <a:pt x="1470" y="426"/>
                      <a:pt x="1470" y="426"/>
                    </a:cubicBezTo>
                    <a:cubicBezTo>
                      <a:pt x="1470" y="426"/>
                      <a:pt x="1470" y="426"/>
                      <a:pt x="1470" y="426"/>
                    </a:cubicBezTo>
                    <a:cubicBezTo>
                      <a:pt x="1470" y="420"/>
                      <a:pt x="1470" y="420"/>
                      <a:pt x="1470" y="420"/>
                    </a:cubicBezTo>
                    <a:cubicBezTo>
                      <a:pt x="1470" y="416"/>
                      <a:pt x="1470" y="416"/>
                      <a:pt x="1470" y="416"/>
                    </a:cubicBezTo>
                    <a:cubicBezTo>
                      <a:pt x="1469" y="409"/>
                      <a:pt x="1469" y="409"/>
                      <a:pt x="1469" y="409"/>
                    </a:cubicBezTo>
                    <a:cubicBezTo>
                      <a:pt x="1469" y="404"/>
                      <a:pt x="1469" y="404"/>
                      <a:pt x="1469" y="404"/>
                    </a:cubicBezTo>
                    <a:cubicBezTo>
                      <a:pt x="1469" y="404"/>
                      <a:pt x="1469" y="404"/>
                      <a:pt x="1469" y="403"/>
                    </a:cubicBezTo>
                    <a:cubicBezTo>
                      <a:pt x="1469" y="403"/>
                      <a:pt x="1469" y="403"/>
                      <a:pt x="1469" y="403"/>
                    </a:cubicBezTo>
                    <a:cubicBezTo>
                      <a:pt x="1469" y="403"/>
                      <a:pt x="1469" y="403"/>
                      <a:pt x="1469" y="403"/>
                    </a:cubicBezTo>
                    <a:cubicBezTo>
                      <a:pt x="1469" y="403"/>
                      <a:pt x="1469" y="403"/>
                      <a:pt x="1469" y="403"/>
                    </a:cubicBezTo>
                    <a:cubicBezTo>
                      <a:pt x="1469" y="402"/>
                      <a:pt x="1469" y="402"/>
                      <a:pt x="1469" y="402"/>
                    </a:cubicBezTo>
                    <a:cubicBezTo>
                      <a:pt x="1468" y="397"/>
                      <a:pt x="1468" y="397"/>
                      <a:pt x="1468" y="397"/>
                    </a:cubicBezTo>
                    <a:cubicBezTo>
                      <a:pt x="1468" y="391"/>
                      <a:pt x="1468" y="391"/>
                      <a:pt x="1468" y="391"/>
                    </a:cubicBezTo>
                    <a:cubicBezTo>
                      <a:pt x="1468" y="386"/>
                      <a:pt x="1468" y="386"/>
                      <a:pt x="1468" y="386"/>
                    </a:cubicBezTo>
                    <a:cubicBezTo>
                      <a:pt x="1467" y="381"/>
                      <a:pt x="1467" y="381"/>
                      <a:pt x="1467" y="381"/>
                    </a:cubicBezTo>
                    <a:cubicBezTo>
                      <a:pt x="1467" y="381"/>
                      <a:pt x="1467" y="381"/>
                      <a:pt x="1467" y="381"/>
                    </a:cubicBezTo>
                    <a:cubicBezTo>
                      <a:pt x="1467" y="381"/>
                      <a:pt x="1467" y="381"/>
                      <a:pt x="1467" y="381"/>
                    </a:cubicBezTo>
                    <a:cubicBezTo>
                      <a:pt x="1467" y="380"/>
                      <a:pt x="1467" y="380"/>
                      <a:pt x="1467" y="380"/>
                    </a:cubicBezTo>
                    <a:cubicBezTo>
                      <a:pt x="1467" y="369"/>
                      <a:pt x="1467" y="369"/>
                      <a:pt x="1467" y="369"/>
                    </a:cubicBezTo>
                    <a:cubicBezTo>
                      <a:pt x="1466" y="364"/>
                      <a:pt x="1466" y="364"/>
                      <a:pt x="1466" y="364"/>
                    </a:cubicBezTo>
                    <a:cubicBezTo>
                      <a:pt x="1466" y="360"/>
                      <a:pt x="1466" y="360"/>
                      <a:pt x="1466" y="360"/>
                    </a:cubicBezTo>
                    <a:cubicBezTo>
                      <a:pt x="1466" y="358"/>
                      <a:pt x="1466" y="358"/>
                      <a:pt x="1466" y="358"/>
                    </a:cubicBezTo>
                    <a:cubicBezTo>
                      <a:pt x="1466" y="358"/>
                      <a:pt x="1466" y="358"/>
                      <a:pt x="1466" y="358"/>
                    </a:cubicBezTo>
                    <a:cubicBezTo>
                      <a:pt x="1466" y="357"/>
                      <a:pt x="1466" y="357"/>
                      <a:pt x="1466" y="357"/>
                    </a:cubicBezTo>
                    <a:cubicBezTo>
                      <a:pt x="1466" y="357"/>
                      <a:pt x="1466" y="357"/>
                      <a:pt x="1466" y="357"/>
                    </a:cubicBezTo>
                    <a:cubicBezTo>
                      <a:pt x="1466" y="354"/>
                      <a:pt x="1466" y="354"/>
                      <a:pt x="1466" y="354"/>
                    </a:cubicBezTo>
                    <a:cubicBezTo>
                      <a:pt x="1466" y="351"/>
                      <a:pt x="1466" y="351"/>
                      <a:pt x="1466" y="351"/>
                    </a:cubicBezTo>
                    <a:cubicBezTo>
                      <a:pt x="1465" y="348"/>
                      <a:pt x="1465" y="348"/>
                      <a:pt x="1465" y="348"/>
                    </a:cubicBezTo>
                    <a:cubicBezTo>
                      <a:pt x="1465" y="339"/>
                      <a:pt x="1465" y="339"/>
                      <a:pt x="1465" y="339"/>
                    </a:cubicBezTo>
                    <a:cubicBezTo>
                      <a:pt x="1465" y="333"/>
                      <a:pt x="1465" y="333"/>
                      <a:pt x="1465" y="333"/>
                    </a:cubicBezTo>
                    <a:cubicBezTo>
                      <a:pt x="1464" y="329"/>
                      <a:pt x="1464" y="329"/>
                      <a:pt x="1464" y="329"/>
                    </a:cubicBezTo>
                    <a:cubicBezTo>
                      <a:pt x="1464" y="328"/>
                      <a:pt x="1464" y="328"/>
                      <a:pt x="1464" y="328"/>
                    </a:cubicBezTo>
                    <a:cubicBezTo>
                      <a:pt x="1464" y="328"/>
                      <a:pt x="1464" y="328"/>
                      <a:pt x="1464" y="328"/>
                    </a:cubicBezTo>
                    <a:cubicBezTo>
                      <a:pt x="1464" y="328"/>
                      <a:pt x="1464" y="328"/>
                      <a:pt x="1464" y="328"/>
                    </a:cubicBezTo>
                    <a:cubicBezTo>
                      <a:pt x="1464" y="328"/>
                      <a:pt x="1464" y="328"/>
                      <a:pt x="1464" y="328"/>
                    </a:cubicBezTo>
                    <a:cubicBezTo>
                      <a:pt x="1464" y="328"/>
                      <a:pt x="1464" y="328"/>
                      <a:pt x="1464" y="328"/>
                    </a:cubicBezTo>
                    <a:cubicBezTo>
                      <a:pt x="1464" y="325"/>
                      <a:pt x="1464" y="325"/>
                      <a:pt x="1464" y="325"/>
                    </a:cubicBezTo>
                    <a:cubicBezTo>
                      <a:pt x="1464" y="321"/>
                      <a:pt x="1464" y="321"/>
                      <a:pt x="1464" y="321"/>
                    </a:cubicBezTo>
                    <a:cubicBezTo>
                      <a:pt x="1464" y="318"/>
                      <a:pt x="1464" y="318"/>
                      <a:pt x="1464" y="318"/>
                    </a:cubicBezTo>
                    <a:cubicBezTo>
                      <a:pt x="1463" y="310"/>
                      <a:pt x="1463" y="310"/>
                      <a:pt x="1463" y="310"/>
                    </a:cubicBezTo>
                    <a:cubicBezTo>
                      <a:pt x="1463" y="306"/>
                      <a:pt x="1463" y="306"/>
                      <a:pt x="1463" y="306"/>
                    </a:cubicBezTo>
                    <a:cubicBezTo>
                      <a:pt x="1463" y="302"/>
                      <a:pt x="1463" y="302"/>
                      <a:pt x="1463" y="302"/>
                    </a:cubicBezTo>
                    <a:cubicBezTo>
                      <a:pt x="1463" y="299"/>
                      <a:pt x="1463" y="299"/>
                      <a:pt x="1463" y="299"/>
                    </a:cubicBezTo>
                    <a:cubicBezTo>
                      <a:pt x="1463" y="299"/>
                      <a:pt x="1463" y="299"/>
                      <a:pt x="1463" y="299"/>
                    </a:cubicBezTo>
                    <a:cubicBezTo>
                      <a:pt x="1463" y="299"/>
                      <a:pt x="1463" y="299"/>
                      <a:pt x="1463" y="299"/>
                    </a:cubicBezTo>
                    <a:cubicBezTo>
                      <a:pt x="1463" y="299"/>
                      <a:pt x="1463" y="299"/>
                      <a:pt x="1463" y="299"/>
                    </a:cubicBezTo>
                    <a:cubicBezTo>
                      <a:pt x="1462" y="297"/>
                      <a:pt x="1462" y="297"/>
                      <a:pt x="1462" y="297"/>
                    </a:cubicBezTo>
                    <a:cubicBezTo>
                      <a:pt x="1462" y="293"/>
                      <a:pt x="1462" y="293"/>
                      <a:pt x="1462" y="293"/>
                    </a:cubicBezTo>
                    <a:cubicBezTo>
                      <a:pt x="1462" y="291"/>
                      <a:pt x="1462" y="291"/>
                      <a:pt x="1462" y="291"/>
                    </a:cubicBezTo>
                    <a:cubicBezTo>
                      <a:pt x="1462" y="290"/>
                      <a:pt x="1462" y="290"/>
                      <a:pt x="1462" y="290"/>
                    </a:cubicBezTo>
                    <a:cubicBezTo>
                      <a:pt x="1462" y="285"/>
                      <a:pt x="1462" y="285"/>
                      <a:pt x="1462" y="285"/>
                    </a:cubicBezTo>
                    <a:cubicBezTo>
                      <a:pt x="1462" y="283"/>
                      <a:pt x="1462" y="283"/>
                      <a:pt x="1462" y="283"/>
                    </a:cubicBezTo>
                    <a:cubicBezTo>
                      <a:pt x="1462" y="281"/>
                      <a:pt x="1462" y="281"/>
                      <a:pt x="1462" y="281"/>
                    </a:cubicBezTo>
                    <a:cubicBezTo>
                      <a:pt x="1461" y="274"/>
                      <a:pt x="1461" y="274"/>
                      <a:pt x="1461" y="274"/>
                    </a:cubicBezTo>
                    <a:cubicBezTo>
                      <a:pt x="1461" y="273"/>
                      <a:pt x="1461" y="273"/>
                      <a:pt x="1461" y="273"/>
                    </a:cubicBezTo>
                    <a:cubicBezTo>
                      <a:pt x="1461" y="270"/>
                      <a:pt x="1461" y="270"/>
                      <a:pt x="1461" y="270"/>
                    </a:cubicBezTo>
                    <a:cubicBezTo>
                      <a:pt x="1461" y="265"/>
                      <a:pt x="1461" y="265"/>
                      <a:pt x="1461" y="265"/>
                    </a:cubicBezTo>
                    <a:cubicBezTo>
                      <a:pt x="1461" y="260"/>
                      <a:pt x="1461" y="260"/>
                      <a:pt x="1461" y="260"/>
                    </a:cubicBezTo>
                    <a:cubicBezTo>
                      <a:pt x="1460" y="259"/>
                      <a:pt x="1460" y="259"/>
                      <a:pt x="1460" y="259"/>
                    </a:cubicBezTo>
                    <a:cubicBezTo>
                      <a:pt x="1460" y="256"/>
                      <a:pt x="1460" y="256"/>
                      <a:pt x="1460" y="256"/>
                    </a:cubicBezTo>
                    <a:cubicBezTo>
                      <a:pt x="1460" y="255"/>
                      <a:pt x="1460" y="255"/>
                      <a:pt x="1460" y="255"/>
                    </a:cubicBezTo>
                    <a:cubicBezTo>
                      <a:pt x="1460" y="251"/>
                      <a:pt x="1460" y="251"/>
                      <a:pt x="1460" y="251"/>
                    </a:cubicBezTo>
                    <a:cubicBezTo>
                      <a:pt x="1460" y="248"/>
                      <a:pt x="1460" y="248"/>
                      <a:pt x="1460" y="248"/>
                    </a:cubicBezTo>
                    <a:cubicBezTo>
                      <a:pt x="1460" y="248"/>
                      <a:pt x="1460" y="248"/>
                      <a:pt x="1460" y="248"/>
                    </a:cubicBezTo>
                    <a:cubicBezTo>
                      <a:pt x="1460" y="248"/>
                      <a:pt x="1460" y="248"/>
                      <a:pt x="1460" y="248"/>
                    </a:cubicBezTo>
                    <a:cubicBezTo>
                      <a:pt x="1460" y="247"/>
                      <a:pt x="1460" y="247"/>
                      <a:pt x="1460" y="247"/>
                    </a:cubicBezTo>
                    <a:cubicBezTo>
                      <a:pt x="1459" y="239"/>
                      <a:pt x="1459" y="239"/>
                      <a:pt x="1459" y="239"/>
                    </a:cubicBezTo>
                    <a:cubicBezTo>
                      <a:pt x="1459" y="237"/>
                      <a:pt x="1459" y="237"/>
                      <a:pt x="1459" y="237"/>
                    </a:cubicBezTo>
                    <a:cubicBezTo>
                      <a:pt x="1459" y="235"/>
                      <a:pt x="1459" y="235"/>
                      <a:pt x="1459" y="235"/>
                    </a:cubicBezTo>
                    <a:cubicBezTo>
                      <a:pt x="1459" y="232"/>
                      <a:pt x="1459" y="232"/>
                      <a:pt x="1459" y="232"/>
                    </a:cubicBezTo>
                    <a:cubicBezTo>
                      <a:pt x="1459" y="232"/>
                      <a:pt x="1459" y="232"/>
                      <a:pt x="1459" y="232"/>
                    </a:cubicBezTo>
                    <a:cubicBezTo>
                      <a:pt x="1459" y="228"/>
                      <a:pt x="1459" y="228"/>
                      <a:pt x="1459" y="228"/>
                    </a:cubicBezTo>
                    <a:cubicBezTo>
                      <a:pt x="1459" y="227"/>
                      <a:pt x="1459" y="227"/>
                      <a:pt x="1459" y="227"/>
                    </a:cubicBezTo>
                    <a:cubicBezTo>
                      <a:pt x="1459" y="227"/>
                      <a:pt x="1459" y="227"/>
                      <a:pt x="1459" y="227"/>
                    </a:cubicBezTo>
                    <a:cubicBezTo>
                      <a:pt x="1459" y="222"/>
                      <a:pt x="1459" y="222"/>
                      <a:pt x="1459" y="222"/>
                    </a:cubicBezTo>
                    <a:cubicBezTo>
                      <a:pt x="1459" y="221"/>
                      <a:pt x="1459" y="221"/>
                      <a:pt x="1459" y="221"/>
                    </a:cubicBezTo>
                    <a:cubicBezTo>
                      <a:pt x="1459" y="221"/>
                      <a:pt x="1459" y="221"/>
                      <a:pt x="1459" y="221"/>
                    </a:cubicBezTo>
                    <a:cubicBezTo>
                      <a:pt x="1459" y="221"/>
                      <a:pt x="1458" y="221"/>
                      <a:pt x="1458" y="220"/>
                    </a:cubicBezTo>
                    <a:cubicBezTo>
                      <a:pt x="1458" y="217"/>
                      <a:pt x="1458" y="217"/>
                      <a:pt x="1458" y="217"/>
                    </a:cubicBezTo>
                    <a:cubicBezTo>
                      <a:pt x="1458" y="213"/>
                      <a:pt x="1458" y="213"/>
                      <a:pt x="1458" y="213"/>
                    </a:cubicBezTo>
                    <a:cubicBezTo>
                      <a:pt x="1458" y="212"/>
                      <a:pt x="1458" y="212"/>
                      <a:pt x="1458" y="212"/>
                    </a:cubicBezTo>
                    <a:cubicBezTo>
                      <a:pt x="1458" y="205"/>
                      <a:pt x="1458" y="205"/>
                      <a:pt x="1458" y="205"/>
                    </a:cubicBezTo>
                    <a:cubicBezTo>
                      <a:pt x="1458" y="205"/>
                      <a:pt x="1458" y="205"/>
                      <a:pt x="1458" y="205"/>
                    </a:cubicBezTo>
                    <a:cubicBezTo>
                      <a:pt x="1458" y="201"/>
                      <a:pt x="1458" y="201"/>
                      <a:pt x="1458" y="201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5"/>
                      <a:pt x="1457" y="195"/>
                      <a:pt x="1457" y="195"/>
                    </a:cubicBezTo>
                    <a:cubicBezTo>
                      <a:pt x="1457" y="190"/>
                      <a:pt x="1457" y="190"/>
                      <a:pt x="1457" y="190"/>
                    </a:cubicBezTo>
                    <a:cubicBezTo>
                      <a:pt x="1457" y="187"/>
                      <a:pt x="1457" y="187"/>
                      <a:pt x="1457" y="187"/>
                    </a:cubicBezTo>
                    <a:cubicBezTo>
                      <a:pt x="1457" y="187"/>
                      <a:pt x="1457" y="187"/>
                      <a:pt x="1457" y="187"/>
                    </a:cubicBezTo>
                    <a:cubicBezTo>
                      <a:pt x="1457" y="182"/>
                      <a:pt x="1457" y="182"/>
                      <a:pt x="1457" y="182"/>
                    </a:cubicBezTo>
                    <a:cubicBezTo>
                      <a:pt x="1456" y="177"/>
                      <a:pt x="1456" y="177"/>
                      <a:pt x="1456" y="177"/>
                    </a:cubicBezTo>
                    <a:cubicBezTo>
                      <a:pt x="1456" y="176"/>
                      <a:pt x="1456" y="176"/>
                      <a:pt x="1456" y="176"/>
                    </a:cubicBezTo>
                    <a:cubicBezTo>
                      <a:pt x="1456" y="176"/>
                      <a:pt x="1456" y="176"/>
                      <a:pt x="1456" y="176"/>
                    </a:cubicBezTo>
                    <a:cubicBezTo>
                      <a:pt x="1456" y="176"/>
                      <a:pt x="1456" y="176"/>
                      <a:pt x="1456" y="176"/>
                    </a:cubicBezTo>
                    <a:cubicBezTo>
                      <a:pt x="1456" y="176"/>
                      <a:pt x="1456" y="176"/>
                      <a:pt x="1456" y="176"/>
                    </a:cubicBezTo>
                    <a:cubicBezTo>
                      <a:pt x="1456" y="176"/>
                      <a:pt x="1456" y="176"/>
                      <a:pt x="1456" y="176"/>
                    </a:cubicBezTo>
                    <a:cubicBezTo>
                      <a:pt x="1456" y="167"/>
                      <a:pt x="1456" y="167"/>
                      <a:pt x="1456" y="167"/>
                    </a:cubicBezTo>
                    <a:cubicBezTo>
                      <a:pt x="1456" y="162"/>
                      <a:pt x="1456" y="162"/>
                      <a:pt x="1456" y="162"/>
                    </a:cubicBezTo>
                    <a:cubicBezTo>
                      <a:pt x="1455" y="156"/>
                      <a:pt x="1455" y="156"/>
                      <a:pt x="1455" y="156"/>
                    </a:cubicBezTo>
                    <a:cubicBezTo>
                      <a:pt x="1455" y="152"/>
                      <a:pt x="1455" y="152"/>
                      <a:pt x="1455" y="152"/>
                    </a:cubicBezTo>
                    <a:cubicBezTo>
                      <a:pt x="1455" y="149"/>
                      <a:pt x="1455" y="149"/>
                      <a:pt x="1455" y="149"/>
                    </a:cubicBezTo>
                    <a:cubicBezTo>
                      <a:pt x="1456" y="146"/>
                      <a:pt x="1456" y="146"/>
                      <a:pt x="1456" y="146"/>
                    </a:cubicBezTo>
                    <a:cubicBezTo>
                      <a:pt x="1456" y="146"/>
                      <a:pt x="1457" y="145"/>
                      <a:pt x="1457" y="145"/>
                    </a:cubicBezTo>
                    <a:cubicBezTo>
                      <a:pt x="1458" y="144"/>
                      <a:pt x="1459" y="143"/>
                      <a:pt x="1460" y="143"/>
                    </a:cubicBezTo>
                    <a:cubicBezTo>
                      <a:pt x="1461" y="142"/>
                      <a:pt x="1462" y="141"/>
                      <a:pt x="1462" y="140"/>
                    </a:cubicBezTo>
                    <a:cubicBezTo>
                      <a:pt x="1463" y="139"/>
                      <a:pt x="1464" y="138"/>
                      <a:pt x="1465" y="136"/>
                    </a:cubicBezTo>
                    <a:cubicBezTo>
                      <a:pt x="1468" y="132"/>
                      <a:pt x="1469" y="128"/>
                      <a:pt x="1469" y="122"/>
                    </a:cubicBezTo>
                    <a:cubicBezTo>
                      <a:pt x="1469" y="122"/>
                      <a:pt x="1469" y="122"/>
                      <a:pt x="1469" y="122"/>
                    </a:cubicBezTo>
                    <a:cubicBezTo>
                      <a:pt x="1469" y="117"/>
                      <a:pt x="1469" y="117"/>
                      <a:pt x="1469" y="117"/>
                    </a:cubicBezTo>
                    <a:cubicBezTo>
                      <a:pt x="1469" y="114"/>
                      <a:pt x="1469" y="114"/>
                      <a:pt x="1469" y="114"/>
                    </a:cubicBezTo>
                    <a:cubicBezTo>
                      <a:pt x="1469" y="113"/>
                      <a:pt x="1469" y="113"/>
                      <a:pt x="1469" y="113"/>
                    </a:cubicBezTo>
                    <a:cubicBezTo>
                      <a:pt x="1469" y="113"/>
                      <a:pt x="1469" y="113"/>
                      <a:pt x="1469" y="113"/>
                    </a:cubicBezTo>
                    <a:cubicBezTo>
                      <a:pt x="1469" y="111"/>
                      <a:pt x="1469" y="111"/>
                      <a:pt x="1469" y="111"/>
                    </a:cubicBezTo>
                    <a:cubicBezTo>
                      <a:pt x="1469" y="108"/>
                      <a:pt x="1466" y="105"/>
                      <a:pt x="1460" y="104"/>
                    </a:cubicBezTo>
                    <a:cubicBezTo>
                      <a:pt x="1460" y="88"/>
                      <a:pt x="1460" y="88"/>
                      <a:pt x="1460" y="88"/>
                    </a:cubicBezTo>
                    <a:cubicBezTo>
                      <a:pt x="1469" y="88"/>
                      <a:pt x="1469" y="88"/>
                      <a:pt x="1469" y="88"/>
                    </a:cubicBezTo>
                    <a:cubicBezTo>
                      <a:pt x="1470" y="88"/>
                      <a:pt x="1471" y="87"/>
                      <a:pt x="1471" y="85"/>
                    </a:cubicBezTo>
                    <a:cubicBezTo>
                      <a:pt x="1471" y="85"/>
                      <a:pt x="1471" y="85"/>
                      <a:pt x="1471" y="85"/>
                    </a:cubicBezTo>
                    <a:cubicBezTo>
                      <a:pt x="1471" y="73"/>
                      <a:pt x="1471" y="73"/>
                      <a:pt x="1471" y="73"/>
                    </a:cubicBezTo>
                    <a:cubicBezTo>
                      <a:pt x="1471" y="73"/>
                      <a:pt x="1471" y="73"/>
                      <a:pt x="1471" y="73"/>
                    </a:cubicBezTo>
                    <a:cubicBezTo>
                      <a:pt x="1471" y="72"/>
                      <a:pt x="1470" y="71"/>
                      <a:pt x="1469" y="71"/>
                    </a:cubicBezTo>
                    <a:cubicBezTo>
                      <a:pt x="1462" y="71"/>
                      <a:pt x="1454" y="67"/>
                      <a:pt x="1449" y="56"/>
                    </a:cubicBezTo>
                    <a:cubicBezTo>
                      <a:pt x="1444" y="48"/>
                      <a:pt x="1441" y="34"/>
                      <a:pt x="1441" y="15"/>
                    </a:cubicBezTo>
                    <a:cubicBezTo>
                      <a:pt x="1441" y="15"/>
                      <a:pt x="1441" y="15"/>
                      <a:pt x="1441" y="15"/>
                    </a:cubicBezTo>
                    <a:cubicBezTo>
                      <a:pt x="1441" y="13"/>
                      <a:pt x="1440" y="10"/>
                      <a:pt x="1440" y="8"/>
                    </a:cubicBezTo>
                    <a:cubicBezTo>
                      <a:pt x="1438" y="6"/>
                      <a:pt x="1436" y="4"/>
                      <a:pt x="1434" y="4"/>
                    </a:cubicBezTo>
                    <a:cubicBezTo>
                      <a:pt x="1432" y="4"/>
                      <a:pt x="1430" y="6"/>
                      <a:pt x="1429" y="8"/>
                    </a:cubicBezTo>
                    <a:cubicBezTo>
                      <a:pt x="1428" y="10"/>
                      <a:pt x="1427" y="13"/>
                      <a:pt x="1427" y="15"/>
                    </a:cubicBezTo>
                    <a:cubicBezTo>
                      <a:pt x="1427" y="15"/>
                      <a:pt x="1427" y="15"/>
                      <a:pt x="1427" y="15"/>
                    </a:cubicBezTo>
                    <a:cubicBezTo>
                      <a:pt x="1427" y="34"/>
                      <a:pt x="1424" y="48"/>
                      <a:pt x="1420" y="56"/>
                    </a:cubicBezTo>
                    <a:cubicBezTo>
                      <a:pt x="1418" y="59"/>
                      <a:pt x="1416" y="62"/>
                      <a:pt x="1414" y="64"/>
                    </a:cubicBezTo>
                    <a:cubicBezTo>
                      <a:pt x="1413" y="65"/>
                      <a:pt x="1412" y="66"/>
                      <a:pt x="1411" y="66"/>
                    </a:cubicBezTo>
                    <a:cubicBezTo>
                      <a:pt x="1407" y="69"/>
                      <a:pt x="1403" y="71"/>
                      <a:pt x="1399" y="71"/>
                    </a:cubicBezTo>
                    <a:cubicBezTo>
                      <a:pt x="1399" y="71"/>
                      <a:pt x="1398" y="71"/>
                      <a:pt x="1398" y="71"/>
                    </a:cubicBezTo>
                    <a:cubicBezTo>
                      <a:pt x="1397" y="72"/>
                      <a:pt x="1397" y="72"/>
                      <a:pt x="1397" y="73"/>
                    </a:cubicBezTo>
                    <a:cubicBezTo>
                      <a:pt x="1397" y="73"/>
                      <a:pt x="1397" y="73"/>
                      <a:pt x="1397" y="73"/>
                    </a:cubicBezTo>
                    <a:cubicBezTo>
                      <a:pt x="1397" y="77"/>
                      <a:pt x="1397" y="77"/>
                      <a:pt x="1397" y="77"/>
                    </a:cubicBezTo>
                    <a:cubicBezTo>
                      <a:pt x="1397" y="82"/>
                      <a:pt x="1397" y="82"/>
                      <a:pt x="1397" y="82"/>
                    </a:cubicBezTo>
                    <a:cubicBezTo>
                      <a:pt x="1397" y="85"/>
                      <a:pt x="1397" y="85"/>
                      <a:pt x="1397" y="85"/>
                    </a:cubicBezTo>
                    <a:cubicBezTo>
                      <a:pt x="1397" y="86"/>
                      <a:pt x="1398" y="87"/>
                      <a:pt x="1399" y="87"/>
                    </a:cubicBezTo>
                    <a:cubicBezTo>
                      <a:pt x="1399" y="87"/>
                      <a:pt x="1399" y="87"/>
                      <a:pt x="1399" y="87"/>
                    </a:cubicBezTo>
                    <a:cubicBezTo>
                      <a:pt x="1403" y="87"/>
                      <a:pt x="1403" y="87"/>
                      <a:pt x="1403" y="87"/>
                    </a:cubicBezTo>
                    <a:cubicBezTo>
                      <a:pt x="1408" y="87"/>
                      <a:pt x="1408" y="87"/>
                      <a:pt x="1408" y="87"/>
                    </a:cubicBezTo>
                    <a:cubicBezTo>
                      <a:pt x="1408" y="92"/>
                      <a:pt x="1408" y="92"/>
                      <a:pt x="1408" y="92"/>
                    </a:cubicBezTo>
                    <a:cubicBezTo>
                      <a:pt x="1407" y="97"/>
                      <a:pt x="1407" y="97"/>
                      <a:pt x="1407" y="97"/>
                    </a:cubicBezTo>
                    <a:cubicBezTo>
                      <a:pt x="1407" y="104"/>
                      <a:pt x="1407" y="104"/>
                      <a:pt x="1407" y="104"/>
                    </a:cubicBezTo>
                    <a:cubicBezTo>
                      <a:pt x="1407" y="104"/>
                      <a:pt x="1406" y="104"/>
                      <a:pt x="1406" y="104"/>
                    </a:cubicBezTo>
                    <a:cubicBezTo>
                      <a:pt x="1405" y="105"/>
                      <a:pt x="1404" y="105"/>
                      <a:pt x="1403" y="106"/>
                    </a:cubicBezTo>
                    <a:cubicBezTo>
                      <a:pt x="1401" y="106"/>
                      <a:pt x="1400" y="107"/>
                      <a:pt x="1400" y="108"/>
                    </a:cubicBezTo>
                    <a:cubicBezTo>
                      <a:pt x="1399" y="109"/>
                      <a:pt x="1399" y="110"/>
                      <a:pt x="1399" y="111"/>
                    </a:cubicBezTo>
                    <a:cubicBezTo>
                      <a:pt x="1399" y="111"/>
                      <a:pt x="1399" y="111"/>
                      <a:pt x="1399" y="111"/>
                    </a:cubicBezTo>
                    <a:cubicBezTo>
                      <a:pt x="1399" y="113"/>
                      <a:pt x="1399" y="113"/>
                      <a:pt x="1399" y="113"/>
                    </a:cubicBezTo>
                    <a:cubicBezTo>
                      <a:pt x="1399" y="113"/>
                      <a:pt x="1399" y="113"/>
                      <a:pt x="1399" y="113"/>
                    </a:cubicBezTo>
                    <a:cubicBezTo>
                      <a:pt x="1399" y="113"/>
                      <a:pt x="1399" y="113"/>
                      <a:pt x="1399" y="113"/>
                    </a:cubicBezTo>
                    <a:cubicBezTo>
                      <a:pt x="1399" y="121"/>
                      <a:pt x="1399" y="121"/>
                      <a:pt x="1399" y="121"/>
                    </a:cubicBezTo>
                    <a:cubicBezTo>
                      <a:pt x="1399" y="122"/>
                      <a:pt x="1399" y="122"/>
                      <a:pt x="1399" y="122"/>
                    </a:cubicBezTo>
                    <a:cubicBezTo>
                      <a:pt x="1399" y="123"/>
                      <a:pt x="1399" y="124"/>
                      <a:pt x="1399" y="126"/>
                    </a:cubicBezTo>
                    <a:cubicBezTo>
                      <a:pt x="1399" y="128"/>
                      <a:pt x="1400" y="130"/>
                      <a:pt x="1401" y="132"/>
                    </a:cubicBezTo>
                    <a:cubicBezTo>
                      <a:pt x="1401" y="133"/>
                      <a:pt x="1401" y="133"/>
                      <a:pt x="1401" y="133"/>
                    </a:cubicBezTo>
                    <a:cubicBezTo>
                      <a:pt x="1403" y="139"/>
                      <a:pt x="1407" y="143"/>
                      <a:pt x="1412" y="146"/>
                    </a:cubicBezTo>
                    <a:cubicBezTo>
                      <a:pt x="1412" y="147"/>
                      <a:pt x="1412" y="147"/>
                      <a:pt x="1412" y="147"/>
                    </a:cubicBezTo>
                    <a:cubicBezTo>
                      <a:pt x="1413" y="149"/>
                      <a:pt x="1413" y="149"/>
                      <a:pt x="1413" y="149"/>
                    </a:cubicBezTo>
                    <a:cubicBezTo>
                      <a:pt x="1412" y="152"/>
                      <a:pt x="1412" y="152"/>
                      <a:pt x="1412" y="152"/>
                    </a:cubicBezTo>
                    <a:cubicBezTo>
                      <a:pt x="1412" y="158"/>
                      <a:pt x="1412" y="158"/>
                      <a:pt x="1412" y="158"/>
                    </a:cubicBezTo>
                    <a:cubicBezTo>
                      <a:pt x="1412" y="161"/>
                      <a:pt x="1412" y="161"/>
                      <a:pt x="1412" y="161"/>
                    </a:cubicBezTo>
                    <a:cubicBezTo>
                      <a:pt x="1412" y="161"/>
                      <a:pt x="1412" y="161"/>
                      <a:pt x="1412" y="161"/>
                    </a:cubicBezTo>
                    <a:cubicBezTo>
                      <a:pt x="1412" y="167"/>
                      <a:pt x="1412" y="167"/>
                      <a:pt x="1412" y="167"/>
                    </a:cubicBezTo>
                    <a:cubicBezTo>
                      <a:pt x="1412" y="168"/>
                      <a:pt x="1412" y="168"/>
                      <a:pt x="1412" y="168"/>
                    </a:cubicBezTo>
                    <a:cubicBezTo>
                      <a:pt x="1411" y="172"/>
                      <a:pt x="1411" y="172"/>
                      <a:pt x="1411" y="172"/>
                    </a:cubicBezTo>
                    <a:cubicBezTo>
                      <a:pt x="1411" y="177"/>
                      <a:pt x="1411" y="177"/>
                      <a:pt x="1411" y="177"/>
                    </a:cubicBezTo>
                    <a:cubicBezTo>
                      <a:pt x="1411" y="180"/>
                      <a:pt x="1411" y="180"/>
                      <a:pt x="1411" y="180"/>
                    </a:cubicBezTo>
                    <a:cubicBezTo>
                      <a:pt x="1411" y="181"/>
                      <a:pt x="1411" y="181"/>
                      <a:pt x="1411" y="181"/>
                    </a:cubicBezTo>
                    <a:cubicBezTo>
                      <a:pt x="1411" y="182"/>
                      <a:pt x="1411" y="182"/>
                      <a:pt x="1411" y="182"/>
                    </a:cubicBezTo>
                    <a:cubicBezTo>
                      <a:pt x="1411" y="185"/>
                      <a:pt x="1411" y="185"/>
                      <a:pt x="1411" y="185"/>
                    </a:cubicBezTo>
                    <a:cubicBezTo>
                      <a:pt x="1411" y="185"/>
                      <a:pt x="1411" y="185"/>
                      <a:pt x="1411" y="185"/>
                    </a:cubicBezTo>
                    <a:cubicBezTo>
                      <a:pt x="1411" y="188"/>
                      <a:pt x="1411" y="188"/>
                      <a:pt x="1411" y="188"/>
                    </a:cubicBezTo>
                    <a:cubicBezTo>
                      <a:pt x="1410" y="189"/>
                      <a:pt x="1410" y="189"/>
                      <a:pt x="1410" y="189"/>
                    </a:cubicBezTo>
                    <a:cubicBezTo>
                      <a:pt x="1410" y="192"/>
                      <a:pt x="1410" y="192"/>
                      <a:pt x="1410" y="192"/>
                    </a:cubicBezTo>
                    <a:cubicBezTo>
                      <a:pt x="1410" y="194"/>
                      <a:pt x="1410" y="194"/>
                      <a:pt x="1410" y="194"/>
                    </a:cubicBezTo>
                    <a:cubicBezTo>
                      <a:pt x="1410" y="194"/>
                      <a:pt x="1410" y="195"/>
                      <a:pt x="1410" y="195"/>
                    </a:cubicBezTo>
                    <a:cubicBezTo>
                      <a:pt x="1410" y="195"/>
                      <a:pt x="1410" y="195"/>
                      <a:pt x="1410" y="195"/>
                    </a:cubicBezTo>
                    <a:cubicBezTo>
                      <a:pt x="1410" y="203"/>
                      <a:pt x="1410" y="203"/>
                      <a:pt x="1410" y="203"/>
                    </a:cubicBezTo>
                    <a:cubicBezTo>
                      <a:pt x="1410" y="206"/>
                      <a:pt x="1410" y="206"/>
                      <a:pt x="1410" y="206"/>
                    </a:cubicBezTo>
                    <a:cubicBezTo>
                      <a:pt x="1410" y="207"/>
                      <a:pt x="1410" y="207"/>
                      <a:pt x="1410" y="207"/>
                    </a:cubicBezTo>
                    <a:cubicBezTo>
                      <a:pt x="1409" y="210"/>
                      <a:pt x="1409" y="210"/>
                      <a:pt x="1409" y="210"/>
                    </a:cubicBezTo>
                    <a:cubicBezTo>
                      <a:pt x="1409" y="211"/>
                      <a:pt x="1409" y="211"/>
                      <a:pt x="1409" y="211"/>
                    </a:cubicBezTo>
                    <a:cubicBezTo>
                      <a:pt x="1409" y="215"/>
                      <a:pt x="1409" y="215"/>
                      <a:pt x="1409" y="215"/>
                    </a:cubicBezTo>
                    <a:cubicBezTo>
                      <a:pt x="1409" y="220"/>
                      <a:pt x="1409" y="220"/>
                      <a:pt x="1409" y="220"/>
                    </a:cubicBezTo>
                    <a:cubicBezTo>
                      <a:pt x="1408" y="229"/>
                      <a:pt x="1408" y="229"/>
                      <a:pt x="1408" y="229"/>
                    </a:cubicBezTo>
                    <a:cubicBezTo>
                      <a:pt x="1408" y="232"/>
                      <a:pt x="1408" y="232"/>
                      <a:pt x="1408" y="232"/>
                    </a:cubicBezTo>
                    <a:cubicBezTo>
                      <a:pt x="1408" y="233"/>
                      <a:pt x="1408" y="233"/>
                      <a:pt x="1408" y="233"/>
                    </a:cubicBezTo>
                    <a:cubicBezTo>
                      <a:pt x="1408" y="237"/>
                      <a:pt x="1408" y="237"/>
                      <a:pt x="1408" y="237"/>
                    </a:cubicBezTo>
                    <a:cubicBezTo>
                      <a:pt x="1408" y="239"/>
                      <a:pt x="1408" y="239"/>
                      <a:pt x="1408" y="239"/>
                    </a:cubicBezTo>
                    <a:cubicBezTo>
                      <a:pt x="1408" y="241"/>
                      <a:pt x="1408" y="241"/>
                      <a:pt x="1408" y="241"/>
                    </a:cubicBezTo>
                    <a:cubicBezTo>
                      <a:pt x="1407" y="244"/>
                      <a:pt x="1407" y="244"/>
                      <a:pt x="1407" y="244"/>
                    </a:cubicBezTo>
                    <a:cubicBezTo>
                      <a:pt x="1407" y="248"/>
                      <a:pt x="1407" y="248"/>
                      <a:pt x="1407" y="248"/>
                    </a:cubicBezTo>
                    <a:cubicBezTo>
                      <a:pt x="1407" y="252"/>
                      <a:pt x="1407" y="252"/>
                      <a:pt x="1407" y="252"/>
                    </a:cubicBezTo>
                    <a:cubicBezTo>
                      <a:pt x="1407" y="255"/>
                      <a:pt x="1407" y="255"/>
                      <a:pt x="1407" y="255"/>
                    </a:cubicBezTo>
                    <a:cubicBezTo>
                      <a:pt x="1406" y="263"/>
                      <a:pt x="1406" y="263"/>
                      <a:pt x="1406" y="263"/>
                    </a:cubicBezTo>
                    <a:cubicBezTo>
                      <a:pt x="1406" y="266"/>
                      <a:pt x="1406" y="266"/>
                      <a:pt x="1406" y="266"/>
                    </a:cubicBezTo>
                    <a:cubicBezTo>
                      <a:pt x="1406" y="269"/>
                      <a:pt x="1406" y="269"/>
                      <a:pt x="1406" y="269"/>
                    </a:cubicBezTo>
                    <a:cubicBezTo>
                      <a:pt x="1406" y="273"/>
                      <a:pt x="1406" y="273"/>
                      <a:pt x="1406" y="273"/>
                    </a:cubicBezTo>
                    <a:cubicBezTo>
                      <a:pt x="1406" y="273"/>
                      <a:pt x="1406" y="273"/>
                      <a:pt x="1406" y="273"/>
                    </a:cubicBezTo>
                    <a:cubicBezTo>
                      <a:pt x="1406" y="273"/>
                      <a:pt x="1406" y="273"/>
                      <a:pt x="1406" y="273"/>
                    </a:cubicBezTo>
                    <a:cubicBezTo>
                      <a:pt x="1406" y="273"/>
                      <a:pt x="1406" y="273"/>
                      <a:pt x="1406" y="273"/>
                    </a:cubicBezTo>
                    <a:cubicBezTo>
                      <a:pt x="1406" y="276"/>
                      <a:pt x="1406" y="276"/>
                      <a:pt x="1406" y="276"/>
                    </a:cubicBezTo>
                    <a:cubicBezTo>
                      <a:pt x="1405" y="281"/>
                      <a:pt x="1405" y="281"/>
                      <a:pt x="1405" y="281"/>
                    </a:cubicBezTo>
                    <a:cubicBezTo>
                      <a:pt x="1405" y="289"/>
                      <a:pt x="1405" y="289"/>
                      <a:pt x="1405" y="289"/>
                    </a:cubicBezTo>
                    <a:cubicBezTo>
                      <a:pt x="1405" y="292"/>
                      <a:pt x="1405" y="292"/>
                      <a:pt x="1405" y="292"/>
                    </a:cubicBezTo>
                    <a:cubicBezTo>
                      <a:pt x="1404" y="295"/>
                      <a:pt x="1404" y="295"/>
                      <a:pt x="1404" y="295"/>
                    </a:cubicBezTo>
                    <a:cubicBezTo>
                      <a:pt x="1404" y="300"/>
                      <a:pt x="1404" y="300"/>
                      <a:pt x="1404" y="300"/>
                    </a:cubicBezTo>
                    <a:cubicBezTo>
                      <a:pt x="1404" y="304"/>
                      <a:pt x="1404" y="304"/>
                      <a:pt x="1404" y="304"/>
                    </a:cubicBezTo>
                    <a:cubicBezTo>
                      <a:pt x="1404" y="309"/>
                      <a:pt x="1404" y="309"/>
                      <a:pt x="1404" y="309"/>
                    </a:cubicBezTo>
                    <a:cubicBezTo>
                      <a:pt x="1403" y="318"/>
                      <a:pt x="1403" y="318"/>
                      <a:pt x="1403" y="318"/>
                    </a:cubicBezTo>
                    <a:cubicBezTo>
                      <a:pt x="1403" y="323"/>
                      <a:pt x="1403" y="323"/>
                      <a:pt x="1403" y="323"/>
                    </a:cubicBezTo>
                    <a:cubicBezTo>
                      <a:pt x="1402" y="328"/>
                      <a:pt x="1402" y="328"/>
                      <a:pt x="1402" y="328"/>
                    </a:cubicBezTo>
                    <a:cubicBezTo>
                      <a:pt x="1402" y="333"/>
                      <a:pt x="1402" y="333"/>
                      <a:pt x="1402" y="333"/>
                    </a:cubicBezTo>
                    <a:cubicBezTo>
                      <a:pt x="1402" y="338"/>
                      <a:pt x="1402" y="338"/>
                      <a:pt x="1402" y="338"/>
                    </a:cubicBezTo>
                    <a:cubicBezTo>
                      <a:pt x="1401" y="344"/>
                      <a:pt x="1401" y="344"/>
                      <a:pt x="1401" y="344"/>
                    </a:cubicBezTo>
                    <a:cubicBezTo>
                      <a:pt x="1401" y="350"/>
                      <a:pt x="1401" y="350"/>
                      <a:pt x="1401" y="350"/>
                    </a:cubicBezTo>
                    <a:cubicBezTo>
                      <a:pt x="1401" y="353"/>
                      <a:pt x="1401" y="353"/>
                      <a:pt x="1401" y="353"/>
                    </a:cubicBezTo>
                    <a:cubicBezTo>
                      <a:pt x="1400" y="364"/>
                      <a:pt x="1400" y="364"/>
                      <a:pt x="1400" y="364"/>
                    </a:cubicBezTo>
                    <a:cubicBezTo>
                      <a:pt x="1400" y="368"/>
                      <a:pt x="1400" y="368"/>
                      <a:pt x="1400" y="368"/>
                    </a:cubicBezTo>
                    <a:cubicBezTo>
                      <a:pt x="1400" y="371"/>
                      <a:pt x="1400" y="371"/>
                      <a:pt x="1400" y="371"/>
                    </a:cubicBezTo>
                    <a:cubicBezTo>
                      <a:pt x="1400" y="373"/>
                      <a:pt x="1400" y="373"/>
                      <a:pt x="1400" y="373"/>
                    </a:cubicBezTo>
                    <a:cubicBezTo>
                      <a:pt x="1399" y="377"/>
                      <a:pt x="1399" y="377"/>
                      <a:pt x="1399" y="377"/>
                    </a:cubicBezTo>
                    <a:cubicBezTo>
                      <a:pt x="1399" y="387"/>
                      <a:pt x="1399" y="387"/>
                      <a:pt x="1399" y="387"/>
                    </a:cubicBezTo>
                    <a:cubicBezTo>
                      <a:pt x="1398" y="392"/>
                      <a:pt x="1398" y="392"/>
                      <a:pt x="1398" y="392"/>
                    </a:cubicBezTo>
                    <a:cubicBezTo>
                      <a:pt x="1398" y="400"/>
                      <a:pt x="1398" y="400"/>
                      <a:pt x="1398" y="400"/>
                    </a:cubicBezTo>
                    <a:cubicBezTo>
                      <a:pt x="1397" y="410"/>
                      <a:pt x="1397" y="410"/>
                      <a:pt x="1397" y="410"/>
                    </a:cubicBezTo>
                    <a:cubicBezTo>
                      <a:pt x="1396" y="418"/>
                      <a:pt x="1396" y="418"/>
                      <a:pt x="1396" y="418"/>
                    </a:cubicBezTo>
                    <a:cubicBezTo>
                      <a:pt x="1396" y="422"/>
                      <a:pt x="1396" y="422"/>
                      <a:pt x="1396" y="422"/>
                    </a:cubicBezTo>
                    <a:cubicBezTo>
                      <a:pt x="1396" y="429"/>
                      <a:pt x="1396" y="429"/>
                      <a:pt x="1396" y="429"/>
                    </a:cubicBezTo>
                    <a:cubicBezTo>
                      <a:pt x="1395" y="437"/>
                      <a:pt x="1395" y="437"/>
                      <a:pt x="1395" y="437"/>
                    </a:cubicBezTo>
                    <a:cubicBezTo>
                      <a:pt x="1394" y="446"/>
                      <a:pt x="1394" y="446"/>
                      <a:pt x="1394" y="446"/>
                    </a:cubicBezTo>
                    <a:cubicBezTo>
                      <a:pt x="1394" y="452"/>
                      <a:pt x="1394" y="452"/>
                      <a:pt x="1394" y="452"/>
                    </a:cubicBezTo>
                    <a:cubicBezTo>
                      <a:pt x="1394" y="456"/>
                      <a:pt x="1394" y="456"/>
                      <a:pt x="1394" y="456"/>
                    </a:cubicBezTo>
                    <a:cubicBezTo>
                      <a:pt x="1393" y="460"/>
                      <a:pt x="1393" y="464"/>
                      <a:pt x="1393" y="468"/>
                    </a:cubicBezTo>
                    <a:cubicBezTo>
                      <a:pt x="1392" y="474"/>
                      <a:pt x="1392" y="474"/>
                      <a:pt x="1392" y="474"/>
                    </a:cubicBezTo>
                    <a:cubicBezTo>
                      <a:pt x="1391" y="484"/>
                      <a:pt x="1391" y="484"/>
                      <a:pt x="1391" y="484"/>
                    </a:cubicBezTo>
                    <a:cubicBezTo>
                      <a:pt x="1391" y="489"/>
                      <a:pt x="1390" y="494"/>
                      <a:pt x="1390" y="499"/>
                    </a:cubicBezTo>
                    <a:cubicBezTo>
                      <a:pt x="1389" y="505"/>
                      <a:pt x="1389" y="505"/>
                      <a:pt x="1389" y="505"/>
                    </a:cubicBezTo>
                    <a:cubicBezTo>
                      <a:pt x="1389" y="513"/>
                      <a:pt x="1389" y="513"/>
                      <a:pt x="1389" y="513"/>
                    </a:cubicBezTo>
                    <a:cubicBezTo>
                      <a:pt x="1388" y="517"/>
                      <a:pt x="1388" y="517"/>
                      <a:pt x="1388" y="517"/>
                    </a:cubicBezTo>
                    <a:cubicBezTo>
                      <a:pt x="1388" y="517"/>
                      <a:pt x="1388" y="517"/>
                      <a:pt x="1388" y="518"/>
                    </a:cubicBezTo>
                    <a:cubicBezTo>
                      <a:pt x="1388" y="518"/>
                      <a:pt x="1388" y="518"/>
                      <a:pt x="1388" y="518"/>
                    </a:cubicBezTo>
                    <a:cubicBezTo>
                      <a:pt x="1387" y="528"/>
                      <a:pt x="1387" y="528"/>
                      <a:pt x="1387" y="528"/>
                    </a:cubicBezTo>
                    <a:cubicBezTo>
                      <a:pt x="1387" y="532"/>
                      <a:pt x="1387" y="537"/>
                      <a:pt x="1386" y="541"/>
                    </a:cubicBezTo>
                    <a:cubicBezTo>
                      <a:pt x="1385" y="549"/>
                      <a:pt x="1385" y="549"/>
                      <a:pt x="1385" y="549"/>
                    </a:cubicBezTo>
                    <a:cubicBezTo>
                      <a:pt x="1385" y="553"/>
                      <a:pt x="1384" y="557"/>
                      <a:pt x="1384" y="562"/>
                    </a:cubicBezTo>
                    <a:cubicBezTo>
                      <a:pt x="1383" y="570"/>
                      <a:pt x="1382" y="578"/>
                      <a:pt x="1381" y="585"/>
                    </a:cubicBezTo>
                    <a:cubicBezTo>
                      <a:pt x="1381" y="589"/>
                      <a:pt x="1381" y="589"/>
                      <a:pt x="1381" y="589"/>
                    </a:cubicBezTo>
                    <a:cubicBezTo>
                      <a:pt x="1381" y="594"/>
                      <a:pt x="1380" y="598"/>
                      <a:pt x="1380" y="602"/>
                    </a:cubicBezTo>
                    <a:cubicBezTo>
                      <a:pt x="1379" y="607"/>
                      <a:pt x="1378" y="612"/>
                      <a:pt x="1378" y="617"/>
                    </a:cubicBezTo>
                    <a:cubicBezTo>
                      <a:pt x="1377" y="623"/>
                      <a:pt x="1377" y="623"/>
                      <a:pt x="1377" y="623"/>
                    </a:cubicBezTo>
                    <a:cubicBezTo>
                      <a:pt x="1376" y="630"/>
                      <a:pt x="1375" y="637"/>
                      <a:pt x="1374" y="644"/>
                    </a:cubicBezTo>
                    <a:cubicBezTo>
                      <a:pt x="1373" y="650"/>
                      <a:pt x="1373" y="655"/>
                      <a:pt x="1372" y="661"/>
                    </a:cubicBezTo>
                    <a:cubicBezTo>
                      <a:pt x="1371" y="665"/>
                      <a:pt x="1371" y="670"/>
                      <a:pt x="1370" y="674"/>
                    </a:cubicBezTo>
                    <a:cubicBezTo>
                      <a:pt x="1369" y="679"/>
                      <a:pt x="1369" y="679"/>
                      <a:pt x="1369" y="679"/>
                    </a:cubicBezTo>
                    <a:cubicBezTo>
                      <a:pt x="1369" y="681"/>
                      <a:pt x="1369" y="681"/>
                      <a:pt x="1369" y="681"/>
                    </a:cubicBezTo>
                    <a:cubicBezTo>
                      <a:pt x="1369" y="682"/>
                      <a:pt x="1369" y="682"/>
                      <a:pt x="1369" y="682"/>
                    </a:cubicBezTo>
                    <a:cubicBezTo>
                      <a:pt x="1369" y="682"/>
                      <a:pt x="1369" y="682"/>
                      <a:pt x="1369" y="682"/>
                    </a:cubicBezTo>
                    <a:cubicBezTo>
                      <a:pt x="1368" y="686"/>
                      <a:pt x="1368" y="686"/>
                      <a:pt x="1368" y="686"/>
                    </a:cubicBezTo>
                    <a:cubicBezTo>
                      <a:pt x="1367" y="692"/>
                      <a:pt x="1367" y="692"/>
                      <a:pt x="1367" y="692"/>
                    </a:cubicBezTo>
                    <a:cubicBezTo>
                      <a:pt x="1367" y="694"/>
                      <a:pt x="1366" y="696"/>
                      <a:pt x="1366" y="699"/>
                    </a:cubicBezTo>
                    <a:cubicBezTo>
                      <a:pt x="1365" y="703"/>
                      <a:pt x="1365" y="703"/>
                      <a:pt x="1365" y="703"/>
                    </a:cubicBezTo>
                    <a:cubicBezTo>
                      <a:pt x="1365" y="703"/>
                      <a:pt x="1365" y="703"/>
                      <a:pt x="1365" y="703"/>
                    </a:cubicBezTo>
                    <a:cubicBezTo>
                      <a:pt x="1360" y="703"/>
                      <a:pt x="1360" y="703"/>
                      <a:pt x="1360" y="703"/>
                    </a:cubicBezTo>
                    <a:cubicBezTo>
                      <a:pt x="1354" y="703"/>
                      <a:pt x="1354" y="703"/>
                      <a:pt x="1354" y="703"/>
                    </a:cubicBezTo>
                    <a:cubicBezTo>
                      <a:pt x="1351" y="703"/>
                      <a:pt x="1351" y="703"/>
                      <a:pt x="1351" y="703"/>
                    </a:cubicBezTo>
                    <a:cubicBezTo>
                      <a:pt x="1347" y="703"/>
                      <a:pt x="1347" y="703"/>
                      <a:pt x="1347" y="703"/>
                    </a:cubicBezTo>
                    <a:cubicBezTo>
                      <a:pt x="1347" y="703"/>
                      <a:pt x="1347" y="703"/>
                      <a:pt x="1347" y="703"/>
                    </a:cubicBezTo>
                    <a:cubicBezTo>
                      <a:pt x="1345" y="703"/>
                      <a:pt x="1344" y="704"/>
                      <a:pt x="1344" y="706"/>
                    </a:cubicBezTo>
                    <a:cubicBezTo>
                      <a:pt x="1344" y="706"/>
                      <a:pt x="1344" y="706"/>
                      <a:pt x="1344" y="706"/>
                    </a:cubicBezTo>
                    <a:cubicBezTo>
                      <a:pt x="1344" y="706"/>
                      <a:pt x="1344" y="706"/>
                      <a:pt x="1344" y="706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1"/>
                      <a:pt x="1344" y="711"/>
                      <a:pt x="1344" y="711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4" y="712"/>
                      <a:pt x="1344" y="712"/>
                      <a:pt x="1344" y="712"/>
                    </a:cubicBezTo>
                    <a:cubicBezTo>
                      <a:pt x="1348" y="723"/>
                      <a:pt x="1348" y="723"/>
                      <a:pt x="1348" y="723"/>
                    </a:cubicBezTo>
                    <a:cubicBezTo>
                      <a:pt x="1349" y="728"/>
                      <a:pt x="1349" y="728"/>
                      <a:pt x="1349" y="728"/>
                    </a:cubicBezTo>
                    <a:cubicBezTo>
                      <a:pt x="1350" y="730"/>
                      <a:pt x="1350" y="730"/>
                      <a:pt x="1350" y="730"/>
                    </a:cubicBezTo>
                    <a:cubicBezTo>
                      <a:pt x="1351" y="735"/>
                      <a:pt x="1351" y="735"/>
                      <a:pt x="1351" y="735"/>
                    </a:cubicBezTo>
                    <a:cubicBezTo>
                      <a:pt x="1353" y="743"/>
                      <a:pt x="1353" y="743"/>
                      <a:pt x="1353" y="743"/>
                    </a:cubicBezTo>
                    <a:cubicBezTo>
                      <a:pt x="1355" y="748"/>
                      <a:pt x="1355" y="748"/>
                      <a:pt x="1355" y="748"/>
                    </a:cubicBezTo>
                    <a:cubicBezTo>
                      <a:pt x="1356" y="752"/>
                      <a:pt x="1356" y="752"/>
                      <a:pt x="1356" y="752"/>
                    </a:cubicBezTo>
                    <a:cubicBezTo>
                      <a:pt x="1355" y="754"/>
                      <a:pt x="1355" y="754"/>
                      <a:pt x="1355" y="754"/>
                    </a:cubicBezTo>
                    <a:cubicBezTo>
                      <a:pt x="1354" y="758"/>
                      <a:pt x="1354" y="758"/>
                      <a:pt x="1354" y="758"/>
                    </a:cubicBezTo>
                    <a:cubicBezTo>
                      <a:pt x="1353" y="762"/>
                      <a:pt x="1353" y="762"/>
                      <a:pt x="1353" y="762"/>
                    </a:cubicBezTo>
                    <a:cubicBezTo>
                      <a:pt x="1353" y="764"/>
                      <a:pt x="1353" y="765"/>
                      <a:pt x="1352" y="767"/>
                    </a:cubicBezTo>
                    <a:cubicBezTo>
                      <a:pt x="1351" y="771"/>
                      <a:pt x="1351" y="771"/>
                      <a:pt x="1351" y="771"/>
                    </a:cubicBezTo>
                    <a:cubicBezTo>
                      <a:pt x="1351" y="773"/>
                      <a:pt x="1351" y="773"/>
                      <a:pt x="1351" y="773"/>
                    </a:cubicBezTo>
                    <a:cubicBezTo>
                      <a:pt x="1351" y="773"/>
                      <a:pt x="1351" y="773"/>
                      <a:pt x="1351" y="773"/>
                    </a:cubicBezTo>
                    <a:cubicBezTo>
                      <a:pt x="1351" y="773"/>
                      <a:pt x="1351" y="773"/>
                      <a:pt x="1351" y="773"/>
                    </a:cubicBezTo>
                    <a:cubicBezTo>
                      <a:pt x="1350" y="776"/>
                      <a:pt x="1350" y="776"/>
                      <a:pt x="1350" y="776"/>
                    </a:cubicBezTo>
                    <a:cubicBezTo>
                      <a:pt x="1350" y="778"/>
                      <a:pt x="1350" y="778"/>
                      <a:pt x="1350" y="778"/>
                    </a:cubicBezTo>
                    <a:cubicBezTo>
                      <a:pt x="1348" y="782"/>
                      <a:pt x="1348" y="782"/>
                      <a:pt x="1348" y="782"/>
                    </a:cubicBezTo>
                    <a:cubicBezTo>
                      <a:pt x="1348" y="783"/>
                      <a:pt x="1348" y="783"/>
                      <a:pt x="1348" y="783"/>
                    </a:cubicBezTo>
                    <a:cubicBezTo>
                      <a:pt x="1348" y="785"/>
                      <a:pt x="1348" y="785"/>
                      <a:pt x="1348" y="785"/>
                    </a:cubicBezTo>
                    <a:cubicBezTo>
                      <a:pt x="1347" y="787"/>
                      <a:pt x="1347" y="787"/>
                      <a:pt x="1347" y="787"/>
                    </a:cubicBezTo>
                    <a:cubicBezTo>
                      <a:pt x="1347" y="789"/>
                      <a:pt x="1347" y="789"/>
                      <a:pt x="1347" y="789"/>
                    </a:cubicBezTo>
                    <a:cubicBezTo>
                      <a:pt x="1346" y="790"/>
                      <a:pt x="1346" y="792"/>
                      <a:pt x="1346" y="793"/>
                    </a:cubicBezTo>
                    <a:cubicBezTo>
                      <a:pt x="1345" y="795"/>
                      <a:pt x="1345" y="796"/>
                      <a:pt x="1344" y="798"/>
                    </a:cubicBezTo>
                    <a:cubicBezTo>
                      <a:pt x="1344" y="798"/>
                      <a:pt x="1344" y="798"/>
                      <a:pt x="1344" y="798"/>
                    </a:cubicBezTo>
                    <a:cubicBezTo>
                      <a:pt x="1343" y="801"/>
                      <a:pt x="1343" y="801"/>
                      <a:pt x="1343" y="801"/>
                    </a:cubicBezTo>
                    <a:cubicBezTo>
                      <a:pt x="1342" y="804"/>
                      <a:pt x="1342" y="804"/>
                      <a:pt x="1342" y="804"/>
                    </a:cubicBezTo>
                    <a:cubicBezTo>
                      <a:pt x="1342" y="806"/>
                      <a:pt x="1342" y="806"/>
                      <a:pt x="1342" y="806"/>
                    </a:cubicBezTo>
                    <a:cubicBezTo>
                      <a:pt x="1341" y="808"/>
                      <a:pt x="1341" y="808"/>
                      <a:pt x="1341" y="808"/>
                    </a:cubicBezTo>
                    <a:cubicBezTo>
                      <a:pt x="1341" y="810"/>
                      <a:pt x="1341" y="810"/>
                      <a:pt x="1341" y="810"/>
                    </a:cubicBezTo>
                    <a:cubicBezTo>
                      <a:pt x="1340" y="813"/>
                      <a:pt x="1340" y="813"/>
                      <a:pt x="1340" y="813"/>
                    </a:cubicBezTo>
                    <a:cubicBezTo>
                      <a:pt x="1340" y="813"/>
                      <a:pt x="1340" y="813"/>
                      <a:pt x="1340" y="813"/>
                    </a:cubicBezTo>
                    <a:cubicBezTo>
                      <a:pt x="1339" y="816"/>
                      <a:pt x="1339" y="816"/>
                      <a:pt x="1339" y="816"/>
                    </a:cubicBezTo>
                    <a:cubicBezTo>
                      <a:pt x="1338" y="819"/>
                      <a:pt x="1338" y="819"/>
                      <a:pt x="1338" y="819"/>
                    </a:cubicBezTo>
                    <a:cubicBezTo>
                      <a:pt x="1337" y="820"/>
                      <a:pt x="1337" y="822"/>
                      <a:pt x="1336" y="823"/>
                    </a:cubicBezTo>
                    <a:cubicBezTo>
                      <a:pt x="1335" y="827"/>
                      <a:pt x="1335" y="827"/>
                      <a:pt x="1335" y="827"/>
                    </a:cubicBezTo>
                    <a:cubicBezTo>
                      <a:pt x="1334" y="829"/>
                      <a:pt x="1334" y="829"/>
                      <a:pt x="1334" y="829"/>
                    </a:cubicBezTo>
                    <a:cubicBezTo>
                      <a:pt x="1334" y="831"/>
                      <a:pt x="1334" y="831"/>
                      <a:pt x="1334" y="831"/>
                    </a:cubicBezTo>
                    <a:cubicBezTo>
                      <a:pt x="1333" y="834"/>
                      <a:pt x="1333" y="834"/>
                      <a:pt x="1333" y="834"/>
                    </a:cubicBezTo>
                    <a:cubicBezTo>
                      <a:pt x="1331" y="838"/>
                      <a:pt x="1331" y="838"/>
                      <a:pt x="1331" y="838"/>
                    </a:cubicBezTo>
                    <a:cubicBezTo>
                      <a:pt x="1331" y="839"/>
                      <a:pt x="1330" y="840"/>
                      <a:pt x="1330" y="842"/>
                    </a:cubicBezTo>
                    <a:cubicBezTo>
                      <a:pt x="1329" y="844"/>
                      <a:pt x="1329" y="844"/>
                      <a:pt x="1329" y="844"/>
                    </a:cubicBezTo>
                    <a:cubicBezTo>
                      <a:pt x="1328" y="846"/>
                      <a:pt x="1328" y="846"/>
                      <a:pt x="1328" y="846"/>
                    </a:cubicBezTo>
                    <a:cubicBezTo>
                      <a:pt x="1328" y="848"/>
                      <a:pt x="1327" y="850"/>
                      <a:pt x="1326" y="852"/>
                    </a:cubicBezTo>
                    <a:cubicBezTo>
                      <a:pt x="1326" y="853"/>
                      <a:pt x="1326" y="853"/>
                      <a:pt x="1326" y="853"/>
                    </a:cubicBezTo>
                    <a:cubicBezTo>
                      <a:pt x="1325" y="856"/>
                      <a:pt x="1325" y="856"/>
                      <a:pt x="1325" y="856"/>
                    </a:cubicBezTo>
                    <a:cubicBezTo>
                      <a:pt x="1324" y="858"/>
                      <a:pt x="1324" y="858"/>
                      <a:pt x="1324" y="858"/>
                    </a:cubicBezTo>
                    <a:cubicBezTo>
                      <a:pt x="1323" y="860"/>
                      <a:pt x="1323" y="860"/>
                      <a:pt x="1323" y="860"/>
                    </a:cubicBezTo>
                    <a:cubicBezTo>
                      <a:pt x="1321" y="864"/>
                      <a:pt x="1321" y="864"/>
                      <a:pt x="1321" y="864"/>
                    </a:cubicBezTo>
                    <a:cubicBezTo>
                      <a:pt x="1321" y="864"/>
                      <a:pt x="1321" y="864"/>
                      <a:pt x="1321" y="864"/>
                    </a:cubicBezTo>
                    <a:cubicBezTo>
                      <a:pt x="1321" y="866"/>
                      <a:pt x="1321" y="866"/>
                      <a:pt x="1321" y="866"/>
                    </a:cubicBezTo>
                    <a:cubicBezTo>
                      <a:pt x="1320" y="868"/>
                      <a:pt x="1320" y="868"/>
                      <a:pt x="1320" y="868"/>
                    </a:cubicBezTo>
                    <a:cubicBezTo>
                      <a:pt x="1319" y="870"/>
                      <a:pt x="1319" y="870"/>
                      <a:pt x="1319" y="870"/>
                    </a:cubicBezTo>
                    <a:cubicBezTo>
                      <a:pt x="1318" y="872"/>
                      <a:pt x="1318" y="872"/>
                      <a:pt x="1318" y="872"/>
                    </a:cubicBezTo>
                    <a:cubicBezTo>
                      <a:pt x="1317" y="875"/>
                      <a:pt x="1317" y="875"/>
                      <a:pt x="1317" y="875"/>
                    </a:cubicBezTo>
                    <a:cubicBezTo>
                      <a:pt x="1315" y="879"/>
                      <a:pt x="1315" y="879"/>
                      <a:pt x="1315" y="879"/>
                    </a:cubicBezTo>
                    <a:cubicBezTo>
                      <a:pt x="1314" y="882"/>
                      <a:pt x="1314" y="882"/>
                      <a:pt x="1314" y="882"/>
                    </a:cubicBezTo>
                    <a:cubicBezTo>
                      <a:pt x="1313" y="884"/>
                      <a:pt x="1313" y="884"/>
                      <a:pt x="1313" y="884"/>
                    </a:cubicBezTo>
                    <a:cubicBezTo>
                      <a:pt x="1312" y="886"/>
                      <a:pt x="1312" y="886"/>
                      <a:pt x="1312" y="886"/>
                    </a:cubicBezTo>
                    <a:cubicBezTo>
                      <a:pt x="1311" y="888"/>
                      <a:pt x="1311" y="888"/>
                      <a:pt x="1311" y="888"/>
                    </a:cubicBezTo>
                    <a:cubicBezTo>
                      <a:pt x="1310" y="889"/>
                      <a:pt x="1310" y="889"/>
                      <a:pt x="1310" y="889"/>
                    </a:cubicBezTo>
                    <a:cubicBezTo>
                      <a:pt x="1309" y="891"/>
                      <a:pt x="1308" y="894"/>
                      <a:pt x="1307" y="897"/>
                    </a:cubicBezTo>
                    <a:cubicBezTo>
                      <a:pt x="1306" y="898"/>
                      <a:pt x="1306" y="898"/>
                      <a:pt x="1306" y="898"/>
                    </a:cubicBezTo>
                    <a:cubicBezTo>
                      <a:pt x="1305" y="900"/>
                      <a:pt x="1305" y="900"/>
                      <a:pt x="1305" y="900"/>
                    </a:cubicBezTo>
                    <a:cubicBezTo>
                      <a:pt x="1304" y="903"/>
                      <a:pt x="1304" y="903"/>
                      <a:pt x="1304" y="903"/>
                    </a:cubicBezTo>
                    <a:cubicBezTo>
                      <a:pt x="1304" y="903"/>
                      <a:pt x="1304" y="903"/>
                      <a:pt x="1304" y="903"/>
                    </a:cubicBezTo>
                    <a:cubicBezTo>
                      <a:pt x="1304" y="903"/>
                      <a:pt x="1304" y="903"/>
                      <a:pt x="1304" y="903"/>
                    </a:cubicBezTo>
                    <a:cubicBezTo>
                      <a:pt x="1304" y="903"/>
                      <a:pt x="1304" y="903"/>
                      <a:pt x="1304" y="903"/>
                    </a:cubicBezTo>
                    <a:cubicBezTo>
                      <a:pt x="1302" y="906"/>
                      <a:pt x="1302" y="906"/>
                      <a:pt x="1302" y="906"/>
                    </a:cubicBezTo>
                    <a:cubicBezTo>
                      <a:pt x="1302" y="907"/>
                      <a:pt x="1302" y="907"/>
                      <a:pt x="1302" y="907"/>
                    </a:cubicBezTo>
                    <a:cubicBezTo>
                      <a:pt x="1301" y="908"/>
                      <a:pt x="1301" y="908"/>
                      <a:pt x="1301" y="908"/>
                    </a:cubicBezTo>
                    <a:cubicBezTo>
                      <a:pt x="1300" y="910"/>
                      <a:pt x="1300" y="910"/>
                      <a:pt x="1300" y="910"/>
                    </a:cubicBezTo>
                    <a:cubicBezTo>
                      <a:pt x="1299" y="913"/>
                      <a:pt x="1299" y="913"/>
                      <a:pt x="1299" y="913"/>
                    </a:cubicBezTo>
                    <a:cubicBezTo>
                      <a:pt x="1298" y="915"/>
                      <a:pt x="1298" y="915"/>
                      <a:pt x="1298" y="915"/>
                    </a:cubicBezTo>
                    <a:cubicBezTo>
                      <a:pt x="1297" y="916"/>
                      <a:pt x="1297" y="916"/>
                      <a:pt x="1297" y="916"/>
                    </a:cubicBezTo>
                    <a:cubicBezTo>
                      <a:pt x="1296" y="918"/>
                      <a:pt x="1296" y="918"/>
                      <a:pt x="1296" y="918"/>
                    </a:cubicBezTo>
                    <a:cubicBezTo>
                      <a:pt x="1296" y="919"/>
                      <a:pt x="1296" y="919"/>
                      <a:pt x="1296" y="919"/>
                    </a:cubicBezTo>
                    <a:cubicBezTo>
                      <a:pt x="1294" y="922"/>
                      <a:pt x="1294" y="922"/>
                      <a:pt x="1294" y="922"/>
                    </a:cubicBezTo>
                    <a:cubicBezTo>
                      <a:pt x="1293" y="922"/>
                      <a:pt x="1293" y="922"/>
                      <a:pt x="1293" y="922"/>
                    </a:cubicBezTo>
                    <a:cubicBezTo>
                      <a:pt x="1290" y="922"/>
                      <a:pt x="1290" y="922"/>
                      <a:pt x="1290" y="922"/>
                    </a:cubicBezTo>
                    <a:cubicBezTo>
                      <a:pt x="1288" y="922"/>
                      <a:pt x="1288" y="922"/>
                      <a:pt x="1288" y="922"/>
                    </a:cubicBezTo>
                    <a:cubicBezTo>
                      <a:pt x="1287" y="922"/>
                      <a:pt x="1287" y="922"/>
                      <a:pt x="1287" y="922"/>
                    </a:cubicBezTo>
                    <a:cubicBezTo>
                      <a:pt x="1282" y="922"/>
                      <a:pt x="1282" y="922"/>
                      <a:pt x="1282" y="922"/>
                    </a:cubicBezTo>
                    <a:cubicBezTo>
                      <a:pt x="1281" y="922"/>
                      <a:pt x="1281" y="922"/>
                      <a:pt x="1281" y="922"/>
                    </a:cubicBezTo>
                    <a:cubicBezTo>
                      <a:pt x="1281" y="922"/>
                      <a:pt x="1281" y="922"/>
                      <a:pt x="1281" y="922"/>
                    </a:cubicBezTo>
                    <a:cubicBezTo>
                      <a:pt x="1281" y="922"/>
                      <a:pt x="1280" y="922"/>
                      <a:pt x="1280" y="922"/>
                    </a:cubicBezTo>
                    <a:cubicBezTo>
                      <a:pt x="1280" y="922"/>
                      <a:pt x="1280" y="922"/>
                      <a:pt x="1279" y="922"/>
                    </a:cubicBezTo>
                    <a:cubicBezTo>
                      <a:pt x="1279" y="923"/>
                      <a:pt x="1278" y="924"/>
                      <a:pt x="1278" y="925"/>
                    </a:cubicBezTo>
                    <a:cubicBezTo>
                      <a:pt x="1278" y="925"/>
                      <a:pt x="1278" y="925"/>
                      <a:pt x="1278" y="925"/>
                    </a:cubicBezTo>
                    <a:cubicBezTo>
                      <a:pt x="1278" y="925"/>
                      <a:pt x="1278" y="925"/>
                      <a:pt x="1278" y="925"/>
                    </a:cubicBezTo>
                    <a:cubicBezTo>
                      <a:pt x="1278" y="925"/>
                      <a:pt x="1278" y="925"/>
                      <a:pt x="1278" y="925"/>
                    </a:cubicBezTo>
                    <a:cubicBezTo>
                      <a:pt x="1278" y="930"/>
                      <a:pt x="1278" y="930"/>
                      <a:pt x="1278" y="930"/>
                    </a:cubicBezTo>
                    <a:cubicBezTo>
                      <a:pt x="1278" y="933"/>
                      <a:pt x="1278" y="933"/>
                      <a:pt x="1278" y="933"/>
                    </a:cubicBezTo>
                    <a:cubicBezTo>
                      <a:pt x="1278" y="946"/>
                      <a:pt x="1278" y="946"/>
                      <a:pt x="1278" y="946"/>
                    </a:cubicBezTo>
                    <a:cubicBezTo>
                      <a:pt x="1278" y="951"/>
                      <a:pt x="1278" y="951"/>
                      <a:pt x="1278" y="951"/>
                    </a:cubicBezTo>
                    <a:cubicBezTo>
                      <a:pt x="1278" y="953"/>
                      <a:pt x="1278" y="953"/>
                      <a:pt x="1278" y="953"/>
                    </a:cubicBezTo>
                    <a:cubicBezTo>
                      <a:pt x="1278" y="953"/>
                      <a:pt x="1278" y="953"/>
                      <a:pt x="1278" y="953"/>
                    </a:cubicBezTo>
                    <a:cubicBezTo>
                      <a:pt x="1278" y="953"/>
                      <a:pt x="1278" y="953"/>
                      <a:pt x="1278" y="953"/>
                    </a:cubicBezTo>
                    <a:cubicBezTo>
                      <a:pt x="1278" y="953"/>
                      <a:pt x="1278" y="953"/>
                      <a:pt x="1278" y="953"/>
                    </a:cubicBezTo>
                    <a:cubicBezTo>
                      <a:pt x="1278" y="953"/>
                      <a:pt x="1278" y="953"/>
                      <a:pt x="1278" y="953"/>
                    </a:cubicBezTo>
                    <a:cubicBezTo>
                      <a:pt x="1278" y="953"/>
                      <a:pt x="1278" y="953"/>
                      <a:pt x="1278" y="953"/>
                    </a:cubicBezTo>
                    <a:cubicBezTo>
                      <a:pt x="1278" y="959"/>
                      <a:pt x="1278" y="959"/>
                      <a:pt x="1278" y="959"/>
                    </a:cubicBezTo>
                    <a:cubicBezTo>
                      <a:pt x="1278" y="963"/>
                      <a:pt x="1278" y="963"/>
                      <a:pt x="1278" y="963"/>
                    </a:cubicBezTo>
                    <a:cubicBezTo>
                      <a:pt x="1278" y="971"/>
                      <a:pt x="1278" y="971"/>
                      <a:pt x="1278" y="971"/>
                    </a:cubicBezTo>
                    <a:cubicBezTo>
                      <a:pt x="1278" y="977"/>
                      <a:pt x="1278" y="977"/>
                      <a:pt x="1278" y="977"/>
                    </a:cubicBezTo>
                    <a:cubicBezTo>
                      <a:pt x="1278" y="981"/>
                      <a:pt x="1278" y="981"/>
                      <a:pt x="1278" y="981"/>
                    </a:cubicBezTo>
                    <a:cubicBezTo>
                      <a:pt x="1276" y="985"/>
                      <a:pt x="1276" y="985"/>
                      <a:pt x="1276" y="985"/>
                    </a:cubicBezTo>
                    <a:cubicBezTo>
                      <a:pt x="1274" y="988"/>
                      <a:pt x="1274" y="988"/>
                      <a:pt x="1274" y="988"/>
                    </a:cubicBezTo>
                    <a:cubicBezTo>
                      <a:pt x="1273" y="990"/>
                      <a:pt x="1273" y="990"/>
                      <a:pt x="1273" y="990"/>
                    </a:cubicBezTo>
                    <a:cubicBezTo>
                      <a:pt x="1270" y="995"/>
                      <a:pt x="1270" y="995"/>
                      <a:pt x="1270" y="995"/>
                    </a:cubicBezTo>
                    <a:cubicBezTo>
                      <a:pt x="1268" y="998"/>
                      <a:pt x="1268" y="998"/>
                      <a:pt x="1268" y="998"/>
                    </a:cubicBezTo>
                    <a:cubicBezTo>
                      <a:pt x="1267" y="999"/>
                      <a:pt x="1267" y="999"/>
                      <a:pt x="1267" y="999"/>
                    </a:cubicBezTo>
                    <a:cubicBezTo>
                      <a:pt x="1265" y="1003"/>
                      <a:pt x="1265" y="1003"/>
                      <a:pt x="1265" y="1003"/>
                    </a:cubicBezTo>
                    <a:cubicBezTo>
                      <a:pt x="1261" y="1009"/>
                      <a:pt x="1261" y="1009"/>
                      <a:pt x="1261" y="1009"/>
                    </a:cubicBezTo>
                    <a:cubicBezTo>
                      <a:pt x="1261" y="1009"/>
                      <a:pt x="1261" y="1009"/>
                      <a:pt x="1261" y="1009"/>
                    </a:cubicBezTo>
                    <a:cubicBezTo>
                      <a:pt x="1227" y="981"/>
                      <a:pt x="1190" y="956"/>
                      <a:pt x="1151" y="936"/>
                    </a:cubicBezTo>
                    <a:cubicBezTo>
                      <a:pt x="1150" y="762"/>
                      <a:pt x="1150" y="762"/>
                      <a:pt x="1150" y="762"/>
                    </a:cubicBezTo>
                    <a:cubicBezTo>
                      <a:pt x="1136" y="762"/>
                      <a:pt x="1136" y="762"/>
                      <a:pt x="1136" y="762"/>
                    </a:cubicBezTo>
                    <a:cubicBezTo>
                      <a:pt x="1132" y="663"/>
                      <a:pt x="1132" y="663"/>
                      <a:pt x="1132" y="663"/>
                    </a:cubicBezTo>
                    <a:cubicBezTo>
                      <a:pt x="1143" y="655"/>
                      <a:pt x="1143" y="655"/>
                      <a:pt x="1143" y="655"/>
                    </a:cubicBezTo>
                    <a:cubicBezTo>
                      <a:pt x="1143" y="648"/>
                      <a:pt x="1143" y="648"/>
                      <a:pt x="1143" y="648"/>
                    </a:cubicBezTo>
                    <a:cubicBezTo>
                      <a:pt x="1143" y="645"/>
                      <a:pt x="1139" y="642"/>
                      <a:pt x="1132" y="640"/>
                    </a:cubicBezTo>
                    <a:cubicBezTo>
                      <a:pt x="1129" y="549"/>
                      <a:pt x="1129" y="549"/>
                      <a:pt x="1129" y="549"/>
                    </a:cubicBezTo>
                    <a:cubicBezTo>
                      <a:pt x="1138" y="542"/>
                      <a:pt x="1138" y="542"/>
                      <a:pt x="1138" y="542"/>
                    </a:cubicBezTo>
                    <a:cubicBezTo>
                      <a:pt x="1138" y="535"/>
                      <a:pt x="1138" y="535"/>
                      <a:pt x="1138" y="535"/>
                    </a:cubicBezTo>
                    <a:cubicBezTo>
                      <a:pt x="1138" y="532"/>
                      <a:pt x="1134" y="529"/>
                      <a:pt x="1128" y="527"/>
                    </a:cubicBezTo>
                    <a:cubicBezTo>
                      <a:pt x="1125" y="422"/>
                      <a:pt x="1125" y="422"/>
                      <a:pt x="1125" y="422"/>
                    </a:cubicBezTo>
                    <a:cubicBezTo>
                      <a:pt x="1135" y="414"/>
                      <a:pt x="1135" y="414"/>
                      <a:pt x="1135" y="414"/>
                    </a:cubicBezTo>
                    <a:cubicBezTo>
                      <a:pt x="1135" y="408"/>
                      <a:pt x="1135" y="408"/>
                      <a:pt x="1135" y="408"/>
                    </a:cubicBezTo>
                    <a:cubicBezTo>
                      <a:pt x="1135" y="404"/>
                      <a:pt x="1131" y="401"/>
                      <a:pt x="1124" y="399"/>
                    </a:cubicBezTo>
                    <a:cubicBezTo>
                      <a:pt x="1123" y="373"/>
                      <a:pt x="1123" y="373"/>
                      <a:pt x="1123" y="373"/>
                    </a:cubicBezTo>
                    <a:cubicBezTo>
                      <a:pt x="1128" y="373"/>
                      <a:pt x="1128" y="373"/>
                      <a:pt x="1128" y="373"/>
                    </a:cubicBezTo>
                    <a:cubicBezTo>
                      <a:pt x="1136" y="366"/>
                      <a:pt x="1136" y="366"/>
                      <a:pt x="1136" y="366"/>
                    </a:cubicBezTo>
                    <a:cubicBezTo>
                      <a:pt x="1125" y="361"/>
                      <a:pt x="1125" y="361"/>
                      <a:pt x="1125" y="361"/>
                    </a:cubicBezTo>
                    <a:cubicBezTo>
                      <a:pt x="1125" y="355"/>
                      <a:pt x="1125" y="355"/>
                      <a:pt x="1125" y="355"/>
                    </a:cubicBezTo>
                    <a:cubicBezTo>
                      <a:pt x="1124" y="355"/>
                      <a:pt x="1124" y="355"/>
                      <a:pt x="1124" y="355"/>
                    </a:cubicBezTo>
                    <a:cubicBezTo>
                      <a:pt x="1122" y="354"/>
                      <a:pt x="1122" y="354"/>
                      <a:pt x="1122" y="354"/>
                    </a:cubicBezTo>
                    <a:cubicBezTo>
                      <a:pt x="1122" y="353"/>
                      <a:pt x="1122" y="351"/>
                      <a:pt x="1121" y="349"/>
                    </a:cubicBezTo>
                    <a:cubicBezTo>
                      <a:pt x="1120" y="346"/>
                      <a:pt x="1118" y="343"/>
                      <a:pt x="1116" y="341"/>
                    </a:cubicBezTo>
                    <a:cubicBezTo>
                      <a:pt x="1114" y="339"/>
                      <a:pt x="1112" y="338"/>
                      <a:pt x="1110" y="337"/>
                    </a:cubicBezTo>
                    <a:cubicBezTo>
                      <a:pt x="1109" y="336"/>
                      <a:pt x="1107" y="334"/>
                      <a:pt x="1104" y="334"/>
                    </a:cubicBezTo>
                    <a:cubicBezTo>
                      <a:pt x="1104" y="334"/>
                      <a:pt x="1104" y="334"/>
                      <a:pt x="1104" y="334"/>
                    </a:cubicBezTo>
                    <a:cubicBezTo>
                      <a:pt x="1104" y="333"/>
                      <a:pt x="1103" y="332"/>
                      <a:pt x="1102" y="332"/>
                    </a:cubicBezTo>
                    <a:cubicBezTo>
                      <a:pt x="1102" y="332"/>
                      <a:pt x="1102" y="332"/>
                      <a:pt x="1102" y="332"/>
                    </a:cubicBezTo>
                    <a:cubicBezTo>
                      <a:pt x="1101" y="332"/>
                      <a:pt x="1100" y="333"/>
                      <a:pt x="1100" y="334"/>
                    </a:cubicBezTo>
                    <a:cubicBezTo>
                      <a:pt x="1100" y="334"/>
                      <a:pt x="1100" y="334"/>
                      <a:pt x="1100" y="334"/>
                    </a:cubicBezTo>
                    <a:cubicBezTo>
                      <a:pt x="1097" y="334"/>
                      <a:pt x="1095" y="336"/>
                      <a:pt x="1094" y="337"/>
                    </a:cubicBezTo>
                    <a:cubicBezTo>
                      <a:pt x="1094" y="337"/>
                      <a:pt x="1094" y="337"/>
                      <a:pt x="1094" y="337"/>
                    </a:cubicBezTo>
                    <a:cubicBezTo>
                      <a:pt x="1093" y="338"/>
                      <a:pt x="1092" y="338"/>
                      <a:pt x="1092" y="339"/>
                    </a:cubicBezTo>
                    <a:cubicBezTo>
                      <a:pt x="1086" y="342"/>
                      <a:pt x="1083" y="348"/>
                      <a:pt x="1082" y="355"/>
                    </a:cubicBezTo>
                    <a:cubicBezTo>
                      <a:pt x="1080" y="356"/>
                      <a:pt x="1080" y="356"/>
                      <a:pt x="1080" y="356"/>
                    </a:cubicBezTo>
                    <a:cubicBezTo>
                      <a:pt x="1080" y="361"/>
                      <a:pt x="1080" y="361"/>
                      <a:pt x="1080" y="361"/>
                    </a:cubicBezTo>
                    <a:cubicBezTo>
                      <a:pt x="1068" y="366"/>
                      <a:pt x="1068" y="366"/>
                      <a:pt x="1068" y="366"/>
                    </a:cubicBezTo>
                    <a:cubicBezTo>
                      <a:pt x="1077" y="373"/>
                      <a:pt x="1077" y="373"/>
                      <a:pt x="1077" y="373"/>
                    </a:cubicBezTo>
                    <a:cubicBezTo>
                      <a:pt x="1082" y="374"/>
                      <a:pt x="1082" y="374"/>
                      <a:pt x="1082" y="374"/>
                    </a:cubicBezTo>
                    <a:cubicBezTo>
                      <a:pt x="1081" y="399"/>
                      <a:pt x="1081" y="399"/>
                      <a:pt x="1081" y="399"/>
                    </a:cubicBezTo>
                    <a:cubicBezTo>
                      <a:pt x="1075" y="401"/>
                      <a:pt x="1071" y="404"/>
                      <a:pt x="1070" y="407"/>
                    </a:cubicBezTo>
                    <a:cubicBezTo>
                      <a:pt x="1070" y="407"/>
                      <a:pt x="1070" y="407"/>
                      <a:pt x="1070" y="407"/>
                    </a:cubicBezTo>
                    <a:cubicBezTo>
                      <a:pt x="1070" y="407"/>
                      <a:pt x="1070" y="408"/>
                      <a:pt x="1070" y="408"/>
                    </a:cubicBezTo>
                    <a:cubicBezTo>
                      <a:pt x="1070" y="415"/>
                      <a:pt x="1070" y="415"/>
                      <a:pt x="1070" y="415"/>
                    </a:cubicBezTo>
                    <a:cubicBezTo>
                      <a:pt x="1081" y="423"/>
                      <a:pt x="1081" y="423"/>
                      <a:pt x="1081" y="423"/>
                    </a:cubicBezTo>
                    <a:cubicBezTo>
                      <a:pt x="1081" y="427"/>
                      <a:pt x="1081" y="427"/>
                      <a:pt x="1081" y="427"/>
                    </a:cubicBezTo>
                    <a:cubicBezTo>
                      <a:pt x="1080" y="452"/>
                      <a:pt x="1080" y="452"/>
                      <a:pt x="1080" y="452"/>
                    </a:cubicBezTo>
                    <a:cubicBezTo>
                      <a:pt x="1079" y="518"/>
                      <a:pt x="1079" y="518"/>
                      <a:pt x="1079" y="518"/>
                    </a:cubicBezTo>
                    <a:cubicBezTo>
                      <a:pt x="1079" y="527"/>
                      <a:pt x="1079" y="527"/>
                      <a:pt x="1079" y="527"/>
                    </a:cubicBezTo>
                    <a:cubicBezTo>
                      <a:pt x="1078" y="527"/>
                      <a:pt x="1078" y="527"/>
                      <a:pt x="1078" y="527"/>
                    </a:cubicBezTo>
                    <a:cubicBezTo>
                      <a:pt x="1074" y="529"/>
                      <a:pt x="1072" y="530"/>
                      <a:pt x="1070" y="532"/>
                    </a:cubicBezTo>
                    <a:cubicBezTo>
                      <a:pt x="1070" y="533"/>
                      <a:pt x="1069" y="534"/>
                      <a:pt x="1069" y="534"/>
                    </a:cubicBezTo>
                    <a:cubicBezTo>
                      <a:pt x="1069" y="534"/>
                      <a:pt x="1069" y="534"/>
                      <a:pt x="1069" y="534"/>
                    </a:cubicBezTo>
                    <a:cubicBezTo>
                      <a:pt x="1069" y="535"/>
                      <a:pt x="1069" y="535"/>
                      <a:pt x="1069" y="535"/>
                    </a:cubicBezTo>
                    <a:cubicBezTo>
                      <a:pt x="1069" y="542"/>
                      <a:pt x="1069" y="542"/>
                      <a:pt x="1069" y="542"/>
                    </a:cubicBezTo>
                    <a:cubicBezTo>
                      <a:pt x="1069" y="542"/>
                      <a:pt x="1069" y="542"/>
                      <a:pt x="1069" y="542"/>
                    </a:cubicBezTo>
                    <a:cubicBezTo>
                      <a:pt x="1075" y="547"/>
                      <a:pt x="1075" y="547"/>
                      <a:pt x="1075" y="547"/>
                    </a:cubicBezTo>
                    <a:cubicBezTo>
                      <a:pt x="1078" y="549"/>
                      <a:pt x="1078" y="549"/>
                      <a:pt x="1078" y="549"/>
                    </a:cubicBezTo>
                    <a:cubicBezTo>
                      <a:pt x="1076" y="641"/>
                      <a:pt x="1076" y="641"/>
                      <a:pt x="1076" y="641"/>
                    </a:cubicBezTo>
                    <a:cubicBezTo>
                      <a:pt x="1070" y="642"/>
                      <a:pt x="1066" y="645"/>
                      <a:pt x="1065" y="648"/>
                    </a:cubicBezTo>
                    <a:cubicBezTo>
                      <a:pt x="1065" y="648"/>
                      <a:pt x="1065" y="648"/>
                      <a:pt x="1065" y="648"/>
                    </a:cubicBezTo>
                    <a:cubicBezTo>
                      <a:pt x="1065" y="648"/>
                      <a:pt x="1065" y="648"/>
                      <a:pt x="1065" y="648"/>
                    </a:cubicBezTo>
                    <a:cubicBezTo>
                      <a:pt x="1065" y="648"/>
                      <a:pt x="1065" y="649"/>
                      <a:pt x="1065" y="649"/>
                    </a:cubicBezTo>
                    <a:cubicBezTo>
                      <a:pt x="1065" y="656"/>
                      <a:pt x="1065" y="656"/>
                      <a:pt x="1065" y="656"/>
                    </a:cubicBezTo>
                    <a:cubicBezTo>
                      <a:pt x="1076" y="663"/>
                      <a:pt x="1076" y="663"/>
                      <a:pt x="1076" y="663"/>
                    </a:cubicBezTo>
                    <a:cubicBezTo>
                      <a:pt x="1076" y="663"/>
                      <a:pt x="1076" y="663"/>
                      <a:pt x="1076" y="663"/>
                    </a:cubicBezTo>
                    <a:cubicBezTo>
                      <a:pt x="1075" y="726"/>
                      <a:pt x="1075" y="726"/>
                      <a:pt x="1075" y="726"/>
                    </a:cubicBezTo>
                    <a:cubicBezTo>
                      <a:pt x="1074" y="752"/>
                      <a:pt x="1074" y="752"/>
                      <a:pt x="1074" y="752"/>
                    </a:cubicBezTo>
                    <a:cubicBezTo>
                      <a:pt x="1074" y="762"/>
                      <a:pt x="1074" y="762"/>
                      <a:pt x="1074" y="762"/>
                    </a:cubicBezTo>
                    <a:cubicBezTo>
                      <a:pt x="1073" y="762"/>
                      <a:pt x="1073" y="762"/>
                      <a:pt x="1073" y="762"/>
                    </a:cubicBezTo>
                    <a:cubicBezTo>
                      <a:pt x="1070" y="762"/>
                      <a:pt x="1070" y="762"/>
                      <a:pt x="1070" y="762"/>
                    </a:cubicBezTo>
                    <a:cubicBezTo>
                      <a:pt x="1063" y="762"/>
                      <a:pt x="1063" y="762"/>
                      <a:pt x="1063" y="762"/>
                    </a:cubicBezTo>
                    <a:cubicBezTo>
                      <a:pt x="1048" y="762"/>
                      <a:pt x="1048" y="762"/>
                      <a:pt x="1048" y="762"/>
                    </a:cubicBezTo>
                    <a:cubicBezTo>
                      <a:pt x="1042" y="762"/>
                      <a:pt x="1042" y="762"/>
                      <a:pt x="1042" y="762"/>
                    </a:cubicBezTo>
                    <a:cubicBezTo>
                      <a:pt x="1039" y="762"/>
                      <a:pt x="1039" y="762"/>
                      <a:pt x="1039" y="762"/>
                    </a:cubicBezTo>
                    <a:cubicBezTo>
                      <a:pt x="929" y="763"/>
                      <a:pt x="929" y="763"/>
                      <a:pt x="929" y="763"/>
                    </a:cubicBezTo>
                    <a:cubicBezTo>
                      <a:pt x="928" y="725"/>
                      <a:pt x="928" y="725"/>
                      <a:pt x="928" y="725"/>
                    </a:cubicBezTo>
                    <a:cubicBezTo>
                      <a:pt x="934" y="720"/>
                      <a:pt x="934" y="720"/>
                      <a:pt x="934" y="720"/>
                    </a:cubicBezTo>
                    <a:cubicBezTo>
                      <a:pt x="934" y="716"/>
                      <a:pt x="934" y="716"/>
                      <a:pt x="934" y="716"/>
                    </a:cubicBezTo>
                    <a:cubicBezTo>
                      <a:pt x="934" y="714"/>
                      <a:pt x="932" y="713"/>
                      <a:pt x="927" y="711"/>
                    </a:cubicBezTo>
                    <a:cubicBezTo>
                      <a:pt x="926" y="655"/>
                      <a:pt x="926" y="655"/>
                      <a:pt x="926" y="655"/>
                    </a:cubicBezTo>
                    <a:cubicBezTo>
                      <a:pt x="931" y="651"/>
                      <a:pt x="931" y="651"/>
                      <a:pt x="931" y="651"/>
                    </a:cubicBezTo>
                    <a:cubicBezTo>
                      <a:pt x="931" y="646"/>
                      <a:pt x="931" y="646"/>
                      <a:pt x="931" y="646"/>
                    </a:cubicBezTo>
                    <a:cubicBezTo>
                      <a:pt x="931" y="645"/>
                      <a:pt x="929" y="643"/>
                      <a:pt x="925" y="642"/>
                    </a:cubicBezTo>
                    <a:cubicBezTo>
                      <a:pt x="923" y="577"/>
                      <a:pt x="923" y="577"/>
                      <a:pt x="923" y="577"/>
                    </a:cubicBezTo>
                    <a:cubicBezTo>
                      <a:pt x="930" y="572"/>
                      <a:pt x="930" y="572"/>
                      <a:pt x="930" y="572"/>
                    </a:cubicBezTo>
                    <a:cubicBezTo>
                      <a:pt x="930" y="568"/>
                      <a:pt x="930" y="568"/>
                      <a:pt x="930" y="568"/>
                    </a:cubicBezTo>
                    <a:cubicBezTo>
                      <a:pt x="929" y="566"/>
                      <a:pt x="927" y="564"/>
                      <a:pt x="923" y="563"/>
                    </a:cubicBezTo>
                    <a:cubicBezTo>
                      <a:pt x="922" y="547"/>
                      <a:pt x="922" y="547"/>
                      <a:pt x="922" y="547"/>
                    </a:cubicBezTo>
                    <a:cubicBezTo>
                      <a:pt x="925" y="547"/>
                      <a:pt x="925" y="547"/>
                      <a:pt x="925" y="547"/>
                    </a:cubicBezTo>
                    <a:cubicBezTo>
                      <a:pt x="930" y="542"/>
                      <a:pt x="930" y="542"/>
                      <a:pt x="930" y="542"/>
                    </a:cubicBezTo>
                    <a:cubicBezTo>
                      <a:pt x="923" y="539"/>
                      <a:pt x="923" y="539"/>
                      <a:pt x="923" y="539"/>
                    </a:cubicBezTo>
                    <a:cubicBezTo>
                      <a:pt x="923" y="536"/>
                      <a:pt x="923" y="536"/>
                      <a:pt x="923" y="536"/>
                    </a:cubicBezTo>
                    <a:cubicBezTo>
                      <a:pt x="922" y="536"/>
                      <a:pt x="922" y="536"/>
                      <a:pt x="922" y="536"/>
                    </a:cubicBezTo>
                    <a:cubicBezTo>
                      <a:pt x="922" y="535"/>
                      <a:pt x="922" y="535"/>
                      <a:pt x="922" y="535"/>
                    </a:cubicBezTo>
                    <a:cubicBezTo>
                      <a:pt x="922" y="534"/>
                      <a:pt x="921" y="533"/>
                      <a:pt x="921" y="532"/>
                    </a:cubicBezTo>
                    <a:cubicBezTo>
                      <a:pt x="920" y="530"/>
                      <a:pt x="919" y="528"/>
                      <a:pt x="917" y="527"/>
                    </a:cubicBezTo>
                    <a:cubicBezTo>
                      <a:pt x="916" y="526"/>
                      <a:pt x="915" y="525"/>
                      <a:pt x="914" y="525"/>
                    </a:cubicBezTo>
                    <a:cubicBezTo>
                      <a:pt x="913" y="524"/>
                      <a:pt x="912" y="523"/>
                      <a:pt x="910" y="523"/>
                    </a:cubicBezTo>
                    <a:cubicBezTo>
                      <a:pt x="910" y="523"/>
                      <a:pt x="910" y="523"/>
                      <a:pt x="910" y="523"/>
                    </a:cubicBezTo>
                    <a:cubicBezTo>
                      <a:pt x="910" y="522"/>
                      <a:pt x="910" y="521"/>
                      <a:pt x="909" y="521"/>
                    </a:cubicBezTo>
                    <a:cubicBezTo>
                      <a:pt x="909" y="521"/>
                      <a:pt x="909" y="521"/>
                      <a:pt x="909" y="521"/>
                    </a:cubicBezTo>
                    <a:cubicBezTo>
                      <a:pt x="908" y="521"/>
                      <a:pt x="908" y="522"/>
                      <a:pt x="908" y="523"/>
                    </a:cubicBezTo>
                    <a:cubicBezTo>
                      <a:pt x="908" y="523"/>
                      <a:pt x="908" y="523"/>
                      <a:pt x="908" y="523"/>
                    </a:cubicBezTo>
                    <a:cubicBezTo>
                      <a:pt x="906" y="523"/>
                      <a:pt x="905" y="524"/>
                      <a:pt x="904" y="525"/>
                    </a:cubicBezTo>
                    <a:cubicBezTo>
                      <a:pt x="904" y="525"/>
                      <a:pt x="904" y="525"/>
                      <a:pt x="904" y="525"/>
                    </a:cubicBezTo>
                    <a:cubicBezTo>
                      <a:pt x="900" y="527"/>
                      <a:pt x="897" y="531"/>
                      <a:pt x="897" y="535"/>
                    </a:cubicBezTo>
                    <a:cubicBezTo>
                      <a:pt x="895" y="536"/>
                      <a:pt x="895" y="536"/>
                      <a:pt x="895" y="536"/>
                    </a:cubicBezTo>
                    <a:cubicBezTo>
                      <a:pt x="895" y="539"/>
                      <a:pt x="895" y="539"/>
                      <a:pt x="895" y="539"/>
                    </a:cubicBezTo>
                    <a:cubicBezTo>
                      <a:pt x="888" y="542"/>
                      <a:pt x="888" y="542"/>
                      <a:pt x="888" y="542"/>
                    </a:cubicBezTo>
                    <a:cubicBezTo>
                      <a:pt x="893" y="547"/>
                      <a:pt x="893" y="547"/>
                      <a:pt x="893" y="547"/>
                    </a:cubicBezTo>
                    <a:cubicBezTo>
                      <a:pt x="897" y="547"/>
                      <a:pt x="897" y="547"/>
                      <a:pt x="897" y="547"/>
                    </a:cubicBezTo>
                    <a:cubicBezTo>
                      <a:pt x="896" y="563"/>
                      <a:pt x="896" y="563"/>
                      <a:pt x="896" y="563"/>
                    </a:cubicBezTo>
                    <a:cubicBezTo>
                      <a:pt x="892" y="564"/>
                      <a:pt x="890" y="566"/>
                      <a:pt x="889" y="568"/>
                    </a:cubicBezTo>
                    <a:cubicBezTo>
                      <a:pt x="889" y="568"/>
                      <a:pt x="889" y="568"/>
                      <a:pt x="889" y="568"/>
                    </a:cubicBezTo>
                    <a:cubicBezTo>
                      <a:pt x="889" y="572"/>
                      <a:pt x="889" y="572"/>
                      <a:pt x="889" y="572"/>
                    </a:cubicBezTo>
                    <a:cubicBezTo>
                      <a:pt x="896" y="577"/>
                      <a:pt x="896" y="577"/>
                      <a:pt x="896" y="577"/>
                    </a:cubicBezTo>
                    <a:cubicBezTo>
                      <a:pt x="896" y="595"/>
                      <a:pt x="896" y="595"/>
                      <a:pt x="896" y="595"/>
                    </a:cubicBezTo>
                    <a:cubicBezTo>
                      <a:pt x="895" y="636"/>
                      <a:pt x="895" y="636"/>
                      <a:pt x="895" y="636"/>
                    </a:cubicBezTo>
                    <a:cubicBezTo>
                      <a:pt x="895" y="642"/>
                      <a:pt x="895" y="642"/>
                      <a:pt x="895" y="642"/>
                    </a:cubicBezTo>
                    <a:cubicBezTo>
                      <a:pt x="894" y="642"/>
                      <a:pt x="894" y="642"/>
                      <a:pt x="894" y="642"/>
                    </a:cubicBezTo>
                    <a:cubicBezTo>
                      <a:pt x="892" y="643"/>
                      <a:pt x="890" y="644"/>
                      <a:pt x="889" y="645"/>
                    </a:cubicBezTo>
                    <a:cubicBezTo>
                      <a:pt x="889" y="645"/>
                      <a:pt x="889" y="646"/>
                      <a:pt x="889" y="646"/>
                    </a:cubicBezTo>
                    <a:cubicBezTo>
                      <a:pt x="889" y="646"/>
                      <a:pt x="889" y="646"/>
                      <a:pt x="889" y="646"/>
                    </a:cubicBezTo>
                    <a:cubicBezTo>
                      <a:pt x="889" y="646"/>
                      <a:pt x="889" y="647"/>
                      <a:pt x="889" y="647"/>
                    </a:cubicBezTo>
                    <a:cubicBezTo>
                      <a:pt x="889" y="651"/>
                      <a:pt x="889" y="651"/>
                      <a:pt x="889" y="651"/>
                    </a:cubicBezTo>
                    <a:cubicBezTo>
                      <a:pt x="889" y="651"/>
                      <a:pt x="889" y="651"/>
                      <a:pt x="889" y="651"/>
                    </a:cubicBezTo>
                    <a:cubicBezTo>
                      <a:pt x="893" y="654"/>
                      <a:pt x="893" y="654"/>
                      <a:pt x="893" y="654"/>
                    </a:cubicBezTo>
                    <a:cubicBezTo>
                      <a:pt x="894" y="655"/>
                      <a:pt x="894" y="655"/>
                      <a:pt x="894" y="655"/>
                    </a:cubicBezTo>
                    <a:cubicBezTo>
                      <a:pt x="893" y="711"/>
                      <a:pt x="893" y="711"/>
                      <a:pt x="893" y="711"/>
                    </a:cubicBezTo>
                    <a:cubicBezTo>
                      <a:pt x="890" y="713"/>
                      <a:pt x="887" y="714"/>
                      <a:pt x="887" y="716"/>
                    </a:cubicBezTo>
                    <a:cubicBezTo>
                      <a:pt x="887" y="716"/>
                      <a:pt x="887" y="716"/>
                      <a:pt x="887" y="716"/>
                    </a:cubicBezTo>
                    <a:cubicBezTo>
                      <a:pt x="887" y="716"/>
                      <a:pt x="887" y="716"/>
                      <a:pt x="887" y="716"/>
                    </a:cubicBezTo>
                    <a:cubicBezTo>
                      <a:pt x="886" y="716"/>
                      <a:pt x="886" y="716"/>
                      <a:pt x="886" y="717"/>
                    </a:cubicBezTo>
                    <a:cubicBezTo>
                      <a:pt x="886" y="721"/>
                      <a:pt x="886" y="721"/>
                      <a:pt x="886" y="721"/>
                    </a:cubicBezTo>
                    <a:cubicBezTo>
                      <a:pt x="893" y="725"/>
                      <a:pt x="893" y="725"/>
                      <a:pt x="893" y="725"/>
                    </a:cubicBezTo>
                    <a:cubicBezTo>
                      <a:pt x="893" y="725"/>
                      <a:pt x="893" y="725"/>
                      <a:pt x="893" y="725"/>
                    </a:cubicBezTo>
                    <a:cubicBezTo>
                      <a:pt x="892" y="763"/>
                      <a:pt x="892" y="763"/>
                      <a:pt x="892" y="763"/>
                    </a:cubicBezTo>
                    <a:cubicBezTo>
                      <a:pt x="888" y="763"/>
                      <a:pt x="888" y="763"/>
                      <a:pt x="888" y="763"/>
                    </a:cubicBezTo>
                    <a:cubicBezTo>
                      <a:pt x="879" y="763"/>
                      <a:pt x="879" y="763"/>
                      <a:pt x="879" y="763"/>
                    </a:cubicBezTo>
                    <a:cubicBezTo>
                      <a:pt x="875" y="763"/>
                      <a:pt x="875" y="763"/>
                      <a:pt x="875" y="763"/>
                    </a:cubicBezTo>
                    <a:cubicBezTo>
                      <a:pt x="866" y="763"/>
                      <a:pt x="866" y="763"/>
                      <a:pt x="866" y="763"/>
                    </a:cubicBezTo>
                    <a:cubicBezTo>
                      <a:pt x="865" y="568"/>
                      <a:pt x="865" y="568"/>
                      <a:pt x="865" y="568"/>
                    </a:cubicBezTo>
                    <a:cubicBezTo>
                      <a:pt x="865" y="568"/>
                      <a:pt x="865" y="568"/>
                      <a:pt x="865" y="568"/>
                    </a:cubicBezTo>
                    <a:cubicBezTo>
                      <a:pt x="865" y="538"/>
                      <a:pt x="865" y="538"/>
                      <a:pt x="865" y="538"/>
                    </a:cubicBezTo>
                    <a:cubicBezTo>
                      <a:pt x="866" y="538"/>
                      <a:pt x="866" y="538"/>
                      <a:pt x="866" y="537"/>
                    </a:cubicBezTo>
                    <a:cubicBezTo>
                      <a:pt x="866" y="537"/>
                      <a:pt x="865" y="536"/>
                      <a:pt x="865" y="536"/>
                    </a:cubicBezTo>
                    <a:cubicBezTo>
                      <a:pt x="865" y="536"/>
                      <a:pt x="865" y="535"/>
                      <a:pt x="865" y="534"/>
                    </a:cubicBezTo>
                    <a:cubicBezTo>
                      <a:pt x="866" y="530"/>
                      <a:pt x="869" y="532"/>
                      <a:pt x="869" y="530"/>
                    </a:cubicBezTo>
                    <a:cubicBezTo>
                      <a:pt x="869" y="530"/>
                      <a:pt x="867" y="529"/>
                      <a:pt x="866" y="529"/>
                    </a:cubicBezTo>
                    <a:cubicBezTo>
                      <a:pt x="866" y="529"/>
                      <a:pt x="866" y="529"/>
                      <a:pt x="866" y="529"/>
                    </a:cubicBezTo>
                    <a:cubicBezTo>
                      <a:pt x="866" y="527"/>
                      <a:pt x="865" y="526"/>
                      <a:pt x="863" y="525"/>
                    </a:cubicBezTo>
                    <a:cubicBezTo>
                      <a:pt x="863" y="525"/>
                      <a:pt x="863" y="525"/>
                      <a:pt x="863" y="525"/>
                    </a:cubicBezTo>
                    <a:cubicBezTo>
                      <a:pt x="863" y="524"/>
                      <a:pt x="863" y="524"/>
                      <a:pt x="863" y="524"/>
                    </a:cubicBezTo>
                    <a:cubicBezTo>
                      <a:pt x="863" y="524"/>
                      <a:pt x="863" y="524"/>
                      <a:pt x="863" y="523"/>
                    </a:cubicBezTo>
                    <a:cubicBezTo>
                      <a:pt x="863" y="523"/>
                      <a:pt x="863" y="523"/>
                      <a:pt x="863" y="523"/>
                    </a:cubicBezTo>
                    <a:cubicBezTo>
                      <a:pt x="863" y="522"/>
                      <a:pt x="863" y="522"/>
                      <a:pt x="863" y="522"/>
                    </a:cubicBezTo>
                    <a:cubicBezTo>
                      <a:pt x="863" y="522"/>
                      <a:pt x="863" y="522"/>
                      <a:pt x="863" y="522"/>
                    </a:cubicBezTo>
                    <a:cubicBezTo>
                      <a:pt x="863" y="521"/>
                      <a:pt x="863" y="521"/>
                      <a:pt x="863" y="521"/>
                    </a:cubicBezTo>
                    <a:cubicBezTo>
                      <a:pt x="863" y="521"/>
                      <a:pt x="863" y="521"/>
                      <a:pt x="863" y="520"/>
                    </a:cubicBezTo>
                    <a:cubicBezTo>
                      <a:pt x="863" y="520"/>
                      <a:pt x="863" y="520"/>
                      <a:pt x="862" y="520"/>
                    </a:cubicBezTo>
                    <a:cubicBezTo>
                      <a:pt x="863" y="520"/>
                      <a:pt x="863" y="519"/>
                      <a:pt x="863" y="519"/>
                    </a:cubicBezTo>
                    <a:cubicBezTo>
                      <a:pt x="863" y="519"/>
                      <a:pt x="863" y="519"/>
                      <a:pt x="863" y="519"/>
                    </a:cubicBezTo>
                    <a:cubicBezTo>
                      <a:pt x="863" y="519"/>
                      <a:pt x="863" y="518"/>
                      <a:pt x="863" y="518"/>
                    </a:cubicBezTo>
                    <a:cubicBezTo>
                      <a:pt x="863" y="518"/>
                      <a:pt x="862" y="515"/>
                      <a:pt x="862" y="515"/>
                    </a:cubicBezTo>
                    <a:cubicBezTo>
                      <a:pt x="862" y="515"/>
                      <a:pt x="862" y="518"/>
                      <a:pt x="862" y="518"/>
                    </a:cubicBezTo>
                    <a:cubicBezTo>
                      <a:pt x="862" y="519"/>
                      <a:pt x="862" y="519"/>
                      <a:pt x="862" y="519"/>
                    </a:cubicBezTo>
                    <a:cubicBezTo>
                      <a:pt x="862" y="519"/>
                      <a:pt x="862" y="519"/>
                      <a:pt x="862" y="519"/>
                    </a:cubicBezTo>
                    <a:cubicBezTo>
                      <a:pt x="862" y="519"/>
                      <a:pt x="862" y="520"/>
                      <a:pt x="862" y="520"/>
                    </a:cubicBezTo>
                    <a:cubicBezTo>
                      <a:pt x="861" y="520"/>
                      <a:pt x="861" y="520"/>
                      <a:pt x="861" y="520"/>
                    </a:cubicBezTo>
                    <a:cubicBezTo>
                      <a:pt x="861" y="521"/>
                      <a:pt x="861" y="521"/>
                      <a:pt x="862" y="521"/>
                    </a:cubicBezTo>
                    <a:cubicBezTo>
                      <a:pt x="862" y="521"/>
                      <a:pt x="861" y="521"/>
                      <a:pt x="861" y="522"/>
                    </a:cubicBezTo>
                    <a:cubicBezTo>
                      <a:pt x="861" y="522"/>
                      <a:pt x="862" y="522"/>
                      <a:pt x="862" y="522"/>
                    </a:cubicBezTo>
                    <a:cubicBezTo>
                      <a:pt x="861" y="522"/>
                      <a:pt x="861" y="522"/>
                      <a:pt x="861" y="523"/>
                    </a:cubicBezTo>
                    <a:cubicBezTo>
                      <a:pt x="861" y="523"/>
                      <a:pt x="861" y="523"/>
                      <a:pt x="862" y="523"/>
                    </a:cubicBezTo>
                    <a:cubicBezTo>
                      <a:pt x="862" y="524"/>
                      <a:pt x="861" y="524"/>
                      <a:pt x="861" y="524"/>
                    </a:cubicBezTo>
                    <a:cubicBezTo>
                      <a:pt x="861" y="524"/>
                      <a:pt x="862" y="524"/>
                      <a:pt x="862" y="525"/>
                    </a:cubicBezTo>
                    <a:cubicBezTo>
                      <a:pt x="862" y="525"/>
                      <a:pt x="862" y="525"/>
                      <a:pt x="862" y="525"/>
                    </a:cubicBezTo>
                    <a:cubicBezTo>
                      <a:pt x="860" y="526"/>
                      <a:pt x="859" y="527"/>
                      <a:pt x="859" y="529"/>
                    </a:cubicBezTo>
                    <a:cubicBezTo>
                      <a:pt x="859" y="529"/>
                      <a:pt x="859" y="529"/>
                      <a:pt x="859" y="529"/>
                    </a:cubicBezTo>
                    <a:cubicBezTo>
                      <a:pt x="857" y="530"/>
                      <a:pt x="856" y="530"/>
                      <a:pt x="856" y="530"/>
                    </a:cubicBezTo>
                    <a:cubicBezTo>
                      <a:pt x="856" y="532"/>
                      <a:pt x="858" y="530"/>
                      <a:pt x="859" y="534"/>
                    </a:cubicBezTo>
                    <a:cubicBezTo>
                      <a:pt x="859" y="535"/>
                      <a:pt x="859" y="536"/>
                      <a:pt x="860" y="536"/>
                    </a:cubicBezTo>
                    <a:cubicBezTo>
                      <a:pt x="859" y="536"/>
                      <a:pt x="859" y="537"/>
                      <a:pt x="859" y="537"/>
                    </a:cubicBezTo>
                    <a:cubicBezTo>
                      <a:pt x="859" y="538"/>
                      <a:pt x="859" y="538"/>
                      <a:pt x="859" y="538"/>
                    </a:cubicBezTo>
                    <a:cubicBezTo>
                      <a:pt x="860" y="566"/>
                      <a:pt x="860" y="566"/>
                      <a:pt x="860" y="566"/>
                    </a:cubicBezTo>
                    <a:cubicBezTo>
                      <a:pt x="851" y="565"/>
                      <a:pt x="851" y="565"/>
                      <a:pt x="851" y="565"/>
                    </a:cubicBezTo>
                    <a:cubicBezTo>
                      <a:pt x="850" y="511"/>
                      <a:pt x="850" y="511"/>
                      <a:pt x="850" y="511"/>
                    </a:cubicBezTo>
                    <a:cubicBezTo>
                      <a:pt x="851" y="511"/>
                      <a:pt x="851" y="511"/>
                      <a:pt x="851" y="510"/>
                    </a:cubicBezTo>
                    <a:cubicBezTo>
                      <a:pt x="851" y="510"/>
                      <a:pt x="851" y="509"/>
                      <a:pt x="850" y="509"/>
                    </a:cubicBezTo>
                    <a:cubicBezTo>
                      <a:pt x="851" y="509"/>
                      <a:pt x="851" y="508"/>
                      <a:pt x="851" y="507"/>
                    </a:cubicBezTo>
                    <a:cubicBezTo>
                      <a:pt x="851" y="503"/>
                      <a:pt x="854" y="505"/>
                      <a:pt x="854" y="503"/>
                    </a:cubicBezTo>
                    <a:cubicBezTo>
                      <a:pt x="854" y="503"/>
                      <a:pt x="853" y="502"/>
                      <a:pt x="851" y="502"/>
                    </a:cubicBezTo>
                    <a:cubicBezTo>
                      <a:pt x="851" y="502"/>
                      <a:pt x="851" y="502"/>
                      <a:pt x="851" y="502"/>
                    </a:cubicBezTo>
                    <a:cubicBezTo>
                      <a:pt x="851" y="500"/>
                      <a:pt x="850" y="499"/>
                      <a:pt x="848" y="498"/>
                    </a:cubicBezTo>
                    <a:cubicBezTo>
                      <a:pt x="848" y="498"/>
                      <a:pt x="848" y="498"/>
                      <a:pt x="848" y="498"/>
                    </a:cubicBezTo>
                    <a:cubicBezTo>
                      <a:pt x="848" y="498"/>
                      <a:pt x="848" y="497"/>
                      <a:pt x="848" y="497"/>
                    </a:cubicBezTo>
                    <a:cubicBezTo>
                      <a:pt x="848" y="497"/>
                      <a:pt x="848" y="497"/>
                      <a:pt x="848" y="496"/>
                    </a:cubicBezTo>
                    <a:cubicBezTo>
                      <a:pt x="849" y="496"/>
                      <a:pt x="849" y="496"/>
                      <a:pt x="849" y="496"/>
                    </a:cubicBezTo>
                    <a:cubicBezTo>
                      <a:pt x="849" y="495"/>
                      <a:pt x="849" y="495"/>
                      <a:pt x="848" y="495"/>
                    </a:cubicBezTo>
                    <a:cubicBezTo>
                      <a:pt x="848" y="495"/>
                      <a:pt x="848" y="495"/>
                      <a:pt x="848" y="495"/>
                    </a:cubicBezTo>
                    <a:cubicBezTo>
                      <a:pt x="848" y="494"/>
                      <a:pt x="848" y="494"/>
                      <a:pt x="848" y="494"/>
                    </a:cubicBezTo>
                    <a:cubicBezTo>
                      <a:pt x="848" y="494"/>
                      <a:pt x="849" y="494"/>
                      <a:pt x="849" y="493"/>
                    </a:cubicBezTo>
                    <a:cubicBezTo>
                      <a:pt x="849" y="493"/>
                      <a:pt x="848" y="493"/>
                      <a:pt x="848" y="493"/>
                    </a:cubicBezTo>
                    <a:cubicBezTo>
                      <a:pt x="848" y="493"/>
                      <a:pt x="848" y="492"/>
                      <a:pt x="848" y="492"/>
                    </a:cubicBezTo>
                    <a:cubicBezTo>
                      <a:pt x="848" y="492"/>
                      <a:pt x="848" y="492"/>
                      <a:pt x="848" y="492"/>
                    </a:cubicBezTo>
                    <a:cubicBezTo>
                      <a:pt x="848" y="492"/>
                      <a:pt x="848" y="492"/>
                      <a:pt x="848" y="491"/>
                    </a:cubicBezTo>
                    <a:cubicBezTo>
                      <a:pt x="848" y="491"/>
                      <a:pt x="848" y="488"/>
                      <a:pt x="848" y="488"/>
                    </a:cubicBezTo>
                    <a:cubicBezTo>
                      <a:pt x="847" y="488"/>
                      <a:pt x="847" y="491"/>
                      <a:pt x="847" y="491"/>
                    </a:cubicBezTo>
                    <a:cubicBezTo>
                      <a:pt x="847" y="492"/>
                      <a:pt x="847" y="492"/>
                      <a:pt x="847" y="492"/>
                    </a:cubicBezTo>
                    <a:cubicBezTo>
                      <a:pt x="847" y="492"/>
                      <a:pt x="847" y="492"/>
                      <a:pt x="847" y="492"/>
                    </a:cubicBezTo>
                    <a:cubicBezTo>
                      <a:pt x="847" y="492"/>
                      <a:pt x="847" y="493"/>
                      <a:pt x="847" y="493"/>
                    </a:cubicBezTo>
                    <a:cubicBezTo>
                      <a:pt x="847" y="493"/>
                      <a:pt x="847" y="493"/>
                      <a:pt x="847" y="493"/>
                    </a:cubicBezTo>
                    <a:cubicBezTo>
                      <a:pt x="847" y="494"/>
                      <a:pt x="847" y="494"/>
                      <a:pt x="847" y="494"/>
                    </a:cubicBezTo>
                    <a:cubicBezTo>
                      <a:pt x="847" y="494"/>
                      <a:pt x="847" y="494"/>
                      <a:pt x="847" y="495"/>
                    </a:cubicBezTo>
                    <a:cubicBezTo>
                      <a:pt x="847" y="495"/>
                      <a:pt x="847" y="495"/>
                      <a:pt x="847" y="495"/>
                    </a:cubicBezTo>
                    <a:cubicBezTo>
                      <a:pt x="847" y="495"/>
                      <a:pt x="846" y="495"/>
                      <a:pt x="846" y="496"/>
                    </a:cubicBezTo>
                    <a:cubicBezTo>
                      <a:pt x="846" y="496"/>
                      <a:pt x="847" y="496"/>
                      <a:pt x="847" y="496"/>
                    </a:cubicBezTo>
                    <a:cubicBezTo>
                      <a:pt x="847" y="497"/>
                      <a:pt x="847" y="497"/>
                      <a:pt x="847" y="497"/>
                    </a:cubicBezTo>
                    <a:cubicBezTo>
                      <a:pt x="847" y="497"/>
                      <a:pt x="847" y="497"/>
                      <a:pt x="847" y="498"/>
                    </a:cubicBezTo>
                    <a:cubicBezTo>
                      <a:pt x="847" y="498"/>
                      <a:pt x="847" y="498"/>
                      <a:pt x="847" y="498"/>
                    </a:cubicBezTo>
                    <a:cubicBezTo>
                      <a:pt x="845" y="499"/>
                      <a:pt x="844" y="500"/>
                      <a:pt x="844" y="502"/>
                    </a:cubicBezTo>
                    <a:cubicBezTo>
                      <a:pt x="844" y="502"/>
                      <a:pt x="844" y="502"/>
                      <a:pt x="844" y="502"/>
                    </a:cubicBezTo>
                    <a:cubicBezTo>
                      <a:pt x="842" y="503"/>
                      <a:pt x="841" y="503"/>
                      <a:pt x="841" y="503"/>
                    </a:cubicBezTo>
                    <a:cubicBezTo>
                      <a:pt x="841" y="505"/>
                      <a:pt x="844" y="503"/>
                      <a:pt x="844" y="507"/>
                    </a:cubicBezTo>
                    <a:cubicBezTo>
                      <a:pt x="844" y="508"/>
                      <a:pt x="845" y="509"/>
                      <a:pt x="845" y="509"/>
                    </a:cubicBezTo>
                    <a:cubicBezTo>
                      <a:pt x="845" y="509"/>
                      <a:pt x="844" y="510"/>
                      <a:pt x="844" y="510"/>
                    </a:cubicBezTo>
                    <a:cubicBezTo>
                      <a:pt x="844" y="511"/>
                      <a:pt x="844" y="511"/>
                      <a:pt x="845" y="511"/>
                    </a:cubicBezTo>
                    <a:cubicBezTo>
                      <a:pt x="845" y="537"/>
                      <a:pt x="845" y="537"/>
                      <a:pt x="845" y="537"/>
                    </a:cubicBezTo>
                    <a:cubicBezTo>
                      <a:pt x="834" y="537"/>
                      <a:pt x="834" y="537"/>
                      <a:pt x="834" y="537"/>
                    </a:cubicBezTo>
                    <a:cubicBezTo>
                      <a:pt x="833" y="537"/>
                      <a:pt x="833" y="537"/>
                      <a:pt x="833" y="537"/>
                    </a:cubicBezTo>
                    <a:cubicBezTo>
                      <a:pt x="824" y="548"/>
                      <a:pt x="824" y="548"/>
                      <a:pt x="824" y="548"/>
                    </a:cubicBezTo>
                    <a:cubicBezTo>
                      <a:pt x="824" y="544"/>
                      <a:pt x="824" y="544"/>
                      <a:pt x="824" y="544"/>
                    </a:cubicBezTo>
                    <a:cubicBezTo>
                      <a:pt x="824" y="544"/>
                      <a:pt x="824" y="544"/>
                      <a:pt x="824" y="543"/>
                    </a:cubicBezTo>
                    <a:cubicBezTo>
                      <a:pt x="824" y="543"/>
                      <a:pt x="824" y="543"/>
                      <a:pt x="823" y="542"/>
                    </a:cubicBezTo>
                    <a:cubicBezTo>
                      <a:pt x="824" y="542"/>
                      <a:pt x="824" y="542"/>
                      <a:pt x="824" y="541"/>
                    </a:cubicBezTo>
                    <a:cubicBezTo>
                      <a:pt x="824" y="538"/>
                      <a:pt x="826" y="539"/>
                      <a:pt x="826" y="538"/>
                    </a:cubicBezTo>
                    <a:cubicBezTo>
                      <a:pt x="826" y="538"/>
                      <a:pt x="825" y="537"/>
                      <a:pt x="824" y="537"/>
                    </a:cubicBezTo>
                    <a:cubicBezTo>
                      <a:pt x="824" y="537"/>
                      <a:pt x="824" y="537"/>
                      <a:pt x="824" y="537"/>
                    </a:cubicBezTo>
                    <a:cubicBezTo>
                      <a:pt x="824" y="536"/>
                      <a:pt x="823" y="535"/>
                      <a:pt x="822" y="534"/>
                    </a:cubicBezTo>
                    <a:cubicBezTo>
                      <a:pt x="822" y="534"/>
                      <a:pt x="822" y="534"/>
                      <a:pt x="822" y="534"/>
                    </a:cubicBezTo>
                    <a:cubicBezTo>
                      <a:pt x="822" y="534"/>
                      <a:pt x="822" y="534"/>
                      <a:pt x="822" y="533"/>
                    </a:cubicBezTo>
                    <a:cubicBezTo>
                      <a:pt x="822" y="533"/>
                      <a:pt x="822" y="533"/>
                      <a:pt x="822" y="533"/>
                    </a:cubicBezTo>
                    <a:cubicBezTo>
                      <a:pt x="822" y="533"/>
                      <a:pt x="822" y="533"/>
                      <a:pt x="822" y="532"/>
                    </a:cubicBezTo>
                    <a:cubicBezTo>
                      <a:pt x="822" y="532"/>
                      <a:pt x="822" y="532"/>
                      <a:pt x="822" y="532"/>
                    </a:cubicBezTo>
                    <a:cubicBezTo>
                      <a:pt x="822" y="532"/>
                      <a:pt x="822" y="532"/>
                      <a:pt x="822" y="532"/>
                    </a:cubicBezTo>
                    <a:cubicBezTo>
                      <a:pt x="822" y="531"/>
                      <a:pt x="822" y="531"/>
                      <a:pt x="822" y="531"/>
                    </a:cubicBezTo>
                    <a:cubicBezTo>
                      <a:pt x="822" y="531"/>
                      <a:pt x="822" y="531"/>
                      <a:pt x="822" y="531"/>
                    </a:cubicBezTo>
                    <a:cubicBezTo>
                      <a:pt x="822" y="530"/>
                      <a:pt x="822" y="530"/>
                      <a:pt x="822" y="530"/>
                    </a:cubicBezTo>
                    <a:cubicBezTo>
                      <a:pt x="822" y="530"/>
                      <a:pt x="822" y="530"/>
                      <a:pt x="822" y="530"/>
                    </a:cubicBezTo>
                    <a:cubicBezTo>
                      <a:pt x="822" y="530"/>
                      <a:pt x="822" y="530"/>
                      <a:pt x="822" y="529"/>
                    </a:cubicBezTo>
                    <a:cubicBezTo>
                      <a:pt x="822" y="529"/>
                      <a:pt x="822" y="529"/>
                      <a:pt x="822" y="529"/>
                    </a:cubicBezTo>
                    <a:cubicBezTo>
                      <a:pt x="822" y="529"/>
                      <a:pt x="822" y="527"/>
                      <a:pt x="821" y="527"/>
                    </a:cubicBezTo>
                    <a:cubicBezTo>
                      <a:pt x="821" y="527"/>
                      <a:pt x="821" y="529"/>
                      <a:pt x="821" y="529"/>
                    </a:cubicBezTo>
                    <a:cubicBezTo>
                      <a:pt x="821" y="529"/>
                      <a:pt x="821" y="529"/>
                      <a:pt x="821" y="529"/>
                    </a:cubicBezTo>
                    <a:cubicBezTo>
                      <a:pt x="821" y="530"/>
                      <a:pt x="821" y="530"/>
                      <a:pt x="821" y="530"/>
                    </a:cubicBezTo>
                    <a:cubicBezTo>
                      <a:pt x="821" y="530"/>
                      <a:pt x="821" y="530"/>
                      <a:pt x="821" y="530"/>
                    </a:cubicBezTo>
                    <a:cubicBezTo>
                      <a:pt x="821" y="530"/>
                      <a:pt x="821" y="530"/>
                      <a:pt x="821" y="531"/>
                    </a:cubicBezTo>
                    <a:cubicBezTo>
                      <a:pt x="821" y="531"/>
                      <a:pt x="821" y="531"/>
                      <a:pt x="821" y="531"/>
                    </a:cubicBezTo>
                    <a:cubicBezTo>
                      <a:pt x="821" y="531"/>
                      <a:pt x="821" y="531"/>
                      <a:pt x="821" y="532"/>
                    </a:cubicBezTo>
                    <a:cubicBezTo>
                      <a:pt x="821" y="532"/>
                      <a:pt x="821" y="532"/>
                      <a:pt x="821" y="532"/>
                    </a:cubicBezTo>
                    <a:cubicBezTo>
                      <a:pt x="821" y="532"/>
                      <a:pt x="820" y="532"/>
                      <a:pt x="820" y="532"/>
                    </a:cubicBezTo>
                    <a:cubicBezTo>
                      <a:pt x="820" y="533"/>
                      <a:pt x="821" y="533"/>
                      <a:pt x="821" y="533"/>
                    </a:cubicBezTo>
                    <a:cubicBezTo>
                      <a:pt x="821" y="533"/>
                      <a:pt x="821" y="533"/>
                      <a:pt x="821" y="533"/>
                    </a:cubicBezTo>
                    <a:cubicBezTo>
                      <a:pt x="821" y="534"/>
                      <a:pt x="821" y="534"/>
                      <a:pt x="821" y="534"/>
                    </a:cubicBezTo>
                    <a:cubicBezTo>
                      <a:pt x="821" y="534"/>
                      <a:pt x="821" y="534"/>
                      <a:pt x="821" y="534"/>
                    </a:cubicBezTo>
                    <a:cubicBezTo>
                      <a:pt x="820" y="535"/>
                      <a:pt x="819" y="536"/>
                      <a:pt x="819" y="537"/>
                    </a:cubicBezTo>
                    <a:cubicBezTo>
                      <a:pt x="819" y="537"/>
                      <a:pt x="819" y="537"/>
                      <a:pt x="819" y="537"/>
                    </a:cubicBezTo>
                    <a:cubicBezTo>
                      <a:pt x="817" y="538"/>
                      <a:pt x="817" y="538"/>
                      <a:pt x="817" y="538"/>
                    </a:cubicBezTo>
                    <a:cubicBezTo>
                      <a:pt x="817" y="539"/>
                      <a:pt x="819" y="538"/>
                      <a:pt x="819" y="541"/>
                    </a:cubicBezTo>
                    <a:cubicBezTo>
                      <a:pt x="819" y="542"/>
                      <a:pt x="819" y="542"/>
                      <a:pt x="820" y="542"/>
                    </a:cubicBezTo>
                    <a:cubicBezTo>
                      <a:pt x="819" y="543"/>
                      <a:pt x="819" y="543"/>
                      <a:pt x="819" y="543"/>
                    </a:cubicBezTo>
                    <a:cubicBezTo>
                      <a:pt x="819" y="544"/>
                      <a:pt x="819" y="544"/>
                      <a:pt x="819" y="544"/>
                    </a:cubicBezTo>
                    <a:cubicBezTo>
                      <a:pt x="819" y="554"/>
                      <a:pt x="819" y="554"/>
                      <a:pt x="819" y="554"/>
                    </a:cubicBezTo>
                    <a:cubicBezTo>
                      <a:pt x="816" y="558"/>
                      <a:pt x="816" y="558"/>
                      <a:pt x="816" y="558"/>
                    </a:cubicBezTo>
                    <a:cubicBezTo>
                      <a:pt x="808" y="556"/>
                      <a:pt x="808" y="556"/>
                      <a:pt x="808" y="556"/>
                    </a:cubicBezTo>
                    <a:cubicBezTo>
                      <a:pt x="808" y="527"/>
                      <a:pt x="808" y="527"/>
                      <a:pt x="808" y="527"/>
                    </a:cubicBezTo>
                    <a:cubicBezTo>
                      <a:pt x="809" y="526"/>
                      <a:pt x="809" y="526"/>
                      <a:pt x="809" y="526"/>
                    </a:cubicBezTo>
                    <a:cubicBezTo>
                      <a:pt x="809" y="525"/>
                      <a:pt x="808" y="525"/>
                      <a:pt x="808" y="525"/>
                    </a:cubicBezTo>
                    <a:cubicBezTo>
                      <a:pt x="808" y="524"/>
                      <a:pt x="809" y="524"/>
                      <a:pt x="809" y="523"/>
                    </a:cubicBezTo>
                    <a:cubicBezTo>
                      <a:pt x="809" y="518"/>
                      <a:pt x="812" y="521"/>
                      <a:pt x="812" y="519"/>
                    </a:cubicBezTo>
                    <a:cubicBezTo>
                      <a:pt x="812" y="518"/>
                      <a:pt x="811" y="518"/>
                      <a:pt x="809" y="518"/>
                    </a:cubicBezTo>
                    <a:cubicBezTo>
                      <a:pt x="809" y="518"/>
                      <a:pt x="809" y="518"/>
                      <a:pt x="809" y="517"/>
                    </a:cubicBezTo>
                    <a:cubicBezTo>
                      <a:pt x="809" y="516"/>
                      <a:pt x="808" y="514"/>
                      <a:pt x="806" y="514"/>
                    </a:cubicBezTo>
                    <a:cubicBezTo>
                      <a:pt x="806" y="514"/>
                      <a:pt x="806" y="513"/>
                      <a:pt x="806" y="513"/>
                    </a:cubicBezTo>
                    <a:cubicBezTo>
                      <a:pt x="806" y="513"/>
                      <a:pt x="806" y="513"/>
                      <a:pt x="806" y="513"/>
                    </a:cubicBezTo>
                    <a:cubicBezTo>
                      <a:pt x="806" y="512"/>
                      <a:pt x="806" y="512"/>
                      <a:pt x="806" y="512"/>
                    </a:cubicBezTo>
                    <a:cubicBezTo>
                      <a:pt x="806" y="512"/>
                      <a:pt x="807" y="512"/>
                      <a:pt x="807" y="511"/>
                    </a:cubicBezTo>
                    <a:cubicBezTo>
                      <a:pt x="807" y="511"/>
                      <a:pt x="806" y="511"/>
                      <a:pt x="806" y="511"/>
                    </a:cubicBezTo>
                    <a:cubicBezTo>
                      <a:pt x="806" y="510"/>
                      <a:pt x="806" y="510"/>
                      <a:pt x="806" y="510"/>
                    </a:cubicBezTo>
                    <a:cubicBezTo>
                      <a:pt x="806" y="510"/>
                      <a:pt x="806" y="510"/>
                      <a:pt x="806" y="510"/>
                    </a:cubicBezTo>
                    <a:cubicBezTo>
                      <a:pt x="806" y="509"/>
                      <a:pt x="806" y="509"/>
                      <a:pt x="806" y="509"/>
                    </a:cubicBezTo>
                    <a:cubicBezTo>
                      <a:pt x="806" y="509"/>
                      <a:pt x="806" y="508"/>
                      <a:pt x="806" y="508"/>
                    </a:cubicBezTo>
                    <a:cubicBezTo>
                      <a:pt x="806" y="508"/>
                      <a:pt x="806" y="508"/>
                      <a:pt x="806" y="508"/>
                    </a:cubicBezTo>
                    <a:cubicBezTo>
                      <a:pt x="806" y="508"/>
                      <a:pt x="806" y="507"/>
                      <a:pt x="806" y="507"/>
                    </a:cubicBezTo>
                    <a:cubicBezTo>
                      <a:pt x="806" y="507"/>
                      <a:pt x="806" y="507"/>
                      <a:pt x="806" y="507"/>
                    </a:cubicBezTo>
                    <a:cubicBezTo>
                      <a:pt x="806" y="507"/>
                      <a:pt x="806" y="503"/>
                      <a:pt x="805" y="504"/>
                    </a:cubicBezTo>
                    <a:cubicBezTo>
                      <a:pt x="805" y="504"/>
                      <a:pt x="805" y="507"/>
                      <a:pt x="805" y="507"/>
                    </a:cubicBezTo>
                    <a:cubicBezTo>
                      <a:pt x="805" y="507"/>
                      <a:pt x="805" y="507"/>
                      <a:pt x="805" y="507"/>
                    </a:cubicBezTo>
                    <a:cubicBezTo>
                      <a:pt x="805" y="507"/>
                      <a:pt x="805" y="508"/>
                      <a:pt x="805" y="508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805" y="508"/>
                      <a:pt x="804" y="509"/>
                      <a:pt x="804" y="509"/>
                    </a:cubicBezTo>
                    <a:cubicBezTo>
                      <a:pt x="804" y="509"/>
                      <a:pt x="805" y="509"/>
                      <a:pt x="805" y="510"/>
                    </a:cubicBezTo>
                    <a:cubicBezTo>
                      <a:pt x="805" y="510"/>
                      <a:pt x="805" y="510"/>
                      <a:pt x="805" y="510"/>
                    </a:cubicBezTo>
                    <a:cubicBezTo>
                      <a:pt x="805" y="510"/>
                      <a:pt x="805" y="510"/>
                      <a:pt x="805" y="511"/>
                    </a:cubicBezTo>
                    <a:cubicBezTo>
                      <a:pt x="804" y="511"/>
                      <a:pt x="804" y="511"/>
                      <a:pt x="804" y="511"/>
                    </a:cubicBezTo>
                    <a:cubicBezTo>
                      <a:pt x="804" y="512"/>
                      <a:pt x="804" y="512"/>
                      <a:pt x="805" y="512"/>
                    </a:cubicBezTo>
                    <a:cubicBezTo>
                      <a:pt x="805" y="512"/>
                      <a:pt x="805" y="512"/>
                      <a:pt x="805" y="513"/>
                    </a:cubicBezTo>
                    <a:cubicBezTo>
                      <a:pt x="805" y="513"/>
                      <a:pt x="805" y="513"/>
                      <a:pt x="805" y="513"/>
                    </a:cubicBezTo>
                    <a:cubicBezTo>
                      <a:pt x="805" y="513"/>
                      <a:pt x="805" y="514"/>
                      <a:pt x="805" y="514"/>
                    </a:cubicBezTo>
                    <a:cubicBezTo>
                      <a:pt x="803" y="514"/>
                      <a:pt x="802" y="516"/>
                      <a:pt x="802" y="518"/>
                    </a:cubicBezTo>
                    <a:cubicBezTo>
                      <a:pt x="802" y="518"/>
                      <a:pt x="802" y="518"/>
                      <a:pt x="802" y="518"/>
                    </a:cubicBezTo>
                    <a:cubicBezTo>
                      <a:pt x="801" y="518"/>
                      <a:pt x="801" y="518"/>
                      <a:pt x="800" y="518"/>
                    </a:cubicBezTo>
                    <a:cubicBezTo>
                      <a:pt x="797" y="516"/>
                      <a:pt x="797" y="516"/>
                      <a:pt x="797" y="516"/>
                    </a:cubicBezTo>
                    <a:cubicBezTo>
                      <a:pt x="787" y="510"/>
                      <a:pt x="787" y="510"/>
                      <a:pt x="787" y="510"/>
                    </a:cubicBezTo>
                    <a:cubicBezTo>
                      <a:pt x="787" y="502"/>
                      <a:pt x="787" y="502"/>
                      <a:pt x="787" y="502"/>
                    </a:cubicBezTo>
                    <a:cubicBezTo>
                      <a:pt x="783" y="500"/>
                      <a:pt x="783" y="500"/>
                      <a:pt x="783" y="500"/>
                    </a:cubicBezTo>
                    <a:cubicBezTo>
                      <a:pt x="783" y="500"/>
                      <a:pt x="783" y="500"/>
                      <a:pt x="783" y="500"/>
                    </a:cubicBezTo>
                    <a:cubicBezTo>
                      <a:pt x="782" y="490"/>
                      <a:pt x="776" y="482"/>
                      <a:pt x="769" y="477"/>
                    </a:cubicBezTo>
                    <a:cubicBezTo>
                      <a:pt x="766" y="475"/>
                      <a:pt x="763" y="474"/>
                      <a:pt x="760" y="472"/>
                    </a:cubicBezTo>
                    <a:cubicBezTo>
                      <a:pt x="759" y="470"/>
                      <a:pt x="755" y="468"/>
                      <a:pt x="750" y="467"/>
                    </a:cubicBezTo>
                    <a:cubicBezTo>
                      <a:pt x="750" y="467"/>
                      <a:pt x="750" y="467"/>
                      <a:pt x="750" y="467"/>
                    </a:cubicBezTo>
                    <a:cubicBezTo>
                      <a:pt x="750" y="465"/>
                      <a:pt x="748" y="464"/>
                      <a:pt x="746" y="464"/>
                    </a:cubicBezTo>
                    <a:cubicBezTo>
                      <a:pt x="745" y="464"/>
                      <a:pt x="745" y="464"/>
                      <a:pt x="744" y="464"/>
                    </a:cubicBezTo>
                    <a:cubicBezTo>
                      <a:pt x="743" y="465"/>
                      <a:pt x="743" y="466"/>
                      <a:pt x="743" y="467"/>
                    </a:cubicBezTo>
                    <a:cubicBezTo>
                      <a:pt x="743" y="467"/>
                      <a:pt x="743" y="467"/>
                      <a:pt x="743" y="467"/>
                    </a:cubicBezTo>
                    <a:cubicBezTo>
                      <a:pt x="738" y="468"/>
                      <a:pt x="734" y="470"/>
                      <a:pt x="732" y="473"/>
                    </a:cubicBezTo>
                    <a:cubicBezTo>
                      <a:pt x="730" y="474"/>
                      <a:pt x="728" y="475"/>
                      <a:pt x="725" y="476"/>
                    </a:cubicBezTo>
                    <a:cubicBezTo>
                      <a:pt x="719" y="481"/>
                      <a:pt x="714" y="487"/>
                      <a:pt x="712" y="494"/>
                    </a:cubicBezTo>
                    <a:cubicBezTo>
                      <a:pt x="712" y="486"/>
                      <a:pt x="712" y="486"/>
                      <a:pt x="712" y="486"/>
                    </a:cubicBezTo>
                    <a:cubicBezTo>
                      <a:pt x="717" y="473"/>
                      <a:pt x="719" y="459"/>
                      <a:pt x="719" y="444"/>
                    </a:cubicBezTo>
                    <a:cubicBezTo>
                      <a:pt x="719" y="398"/>
                      <a:pt x="691" y="358"/>
                      <a:pt x="652" y="339"/>
                    </a:cubicBezTo>
                    <a:cubicBezTo>
                      <a:pt x="652" y="338"/>
                      <a:pt x="653" y="338"/>
                      <a:pt x="653" y="337"/>
                    </a:cubicBezTo>
                    <a:cubicBezTo>
                      <a:pt x="652" y="337"/>
                      <a:pt x="651" y="337"/>
                      <a:pt x="651" y="337"/>
                    </a:cubicBezTo>
                    <a:cubicBezTo>
                      <a:pt x="652" y="337"/>
                      <a:pt x="653" y="335"/>
                      <a:pt x="652" y="333"/>
                    </a:cubicBezTo>
                    <a:cubicBezTo>
                      <a:pt x="651" y="334"/>
                      <a:pt x="650" y="334"/>
                      <a:pt x="649" y="333"/>
                    </a:cubicBezTo>
                    <a:cubicBezTo>
                      <a:pt x="650" y="333"/>
                      <a:pt x="651" y="332"/>
                      <a:pt x="650" y="330"/>
                    </a:cubicBezTo>
                    <a:cubicBezTo>
                      <a:pt x="650" y="331"/>
                      <a:pt x="646" y="331"/>
                      <a:pt x="645" y="330"/>
                    </a:cubicBezTo>
                    <a:cubicBezTo>
                      <a:pt x="646" y="330"/>
                      <a:pt x="646" y="328"/>
                      <a:pt x="645" y="327"/>
                    </a:cubicBezTo>
                    <a:cubicBezTo>
                      <a:pt x="644" y="328"/>
                      <a:pt x="641" y="328"/>
                      <a:pt x="639" y="327"/>
                    </a:cubicBezTo>
                    <a:cubicBezTo>
                      <a:pt x="640" y="327"/>
                      <a:pt x="639" y="325"/>
                      <a:pt x="638" y="324"/>
                    </a:cubicBezTo>
                    <a:cubicBezTo>
                      <a:pt x="631" y="326"/>
                      <a:pt x="627" y="319"/>
                      <a:pt x="625" y="317"/>
                    </a:cubicBezTo>
                    <a:cubicBezTo>
                      <a:pt x="622" y="314"/>
                      <a:pt x="616" y="308"/>
                      <a:pt x="613" y="307"/>
                    </a:cubicBezTo>
                    <a:cubicBezTo>
                      <a:pt x="613" y="307"/>
                      <a:pt x="613" y="307"/>
                      <a:pt x="613" y="307"/>
                    </a:cubicBezTo>
                    <a:cubicBezTo>
                      <a:pt x="613" y="304"/>
                      <a:pt x="611" y="303"/>
                      <a:pt x="610" y="303"/>
                    </a:cubicBezTo>
                    <a:cubicBezTo>
                      <a:pt x="609" y="303"/>
                      <a:pt x="608" y="300"/>
                      <a:pt x="607" y="298"/>
                    </a:cubicBezTo>
                    <a:cubicBezTo>
                      <a:pt x="607" y="297"/>
                      <a:pt x="605" y="295"/>
                      <a:pt x="602" y="294"/>
                    </a:cubicBezTo>
                    <a:cubicBezTo>
                      <a:pt x="603" y="294"/>
                      <a:pt x="603" y="294"/>
                      <a:pt x="603" y="294"/>
                    </a:cubicBezTo>
                    <a:cubicBezTo>
                      <a:pt x="605" y="293"/>
                      <a:pt x="606" y="291"/>
                      <a:pt x="606" y="289"/>
                    </a:cubicBezTo>
                    <a:cubicBezTo>
                      <a:pt x="606" y="286"/>
                      <a:pt x="604" y="284"/>
                      <a:pt x="602" y="284"/>
                    </a:cubicBezTo>
                    <a:cubicBezTo>
                      <a:pt x="603" y="283"/>
                      <a:pt x="603" y="283"/>
                      <a:pt x="603" y="283"/>
                    </a:cubicBezTo>
                    <a:cubicBezTo>
                      <a:pt x="603" y="283"/>
                      <a:pt x="603" y="282"/>
                      <a:pt x="602" y="282"/>
                    </a:cubicBezTo>
                    <a:cubicBezTo>
                      <a:pt x="605" y="282"/>
                      <a:pt x="607" y="279"/>
                      <a:pt x="607" y="275"/>
                    </a:cubicBezTo>
                    <a:cubicBezTo>
                      <a:pt x="607" y="270"/>
                      <a:pt x="602" y="267"/>
                      <a:pt x="602" y="265"/>
                    </a:cubicBezTo>
                    <a:cubicBezTo>
                      <a:pt x="602" y="265"/>
                      <a:pt x="602" y="265"/>
                      <a:pt x="602" y="265"/>
                    </a:cubicBezTo>
                    <a:cubicBezTo>
                      <a:pt x="602" y="264"/>
                      <a:pt x="602" y="264"/>
                      <a:pt x="602" y="264"/>
                    </a:cubicBezTo>
                    <a:cubicBezTo>
                      <a:pt x="602" y="264"/>
                      <a:pt x="602" y="264"/>
                      <a:pt x="602" y="264"/>
                    </a:cubicBezTo>
                    <a:cubicBezTo>
                      <a:pt x="602" y="263"/>
                      <a:pt x="602" y="262"/>
                      <a:pt x="603" y="262"/>
                    </a:cubicBezTo>
                    <a:cubicBezTo>
                      <a:pt x="604" y="261"/>
                      <a:pt x="603" y="261"/>
                      <a:pt x="602" y="260"/>
                    </a:cubicBezTo>
                    <a:cubicBezTo>
                      <a:pt x="602" y="260"/>
                      <a:pt x="602" y="260"/>
                      <a:pt x="602" y="260"/>
                    </a:cubicBezTo>
                    <a:cubicBezTo>
                      <a:pt x="602" y="260"/>
                      <a:pt x="602" y="260"/>
                      <a:pt x="602" y="260"/>
                    </a:cubicBezTo>
                    <a:cubicBezTo>
                      <a:pt x="602" y="260"/>
                      <a:pt x="602" y="260"/>
                      <a:pt x="602" y="259"/>
                    </a:cubicBezTo>
                    <a:cubicBezTo>
                      <a:pt x="602" y="259"/>
                      <a:pt x="602" y="259"/>
                      <a:pt x="602" y="259"/>
                    </a:cubicBezTo>
                    <a:cubicBezTo>
                      <a:pt x="602" y="259"/>
                      <a:pt x="602" y="259"/>
                      <a:pt x="602" y="259"/>
                    </a:cubicBezTo>
                    <a:cubicBezTo>
                      <a:pt x="602" y="259"/>
                      <a:pt x="602" y="259"/>
                      <a:pt x="602" y="259"/>
                    </a:cubicBezTo>
                    <a:cubicBezTo>
                      <a:pt x="604" y="258"/>
                      <a:pt x="605" y="256"/>
                      <a:pt x="605" y="254"/>
                    </a:cubicBezTo>
                    <a:cubicBezTo>
                      <a:pt x="605" y="253"/>
                      <a:pt x="604" y="251"/>
                      <a:pt x="602" y="250"/>
                    </a:cubicBezTo>
                    <a:cubicBezTo>
                      <a:pt x="602" y="250"/>
                      <a:pt x="602" y="250"/>
                      <a:pt x="602" y="250"/>
                    </a:cubicBezTo>
                    <a:cubicBezTo>
                      <a:pt x="602" y="250"/>
                      <a:pt x="602" y="249"/>
                      <a:pt x="601" y="249"/>
                    </a:cubicBezTo>
                    <a:cubicBezTo>
                      <a:pt x="601" y="249"/>
                      <a:pt x="602" y="249"/>
                      <a:pt x="602" y="248"/>
                    </a:cubicBezTo>
                    <a:cubicBezTo>
                      <a:pt x="602" y="247"/>
                      <a:pt x="601" y="247"/>
                      <a:pt x="601" y="247"/>
                    </a:cubicBezTo>
                    <a:cubicBezTo>
                      <a:pt x="601" y="247"/>
                      <a:pt x="601" y="246"/>
                      <a:pt x="601" y="246"/>
                    </a:cubicBezTo>
                    <a:cubicBezTo>
                      <a:pt x="601" y="246"/>
                      <a:pt x="601" y="246"/>
                      <a:pt x="601" y="245"/>
                    </a:cubicBezTo>
                    <a:cubicBezTo>
                      <a:pt x="601" y="245"/>
                      <a:pt x="601" y="245"/>
                      <a:pt x="601" y="245"/>
                    </a:cubicBezTo>
                    <a:cubicBezTo>
                      <a:pt x="601" y="245"/>
                      <a:pt x="601" y="245"/>
                      <a:pt x="601" y="245"/>
                    </a:cubicBezTo>
                    <a:cubicBezTo>
                      <a:pt x="601" y="244"/>
                      <a:pt x="601" y="244"/>
                      <a:pt x="601" y="244"/>
                    </a:cubicBezTo>
                    <a:cubicBezTo>
                      <a:pt x="601" y="244"/>
                      <a:pt x="601" y="244"/>
                      <a:pt x="601" y="244"/>
                    </a:cubicBezTo>
                    <a:cubicBezTo>
                      <a:pt x="604" y="243"/>
                      <a:pt x="607" y="241"/>
                      <a:pt x="607" y="237"/>
                    </a:cubicBezTo>
                    <a:cubicBezTo>
                      <a:pt x="607" y="237"/>
                      <a:pt x="607" y="236"/>
                      <a:pt x="607" y="236"/>
                    </a:cubicBezTo>
                    <a:cubicBezTo>
                      <a:pt x="607" y="239"/>
                      <a:pt x="605" y="242"/>
                      <a:pt x="602" y="242"/>
                    </a:cubicBezTo>
                    <a:cubicBezTo>
                      <a:pt x="602" y="242"/>
                      <a:pt x="602" y="242"/>
                      <a:pt x="602" y="242"/>
                    </a:cubicBezTo>
                    <a:cubicBezTo>
                      <a:pt x="602" y="241"/>
                      <a:pt x="601" y="240"/>
                      <a:pt x="601" y="240"/>
                    </a:cubicBezTo>
                    <a:cubicBezTo>
                      <a:pt x="601" y="240"/>
                      <a:pt x="601" y="240"/>
                      <a:pt x="601" y="240"/>
                    </a:cubicBezTo>
                    <a:cubicBezTo>
                      <a:pt x="601" y="240"/>
                      <a:pt x="601" y="240"/>
                      <a:pt x="601" y="240"/>
                    </a:cubicBezTo>
                    <a:cubicBezTo>
                      <a:pt x="602" y="239"/>
                      <a:pt x="603" y="238"/>
                      <a:pt x="603" y="238"/>
                    </a:cubicBezTo>
                    <a:cubicBezTo>
                      <a:pt x="603" y="237"/>
                      <a:pt x="602" y="236"/>
                      <a:pt x="601" y="235"/>
                    </a:cubicBezTo>
                    <a:cubicBezTo>
                      <a:pt x="601" y="235"/>
                      <a:pt x="601" y="235"/>
                      <a:pt x="601" y="235"/>
                    </a:cubicBezTo>
                    <a:cubicBezTo>
                      <a:pt x="601" y="235"/>
                      <a:pt x="601" y="235"/>
                      <a:pt x="601" y="234"/>
                    </a:cubicBezTo>
                    <a:cubicBezTo>
                      <a:pt x="601" y="234"/>
                      <a:pt x="601" y="234"/>
                      <a:pt x="601" y="234"/>
                    </a:cubicBezTo>
                    <a:cubicBezTo>
                      <a:pt x="601" y="234"/>
                      <a:pt x="601" y="234"/>
                      <a:pt x="602" y="234"/>
                    </a:cubicBezTo>
                    <a:cubicBezTo>
                      <a:pt x="602" y="234"/>
                      <a:pt x="602" y="234"/>
                      <a:pt x="603" y="235"/>
                    </a:cubicBezTo>
                    <a:cubicBezTo>
                      <a:pt x="603" y="234"/>
                      <a:pt x="603" y="234"/>
                      <a:pt x="603" y="234"/>
                    </a:cubicBezTo>
                    <a:cubicBezTo>
                      <a:pt x="603" y="234"/>
                      <a:pt x="602" y="233"/>
                      <a:pt x="602" y="233"/>
                    </a:cubicBezTo>
                    <a:cubicBezTo>
                      <a:pt x="602" y="233"/>
                      <a:pt x="601" y="233"/>
                      <a:pt x="601" y="233"/>
                    </a:cubicBezTo>
                    <a:cubicBezTo>
                      <a:pt x="601" y="232"/>
                      <a:pt x="600" y="230"/>
                      <a:pt x="600" y="230"/>
                    </a:cubicBezTo>
                    <a:cubicBezTo>
                      <a:pt x="600" y="230"/>
                      <a:pt x="599" y="232"/>
                      <a:pt x="599" y="233"/>
                    </a:cubicBezTo>
                    <a:cubicBezTo>
                      <a:pt x="599" y="233"/>
                      <a:pt x="599" y="233"/>
                      <a:pt x="599" y="233"/>
                    </a:cubicBezTo>
                    <a:cubicBezTo>
                      <a:pt x="598" y="233"/>
                      <a:pt x="598" y="234"/>
                      <a:pt x="598" y="234"/>
                    </a:cubicBezTo>
                    <a:cubicBezTo>
                      <a:pt x="598" y="234"/>
                      <a:pt x="598" y="234"/>
                      <a:pt x="598" y="235"/>
                    </a:cubicBezTo>
                    <a:cubicBezTo>
                      <a:pt x="598" y="234"/>
                      <a:pt x="599" y="234"/>
                      <a:pt x="599" y="234"/>
                    </a:cubicBezTo>
                    <a:cubicBezTo>
                      <a:pt x="599" y="234"/>
                      <a:pt x="599" y="234"/>
                      <a:pt x="600" y="234"/>
                    </a:cubicBezTo>
                    <a:cubicBezTo>
                      <a:pt x="600" y="234"/>
                      <a:pt x="600" y="234"/>
                      <a:pt x="600" y="234"/>
                    </a:cubicBezTo>
                    <a:cubicBezTo>
                      <a:pt x="600" y="234"/>
                      <a:pt x="600" y="234"/>
                      <a:pt x="600" y="234"/>
                    </a:cubicBezTo>
                    <a:cubicBezTo>
                      <a:pt x="600" y="235"/>
                      <a:pt x="600" y="235"/>
                      <a:pt x="600" y="235"/>
                    </a:cubicBezTo>
                    <a:cubicBezTo>
                      <a:pt x="600" y="235"/>
                      <a:pt x="600" y="235"/>
                      <a:pt x="600" y="235"/>
                    </a:cubicBezTo>
                    <a:cubicBezTo>
                      <a:pt x="599" y="236"/>
                      <a:pt x="598" y="237"/>
                      <a:pt x="598" y="238"/>
                    </a:cubicBezTo>
                    <a:cubicBezTo>
                      <a:pt x="598" y="239"/>
                      <a:pt x="599" y="239"/>
                      <a:pt x="600" y="240"/>
                    </a:cubicBezTo>
                    <a:cubicBezTo>
                      <a:pt x="600" y="240"/>
                      <a:pt x="600" y="240"/>
                      <a:pt x="600" y="240"/>
                    </a:cubicBezTo>
                    <a:cubicBezTo>
                      <a:pt x="600" y="240"/>
                      <a:pt x="600" y="240"/>
                      <a:pt x="600" y="240"/>
                    </a:cubicBezTo>
                    <a:cubicBezTo>
                      <a:pt x="599" y="240"/>
                      <a:pt x="599" y="241"/>
                      <a:pt x="599" y="242"/>
                    </a:cubicBezTo>
                    <a:cubicBezTo>
                      <a:pt x="599" y="242"/>
                      <a:pt x="599" y="242"/>
                      <a:pt x="599" y="242"/>
                    </a:cubicBezTo>
                    <a:cubicBezTo>
                      <a:pt x="596" y="242"/>
                      <a:pt x="594" y="239"/>
                      <a:pt x="594" y="236"/>
                    </a:cubicBezTo>
                    <a:cubicBezTo>
                      <a:pt x="594" y="237"/>
                      <a:pt x="594" y="237"/>
                      <a:pt x="594" y="237"/>
                    </a:cubicBezTo>
                    <a:cubicBezTo>
                      <a:pt x="594" y="241"/>
                      <a:pt x="596" y="244"/>
                      <a:pt x="600" y="244"/>
                    </a:cubicBezTo>
                    <a:cubicBezTo>
                      <a:pt x="600" y="244"/>
                      <a:pt x="600" y="244"/>
                      <a:pt x="600" y="244"/>
                    </a:cubicBezTo>
                    <a:cubicBezTo>
                      <a:pt x="600" y="244"/>
                      <a:pt x="600" y="244"/>
                      <a:pt x="600" y="245"/>
                    </a:cubicBezTo>
                    <a:cubicBezTo>
                      <a:pt x="600" y="245"/>
                      <a:pt x="599" y="245"/>
                      <a:pt x="599" y="245"/>
                    </a:cubicBezTo>
                    <a:cubicBezTo>
                      <a:pt x="599" y="245"/>
                      <a:pt x="600" y="245"/>
                      <a:pt x="600" y="245"/>
                    </a:cubicBezTo>
                    <a:cubicBezTo>
                      <a:pt x="600" y="246"/>
                      <a:pt x="600" y="246"/>
                      <a:pt x="600" y="246"/>
                    </a:cubicBezTo>
                    <a:cubicBezTo>
                      <a:pt x="600" y="246"/>
                      <a:pt x="600" y="247"/>
                      <a:pt x="600" y="247"/>
                    </a:cubicBezTo>
                    <a:cubicBezTo>
                      <a:pt x="599" y="247"/>
                      <a:pt x="599" y="247"/>
                      <a:pt x="599" y="248"/>
                    </a:cubicBezTo>
                    <a:cubicBezTo>
                      <a:pt x="599" y="249"/>
                      <a:pt x="599" y="249"/>
                      <a:pt x="600" y="249"/>
                    </a:cubicBezTo>
                    <a:cubicBezTo>
                      <a:pt x="599" y="249"/>
                      <a:pt x="599" y="250"/>
                      <a:pt x="599" y="250"/>
                    </a:cubicBezTo>
                    <a:cubicBezTo>
                      <a:pt x="599" y="250"/>
                      <a:pt x="599" y="250"/>
                      <a:pt x="599" y="250"/>
                    </a:cubicBezTo>
                    <a:cubicBezTo>
                      <a:pt x="597" y="251"/>
                      <a:pt x="596" y="253"/>
                      <a:pt x="596" y="255"/>
                    </a:cubicBezTo>
                    <a:cubicBezTo>
                      <a:pt x="596" y="256"/>
                      <a:pt x="597" y="258"/>
                      <a:pt x="599" y="259"/>
                    </a:cubicBezTo>
                    <a:cubicBezTo>
                      <a:pt x="599" y="259"/>
                      <a:pt x="599" y="259"/>
                      <a:pt x="599" y="259"/>
                    </a:cubicBezTo>
                    <a:cubicBezTo>
                      <a:pt x="599" y="259"/>
                      <a:pt x="599" y="259"/>
                      <a:pt x="599" y="259"/>
                    </a:cubicBezTo>
                    <a:cubicBezTo>
                      <a:pt x="599" y="259"/>
                      <a:pt x="599" y="259"/>
                      <a:pt x="599" y="260"/>
                    </a:cubicBezTo>
                    <a:cubicBezTo>
                      <a:pt x="599" y="260"/>
                      <a:pt x="599" y="260"/>
                      <a:pt x="599" y="260"/>
                    </a:cubicBezTo>
                    <a:cubicBezTo>
                      <a:pt x="599" y="260"/>
                      <a:pt x="599" y="260"/>
                      <a:pt x="599" y="260"/>
                    </a:cubicBezTo>
                    <a:cubicBezTo>
                      <a:pt x="599" y="260"/>
                      <a:pt x="599" y="260"/>
                      <a:pt x="599" y="260"/>
                    </a:cubicBezTo>
                    <a:cubicBezTo>
                      <a:pt x="598" y="261"/>
                      <a:pt x="597" y="261"/>
                      <a:pt x="598" y="262"/>
                    </a:cubicBezTo>
                    <a:cubicBezTo>
                      <a:pt x="598" y="262"/>
                      <a:pt x="599" y="263"/>
                      <a:pt x="599" y="264"/>
                    </a:cubicBezTo>
                    <a:cubicBezTo>
                      <a:pt x="599" y="264"/>
                      <a:pt x="599" y="264"/>
                      <a:pt x="599" y="264"/>
                    </a:cubicBezTo>
                    <a:cubicBezTo>
                      <a:pt x="599" y="264"/>
                      <a:pt x="599" y="265"/>
                      <a:pt x="599" y="265"/>
                    </a:cubicBezTo>
                    <a:cubicBezTo>
                      <a:pt x="599" y="265"/>
                      <a:pt x="599" y="265"/>
                      <a:pt x="599" y="265"/>
                    </a:cubicBezTo>
                    <a:cubicBezTo>
                      <a:pt x="599" y="267"/>
                      <a:pt x="594" y="271"/>
                      <a:pt x="594" y="275"/>
                    </a:cubicBezTo>
                    <a:cubicBezTo>
                      <a:pt x="594" y="279"/>
                      <a:pt x="596" y="282"/>
                      <a:pt x="599" y="282"/>
                    </a:cubicBezTo>
                    <a:cubicBezTo>
                      <a:pt x="599" y="282"/>
                      <a:pt x="598" y="283"/>
                      <a:pt x="598" y="283"/>
                    </a:cubicBezTo>
                    <a:cubicBezTo>
                      <a:pt x="598" y="283"/>
                      <a:pt x="599" y="283"/>
                      <a:pt x="599" y="284"/>
                    </a:cubicBezTo>
                    <a:cubicBezTo>
                      <a:pt x="597" y="284"/>
                      <a:pt x="595" y="286"/>
                      <a:pt x="595" y="289"/>
                    </a:cubicBezTo>
                    <a:cubicBezTo>
                      <a:pt x="595" y="291"/>
                      <a:pt x="596" y="293"/>
                      <a:pt x="598" y="294"/>
                    </a:cubicBezTo>
                    <a:cubicBezTo>
                      <a:pt x="598" y="294"/>
                      <a:pt x="599" y="294"/>
                      <a:pt x="599" y="294"/>
                    </a:cubicBezTo>
                    <a:cubicBezTo>
                      <a:pt x="597" y="295"/>
                      <a:pt x="595" y="297"/>
                      <a:pt x="594" y="298"/>
                    </a:cubicBezTo>
                    <a:cubicBezTo>
                      <a:pt x="593" y="300"/>
                      <a:pt x="593" y="303"/>
                      <a:pt x="592" y="303"/>
                    </a:cubicBezTo>
                    <a:cubicBezTo>
                      <a:pt x="591" y="304"/>
                      <a:pt x="588" y="305"/>
                      <a:pt x="589" y="307"/>
                    </a:cubicBezTo>
                    <a:cubicBezTo>
                      <a:pt x="589" y="307"/>
                      <a:pt x="589" y="307"/>
                      <a:pt x="589" y="307"/>
                    </a:cubicBezTo>
                    <a:cubicBezTo>
                      <a:pt x="586" y="309"/>
                      <a:pt x="581" y="314"/>
                      <a:pt x="579" y="317"/>
                    </a:cubicBezTo>
                    <a:cubicBezTo>
                      <a:pt x="576" y="320"/>
                      <a:pt x="572" y="326"/>
                      <a:pt x="565" y="324"/>
                    </a:cubicBezTo>
                    <a:cubicBezTo>
                      <a:pt x="564" y="325"/>
                      <a:pt x="564" y="327"/>
                      <a:pt x="565" y="328"/>
                    </a:cubicBezTo>
                    <a:cubicBezTo>
                      <a:pt x="563" y="329"/>
                      <a:pt x="559" y="328"/>
                      <a:pt x="558" y="327"/>
                    </a:cubicBezTo>
                    <a:cubicBezTo>
                      <a:pt x="557" y="329"/>
                      <a:pt x="558" y="330"/>
                      <a:pt x="559" y="331"/>
                    </a:cubicBezTo>
                    <a:cubicBezTo>
                      <a:pt x="557" y="331"/>
                      <a:pt x="554" y="331"/>
                      <a:pt x="553" y="331"/>
                    </a:cubicBezTo>
                    <a:cubicBezTo>
                      <a:pt x="553" y="332"/>
                      <a:pt x="554" y="333"/>
                      <a:pt x="555" y="334"/>
                    </a:cubicBezTo>
                    <a:cubicBezTo>
                      <a:pt x="553" y="335"/>
                      <a:pt x="552" y="335"/>
                      <a:pt x="551" y="334"/>
                    </a:cubicBezTo>
                    <a:cubicBezTo>
                      <a:pt x="551" y="336"/>
                      <a:pt x="552" y="337"/>
                      <a:pt x="553" y="338"/>
                    </a:cubicBezTo>
                    <a:cubicBezTo>
                      <a:pt x="553" y="338"/>
                      <a:pt x="552" y="338"/>
                      <a:pt x="551" y="338"/>
                    </a:cubicBezTo>
                    <a:cubicBezTo>
                      <a:pt x="551" y="338"/>
                      <a:pt x="551" y="339"/>
                      <a:pt x="552" y="340"/>
                    </a:cubicBezTo>
                    <a:cubicBezTo>
                      <a:pt x="532" y="349"/>
                      <a:pt x="516" y="363"/>
                      <a:pt x="504" y="381"/>
                    </a:cubicBezTo>
                    <a:cubicBezTo>
                      <a:pt x="493" y="400"/>
                      <a:pt x="486" y="422"/>
                      <a:pt x="486" y="445"/>
                    </a:cubicBezTo>
                    <a:cubicBezTo>
                      <a:pt x="486" y="453"/>
                      <a:pt x="487" y="460"/>
                      <a:pt x="488" y="467"/>
                    </a:cubicBezTo>
                    <a:cubicBezTo>
                      <a:pt x="488" y="496"/>
                      <a:pt x="488" y="496"/>
                      <a:pt x="488" y="496"/>
                    </a:cubicBezTo>
                    <a:cubicBezTo>
                      <a:pt x="486" y="489"/>
                      <a:pt x="481" y="483"/>
                      <a:pt x="475" y="478"/>
                    </a:cubicBezTo>
                    <a:cubicBezTo>
                      <a:pt x="473" y="477"/>
                      <a:pt x="470" y="475"/>
                      <a:pt x="467" y="474"/>
                    </a:cubicBezTo>
                    <a:cubicBezTo>
                      <a:pt x="466" y="472"/>
                      <a:pt x="462" y="469"/>
                      <a:pt x="457" y="469"/>
                    </a:cubicBezTo>
                    <a:cubicBezTo>
                      <a:pt x="457" y="468"/>
                      <a:pt x="457" y="468"/>
                      <a:pt x="457" y="468"/>
                    </a:cubicBezTo>
                    <a:cubicBezTo>
                      <a:pt x="457" y="467"/>
                      <a:pt x="455" y="465"/>
                      <a:pt x="453" y="465"/>
                    </a:cubicBezTo>
                    <a:cubicBezTo>
                      <a:pt x="452" y="465"/>
                      <a:pt x="451" y="466"/>
                      <a:pt x="451" y="466"/>
                    </a:cubicBezTo>
                    <a:cubicBezTo>
                      <a:pt x="450" y="467"/>
                      <a:pt x="449" y="468"/>
                      <a:pt x="449" y="469"/>
                    </a:cubicBezTo>
                    <a:cubicBezTo>
                      <a:pt x="449" y="469"/>
                      <a:pt x="449" y="469"/>
                      <a:pt x="449" y="469"/>
                    </a:cubicBezTo>
                    <a:cubicBezTo>
                      <a:pt x="444" y="470"/>
                      <a:pt x="440" y="472"/>
                      <a:pt x="439" y="474"/>
                    </a:cubicBezTo>
                    <a:cubicBezTo>
                      <a:pt x="437" y="475"/>
                      <a:pt x="434" y="477"/>
                      <a:pt x="432" y="478"/>
                    </a:cubicBezTo>
                    <a:cubicBezTo>
                      <a:pt x="424" y="484"/>
                      <a:pt x="418" y="492"/>
                      <a:pt x="417" y="502"/>
                    </a:cubicBezTo>
                    <a:cubicBezTo>
                      <a:pt x="413" y="504"/>
                      <a:pt x="413" y="504"/>
                      <a:pt x="413" y="504"/>
                    </a:cubicBezTo>
                    <a:cubicBezTo>
                      <a:pt x="413" y="512"/>
                      <a:pt x="413" y="512"/>
                      <a:pt x="413" y="512"/>
                    </a:cubicBezTo>
                    <a:cubicBezTo>
                      <a:pt x="410" y="514"/>
                      <a:pt x="410" y="514"/>
                      <a:pt x="410" y="514"/>
                    </a:cubicBezTo>
                    <a:cubicBezTo>
                      <a:pt x="400" y="521"/>
                      <a:pt x="400" y="521"/>
                      <a:pt x="400" y="521"/>
                    </a:cubicBezTo>
                    <a:cubicBezTo>
                      <a:pt x="400" y="521"/>
                      <a:pt x="400" y="521"/>
                      <a:pt x="400" y="521"/>
                    </a:cubicBezTo>
                    <a:cubicBezTo>
                      <a:pt x="399" y="520"/>
                      <a:pt x="399" y="520"/>
                      <a:pt x="398" y="520"/>
                    </a:cubicBezTo>
                    <a:cubicBezTo>
                      <a:pt x="398" y="520"/>
                      <a:pt x="398" y="520"/>
                      <a:pt x="398" y="520"/>
                    </a:cubicBezTo>
                    <a:cubicBezTo>
                      <a:pt x="398" y="518"/>
                      <a:pt x="397" y="517"/>
                      <a:pt x="395" y="516"/>
                    </a:cubicBezTo>
                    <a:cubicBezTo>
                      <a:pt x="395" y="516"/>
                      <a:pt x="395" y="516"/>
                      <a:pt x="395" y="516"/>
                    </a:cubicBezTo>
                    <a:cubicBezTo>
                      <a:pt x="395" y="516"/>
                      <a:pt x="395" y="515"/>
                      <a:pt x="395" y="515"/>
                    </a:cubicBezTo>
                    <a:cubicBezTo>
                      <a:pt x="395" y="515"/>
                      <a:pt x="395" y="515"/>
                      <a:pt x="395" y="515"/>
                    </a:cubicBezTo>
                    <a:cubicBezTo>
                      <a:pt x="396" y="514"/>
                      <a:pt x="396" y="514"/>
                      <a:pt x="396" y="514"/>
                    </a:cubicBezTo>
                    <a:cubicBezTo>
                      <a:pt x="396" y="513"/>
                      <a:pt x="396" y="513"/>
                      <a:pt x="395" y="513"/>
                    </a:cubicBezTo>
                    <a:cubicBezTo>
                      <a:pt x="395" y="513"/>
                      <a:pt x="395" y="513"/>
                      <a:pt x="395" y="513"/>
                    </a:cubicBezTo>
                    <a:cubicBezTo>
                      <a:pt x="395" y="512"/>
                      <a:pt x="395" y="512"/>
                      <a:pt x="395" y="512"/>
                    </a:cubicBezTo>
                    <a:cubicBezTo>
                      <a:pt x="395" y="512"/>
                      <a:pt x="396" y="512"/>
                      <a:pt x="396" y="511"/>
                    </a:cubicBezTo>
                    <a:cubicBezTo>
                      <a:pt x="396" y="511"/>
                      <a:pt x="395" y="511"/>
                      <a:pt x="395" y="511"/>
                    </a:cubicBezTo>
                    <a:cubicBezTo>
                      <a:pt x="395" y="511"/>
                      <a:pt x="395" y="511"/>
                      <a:pt x="395" y="510"/>
                    </a:cubicBezTo>
                    <a:cubicBezTo>
                      <a:pt x="395" y="510"/>
                      <a:pt x="395" y="510"/>
                      <a:pt x="395" y="510"/>
                    </a:cubicBezTo>
                    <a:cubicBezTo>
                      <a:pt x="395" y="510"/>
                      <a:pt x="395" y="510"/>
                      <a:pt x="395" y="509"/>
                    </a:cubicBezTo>
                    <a:cubicBezTo>
                      <a:pt x="395" y="509"/>
                      <a:pt x="395" y="506"/>
                      <a:pt x="395" y="506"/>
                    </a:cubicBezTo>
                    <a:cubicBezTo>
                      <a:pt x="394" y="506"/>
                      <a:pt x="394" y="509"/>
                      <a:pt x="394" y="509"/>
                    </a:cubicBezTo>
                    <a:cubicBezTo>
                      <a:pt x="394" y="510"/>
                      <a:pt x="394" y="510"/>
                      <a:pt x="394" y="510"/>
                    </a:cubicBezTo>
                    <a:cubicBezTo>
                      <a:pt x="394" y="510"/>
                      <a:pt x="394" y="510"/>
                      <a:pt x="394" y="510"/>
                    </a:cubicBezTo>
                    <a:cubicBezTo>
                      <a:pt x="394" y="511"/>
                      <a:pt x="394" y="511"/>
                      <a:pt x="394" y="511"/>
                    </a:cubicBezTo>
                    <a:cubicBezTo>
                      <a:pt x="394" y="511"/>
                      <a:pt x="394" y="511"/>
                      <a:pt x="394" y="511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4" y="512"/>
                      <a:pt x="394" y="512"/>
                      <a:pt x="394" y="513"/>
                    </a:cubicBezTo>
                    <a:cubicBezTo>
                      <a:pt x="394" y="513"/>
                      <a:pt x="394" y="513"/>
                      <a:pt x="394" y="513"/>
                    </a:cubicBezTo>
                    <a:cubicBezTo>
                      <a:pt x="394" y="513"/>
                      <a:pt x="393" y="514"/>
                      <a:pt x="393" y="514"/>
                    </a:cubicBezTo>
                    <a:cubicBezTo>
                      <a:pt x="393" y="514"/>
                      <a:pt x="394" y="514"/>
                      <a:pt x="394" y="515"/>
                    </a:cubicBezTo>
                    <a:cubicBezTo>
                      <a:pt x="394" y="515"/>
                      <a:pt x="394" y="515"/>
                      <a:pt x="394" y="515"/>
                    </a:cubicBezTo>
                    <a:cubicBezTo>
                      <a:pt x="394" y="515"/>
                      <a:pt x="394" y="516"/>
                      <a:pt x="394" y="516"/>
                    </a:cubicBezTo>
                    <a:cubicBezTo>
                      <a:pt x="394" y="516"/>
                      <a:pt x="394" y="516"/>
                      <a:pt x="394" y="516"/>
                    </a:cubicBezTo>
                    <a:cubicBezTo>
                      <a:pt x="392" y="517"/>
                      <a:pt x="391" y="518"/>
                      <a:pt x="391" y="520"/>
                    </a:cubicBezTo>
                    <a:cubicBezTo>
                      <a:pt x="391" y="520"/>
                      <a:pt x="391" y="520"/>
                      <a:pt x="391" y="520"/>
                    </a:cubicBezTo>
                    <a:cubicBezTo>
                      <a:pt x="389" y="521"/>
                      <a:pt x="388" y="521"/>
                      <a:pt x="388" y="522"/>
                    </a:cubicBezTo>
                    <a:cubicBezTo>
                      <a:pt x="388" y="523"/>
                      <a:pt x="391" y="521"/>
                      <a:pt x="391" y="525"/>
                    </a:cubicBezTo>
                    <a:cubicBezTo>
                      <a:pt x="392" y="526"/>
                      <a:pt x="392" y="527"/>
                      <a:pt x="392" y="527"/>
                    </a:cubicBezTo>
                    <a:cubicBezTo>
                      <a:pt x="392" y="527"/>
                      <a:pt x="391" y="528"/>
                      <a:pt x="391" y="528"/>
                    </a:cubicBezTo>
                    <a:cubicBezTo>
                      <a:pt x="391" y="529"/>
                      <a:pt x="391" y="529"/>
                      <a:pt x="392" y="529"/>
                    </a:cubicBezTo>
                    <a:cubicBezTo>
                      <a:pt x="392" y="559"/>
                      <a:pt x="392" y="559"/>
                      <a:pt x="392" y="559"/>
                    </a:cubicBezTo>
                    <a:cubicBezTo>
                      <a:pt x="384" y="560"/>
                      <a:pt x="384" y="560"/>
                      <a:pt x="384" y="560"/>
                    </a:cubicBezTo>
                    <a:cubicBezTo>
                      <a:pt x="381" y="556"/>
                      <a:pt x="381" y="556"/>
                      <a:pt x="381" y="556"/>
                    </a:cubicBezTo>
                    <a:cubicBezTo>
                      <a:pt x="381" y="547"/>
                      <a:pt x="381" y="547"/>
                      <a:pt x="381" y="547"/>
                    </a:cubicBezTo>
                    <a:cubicBezTo>
                      <a:pt x="381" y="546"/>
                      <a:pt x="382" y="546"/>
                      <a:pt x="382" y="546"/>
                    </a:cubicBezTo>
                    <a:cubicBezTo>
                      <a:pt x="382" y="546"/>
                      <a:pt x="381" y="545"/>
                      <a:pt x="381" y="545"/>
                    </a:cubicBezTo>
                    <a:cubicBezTo>
                      <a:pt x="381" y="545"/>
                      <a:pt x="381" y="544"/>
                      <a:pt x="381" y="544"/>
                    </a:cubicBezTo>
                    <a:cubicBezTo>
                      <a:pt x="382" y="540"/>
                      <a:pt x="384" y="542"/>
                      <a:pt x="384" y="541"/>
                    </a:cubicBezTo>
                    <a:cubicBezTo>
                      <a:pt x="384" y="540"/>
                      <a:pt x="383" y="540"/>
                      <a:pt x="382" y="540"/>
                    </a:cubicBezTo>
                    <a:cubicBezTo>
                      <a:pt x="382" y="540"/>
                      <a:pt x="382" y="540"/>
                      <a:pt x="382" y="540"/>
                    </a:cubicBezTo>
                    <a:cubicBezTo>
                      <a:pt x="382" y="538"/>
                      <a:pt x="381" y="537"/>
                      <a:pt x="379" y="537"/>
                    </a:cubicBezTo>
                    <a:cubicBezTo>
                      <a:pt x="379" y="537"/>
                      <a:pt x="379" y="537"/>
                      <a:pt x="379" y="537"/>
                    </a:cubicBezTo>
                    <a:cubicBezTo>
                      <a:pt x="379" y="536"/>
                      <a:pt x="379" y="536"/>
                      <a:pt x="379" y="536"/>
                    </a:cubicBezTo>
                    <a:cubicBezTo>
                      <a:pt x="379" y="536"/>
                      <a:pt x="379" y="536"/>
                      <a:pt x="379" y="536"/>
                    </a:cubicBezTo>
                    <a:cubicBezTo>
                      <a:pt x="379" y="536"/>
                      <a:pt x="380" y="535"/>
                      <a:pt x="380" y="535"/>
                    </a:cubicBezTo>
                    <a:cubicBezTo>
                      <a:pt x="380" y="535"/>
                      <a:pt x="380" y="535"/>
                      <a:pt x="379" y="535"/>
                    </a:cubicBezTo>
                    <a:cubicBezTo>
                      <a:pt x="379" y="535"/>
                      <a:pt x="379" y="534"/>
                      <a:pt x="379" y="534"/>
                    </a:cubicBezTo>
                    <a:cubicBezTo>
                      <a:pt x="379" y="534"/>
                      <a:pt x="379" y="534"/>
                      <a:pt x="379" y="534"/>
                    </a:cubicBezTo>
                    <a:cubicBezTo>
                      <a:pt x="379" y="534"/>
                      <a:pt x="380" y="534"/>
                      <a:pt x="380" y="533"/>
                    </a:cubicBezTo>
                    <a:cubicBezTo>
                      <a:pt x="380" y="533"/>
                      <a:pt x="379" y="533"/>
                      <a:pt x="379" y="533"/>
                    </a:cubicBezTo>
                    <a:cubicBezTo>
                      <a:pt x="379" y="533"/>
                      <a:pt x="379" y="533"/>
                      <a:pt x="379" y="533"/>
                    </a:cubicBezTo>
                    <a:cubicBezTo>
                      <a:pt x="379" y="532"/>
                      <a:pt x="379" y="532"/>
                      <a:pt x="379" y="532"/>
                    </a:cubicBezTo>
                    <a:cubicBezTo>
                      <a:pt x="379" y="532"/>
                      <a:pt x="379" y="532"/>
                      <a:pt x="379" y="532"/>
                    </a:cubicBezTo>
                    <a:cubicBezTo>
                      <a:pt x="379" y="532"/>
                      <a:pt x="379" y="529"/>
                      <a:pt x="379" y="529"/>
                    </a:cubicBezTo>
                    <a:cubicBezTo>
                      <a:pt x="379" y="529"/>
                      <a:pt x="378" y="532"/>
                      <a:pt x="378" y="532"/>
                    </a:cubicBezTo>
                    <a:cubicBezTo>
                      <a:pt x="378" y="532"/>
                      <a:pt x="378" y="532"/>
                      <a:pt x="378" y="532"/>
                    </a:cubicBezTo>
                    <a:cubicBezTo>
                      <a:pt x="378" y="532"/>
                      <a:pt x="378" y="532"/>
                      <a:pt x="378" y="533"/>
                    </a:cubicBezTo>
                    <a:cubicBezTo>
                      <a:pt x="378" y="533"/>
                      <a:pt x="378" y="533"/>
                      <a:pt x="379" y="533"/>
                    </a:cubicBezTo>
                    <a:cubicBezTo>
                      <a:pt x="378" y="533"/>
                      <a:pt x="378" y="533"/>
                      <a:pt x="378" y="533"/>
                    </a:cubicBezTo>
                    <a:cubicBezTo>
                      <a:pt x="378" y="534"/>
                      <a:pt x="378" y="534"/>
                      <a:pt x="378" y="534"/>
                    </a:cubicBezTo>
                    <a:cubicBezTo>
                      <a:pt x="378" y="534"/>
                      <a:pt x="378" y="534"/>
                      <a:pt x="378" y="534"/>
                    </a:cubicBezTo>
                    <a:cubicBezTo>
                      <a:pt x="378" y="534"/>
                      <a:pt x="378" y="535"/>
                      <a:pt x="378" y="535"/>
                    </a:cubicBezTo>
                    <a:cubicBezTo>
                      <a:pt x="378" y="535"/>
                      <a:pt x="378" y="535"/>
                      <a:pt x="378" y="535"/>
                    </a:cubicBezTo>
                    <a:cubicBezTo>
                      <a:pt x="378" y="535"/>
                      <a:pt x="378" y="536"/>
                      <a:pt x="378" y="536"/>
                    </a:cubicBezTo>
                    <a:cubicBezTo>
                      <a:pt x="378" y="536"/>
                      <a:pt x="378" y="536"/>
                      <a:pt x="378" y="536"/>
                    </a:cubicBezTo>
                    <a:cubicBezTo>
                      <a:pt x="378" y="536"/>
                      <a:pt x="378" y="536"/>
                      <a:pt x="379" y="537"/>
                    </a:cubicBezTo>
                    <a:cubicBezTo>
                      <a:pt x="378" y="537"/>
                      <a:pt x="378" y="537"/>
                      <a:pt x="378" y="537"/>
                    </a:cubicBezTo>
                    <a:cubicBezTo>
                      <a:pt x="377" y="537"/>
                      <a:pt x="376" y="538"/>
                      <a:pt x="376" y="540"/>
                    </a:cubicBezTo>
                    <a:cubicBezTo>
                      <a:pt x="376" y="540"/>
                      <a:pt x="376" y="540"/>
                      <a:pt x="376" y="540"/>
                    </a:cubicBezTo>
                    <a:cubicBezTo>
                      <a:pt x="375" y="540"/>
                      <a:pt x="374" y="541"/>
                      <a:pt x="374" y="541"/>
                    </a:cubicBezTo>
                    <a:cubicBezTo>
                      <a:pt x="374" y="542"/>
                      <a:pt x="376" y="540"/>
                      <a:pt x="376" y="544"/>
                    </a:cubicBezTo>
                    <a:cubicBezTo>
                      <a:pt x="376" y="544"/>
                      <a:pt x="377" y="545"/>
                      <a:pt x="377" y="545"/>
                    </a:cubicBezTo>
                    <a:cubicBezTo>
                      <a:pt x="377" y="545"/>
                      <a:pt x="376" y="546"/>
                      <a:pt x="376" y="546"/>
                    </a:cubicBezTo>
                    <a:cubicBezTo>
                      <a:pt x="376" y="546"/>
                      <a:pt x="376" y="547"/>
                      <a:pt x="377" y="547"/>
                    </a:cubicBezTo>
                    <a:cubicBezTo>
                      <a:pt x="377" y="551"/>
                      <a:pt x="377" y="551"/>
                      <a:pt x="377" y="551"/>
                    </a:cubicBezTo>
                    <a:cubicBezTo>
                      <a:pt x="371" y="545"/>
                      <a:pt x="371" y="545"/>
                      <a:pt x="371" y="545"/>
                    </a:cubicBezTo>
                    <a:cubicBezTo>
                      <a:pt x="368" y="540"/>
                      <a:pt x="368" y="540"/>
                      <a:pt x="368" y="540"/>
                    </a:cubicBezTo>
                    <a:cubicBezTo>
                      <a:pt x="355" y="540"/>
                      <a:pt x="355" y="540"/>
                      <a:pt x="355" y="540"/>
                    </a:cubicBezTo>
                    <a:cubicBezTo>
                      <a:pt x="355" y="514"/>
                      <a:pt x="355" y="514"/>
                      <a:pt x="355" y="514"/>
                    </a:cubicBezTo>
                    <a:cubicBezTo>
                      <a:pt x="355" y="514"/>
                      <a:pt x="356" y="514"/>
                      <a:pt x="356" y="513"/>
                    </a:cubicBezTo>
                    <a:cubicBezTo>
                      <a:pt x="356" y="513"/>
                      <a:pt x="355" y="512"/>
                      <a:pt x="355" y="512"/>
                    </a:cubicBezTo>
                    <a:cubicBezTo>
                      <a:pt x="355" y="512"/>
                      <a:pt x="355" y="511"/>
                      <a:pt x="356" y="510"/>
                    </a:cubicBezTo>
                    <a:cubicBezTo>
                      <a:pt x="356" y="506"/>
                      <a:pt x="359" y="508"/>
                      <a:pt x="359" y="506"/>
                    </a:cubicBezTo>
                    <a:cubicBezTo>
                      <a:pt x="359" y="506"/>
                      <a:pt x="357" y="506"/>
                      <a:pt x="356" y="505"/>
                    </a:cubicBezTo>
                    <a:cubicBezTo>
                      <a:pt x="356" y="505"/>
                      <a:pt x="356" y="505"/>
                      <a:pt x="356" y="505"/>
                    </a:cubicBezTo>
                    <a:cubicBezTo>
                      <a:pt x="356" y="503"/>
                      <a:pt x="355" y="502"/>
                      <a:pt x="353" y="501"/>
                    </a:cubicBezTo>
                    <a:cubicBezTo>
                      <a:pt x="353" y="501"/>
                      <a:pt x="353" y="501"/>
                      <a:pt x="353" y="501"/>
                    </a:cubicBezTo>
                    <a:cubicBezTo>
                      <a:pt x="353" y="501"/>
                      <a:pt x="353" y="500"/>
                      <a:pt x="353" y="500"/>
                    </a:cubicBezTo>
                    <a:cubicBezTo>
                      <a:pt x="353" y="500"/>
                      <a:pt x="353" y="500"/>
                      <a:pt x="353" y="500"/>
                    </a:cubicBezTo>
                    <a:cubicBezTo>
                      <a:pt x="353" y="499"/>
                      <a:pt x="353" y="499"/>
                      <a:pt x="353" y="499"/>
                    </a:cubicBezTo>
                    <a:cubicBezTo>
                      <a:pt x="353" y="498"/>
                      <a:pt x="353" y="498"/>
                      <a:pt x="353" y="498"/>
                    </a:cubicBezTo>
                    <a:cubicBezTo>
                      <a:pt x="353" y="498"/>
                      <a:pt x="353" y="498"/>
                      <a:pt x="353" y="498"/>
                    </a:cubicBezTo>
                    <a:cubicBezTo>
                      <a:pt x="353" y="497"/>
                      <a:pt x="353" y="497"/>
                      <a:pt x="353" y="497"/>
                    </a:cubicBezTo>
                    <a:cubicBezTo>
                      <a:pt x="353" y="497"/>
                      <a:pt x="353" y="497"/>
                      <a:pt x="353" y="496"/>
                    </a:cubicBezTo>
                    <a:cubicBezTo>
                      <a:pt x="353" y="496"/>
                      <a:pt x="353" y="496"/>
                      <a:pt x="352" y="496"/>
                    </a:cubicBezTo>
                    <a:cubicBezTo>
                      <a:pt x="353" y="496"/>
                      <a:pt x="353" y="496"/>
                      <a:pt x="353" y="495"/>
                    </a:cubicBezTo>
                    <a:cubicBezTo>
                      <a:pt x="353" y="495"/>
                      <a:pt x="353" y="495"/>
                      <a:pt x="353" y="495"/>
                    </a:cubicBezTo>
                    <a:cubicBezTo>
                      <a:pt x="353" y="495"/>
                      <a:pt x="353" y="495"/>
                      <a:pt x="353" y="494"/>
                    </a:cubicBezTo>
                    <a:cubicBezTo>
                      <a:pt x="353" y="494"/>
                      <a:pt x="352" y="491"/>
                      <a:pt x="352" y="491"/>
                    </a:cubicBezTo>
                    <a:cubicBezTo>
                      <a:pt x="352" y="491"/>
                      <a:pt x="351" y="494"/>
                      <a:pt x="351" y="494"/>
                    </a:cubicBezTo>
                    <a:cubicBezTo>
                      <a:pt x="351" y="495"/>
                      <a:pt x="352" y="495"/>
                      <a:pt x="352" y="495"/>
                    </a:cubicBezTo>
                    <a:cubicBezTo>
                      <a:pt x="352" y="495"/>
                      <a:pt x="351" y="495"/>
                      <a:pt x="351" y="495"/>
                    </a:cubicBezTo>
                    <a:cubicBezTo>
                      <a:pt x="351" y="496"/>
                      <a:pt x="352" y="496"/>
                      <a:pt x="352" y="496"/>
                    </a:cubicBezTo>
                    <a:cubicBezTo>
                      <a:pt x="351" y="496"/>
                      <a:pt x="351" y="496"/>
                      <a:pt x="351" y="496"/>
                    </a:cubicBezTo>
                    <a:cubicBezTo>
                      <a:pt x="351" y="497"/>
                      <a:pt x="351" y="497"/>
                      <a:pt x="352" y="497"/>
                    </a:cubicBezTo>
                    <a:cubicBezTo>
                      <a:pt x="351" y="497"/>
                      <a:pt x="351" y="497"/>
                      <a:pt x="351" y="498"/>
                    </a:cubicBezTo>
                    <a:cubicBezTo>
                      <a:pt x="351" y="498"/>
                      <a:pt x="351" y="498"/>
                      <a:pt x="352" y="498"/>
                    </a:cubicBezTo>
                    <a:cubicBezTo>
                      <a:pt x="351" y="498"/>
                      <a:pt x="351" y="498"/>
                      <a:pt x="351" y="499"/>
                    </a:cubicBezTo>
                    <a:cubicBezTo>
                      <a:pt x="351" y="499"/>
                      <a:pt x="351" y="499"/>
                      <a:pt x="352" y="500"/>
                    </a:cubicBezTo>
                    <a:cubicBezTo>
                      <a:pt x="351" y="500"/>
                      <a:pt x="351" y="500"/>
                      <a:pt x="351" y="500"/>
                    </a:cubicBezTo>
                    <a:cubicBezTo>
                      <a:pt x="351" y="500"/>
                      <a:pt x="352" y="501"/>
                      <a:pt x="352" y="501"/>
                    </a:cubicBezTo>
                    <a:cubicBezTo>
                      <a:pt x="352" y="501"/>
                      <a:pt x="351" y="501"/>
                      <a:pt x="351" y="501"/>
                    </a:cubicBezTo>
                    <a:cubicBezTo>
                      <a:pt x="350" y="502"/>
                      <a:pt x="349" y="503"/>
                      <a:pt x="349" y="505"/>
                    </a:cubicBezTo>
                    <a:cubicBezTo>
                      <a:pt x="349" y="505"/>
                      <a:pt x="349" y="505"/>
                      <a:pt x="349" y="505"/>
                    </a:cubicBezTo>
                    <a:cubicBezTo>
                      <a:pt x="347" y="506"/>
                      <a:pt x="346" y="506"/>
                      <a:pt x="346" y="507"/>
                    </a:cubicBezTo>
                    <a:cubicBezTo>
                      <a:pt x="346" y="508"/>
                      <a:pt x="349" y="506"/>
                      <a:pt x="349" y="510"/>
                    </a:cubicBezTo>
                    <a:cubicBezTo>
                      <a:pt x="349" y="511"/>
                      <a:pt x="349" y="512"/>
                      <a:pt x="350" y="512"/>
                    </a:cubicBezTo>
                    <a:cubicBezTo>
                      <a:pt x="349" y="512"/>
                      <a:pt x="349" y="513"/>
                      <a:pt x="349" y="513"/>
                    </a:cubicBezTo>
                    <a:cubicBezTo>
                      <a:pt x="349" y="514"/>
                      <a:pt x="349" y="514"/>
                      <a:pt x="349" y="514"/>
                    </a:cubicBezTo>
                    <a:cubicBezTo>
                      <a:pt x="350" y="568"/>
                      <a:pt x="350" y="568"/>
                      <a:pt x="350" y="568"/>
                    </a:cubicBezTo>
                    <a:cubicBezTo>
                      <a:pt x="341" y="569"/>
                      <a:pt x="341" y="569"/>
                      <a:pt x="341" y="569"/>
                    </a:cubicBezTo>
                    <a:cubicBezTo>
                      <a:pt x="341" y="541"/>
                      <a:pt x="341" y="541"/>
                      <a:pt x="341" y="541"/>
                    </a:cubicBezTo>
                    <a:cubicBezTo>
                      <a:pt x="341" y="541"/>
                      <a:pt x="342" y="541"/>
                      <a:pt x="342" y="540"/>
                    </a:cubicBezTo>
                    <a:cubicBezTo>
                      <a:pt x="342" y="540"/>
                      <a:pt x="341" y="540"/>
                      <a:pt x="340" y="539"/>
                    </a:cubicBezTo>
                    <a:cubicBezTo>
                      <a:pt x="341" y="539"/>
                      <a:pt x="341" y="538"/>
                      <a:pt x="341" y="537"/>
                    </a:cubicBezTo>
                    <a:cubicBezTo>
                      <a:pt x="342" y="533"/>
                      <a:pt x="344" y="535"/>
                      <a:pt x="344" y="534"/>
                    </a:cubicBezTo>
                    <a:cubicBezTo>
                      <a:pt x="344" y="533"/>
                      <a:pt x="343" y="533"/>
                      <a:pt x="342" y="532"/>
                    </a:cubicBezTo>
                    <a:cubicBezTo>
                      <a:pt x="342" y="532"/>
                      <a:pt x="342" y="532"/>
                      <a:pt x="342" y="532"/>
                    </a:cubicBezTo>
                    <a:cubicBezTo>
                      <a:pt x="342" y="530"/>
                      <a:pt x="340" y="529"/>
                      <a:pt x="339" y="529"/>
                    </a:cubicBezTo>
                    <a:cubicBezTo>
                      <a:pt x="339" y="528"/>
                      <a:pt x="338" y="528"/>
                      <a:pt x="338" y="528"/>
                    </a:cubicBezTo>
                    <a:cubicBezTo>
                      <a:pt x="339" y="528"/>
                      <a:pt x="339" y="527"/>
                      <a:pt x="339" y="527"/>
                    </a:cubicBezTo>
                    <a:cubicBezTo>
                      <a:pt x="339" y="527"/>
                      <a:pt x="339" y="527"/>
                      <a:pt x="338" y="527"/>
                    </a:cubicBezTo>
                    <a:cubicBezTo>
                      <a:pt x="339" y="527"/>
                      <a:pt x="339" y="526"/>
                      <a:pt x="339" y="526"/>
                    </a:cubicBezTo>
                    <a:cubicBezTo>
                      <a:pt x="339" y="526"/>
                      <a:pt x="339" y="525"/>
                      <a:pt x="338" y="525"/>
                    </a:cubicBezTo>
                    <a:cubicBezTo>
                      <a:pt x="339" y="525"/>
                      <a:pt x="339" y="525"/>
                      <a:pt x="339" y="525"/>
                    </a:cubicBezTo>
                    <a:cubicBezTo>
                      <a:pt x="339" y="525"/>
                      <a:pt x="339" y="524"/>
                      <a:pt x="338" y="524"/>
                    </a:cubicBezTo>
                    <a:cubicBezTo>
                      <a:pt x="339" y="524"/>
                      <a:pt x="339" y="524"/>
                      <a:pt x="339" y="524"/>
                    </a:cubicBezTo>
                    <a:cubicBezTo>
                      <a:pt x="339" y="523"/>
                      <a:pt x="339" y="523"/>
                      <a:pt x="338" y="523"/>
                    </a:cubicBezTo>
                    <a:cubicBezTo>
                      <a:pt x="338" y="523"/>
                      <a:pt x="339" y="523"/>
                      <a:pt x="339" y="522"/>
                    </a:cubicBezTo>
                    <a:cubicBezTo>
                      <a:pt x="339" y="522"/>
                      <a:pt x="338" y="522"/>
                      <a:pt x="338" y="522"/>
                    </a:cubicBezTo>
                    <a:cubicBezTo>
                      <a:pt x="338" y="522"/>
                      <a:pt x="339" y="522"/>
                      <a:pt x="339" y="522"/>
                    </a:cubicBezTo>
                    <a:cubicBezTo>
                      <a:pt x="338" y="521"/>
                      <a:pt x="338" y="518"/>
                      <a:pt x="338" y="518"/>
                    </a:cubicBezTo>
                    <a:cubicBezTo>
                      <a:pt x="338" y="518"/>
                      <a:pt x="337" y="521"/>
                      <a:pt x="337" y="522"/>
                    </a:cubicBezTo>
                    <a:cubicBezTo>
                      <a:pt x="337" y="522"/>
                      <a:pt x="337" y="522"/>
                      <a:pt x="337" y="522"/>
                    </a:cubicBezTo>
                    <a:cubicBezTo>
                      <a:pt x="337" y="522"/>
                      <a:pt x="337" y="522"/>
                      <a:pt x="337" y="522"/>
                    </a:cubicBezTo>
                    <a:cubicBezTo>
                      <a:pt x="337" y="523"/>
                      <a:pt x="337" y="523"/>
                      <a:pt x="338" y="523"/>
                    </a:cubicBezTo>
                    <a:cubicBezTo>
                      <a:pt x="337" y="523"/>
                      <a:pt x="337" y="523"/>
                      <a:pt x="337" y="524"/>
                    </a:cubicBezTo>
                    <a:cubicBezTo>
                      <a:pt x="337" y="524"/>
                      <a:pt x="337" y="524"/>
                      <a:pt x="337" y="524"/>
                    </a:cubicBezTo>
                    <a:cubicBezTo>
                      <a:pt x="337" y="524"/>
                      <a:pt x="337" y="525"/>
                      <a:pt x="337" y="525"/>
                    </a:cubicBezTo>
                    <a:cubicBezTo>
                      <a:pt x="337" y="525"/>
                      <a:pt x="337" y="525"/>
                      <a:pt x="337" y="525"/>
                    </a:cubicBezTo>
                    <a:cubicBezTo>
                      <a:pt x="337" y="525"/>
                      <a:pt x="337" y="526"/>
                      <a:pt x="337" y="526"/>
                    </a:cubicBezTo>
                    <a:cubicBezTo>
                      <a:pt x="337" y="526"/>
                      <a:pt x="337" y="527"/>
                      <a:pt x="337" y="527"/>
                    </a:cubicBezTo>
                    <a:cubicBezTo>
                      <a:pt x="337" y="527"/>
                      <a:pt x="337" y="527"/>
                      <a:pt x="337" y="527"/>
                    </a:cubicBezTo>
                    <a:cubicBezTo>
                      <a:pt x="337" y="527"/>
                      <a:pt x="337" y="528"/>
                      <a:pt x="338" y="528"/>
                    </a:cubicBezTo>
                    <a:cubicBezTo>
                      <a:pt x="337" y="528"/>
                      <a:pt x="337" y="528"/>
                      <a:pt x="337" y="529"/>
                    </a:cubicBezTo>
                    <a:cubicBezTo>
                      <a:pt x="336" y="529"/>
                      <a:pt x="334" y="530"/>
                      <a:pt x="334" y="532"/>
                    </a:cubicBezTo>
                    <a:cubicBezTo>
                      <a:pt x="334" y="532"/>
                      <a:pt x="334" y="532"/>
                      <a:pt x="334" y="532"/>
                    </a:cubicBezTo>
                    <a:cubicBezTo>
                      <a:pt x="333" y="533"/>
                      <a:pt x="332" y="533"/>
                      <a:pt x="332" y="534"/>
                    </a:cubicBezTo>
                    <a:cubicBezTo>
                      <a:pt x="332" y="535"/>
                      <a:pt x="334" y="533"/>
                      <a:pt x="335" y="537"/>
                    </a:cubicBezTo>
                    <a:cubicBezTo>
                      <a:pt x="335" y="538"/>
                      <a:pt x="335" y="539"/>
                      <a:pt x="336" y="539"/>
                    </a:cubicBezTo>
                    <a:cubicBezTo>
                      <a:pt x="335" y="540"/>
                      <a:pt x="334" y="540"/>
                      <a:pt x="334" y="540"/>
                    </a:cubicBezTo>
                    <a:cubicBezTo>
                      <a:pt x="334" y="541"/>
                      <a:pt x="335" y="541"/>
                      <a:pt x="335" y="541"/>
                    </a:cubicBezTo>
                    <a:cubicBezTo>
                      <a:pt x="335" y="571"/>
                      <a:pt x="335" y="571"/>
                      <a:pt x="335" y="571"/>
                    </a:cubicBezTo>
                    <a:cubicBezTo>
                      <a:pt x="335" y="571"/>
                      <a:pt x="335" y="571"/>
                      <a:pt x="335" y="571"/>
                    </a:cubicBezTo>
                    <a:cubicBezTo>
                      <a:pt x="337" y="767"/>
                      <a:pt x="337" y="767"/>
                      <a:pt x="337" y="767"/>
                    </a:cubicBezTo>
                    <a:cubicBezTo>
                      <a:pt x="311" y="767"/>
                      <a:pt x="311" y="767"/>
                      <a:pt x="311" y="767"/>
                    </a:cubicBezTo>
                    <a:cubicBezTo>
                      <a:pt x="310" y="729"/>
                      <a:pt x="310" y="729"/>
                      <a:pt x="310" y="729"/>
                    </a:cubicBezTo>
                    <a:cubicBezTo>
                      <a:pt x="316" y="724"/>
                      <a:pt x="316" y="724"/>
                      <a:pt x="316" y="724"/>
                    </a:cubicBezTo>
                    <a:cubicBezTo>
                      <a:pt x="316" y="720"/>
                      <a:pt x="316" y="720"/>
                      <a:pt x="316" y="720"/>
                    </a:cubicBezTo>
                    <a:cubicBezTo>
                      <a:pt x="316" y="720"/>
                      <a:pt x="316" y="720"/>
                      <a:pt x="316" y="719"/>
                    </a:cubicBezTo>
                    <a:cubicBezTo>
                      <a:pt x="316" y="719"/>
                      <a:pt x="316" y="719"/>
                      <a:pt x="316" y="719"/>
                    </a:cubicBezTo>
                    <a:cubicBezTo>
                      <a:pt x="315" y="718"/>
                      <a:pt x="313" y="716"/>
                      <a:pt x="309" y="715"/>
                    </a:cubicBezTo>
                    <a:cubicBezTo>
                      <a:pt x="307" y="659"/>
                      <a:pt x="307" y="659"/>
                      <a:pt x="307" y="659"/>
                    </a:cubicBezTo>
                    <a:cubicBezTo>
                      <a:pt x="313" y="654"/>
                      <a:pt x="313" y="654"/>
                      <a:pt x="313" y="654"/>
                    </a:cubicBezTo>
                    <a:cubicBezTo>
                      <a:pt x="313" y="650"/>
                      <a:pt x="313" y="650"/>
                      <a:pt x="313" y="650"/>
                    </a:cubicBezTo>
                    <a:cubicBezTo>
                      <a:pt x="313" y="650"/>
                      <a:pt x="313" y="650"/>
                      <a:pt x="313" y="650"/>
                    </a:cubicBezTo>
                    <a:cubicBezTo>
                      <a:pt x="312" y="648"/>
                      <a:pt x="310" y="646"/>
                      <a:pt x="307" y="645"/>
                    </a:cubicBezTo>
                    <a:cubicBezTo>
                      <a:pt x="305" y="581"/>
                      <a:pt x="305" y="581"/>
                      <a:pt x="305" y="581"/>
                    </a:cubicBezTo>
                    <a:cubicBezTo>
                      <a:pt x="311" y="576"/>
                      <a:pt x="311" y="576"/>
                      <a:pt x="311" y="576"/>
                    </a:cubicBezTo>
                    <a:cubicBezTo>
                      <a:pt x="311" y="572"/>
                      <a:pt x="311" y="572"/>
                      <a:pt x="311" y="572"/>
                    </a:cubicBezTo>
                    <a:cubicBezTo>
                      <a:pt x="311" y="572"/>
                      <a:pt x="311" y="571"/>
                      <a:pt x="311" y="571"/>
                    </a:cubicBezTo>
                    <a:cubicBezTo>
                      <a:pt x="311" y="571"/>
                      <a:pt x="311" y="571"/>
                      <a:pt x="311" y="571"/>
                    </a:cubicBezTo>
                    <a:cubicBezTo>
                      <a:pt x="311" y="569"/>
                      <a:pt x="308" y="568"/>
                      <a:pt x="304" y="566"/>
                    </a:cubicBezTo>
                    <a:cubicBezTo>
                      <a:pt x="304" y="551"/>
                      <a:pt x="304" y="551"/>
                      <a:pt x="304" y="551"/>
                    </a:cubicBezTo>
                    <a:cubicBezTo>
                      <a:pt x="307" y="550"/>
                      <a:pt x="307" y="550"/>
                      <a:pt x="307" y="550"/>
                    </a:cubicBezTo>
                    <a:cubicBezTo>
                      <a:pt x="312" y="546"/>
                      <a:pt x="312" y="546"/>
                      <a:pt x="312" y="546"/>
                    </a:cubicBezTo>
                    <a:cubicBezTo>
                      <a:pt x="305" y="543"/>
                      <a:pt x="305" y="543"/>
                      <a:pt x="305" y="543"/>
                    </a:cubicBezTo>
                    <a:cubicBezTo>
                      <a:pt x="305" y="540"/>
                      <a:pt x="305" y="540"/>
                      <a:pt x="305" y="540"/>
                    </a:cubicBezTo>
                    <a:cubicBezTo>
                      <a:pt x="304" y="539"/>
                      <a:pt x="304" y="539"/>
                      <a:pt x="304" y="539"/>
                    </a:cubicBezTo>
                    <a:cubicBezTo>
                      <a:pt x="303" y="539"/>
                      <a:pt x="303" y="539"/>
                      <a:pt x="303" y="539"/>
                    </a:cubicBezTo>
                    <a:cubicBezTo>
                      <a:pt x="303" y="538"/>
                      <a:pt x="303" y="537"/>
                      <a:pt x="303" y="536"/>
                    </a:cubicBezTo>
                    <a:cubicBezTo>
                      <a:pt x="302" y="534"/>
                      <a:pt x="301" y="532"/>
                      <a:pt x="299" y="531"/>
                    </a:cubicBezTo>
                    <a:cubicBezTo>
                      <a:pt x="298" y="530"/>
                      <a:pt x="297" y="529"/>
                      <a:pt x="296" y="529"/>
                    </a:cubicBezTo>
                    <a:cubicBezTo>
                      <a:pt x="295" y="528"/>
                      <a:pt x="294" y="527"/>
                      <a:pt x="292" y="526"/>
                    </a:cubicBezTo>
                    <a:cubicBezTo>
                      <a:pt x="292" y="526"/>
                      <a:pt x="292" y="526"/>
                      <a:pt x="292" y="526"/>
                    </a:cubicBezTo>
                    <a:cubicBezTo>
                      <a:pt x="292" y="526"/>
                      <a:pt x="292" y="525"/>
                      <a:pt x="291" y="525"/>
                    </a:cubicBezTo>
                    <a:cubicBezTo>
                      <a:pt x="291" y="525"/>
                      <a:pt x="291" y="525"/>
                      <a:pt x="291" y="525"/>
                    </a:cubicBezTo>
                    <a:cubicBezTo>
                      <a:pt x="290" y="525"/>
                      <a:pt x="290" y="526"/>
                      <a:pt x="290" y="526"/>
                    </a:cubicBezTo>
                    <a:cubicBezTo>
                      <a:pt x="290" y="527"/>
                      <a:pt x="290" y="527"/>
                      <a:pt x="290" y="527"/>
                    </a:cubicBezTo>
                    <a:cubicBezTo>
                      <a:pt x="288" y="527"/>
                      <a:pt x="287" y="528"/>
                      <a:pt x="286" y="529"/>
                    </a:cubicBezTo>
                    <a:cubicBezTo>
                      <a:pt x="286" y="529"/>
                      <a:pt x="286" y="529"/>
                      <a:pt x="286" y="529"/>
                    </a:cubicBezTo>
                    <a:cubicBezTo>
                      <a:pt x="286" y="529"/>
                      <a:pt x="285" y="529"/>
                      <a:pt x="284" y="530"/>
                    </a:cubicBezTo>
                    <a:cubicBezTo>
                      <a:pt x="281" y="532"/>
                      <a:pt x="279" y="535"/>
                      <a:pt x="279" y="539"/>
                    </a:cubicBezTo>
                    <a:cubicBezTo>
                      <a:pt x="277" y="540"/>
                      <a:pt x="277" y="540"/>
                      <a:pt x="277" y="540"/>
                    </a:cubicBezTo>
                    <a:cubicBezTo>
                      <a:pt x="277" y="543"/>
                      <a:pt x="277" y="543"/>
                      <a:pt x="277" y="543"/>
                    </a:cubicBezTo>
                    <a:cubicBezTo>
                      <a:pt x="270" y="546"/>
                      <a:pt x="270" y="546"/>
                      <a:pt x="270" y="546"/>
                    </a:cubicBezTo>
                    <a:cubicBezTo>
                      <a:pt x="275" y="551"/>
                      <a:pt x="275" y="551"/>
                      <a:pt x="275" y="551"/>
                    </a:cubicBezTo>
                    <a:cubicBezTo>
                      <a:pt x="278" y="551"/>
                      <a:pt x="278" y="551"/>
                      <a:pt x="278" y="551"/>
                    </a:cubicBezTo>
                    <a:cubicBezTo>
                      <a:pt x="278" y="567"/>
                      <a:pt x="278" y="567"/>
                      <a:pt x="278" y="567"/>
                    </a:cubicBezTo>
                    <a:cubicBezTo>
                      <a:pt x="274" y="568"/>
                      <a:pt x="271" y="570"/>
                      <a:pt x="271" y="572"/>
                    </a:cubicBezTo>
                    <a:cubicBezTo>
                      <a:pt x="271" y="576"/>
                      <a:pt x="271" y="576"/>
                      <a:pt x="271" y="576"/>
                    </a:cubicBezTo>
                    <a:cubicBezTo>
                      <a:pt x="278" y="581"/>
                      <a:pt x="278" y="581"/>
                      <a:pt x="278" y="581"/>
                    </a:cubicBezTo>
                    <a:cubicBezTo>
                      <a:pt x="278" y="584"/>
                      <a:pt x="278" y="584"/>
                      <a:pt x="278" y="584"/>
                    </a:cubicBezTo>
                    <a:cubicBezTo>
                      <a:pt x="277" y="599"/>
                      <a:pt x="277" y="599"/>
                      <a:pt x="277" y="599"/>
                    </a:cubicBezTo>
                    <a:cubicBezTo>
                      <a:pt x="277" y="640"/>
                      <a:pt x="277" y="640"/>
                      <a:pt x="277" y="640"/>
                    </a:cubicBezTo>
                    <a:cubicBezTo>
                      <a:pt x="276" y="645"/>
                      <a:pt x="276" y="645"/>
                      <a:pt x="276" y="645"/>
                    </a:cubicBezTo>
                    <a:cubicBezTo>
                      <a:pt x="276" y="646"/>
                      <a:pt x="276" y="646"/>
                      <a:pt x="276" y="646"/>
                    </a:cubicBezTo>
                    <a:cubicBezTo>
                      <a:pt x="274" y="647"/>
                      <a:pt x="272" y="648"/>
                      <a:pt x="271" y="649"/>
                    </a:cubicBezTo>
                    <a:cubicBezTo>
                      <a:pt x="271" y="649"/>
                      <a:pt x="270" y="650"/>
                      <a:pt x="270" y="651"/>
                    </a:cubicBezTo>
                    <a:cubicBezTo>
                      <a:pt x="271" y="654"/>
                      <a:pt x="271" y="654"/>
                      <a:pt x="271" y="654"/>
                    </a:cubicBezTo>
                    <a:cubicBezTo>
                      <a:pt x="271" y="655"/>
                      <a:pt x="271" y="655"/>
                      <a:pt x="271" y="655"/>
                    </a:cubicBezTo>
                    <a:cubicBezTo>
                      <a:pt x="274" y="658"/>
                      <a:pt x="274" y="658"/>
                      <a:pt x="274" y="658"/>
                    </a:cubicBezTo>
                    <a:cubicBezTo>
                      <a:pt x="276" y="659"/>
                      <a:pt x="276" y="659"/>
                      <a:pt x="276" y="659"/>
                    </a:cubicBezTo>
                    <a:cubicBezTo>
                      <a:pt x="275" y="715"/>
                      <a:pt x="275" y="715"/>
                      <a:pt x="275" y="715"/>
                    </a:cubicBezTo>
                    <a:cubicBezTo>
                      <a:pt x="271" y="717"/>
                      <a:pt x="268" y="718"/>
                      <a:pt x="268" y="720"/>
                    </a:cubicBezTo>
                    <a:cubicBezTo>
                      <a:pt x="268" y="725"/>
                      <a:pt x="268" y="725"/>
                      <a:pt x="268" y="725"/>
                    </a:cubicBezTo>
                    <a:cubicBezTo>
                      <a:pt x="275" y="729"/>
                      <a:pt x="275" y="729"/>
                      <a:pt x="275" y="729"/>
                    </a:cubicBezTo>
                    <a:cubicBezTo>
                      <a:pt x="275" y="729"/>
                      <a:pt x="275" y="729"/>
                      <a:pt x="275" y="729"/>
                    </a:cubicBezTo>
                    <a:cubicBezTo>
                      <a:pt x="274" y="767"/>
                      <a:pt x="274" y="767"/>
                      <a:pt x="274" y="767"/>
                    </a:cubicBezTo>
                    <a:cubicBezTo>
                      <a:pt x="270" y="767"/>
                      <a:pt x="270" y="767"/>
                      <a:pt x="270" y="767"/>
                    </a:cubicBezTo>
                    <a:cubicBezTo>
                      <a:pt x="261" y="767"/>
                      <a:pt x="261" y="767"/>
                      <a:pt x="261" y="767"/>
                    </a:cubicBezTo>
                    <a:cubicBezTo>
                      <a:pt x="257" y="767"/>
                      <a:pt x="257" y="767"/>
                      <a:pt x="257" y="767"/>
                    </a:cubicBezTo>
                    <a:cubicBezTo>
                      <a:pt x="255" y="767"/>
                      <a:pt x="255" y="767"/>
                      <a:pt x="255" y="767"/>
                    </a:cubicBezTo>
                    <a:cubicBezTo>
                      <a:pt x="129" y="768"/>
                      <a:pt x="129" y="768"/>
                      <a:pt x="129" y="768"/>
                    </a:cubicBezTo>
                    <a:cubicBezTo>
                      <a:pt x="126" y="669"/>
                      <a:pt x="126" y="669"/>
                      <a:pt x="126" y="669"/>
                    </a:cubicBezTo>
                    <a:cubicBezTo>
                      <a:pt x="136" y="661"/>
                      <a:pt x="136" y="661"/>
                      <a:pt x="136" y="661"/>
                    </a:cubicBezTo>
                    <a:cubicBezTo>
                      <a:pt x="136" y="655"/>
                      <a:pt x="136" y="655"/>
                      <a:pt x="136" y="655"/>
                    </a:cubicBezTo>
                    <a:cubicBezTo>
                      <a:pt x="136" y="654"/>
                      <a:pt x="136" y="654"/>
                      <a:pt x="136" y="653"/>
                    </a:cubicBezTo>
                    <a:cubicBezTo>
                      <a:pt x="136" y="653"/>
                      <a:pt x="136" y="653"/>
                      <a:pt x="136" y="653"/>
                    </a:cubicBezTo>
                    <a:cubicBezTo>
                      <a:pt x="136" y="653"/>
                      <a:pt x="136" y="653"/>
                      <a:pt x="136" y="653"/>
                    </a:cubicBezTo>
                    <a:cubicBezTo>
                      <a:pt x="135" y="651"/>
                      <a:pt x="131" y="648"/>
                      <a:pt x="125" y="646"/>
                    </a:cubicBezTo>
                    <a:cubicBezTo>
                      <a:pt x="122" y="555"/>
                      <a:pt x="122" y="555"/>
                      <a:pt x="122" y="555"/>
                    </a:cubicBezTo>
                    <a:cubicBezTo>
                      <a:pt x="131" y="548"/>
                      <a:pt x="131" y="548"/>
                      <a:pt x="131" y="548"/>
                    </a:cubicBezTo>
                    <a:cubicBezTo>
                      <a:pt x="131" y="541"/>
                      <a:pt x="131" y="541"/>
                      <a:pt x="131" y="541"/>
                    </a:cubicBezTo>
                    <a:cubicBezTo>
                      <a:pt x="131" y="541"/>
                      <a:pt x="131" y="540"/>
                      <a:pt x="131" y="540"/>
                    </a:cubicBezTo>
                    <a:cubicBezTo>
                      <a:pt x="130" y="537"/>
                      <a:pt x="127" y="535"/>
                      <a:pt x="121" y="533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29" y="421"/>
                      <a:pt x="129" y="421"/>
                      <a:pt x="129" y="421"/>
                    </a:cubicBezTo>
                    <a:cubicBezTo>
                      <a:pt x="129" y="414"/>
                      <a:pt x="129" y="414"/>
                      <a:pt x="129" y="414"/>
                    </a:cubicBezTo>
                    <a:cubicBezTo>
                      <a:pt x="129" y="413"/>
                      <a:pt x="129" y="413"/>
                      <a:pt x="128" y="413"/>
                    </a:cubicBezTo>
                    <a:cubicBezTo>
                      <a:pt x="128" y="413"/>
                      <a:pt x="128" y="413"/>
                      <a:pt x="128" y="413"/>
                    </a:cubicBezTo>
                    <a:cubicBezTo>
                      <a:pt x="128" y="410"/>
                      <a:pt x="123" y="407"/>
                      <a:pt x="117" y="405"/>
                    </a:cubicBezTo>
                    <a:cubicBezTo>
                      <a:pt x="117" y="380"/>
                      <a:pt x="117" y="380"/>
                      <a:pt x="117" y="380"/>
                    </a:cubicBezTo>
                    <a:cubicBezTo>
                      <a:pt x="122" y="379"/>
                      <a:pt x="122" y="379"/>
                      <a:pt x="122" y="379"/>
                    </a:cubicBezTo>
                    <a:cubicBezTo>
                      <a:pt x="130" y="372"/>
                      <a:pt x="130" y="372"/>
                      <a:pt x="130" y="372"/>
                    </a:cubicBezTo>
                    <a:cubicBezTo>
                      <a:pt x="118" y="367"/>
                      <a:pt x="118" y="367"/>
                      <a:pt x="118" y="367"/>
                    </a:cubicBezTo>
                    <a:cubicBezTo>
                      <a:pt x="118" y="362"/>
                      <a:pt x="118" y="362"/>
                      <a:pt x="118" y="362"/>
                    </a:cubicBezTo>
                    <a:cubicBezTo>
                      <a:pt x="117" y="361"/>
                      <a:pt x="117" y="361"/>
                      <a:pt x="117" y="361"/>
                    </a:cubicBezTo>
                    <a:cubicBezTo>
                      <a:pt x="116" y="361"/>
                      <a:pt x="116" y="361"/>
                      <a:pt x="116" y="361"/>
                    </a:cubicBezTo>
                    <a:cubicBezTo>
                      <a:pt x="116" y="359"/>
                      <a:pt x="115" y="357"/>
                      <a:pt x="115" y="356"/>
                    </a:cubicBezTo>
                    <a:cubicBezTo>
                      <a:pt x="114" y="352"/>
                      <a:pt x="112" y="349"/>
                      <a:pt x="109" y="347"/>
                    </a:cubicBezTo>
                    <a:cubicBezTo>
                      <a:pt x="107" y="345"/>
                      <a:pt x="105" y="344"/>
                      <a:pt x="103" y="343"/>
                    </a:cubicBezTo>
                    <a:cubicBezTo>
                      <a:pt x="103" y="342"/>
                      <a:pt x="100" y="340"/>
                      <a:pt x="98" y="340"/>
                    </a:cubicBezTo>
                    <a:cubicBezTo>
                      <a:pt x="98" y="340"/>
                      <a:pt x="98" y="340"/>
                      <a:pt x="98" y="340"/>
                    </a:cubicBezTo>
                    <a:cubicBezTo>
                      <a:pt x="98" y="339"/>
                      <a:pt x="97" y="338"/>
                      <a:pt x="96" y="338"/>
                    </a:cubicBezTo>
                    <a:cubicBezTo>
                      <a:pt x="95" y="338"/>
                      <a:pt x="95" y="338"/>
                      <a:pt x="95" y="338"/>
                    </a:cubicBezTo>
                    <a:cubicBezTo>
                      <a:pt x="94" y="338"/>
                      <a:pt x="94" y="339"/>
                      <a:pt x="94" y="340"/>
                    </a:cubicBezTo>
                    <a:cubicBezTo>
                      <a:pt x="94" y="340"/>
                      <a:pt x="94" y="340"/>
                      <a:pt x="94" y="340"/>
                    </a:cubicBezTo>
                    <a:cubicBezTo>
                      <a:pt x="91" y="341"/>
                      <a:pt x="89" y="342"/>
                      <a:pt x="88" y="343"/>
                    </a:cubicBezTo>
                    <a:cubicBezTo>
                      <a:pt x="88" y="344"/>
                      <a:pt x="88" y="344"/>
                      <a:pt x="88" y="344"/>
                    </a:cubicBezTo>
                    <a:cubicBezTo>
                      <a:pt x="87" y="344"/>
                      <a:pt x="86" y="344"/>
                      <a:pt x="85" y="345"/>
                    </a:cubicBezTo>
                    <a:cubicBezTo>
                      <a:pt x="80" y="348"/>
                      <a:pt x="76" y="354"/>
                      <a:pt x="76" y="361"/>
                    </a:cubicBezTo>
                    <a:cubicBezTo>
                      <a:pt x="73" y="362"/>
                      <a:pt x="73" y="362"/>
                      <a:pt x="73" y="362"/>
                    </a:cubicBezTo>
                    <a:cubicBezTo>
                      <a:pt x="73" y="367"/>
                      <a:pt x="73" y="367"/>
                      <a:pt x="73" y="367"/>
                    </a:cubicBezTo>
                    <a:cubicBezTo>
                      <a:pt x="62" y="372"/>
                      <a:pt x="62" y="372"/>
                      <a:pt x="62" y="372"/>
                    </a:cubicBezTo>
                    <a:cubicBezTo>
                      <a:pt x="70" y="379"/>
                      <a:pt x="70" y="379"/>
                      <a:pt x="70" y="379"/>
                    </a:cubicBezTo>
                    <a:cubicBezTo>
                      <a:pt x="75" y="380"/>
                      <a:pt x="75" y="380"/>
                      <a:pt x="75" y="380"/>
                    </a:cubicBezTo>
                    <a:cubicBezTo>
                      <a:pt x="75" y="405"/>
                      <a:pt x="75" y="405"/>
                      <a:pt x="75" y="405"/>
                    </a:cubicBezTo>
                    <a:cubicBezTo>
                      <a:pt x="68" y="407"/>
                      <a:pt x="63" y="411"/>
                      <a:pt x="63" y="414"/>
                    </a:cubicBezTo>
                    <a:cubicBezTo>
                      <a:pt x="63" y="421"/>
                      <a:pt x="63" y="421"/>
                      <a:pt x="63" y="421"/>
                    </a:cubicBezTo>
                    <a:cubicBezTo>
                      <a:pt x="74" y="429"/>
                      <a:pt x="74" y="429"/>
                      <a:pt x="74" y="429"/>
                    </a:cubicBezTo>
                    <a:cubicBezTo>
                      <a:pt x="74" y="433"/>
                      <a:pt x="74" y="433"/>
                      <a:pt x="74" y="433"/>
                    </a:cubicBezTo>
                    <a:cubicBezTo>
                      <a:pt x="74" y="458"/>
                      <a:pt x="74" y="458"/>
                      <a:pt x="74" y="458"/>
                    </a:cubicBezTo>
                    <a:cubicBezTo>
                      <a:pt x="72" y="524"/>
                      <a:pt x="72" y="524"/>
                      <a:pt x="72" y="524"/>
                    </a:cubicBezTo>
                    <a:cubicBezTo>
                      <a:pt x="72" y="533"/>
                      <a:pt x="72" y="533"/>
                      <a:pt x="72" y="533"/>
                    </a:cubicBezTo>
                    <a:cubicBezTo>
                      <a:pt x="72" y="534"/>
                      <a:pt x="71" y="534"/>
                      <a:pt x="71" y="534"/>
                    </a:cubicBezTo>
                    <a:cubicBezTo>
                      <a:pt x="68" y="535"/>
                      <a:pt x="65" y="537"/>
                      <a:pt x="64" y="539"/>
                    </a:cubicBezTo>
                    <a:cubicBezTo>
                      <a:pt x="63" y="540"/>
                      <a:pt x="62" y="541"/>
                      <a:pt x="62" y="542"/>
                    </a:cubicBezTo>
                    <a:cubicBezTo>
                      <a:pt x="62" y="548"/>
                      <a:pt x="62" y="548"/>
                      <a:pt x="62" y="548"/>
                    </a:cubicBezTo>
                    <a:cubicBezTo>
                      <a:pt x="62" y="548"/>
                      <a:pt x="62" y="548"/>
                      <a:pt x="62" y="548"/>
                    </a:cubicBezTo>
                    <a:cubicBezTo>
                      <a:pt x="69" y="553"/>
                      <a:pt x="69" y="553"/>
                      <a:pt x="69" y="553"/>
                    </a:cubicBezTo>
                    <a:cubicBezTo>
                      <a:pt x="72" y="556"/>
                      <a:pt x="72" y="556"/>
                      <a:pt x="72" y="556"/>
                    </a:cubicBezTo>
                    <a:cubicBezTo>
                      <a:pt x="70" y="647"/>
                      <a:pt x="70" y="647"/>
                      <a:pt x="70" y="647"/>
                    </a:cubicBezTo>
                    <a:cubicBezTo>
                      <a:pt x="63" y="649"/>
                      <a:pt x="59" y="652"/>
                      <a:pt x="59" y="655"/>
                    </a:cubicBezTo>
                    <a:cubicBezTo>
                      <a:pt x="59" y="662"/>
                      <a:pt x="59" y="662"/>
                      <a:pt x="59" y="662"/>
                    </a:cubicBezTo>
                    <a:cubicBezTo>
                      <a:pt x="69" y="669"/>
                      <a:pt x="69" y="669"/>
                      <a:pt x="69" y="669"/>
                    </a:cubicBezTo>
                    <a:cubicBezTo>
                      <a:pt x="69" y="670"/>
                      <a:pt x="69" y="670"/>
                      <a:pt x="69" y="670"/>
                    </a:cubicBezTo>
                    <a:cubicBezTo>
                      <a:pt x="68" y="732"/>
                      <a:pt x="68" y="732"/>
                      <a:pt x="68" y="732"/>
                    </a:cubicBezTo>
                    <a:cubicBezTo>
                      <a:pt x="68" y="758"/>
                      <a:pt x="68" y="758"/>
                      <a:pt x="68" y="758"/>
                    </a:cubicBezTo>
                    <a:cubicBezTo>
                      <a:pt x="67" y="768"/>
                      <a:pt x="67" y="768"/>
                      <a:pt x="67" y="768"/>
                    </a:cubicBezTo>
                    <a:cubicBezTo>
                      <a:pt x="66" y="768"/>
                      <a:pt x="66" y="768"/>
                      <a:pt x="66" y="768"/>
                    </a:cubicBezTo>
                    <a:cubicBezTo>
                      <a:pt x="64" y="768"/>
                      <a:pt x="64" y="768"/>
                      <a:pt x="64" y="768"/>
                    </a:cubicBezTo>
                    <a:cubicBezTo>
                      <a:pt x="58" y="768"/>
                      <a:pt x="58" y="768"/>
                      <a:pt x="58" y="768"/>
                    </a:cubicBezTo>
                    <a:cubicBezTo>
                      <a:pt x="58" y="812"/>
                      <a:pt x="58" y="812"/>
                      <a:pt x="58" y="812"/>
                    </a:cubicBezTo>
                    <a:cubicBezTo>
                      <a:pt x="58" y="833"/>
                      <a:pt x="58" y="833"/>
                      <a:pt x="58" y="833"/>
                    </a:cubicBezTo>
                    <a:cubicBezTo>
                      <a:pt x="59" y="948"/>
                      <a:pt x="59" y="948"/>
                      <a:pt x="59" y="948"/>
                    </a:cubicBezTo>
                    <a:cubicBezTo>
                      <a:pt x="39" y="955"/>
                      <a:pt x="19" y="963"/>
                      <a:pt x="0" y="972"/>
                    </a:cubicBezTo>
                    <a:cubicBezTo>
                      <a:pt x="0" y="1254"/>
                      <a:pt x="0" y="1254"/>
                      <a:pt x="0" y="1254"/>
                    </a:cubicBezTo>
                    <a:cubicBezTo>
                      <a:pt x="6378" y="1254"/>
                      <a:pt x="6378" y="1254"/>
                      <a:pt x="6378" y="1254"/>
                    </a:cubicBezTo>
                    <a:cubicBezTo>
                      <a:pt x="6378" y="972"/>
                      <a:pt x="6378" y="972"/>
                      <a:pt x="6378" y="972"/>
                    </a:cubicBezTo>
                    <a:cubicBezTo>
                      <a:pt x="6378" y="971"/>
                      <a:pt x="6377" y="971"/>
                      <a:pt x="6377" y="971"/>
                    </a:cubicBezTo>
                    <a:lnTo>
                      <a:pt x="6378" y="663"/>
                    </a:lnTo>
                    <a:close/>
                    <a:moveTo>
                      <a:pt x="80" y="404"/>
                    </a:moveTo>
                    <a:cubicBezTo>
                      <a:pt x="79" y="404"/>
                      <a:pt x="78" y="404"/>
                      <a:pt x="78" y="404"/>
                    </a:cubicBezTo>
                    <a:cubicBezTo>
                      <a:pt x="77" y="404"/>
                      <a:pt x="77" y="404"/>
                      <a:pt x="77" y="404"/>
                    </a:cubicBezTo>
                    <a:cubicBezTo>
                      <a:pt x="77" y="385"/>
                      <a:pt x="77" y="385"/>
                      <a:pt x="77" y="385"/>
                    </a:cubicBezTo>
                    <a:cubicBezTo>
                      <a:pt x="77" y="382"/>
                      <a:pt x="78" y="379"/>
                      <a:pt x="79" y="379"/>
                    </a:cubicBezTo>
                    <a:cubicBezTo>
                      <a:pt x="79" y="379"/>
                      <a:pt x="80" y="381"/>
                      <a:pt x="80" y="383"/>
                    </a:cubicBezTo>
                    <a:cubicBezTo>
                      <a:pt x="80" y="383"/>
                      <a:pt x="81" y="384"/>
                      <a:pt x="81" y="385"/>
                    </a:cubicBezTo>
                    <a:cubicBezTo>
                      <a:pt x="81" y="401"/>
                      <a:pt x="81" y="401"/>
                      <a:pt x="81" y="401"/>
                    </a:cubicBezTo>
                    <a:cubicBezTo>
                      <a:pt x="81" y="404"/>
                      <a:pt x="81" y="404"/>
                      <a:pt x="81" y="404"/>
                    </a:cubicBezTo>
                    <a:lnTo>
                      <a:pt x="80" y="404"/>
                    </a:lnTo>
                    <a:close/>
                    <a:moveTo>
                      <a:pt x="87" y="403"/>
                    </a:moveTo>
                    <a:cubicBezTo>
                      <a:pt x="86" y="403"/>
                      <a:pt x="84" y="403"/>
                      <a:pt x="83" y="403"/>
                    </a:cubicBezTo>
                    <a:cubicBezTo>
                      <a:pt x="83" y="385"/>
                      <a:pt x="83" y="385"/>
                      <a:pt x="83" y="385"/>
                    </a:cubicBezTo>
                    <a:cubicBezTo>
                      <a:pt x="83" y="383"/>
                      <a:pt x="83" y="383"/>
                      <a:pt x="83" y="383"/>
                    </a:cubicBezTo>
                    <a:cubicBezTo>
                      <a:pt x="83" y="382"/>
                      <a:pt x="83" y="381"/>
                      <a:pt x="83" y="381"/>
                    </a:cubicBezTo>
                    <a:cubicBezTo>
                      <a:pt x="84" y="379"/>
                      <a:pt x="86" y="377"/>
                      <a:pt x="88" y="377"/>
                    </a:cubicBezTo>
                    <a:cubicBezTo>
                      <a:pt x="88" y="377"/>
                      <a:pt x="88" y="377"/>
                      <a:pt x="88" y="377"/>
                    </a:cubicBezTo>
                    <a:cubicBezTo>
                      <a:pt x="89" y="377"/>
                      <a:pt x="90" y="377"/>
                      <a:pt x="90" y="378"/>
                    </a:cubicBezTo>
                    <a:cubicBezTo>
                      <a:pt x="93" y="378"/>
                      <a:pt x="94" y="381"/>
                      <a:pt x="94" y="383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92" y="402"/>
                      <a:pt x="90" y="402"/>
                      <a:pt x="87" y="403"/>
                    </a:cubicBezTo>
                    <a:close/>
                    <a:moveTo>
                      <a:pt x="109" y="403"/>
                    </a:moveTo>
                    <a:cubicBezTo>
                      <a:pt x="107" y="403"/>
                      <a:pt x="104" y="403"/>
                      <a:pt x="102" y="402"/>
                    </a:cubicBezTo>
                    <a:cubicBezTo>
                      <a:pt x="101" y="402"/>
                      <a:pt x="99" y="402"/>
                      <a:pt x="97" y="402"/>
                    </a:cubicBezTo>
                    <a:cubicBezTo>
                      <a:pt x="97" y="383"/>
                      <a:pt x="97" y="383"/>
                      <a:pt x="97" y="383"/>
                    </a:cubicBezTo>
                    <a:cubicBezTo>
                      <a:pt x="97" y="380"/>
                      <a:pt x="100" y="377"/>
                      <a:pt x="103" y="377"/>
                    </a:cubicBezTo>
                    <a:cubicBezTo>
                      <a:pt x="104" y="377"/>
                      <a:pt x="105" y="377"/>
                      <a:pt x="105" y="378"/>
                    </a:cubicBezTo>
                    <a:cubicBezTo>
                      <a:pt x="107" y="378"/>
                      <a:pt x="109" y="381"/>
                      <a:pt x="109" y="383"/>
                    </a:cubicBezTo>
                    <a:cubicBezTo>
                      <a:pt x="109" y="402"/>
                      <a:pt x="109" y="402"/>
                      <a:pt x="109" y="402"/>
                    </a:cubicBezTo>
                    <a:cubicBezTo>
                      <a:pt x="109" y="403"/>
                      <a:pt x="109" y="403"/>
                      <a:pt x="109" y="403"/>
                    </a:cubicBezTo>
                    <a:close/>
                    <a:moveTo>
                      <a:pt x="112" y="404"/>
                    </a:moveTo>
                    <a:cubicBezTo>
                      <a:pt x="111" y="404"/>
                      <a:pt x="111" y="404"/>
                      <a:pt x="111" y="404"/>
                    </a:cubicBezTo>
                    <a:cubicBezTo>
                      <a:pt x="111" y="385"/>
                      <a:pt x="111" y="385"/>
                      <a:pt x="111" y="385"/>
                    </a:cubicBezTo>
                    <a:cubicBezTo>
                      <a:pt x="111" y="385"/>
                      <a:pt x="111" y="385"/>
                      <a:pt x="111" y="385"/>
                    </a:cubicBezTo>
                    <a:cubicBezTo>
                      <a:pt x="111" y="383"/>
                      <a:pt x="111" y="381"/>
                      <a:pt x="112" y="380"/>
                    </a:cubicBezTo>
                    <a:cubicBezTo>
                      <a:pt x="112" y="379"/>
                      <a:pt x="112" y="379"/>
                      <a:pt x="113" y="379"/>
                    </a:cubicBezTo>
                    <a:cubicBezTo>
                      <a:pt x="113" y="379"/>
                      <a:pt x="114" y="380"/>
                      <a:pt x="114" y="382"/>
                    </a:cubicBezTo>
                    <a:cubicBezTo>
                      <a:pt x="114" y="383"/>
                      <a:pt x="114" y="384"/>
                      <a:pt x="114" y="385"/>
                    </a:cubicBezTo>
                    <a:cubicBezTo>
                      <a:pt x="115" y="404"/>
                      <a:pt x="115" y="404"/>
                      <a:pt x="115" y="404"/>
                    </a:cubicBezTo>
                    <a:cubicBezTo>
                      <a:pt x="114" y="404"/>
                      <a:pt x="113" y="404"/>
                      <a:pt x="112" y="404"/>
                    </a:cubicBezTo>
                    <a:close/>
                    <a:moveTo>
                      <a:pt x="282" y="566"/>
                    </a:moveTo>
                    <a:cubicBezTo>
                      <a:pt x="281" y="566"/>
                      <a:pt x="280" y="566"/>
                      <a:pt x="280" y="566"/>
                    </a:cubicBezTo>
                    <a:cubicBezTo>
                      <a:pt x="280" y="566"/>
                      <a:pt x="280" y="566"/>
                      <a:pt x="280" y="566"/>
                    </a:cubicBezTo>
                    <a:cubicBezTo>
                      <a:pt x="280" y="554"/>
                      <a:pt x="280" y="554"/>
                      <a:pt x="280" y="554"/>
                    </a:cubicBezTo>
                    <a:cubicBezTo>
                      <a:pt x="280" y="552"/>
                      <a:pt x="280" y="551"/>
                      <a:pt x="281" y="551"/>
                    </a:cubicBezTo>
                    <a:cubicBezTo>
                      <a:pt x="281" y="551"/>
                      <a:pt x="281" y="551"/>
                      <a:pt x="282" y="553"/>
                    </a:cubicBezTo>
                    <a:cubicBezTo>
                      <a:pt x="282" y="553"/>
                      <a:pt x="282" y="554"/>
                      <a:pt x="282" y="554"/>
                    </a:cubicBezTo>
                    <a:cubicBezTo>
                      <a:pt x="282" y="564"/>
                      <a:pt x="282" y="564"/>
                      <a:pt x="282" y="564"/>
                    </a:cubicBezTo>
                    <a:cubicBezTo>
                      <a:pt x="282" y="566"/>
                      <a:pt x="282" y="566"/>
                      <a:pt x="282" y="566"/>
                    </a:cubicBezTo>
                    <a:close/>
                    <a:moveTo>
                      <a:pt x="286" y="565"/>
                    </a:moveTo>
                    <a:cubicBezTo>
                      <a:pt x="285" y="565"/>
                      <a:pt x="284" y="565"/>
                      <a:pt x="283" y="565"/>
                    </a:cubicBezTo>
                    <a:cubicBezTo>
                      <a:pt x="283" y="554"/>
                      <a:pt x="283" y="554"/>
                      <a:pt x="283" y="554"/>
                    </a:cubicBezTo>
                    <a:cubicBezTo>
                      <a:pt x="283" y="553"/>
                      <a:pt x="283" y="553"/>
                      <a:pt x="283" y="553"/>
                    </a:cubicBezTo>
                    <a:cubicBezTo>
                      <a:pt x="283" y="553"/>
                      <a:pt x="283" y="552"/>
                      <a:pt x="283" y="552"/>
                    </a:cubicBezTo>
                    <a:cubicBezTo>
                      <a:pt x="284" y="550"/>
                      <a:pt x="285" y="549"/>
                      <a:pt x="287" y="549"/>
                    </a:cubicBezTo>
                    <a:cubicBezTo>
                      <a:pt x="287" y="549"/>
                      <a:pt x="287" y="549"/>
                      <a:pt x="287" y="549"/>
                    </a:cubicBezTo>
                    <a:cubicBezTo>
                      <a:pt x="287" y="549"/>
                      <a:pt x="287" y="550"/>
                      <a:pt x="288" y="550"/>
                    </a:cubicBezTo>
                    <a:cubicBezTo>
                      <a:pt x="289" y="550"/>
                      <a:pt x="290" y="551"/>
                      <a:pt x="290" y="553"/>
                    </a:cubicBezTo>
                    <a:cubicBezTo>
                      <a:pt x="290" y="565"/>
                      <a:pt x="290" y="565"/>
                      <a:pt x="290" y="565"/>
                    </a:cubicBezTo>
                    <a:cubicBezTo>
                      <a:pt x="289" y="565"/>
                      <a:pt x="287" y="565"/>
                      <a:pt x="286" y="565"/>
                    </a:cubicBezTo>
                    <a:close/>
                    <a:moveTo>
                      <a:pt x="299" y="565"/>
                    </a:moveTo>
                    <a:cubicBezTo>
                      <a:pt x="298" y="565"/>
                      <a:pt x="296" y="565"/>
                      <a:pt x="295" y="565"/>
                    </a:cubicBezTo>
                    <a:cubicBezTo>
                      <a:pt x="294" y="565"/>
                      <a:pt x="293" y="565"/>
                      <a:pt x="292" y="565"/>
                    </a:cubicBezTo>
                    <a:cubicBezTo>
                      <a:pt x="292" y="553"/>
                      <a:pt x="292" y="553"/>
                      <a:pt x="292" y="553"/>
                    </a:cubicBezTo>
                    <a:cubicBezTo>
                      <a:pt x="292" y="551"/>
                      <a:pt x="294" y="549"/>
                      <a:pt x="296" y="549"/>
                    </a:cubicBezTo>
                    <a:cubicBezTo>
                      <a:pt x="296" y="549"/>
                      <a:pt x="296" y="549"/>
                      <a:pt x="297" y="550"/>
                    </a:cubicBezTo>
                    <a:cubicBezTo>
                      <a:pt x="298" y="550"/>
                      <a:pt x="299" y="551"/>
                      <a:pt x="299" y="553"/>
                    </a:cubicBezTo>
                    <a:cubicBezTo>
                      <a:pt x="299" y="564"/>
                      <a:pt x="299" y="564"/>
                      <a:pt x="299" y="564"/>
                    </a:cubicBezTo>
                    <a:cubicBezTo>
                      <a:pt x="299" y="565"/>
                      <a:pt x="299" y="565"/>
                      <a:pt x="299" y="565"/>
                    </a:cubicBezTo>
                    <a:close/>
                    <a:moveTo>
                      <a:pt x="301" y="566"/>
                    </a:moveTo>
                    <a:cubicBezTo>
                      <a:pt x="301" y="566"/>
                      <a:pt x="301" y="566"/>
                      <a:pt x="301" y="566"/>
                    </a:cubicBezTo>
                    <a:cubicBezTo>
                      <a:pt x="301" y="554"/>
                      <a:pt x="301" y="554"/>
                      <a:pt x="301" y="554"/>
                    </a:cubicBezTo>
                    <a:cubicBezTo>
                      <a:pt x="301" y="554"/>
                      <a:pt x="301" y="554"/>
                      <a:pt x="301" y="554"/>
                    </a:cubicBezTo>
                    <a:cubicBezTo>
                      <a:pt x="301" y="553"/>
                      <a:pt x="301" y="552"/>
                      <a:pt x="301" y="551"/>
                    </a:cubicBezTo>
                    <a:cubicBezTo>
                      <a:pt x="301" y="551"/>
                      <a:pt x="301" y="550"/>
                      <a:pt x="302" y="550"/>
                    </a:cubicBezTo>
                    <a:cubicBezTo>
                      <a:pt x="302" y="550"/>
                      <a:pt x="302" y="551"/>
                      <a:pt x="302" y="553"/>
                    </a:cubicBezTo>
                    <a:cubicBezTo>
                      <a:pt x="302" y="553"/>
                      <a:pt x="303" y="554"/>
                      <a:pt x="303" y="554"/>
                    </a:cubicBezTo>
                    <a:cubicBezTo>
                      <a:pt x="303" y="566"/>
                      <a:pt x="303" y="566"/>
                      <a:pt x="303" y="566"/>
                    </a:cubicBezTo>
                    <a:cubicBezTo>
                      <a:pt x="302" y="566"/>
                      <a:pt x="301" y="566"/>
                      <a:pt x="301" y="566"/>
                    </a:cubicBezTo>
                    <a:close/>
                    <a:moveTo>
                      <a:pt x="369" y="564"/>
                    </a:moveTo>
                    <a:cubicBezTo>
                      <a:pt x="368" y="564"/>
                      <a:pt x="368" y="564"/>
                      <a:pt x="368" y="564"/>
                    </a:cubicBezTo>
                    <a:cubicBezTo>
                      <a:pt x="368" y="561"/>
                      <a:pt x="368" y="561"/>
                      <a:pt x="368" y="561"/>
                    </a:cubicBezTo>
                    <a:cubicBezTo>
                      <a:pt x="369" y="562"/>
                      <a:pt x="369" y="562"/>
                      <a:pt x="369" y="562"/>
                    </a:cubicBezTo>
                    <a:cubicBezTo>
                      <a:pt x="370" y="563"/>
                      <a:pt x="370" y="563"/>
                      <a:pt x="370" y="563"/>
                    </a:cubicBezTo>
                    <a:lnTo>
                      <a:pt x="369" y="564"/>
                    </a:lnTo>
                    <a:close/>
                    <a:moveTo>
                      <a:pt x="415" y="558"/>
                    </a:moveTo>
                    <a:cubicBezTo>
                      <a:pt x="404" y="558"/>
                      <a:pt x="404" y="558"/>
                      <a:pt x="404" y="558"/>
                    </a:cubicBezTo>
                    <a:cubicBezTo>
                      <a:pt x="398" y="558"/>
                      <a:pt x="398" y="558"/>
                      <a:pt x="398" y="558"/>
                    </a:cubicBezTo>
                    <a:cubicBezTo>
                      <a:pt x="397" y="529"/>
                      <a:pt x="397" y="529"/>
                      <a:pt x="397" y="529"/>
                    </a:cubicBezTo>
                    <a:cubicBezTo>
                      <a:pt x="398" y="529"/>
                      <a:pt x="398" y="529"/>
                      <a:pt x="398" y="528"/>
                    </a:cubicBezTo>
                    <a:cubicBezTo>
                      <a:pt x="398" y="528"/>
                      <a:pt x="398" y="527"/>
                      <a:pt x="397" y="527"/>
                    </a:cubicBezTo>
                    <a:cubicBezTo>
                      <a:pt x="398" y="527"/>
                      <a:pt x="398" y="526"/>
                      <a:pt x="398" y="525"/>
                    </a:cubicBezTo>
                    <a:cubicBezTo>
                      <a:pt x="398" y="522"/>
                      <a:pt x="400" y="522"/>
                      <a:pt x="401" y="522"/>
                    </a:cubicBezTo>
                    <a:cubicBezTo>
                      <a:pt x="408" y="532"/>
                      <a:pt x="408" y="532"/>
                      <a:pt x="408" y="532"/>
                    </a:cubicBezTo>
                    <a:cubicBezTo>
                      <a:pt x="408" y="532"/>
                      <a:pt x="408" y="532"/>
                      <a:pt x="408" y="532"/>
                    </a:cubicBezTo>
                    <a:cubicBezTo>
                      <a:pt x="416" y="533"/>
                      <a:pt x="416" y="533"/>
                      <a:pt x="416" y="533"/>
                    </a:cubicBezTo>
                    <a:lnTo>
                      <a:pt x="415" y="558"/>
                    </a:lnTo>
                    <a:close/>
                    <a:moveTo>
                      <a:pt x="422" y="558"/>
                    </a:moveTo>
                    <a:cubicBezTo>
                      <a:pt x="420" y="558"/>
                      <a:pt x="420" y="558"/>
                      <a:pt x="420" y="558"/>
                    </a:cubicBezTo>
                    <a:cubicBezTo>
                      <a:pt x="420" y="541"/>
                      <a:pt x="420" y="541"/>
                      <a:pt x="420" y="541"/>
                    </a:cubicBezTo>
                    <a:cubicBezTo>
                      <a:pt x="420" y="536"/>
                      <a:pt x="422" y="532"/>
                      <a:pt x="423" y="532"/>
                    </a:cubicBezTo>
                    <a:cubicBezTo>
                      <a:pt x="424" y="532"/>
                      <a:pt x="425" y="533"/>
                      <a:pt x="425" y="534"/>
                    </a:cubicBezTo>
                    <a:cubicBezTo>
                      <a:pt x="426" y="536"/>
                      <a:pt x="426" y="538"/>
                      <a:pt x="426" y="541"/>
                    </a:cubicBezTo>
                    <a:cubicBezTo>
                      <a:pt x="426" y="558"/>
                      <a:pt x="426" y="558"/>
                      <a:pt x="426" y="558"/>
                    </a:cubicBezTo>
                    <a:lnTo>
                      <a:pt x="422" y="558"/>
                    </a:lnTo>
                    <a:close/>
                    <a:moveTo>
                      <a:pt x="439" y="558"/>
                    </a:moveTo>
                    <a:cubicBezTo>
                      <a:pt x="430" y="558"/>
                      <a:pt x="430" y="558"/>
                      <a:pt x="430" y="558"/>
                    </a:cubicBezTo>
                    <a:cubicBezTo>
                      <a:pt x="430" y="538"/>
                      <a:pt x="430" y="538"/>
                      <a:pt x="430" y="538"/>
                    </a:cubicBezTo>
                    <a:cubicBezTo>
                      <a:pt x="430" y="533"/>
                      <a:pt x="435" y="529"/>
                      <a:pt x="440" y="529"/>
                    </a:cubicBezTo>
                    <a:cubicBezTo>
                      <a:pt x="440" y="529"/>
                      <a:pt x="440" y="529"/>
                      <a:pt x="440" y="529"/>
                    </a:cubicBezTo>
                    <a:cubicBezTo>
                      <a:pt x="441" y="529"/>
                      <a:pt x="442" y="529"/>
                      <a:pt x="443" y="529"/>
                    </a:cubicBezTo>
                    <a:cubicBezTo>
                      <a:pt x="447" y="530"/>
                      <a:pt x="451" y="534"/>
                      <a:pt x="451" y="538"/>
                    </a:cubicBezTo>
                    <a:cubicBezTo>
                      <a:pt x="451" y="558"/>
                      <a:pt x="451" y="558"/>
                      <a:pt x="451" y="558"/>
                    </a:cubicBezTo>
                    <a:lnTo>
                      <a:pt x="439" y="558"/>
                    </a:lnTo>
                    <a:close/>
                    <a:moveTo>
                      <a:pt x="465" y="558"/>
                    </a:moveTo>
                    <a:cubicBezTo>
                      <a:pt x="456" y="558"/>
                      <a:pt x="456" y="558"/>
                      <a:pt x="456" y="558"/>
                    </a:cubicBezTo>
                    <a:cubicBezTo>
                      <a:pt x="456" y="538"/>
                      <a:pt x="456" y="538"/>
                      <a:pt x="456" y="538"/>
                    </a:cubicBezTo>
                    <a:cubicBezTo>
                      <a:pt x="456" y="533"/>
                      <a:pt x="461" y="529"/>
                      <a:pt x="466" y="529"/>
                    </a:cubicBezTo>
                    <a:cubicBezTo>
                      <a:pt x="466" y="529"/>
                      <a:pt x="466" y="529"/>
                      <a:pt x="466" y="529"/>
                    </a:cubicBezTo>
                    <a:cubicBezTo>
                      <a:pt x="467" y="529"/>
                      <a:pt x="468" y="529"/>
                      <a:pt x="469" y="529"/>
                    </a:cubicBezTo>
                    <a:cubicBezTo>
                      <a:pt x="473" y="530"/>
                      <a:pt x="477" y="534"/>
                      <a:pt x="477" y="538"/>
                    </a:cubicBezTo>
                    <a:cubicBezTo>
                      <a:pt x="477" y="558"/>
                      <a:pt x="477" y="558"/>
                      <a:pt x="477" y="558"/>
                    </a:cubicBezTo>
                    <a:lnTo>
                      <a:pt x="465" y="558"/>
                    </a:lnTo>
                    <a:close/>
                    <a:moveTo>
                      <a:pt x="483" y="558"/>
                    </a:moveTo>
                    <a:cubicBezTo>
                      <a:pt x="481" y="558"/>
                      <a:pt x="481" y="558"/>
                      <a:pt x="481" y="558"/>
                    </a:cubicBezTo>
                    <a:cubicBezTo>
                      <a:pt x="481" y="541"/>
                      <a:pt x="481" y="541"/>
                      <a:pt x="481" y="541"/>
                    </a:cubicBezTo>
                    <a:cubicBezTo>
                      <a:pt x="481" y="536"/>
                      <a:pt x="482" y="531"/>
                      <a:pt x="484" y="531"/>
                    </a:cubicBezTo>
                    <a:cubicBezTo>
                      <a:pt x="484" y="531"/>
                      <a:pt x="485" y="532"/>
                      <a:pt x="486" y="534"/>
                    </a:cubicBezTo>
                    <a:cubicBezTo>
                      <a:pt x="486" y="535"/>
                      <a:pt x="487" y="538"/>
                      <a:pt x="487" y="541"/>
                    </a:cubicBezTo>
                    <a:cubicBezTo>
                      <a:pt x="487" y="558"/>
                      <a:pt x="487" y="558"/>
                      <a:pt x="487" y="558"/>
                    </a:cubicBezTo>
                    <a:lnTo>
                      <a:pt x="483" y="558"/>
                    </a:lnTo>
                    <a:close/>
                    <a:moveTo>
                      <a:pt x="715" y="556"/>
                    </a:moveTo>
                    <a:cubicBezTo>
                      <a:pt x="714" y="556"/>
                      <a:pt x="714" y="556"/>
                      <a:pt x="714" y="556"/>
                    </a:cubicBezTo>
                    <a:cubicBezTo>
                      <a:pt x="714" y="539"/>
                      <a:pt x="714" y="539"/>
                      <a:pt x="714" y="539"/>
                    </a:cubicBezTo>
                    <a:cubicBezTo>
                      <a:pt x="714" y="534"/>
                      <a:pt x="715" y="530"/>
                      <a:pt x="717" y="530"/>
                    </a:cubicBezTo>
                    <a:cubicBezTo>
                      <a:pt x="717" y="530"/>
                      <a:pt x="718" y="531"/>
                      <a:pt x="718" y="532"/>
                    </a:cubicBezTo>
                    <a:cubicBezTo>
                      <a:pt x="719" y="534"/>
                      <a:pt x="719" y="537"/>
                      <a:pt x="719" y="539"/>
                    </a:cubicBezTo>
                    <a:cubicBezTo>
                      <a:pt x="720" y="556"/>
                      <a:pt x="720" y="556"/>
                      <a:pt x="720" y="556"/>
                    </a:cubicBezTo>
                    <a:lnTo>
                      <a:pt x="715" y="556"/>
                    </a:lnTo>
                    <a:close/>
                    <a:moveTo>
                      <a:pt x="733" y="556"/>
                    </a:moveTo>
                    <a:cubicBezTo>
                      <a:pt x="723" y="556"/>
                      <a:pt x="723" y="556"/>
                      <a:pt x="723" y="556"/>
                    </a:cubicBezTo>
                    <a:cubicBezTo>
                      <a:pt x="723" y="537"/>
                      <a:pt x="723" y="537"/>
                      <a:pt x="723" y="537"/>
                    </a:cubicBezTo>
                    <a:cubicBezTo>
                      <a:pt x="723" y="531"/>
                      <a:pt x="728" y="527"/>
                      <a:pt x="734" y="527"/>
                    </a:cubicBezTo>
                    <a:cubicBezTo>
                      <a:pt x="735" y="527"/>
                      <a:pt x="735" y="527"/>
                      <a:pt x="736" y="527"/>
                    </a:cubicBezTo>
                    <a:cubicBezTo>
                      <a:pt x="741" y="528"/>
                      <a:pt x="744" y="532"/>
                      <a:pt x="744" y="536"/>
                    </a:cubicBezTo>
                    <a:cubicBezTo>
                      <a:pt x="744" y="556"/>
                      <a:pt x="744" y="556"/>
                      <a:pt x="744" y="556"/>
                    </a:cubicBezTo>
                    <a:lnTo>
                      <a:pt x="733" y="556"/>
                    </a:lnTo>
                    <a:close/>
                    <a:moveTo>
                      <a:pt x="759" y="556"/>
                    </a:moveTo>
                    <a:cubicBezTo>
                      <a:pt x="750" y="556"/>
                      <a:pt x="750" y="556"/>
                      <a:pt x="750" y="556"/>
                    </a:cubicBezTo>
                    <a:cubicBezTo>
                      <a:pt x="749" y="536"/>
                      <a:pt x="749" y="536"/>
                      <a:pt x="749" y="536"/>
                    </a:cubicBezTo>
                    <a:cubicBezTo>
                      <a:pt x="749" y="531"/>
                      <a:pt x="754" y="527"/>
                      <a:pt x="760" y="527"/>
                    </a:cubicBezTo>
                    <a:cubicBezTo>
                      <a:pt x="760" y="527"/>
                      <a:pt x="760" y="527"/>
                      <a:pt x="760" y="527"/>
                    </a:cubicBezTo>
                    <a:cubicBezTo>
                      <a:pt x="761" y="527"/>
                      <a:pt x="761" y="527"/>
                      <a:pt x="762" y="527"/>
                    </a:cubicBezTo>
                    <a:cubicBezTo>
                      <a:pt x="767" y="528"/>
                      <a:pt x="770" y="532"/>
                      <a:pt x="770" y="536"/>
                    </a:cubicBezTo>
                    <a:cubicBezTo>
                      <a:pt x="770" y="556"/>
                      <a:pt x="770" y="556"/>
                      <a:pt x="770" y="556"/>
                    </a:cubicBezTo>
                    <a:lnTo>
                      <a:pt x="759" y="556"/>
                    </a:lnTo>
                    <a:close/>
                    <a:moveTo>
                      <a:pt x="776" y="556"/>
                    </a:moveTo>
                    <a:cubicBezTo>
                      <a:pt x="774" y="556"/>
                      <a:pt x="774" y="556"/>
                      <a:pt x="774" y="556"/>
                    </a:cubicBezTo>
                    <a:cubicBezTo>
                      <a:pt x="774" y="539"/>
                      <a:pt x="774" y="539"/>
                      <a:pt x="774" y="539"/>
                    </a:cubicBezTo>
                    <a:cubicBezTo>
                      <a:pt x="774" y="534"/>
                      <a:pt x="775" y="530"/>
                      <a:pt x="777" y="530"/>
                    </a:cubicBezTo>
                    <a:cubicBezTo>
                      <a:pt x="778" y="530"/>
                      <a:pt x="778" y="531"/>
                      <a:pt x="779" y="532"/>
                    </a:cubicBezTo>
                    <a:cubicBezTo>
                      <a:pt x="780" y="534"/>
                      <a:pt x="780" y="536"/>
                      <a:pt x="780" y="539"/>
                    </a:cubicBezTo>
                    <a:cubicBezTo>
                      <a:pt x="780" y="556"/>
                      <a:pt x="780" y="556"/>
                      <a:pt x="780" y="556"/>
                    </a:cubicBezTo>
                    <a:lnTo>
                      <a:pt x="776" y="556"/>
                    </a:lnTo>
                    <a:close/>
                    <a:moveTo>
                      <a:pt x="803" y="527"/>
                    </a:moveTo>
                    <a:cubicBezTo>
                      <a:pt x="803" y="556"/>
                      <a:pt x="803" y="556"/>
                      <a:pt x="803" y="556"/>
                    </a:cubicBezTo>
                    <a:cubicBezTo>
                      <a:pt x="792" y="556"/>
                      <a:pt x="792" y="556"/>
                      <a:pt x="792" y="556"/>
                    </a:cubicBezTo>
                    <a:cubicBezTo>
                      <a:pt x="785" y="556"/>
                      <a:pt x="785" y="556"/>
                      <a:pt x="785" y="556"/>
                    </a:cubicBezTo>
                    <a:cubicBezTo>
                      <a:pt x="784" y="531"/>
                      <a:pt x="784" y="531"/>
                      <a:pt x="784" y="531"/>
                    </a:cubicBezTo>
                    <a:cubicBezTo>
                      <a:pt x="793" y="530"/>
                      <a:pt x="793" y="530"/>
                      <a:pt x="793" y="530"/>
                    </a:cubicBezTo>
                    <a:cubicBezTo>
                      <a:pt x="795" y="525"/>
                      <a:pt x="795" y="525"/>
                      <a:pt x="795" y="525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0" y="520"/>
                      <a:pt x="802" y="519"/>
                      <a:pt x="802" y="523"/>
                    </a:cubicBezTo>
                    <a:cubicBezTo>
                      <a:pt x="802" y="524"/>
                      <a:pt x="802" y="524"/>
                      <a:pt x="803" y="525"/>
                    </a:cubicBezTo>
                    <a:cubicBezTo>
                      <a:pt x="802" y="525"/>
                      <a:pt x="802" y="525"/>
                      <a:pt x="802" y="526"/>
                    </a:cubicBezTo>
                    <a:cubicBezTo>
                      <a:pt x="802" y="526"/>
                      <a:pt x="802" y="526"/>
                      <a:pt x="803" y="527"/>
                    </a:cubicBezTo>
                    <a:close/>
                    <a:moveTo>
                      <a:pt x="831" y="561"/>
                    </a:moveTo>
                    <a:cubicBezTo>
                      <a:pt x="830" y="560"/>
                      <a:pt x="830" y="560"/>
                      <a:pt x="830" y="560"/>
                    </a:cubicBezTo>
                    <a:cubicBezTo>
                      <a:pt x="831" y="559"/>
                      <a:pt x="831" y="559"/>
                      <a:pt x="831" y="559"/>
                    </a:cubicBezTo>
                    <a:cubicBezTo>
                      <a:pt x="832" y="558"/>
                      <a:pt x="832" y="558"/>
                      <a:pt x="832" y="558"/>
                    </a:cubicBezTo>
                    <a:cubicBezTo>
                      <a:pt x="832" y="561"/>
                      <a:pt x="832" y="561"/>
                      <a:pt x="832" y="561"/>
                    </a:cubicBezTo>
                    <a:lnTo>
                      <a:pt x="831" y="561"/>
                    </a:lnTo>
                    <a:close/>
                    <a:moveTo>
                      <a:pt x="900" y="562"/>
                    </a:moveTo>
                    <a:cubicBezTo>
                      <a:pt x="899" y="562"/>
                      <a:pt x="899" y="562"/>
                      <a:pt x="898" y="562"/>
                    </a:cubicBezTo>
                    <a:cubicBezTo>
                      <a:pt x="898" y="550"/>
                      <a:pt x="898" y="550"/>
                      <a:pt x="898" y="550"/>
                    </a:cubicBezTo>
                    <a:cubicBezTo>
                      <a:pt x="898" y="548"/>
                      <a:pt x="898" y="547"/>
                      <a:pt x="899" y="547"/>
                    </a:cubicBezTo>
                    <a:cubicBezTo>
                      <a:pt x="899" y="547"/>
                      <a:pt x="900" y="548"/>
                      <a:pt x="900" y="550"/>
                    </a:cubicBezTo>
                    <a:cubicBezTo>
                      <a:pt x="900" y="561"/>
                      <a:pt x="900" y="561"/>
                      <a:pt x="900" y="561"/>
                    </a:cubicBezTo>
                    <a:cubicBezTo>
                      <a:pt x="900" y="562"/>
                      <a:pt x="900" y="562"/>
                      <a:pt x="900" y="562"/>
                    </a:cubicBezTo>
                    <a:close/>
                    <a:moveTo>
                      <a:pt x="904" y="561"/>
                    </a:moveTo>
                    <a:cubicBezTo>
                      <a:pt x="903" y="561"/>
                      <a:pt x="902" y="562"/>
                      <a:pt x="901" y="562"/>
                    </a:cubicBezTo>
                    <a:cubicBezTo>
                      <a:pt x="901" y="550"/>
                      <a:pt x="901" y="550"/>
                      <a:pt x="901" y="550"/>
                    </a:cubicBezTo>
                    <a:cubicBezTo>
                      <a:pt x="901" y="549"/>
                      <a:pt x="901" y="549"/>
                      <a:pt x="901" y="549"/>
                    </a:cubicBezTo>
                    <a:cubicBezTo>
                      <a:pt x="901" y="549"/>
                      <a:pt x="901" y="548"/>
                      <a:pt x="902" y="548"/>
                    </a:cubicBezTo>
                    <a:cubicBezTo>
                      <a:pt x="902" y="547"/>
                      <a:pt x="903" y="546"/>
                      <a:pt x="905" y="546"/>
                    </a:cubicBezTo>
                    <a:cubicBezTo>
                      <a:pt x="905" y="546"/>
                      <a:pt x="906" y="546"/>
                      <a:pt x="906" y="546"/>
                    </a:cubicBezTo>
                    <a:cubicBezTo>
                      <a:pt x="907" y="546"/>
                      <a:pt x="908" y="548"/>
                      <a:pt x="908" y="549"/>
                    </a:cubicBezTo>
                    <a:cubicBezTo>
                      <a:pt x="908" y="561"/>
                      <a:pt x="908" y="561"/>
                      <a:pt x="908" y="561"/>
                    </a:cubicBezTo>
                    <a:cubicBezTo>
                      <a:pt x="907" y="561"/>
                      <a:pt x="905" y="561"/>
                      <a:pt x="904" y="561"/>
                    </a:cubicBezTo>
                    <a:close/>
                    <a:moveTo>
                      <a:pt x="917" y="562"/>
                    </a:moveTo>
                    <a:cubicBezTo>
                      <a:pt x="916" y="561"/>
                      <a:pt x="915" y="561"/>
                      <a:pt x="913" y="561"/>
                    </a:cubicBezTo>
                    <a:cubicBezTo>
                      <a:pt x="912" y="561"/>
                      <a:pt x="911" y="561"/>
                      <a:pt x="910" y="561"/>
                    </a:cubicBezTo>
                    <a:cubicBezTo>
                      <a:pt x="910" y="549"/>
                      <a:pt x="910" y="549"/>
                      <a:pt x="910" y="549"/>
                    </a:cubicBezTo>
                    <a:cubicBezTo>
                      <a:pt x="910" y="547"/>
                      <a:pt x="912" y="546"/>
                      <a:pt x="914" y="546"/>
                    </a:cubicBezTo>
                    <a:cubicBezTo>
                      <a:pt x="914" y="546"/>
                      <a:pt x="915" y="546"/>
                      <a:pt x="915" y="546"/>
                    </a:cubicBezTo>
                    <a:cubicBezTo>
                      <a:pt x="916" y="546"/>
                      <a:pt x="917" y="548"/>
                      <a:pt x="917" y="549"/>
                    </a:cubicBezTo>
                    <a:cubicBezTo>
                      <a:pt x="918" y="561"/>
                      <a:pt x="918" y="561"/>
                      <a:pt x="918" y="561"/>
                    </a:cubicBezTo>
                    <a:cubicBezTo>
                      <a:pt x="918" y="562"/>
                      <a:pt x="918" y="562"/>
                      <a:pt x="918" y="562"/>
                    </a:cubicBezTo>
                    <a:lnTo>
                      <a:pt x="917" y="562"/>
                    </a:lnTo>
                    <a:close/>
                    <a:moveTo>
                      <a:pt x="919" y="562"/>
                    </a:moveTo>
                    <a:cubicBezTo>
                      <a:pt x="919" y="562"/>
                      <a:pt x="919" y="562"/>
                      <a:pt x="919" y="562"/>
                    </a:cubicBezTo>
                    <a:cubicBezTo>
                      <a:pt x="919" y="550"/>
                      <a:pt x="919" y="550"/>
                      <a:pt x="919" y="550"/>
                    </a:cubicBezTo>
                    <a:cubicBezTo>
                      <a:pt x="919" y="550"/>
                      <a:pt x="919" y="550"/>
                      <a:pt x="919" y="550"/>
                    </a:cubicBezTo>
                    <a:cubicBezTo>
                      <a:pt x="919" y="549"/>
                      <a:pt x="919" y="548"/>
                      <a:pt x="919" y="547"/>
                    </a:cubicBezTo>
                    <a:cubicBezTo>
                      <a:pt x="919" y="547"/>
                      <a:pt x="920" y="547"/>
                      <a:pt x="920" y="547"/>
                    </a:cubicBezTo>
                    <a:cubicBezTo>
                      <a:pt x="920" y="547"/>
                      <a:pt x="921" y="548"/>
                      <a:pt x="921" y="549"/>
                    </a:cubicBezTo>
                    <a:cubicBezTo>
                      <a:pt x="921" y="549"/>
                      <a:pt x="921" y="550"/>
                      <a:pt x="921" y="550"/>
                    </a:cubicBezTo>
                    <a:cubicBezTo>
                      <a:pt x="921" y="562"/>
                      <a:pt x="921" y="562"/>
                      <a:pt x="921" y="562"/>
                    </a:cubicBezTo>
                    <a:cubicBezTo>
                      <a:pt x="920" y="562"/>
                      <a:pt x="920" y="562"/>
                      <a:pt x="919" y="562"/>
                    </a:cubicBezTo>
                    <a:close/>
                    <a:moveTo>
                      <a:pt x="1087" y="398"/>
                    </a:moveTo>
                    <a:cubicBezTo>
                      <a:pt x="1086" y="398"/>
                      <a:pt x="1085" y="398"/>
                      <a:pt x="1084" y="398"/>
                    </a:cubicBezTo>
                    <a:cubicBezTo>
                      <a:pt x="1084" y="398"/>
                      <a:pt x="1084" y="398"/>
                      <a:pt x="1084" y="398"/>
                    </a:cubicBezTo>
                    <a:cubicBezTo>
                      <a:pt x="1084" y="379"/>
                      <a:pt x="1084" y="379"/>
                      <a:pt x="1084" y="379"/>
                    </a:cubicBezTo>
                    <a:cubicBezTo>
                      <a:pt x="1084" y="376"/>
                      <a:pt x="1085" y="373"/>
                      <a:pt x="1085" y="373"/>
                    </a:cubicBezTo>
                    <a:cubicBezTo>
                      <a:pt x="1086" y="373"/>
                      <a:pt x="1087" y="374"/>
                      <a:pt x="1087" y="376"/>
                    </a:cubicBezTo>
                    <a:cubicBezTo>
                      <a:pt x="1087" y="377"/>
                      <a:pt x="1087" y="378"/>
                      <a:pt x="1087" y="379"/>
                    </a:cubicBezTo>
                    <a:cubicBezTo>
                      <a:pt x="1087" y="395"/>
                      <a:pt x="1087" y="395"/>
                      <a:pt x="1087" y="395"/>
                    </a:cubicBezTo>
                    <a:cubicBezTo>
                      <a:pt x="1087" y="398"/>
                      <a:pt x="1087" y="398"/>
                      <a:pt x="1087" y="398"/>
                    </a:cubicBezTo>
                    <a:close/>
                    <a:moveTo>
                      <a:pt x="1094" y="397"/>
                    </a:moveTo>
                    <a:cubicBezTo>
                      <a:pt x="1092" y="397"/>
                      <a:pt x="1091" y="397"/>
                      <a:pt x="1089" y="397"/>
                    </a:cubicBezTo>
                    <a:cubicBezTo>
                      <a:pt x="1089" y="379"/>
                      <a:pt x="1089" y="379"/>
                      <a:pt x="1089" y="379"/>
                    </a:cubicBezTo>
                    <a:cubicBezTo>
                      <a:pt x="1089" y="377"/>
                      <a:pt x="1089" y="377"/>
                      <a:pt x="1089" y="377"/>
                    </a:cubicBezTo>
                    <a:cubicBezTo>
                      <a:pt x="1089" y="376"/>
                      <a:pt x="1089" y="375"/>
                      <a:pt x="1090" y="375"/>
                    </a:cubicBezTo>
                    <a:cubicBezTo>
                      <a:pt x="1091" y="373"/>
                      <a:pt x="1093" y="371"/>
                      <a:pt x="1095" y="371"/>
                    </a:cubicBezTo>
                    <a:cubicBezTo>
                      <a:pt x="1096" y="371"/>
                      <a:pt x="1096" y="371"/>
                      <a:pt x="1097" y="371"/>
                    </a:cubicBezTo>
                    <a:cubicBezTo>
                      <a:pt x="1099" y="372"/>
                      <a:pt x="1101" y="374"/>
                      <a:pt x="1101" y="377"/>
                    </a:cubicBezTo>
                    <a:cubicBezTo>
                      <a:pt x="1101" y="396"/>
                      <a:pt x="1101" y="396"/>
                      <a:pt x="1101" y="396"/>
                    </a:cubicBezTo>
                    <a:cubicBezTo>
                      <a:pt x="1099" y="396"/>
                      <a:pt x="1096" y="396"/>
                      <a:pt x="1094" y="397"/>
                    </a:cubicBezTo>
                    <a:close/>
                    <a:moveTo>
                      <a:pt x="1116" y="397"/>
                    </a:moveTo>
                    <a:cubicBezTo>
                      <a:pt x="1113" y="397"/>
                      <a:pt x="1111" y="396"/>
                      <a:pt x="1109" y="396"/>
                    </a:cubicBezTo>
                    <a:cubicBezTo>
                      <a:pt x="1107" y="396"/>
                      <a:pt x="1106" y="396"/>
                      <a:pt x="1104" y="396"/>
                    </a:cubicBezTo>
                    <a:cubicBezTo>
                      <a:pt x="1104" y="377"/>
                      <a:pt x="1104" y="377"/>
                      <a:pt x="1104" y="377"/>
                    </a:cubicBezTo>
                    <a:cubicBezTo>
                      <a:pt x="1104" y="374"/>
                      <a:pt x="1107" y="371"/>
                      <a:pt x="1110" y="371"/>
                    </a:cubicBezTo>
                    <a:cubicBezTo>
                      <a:pt x="1110" y="371"/>
                      <a:pt x="1111" y="371"/>
                      <a:pt x="1112" y="371"/>
                    </a:cubicBezTo>
                    <a:cubicBezTo>
                      <a:pt x="1114" y="372"/>
                      <a:pt x="1116" y="374"/>
                      <a:pt x="1116" y="377"/>
                    </a:cubicBezTo>
                    <a:cubicBezTo>
                      <a:pt x="1116" y="395"/>
                      <a:pt x="1116" y="395"/>
                      <a:pt x="1116" y="395"/>
                    </a:cubicBezTo>
                    <a:cubicBezTo>
                      <a:pt x="1116" y="397"/>
                      <a:pt x="1116" y="397"/>
                      <a:pt x="1116" y="397"/>
                    </a:cubicBezTo>
                    <a:close/>
                    <a:moveTo>
                      <a:pt x="1118" y="397"/>
                    </a:moveTo>
                    <a:cubicBezTo>
                      <a:pt x="1118" y="397"/>
                      <a:pt x="1118" y="397"/>
                      <a:pt x="1118" y="397"/>
                    </a:cubicBezTo>
                    <a:cubicBezTo>
                      <a:pt x="1118" y="379"/>
                      <a:pt x="1118" y="379"/>
                      <a:pt x="1118" y="379"/>
                    </a:cubicBezTo>
                    <a:cubicBezTo>
                      <a:pt x="1118" y="379"/>
                      <a:pt x="1118" y="379"/>
                      <a:pt x="1118" y="379"/>
                    </a:cubicBezTo>
                    <a:cubicBezTo>
                      <a:pt x="1118" y="377"/>
                      <a:pt x="1118" y="375"/>
                      <a:pt x="1118" y="374"/>
                    </a:cubicBezTo>
                    <a:cubicBezTo>
                      <a:pt x="1119" y="373"/>
                      <a:pt x="1119" y="373"/>
                      <a:pt x="1119" y="373"/>
                    </a:cubicBezTo>
                    <a:cubicBezTo>
                      <a:pt x="1120" y="373"/>
                      <a:pt x="1121" y="374"/>
                      <a:pt x="1121" y="376"/>
                    </a:cubicBezTo>
                    <a:cubicBezTo>
                      <a:pt x="1121" y="377"/>
                      <a:pt x="1121" y="378"/>
                      <a:pt x="1121" y="379"/>
                    </a:cubicBezTo>
                    <a:cubicBezTo>
                      <a:pt x="1121" y="398"/>
                      <a:pt x="1121" y="398"/>
                      <a:pt x="1121" y="398"/>
                    </a:cubicBezTo>
                    <a:cubicBezTo>
                      <a:pt x="1120" y="398"/>
                      <a:pt x="1119" y="398"/>
                      <a:pt x="1118" y="397"/>
                    </a:cubicBezTo>
                    <a:close/>
                    <a:moveTo>
                      <a:pt x="1602" y="1032"/>
                    </a:moveTo>
                    <a:cubicBezTo>
                      <a:pt x="1604" y="1030"/>
                      <a:pt x="1604" y="1030"/>
                      <a:pt x="1604" y="1030"/>
                    </a:cubicBezTo>
                    <a:cubicBezTo>
                      <a:pt x="1604" y="1029"/>
                      <a:pt x="1604" y="1029"/>
                      <a:pt x="1604" y="1029"/>
                    </a:cubicBezTo>
                    <a:cubicBezTo>
                      <a:pt x="1606" y="1027"/>
                      <a:pt x="1606" y="1027"/>
                      <a:pt x="1606" y="1027"/>
                    </a:cubicBezTo>
                    <a:cubicBezTo>
                      <a:pt x="1612" y="1037"/>
                      <a:pt x="1612" y="1037"/>
                      <a:pt x="1612" y="1037"/>
                    </a:cubicBezTo>
                    <a:cubicBezTo>
                      <a:pt x="1613" y="1039"/>
                      <a:pt x="1613" y="1039"/>
                      <a:pt x="1613" y="1039"/>
                    </a:cubicBezTo>
                    <a:cubicBezTo>
                      <a:pt x="1617" y="1046"/>
                      <a:pt x="1617" y="1046"/>
                      <a:pt x="1617" y="1046"/>
                    </a:cubicBezTo>
                    <a:cubicBezTo>
                      <a:pt x="1621" y="1051"/>
                      <a:pt x="1621" y="1051"/>
                      <a:pt x="1621" y="1051"/>
                    </a:cubicBezTo>
                    <a:cubicBezTo>
                      <a:pt x="1623" y="1056"/>
                      <a:pt x="1623" y="1056"/>
                      <a:pt x="1623" y="1056"/>
                    </a:cubicBezTo>
                    <a:cubicBezTo>
                      <a:pt x="1630" y="1067"/>
                      <a:pt x="1630" y="1067"/>
                      <a:pt x="1630" y="1067"/>
                    </a:cubicBezTo>
                    <a:cubicBezTo>
                      <a:pt x="1629" y="1067"/>
                      <a:pt x="1629" y="1067"/>
                      <a:pt x="1629" y="1067"/>
                    </a:cubicBezTo>
                    <a:cubicBezTo>
                      <a:pt x="1615" y="1059"/>
                      <a:pt x="1615" y="1059"/>
                      <a:pt x="1615" y="1059"/>
                    </a:cubicBezTo>
                    <a:cubicBezTo>
                      <a:pt x="1612" y="1057"/>
                      <a:pt x="1612" y="1057"/>
                      <a:pt x="1612" y="1057"/>
                    </a:cubicBezTo>
                    <a:cubicBezTo>
                      <a:pt x="1605" y="1053"/>
                      <a:pt x="1605" y="1053"/>
                      <a:pt x="1605" y="1053"/>
                    </a:cubicBezTo>
                    <a:cubicBezTo>
                      <a:pt x="1595" y="1048"/>
                      <a:pt x="1595" y="1048"/>
                      <a:pt x="1595" y="1048"/>
                    </a:cubicBezTo>
                    <a:cubicBezTo>
                      <a:pt x="1592" y="1046"/>
                      <a:pt x="1592" y="1046"/>
                      <a:pt x="1592" y="1046"/>
                    </a:cubicBezTo>
                    <a:cubicBezTo>
                      <a:pt x="1593" y="1045"/>
                      <a:pt x="1593" y="1045"/>
                      <a:pt x="1593" y="1045"/>
                    </a:cubicBezTo>
                    <a:cubicBezTo>
                      <a:pt x="1594" y="1043"/>
                      <a:pt x="1594" y="1043"/>
                      <a:pt x="1594" y="1043"/>
                    </a:cubicBezTo>
                    <a:cubicBezTo>
                      <a:pt x="1596" y="1041"/>
                      <a:pt x="1596" y="1041"/>
                      <a:pt x="1596" y="1041"/>
                    </a:cubicBezTo>
                    <a:cubicBezTo>
                      <a:pt x="1596" y="1041"/>
                      <a:pt x="1596" y="1041"/>
                      <a:pt x="1596" y="1041"/>
                    </a:cubicBezTo>
                    <a:cubicBezTo>
                      <a:pt x="1598" y="1037"/>
                      <a:pt x="1598" y="1037"/>
                      <a:pt x="1598" y="1037"/>
                    </a:cubicBezTo>
                    <a:cubicBezTo>
                      <a:pt x="1601" y="1034"/>
                      <a:pt x="1601" y="1034"/>
                      <a:pt x="1601" y="1034"/>
                    </a:cubicBezTo>
                    <a:cubicBezTo>
                      <a:pt x="1602" y="1033"/>
                      <a:pt x="1602" y="1033"/>
                      <a:pt x="1602" y="1033"/>
                    </a:cubicBezTo>
                    <a:lnTo>
                      <a:pt x="1602" y="1032"/>
                    </a:lnTo>
                    <a:close/>
                    <a:moveTo>
                      <a:pt x="1457" y="1027"/>
                    </a:moveTo>
                    <a:cubicBezTo>
                      <a:pt x="1457" y="1027"/>
                      <a:pt x="1456" y="1027"/>
                      <a:pt x="1455" y="1026"/>
                    </a:cubicBezTo>
                    <a:cubicBezTo>
                      <a:pt x="1454" y="1026"/>
                      <a:pt x="1453" y="1026"/>
                      <a:pt x="1453" y="1026"/>
                    </a:cubicBezTo>
                    <a:cubicBezTo>
                      <a:pt x="1450" y="1026"/>
                      <a:pt x="1448" y="1026"/>
                      <a:pt x="1445" y="1025"/>
                    </a:cubicBezTo>
                    <a:cubicBezTo>
                      <a:pt x="1445" y="1019"/>
                      <a:pt x="1445" y="1019"/>
                      <a:pt x="1445" y="1019"/>
                    </a:cubicBezTo>
                    <a:cubicBezTo>
                      <a:pt x="1446" y="1017"/>
                      <a:pt x="1446" y="1017"/>
                      <a:pt x="1446" y="1017"/>
                    </a:cubicBezTo>
                    <a:cubicBezTo>
                      <a:pt x="1446" y="1015"/>
                      <a:pt x="1446" y="1015"/>
                      <a:pt x="1446" y="1015"/>
                    </a:cubicBezTo>
                    <a:cubicBezTo>
                      <a:pt x="1446" y="1014"/>
                      <a:pt x="1446" y="1014"/>
                      <a:pt x="1446" y="1014"/>
                    </a:cubicBezTo>
                    <a:cubicBezTo>
                      <a:pt x="1447" y="1014"/>
                      <a:pt x="1448" y="1014"/>
                      <a:pt x="1448" y="1014"/>
                    </a:cubicBezTo>
                    <a:cubicBezTo>
                      <a:pt x="1451" y="1015"/>
                      <a:pt x="1451" y="1015"/>
                      <a:pt x="1451" y="1015"/>
                    </a:cubicBezTo>
                    <a:cubicBezTo>
                      <a:pt x="1453" y="1015"/>
                      <a:pt x="1455" y="1015"/>
                      <a:pt x="1457" y="1015"/>
                    </a:cubicBezTo>
                    <a:cubicBezTo>
                      <a:pt x="1459" y="1016"/>
                      <a:pt x="1461" y="1016"/>
                      <a:pt x="1463" y="1016"/>
                    </a:cubicBezTo>
                    <a:cubicBezTo>
                      <a:pt x="1463" y="1016"/>
                      <a:pt x="1463" y="1016"/>
                      <a:pt x="1463" y="1016"/>
                    </a:cubicBezTo>
                    <a:cubicBezTo>
                      <a:pt x="1463" y="1016"/>
                      <a:pt x="1463" y="1016"/>
                      <a:pt x="1463" y="1016"/>
                    </a:cubicBezTo>
                    <a:cubicBezTo>
                      <a:pt x="1462" y="1021"/>
                      <a:pt x="1462" y="1021"/>
                      <a:pt x="1462" y="1021"/>
                    </a:cubicBezTo>
                    <a:cubicBezTo>
                      <a:pt x="1462" y="1025"/>
                      <a:pt x="1462" y="1025"/>
                      <a:pt x="1462" y="1025"/>
                    </a:cubicBezTo>
                    <a:cubicBezTo>
                      <a:pt x="1461" y="1027"/>
                      <a:pt x="1461" y="1027"/>
                      <a:pt x="1461" y="1027"/>
                    </a:cubicBezTo>
                    <a:cubicBezTo>
                      <a:pt x="1461" y="1027"/>
                      <a:pt x="1461" y="1027"/>
                      <a:pt x="1461" y="1027"/>
                    </a:cubicBezTo>
                    <a:cubicBezTo>
                      <a:pt x="1460" y="1027"/>
                      <a:pt x="1459" y="1027"/>
                      <a:pt x="1457" y="1027"/>
                    </a:cubicBezTo>
                    <a:close/>
                    <a:moveTo>
                      <a:pt x="1461" y="1033"/>
                    </a:moveTo>
                    <a:cubicBezTo>
                      <a:pt x="1461" y="1034"/>
                      <a:pt x="1461" y="1034"/>
                      <a:pt x="1461" y="1034"/>
                    </a:cubicBezTo>
                    <a:cubicBezTo>
                      <a:pt x="1458" y="1043"/>
                      <a:pt x="1458" y="1043"/>
                      <a:pt x="1458" y="1043"/>
                    </a:cubicBezTo>
                    <a:cubicBezTo>
                      <a:pt x="1458" y="1045"/>
                      <a:pt x="1458" y="1045"/>
                      <a:pt x="1458" y="1045"/>
                    </a:cubicBezTo>
                    <a:cubicBezTo>
                      <a:pt x="1458" y="1047"/>
                      <a:pt x="1458" y="1047"/>
                      <a:pt x="1458" y="1047"/>
                    </a:cubicBezTo>
                    <a:cubicBezTo>
                      <a:pt x="1457" y="1049"/>
                      <a:pt x="1457" y="1049"/>
                      <a:pt x="1457" y="1049"/>
                    </a:cubicBezTo>
                    <a:cubicBezTo>
                      <a:pt x="1455" y="1049"/>
                      <a:pt x="1455" y="1049"/>
                      <a:pt x="1455" y="1049"/>
                    </a:cubicBezTo>
                    <a:cubicBezTo>
                      <a:pt x="1454" y="1049"/>
                      <a:pt x="1453" y="1048"/>
                      <a:pt x="1453" y="1048"/>
                    </a:cubicBezTo>
                    <a:cubicBezTo>
                      <a:pt x="1453" y="1047"/>
                      <a:pt x="1453" y="1047"/>
                      <a:pt x="1453" y="1047"/>
                    </a:cubicBezTo>
                    <a:cubicBezTo>
                      <a:pt x="1454" y="1043"/>
                      <a:pt x="1454" y="1043"/>
                      <a:pt x="1454" y="1043"/>
                    </a:cubicBezTo>
                    <a:cubicBezTo>
                      <a:pt x="1454" y="1041"/>
                      <a:pt x="1454" y="1041"/>
                      <a:pt x="1454" y="1041"/>
                    </a:cubicBezTo>
                    <a:cubicBezTo>
                      <a:pt x="1454" y="1039"/>
                      <a:pt x="1454" y="1039"/>
                      <a:pt x="1454" y="1039"/>
                    </a:cubicBezTo>
                    <a:cubicBezTo>
                      <a:pt x="1455" y="1032"/>
                      <a:pt x="1455" y="1032"/>
                      <a:pt x="1455" y="1032"/>
                    </a:cubicBezTo>
                    <a:cubicBezTo>
                      <a:pt x="1457" y="1032"/>
                      <a:pt x="1458" y="1032"/>
                      <a:pt x="1459" y="1032"/>
                    </a:cubicBezTo>
                    <a:cubicBezTo>
                      <a:pt x="1460" y="1032"/>
                      <a:pt x="1460" y="1032"/>
                      <a:pt x="1461" y="1033"/>
                    </a:cubicBezTo>
                    <a:close/>
                    <a:moveTo>
                      <a:pt x="1437" y="1025"/>
                    </a:moveTo>
                    <a:cubicBezTo>
                      <a:pt x="1435" y="1025"/>
                      <a:pt x="1435" y="1025"/>
                      <a:pt x="1435" y="1025"/>
                    </a:cubicBezTo>
                    <a:cubicBezTo>
                      <a:pt x="1434" y="1025"/>
                      <a:pt x="1432" y="1025"/>
                      <a:pt x="1431" y="1025"/>
                    </a:cubicBezTo>
                    <a:cubicBezTo>
                      <a:pt x="1430" y="1025"/>
                      <a:pt x="1430" y="1025"/>
                      <a:pt x="1430" y="1025"/>
                    </a:cubicBezTo>
                    <a:cubicBezTo>
                      <a:pt x="1429" y="1025"/>
                      <a:pt x="1427" y="1025"/>
                      <a:pt x="1426" y="1025"/>
                    </a:cubicBezTo>
                    <a:cubicBezTo>
                      <a:pt x="1423" y="1025"/>
                      <a:pt x="1423" y="1025"/>
                      <a:pt x="1423" y="1025"/>
                    </a:cubicBezTo>
                    <a:cubicBezTo>
                      <a:pt x="1423" y="1025"/>
                      <a:pt x="1423" y="1025"/>
                      <a:pt x="1423" y="1025"/>
                    </a:cubicBezTo>
                    <a:cubicBezTo>
                      <a:pt x="1423" y="1025"/>
                      <a:pt x="1423" y="1025"/>
                      <a:pt x="1423" y="1025"/>
                    </a:cubicBezTo>
                    <a:cubicBezTo>
                      <a:pt x="1423" y="1022"/>
                      <a:pt x="1423" y="1022"/>
                      <a:pt x="1423" y="1022"/>
                    </a:cubicBezTo>
                    <a:cubicBezTo>
                      <a:pt x="1423" y="1017"/>
                      <a:pt x="1423" y="1017"/>
                      <a:pt x="1423" y="1017"/>
                    </a:cubicBezTo>
                    <a:cubicBezTo>
                      <a:pt x="1422" y="1014"/>
                      <a:pt x="1422" y="1014"/>
                      <a:pt x="1422" y="1014"/>
                    </a:cubicBezTo>
                    <a:cubicBezTo>
                      <a:pt x="1424" y="1014"/>
                      <a:pt x="1424" y="1014"/>
                      <a:pt x="1424" y="1014"/>
                    </a:cubicBezTo>
                    <a:cubicBezTo>
                      <a:pt x="1426" y="1014"/>
                      <a:pt x="1426" y="1014"/>
                      <a:pt x="1426" y="1014"/>
                    </a:cubicBezTo>
                    <a:cubicBezTo>
                      <a:pt x="1428" y="1014"/>
                      <a:pt x="1428" y="1014"/>
                      <a:pt x="1428" y="1014"/>
                    </a:cubicBezTo>
                    <a:cubicBezTo>
                      <a:pt x="1430" y="1014"/>
                      <a:pt x="1430" y="1014"/>
                      <a:pt x="1430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1" y="1014"/>
                      <a:pt x="1431" y="1014"/>
                      <a:pt x="1431" y="1014"/>
                    </a:cubicBezTo>
                    <a:cubicBezTo>
                      <a:pt x="1432" y="1014"/>
                      <a:pt x="1432" y="1014"/>
                      <a:pt x="1432" y="1014"/>
                    </a:cubicBezTo>
                    <a:cubicBezTo>
                      <a:pt x="1434" y="1014"/>
                      <a:pt x="1437" y="1014"/>
                      <a:pt x="1440" y="1014"/>
                    </a:cubicBezTo>
                    <a:cubicBezTo>
                      <a:pt x="1441" y="1014"/>
                      <a:pt x="1441" y="1014"/>
                      <a:pt x="1441" y="1014"/>
                    </a:cubicBezTo>
                    <a:cubicBezTo>
                      <a:pt x="1441" y="1015"/>
                      <a:pt x="1441" y="1015"/>
                      <a:pt x="1441" y="1015"/>
                    </a:cubicBezTo>
                    <a:cubicBezTo>
                      <a:pt x="1440" y="1025"/>
                      <a:pt x="1440" y="1025"/>
                      <a:pt x="1440" y="1025"/>
                    </a:cubicBezTo>
                    <a:cubicBezTo>
                      <a:pt x="1440" y="1025"/>
                      <a:pt x="1440" y="1025"/>
                      <a:pt x="1440" y="1025"/>
                    </a:cubicBezTo>
                    <a:cubicBezTo>
                      <a:pt x="1439" y="1025"/>
                      <a:pt x="1438" y="1025"/>
                      <a:pt x="1437" y="1025"/>
                    </a:cubicBezTo>
                    <a:close/>
                    <a:moveTo>
                      <a:pt x="1440" y="1030"/>
                    </a:moveTo>
                    <a:cubicBezTo>
                      <a:pt x="1439" y="1034"/>
                      <a:pt x="1439" y="1034"/>
                      <a:pt x="1439" y="1034"/>
                    </a:cubicBezTo>
                    <a:cubicBezTo>
                      <a:pt x="1439" y="1038"/>
                      <a:pt x="1439" y="1038"/>
                      <a:pt x="1439" y="1038"/>
                    </a:cubicBezTo>
                    <a:cubicBezTo>
                      <a:pt x="1439" y="1040"/>
                      <a:pt x="1439" y="1040"/>
                      <a:pt x="1439" y="1040"/>
                    </a:cubicBezTo>
                    <a:cubicBezTo>
                      <a:pt x="1439" y="1041"/>
                      <a:pt x="1439" y="1041"/>
                      <a:pt x="1439" y="1041"/>
                    </a:cubicBezTo>
                    <a:cubicBezTo>
                      <a:pt x="1439" y="1043"/>
                      <a:pt x="1439" y="1043"/>
                      <a:pt x="1439" y="1043"/>
                    </a:cubicBezTo>
                    <a:cubicBezTo>
                      <a:pt x="1438" y="1047"/>
                      <a:pt x="1438" y="1047"/>
                      <a:pt x="1438" y="1047"/>
                    </a:cubicBezTo>
                    <a:cubicBezTo>
                      <a:pt x="1438" y="1047"/>
                      <a:pt x="1438" y="1047"/>
                      <a:pt x="1438" y="1047"/>
                    </a:cubicBezTo>
                    <a:cubicBezTo>
                      <a:pt x="1437" y="1047"/>
                      <a:pt x="1436" y="1047"/>
                      <a:pt x="1434" y="1047"/>
                    </a:cubicBezTo>
                    <a:cubicBezTo>
                      <a:pt x="1434" y="1047"/>
                      <a:pt x="1434" y="1047"/>
                      <a:pt x="1434" y="1047"/>
                    </a:cubicBezTo>
                    <a:cubicBezTo>
                      <a:pt x="1434" y="1047"/>
                      <a:pt x="1434" y="1047"/>
                      <a:pt x="1434" y="1047"/>
                    </a:cubicBezTo>
                    <a:cubicBezTo>
                      <a:pt x="1434" y="1043"/>
                      <a:pt x="1434" y="1043"/>
                      <a:pt x="1434" y="1043"/>
                    </a:cubicBezTo>
                    <a:cubicBezTo>
                      <a:pt x="1434" y="1039"/>
                      <a:pt x="1434" y="1039"/>
                      <a:pt x="1434" y="1039"/>
                    </a:cubicBezTo>
                    <a:cubicBezTo>
                      <a:pt x="1434" y="1037"/>
                      <a:pt x="1434" y="1037"/>
                      <a:pt x="1434" y="1037"/>
                    </a:cubicBezTo>
                    <a:cubicBezTo>
                      <a:pt x="1434" y="1035"/>
                      <a:pt x="1434" y="1035"/>
                      <a:pt x="1434" y="1035"/>
                    </a:cubicBezTo>
                    <a:cubicBezTo>
                      <a:pt x="1434" y="1033"/>
                      <a:pt x="1434" y="1033"/>
                      <a:pt x="1434" y="1033"/>
                    </a:cubicBezTo>
                    <a:cubicBezTo>
                      <a:pt x="1434" y="1030"/>
                      <a:pt x="1434" y="1030"/>
                      <a:pt x="1434" y="1030"/>
                    </a:cubicBezTo>
                    <a:cubicBezTo>
                      <a:pt x="1436" y="1030"/>
                      <a:pt x="1436" y="1030"/>
                      <a:pt x="1436" y="1030"/>
                    </a:cubicBezTo>
                    <a:cubicBezTo>
                      <a:pt x="1437" y="1030"/>
                      <a:pt x="1438" y="1030"/>
                      <a:pt x="1440" y="1030"/>
                    </a:cubicBezTo>
                    <a:close/>
                    <a:moveTo>
                      <a:pt x="1429" y="1047"/>
                    </a:moveTo>
                    <a:cubicBezTo>
                      <a:pt x="1428" y="1047"/>
                      <a:pt x="1428" y="1047"/>
                      <a:pt x="1428" y="1047"/>
                    </a:cubicBezTo>
                    <a:cubicBezTo>
                      <a:pt x="1427" y="1047"/>
                      <a:pt x="1425" y="1047"/>
                      <a:pt x="1424" y="1047"/>
                    </a:cubicBezTo>
                    <a:cubicBezTo>
                      <a:pt x="1423" y="1042"/>
                      <a:pt x="1423" y="1042"/>
                      <a:pt x="1423" y="1042"/>
                    </a:cubicBezTo>
                    <a:cubicBezTo>
                      <a:pt x="1423" y="1040"/>
                      <a:pt x="1423" y="1040"/>
                      <a:pt x="1423" y="1040"/>
                    </a:cubicBezTo>
                    <a:cubicBezTo>
                      <a:pt x="1423" y="1038"/>
                      <a:pt x="1423" y="1038"/>
                      <a:pt x="1423" y="1038"/>
                    </a:cubicBezTo>
                    <a:cubicBezTo>
                      <a:pt x="1423" y="1036"/>
                      <a:pt x="1423" y="1036"/>
                      <a:pt x="1423" y="1036"/>
                    </a:cubicBezTo>
                    <a:cubicBezTo>
                      <a:pt x="1423" y="1033"/>
                      <a:pt x="1423" y="1033"/>
                      <a:pt x="1423" y="1033"/>
                    </a:cubicBezTo>
                    <a:cubicBezTo>
                      <a:pt x="1423" y="1030"/>
                      <a:pt x="1423" y="1030"/>
                      <a:pt x="1423" y="1030"/>
                    </a:cubicBezTo>
                    <a:cubicBezTo>
                      <a:pt x="1423" y="1030"/>
                      <a:pt x="1424" y="1030"/>
                      <a:pt x="1425" y="1030"/>
                    </a:cubicBezTo>
                    <a:cubicBezTo>
                      <a:pt x="1427" y="1030"/>
                      <a:pt x="1427" y="1030"/>
                      <a:pt x="1427" y="1030"/>
                    </a:cubicBezTo>
                    <a:cubicBezTo>
                      <a:pt x="1428" y="1030"/>
                      <a:pt x="1428" y="1030"/>
                      <a:pt x="1428" y="1030"/>
                    </a:cubicBezTo>
                    <a:cubicBezTo>
                      <a:pt x="1429" y="1030"/>
                      <a:pt x="1429" y="1030"/>
                      <a:pt x="1429" y="1030"/>
                    </a:cubicBezTo>
                    <a:cubicBezTo>
                      <a:pt x="1429" y="1030"/>
                      <a:pt x="1429" y="1030"/>
                      <a:pt x="1429" y="1030"/>
                    </a:cubicBezTo>
                    <a:cubicBezTo>
                      <a:pt x="1429" y="1032"/>
                      <a:pt x="1429" y="1032"/>
                      <a:pt x="1429" y="1032"/>
                    </a:cubicBezTo>
                    <a:cubicBezTo>
                      <a:pt x="1429" y="1034"/>
                      <a:pt x="1429" y="1034"/>
                      <a:pt x="1429" y="1034"/>
                    </a:cubicBezTo>
                    <a:cubicBezTo>
                      <a:pt x="1429" y="1038"/>
                      <a:pt x="1429" y="1038"/>
                      <a:pt x="1429" y="1038"/>
                    </a:cubicBezTo>
                    <a:cubicBezTo>
                      <a:pt x="1429" y="1042"/>
                      <a:pt x="1429" y="1042"/>
                      <a:pt x="1429" y="1042"/>
                    </a:cubicBezTo>
                    <a:cubicBezTo>
                      <a:pt x="1429" y="1044"/>
                      <a:pt x="1429" y="1044"/>
                      <a:pt x="1429" y="1044"/>
                    </a:cubicBezTo>
                    <a:cubicBezTo>
                      <a:pt x="1429" y="1046"/>
                      <a:pt x="1429" y="1046"/>
                      <a:pt x="1429" y="1046"/>
                    </a:cubicBezTo>
                    <a:lnTo>
                      <a:pt x="1429" y="1047"/>
                    </a:lnTo>
                    <a:close/>
                    <a:moveTo>
                      <a:pt x="1424" y="962"/>
                    </a:moveTo>
                    <a:cubicBezTo>
                      <a:pt x="1427" y="965"/>
                      <a:pt x="1427" y="965"/>
                      <a:pt x="1427" y="965"/>
                    </a:cubicBezTo>
                    <a:cubicBezTo>
                      <a:pt x="1427" y="966"/>
                      <a:pt x="1427" y="966"/>
                      <a:pt x="1427" y="966"/>
                    </a:cubicBezTo>
                    <a:cubicBezTo>
                      <a:pt x="1429" y="968"/>
                      <a:pt x="1429" y="968"/>
                      <a:pt x="1429" y="968"/>
                    </a:cubicBezTo>
                    <a:cubicBezTo>
                      <a:pt x="1428" y="969"/>
                      <a:pt x="1428" y="969"/>
                      <a:pt x="1428" y="969"/>
                    </a:cubicBezTo>
                    <a:cubicBezTo>
                      <a:pt x="1426" y="971"/>
                      <a:pt x="1426" y="971"/>
                      <a:pt x="1426" y="971"/>
                    </a:cubicBezTo>
                    <a:cubicBezTo>
                      <a:pt x="1425" y="972"/>
                      <a:pt x="1425" y="972"/>
                      <a:pt x="1425" y="972"/>
                    </a:cubicBezTo>
                    <a:cubicBezTo>
                      <a:pt x="1424" y="974"/>
                      <a:pt x="1424" y="974"/>
                      <a:pt x="1424" y="974"/>
                    </a:cubicBezTo>
                    <a:cubicBezTo>
                      <a:pt x="1424" y="971"/>
                      <a:pt x="1424" y="971"/>
                      <a:pt x="1424" y="971"/>
                    </a:cubicBezTo>
                    <a:cubicBezTo>
                      <a:pt x="1424" y="969"/>
                      <a:pt x="1424" y="969"/>
                      <a:pt x="1424" y="969"/>
                    </a:cubicBezTo>
                    <a:cubicBezTo>
                      <a:pt x="1424" y="966"/>
                      <a:pt x="1424" y="966"/>
                      <a:pt x="1424" y="966"/>
                    </a:cubicBezTo>
                    <a:cubicBezTo>
                      <a:pt x="1424" y="963"/>
                      <a:pt x="1424" y="963"/>
                      <a:pt x="1424" y="963"/>
                    </a:cubicBezTo>
                    <a:cubicBezTo>
                      <a:pt x="1424" y="963"/>
                      <a:pt x="1424" y="963"/>
                      <a:pt x="1424" y="963"/>
                    </a:cubicBezTo>
                    <a:lnTo>
                      <a:pt x="1424" y="962"/>
                    </a:lnTo>
                    <a:close/>
                    <a:moveTo>
                      <a:pt x="1428" y="956"/>
                    </a:moveTo>
                    <a:cubicBezTo>
                      <a:pt x="1432" y="956"/>
                      <a:pt x="1432" y="956"/>
                      <a:pt x="1432" y="956"/>
                    </a:cubicBezTo>
                    <a:cubicBezTo>
                      <a:pt x="1434" y="956"/>
                      <a:pt x="1434" y="956"/>
                      <a:pt x="1434" y="956"/>
                    </a:cubicBezTo>
                    <a:cubicBezTo>
                      <a:pt x="1437" y="956"/>
                      <a:pt x="1437" y="956"/>
                      <a:pt x="1437" y="956"/>
                    </a:cubicBezTo>
                    <a:cubicBezTo>
                      <a:pt x="1436" y="958"/>
                      <a:pt x="1436" y="958"/>
                      <a:pt x="1436" y="958"/>
                    </a:cubicBezTo>
                    <a:cubicBezTo>
                      <a:pt x="1435" y="959"/>
                      <a:pt x="1435" y="959"/>
                      <a:pt x="1435" y="959"/>
                    </a:cubicBezTo>
                    <a:cubicBezTo>
                      <a:pt x="1433" y="961"/>
                      <a:pt x="1433" y="961"/>
                      <a:pt x="1433" y="961"/>
                    </a:cubicBezTo>
                    <a:cubicBezTo>
                      <a:pt x="1432" y="963"/>
                      <a:pt x="1432" y="963"/>
                      <a:pt x="1432" y="963"/>
                    </a:cubicBezTo>
                    <a:cubicBezTo>
                      <a:pt x="1432" y="964"/>
                      <a:pt x="1432" y="964"/>
                      <a:pt x="1432" y="964"/>
                    </a:cubicBezTo>
                    <a:cubicBezTo>
                      <a:pt x="1430" y="961"/>
                      <a:pt x="1430" y="961"/>
                      <a:pt x="1430" y="961"/>
                    </a:cubicBezTo>
                    <a:cubicBezTo>
                      <a:pt x="1426" y="956"/>
                      <a:pt x="1426" y="956"/>
                      <a:pt x="1426" y="956"/>
                    </a:cubicBezTo>
                    <a:lnTo>
                      <a:pt x="1428" y="956"/>
                    </a:lnTo>
                    <a:close/>
                    <a:moveTo>
                      <a:pt x="1426" y="951"/>
                    </a:moveTo>
                    <a:cubicBezTo>
                      <a:pt x="1427" y="951"/>
                      <a:pt x="1427" y="951"/>
                      <a:pt x="1427" y="951"/>
                    </a:cubicBezTo>
                    <a:cubicBezTo>
                      <a:pt x="1428" y="950"/>
                      <a:pt x="1428" y="950"/>
                      <a:pt x="1428" y="950"/>
                    </a:cubicBezTo>
                    <a:cubicBezTo>
                      <a:pt x="1431" y="945"/>
                      <a:pt x="1431" y="945"/>
                      <a:pt x="1431" y="945"/>
                    </a:cubicBezTo>
                    <a:cubicBezTo>
                      <a:pt x="1432" y="944"/>
                      <a:pt x="1432" y="944"/>
                      <a:pt x="1432" y="944"/>
                    </a:cubicBezTo>
                    <a:cubicBezTo>
                      <a:pt x="1437" y="951"/>
                      <a:pt x="1437" y="951"/>
                      <a:pt x="1437" y="951"/>
                    </a:cubicBezTo>
                    <a:cubicBezTo>
                      <a:pt x="1437" y="951"/>
                      <a:pt x="1437" y="951"/>
                      <a:pt x="1437" y="951"/>
                    </a:cubicBezTo>
                    <a:cubicBezTo>
                      <a:pt x="1429" y="951"/>
                      <a:pt x="1429" y="951"/>
                      <a:pt x="1429" y="951"/>
                    </a:cubicBezTo>
                    <a:cubicBezTo>
                      <a:pt x="1427" y="951"/>
                      <a:pt x="1427" y="951"/>
                      <a:pt x="1427" y="951"/>
                    </a:cubicBezTo>
                    <a:lnTo>
                      <a:pt x="1426" y="951"/>
                    </a:lnTo>
                    <a:close/>
                    <a:moveTo>
                      <a:pt x="1437" y="965"/>
                    </a:moveTo>
                    <a:cubicBezTo>
                      <a:pt x="1439" y="962"/>
                      <a:pt x="1439" y="962"/>
                      <a:pt x="1439" y="962"/>
                    </a:cubicBezTo>
                    <a:cubicBezTo>
                      <a:pt x="1439" y="962"/>
                      <a:pt x="1439" y="962"/>
                      <a:pt x="1439" y="962"/>
                    </a:cubicBezTo>
                    <a:cubicBezTo>
                      <a:pt x="1439" y="963"/>
                      <a:pt x="1439" y="963"/>
                      <a:pt x="1439" y="963"/>
                    </a:cubicBezTo>
                    <a:cubicBezTo>
                      <a:pt x="1439" y="966"/>
                      <a:pt x="1439" y="966"/>
                      <a:pt x="1439" y="966"/>
                    </a:cubicBezTo>
                    <a:cubicBezTo>
                      <a:pt x="1439" y="970"/>
                      <a:pt x="1439" y="970"/>
                      <a:pt x="1439" y="970"/>
                    </a:cubicBezTo>
                    <a:cubicBezTo>
                      <a:pt x="1439" y="973"/>
                      <a:pt x="1439" y="973"/>
                      <a:pt x="1439" y="973"/>
                    </a:cubicBezTo>
                    <a:cubicBezTo>
                      <a:pt x="1439" y="974"/>
                      <a:pt x="1439" y="974"/>
                      <a:pt x="1439" y="974"/>
                    </a:cubicBezTo>
                    <a:cubicBezTo>
                      <a:pt x="1436" y="970"/>
                      <a:pt x="1436" y="970"/>
                      <a:pt x="1436" y="970"/>
                    </a:cubicBezTo>
                    <a:cubicBezTo>
                      <a:pt x="1435" y="968"/>
                      <a:pt x="1435" y="968"/>
                      <a:pt x="1435" y="968"/>
                    </a:cubicBezTo>
                    <a:cubicBezTo>
                      <a:pt x="1436" y="967"/>
                      <a:pt x="1436" y="967"/>
                      <a:pt x="1436" y="967"/>
                    </a:cubicBezTo>
                    <a:lnTo>
                      <a:pt x="1437" y="965"/>
                    </a:lnTo>
                    <a:close/>
                    <a:moveTo>
                      <a:pt x="1430" y="974"/>
                    </a:moveTo>
                    <a:cubicBezTo>
                      <a:pt x="1431" y="973"/>
                      <a:pt x="1431" y="973"/>
                      <a:pt x="1431" y="973"/>
                    </a:cubicBezTo>
                    <a:cubicBezTo>
                      <a:pt x="1432" y="972"/>
                      <a:pt x="1432" y="972"/>
                      <a:pt x="1432" y="972"/>
                    </a:cubicBezTo>
                    <a:cubicBezTo>
                      <a:pt x="1433" y="974"/>
                      <a:pt x="1433" y="974"/>
                      <a:pt x="1433" y="974"/>
                    </a:cubicBezTo>
                    <a:cubicBezTo>
                      <a:pt x="1437" y="980"/>
                      <a:pt x="1437" y="980"/>
                      <a:pt x="1437" y="980"/>
                    </a:cubicBezTo>
                    <a:cubicBezTo>
                      <a:pt x="1436" y="980"/>
                      <a:pt x="1436" y="980"/>
                      <a:pt x="1436" y="980"/>
                    </a:cubicBezTo>
                    <a:cubicBezTo>
                      <a:pt x="1433" y="980"/>
                      <a:pt x="1433" y="980"/>
                      <a:pt x="1433" y="980"/>
                    </a:cubicBezTo>
                    <a:cubicBezTo>
                      <a:pt x="1429" y="980"/>
                      <a:pt x="1429" y="980"/>
                      <a:pt x="1429" y="980"/>
                    </a:cubicBezTo>
                    <a:cubicBezTo>
                      <a:pt x="1426" y="980"/>
                      <a:pt x="1426" y="980"/>
                      <a:pt x="1426" y="980"/>
                    </a:cubicBezTo>
                    <a:cubicBezTo>
                      <a:pt x="1427" y="978"/>
                      <a:pt x="1427" y="978"/>
                      <a:pt x="1427" y="978"/>
                    </a:cubicBezTo>
                    <a:cubicBezTo>
                      <a:pt x="1429" y="976"/>
                      <a:pt x="1429" y="976"/>
                      <a:pt x="1429" y="976"/>
                    </a:cubicBezTo>
                    <a:lnTo>
                      <a:pt x="1430" y="974"/>
                    </a:lnTo>
                    <a:close/>
                    <a:moveTo>
                      <a:pt x="1431" y="985"/>
                    </a:moveTo>
                    <a:cubicBezTo>
                      <a:pt x="1434" y="985"/>
                      <a:pt x="1434" y="985"/>
                      <a:pt x="1434" y="985"/>
                    </a:cubicBezTo>
                    <a:cubicBezTo>
                      <a:pt x="1437" y="985"/>
                      <a:pt x="1437" y="985"/>
                      <a:pt x="1437" y="985"/>
                    </a:cubicBezTo>
                    <a:cubicBezTo>
                      <a:pt x="1436" y="986"/>
                      <a:pt x="1436" y="986"/>
                      <a:pt x="1436" y="986"/>
                    </a:cubicBezTo>
                    <a:cubicBezTo>
                      <a:pt x="1434" y="988"/>
                      <a:pt x="1434" y="988"/>
                      <a:pt x="1434" y="988"/>
                    </a:cubicBezTo>
                    <a:cubicBezTo>
                      <a:pt x="1432" y="991"/>
                      <a:pt x="1432" y="991"/>
                      <a:pt x="1432" y="991"/>
                    </a:cubicBezTo>
                    <a:cubicBezTo>
                      <a:pt x="1432" y="991"/>
                      <a:pt x="1432" y="991"/>
                      <a:pt x="1432" y="991"/>
                    </a:cubicBezTo>
                    <a:cubicBezTo>
                      <a:pt x="1431" y="991"/>
                      <a:pt x="1431" y="991"/>
                      <a:pt x="1431" y="991"/>
                    </a:cubicBezTo>
                    <a:cubicBezTo>
                      <a:pt x="1427" y="985"/>
                      <a:pt x="1427" y="985"/>
                      <a:pt x="1427" y="985"/>
                    </a:cubicBezTo>
                    <a:lnTo>
                      <a:pt x="1431" y="985"/>
                    </a:lnTo>
                    <a:close/>
                    <a:moveTo>
                      <a:pt x="1430" y="1002"/>
                    </a:moveTo>
                    <a:cubicBezTo>
                      <a:pt x="1431" y="1001"/>
                      <a:pt x="1431" y="1001"/>
                      <a:pt x="1431" y="1001"/>
                    </a:cubicBezTo>
                    <a:cubicBezTo>
                      <a:pt x="1432" y="1000"/>
                      <a:pt x="1432" y="1000"/>
                      <a:pt x="1432" y="1000"/>
                    </a:cubicBezTo>
                    <a:cubicBezTo>
                      <a:pt x="1438" y="1008"/>
                      <a:pt x="1438" y="1008"/>
                      <a:pt x="1438" y="1008"/>
                    </a:cubicBezTo>
                    <a:cubicBezTo>
                      <a:pt x="1438" y="1009"/>
                      <a:pt x="1438" y="1009"/>
                      <a:pt x="1438" y="1009"/>
                    </a:cubicBezTo>
                    <a:cubicBezTo>
                      <a:pt x="1436" y="1009"/>
                      <a:pt x="1436" y="1009"/>
                      <a:pt x="1436" y="1009"/>
                    </a:cubicBezTo>
                    <a:cubicBezTo>
                      <a:pt x="1434" y="1009"/>
                      <a:pt x="1434" y="1009"/>
                      <a:pt x="1434" y="1009"/>
                    </a:cubicBezTo>
                    <a:cubicBezTo>
                      <a:pt x="1432" y="1009"/>
                      <a:pt x="1432" y="1009"/>
                      <a:pt x="1432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1" y="1009"/>
                      <a:pt x="1431" y="1009"/>
                      <a:pt x="1431" y="1009"/>
                    </a:cubicBezTo>
                    <a:cubicBezTo>
                      <a:pt x="1430" y="1009"/>
                      <a:pt x="1430" y="1009"/>
                      <a:pt x="1430" y="1009"/>
                    </a:cubicBezTo>
                    <a:cubicBezTo>
                      <a:pt x="1425" y="1009"/>
                      <a:pt x="1425" y="1009"/>
                      <a:pt x="1425" y="1009"/>
                    </a:cubicBezTo>
                    <a:cubicBezTo>
                      <a:pt x="1429" y="1003"/>
                      <a:pt x="1429" y="1003"/>
                      <a:pt x="1429" y="1003"/>
                    </a:cubicBezTo>
                    <a:lnTo>
                      <a:pt x="1430" y="1002"/>
                    </a:lnTo>
                    <a:close/>
                    <a:moveTo>
                      <a:pt x="1435" y="996"/>
                    </a:moveTo>
                    <a:cubicBezTo>
                      <a:pt x="1435" y="995"/>
                      <a:pt x="1435" y="995"/>
                      <a:pt x="1435" y="995"/>
                    </a:cubicBezTo>
                    <a:cubicBezTo>
                      <a:pt x="1438" y="992"/>
                      <a:pt x="1438" y="992"/>
                      <a:pt x="1438" y="992"/>
                    </a:cubicBezTo>
                    <a:cubicBezTo>
                      <a:pt x="1439" y="990"/>
                      <a:pt x="1439" y="990"/>
                      <a:pt x="1439" y="990"/>
                    </a:cubicBezTo>
                    <a:cubicBezTo>
                      <a:pt x="1440" y="989"/>
                      <a:pt x="1440" y="989"/>
                      <a:pt x="1440" y="989"/>
                    </a:cubicBezTo>
                    <a:cubicBezTo>
                      <a:pt x="1440" y="990"/>
                      <a:pt x="1440" y="990"/>
                      <a:pt x="1440" y="990"/>
                    </a:cubicBezTo>
                    <a:cubicBezTo>
                      <a:pt x="1440" y="994"/>
                      <a:pt x="1440" y="994"/>
                      <a:pt x="1440" y="994"/>
                    </a:cubicBezTo>
                    <a:cubicBezTo>
                      <a:pt x="1440" y="999"/>
                      <a:pt x="1440" y="999"/>
                      <a:pt x="1440" y="999"/>
                    </a:cubicBezTo>
                    <a:cubicBezTo>
                      <a:pt x="1440" y="1003"/>
                      <a:pt x="1440" y="1003"/>
                      <a:pt x="1440" y="1003"/>
                    </a:cubicBezTo>
                    <a:lnTo>
                      <a:pt x="1435" y="996"/>
                    </a:lnTo>
                    <a:close/>
                    <a:moveTo>
                      <a:pt x="1439" y="937"/>
                    </a:moveTo>
                    <a:cubicBezTo>
                      <a:pt x="1439" y="942"/>
                      <a:pt x="1439" y="942"/>
                      <a:pt x="1439" y="942"/>
                    </a:cubicBezTo>
                    <a:cubicBezTo>
                      <a:pt x="1439" y="946"/>
                      <a:pt x="1439" y="946"/>
                      <a:pt x="1439" y="946"/>
                    </a:cubicBezTo>
                    <a:cubicBezTo>
                      <a:pt x="1435" y="939"/>
                      <a:pt x="1435" y="939"/>
                      <a:pt x="1435" y="939"/>
                    </a:cubicBezTo>
                    <a:cubicBezTo>
                      <a:pt x="1436" y="938"/>
                      <a:pt x="1436" y="938"/>
                      <a:pt x="1436" y="938"/>
                    </a:cubicBezTo>
                    <a:cubicBezTo>
                      <a:pt x="1438" y="935"/>
                      <a:pt x="1438" y="935"/>
                      <a:pt x="1438" y="935"/>
                    </a:cubicBezTo>
                    <a:cubicBezTo>
                      <a:pt x="1439" y="933"/>
                      <a:pt x="1439" y="933"/>
                      <a:pt x="1439" y="933"/>
                    </a:cubicBezTo>
                    <a:lnTo>
                      <a:pt x="1439" y="937"/>
                    </a:lnTo>
                    <a:close/>
                    <a:moveTo>
                      <a:pt x="1437" y="928"/>
                    </a:moveTo>
                    <a:cubicBezTo>
                      <a:pt x="1436" y="929"/>
                      <a:pt x="1436" y="929"/>
                      <a:pt x="1436" y="929"/>
                    </a:cubicBezTo>
                    <a:cubicBezTo>
                      <a:pt x="1434" y="932"/>
                      <a:pt x="1434" y="932"/>
                      <a:pt x="1434" y="932"/>
                    </a:cubicBezTo>
                    <a:cubicBezTo>
                      <a:pt x="1432" y="935"/>
                      <a:pt x="1432" y="935"/>
                      <a:pt x="1432" y="935"/>
                    </a:cubicBezTo>
                    <a:cubicBezTo>
                      <a:pt x="1432" y="935"/>
                      <a:pt x="1432" y="935"/>
                      <a:pt x="1432" y="935"/>
                    </a:cubicBezTo>
                    <a:cubicBezTo>
                      <a:pt x="1431" y="933"/>
                      <a:pt x="1431" y="933"/>
                      <a:pt x="1431" y="933"/>
                    </a:cubicBezTo>
                    <a:cubicBezTo>
                      <a:pt x="1427" y="928"/>
                      <a:pt x="1427" y="928"/>
                      <a:pt x="1427" y="928"/>
                    </a:cubicBezTo>
                    <a:cubicBezTo>
                      <a:pt x="1430" y="928"/>
                      <a:pt x="1430" y="928"/>
                      <a:pt x="1430" y="928"/>
                    </a:cubicBezTo>
                    <a:cubicBezTo>
                      <a:pt x="1434" y="928"/>
                      <a:pt x="1434" y="928"/>
                      <a:pt x="1434" y="928"/>
                    </a:cubicBezTo>
                    <a:cubicBezTo>
                      <a:pt x="1437" y="928"/>
                      <a:pt x="1437" y="928"/>
                      <a:pt x="1437" y="928"/>
                    </a:cubicBezTo>
                    <a:cubicBezTo>
                      <a:pt x="1437" y="928"/>
                      <a:pt x="1437" y="928"/>
                      <a:pt x="1437" y="928"/>
                    </a:cubicBezTo>
                    <a:close/>
                    <a:moveTo>
                      <a:pt x="1429" y="939"/>
                    </a:moveTo>
                    <a:cubicBezTo>
                      <a:pt x="1428" y="940"/>
                      <a:pt x="1428" y="940"/>
                      <a:pt x="1428" y="940"/>
                    </a:cubicBezTo>
                    <a:cubicBezTo>
                      <a:pt x="1427" y="942"/>
                      <a:pt x="1427" y="942"/>
                      <a:pt x="1427" y="942"/>
                    </a:cubicBezTo>
                    <a:cubicBezTo>
                      <a:pt x="1424" y="946"/>
                      <a:pt x="1424" y="946"/>
                      <a:pt x="1424" y="946"/>
                    </a:cubicBezTo>
                    <a:cubicBezTo>
                      <a:pt x="1424" y="939"/>
                      <a:pt x="1424" y="939"/>
                      <a:pt x="1424" y="939"/>
                    </a:cubicBezTo>
                    <a:cubicBezTo>
                      <a:pt x="1424" y="936"/>
                      <a:pt x="1424" y="936"/>
                      <a:pt x="1424" y="936"/>
                    </a:cubicBezTo>
                    <a:cubicBezTo>
                      <a:pt x="1424" y="933"/>
                      <a:pt x="1424" y="933"/>
                      <a:pt x="1424" y="933"/>
                    </a:cubicBezTo>
                    <a:lnTo>
                      <a:pt x="1429" y="939"/>
                    </a:lnTo>
                    <a:close/>
                    <a:moveTo>
                      <a:pt x="1427" y="994"/>
                    </a:moveTo>
                    <a:cubicBezTo>
                      <a:pt x="1428" y="996"/>
                      <a:pt x="1428" y="996"/>
                      <a:pt x="1428" y="996"/>
                    </a:cubicBezTo>
                    <a:cubicBezTo>
                      <a:pt x="1427" y="997"/>
                      <a:pt x="1427" y="997"/>
                      <a:pt x="1427" y="997"/>
                    </a:cubicBezTo>
                    <a:cubicBezTo>
                      <a:pt x="1426" y="999"/>
                      <a:pt x="1426" y="999"/>
                      <a:pt x="1426" y="999"/>
                    </a:cubicBezTo>
                    <a:cubicBezTo>
                      <a:pt x="1425" y="1000"/>
                      <a:pt x="1425" y="1000"/>
                      <a:pt x="1425" y="1000"/>
                    </a:cubicBezTo>
                    <a:cubicBezTo>
                      <a:pt x="1423" y="1003"/>
                      <a:pt x="1423" y="1003"/>
                      <a:pt x="1423" y="1003"/>
                    </a:cubicBezTo>
                    <a:cubicBezTo>
                      <a:pt x="1423" y="998"/>
                      <a:pt x="1423" y="998"/>
                      <a:pt x="1423" y="998"/>
                    </a:cubicBezTo>
                    <a:cubicBezTo>
                      <a:pt x="1423" y="996"/>
                      <a:pt x="1423" y="996"/>
                      <a:pt x="1423" y="996"/>
                    </a:cubicBezTo>
                    <a:cubicBezTo>
                      <a:pt x="1423" y="994"/>
                      <a:pt x="1423" y="994"/>
                      <a:pt x="1423" y="994"/>
                    </a:cubicBezTo>
                    <a:cubicBezTo>
                      <a:pt x="1424" y="990"/>
                      <a:pt x="1424" y="990"/>
                      <a:pt x="1424" y="990"/>
                    </a:cubicBezTo>
                    <a:cubicBezTo>
                      <a:pt x="1424" y="989"/>
                      <a:pt x="1424" y="989"/>
                      <a:pt x="1424" y="989"/>
                    </a:cubicBezTo>
                    <a:lnTo>
                      <a:pt x="1427" y="994"/>
                    </a:lnTo>
                    <a:close/>
                    <a:moveTo>
                      <a:pt x="1439" y="922"/>
                    </a:moveTo>
                    <a:cubicBezTo>
                      <a:pt x="1434" y="922"/>
                      <a:pt x="1434" y="922"/>
                      <a:pt x="1434" y="922"/>
                    </a:cubicBezTo>
                    <a:cubicBezTo>
                      <a:pt x="1431" y="922"/>
                      <a:pt x="1431" y="922"/>
                      <a:pt x="1431" y="922"/>
                    </a:cubicBezTo>
                    <a:cubicBezTo>
                      <a:pt x="1429" y="922"/>
                      <a:pt x="1429" y="922"/>
                      <a:pt x="1429" y="922"/>
                    </a:cubicBezTo>
                    <a:cubicBezTo>
                      <a:pt x="1424" y="922"/>
                      <a:pt x="1424" y="922"/>
                      <a:pt x="1424" y="922"/>
                    </a:cubicBezTo>
                    <a:cubicBezTo>
                      <a:pt x="1422" y="922"/>
                      <a:pt x="1422" y="922"/>
                      <a:pt x="1422" y="922"/>
                    </a:cubicBezTo>
                    <a:cubicBezTo>
                      <a:pt x="1422" y="922"/>
                      <a:pt x="1422" y="922"/>
                      <a:pt x="1422" y="922"/>
                    </a:cubicBezTo>
                    <a:cubicBezTo>
                      <a:pt x="1422" y="922"/>
                      <a:pt x="1422" y="922"/>
                      <a:pt x="1422" y="922"/>
                    </a:cubicBezTo>
                    <a:cubicBezTo>
                      <a:pt x="1419" y="922"/>
                      <a:pt x="1419" y="922"/>
                      <a:pt x="1419" y="922"/>
                    </a:cubicBezTo>
                    <a:cubicBezTo>
                      <a:pt x="1414" y="922"/>
                      <a:pt x="1414" y="922"/>
                      <a:pt x="1414" y="922"/>
                    </a:cubicBezTo>
                    <a:cubicBezTo>
                      <a:pt x="1410" y="922"/>
                      <a:pt x="1410" y="922"/>
                      <a:pt x="1410" y="922"/>
                    </a:cubicBezTo>
                    <a:cubicBezTo>
                      <a:pt x="1407" y="922"/>
                      <a:pt x="1407" y="922"/>
                      <a:pt x="1407" y="922"/>
                    </a:cubicBezTo>
                    <a:cubicBezTo>
                      <a:pt x="1402" y="922"/>
                      <a:pt x="1402" y="922"/>
                      <a:pt x="1402" y="922"/>
                    </a:cubicBezTo>
                    <a:cubicBezTo>
                      <a:pt x="1402" y="922"/>
                      <a:pt x="1402" y="922"/>
                      <a:pt x="1402" y="922"/>
                    </a:cubicBezTo>
                    <a:cubicBezTo>
                      <a:pt x="1402" y="922"/>
                      <a:pt x="1402" y="922"/>
                      <a:pt x="1402" y="922"/>
                    </a:cubicBezTo>
                    <a:cubicBezTo>
                      <a:pt x="1399" y="922"/>
                      <a:pt x="1399" y="922"/>
                      <a:pt x="1399" y="922"/>
                    </a:cubicBezTo>
                    <a:cubicBezTo>
                      <a:pt x="1397" y="922"/>
                      <a:pt x="1397" y="922"/>
                      <a:pt x="1397" y="922"/>
                    </a:cubicBezTo>
                    <a:cubicBezTo>
                      <a:pt x="1393" y="922"/>
                      <a:pt x="1393" y="922"/>
                      <a:pt x="1393" y="922"/>
                    </a:cubicBezTo>
                    <a:cubicBezTo>
                      <a:pt x="1390" y="922"/>
                      <a:pt x="1390" y="922"/>
                      <a:pt x="1390" y="922"/>
                    </a:cubicBezTo>
                    <a:cubicBezTo>
                      <a:pt x="1387" y="922"/>
                      <a:pt x="1387" y="922"/>
                      <a:pt x="1387" y="922"/>
                    </a:cubicBezTo>
                    <a:cubicBezTo>
                      <a:pt x="1384" y="922"/>
                      <a:pt x="1384" y="922"/>
                      <a:pt x="1384" y="922"/>
                    </a:cubicBezTo>
                    <a:cubicBezTo>
                      <a:pt x="1384" y="920"/>
                      <a:pt x="1384" y="920"/>
                      <a:pt x="1384" y="920"/>
                    </a:cubicBezTo>
                    <a:cubicBezTo>
                      <a:pt x="1385" y="918"/>
                      <a:pt x="1385" y="918"/>
                      <a:pt x="1385" y="918"/>
                    </a:cubicBezTo>
                    <a:cubicBezTo>
                      <a:pt x="1386" y="915"/>
                      <a:pt x="1386" y="915"/>
                      <a:pt x="1386" y="915"/>
                    </a:cubicBezTo>
                    <a:cubicBezTo>
                      <a:pt x="1386" y="912"/>
                      <a:pt x="1386" y="912"/>
                      <a:pt x="1386" y="912"/>
                    </a:cubicBezTo>
                    <a:cubicBezTo>
                      <a:pt x="1387" y="910"/>
                      <a:pt x="1387" y="910"/>
                      <a:pt x="1387" y="910"/>
                    </a:cubicBezTo>
                    <a:cubicBezTo>
                      <a:pt x="1388" y="905"/>
                      <a:pt x="1388" y="905"/>
                      <a:pt x="1388" y="905"/>
                    </a:cubicBezTo>
                    <a:cubicBezTo>
                      <a:pt x="1388" y="905"/>
                      <a:pt x="1388" y="905"/>
                      <a:pt x="1388" y="905"/>
                    </a:cubicBezTo>
                    <a:cubicBezTo>
                      <a:pt x="1388" y="905"/>
                      <a:pt x="1388" y="905"/>
                      <a:pt x="1388" y="905"/>
                    </a:cubicBezTo>
                    <a:cubicBezTo>
                      <a:pt x="1388" y="904"/>
                      <a:pt x="1388" y="904"/>
                      <a:pt x="1388" y="904"/>
                    </a:cubicBezTo>
                    <a:cubicBezTo>
                      <a:pt x="1389" y="902"/>
                      <a:pt x="1389" y="902"/>
                      <a:pt x="1389" y="902"/>
                    </a:cubicBezTo>
                    <a:cubicBezTo>
                      <a:pt x="1389" y="899"/>
                      <a:pt x="1389" y="899"/>
                      <a:pt x="1389" y="899"/>
                    </a:cubicBezTo>
                    <a:cubicBezTo>
                      <a:pt x="1390" y="894"/>
                      <a:pt x="1390" y="894"/>
                      <a:pt x="1390" y="894"/>
                    </a:cubicBezTo>
                    <a:cubicBezTo>
                      <a:pt x="1391" y="891"/>
                      <a:pt x="1391" y="891"/>
                      <a:pt x="1391" y="891"/>
                    </a:cubicBezTo>
                    <a:cubicBezTo>
                      <a:pt x="1392" y="887"/>
                      <a:pt x="1392" y="887"/>
                      <a:pt x="1392" y="887"/>
                    </a:cubicBezTo>
                    <a:cubicBezTo>
                      <a:pt x="1392" y="885"/>
                      <a:pt x="1392" y="885"/>
                      <a:pt x="1392" y="885"/>
                    </a:cubicBezTo>
                    <a:cubicBezTo>
                      <a:pt x="1393" y="883"/>
                      <a:pt x="1393" y="883"/>
                      <a:pt x="1393" y="883"/>
                    </a:cubicBezTo>
                    <a:cubicBezTo>
                      <a:pt x="1394" y="878"/>
                      <a:pt x="1394" y="878"/>
                      <a:pt x="1394" y="878"/>
                    </a:cubicBezTo>
                    <a:cubicBezTo>
                      <a:pt x="1395" y="874"/>
                      <a:pt x="1395" y="874"/>
                      <a:pt x="1395" y="874"/>
                    </a:cubicBezTo>
                    <a:cubicBezTo>
                      <a:pt x="1395" y="870"/>
                      <a:pt x="1395" y="870"/>
                      <a:pt x="1395" y="870"/>
                    </a:cubicBezTo>
                    <a:cubicBezTo>
                      <a:pt x="1396" y="868"/>
                      <a:pt x="1396" y="868"/>
                      <a:pt x="1396" y="868"/>
                    </a:cubicBezTo>
                    <a:cubicBezTo>
                      <a:pt x="1396" y="867"/>
                      <a:pt x="1396" y="867"/>
                      <a:pt x="1396" y="867"/>
                    </a:cubicBezTo>
                    <a:cubicBezTo>
                      <a:pt x="1397" y="864"/>
                      <a:pt x="1397" y="864"/>
                      <a:pt x="1397" y="864"/>
                    </a:cubicBezTo>
                    <a:cubicBezTo>
                      <a:pt x="1397" y="862"/>
                      <a:pt x="1397" y="862"/>
                      <a:pt x="1397" y="862"/>
                    </a:cubicBezTo>
                    <a:cubicBezTo>
                      <a:pt x="1397" y="860"/>
                      <a:pt x="1397" y="860"/>
                      <a:pt x="1397" y="860"/>
                    </a:cubicBezTo>
                    <a:cubicBezTo>
                      <a:pt x="1397" y="860"/>
                      <a:pt x="1397" y="860"/>
                      <a:pt x="1397" y="860"/>
                    </a:cubicBezTo>
                    <a:cubicBezTo>
                      <a:pt x="1397" y="860"/>
                      <a:pt x="1397" y="860"/>
                      <a:pt x="1397" y="860"/>
                    </a:cubicBezTo>
                    <a:cubicBezTo>
                      <a:pt x="1397" y="860"/>
                      <a:pt x="1397" y="860"/>
                      <a:pt x="1397" y="860"/>
                    </a:cubicBezTo>
                    <a:cubicBezTo>
                      <a:pt x="1397" y="860"/>
                      <a:pt x="1397" y="860"/>
                      <a:pt x="1397" y="860"/>
                    </a:cubicBezTo>
                    <a:cubicBezTo>
                      <a:pt x="1397" y="860"/>
                      <a:pt x="1397" y="860"/>
                      <a:pt x="1397" y="860"/>
                    </a:cubicBezTo>
                    <a:cubicBezTo>
                      <a:pt x="1398" y="857"/>
                      <a:pt x="1398" y="857"/>
                      <a:pt x="1398" y="857"/>
                    </a:cubicBezTo>
                    <a:cubicBezTo>
                      <a:pt x="1398" y="854"/>
                      <a:pt x="1398" y="854"/>
                      <a:pt x="1398" y="854"/>
                    </a:cubicBezTo>
                    <a:cubicBezTo>
                      <a:pt x="1399" y="851"/>
                      <a:pt x="1399" y="851"/>
                      <a:pt x="1399" y="851"/>
                    </a:cubicBezTo>
                    <a:cubicBezTo>
                      <a:pt x="1399" y="850"/>
                      <a:pt x="1399" y="850"/>
                      <a:pt x="1399" y="850"/>
                    </a:cubicBezTo>
                    <a:cubicBezTo>
                      <a:pt x="1399" y="849"/>
                      <a:pt x="1400" y="847"/>
                      <a:pt x="1400" y="846"/>
                    </a:cubicBezTo>
                    <a:cubicBezTo>
                      <a:pt x="1401" y="841"/>
                      <a:pt x="1401" y="841"/>
                      <a:pt x="1401" y="841"/>
                    </a:cubicBezTo>
                    <a:cubicBezTo>
                      <a:pt x="1401" y="839"/>
                      <a:pt x="1401" y="839"/>
                      <a:pt x="1401" y="839"/>
                    </a:cubicBezTo>
                    <a:cubicBezTo>
                      <a:pt x="1401" y="837"/>
                      <a:pt x="1401" y="837"/>
                      <a:pt x="1401" y="837"/>
                    </a:cubicBezTo>
                    <a:cubicBezTo>
                      <a:pt x="1402" y="835"/>
                      <a:pt x="1402" y="835"/>
                      <a:pt x="1402" y="835"/>
                    </a:cubicBezTo>
                    <a:cubicBezTo>
                      <a:pt x="1402" y="834"/>
                      <a:pt x="1402" y="834"/>
                      <a:pt x="1402" y="834"/>
                    </a:cubicBezTo>
                    <a:cubicBezTo>
                      <a:pt x="1402" y="829"/>
                      <a:pt x="1402" y="829"/>
                      <a:pt x="1402" y="829"/>
                    </a:cubicBezTo>
                    <a:cubicBezTo>
                      <a:pt x="1403" y="827"/>
                      <a:pt x="1403" y="827"/>
                      <a:pt x="1403" y="827"/>
                    </a:cubicBezTo>
                    <a:cubicBezTo>
                      <a:pt x="1403" y="823"/>
                      <a:pt x="1403" y="823"/>
                      <a:pt x="1403" y="823"/>
                    </a:cubicBezTo>
                    <a:cubicBezTo>
                      <a:pt x="1403" y="822"/>
                      <a:pt x="1403" y="822"/>
                      <a:pt x="1403" y="822"/>
                    </a:cubicBezTo>
                    <a:cubicBezTo>
                      <a:pt x="1404" y="817"/>
                      <a:pt x="1404" y="817"/>
                      <a:pt x="1404" y="817"/>
                    </a:cubicBezTo>
                    <a:cubicBezTo>
                      <a:pt x="1404" y="814"/>
                      <a:pt x="1404" y="814"/>
                      <a:pt x="1404" y="814"/>
                    </a:cubicBezTo>
                    <a:cubicBezTo>
                      <a:pt x="1404" y="814"/>
                      <a:pt x="1404" y="814"/>
                      <a:pt x="1404" y="814"/>
                    </a:cubicBezTo>
                    <a:cubicBezTo>
                      <a:pt x="1405" y="814"/>
                      <a:pt x="1405" y="814"/>
                      <a:pt x="1405" y="814"/>
                    </a:cubicBezTo>
                    <a:cubicBezTo>
                      <a:pt x="1405" y="812"/>
                      <a:pt x="1405" y="812"/>
                      <a:pt x="1405" y="812"/>
                    </a:cubicBezTo>
                    <a:cubicBezTo>
                      <a:pt x="1405" y="807"/>
                      <a:pt x="1405" y="807"/>
                      <a:pt x="1405" y="807"/>
                    </a:cubicBezTo>
                    <a:cubicBezTo>
                      <a:pt x="1406" y="804"/>
                      <a:pt x="1406" y="804"/>
                      <a:pt x="1406" y="804"/>
                    </a:cubicBezTo>
                    <a:cubicBezTo>
                      <a:pt x="1407" y="804"/>
                      <a:pt x="1407" y="804"/>
                      <a:pt x="1407" y="804"/>
                    </a:cubicBezTo>
                    <a:cubicBezTo>
                      <a:pt x="1412" y="804"/>
                      <a:pt x="1412" y="804"/>
                      <a:pt x="1412" y="804"/>
                    </a:cubicBezTo>
                    <a:cubicBezTo>
                      <a:pt x="1416" y="804"/>
                      <a:pt x="1416" y="804"/>
                      <a:pt x="1416" y="804"/>
                    </a:cubicBezTo>
                    <a:cubicBezTo>
                      <a:pt x="1422" y="804"/>
                      <a:pt x="1422" y="804"/>
                      <a:pt x="1422" y="804"/>
                    </a:cubicBezTo>
                    <a:cubicBezTo>
                      <a:pt x="1426" y="804"/>
                      <a:pt x="1426" y="804"/>
                      <a:pt x="1426" y="804"/>
                    </a:cubicBezTo>
                    <a:cubicBezTo>
                      <a:pt x="1427" y="804"/>
                      <a:pt x="1427" y="804"/>
                      <a:pt x="1427" y="804"/>
                    </a:cubicBezTo>
                    <a:cubicBezTo>
                      <a:pt x="1431" y="804"/>
                      <a:pt x="1431" y="804"/>
                      <a:pt x="1431" y="804"/>
                    </a:cubicBezTo>
                    <a:cubicBezTo>
                      <a:pt x="1439" y="804"/>
                      <a:pt x="1439" y="804"/>
                      <a:pt x="1439" y="804"/>
                    </a:cubicBezTo>
                    <a:cubicBezTo>
                      <a:pt x="1445" y="804"/>
                      <a:pt x="1445" y="804"/>
                      <a:pt x="1445" y="804"/>
                    </a:cubicBezTo>
                    <a:cubicBezTo>
                      <a:pt x="1455" y="804"/>
                      <a:pt x="1455" y="804"/>
                      <a:pt x="1455" y="804"/>
                    </a:cubicBezTo>
                    <a:cubicBezTo>
                      <a:pt x="1458" y="804"/>
                      <a:pt x="1458" y="804"/>
                      <a:pt x="1458" y="804"/>
                    </a:cubicBezTo>
                    <a:cubicBezTo>
                      <a:pt x="1458" y="804"/>
                      <a:pt x="1458" y="804"/>
                      <a:pt x="1458" y="804"/>
                    </a:cubicBezTo>
                    <a:cubicBezTo>
                      <a:pt x="1458" y="804"/>
                      <a:pt x="1458" y="804"/>
                      <a:pt x="1458" y="804"/>
                    </a:cubicBezTo>
                    <a:cubicBezTo>
                      <a:pt x="1459" y="807"/>
                      <a:pt x="1459" y="807"/>
                      <a:pt x="1459" y="807"/>
                    </a:cubicBezTo>
                    <a:cubicBezTo>
                      <a:pt x="1459" y="809"/>
                      <a:pt x="1459" y="812"/>
                      <a:pt x="1460" y="814"/>
                    </a:cubicBezTo>
                    <a:cubicBezTo>
                      <a:pt x="1460" y="814"/>
                      <a:pt x="1460" y="814"/>
                      <a:pt x="1460" y="814"/>
                    </a:cubicBezTo>
                    <a:cubicBezTo>
                      <a:pt x="1460" y="818"/>
                      <a:pt x="1460" y="818"/>
                      <a:pt x="1460" y="818"/>
                    </a:cubicBezTo>
                    <a:cubicBezTo>
                      <a:pt x="1460" y="821"/>
                      <a:pt x="1461" y="823"/>
                      <a:pt x="1461" y="825"/>
                    </a:cubicBezTo>
                    <a:cubicBezTo>
                      <a:pt x="1461" y="828"/>
                      <a:pt x="1462" y="831"/>
                      <a:pt x="1462" y="834"/>
                    </a:cubicBezTo>
                    <a:cubicBezTo>
                      <a:pt x="1463" y="838"/>
                      <a:pt x="1463" y="838"/>
                      <a:pt x="1463" y="838"/>
                    </a:cubicBezTo>
                    <a:cubicBezTo>
                      <a:pt x="1463" y="840"/>
                      <a:pt x="1463" y="840"/>
                      <a:pt x="1463" y="840"/>
                    </a:cubicBezTo>
                    <a:cubicBezTo>
                      <a:pt x="1464" y="844"/>
                      <a:pt x="1464" y="844"/>
                      <a:pt x="1464" y="844"/>
                    </a:cubicBezTo>
                    <a:cubicBezTo>
                      <a:pt x="1464" y="846"/>
                      <a:pt x="1465" y="849"/>
                      <a:pt x="1465" y="851"/>
                    </a:cubicBezTo>
                    <a:cubicBezTo>
                      <a:pt x="1466" y="855"/>
                      <a:pt x="1466" y="855"/>
                      <a:pt x="1466" y="855"/>
                    </a:cubicBezTo>
                    <a:cubicBezTo>
                      <a:pt x="1467" y="860"/>
                      <a:pt x="1467" y="860"/>
                      <a:pt x="1467" y="860"/>
                    </a:cubicBezTo>
                    <a:cubicBezTo>
                      <a:pt x="1467" y="860"/>
                      <a:pt x="1467" y="860"/>
                      <a:pt x="1467" y="860"/>
                    </a:cubicBezTo>
                    <a:cubicBezTo>
                      <a:pt x="1467" y="860"/>
                      <a:pt x="1467" y="861"/>
                      <a:pt x="1467" y="861"/>
                    </a:cubicBezTo>
                    <a:cubicBezTo>
                      <a:pt x="1467" y="862"/>
                      <a:pt x="1467" y="862"/>
                      <a:pt x="1467" y="862"/>
                    </a:cubicBezTo>
                    <a:cubicBezTo>
                      <a:pt x="1467" y="864"/>
                      <a:pt x="1468" y="866"/>
                      <a:pt x="1468" y="867"/>
                    </a:cubicBezTo>
                    <a:cubicBezTo>
                      <a:pt x="1468" y="870"/>
                      <a:pt x="1469" y="872"/>
                      <a:pt x="1469" y="874"/>
                    </a:cubicBezTo>
                    <a:cubicBezTo>
                      <a:pt x="1470" y="876"/>
                      <a:pt x="1470" y="878"/>
                      <a:pt x="1470" y="881"/>
                    </a:cubicBezTo>
                    <a:cubicBezTo>
                      <a:pt x="1471" y="883"/>
                      <a:pt x="1471" y="885"/>
                      <a:pt x="1472" y="888"/>
                    </a:cubicBezTo>
                    <a:cubicBezTo>
                      <a:pt x="1472" y="890"/>
                      <a:pt x="1472" y="890"/>
                      <a:pt x="1472" y="890"/>
                    </a:cubicBezTo>
                    <a:cubicBezTo>
                      <a:pt x="1473" y="895"/>
                      <a:pt x="1473" y="895"/>
                      <a:pt x="1473" y="895"/>
                    </a:cubicBezTo>
                    <a:cubicBezTo>
                      <a:pt x="1474" y="898"/>
                      <a:pt x="1474" y="898"/>
                      <a:pt x="1474" y="898"/>
                    </a:cubicBezTo>
                    <a:cubicBezTo>
                      <a:pt x="1475" y="900"/>
                      <a:pt x="1475" y="902"/>
                      <a:pt x="1476" y="905"/>
                    </a:cubicBezTo>
                    <a:cubicBezTo>
                      <a:pt x="1476" y="905"/>
                      <a:pt x="1476" y="905"/>
                      <a:pt x="1476" y="905"/>
                    </a:cubicBezTo>
                    <a:cubicBezTo>
                      <a:pt x="1476" y="905"/>
                      <a:pt x="1476" y="905"/>
                      <a:pt x="1476" y="905"/>
                    </a:cubicBezTo>
                    <a:cubicBezTo>
                      <a:pt x="1476" y="906"/>
                      <a:pt x="1476" y="906"/>
                      <a:pt x="1476" y="906"/>
                    </a:cubicBezTo>
                    <a:cubicBezTo>
                      <a:pt x="1477" y="910"/>
                      <a:pt x="1477" y="910"/>
                      <a:pt x="1477" y="910"/>
                    </a:cubicBezTo>
                    <a:cubicBezTo>
                      <a:pt x="1477" y="913"/>
                      <a:pt x="1477" y="913"/>
                      <a:pt x="1477" y="913"/>
                    </a:cubicBezTo>
                    <a:cubicBezTo>
                      <a:pt x="1478" y="915"/>
                      <a:pt x="1478" y="915"/>
                      <a:pt x="1478" y="915"/>
                    </a:cubicBezTo>
                    <a:cubicBezTo>
                      <a:pt x="1479" y="918"/>
                      <a:pt x="1479" y="920"/>
                      <a:pt x="1480" y="923"/>
                    </a:cubicBezTo>
                    <a:cubicBezTo>
                      <a:pt x="1480" y="923"/>
                      <a:pt x="1480" y="923"/>
                      <a:pt x="1480" y="923"/>
                    </a:cubicBezTo>
                    <a:cubicBezTo>
                      <a:pt x="1474" y="923"/>
                      <a:pt x="1474" y="923"/>
                      <a:pt x="1474" y="923"/>
                    </a:cubicBezTo>
                    <a:cubicBezTo>
                      <a:pt x="1473" y="923"/>
                      <a:pt x="1473" y="923"/>
                      <a:pt x="1473" y="923"/>
                    </a:cubicBezTo>
                    <a:cubicBezTo>
                      <a:pt x="1470" y="923"/>
                      <a:pt x="1470" y="923"/>
                      <a:pt x="1470" y="923"/>
                    </a:cubicBezTo>
                    <a:cubicBezTo>
                      <a:pt x="1465" y="923"/>
                      <a:pt x="1465" y="923"/>
                      <a:pt x="1465" y="923"/>
                    </a:cubicBezTo>
                    <a:cubicBezTo>
                      <a:pt x="1462" y="923"/>
                      <a:pt x="1462" y="923"/>
                      <a:pt x="1462" y="923"/>
                    </a:cubicBezTo>
                    <a:cubicBezTo>
                      <a:pt x="1462" y="923"/>
                      <a:pt x="1462" y="923"/>
                      <a:pt x="1462" y="923"/>
                    </a:cubicBezTo>
                    <a:cubicBezTo>
                      <a:pt x="1462" y="923"/>
                      <a:pt x="1462" y="923"/>
                      <a:pt x="1462" y="923"/>
                    </a:cubicBezTo>
                    <a:cubicBezTo>
                      <a:pt x="1462" y="923"/>
                      <a:pt x="1462" y="923"/>
                      <a:pt x="1462" y="923"/>
                    </a:cubicBezTo>
                    <a:cubicBezTo>
                      <a:pt x="1459" y="923"/>
                      <a:pt x="1459" y="923"/>
                      <a:pt x="1459" y="923"/>
                    </a:cubicBezTo>
                    <a:cubicBezTo>
                      <a:pt x="1457" y="923"/>
                      <a:pt x="1457" y="923"/>
                      <a:pt x="1457" y="923"/>
                    </a:cubicBezTo>
                    <a:cubicBezTo>
                      <a:pt x="1454" y="923"/>
                      <a:pt x="1454" y="923"/>
                      <a:pt x="1454" y="923"/>
                    </a:cubicBezTo>
                    <a:cubicBezTo>
                      <a:pt x="1452" y="923"/>
                      <a:pt x="1452" y="923"/>
                      <a:pt x="1452" y="923"/>
                    </a:cubicBezTo>
                    <a:cubicBezTo>
                      <a:pt x="1450" y="923"/>
                      <a:pt x="1450" y="923"/>
                      <a:pt x="1450" y="923"/>
                    </a:cubicBezTo>
                    <a:cubicBezTo>
                      <a:pt x="1445" y="923"/>
                      <a:pt x="1445" y="923"/>
                      <a:pt x="1445" y="923"/>
                    </a:cubicBezTo>
                    <a:cubicBezTo>
                      <a:pt x="1442" y="922"/>
                      <a:pt x="1442" y="922"/>
                      <a:pt x="1442" y="922"/>
                    </a:cubicBezTo>
                    <a:cubicBezTo>
                      <a:pt x="1442" y="923"/>
                      <a:pt x="1442" y="923"/>
                      <a:pt x="1442" y="923"/>
                    </a:cubicBezTo>
                    <a:cubicBezTo>
                      <a:pt x="1442" y="922"/>
                      <a:pt x="1442" y="922"/>
                      <a:pt x="1442" y="922"/>
                    </a:cubicBezTo>
                    <a:lnTo>
                      <a:pt x="1439" y="922"/>
                    </a:lnTo>
                    <a:close/>
                    <a:moveTo>
                      <a:pt x="1409" y="1026"/>
                    </a:moveTo>
                    <a:cubicBezTo>
                      <a:pt x="1407" y="1026"/>
                      <a:pt x="1407" y="1026"/>
                      <a:pt x="1407" y="1026"/>
                    </a:cubicBezTo>
                    <a:cubicBezTo>
                      <a:pt x="1405" y="1027"/>
                      <a:pt x="1404" y="1027"/>
                      <a:pt x="1402" y="1027"/>
                    </a:cubicBezTo>
                    <a:cubicBezTo>
                      <a:pt x="1402" y="1027"/>
                      <a:pt x="1402" y="1027"/>
                      <a:pt x="1402" y="1027"/>
                    </a:cubicBezTo>
                    <a:cubicBezTo>
                      <a:pt x="1402" y="1027"/>
                      <a:pt x="1402" y="1027"/>
                      <a:pt x="1402" y="1027"/>
                    </a:cubicBezTo>
                    <a:cubicBezTo>
                      <a:pt x="1400" y="1020"/>
                      <a:pt x="1400" y="1020"/>
                      <a:pt x="1400" y="1020"/>
                    </a:cubicBezTo>
                    <a:cubicBezTo>
                      <a:pt x="1400" y="1018"/>
                      <a:pt x="1400" y="1018"/>
                      <a:pt x="1400" y="1018"/>
                    </a:cubicBezTo>
                    <a:cubicBezTo>
                      <a:pt x="1400" y="1016"/>
                      <a:pt x="1400" y="1016"/>
                      <a:pt x="1400" y="1016"/>
                    </a:cubicBezTo>
                    <a:cubicBezTo>
                      <a:pt x="1400" y="1016"/>
                      <a:pt x="1400" y="1016"/>
                      <a:pt x="1400" y="1016"/>
                    </a:cubicBezTo>
                    <a:cubicBezTo>
                      <a:pt x="1402" y="1016"/>
                      <a:pt x="1402" y="1016"/>
                      <a:pt x="1402" y="1016"/>
                    </a:cubicBezTo>
                    <a:cubicBezTo>
                      <a:pt x="1403" y="1016"/>
                      <a:pt x="1404" y="1015"/>
                      <a:pt x="1405" y="1015"/>
                    </a:cubicBezTo>
                    <a:cubicBezTo>
                      <a:pt x="1406" y="1015"/>
                      <a:pt x="1408" y="1015"/>
                      <a:pt x="1409" y="1015"/>
                    </a:cubicBezTo>
                    <a:cubicBezTo>
                      <a:pt x="1411" y="1015"/>
                      <a:pt x="1411" y="1015"/>
                      <a:pt x="1411" y="1015"/>
                    </a:cubicBezTo>
                    <a:cubicBezTo>
                      <a:pt x="1412" y="1014"/>
                      <a:pt x="1412" y="1014"/>
                      <a:pt x="1412" y="1014"/>
                    </a:cubicBezTo>
                    <a:cubicBezTo>
                      <a:pt x="1414" y="1014"/>
                      <a:pt x="1414" y="1014"/>
                      <a:pt x="1414" y="1014"/>
                    </a:cubicBezTo>
                    <a:cubicBezTo>
                      <a:pt x="1415" y="1014"/>
                      <a:pt x="1416" y="1014"/>
                      <a:pt x="1417" y="1014"/>
                    </a:cubicBezTo>
                    <a:cubicBezTo>
                      <a:pt x="1418" y="1017"/>
                      <a:pt x="1418" y="1017"/>
                      <a:pt x="1418" y="1017"/>
                    </a:cubicBezTo>
                    <a:cubicBezTo>
                      <a:pt x="1418" y="1020"/>
                      <a:pt x="1418" y="1020"/>
                      <a:pt x="1418" y="1020"/>
                    </a:cubicBezTo>
                    <a:cubicBezTo>
                      <a:pt x="1418" y="1021"/>
                      <a:pt x="1418" y="1021"/>
                      <a:pt x="1418" y="1021"/>
                    </a:cubicBezTo>
                    <a:cubicBezTo>
                      <a:pt x="1418" y="1023"/>
                      <a:pt x="1418" y="1023"/>
                      <a:pt x="1418" y="1023"/>
                    </a:cubicBezTo>
                    <a:cubicBezTo>
                      <a:pt x="1418" y="1025"/>
                      <a:pt x="1418" y="1025"/>
                      <a:pt x="1418" y="1025"/>
                    </a:cubicBezTo>
                    <a:cubicBezTo>
                      <a:pt x="1417" y="1025"/>
                      <a:pt x="1416" y="1025"/>
                      <a:pt x="1415" y="1025"/>
                    </a:cubicBezTo>
                    <a:cubicBezTo>
                      <a:pt x="1414" y="1026"/>
                      <a:pt x="1413" y="1026"/>
                      <a:pt x="1412" y="1026"/>
                    </a:cubicBezTo>
                    <a:cubicBezTo>
                      <a:pt x="1411" y="1026"/>
                      <a:pt x="1411" y="1026"/>
                      <a:pt x="1411" y="1026"/>
                    </a:cubicBezTo>
                    <a:lnTo>
                      <a:pt x="1409" y="1026"/>
                    </a:lnTo>
                    <a:close/>
                    <a:moveTo>
                      <a:pt x="1409" y="1048"/>
                    </a:moveTo>
                    <a:cubicBezTo>
                      <a:pt x="1408" y="1048"/>
                      <a:pt x="1407" y="1048"/>
                      <a:pt x="1406" y="1049"/>
                    </a:cubicBezTo>
                    <a:cubicBezTo>
                      <a:pt x="1405" y="1049"/>
                      <a:pt x="1405" y="1049"/>
                      <a:pt x="1405" y="1049"/>
                    </a:cubicBezTo>
                    <a:cubicBezTo>
                      <a:pt x="1405" y="1047"/>
                      <a:pt x="1405" y="1047"/>
                      <a:pt x="1405" y="1047"/>
                    </a:cubicBezTo>
                    <a:cubicBezTo>
                      <a:pt x="1403" y="1042"/>
                      <a:pt x="1403" y="1042"/>
                      <a:pt x="1403" y="1042"/>
                    </a:cubicBezTo>
                    <a:cubicBezTo>
                      <a:pt x="1403" y="1041"/>
                      <a:pt x="1403" y="1041"/>
                      <a:pt x="1403" y="1041"/>
                    </a:cubicBezTo>
                    <a:cubicBezTo>
                      <a:pt x="1403" y="1038"/>
                      <a:pt x="1403" y="1038"/>
                      <a:pt x="1403" y="1038"/>
                    </a:cubicBezTo>
                    <a:cubicBezTo>
                      <a:pt x="1401" y="1032"/>
                      <a:pt x="1401" y="1032"/>
                      <a:pt x="1401" y="1032"/>
                    </a:cubicBezTo>
                    <a:cubicBezTo>
                      <a:pt x="1401" y="1032"/>
                      <a:pt x="1401" y="1032"/>
                      <a:pt x="1401" y="1032"/>
                    </a:cubicBezTo>
                    <a:cubicBezTo>
                      <a:pt x="1402" y="1032"/>
                      <a:pt x="1402" y="1032"/>
                      <a:pt x="1402" y="1032"/>
                    </a:cubicBezTo>
                    <a:cubicBezTo>
                      <a:pt x="1404" y="1032"/>
                      <a:pt x="1404" y="1032"/>
                      <a:pt x="1404" y="1032"/>
                    </a:cubicBezTo>
                    <a:cubicBezTo>
                      <a:pt x="1405" y="1032"/>
                      <a:pt x="1405" y="1032"/>
                      <a:pt x="1406" y="1032"/>
                    </a:cubicBezTo>
                    <a:cubicBezTo>
                      <a:pt x="1407" y="1031"/>
                      <a:pt x="1407" y="1031"/>
                      <a:pt x="1407" y="1031"/>
                    </a:cubicBezTo>
                    <a:cubicBezTo>
                      <a:pt x="1407" y="1032"/>
                      <a:pt x="1407" y="1032"/>
                      <a:pt x="1407" y="1032"/>
                    </a:cubicBezTo>
                    <a:cubicBezTo>
                      <a:pt x="1407" y="1036"/>
                      <a:pt x="1407" y="1036"/>
                      <a:pt x="1407" y="1036"/>
                    </a:cubicBezTo>
                    <a:cubicBezTo>
                      <a:pt x="1408" y="1037"/>
                      <a:pt x="1408" y="1037"/>
                      <a:pt x="1408" y="1037"/>
                    </a:cubicBezTo>
                    <a:cubicBezTo>
                      <a:pt x="1408" y="1039"/>
                      <a:pt x="1408" y="1039"/>
                      <a:pt x="1408" y="1039"/>
                    </a:cubicBezTo>
                    <a:cubicBezTo>
                      <a:pt x="1409" y="1044"/>
                      <a:pt x="1409" y="1044"/>
                      <a:pt x="1409" y="1044"/>
                    </a:cubicBezTo>
                    <a:cubicBezTo>
                      <a:pt x="1409" y="1047"/>
                      <a:pt x="1409" y="1047"/>
                      <a:pt x="1409" y="1047"/>
                    </a:cubicBezTo>
                    <a:cubicBezTo>
                      <a:pt x="1409" y="1048"/>
                      <a:pt x="1409" y="1048"/>
                      <a:pt x="1409" y="1048"/>
                    </a:cubicBezTo>
                    <a:close/>
                    <a:moveTo>
                      <a:pt x="1307" y="1003"/>
                    </a:moveTo>
                    <a:cubicBezTo>
                      <a:pt x="1307" y="998"/>
                      <a:pt x="1307" y="998"/>
                      <a:pt x="1307" y="998"/>
                    </a:cubicBezTo>
                    <a:cubicBezTo>
                      <a:pt x="1306" y="997"/>
                      <a:pt x="1306" y="997"/>
                      <a:pt x="1306" y="997"/>
                    </a:cubicBezTo>
                    <a:cubicBezTo>
                      <a:pt x="1311" y="994"/>
                      <a:pt x="1311" y="994"/>
                      <a:pt x="1311" y="994"/>
                    </a:cubicBezTo>
                    <a:cubicBezTo>
                      <a:pt x="1313" y="992"/>
                      <a:pt x="1313" y="992"/>
                      <a:pt x="1313" y="992"/>
                    </a:cubicBezTo>
                    <a:cubicBezTo>
                      <a:pt x="1313" y="992"/>
                      <a:pt x="1313" y="992"/>
                      <a:pt x="1313" y="992"/>
                    </a:cubicBezTo>
                    <a:cubicBezTo>
                      <a:pt x="1313" y="992"/>
                      <a:pt x="1313" y="992"/>
                      <a:pt x="1313" y="992"/>
                    </a:cubicBezTo>
                    <a:cubicBezTo>
                      <a:pt x="1312" y="995"/>
                      <a:pt x="1312" y="995"/>
                      <a:pt x="1312" y="995"/>
                    </a:cubicBezTo>
                    <a:cubicBezTo>
                      <a:pt x="1309" y="1000"/>
                      <a:pt x="1309" y="1000"/>
                      <a:pt x="1309" y="1000"/>
                    </a:cubicBezTo>
                    <a:lnTo>
                      <a:pt x="1307" y="1003"/>
                    </a:lnTo>
                    <a:close/>
                    <a:moveTo>
                      <a:pt x="1308" y="1015"/>
                    </a:moveTo>
                    <a:cubicBezTo>
                      <a:pt x="1307" y="1016"/>
                      <a:pt x="1307" y="1016"/>
                      <a:pt x="1307" y="1016"/>
                    </a:cubicBezTo>
                    <a:cubicBezTo>
                      <a:pt x="1306" y="1016"/>
                      <a:pt x="1306" y="1016"/>
                      <a:pt x="1306" y="1016"/>
                    </a:cubicBezTo>
                    <a:cubicBezTo>
                      <a:pt x="1306" y="1015"/>
                      <a:pt x="1306" y="1015"/>
                      <a:pt x="1306" y="1015"/>
                    </a:cubicBezTo>
                    <a:cubicBezTo>
                      <a:pt x="1307" y="1014"/>
                      <a:pt x="1307" y="1014"/>
                      <a:pt x="1307" y="1014"/>
                    </a:cubicBezTo>
                    <a:lnTo>
                      <a:pt x="1308" y="1015"/>
                    </a:lnTo>
                    <a:close/>
                    <a:moveTo>
                      <a:pt x="1309" y="989"/>
                    </a:moveTo>
                    <a:cubicBezTo>
                      <a:pt x="1307" y="990"/>
                      <a:pt x="1307" y="990"/>
                      <a:pt x="1307" y="990"/>
                    </a:cubicBezTo>
                    <a:cubicBezTo>
                      <a:pt x="1305" y="992"/>
                      <a:pt x="1305" y="992"/>
                      <a:pt x="1305" y="992"/>
                    </a:cubicBezTo>
                    <a:cubicBezTo>
                      <a:pt x="1305" y="989"/>
                      <a:pt x="1305" y="989"/>
                      <a:pt x="1305" y="989"/>
                    </a:cubicBezTo>
                    <a:cubicBezTo>
                      <a:pt x="1304" y="984"/>
                      <a:pt x="1304" y="984"/>
                      <a:pt x="1304" y="984"/>
                    </a:cubicBezTo>
                    <a:cubicBezTo>
                      <a:pt x="1305" y="984"/>
                      <a:pt x="1305" y="984"/>
                      <a:pt x="1305" y="984"/>
                    </a:cubicBezTo>
                    <a:cubicBezTo>
                      <a:pt x="1313" y="984"/>
                      <a:pt x="1313" y="984"/>
                      <a:pt x="1313" y="984"/>
                    </a:cubicBezTo>
                    <a:cubicBezTo>
                      <a:pt x="1314" y="984"/>
                      <a:pt x="1314" y="984"/>
                      <a:pt x="1314" y="984"/>
                    </a:cubicBezTo>
                    <a:cubicBezTo>
                      <a:pt x="1313" y="985"/>
                      <a:pt x="1313" y="985"/>
                      <a:pt x="1313" y="985"/>
                    </a:cubicBezTo>
                    <a:lnTo>
                      <a:pt x="1309" y="989"/>
                    </a:lnTo>
                    <a:close/>
                    <a:moveTo>
                      <a:pt x="1310" y="956"/>
                    </a:moveTo>
                    <a:cubicBezTo>
                      <a:pt x="1314" y="956"/>
                      <a:pt x="1314" y="956"/>
                      <a:pt x="1314" y="956"/>
                    </a:cubicBezTo>
                    <a:cubicBezTo>
                      <a:pt x="1315" y="956"/>
                      <a:pt x="1315" y="956"/>
                      <a:pt x="1315" y="956"/>
                    </a:cubicBezTo>
                    <a:cubicBezTo>
                      <a:pt x="1317" y="956"/>
                      <a:pt x="1317" y="956"/>
                      <a:pt x="1317" y="956"/>
                    </a:cubicBezTo>
                    <a:cubicBezTo>
                      <a:pt x="1316" y="957"/>
                      <a:pt x="1316" y="957"/>
                      <a:pt x="1316" y="957"/>
                    </a:cubicBezTo>
                    <a:cubicBezTo>
                      <a:pt x="1315" y="957"/>
                      <a:pt x="1315" y="957"/>
                      <a:pt x="1315" y="957"/>
                    </a:cubicBezTo>
                    <a:cubicBezTo>
                      <a:pt x="1314" y="960"/>
                      <a:pt x="1314" y="960"/>
                      <a:pt x="1314" y="960"/>
                    </a:cubicBezTo>
                    <a:cubicBezTo>
                      <a:pt x="1312" y="963"/>
                      <a:pt x="1312" y="963"/>
                      <a:pt x="1312" y="963"/>
                    </a:cubicBezTo>
                    <a:cubicBezTo>
                      <a:pt x="1311" y="963"/>
                      <a:pt x="1311" y="963"/>
                      <a:pt x="1311" y="963"/>
                    </a:cubicBezTo>
                    <a:cubicBezTo>
                      <a:pt x="1310" y="961"/>
                      <a:pt x="1310" y="961"/>
                      <a:pt x="1310" y="961"/>
                    </a:cubicBezTo>
                    <a:cubicBezTo>
                      <a:pt x="1306" y="956"/>
                      <a:pt x="1306" y="956"/>
                      <a:pt x="1306" y="956"/>
                    </a:cubicBezTo>
                    <a:lnTo>
                      <a:pt x="1310" y="956"/>
                    </a:lnTo>
                    <a:close/>
                    <a:moveTo>
                      <a:pt x="1306" y="951"/>
                    </a:moveTo>
                    <a:cubicBezTo>
                      <a:pt x="1307" y="949"/>
                      <a:pt x="1307" y="949"/>
                      <a:pt x="1307" y="949"/>
                    </a:cubicBezTo>
                    <a:cubicBezTo>
                      <a:pt x="1308" y="949"/>
                      <a:pt x="1308" y="949"/>
                      <a:pt x="1308" y="949"/>
                    </a:cubicBezTo>
                    <a:cubicBezTo>
                      <a:pt x="1308" y="947"/>
                      <a:pt x="1308" y="947"/>
                      <a:pt x="1308" y="947"/>
                    </a:cubicBezTo>
                    <a:cubicBezTo>
                      <a:pt x="1310" y="945"/>
                      <a:pt x="1310" y="945"/>
                      <a:pt x="1310" y="945"/>
                    </a:cubicBezTo>
                    <a:cubicBezTo>
                      <a:pt x="1311" y="944"/>
                      <a:pt x="1311" y="944"/>
                      <a:pt x="1311" y="944"/>
                    </a:cubicBezTo>
                    <a:cubicBezTo>
                      <a:pt x="1311" y="943"/>
                      <a:pt x="1311" y="943"/>
                      <a:pt x="1311" y="943"/>
                    </a:cubicBezTo>
                    <a:cubicBezTo>
                      <a:pt x="1314" y="947"/>
                      <a:pt x="1314" y="947"/>
                      <a:pt x="1314" y="947"/>
                    </a:cubicBezTo>
                    <a:cubicBezTo>
                      <a:pt x="1316" y="950"/>
                      <a:pt x="1316" y="950"/>
                      <a:pt x="1316" y="950"/>
                    </a:cubicBezTo>
                    <a:cubicBezTo>
                      <a:pt x="1317" y="951"/>
                      <a:pt x="1317" y="951"/>
                      <a:pt x="1317" y="951"/>
                    </a:cubicBezTo>
                    <a:cubicBezTo>
                      <a:pt x="1312" y="951"/>
                      <a:pt x="1312" y="951"/>
                      <a:pt x="1312" y="951"/>
                    </a:cubicBezTo>
                    <a:cubicBezTo>
                      <a:pt x="1310" y="951"/>
                      <a:pt x="1310" y="951"/>
                      <a:pt x="1310" y="951"/>
                    </a:cubicBezTo>
                    <a:cubicBezTo>
                      <a:pt x="1309" y="951"/>
                      <a:pt x="1309" y="951"/>
                      <a:pt x="1309" y="951"/>
                    </a:cubicBezTo>
                    <a:lnTo>
                      <a:pt x="1306" y="951"/>
                    </a:lnTo>
                    <a:close/>
                    <a:moveTo>
                      <a:pt x="1318" y="963"/>
                    </a:moveTo>
                    <a:cubicBezTo>
                      <a:pt x="1319" y="961"/>
                      <a:pt x="1319" y="961"/>
                      <a:pt x="1319" y="961"/>
                    </a:cubicBezTo>
                    <a:cubicBezTo>
                      <a:pt x="1319" y="964"/>
                      <a:pt x="1319" y="964"/>
                      <a:pt x="1319" y="964"/>
                    </a:cubicBezTo>
                    <a:cubicBezTo>
                      <a:pt x="1319" y="970"/>
                      <a:pt x="1319" y="970"/>
                      <a:pt x="1319" y="970"/>
                    </a:cubicBezTo>
                    <a:cubicBezTo>
                      <a:pt x="1319" y="972"/>
                      <a:pt x="1319" y="972"/>
                      <a:pt x="1319" y="972"/>
                    </a:cubicBezTo>
                    <a:cubicBezTo>
                      <a:pt x="1319" y="974"/>
                      <a:pt x="1319" y="974"/>
                      <a:pt x="1319" y="974"/>
                    </a:cubicBezTo>
                    <a:cubicBezTo>
                      <a:pt x="1315" y="968"/>
                      <a:pt x="1315" y="968"/>
                      <a:pt x="1315" y="968"/>
                    </a:cubicBezTo>
                    <a:cubicBezTo>
                      <a:pt x="1314" y="968"/>
                      <a:pt x="1314" y="968"/>
                      <a:pt x="1314" y="968"/>
                    </a:cubicBezTo>
                    <a:cubicBezTo>
                      <a:pt x="1315" y="966"/>
                      <a:pt x="1315" y="966"/>
                      <a:pt x="1315" y="966"/>
                    </a:cubicBezTo>
                    <a:lnTo>
                      <a:pt x="1318" y="963"/>
                    </a:lnTo>
                    <a:close/>
                    <a:moveTo>
                      <a:pt x="1311" y="972"/>
                    </a:moveTo>
                    <a:cubicBezTo>
                      <a:pt x="1316" y="979"/>
                      <a:pt x="1316" y="979"/>
                      <a:pt x="1316" y="979"/>
                    </a:cubicBezTo>
                    <a:cubicBezTo>
                      <a:pt x="1313" y="979"/>
                      <a:pt x="1313" y="979"/>
                      <a:pt x="1313" y="979"/>
                    </a:cubicBezTo>
                    <a:cubicBezTo>
                      <a:pt x="1308" y="979"/>
                      <a:pt x="1308" y="979"/>
                      <a:pt x="1308" y="979"/>
                    </a:cubicBezTo>
                    <a:cubicBezTo>
                      <a:pt x="1306" y="979"/>
                      <a:pt x="1306" y="979"/>
                      <a:pt x="1306" y="979"/>
                    </a:cubicBezTo>
                    <a:cubicBezTo>
                      <a:pt x="1307" y="979"/>
                      <a:pt x="1307" y="979"/>
                      <a:pt x="1307" y="979"/>
                    </a:cubicBezTo>
                    <a:cubicBezTo>
                      <a:pt x="1309" y="976"/>
                      <a:pt x="1309" y="976"/>
                      <a:pt x="1309" y="976"/>
                    </a:cubicBezTo>
                    <a:lnTo>
                      <a:pt x="1311" y="972"/>
                    </a:lnTo>
                    <a:close/>
                    <a:moveTo>
                      <a:pt x="1317" y="996"/>
                    </a:moveTo>
                    <a:cubicBezTo>
                      <a:pt x="1319" y="991"/>
                      <a:pt x="1319" y="991"/>
                      <a:pt x="1319" y="991"/>
                    </a:cubicBezTo>
                    <a:cubicBezTo>
                      <a:pt x="1320" y="990"/>
                      <a:pt x="1320" y="990"/>
                      <a:pt x="1320" y="990"/>
                    </a:cubicBezTo>
                    <a:cubicBezTo>
                      <a:pt x="1320" y="992"/>
                      <a:pt x="1320" y="992"/>
                      <a:pt x="1320" y="992"/>
                    </a:cubicBezTo>
                    <a:cubicBezTo>
                      <a:pt x="1321" y="995"/>
                      <a:pt x="1321" y="995"/>
                      <a:pt x="1321" y="995"/>
                    </a:cubicBezTo>
                    <a:cubicBezTo>
                      <a:pt x="1319" y="997"/>
                      <a:pt x="1319" y="997"/>
                      <a:pt x="1319" y="997"/>
                    </a:cubicBezTo>
                    <a:cubicBezTo>
                      <a:pt x="1316" y="999"/>
                      <a:pt x="1316" y="999"/>
                      <a:pt x="1316" y="999"/>
                    </a:cubicBezTo>
                    <a:cubicBezTo>
                      <a:pt x="1314" y="1001"/>
                      <a:pt x="1314" y="1001"/>
                      <a:pt x="1314" y="1001"/>
                    </a:cubicBezTo>
                    <a:cubicBezTo>
                      <a:pt x="1315" y="999"/>
                      <a:pt x="1315" y="999"/>
                      <a:pt x="1315" y="999"/>
                    </a:cubicBezTo>
                    <a:lnTo>
                      <a:pt x="1317" y="996"/>
                    </a:lnTo>
                    <a:close/>
                    <a:moveTo>
                      <a:pt x="1319" y="941"/>
                    </a:moveTo>
                    <a:cubicBezTo>
                      <a:pt x="1319" y="945"/>
                      <a:pt x="1319" y="945"/>
                      <a:pt x="1319" y="945"/>
                    </a:cubicBezTo>
                    <a:cubicBezTo>
                      <a:pt x="1315" y="940"/>
                      <a:pt x="1315" y="940"/>
                      <a:pt x="1315" y="940"/>
                    </a:cubicBezTo>
                    <a:cubicBezTo>
                      <a:pt x="1317" y="939"/>
                      <a:pt x="1317" y="939"/>
                      <a:pt x="1317" y="939"/>
                    </a:cubicBezTo>
                    <a:cubicBezTo>
                      <a:pt x="1318" y="939"/>
                      <a:pt x="1318" y="939"/>
                      <a:pt x="1318" y="939"/>
                    </a:cubicBezTo>
                    <a:cubicBezTo>
                      <a:pt x="1319" y="938"/>
                      <a:pt x="1319" y="938"/>
                      <a:pt x="1319" y="938"/>
                    </a:cubicBezTo>
                    <a:cubicBezTo>
                      <a:pt x="1319" y="939"/>
                      <a:pt x="1319" y="939"/>
                      <a:pt x="1319" y="939"/>
                    </a:cubicBezTo>
                    <a:lnTo>
                      <a:pt x="1319" y="941"/>
                    </a:lnTo>
                    <a:close/>
                    <a:moveTo>
                      <a:pt x="1315" y="929"/>
                    </a:moveTo>
                    <a:cubicBezTo>
                      <a:pt x="1314" y="931"/>
                      <a:pt x="1314" y="931"/>
                      <a:pt x="1314" y="931"/>
                    </a:cubicBezTo>
                    <a:cubicBezTo>
                      <a:pt x="1313" y="932"/>
                      <a:pt x="1313" y="932"/>
                      <a:pt x="1313" y="932"/>
                    </a:cubicBezTo>
                    <a:cubicBezTo>
                      <a:pt x="1312" y="933"/>
                      <a:pt x="1312" y="933"/>
                      <a:pt x="1312" y="933"/>
                    </a:cubicBezTo>
                    <a:cubicBezTo>
                      <a:pt x="1312" y="934"/>
                      <a:pt x="1312" y="934"/>
                      <a:pt x="1312" y="934"/>
                    </a:cubicBezTo>
                    <a:cubicBezTo>
                      <a:pt x="1311" y="935"/>
                      <a:pt x="1311" y="935"/>
                      <a:pt x="1311" y="935"/>
                    </a:cubicBezTo>
                    <a:cubicBezTo>
                      <a:pt x="1310" y="933"/>
                      <a:pt x="1310" y="933"/>
                      <a:pt x="1310" y="933"/>
                    </a:cubicBezTo>
                    <a:cubicBezTo>
                      <a:pt x="1306" y="927"/>
                      <a:pt x="1306" y="927"/>
                      <a:pt x="1306" y="927"/>
                    </a:cubicBezTo>
                    <a:cubicBezTo>
                      <a:pt x="1306" y="927"/>
                      <a:pt x="1306" y="927"/>
                      <a:pt x="1306" y="927"/>
                    </a:cubicBezTo>
                    <a:cubicBezTo>
                      <a:pt x="1308" y="927"/>
                      <a:pt x="1308" y="927"/>
                      <a:pt x="1308" y="927"/>
                    </a:cubicBezTo>
                    <a:cubicBezTo>
                      <a:pt x="1310" y="927"/>
                      <a:pt x="1310" y="927"/>
                      <a:pt x="1310" y="927"/>
                    </a:cubicBezTo>
                    <a:cubicBezTo>
                      <a:pt x="1314" y="927"/>
                      <a:pt x="1314" y="927"/>
                      <a:pt x="1314" y="927"/>
                    </a:cubicBezTo>
                    <a:cubicBezTo>
                      <a:pt x="1317" y="927"/>
                      <a:pt x="1317" y="927"/>
                      <a:pt x="1317" y="927"/>
                    </a:cubicBezTo>
                    <a:lnTo>
                      <a:pt x="1315" y="929"/>
                    </a:lnTo>
                    <a:close/>
                    <a:moveTo>
                      <a:pt x="1308" y="938"/>
                    </a:moveTo>
                    <a:cubicBezTo>
                      <a:pt x="1307" y="938"/>
                      <a:pt x="1307" y="938"/>
                      <a:pt x="1307" y="938"/>
                    </a:cubicBezTo>
                    <a:cubicBezTo>
                      <a:pt x="1306" y="939"/>
                      <a:pt x="1306" y="939"/>
                      <a:pt x="1306" y="939"/>
                    </a:cubicBezTo>
                    <a:cubicBezTo>
                      <a:pt x="1305" y="939"/>
                      <a:pt x="1305" y="939"/>
                      <a:pt x="1305" y="939"/>
                    </a:cubicBezTo>
                    <a:cubicBezTo>
                      <a:pt x="1304" y="940"/>
                      <a:pt x="1304" y="940"/>
                      <a:pt x="1304" y="940"/>
                    </a:cubicBezTo>
                    <a:cubicBezTo>
                      <a:pt x="1304" y="938"/>
                      <a:pt x="1304" y="938"/>
                      <a:pt x="1304" y="938"/>
                    </a:cubicBezTo>
                    <a:cubicBezTo>
                      <a:pt x="1304" y="937"/>
                      <a:pt x="1304" y="937"/>
                      <a:pt x="1304" y="937"/>
                    </a:cubicBezTo>
                    <a:cubicBezTo>
                      <a:pt x="1304" y="936"/>
                      <a:pt x="1304" y="936"/>
                      <a:pt x="1304" y="936"/>
                    </a:cubicBezTo>
                    <a:cubicBezTo>
                      <a:pt x="1304" y="933"/>
                      <a:pt x="1304" y="933"/>
                      <a:pt x="1304" y="933"/>
                    </a:cubicBezTo>
                    <a:lnTo>
                      <a:pt x="1308" y="938"/>
                    </a:lnTo>
                    <a:close/>
                    <a:moveTo>
                      <a:pt x="1304" y="945"/>
                    </a:moveTo>
                    <a:cubicBezTo>
                      <a:pt x="1304" y="945"/>
                      <a:pt x="1304" y="945"/>
                      <a:pt x="1304" y="945"/>
                    </a:cubicBezTo>
                    <a:cubicBezTo>
                      <a:pt x="1304" y="945"/>
                      <a:pt x="1304" y="945"/>
                      <a:pt x="1304" y="945"/>
                    </a:cubicBezTo>
                    <a:cubicBezTo>
                      <a:pt x="1304" y="945"/>
                      <a:pt x="1304" y="945"/>
                      <a:pt x="1304" y="945"/>
                    </a:cubicBezTo>
                    <a:cubicBezTo>
                      <a:pt x="1304" y="945"/>
                      <a:pt x="1304" y="945"/>
                      <a:pt x="1304" y="945"/>
                    </a:cubicBezTo>
                    <a:close/>
                    <a:moveTo>
                      <a:pt x="1308" y="968"/>
                    </a:moveTo>
                    <a:cubicBezTo>
                      <a:pt x="1305" y="972"/>
                      <a:pt x="1305" y="972"/>
                      <a:pt x="1305" y="972"/>
                    </a:cubicBezTo>
                    <a:cubicBezTo>
                      <a:pt x="1304" y="974"/>
                      <a:pt x="1304" y="974"/>
                      <a:pt x="1304" y="974"/>
                    </a:cubicBezTo>
                    <a:cubicBezTo>
                      <a:pt x="1304" y="971"/>
                      <a:pt x="1304" y="971"/>
                      <a:pt x="1304" y="971"/>
                    </a:cubicBezTo>
                    <a:cubicBezTo>
                      <a:pt x="1304" y="961"/>
                      <a:pt x="1304" y="961"/>
                      <a:pt x="1304" y="961"/>
                    </a:cubicBezTo>
                    <a:lnTo>
                      <a:pt x="1308" y="968"/>
                    </a:lnTo>
                    <a:close/>
                    <a:moveTo>
                      <a:pt x="1315" y="1007"/>
                    </a:moveTo>
                    <a:cubicBezTo>
                      <a:pt x="1320" y="1003"/>
                      <a:pt x="1320" y="1003"/>
                      <a:pt x="1320" y="1003"/>
                    </a:cubicBezTo>
                    <a:cubicBezTo>
                      <a:pt x="1322" y="1001"/>
                      <a:pt x="1322" y="1001"/>
                      <a:pt x="1322" y="1001"/>
                    </a:cubicBezTo>
                    <a:cubicBezTo>
                      <a:pt x="1323" y="1006"/>
                      <a:pt x="1323" y="1006"/>
                      <a:pt x="1323" y="1006"/>
                    </a:cubicBezTo>
                    <a:cubicBezTo>
                      <a:pt x="1323" y="1008"/>
                      <a:pt x="1323" y="1008"/>
                      <a:pt x="1323" y="1008"/>
                    </a:cubicBezTo>
                    <a:cubicBezTo>
                      <a:pt x="1317" y="1008"/>
                      <a:pt x="1317" y="1008"/>
                      <a:pt x="1317" y="1008"/>
                    </a:cubicBezTo>
                    <a:cubicBezTo>
                      <a:pt x="1313" y="1008"/>
                      <a:pt x="1313" y="1008"/>
                      <a:pt x="1313" y="1008"/>
                    </a:cubicBezTo>
                    <a:lnTo>
                      <a:pt x="1315" y="1007"/>
                    </a:lnTo>
                    <a:close/>
                    <a:moveTo>
                      <a:pt x="1321" y="1016"/>
                    </a:moveTo>
                    <a:cubicBezTo>
                      <a:pt x="1320" y="1017"/>
                      <a:pt x="1320" y="1017"/>
                      <a:pt x="1320" y="1017"/>
                    </a:cubicBezTo>
                    <a:cubicBezTo>
                      <a:pt x="1319" y="1017"/>
                      <a:pt x="1319" y="1017"/>
                      <a:pt x="1319" y="1017"/>
                    </a:cubicBezTo>
                    <a:cubicBezTo>
                      <a:pt x="1319" y="1016"/>
                      <a:pt x="1319" y="1016"/>
                      <a:pt x="1319" y="1016"/>
                    </a:cubicBezTo>
                    <a:cubicBezTo>
                      <a:pt x="1319" y="1016"/>
                      <a:pt x="1319" y="1016"/>
                      <a:pt x="1319" y="1016"/>
                    </a:cubicBezTo>
                    <a:lnTo>
                      <a:pt x="1321" y="1016"/>
                    </a:lnTo>
                    <a:close/>
                    <a:moveTo>
                      <a:pt x="1320" y="1028"/>
                    </a:moveTo>
                    <a:cubicBezTo>
                      <a:pt x="1323" y="1022"/>
                      <a:pt x="1323" y="1022"/>
                      <a:pt x="1323" y="1022"/>
                    </a:cubicBezTo>
                    <a:cubicBezTo>
                      <a:pt x="1323" y="1022"/>
                      <a:pt x="1323" y="1022"/>
                      <a:pt x="1323" y="1022"/>
                    </a:cubicBezTo>
                    <a:cubicBezTo>
                      <a:pt x="1323" y="1022"/>
                      <a:pt x="1323" y="1022"/>
                      <a:pt x="1323" y="1022"/>
                    </a:cubicBezTo>
                    <a:cubicBezTo>
                      <a:pt x="1323" y="1022"/>
                      <a:pt x="1323" y="1022"/>
                      <a:pt x="1323" y="1022"/>
                    </a:cubicBezTo>
                    <a:cubicBezTo>
                      <a:pt x="1323" y="1022"/>
                      <a:pt x="1323" y="1022"/>
                      <a:pt x="1323" y="1022"/>
                    </a:cubicBezTo>
                    <a:cubicBezTo>
                      <a:pt x="1323" y="1022"/>
                      <a:pt x="1323" y="1022"/>
                      <a:pt x="1323" y="1022"/>
                    </a:cubicBezTo>
                    <a:cubicBezTo>
                      <a:pt x="1324" y="1021"/>
                      <a:pt x="1324" y="1021"/>
                      <a:pt x="1324" y="1021"/>
                    </a:cubicBezTo>
                    <a:cubicBezTo>
                      <a:pt x="1326" y="1017"/>
                      <a:pt x="1326" y="1017"/>
                      <a:pt x="1326" y="1017"/>
                    </a:cubicBezTo>
                    <a:cubicBezTo>
                      <a:pt x="1327" y="1016"/>
                      <a:pt x="1327" y="1016"/>
                      <a:pt x="1327" y="1016"/>
                    </a:cubicBezTo>
                    <a:cubicBezTo>
                      <a:pt x="1331" y="1022"/>
                      <a:pt x="1331" y="1022"/>
                      <a:pt x="1331" y="1022"/>
                    </a:cubicBezTo>
                    <a:cubicBezTo>
                      <a:pt x="1338" y="1031"/>
                      <a:pt x="1338" y="1031"/>
                      <a:pt x="1338" y="1031"/>
                    </a:cubicBezTo>
                    <a:cubicBezTo>
                      <a:pt x="1337" y="1031"/>
                      <a:pt x="1336" y="1032"/>
                      <a:pt x="1335" y="1032"/>
                    </a:cubicBezTo>
                    <a:cubicBezTo>
                      <a:pt x="1333" y="1034"/>
                      <a:pt x="1331" y="1035"/>
                      <a:pt x="1328" y="1036"/>
                    </a:cubicBezTo>
                    <a:cubicBezTo>
                      <a:pt x="1328" y="1037"/>
                      <a:pt x="1327" y="1037"/>
                      <a:pt x="1326" y="1038"/>
                    </a:cubicBezTo>
                    <a:cubicBezTo>
                      <a:pt x="1326" y="1038"/>
                      <a:pt x="1326" y="1038"/>
                      <a:pt x="1326" y="1038"/>
                    </a:cubicBezTo>
                    <a:cubicBezTo>
                      <a:pt x="1325" y="1037"/>
                      <a:pt x="1325" y="1037"/>
                      <a:pt x="1325" y="1037"/>
                    </a:cubicBezTo>
                    <a:cubicBezTo>
                      <a:pt x="1319" y="1031"/>
                      <a:pt x="1319" y="1031"/>
                      <a:pt x="1319" y="1031"/>
                    </a:cubicBezTo>
                    <a:lnTo>
                      <a:pt x="1320" y="1028"/>
                    </a:lnTo>
                    <a:close/>
                    <a:moveTo>
                      <a:pt x="1413" y="234"/>
                    </a:moveTo>
                    <a:cubicBezTo>
                      <a:pt x="1413" y="229"/>
                      <a:pt x="1413" y="229"/>
                      <a:pt x="1413" y="229"/>
                    </a:cubicBezTo>
                    <a:cubicBezTo>
                      <a:pt x="1416" y="234"/>
                      <a:pt x="1416" y="234"/>
                      <a:pt x="1416" y="234"/>
                    </a:cubicBezTo>
                    <a:cubicBezTo>
                      <a:pt x="1415" y="235"/>
                      <a:pt x="1415" y="235"/>
                      <a:pt x="1415" y="235"/>
                    </a:cubicBezTo>
                    <a:cubicBezTo>
                      <a:pt x="1414" y="237"/>
                      <a:pt x="1414" y="237"/>
                      <a:pt x="1414" y="237"/>
                    </a:cubicBezTo>
                    <a:cubicBezTo>
                      <a:pt x="1413" y="238"/>
                      <a:pt x="1413" y="238"/>
                      <a:pt x="1413" y="238"/>
                    </a:cubicBezTo>
                    <a:cubicBezTo>
                      <a:pt x="1413" y="238"/>
                      <a:pt x="1413" y="238"/>
                      <a:pt x="1413" y="238"/>
                    </a:cubicBezTo>
                    <a:cubicBezTo>
                      <a:pt x="1413" y="238"/>
                      <a:pt x="1413" y="238"/>
                      <a:pt x="1413" y="238"/>
                    </a:cubicBezTo>
                    <a:cubicBezTo>
                      <a:pt x="1413" y="236"/>
                      <a:pt x="1413" y="236"/>
                      <a:pt x="1413" y="236"/>
                    </a:cubicBezTo>
                    <a:lnTo>
                      <a:pt x="1413" y="234"/>
                    </a:lnTo>
                    <a:close/>
                    <a:moveTo>
                      <a:pt x="1413" y="124"/>
                    </a:moveTo>
                    <a:cubicBezTo>
                      <a:pt x="1414" y="124"/>
                      <a:pt x="1414" y="124"/>
                      <a:pt x="1414" y="124"/>
                    </a:cubicBezTo>
                    <a:cubicBezTo>
                      <a:pt x="1414" y="126"/>
                      <a:pt x="1414" y="126"/>
                      <a:pt x="1414" y="126"/>
                    </a:cubicBezTo>
                    <a:cubicBezTo>
                      <a:pt x="1414" y="128"/>
                      <a:pt x="1414" y="128"/>
                      <a:pt x="1414" y="128"/>
                    </a:cubicBezTo>
                    <a:cubicBezTo>
                      <a:pt x="1413" y="125"/>
                      <a:pt x="1413" y="125"/>
                      <a:pt x="1413" y="125"/>
                    </a:cubicBezTo>
                    <a:lnTo>
                      <a:pt x="1413" y="124"/>
                    </a:lnTo>
                    <a:close/>
                    <a:moveTo>
                      <a:pt x="1431" y="207"/>
                    </a:moveTo>
                    <a:cubicBezTo>
                      <a:pt x="1431" y="208"/>
                      <a:pt x="1431" y="208"/>
                      <a:pt x="1431" y="208"/>
                    </a:cubicBezTo>
                    <a:cubicBezTo>
                      <a:pt x="1430" y="209"/>
                      <a:pt x="1430" y="209"/>
                      <a:pt x="1430" y="209"/>
                    </a:cubicBezTo>
                    <a:cubicBezTo>
                      <a:pt x="1430" y="209"/>
                      <a:pt x="1430" y="209"/>
                      <a:pt x="1430" y="209"/>
                    </a:cubicBezTo>
                    <a:cubicBezTo>
                      <a:pt x="1430" y="209"/>
                      <a:pt x="1430" y="209"/>
                      <a:pt x="1430" y="209"/>
                    </a:cubicBezTo>
                    <a:cubicBezTo>
                      <a:pt x="1430" y="207"/>
                      <a:pt x="1430" y="207"/>
                      <a:pt x="1430" y="207"/>
                    </a:cubicBezTo>
                    <a:cubicBezTo>
                      <a:pt x="1430" y="206"/>
                      <a:pt x="1430" y="206"/>
                      <a:pt x="1430" y="206"/>
                    </a:cubicBezTo>
                    <a:lnTo>
                      <a:pt x="1431" y="207"/>
                    </a:lnTo>
                    <a:close/>
                    <a:moveTo>
                      <a:pt x="1431" y="185"/>
                    </a:moveTo>
                    <a:cubicBezTo>
                      <a:pt x="1431" y="185"/>
                      <a:pt x="1431" y="185"/>
                      <a:pt x="1431" y="185"/>
                    </a:cubicBezTo>
                    <a:cubicBezTo>
                      <a:pt x="1431" y="185"/>
                      <a:pt x="1431" y="185"/>
                      <a:pt x="1431" y="185"/>
                    </a:cubicBezTo>
                    <a:cubicBezTo>
                      <a:pt x="1431" y="185"/>
                      <a:pt x="1431" y="185"/>
                      <a:pt x="1431" y="185"/>
                    </a:cubicBezTo>
                    <a:cubicBezTo>
                      <a:pt x="1431" y="186"/>
                      <a:pt x="1431" y="186"/>
                      <a:pt x="1431" y="186"/>
                    </a:cubicBezTo>
                    <a:lnTo>
                      <a:pt x="1431" y="185"/>
                    </a:lnTo>
                    <a:close/>
                    <a:moveTo>
                      <a:pt x="1437" y="207"/>
                    </a:moveTo>
                    <a:cubicBezTo>
                      <a:pt x="1437" y="206"/>
                      <a:pt x="1437" y="206"/>
                      <a:pt x="1437" y="206"/>
                    </a:cubicBezTo>
                    <a:cubicBezTo>
                      <a:pt x="1437" y="206"/>
                      <a:pt x="1437" y="206"/>
                      <a:pt x="1437" y="206"/>
                    </a:cubicBezTo>
                    <a:cubicBezTo>
                      <a:pt x="1437" y="206"/>
                      <a:pt x="1437" y="206"/>
                      <a:pt x="1437" y="206"/>
                    </a:cubicBezTo>
                    <a:cubicBezTo>
                      <a:pt x="1437" y="207"/>
                      <a:pt x="1437" y="207"/>
                      <a:pt x="1437" y="207"/>
                    </a:cubicBezTo>
                    <a:cubicBezTo>
                      <a:pt x="1437" y="209"/>
                      <a:pt x="1437" y="209"/>
                      <a:pt x="1437" y="209"/>
                    </a:cubicBezTo>
                    <a:cubicBezTo>
                      <a:pt x="1436" y="207"/>
                      <a:pt x="1436" y="207"/>
                      <a:pt x="1436" y="207"/>
                    </a:cubicBezTo>
                    <a:lnTo>
                      <a:pt x="1437" y="207"/>
                    </a:lnTo>
                    <a:close/>
                    <a:moveTo>
                      <a:pt x="1436" y="162"/>
                    </a:moveTo>
                    <a:cubicBezTo>
                      <a:pt x="1437" y="162"/>
                      <a:pt x="1437" y="162"/>
                      <a:pt x="1437" y="162"/>
                    </a:cubicBezTo>
                    <a:cubicBezTo>
                      <a:pt x="1437" y="162"/>
                      <a:pt x="1437" y="162"/>
                      <a:pt x="1437" y="162"/>
                    </a:cubicBezTo>
                    <a:cubicBezTo>
                      <a:pt x="1437" y="162"/>
                      <a:pt x="1437" y="162"/>
                      <a:pt x="1437" y="162"/>
                    </a:cubicBezTo>
                    <a:cubicBezTo>
                      <a:pt x="1437" y="162"/>
                      <a:pt x="1437" y="162"/>
                      <a:pt x="1437" y="162"/>
                    </a:cubicBezTo>
                    <a:lnTo>
                      <a:pt x="1436" y="162"/>
                    </a:lnTo>
                    <a:close/>
                    <a:moveTo>
                      <a:pt x="1437" y="185"/>
                    </a:moveTo>
                    <a:cubicBezTo>
                      <a:pt x="1437" y="185"/>
                      <a:pt x="1437" y="185"/>
                      <a:pt x="1437" y="185"/>
                    </a:cubicBezTo>
                    <a:cubicBezTo>
                      <a:pt x="1437" y="185"/>
                      <a:pt x="1437" y="185"/>
                      <a:pt x="1437" y="185"/>
                    </a:cubicBezTo>
                    <a:cubicBezTo>
                      <a:pt x="1437" y="185"/>
                      <a:pt x="1437" y="185"/>
                      <a:pt x="1437" y="185"/>
                    </a:cubicBezTo>
                    <a:cubicBezTo>
                      <a:pt x="1437" y="186"/>
                      <a:pt x="1437" y="186"/>
                      <a:pt x="1437" y="186"/>
                    </a:cubicBezTo>
                    <a:lnTo>
                      <a:pt x="1437" y="185"/>
                    </a:lnTo>
                    <a:close/>
                    <a:moveTo>
                      <a:pt x="1454" y="232"/>
                    </a:moveTo>
                    <a:cubicBezTo>
                      <a:pt x="1454" y="234"/>
                      <a:pt x="1454" y="234"/>
                      <a:pt x="1454" y="234"/>
                    </a:cubicBezTo>
                    <a:cubicBezTo>
                      <a:pt x="1454" y="238"/>
                      <a:pt x="1454" y="238"/>
                      <a:pt x="1454" y="238"/>
                    </a:cubicBezTo>
                    <a:cubicBezTo>
                      <a:pt x="1451" y="234"/>
                      <a:pt x="1451" y="234"/>
                      <a:pt x="1451" y="234"/>
                    </a:cubicBezTo>
                    <a:cubicBezTo>
                      <a:pt x="1452" y="232"/>
                      <a:pt x="1452" y="232"/>
                      <a:pt x="1452" y="232"/>
                    </a:cubicBezTo>
                    <a:cubicBezTo>
                      <a:pt x="1453" y="231"/>
                      <a:pt x="1453" y="231"/>
                      <a:pt x="1453" y="231"/>
                    </a:cubicBezTo>
                    <a:cubicBezTo>
                      <a:pt x="1454" y="230"/>
                      <a:pt x="1454" y="230"/>
                      <a:pt x="1454" y="230"/>
                    </a:cubicBezTo>
                    <a:cubicBezTo>
                      <a:pt x="1454" y="229"/>
                      <a:pt x="1454" y="229"/>
                      <a:pt x="1454" y="229"/>
                    </a:cubicBezTo>
                    <a:cubicBezTo>
                      <a:pt x="1454" y="230"/>
                      <a:pt x="1454" y="230"/>
                      <a:pt x="1454" y="230"/>
                    </a:cubicBezTo>
                    <a:lnTo>
                      <a:pt x="1454" y="232"/>
                    </a:lnTo>
                    <a:close/>
                    <a:moveTo>
                      <a:pt x="1454" y="124"/>
                    </a:moveTo>
                    <a:cubicBezTo>
                      <a:pt x="1455" y="124"/>
                      <a:pt x="1455" y="124"/>
                      <a:pt x="1455" y="124"/>
                    </a:cubicBezTo>
                    <a:cubicBezTo>
                      <a:pt x="1454" y="126"/>
                      <a:pt x="1454" y="126"/>
                      <a:pt x="1454" y="126"/>
                    </a:cubicBezTo>
                    <a:cubicBezTo>
                      <a:pt x="1454" y="128"/>
                      <a:pt x="1454" y="128"/>
                      <a:pt x="1454" y="128"/>
                    </a:cubicBezTo>
                    <a:cubicBezTo>
                      <a:pt x="1454" y="126"/>
                      <a:pt x="1454" y="126"/>
                      <a:pt x="1454" y="126"/>
                    </a:cubicBezTo>
                    <a:lnTo>
                      <a:pt x="1454" y="124"/>
                    </a:lnTo>
                    <a:close/>
                    <a:moveTo>
                      <a:pt x="1432" y="294"/>
                    </a:moveTo>
                    <a:cubicBezTo>
                      <a:pt x="1433" y="292"/>
                      <a:pt x="1433" y="292"/>
                      <a:pt x="1433" y="292"/>
                    </a:cubicBezTo>
                    <a:cubicBezTo>
                      <a:pt x="1433" y="291"/>
                      <a:pt x="1433" y="291"/>
                      <a:pt x="1433" y="291"/>
                    </a:cubicBezTo>
                    <a:cubicBezTo>
                      <a:pt x="1434" y="293"/>
                      <a:pt x="1434" y="293"/>
                      <a:pt x="1434" y="293"/>
                    </a:cubicBezTo>
                    <a:cubicBezTo>
                      <a:pt x="1437" y="297"/>
                      <a:pt x="1437" y="297"/>
                      <a:pt x="1437" y="297"/>
                    </a:cubicBezTo>
                    <a:cubicBezTo>
                      <a:pt x="1435" y="297"/>
                      <a:pt x="1435" y="297"/>
                      <a:pt x="1435" y="297"/>
                    </a:cubicBezTo>
                    <a:cubicBezTo>
                      <a:pt x="1431" y="297"/>
                      <a:pt x="1431" y="297"/>
                      <a:pt x="1431" y="297"/>
                    </a:cubicBezTo>
                    <a:cubicBezTo>
                      <a:pt x="1430" y="297"/>
                      <a:pt x="1430" y="297"/>
                      <a:pt x="1430" y="297"/>
                    </a:cubicBezTo>
                    <a:cubicBezTo>
                      <a:pt x="1431" y="296"/>
                      <a:pt x="1431" y="296"/>
                      <a:pt x="1431" y="296"/>
                    </a:cubicBezTo>
                    <a:lnTo>
                      <a:pt x="1432" y="294"/>
                    </a:lnTo>
                    <a:close/>
                    <a:moveTo>
                      <a:pt x="1431" y="276"/>
                    </a:moveTo>
                    <a:cubicBezTo>
                      <a:pt x="1432" y="276"/>
                      <a:pt x="1432" y="276"/>
                      <a:pt x="1432" y="276"/>
                    </a:cubicBezTo>
                    <a:cubicBezTo>
                      <a:pt x="1436" y="276"/>
                      <a:pt x="1436" y="276"/>
                      <a:pt x="1436" y="276"/>
                    </a:cubicBezTo>
                    <a:cubicBezTo>
                      <a:pt x="1436" y="276"/>
                      <a:pt x="1436" y="276"/>
                      <a:pt x="1436" y="276"/>
                    </a:cubicBezTo>
                    <a:cubicBezTo>
                      <a:pt x="1436" y="276"/>
                      <a:pt x="1436" y="276"/>
                      <a:pt x="1436" y="276"/>
                    </a:cubicBezTo>
                    <a:cubicBezTo>
                      <a:pt x="1435" y="278"/>
                      <a:pt x="1435" y="278"/>
                      <a:pt x="1435" y="278"/>
                    </a:cubicBezTo>
                    <a:cubicBezTo>
                      <a:pt x="1433" y="281"/>
                      <a:pt x="1433" y="281"/>
                      <a:pt x="1433" y="281"/>
                    </a:cubicBezTo>
                    <a:lnTo>
                      <a:pt x="1431" y="276"/>
                    </a:lnTo>
                    <a:close/>
                    <a:moveTo>
                      <a:pt x="1432" y="302"/>
                    </a:moveTo>
                    <a:cubicBezTo>
                      <a:pt x="1436" y="302"/>
                      <a:pt x="1436" y="302"/>
                      <a:pt x="1436" y="302"/>
                    </a:cubicBezTo>
                    <a:cubicBezTo>
                      <a:pt x="1437" y="302"/>
                      <a:pt x="1437" y="302"/>
                      <a:pt x="1437" y="302"/>
                    </a:cubicBezTo>
                    <a:cubicBezTo>
                      <a:pt x="1436" y="302"/>
                      <a:pt x="1436" y="302"/>
                      <a:pt x="1436" y="302"/>
                    </a:cubicBezTo>
                    <a:cubicBezTo>
                      <a:pt x="1435" y="305"/>
                      <a:pt x="1435" y="305"/>
                      <a:pt x="1435" y="305"/>
                    </a:cubicBezTo>
                    <a:cubicBezTo>
                      <a:pt x="1433" y="308"/>
                      <a:pt x="1433" y="308"/>
                      <a:pt x="1433" y="308"/>
                    </a:cubicBezTo>
                    <a:cubicBezTo>
                      <a:pt x="1430" y="302"/>
                      <a:pt x="1430" y="302"/>
                      <a:pt x="1430" y="302"/>
                    </a:cubicBezTo>
                    <a:lnTo>
                      <a:pt x="1432" y="302"/>
                    </a:lnTo>
                    <a:close/>
                    <a:moveTo>
                      <a:pt x="1433" y="319"/>
                    </a:moveTo>
                    <a:cubicBezTo>
                      <a:pt x="1433" y="319"/>
                      <a:pt x="1433" y="319"/>
                      <a:pt x="1433" y="319"/>
                    </a:cubicBezTo>
                    <a:cubicBezTo>
                      <a:pt x="1434" y="321"/>
                      <a:pt x="1434" y="321"/>
                      <a:pt x="1434" y="321"/>
                    </a:cubicBezTo>
                    <a:cubicBezTo>
                      <a:pt x="1437" y="325"/>
                      <a:pt x="1437" y="325"/>
                      <a:pt x="1437" y="325"/>
                    </a:cubicBezTo>
                    <a:cubicBezTo>
                      <a:pt x="1436" y="325"/>
                      <a:pt x="1436" y="325"/>
                      <a:pt x="1436" y="325"/>
                    </a:cubicBezTo>
                    <a:cubicBezTo>
                      <a:pt x="1431" y="325"/>
                      <a:pt x="1431" y="325"/>
                      <a:pt x="1431" y="325"/>
                    </a:cubicBezTo>
                    <a:cubicBezTo>
                      <a:pt x="1430" y="325"/>
                      <a:pt x="1430" y="325"/>
                      <a:pt x="1430" y="325"/>
                    </a:cubicBezTo>
                    <a:cubicBezTo>
                      <a:pt x="1430" y="325"/>
                      <a:pt x="1430" y="325"/>
                      <a:pt x="1430" y="325"/>
                    </a:cubicBezTo>
                    <a:cubicBezTo>
                      <a:pt x="1432" y="322"/>
                      <a:pt x="1432" y="322"/>
                      <a:pt x="1432" y="322"/>
                    </a:cubicBezTo>
                    <a:lnTo>
                      <a:pt x="1433" y="319"/>
                    </a:lnTo>
                    <a:close/>
                    <a:moveTo>
                      <a:pt x="1432" y="330"/>
                    </a:moveTo>
                    <a:cubicBezTo>
                      <a:pt x="1436" y="330"/>
                      <a:pt x="1436" y="330"/>
                      <a:pt x="1436" y="330"/>
                    </a:cubicBezTo>
                    <a:cubicBezTo>
                      <a:pt x="1437" y="330"/>
                      <a:pt x="1437" y="330"/>
                      <a:pt x="1437" y="330"/>
                    </a:cubicBezTo>
                    <a:cubicBezTo>
                      <a:pt x="1437" y="331"/>
                      <a:pt x="1437" y="331"/>
                      <a:pt x="1437" y="331"/>
                    </a:cubicBezTo>
                    <a:cubicBezTo>
                      <a:pt x="1435" y="334"/>
                      <a:pt x="1435" y="334"/>
                      <a:pt x="1435" y="334"/>
                    </a:cubicBezTo>
                    <a:cubicBezTo>
                      <a:pt x="1433" y="337"/>
                      <a:pt x="1433" y="337"/>
                      <a:pt x="1433" y="337"/>
                    </a:cubicBezTo>
                    <a:cubicBezTo>
                      <a:pt x="1430" y="330"/>
                      <a:pt x="1430" y="330"/>
                      <a:pt x="1430" y="330"/>
                    </a:cubicBezTo>
                    <a:lnTo>
                      <a:pt x="1432" y="330"/>
                    </a:lnTo>
                    <a:close/>
                    <a:moveTo>
                      <a:pt x="1433" y="348"/>
                    </a:moveTo>
                    <a:cubicBezTo>
                      <a:pt x="1433" y="347"/>
                      <a:pt x="1433" y="347"/>
                      <a:pt x="1433" y="347"/>
                    </a:cubicBezTo>
                    <a:cubicBezTo>
                      <a:pt x="1434" y="348"/>
                      <a:pt x="1434" y="348"/>
                      <a:pt x="1434" y="348"/>
                    </a:cubicBezTo>
                    <a:cubicBezTo>
                      <a:pt x="1437" y="355"/>
                      <a:pt x="1437" y="355"/>
                      <a:pt x="1437" y="355"/>
                    </a:cubicBezTo>
                    <a:cubicBezTo>
                      <a:pt x="1436" y="355"/>
                      <a:pt x="1436" y="355"/>
                      <a:pt x="1436" y="355"/>
                    </a:cubicBezTo>
                    <a:cubicBezTo>
                      <a:pt x="1430" y="355"/>
                      <a:pt x="1430" y="355"/>
                      <a:pt x="1430" y="355"/>
                    </a:cubicBezTo>
                    <a:cubicBezTo>
                      <a:pt x="1429" y="355"/>
                      <a:pt x="1429" y="355"/>
                      <a:pt x="1429" y="355"/>
                    </a:cubicBezTo>
                    <a:cubicBezTo>
                      <a:pt x="1430" y="354"/>
                      <a:pt x="1430" y="354"/>
                      <a:pt x="1430" y="354"/>
                    </a:cubicBezTo>
                    <a:cubicBezTo>
                      <a:pt x="1431" y="351"/>
                      <a:pt x="1431" y="351"/>
                      <a:pt x="1431" y="351"/>
                    </a:cubicBezTo>
                    <a:lnTo>
                      <a:pt x="1433" y="348"/>
                    </a:lnTo>
                    <a:close/>
                    <a:moveTo>
                      <a:pt x="1430" y="360"/>
                    </a:moveTo>
                    <a:cubicBezTo>
                      <a:pt x="1436" y="360"/>
                      <a:pt x="1436" y="360"/>
                      <a:pt x="1436" y="360"/>
                    </a:cubicBezTo>
                    <a:cubicBezTo>
                      <a:pt x="1437" y="360"/>
                      <a:pt x="1437" y="360"/>
                      <a:pt x="1437" y="360"/>
                    </a:cubicBezTo>
                    <a:cubicBezTo>
                      <a:pt x="1436" y="361"/>
                      <a:pt x="1436" y="361"/>
                      <a:pt x="1436" y="361"/>
                    </a:cubicBezTo>
                    <a:cubicBezTo>
                      <a:pt x="1434" y="364"/>
                      <a:pt x="1434" y="364"/>
                      <a:pt x="1434" y="364"/>
                    </a:cubicBezTo>
                    <a:cubicBezTo>
                      <a:pt x="1433" y="365"/>
                      <a:pt x="1433" y="365"/>
                      <a:pt x="1433" y="365"/>
                    </a:cubicBezTo>
                    <a:cubicBezTo>
                      <a:pt x="1430" y="360"/>
                      <a:pt x="1430" y="360"/>
                      <a:pt x="1430" y="360"/>
                    </a:cubicBezTo>
                    <a:close/>
                    <a:moveTo>
                      <a:pt x="1433" y="373"/>
                    </a:moveTo>
                    <a:cubicBezTo>
                      <a:pt x="1437" y="378"/>
                      <a:pt x="1437" y="378"/>
                      <a:pt x="1437" y="378"/>
                    </a:cubicBezTo>
                    <a:cubicBezTo>
                      <a:pt x="1437" y="378"/>
                      <a:pt x="1437" y="378"/>
                      <a:pt x="1437" y="378"/>
                    </a:cubicBezTo>
                    <a:cubicBezTo>
                      <a:pt x="1430" y="378"/>
                      <a:pt x="1430" y="378"/>
                      <a:pt x="1430" y="378"/>
                    </a:cubicBezTo>
                    <a:cubicBezTo>
                      <a:pt x="1429" y="378"/>
                      <a:pt x="1429" y="378"/>
                      <a:pt x="1429" y="378"/>
                    </a:cubicBezTo>
                    <a:cubicBezTo>
                      <a:pt x="1430" y="378"/>
                      <a:pt x="1430" y="378"/>
                      <a:pt x="1430" y="378"/>
                    </a:cubicBezTo>
                    <a:cubicBezTo>
                      <a:pt x="1433" y="374"/>
                      <a:pt x="1433" y="374"/>
                      <a:pt x="1433" y="374"/>
                    </a:cubicBezTo>
                    <a:lnTo>
                      <a:pt x="1433" y="373"/>
                    </a:lnTo>
                    <a:close/>
                    <a:moveTo>
                      <a:pt x="1432" y="383"/>
                    </a:moveTo>
                    <a:cubicBezTo>
                      <a:pt x="1436" y="383"/>
                      <a:pt x="1436" y="383"/>
                      <a:pt x="1436" y="383"/>
                    </a:cubicBezTo>
                    <a:cubicBezTo>
                      <a:pt x="1437" y="383"/>
                      <a:pt x="1437" y="383"/>
                      <a:pt x="1437" y="383"/>
                    </a:cubicBezTo>
                    <a:cubicBezTo>
                      <a:pt x="1436" y="384"/>
                      <a:pt x="1436" y="384"/>
                      <a:pt x="1436" y="384"/>
                    </a:cubicBezTo>
                    <a:cubicBezTo>
                      <a:pt x="1435" y="386"/>
                      <a:pt x="1435" y="386"/>
                      <a:pt x="1435" y="386"/>
                    </a:cubicBezTo>
                    <a:cubicBezTo>
                      <a:pt x="1433" y="388"/>
                      <a:pt x="1433" y="388"/>
                      <a:pt x="1433" y="388"/>
                    </a:cubicBezTo>
                    <a:cubicBezTo>
                      <a:pt x="1430" y="383"/>
                      <a:pt x="1430" y="383"/>
                      <a:pt x="1430" y="383"/>
                    </a:cubicBezTo>
                    <a:lnTo>
                      <a:pt x="1432" y="383"/>
                    </a:lnTo>
                    <a:close/>
                    <a:moveTo>
                      <a:pt x="1433" y="396"/>
                    </a:moveTo>
                    <a:cubicBezTo>
                      <a:pt x="1433" y="396"/>
                      <a:pt x="1433" y="396"/>
                      <a:pt x="1433" y="396"/>
                    </a:cubicBezTo>
                    <a:cubicBezTo>
                      <a:pt x="1435" y="398"/>
                      <a:pt x="1435" y="398"/>
                      <a:pt x="1435" y="398"/>
                    </a:cubicBezTo>
                    <a:cubicBezTo>
                      <a:pt x="1437" y="400"/>
                      <a:pt x="1437" y="400"/>
                      <a:pt x="1437" y="400"/>
                    </a:cubicBezTo>
                    <a:cubicBezTo>
                      <a:pt x="1434" y="400"/>
                      <a:pt x="1434" y="400"/>
                      <a:pt x="1434" y="400"/>
                    </a:cubicBezTo>
                    <a:cubicBezTo>
                      <a:pt x="1431" y="400"/>
                      <a:pt x="1431" y="400"/>
                      <a:pt x="1431" y="400"/>
                    </a:cubicBezTo>
                    <a:cubicBezTo>
                      <a:pt x="1429" y="400"/>
                      <a:pt x="1429" y="400"/>
                      <a:pt x="1429" y="400"/>
                    </a:cubicBezTo>
                    <a:cubicBezTo>
                      <a:pt x="1430" y="400"/>
                      <a:pt x="1430" y="400"/>
                      <a:pt x="1430" y="400"/>
                    </a:cubicBezTo>
                    <a:cubicBezTo>
                      <a:pt x="1431" y="398"/>
                      <a:pt x="1431" y="398"/>
                      <a:pt x="1431" y="398"/>
                    </a:cubicBezTo>
                    <a:lnTo>
                      <a:pt x="1433" y="396"/>
                    </a:lnTo>
                    <a:close/>
                    <a:moveTo>
                      <a:pt x="1433" y="405"/>
                    </a:moveTo>
                    <a:cubicBezTo>
                      <a:pt x="1436" y="405"/>
                      <a:pt x="1436" y="405"/>
                      <a:pt x="1436" y="405"/>
                    </a:cubicBezTo>
                    <a:cubicBezTo>
                      <a:pt x="1437" y="405"/>
                      <a:pt x="1437" y="405"/>
                      <a:pt x="1437" y="405"/>
                    </a:cubicBezTo>
                    <a:cubicBezTo>
                      <a:pt x="1437" y="406"/>
                      <a:pt x="1437" y="406"/>
                      <a:pt x="1437" y="406"/>
                    </a:cubicBezTo>
                    <a:cubicBezTo>
                      <a:pt x="1435" y="408"/>
                      <a:pt x="1435" y="408"/>
                      <a:pt x="1435" y="408"/>
                    </a:cubicBezTo>
                    <a:cubicBezTo>
                      <a:pt x="1434" y="410"/>
                      <a:pt x="1434" y="410"/>
                      <a:pt x="1434" y="410"/>
                    </a:cubicBezTo>
                    <a:cubicBezTo>
                      <a:pt x="1433" y="410"/>
                      <a:pt x="1433" y="410"/>
                      <a:pt x="1433" y="410"/>
                    </a:cubicBezTo>
                    <a:cubicBezTo>
                      <a:pt x="1430" y="406"/>
                      <a:pt x="1430" y="406"/>
                      <a:pt x="1430" y="406"/>
                    </a:cubicBezTo>
                    <a:cubicBezTo>
                      <a:pt x="1429" y="405"/>
                      <a:pt x="1429" y="405"/>
                      <a:pt x="1429" y="405"/>
                    </a:cubicBezTo>
                    <a:lnTo>
                      <a:pt x="1433" y="405"/>
                    </a:lnTo>
                    <a:close/>
                    <a:moveTo>
                      <a:pt x="1432" y="419"/>
                    </a:moveTo>
                    <a:cubicBezTo>
                      <a:pt x="1433" y="418"/>
                      <a:pt x="1433" y="418"/>
                      <a:pt x="1433" y="418"/>
                    </a:cubicBezTo>
                    <a:cubicBezTo>
                      <a:pt x="1438" y="424"/>
                      <a:pt x="1438" y="424"/>
                      <a:pt x="1438" y="424"/>
                    </a:cubicBezTo>
                    <a:cubicBezTo>
                      <a:pt x="1437" y="424"/>
                      <a:pt x="1437" y="424"/>
                      <a:pt x="1437" y="424"/>
                    </a:cubicBezTo>
                    <a:cubicBezTo>
                      <a:pt x="1431" y="424"/>
                      <a:pt x="1431" y="424"/>
                      <a:pt x="1431" y="424"/>
                    </a:cubicBezTo>
                    <a:cubicBezTo>
                      <a:pt x="1429" y="424"/>
                      <a:pt x="1429" y="424"/>
                      <a:pt x="1429" y="424"/>
                    </a:cubicBezTo>
                    <a:cubicBezTo>
                      <a:pt x="1430" y="422"/>
                      <a:pt x="1430" y="422"/>
                      <a:pt x="1430" y="422"/>
                    </a:cubicBezTo>
                    <a:lnTo>
                      <a:pt x="1432" y="419"/>
                    </a:lnTo>
                    <a:close/>
                    <a:moveTo>
                      <a:pt x="1436" y="429"/>
                    </a:moveTo>
                    <a:cubicBezTo>
                      <a:pt x="1438" y="429"/>
                      <a:pt x="1438" y="429"/>
                      <a:pt x="1438" y="429"/>
                    </a:cubicBezTo>
                    <a:cubicBezTo>
                      <a:pt x="1437" y="430"/>
                      <a:pt x="1437" y="430"/>
                      <a:pt x="1437" y="430"/>
                    </a:cubicBezTo>
                    <a:cubicBezTo>
                      <a:pt x="1434" y="435"/>
                      <a:pt x="1434" y="435"/>
                      <a:pt x="1434" y="435"/>
                    </a:cubicBezTo>
                    <a:cubicBezTo>
                      <a:pt x="1433" y="437"/>
                      <a:pt x="1433" y="437"/>
                      <a:pt x="1433" y="437"/>
                    </a:cubicBezTo>
                    <a:cubicBezTo>
                      <a:pt x="1429" y="430"/>
                      <a:pt x="1429" y="430"/>
                      <a:pt x="1429" y="430"/>
                    </a:cubicBezTo>
                    <a:cubicBezTo>
                      <a:pt x="1428" y="429"/>
                      <a:pt x="1428" y="429"/>
                      <a:pt x="1428" y="429"/>
                    </a:cubicBezTo>
                    <a:lnTo>
                      <a:pt x="1436" y="429"/>
                    </a:lnTo>
                    <a:close/>
                    <a:moveTo>
                      <a:pt x="1438" y="725"/>
                    </a:moveTo>
                    <a:cubicBezTo>
                      <a:pt x="1423" y="725"/>
                      <a:pt x="1423" y="725"/>
                      <a:pt x="1423" y="725"/>
                    </a:cubicBezTo>
                    <a:cubicBezTo>
                      <a:pt x="1417" y="725"/>
                      <a:pt x="1417" y="725"/>
                      <a:pt x="1417" y="725"/>
                    </a:cubicBezTo>
                    <a:cubicBezTo>
                      <a:pt x="1414" y="725"/>
                      <a:pt x="1414" y="725"/>
                      <a:pt x="1414" y="725"/>
                    </a:cubicBezTo>
                    <a:cubicBezTo>
                      <a:pt x="1414" y="725"/>
                      <a:pt x="1414" y="725"/>
                      <a:pt x="1414" y="725"/>
                    </a:cubicBezTo>
                    <a:cubicBezTo>
                      <a:pt x="1414" y="724"/>
                      <a:pt x="1414" y="724"/>
                      <a:pt x="1414" y="724"/>
                    </a:cubicBezTo>
                    <a:cubicBezTo>
                      <a:pt x="1414" y="721"/>
                      <a:pt x="1414" y="721"/>
                      <a:pt x="1414" y="721"/>
                    </a:cubicBezTo>
                    <a:cubicBezTo>
                      <a:pt x="1414" y="716"/>
                      <a:pt x="1414" y="716"/>
                      <a:pt x="1414" y="716"/>
                    </a:cubicBezTo>
                    <a:cubicBezTo>
                      <a:pt x="1414" y="714"/>
                      <a:pt x="1414" y="714"/>
                      <a:pt x="1414" y="714"/>
                    </a:cubicBezTo>
                    <a:cubicBezTo>
                      <a:pt x="1427" y="714"/>
                      <a:pt x="1427" y="714"/>
                      <a:pt x="1427" y="714"/>
                    </a:cubicBezTo>
                    <a:cubicBezTo>
                      <a:pt x="1446" y="714"/>
                      <a:pt x="1446" y="714"/>
                      <a:pt x="1446" y="714"/>
                    </a:cubicBezTo>
                    <a:cubicBezTo>
                      <a:pt x="1450" y="714"/>
                      <a:pt x="1450" y="714"/>
                      <a:pt x="1450" y="714"/>
                    </a:cubicBezTo>
                    <a:cubicBezTo>
                      <a:pt x="1451" y="718"/>
                      <a:pt x="1451" y="718"/>
                      <a:pt x="1451" y="718"/>
                    </a:cubicBezTo>
                    <a:cubicBezTo>
                      <a:pt x="1451" y="725"/>
                      <a:pt x="1451" y="725"/>
                      <a:pt x="1451" y="725"/>
                    </a:cubicBezTo>
                    <a:lnTo>
                      <a:pt x="1438" y="725"/>
                    </a:lnTo>
                    <a:close/>
                    <a:moveTo>
                      <a:pt x="1449" y="730"/>
                    </a:moveTo>
                    <a:cubicBezTo>
                      <a:pt x="1447" y="733"/>
                      <a:pt x="1447" y="733"/>
                      <a:pt x="1447" y="733"/>
                    </a:cubicBezTo>
                    <a:cubicBezTo>
                      <a:pt x="1444" y="738"/>
                      <a:pt x="1444" y="738"/>
                      <a:pt x="1444" y="738"/>
                    </a:cubicBezTo>
                    <a:cubicBezTo>
                      <a:pt x="1437" y="730"/>
                      <a:pt x="1437" y="730"/>
                      <a:pt x="1437" y="730"/>
                    </a:cubicBezTo>
                    <a:cubicBezTo>
                      <a:pt x="1443" y="730"/>
                      <a:pt x="1443" y="730"/>
                      <a:pt x="1443" y="730"/>
                    </a:cubicBezTo>
                    <a:lnTo>
                      <a:pt x="1449" y="730"/>
                    </a:lnTo>
                    <a:close/>
                    <a:moveTo>
                      <a:pt x="1427" y="730"/>
                    </a:moveTo>
                    <a:cubicBezTo>
                      <a:pt x="1425" y="733"/>
                      <a:pt x="1425" y="733"/>
                      <a:pt x="1425" y="733"/>
                    </a:cubicBezTo>
                    <a:cubicBezTo>
                      <a:pt x="1424" y="734"/>
                      <a:pt x="1424" y="734"/>
                      <a:pt x="1424" y="734"/>
                    </a:cubicBezTo>
                    <a:cubicBezTo>
                      <a:pt x="1424" y="735"/>
                      <a:pt x="1424" y="735"/>
                      <a:pt x="1424" y="735"/>
                    </a:cubicBezTo>
                    <a:cubicBezTo>
                      <a:pt x="1423" y="735"/>
                      <a:pt x="1423" y="735"/>
                      <a:pt x="1423" y="735"/>
                    </a:cubicBezTo>
                    <a:cubicBezTo>
                      <a:pt x="1422" y="738"/>
                      <a:pt x="1422" y="738"/>
                      <a:pt x="1422" y="738"/>
                    </a:cubicBezTo>
                    <a:cubicBezTo>
                      <a:pt x="1421" y="738"/>
                      <a:pt x="1421" y="738"/>
                      <a:pt x="1421" y="738"/>
                    </a:cubicBezTo>
                    <a:cubicBezTo>
                      <a:pt x="1419" y="735"/>
                      <a:pt x="1419" y="735"/>
                      <a:pt x="1419" y="735"/>
                    </a:cubicBezTo>
                    <a:cubicBezTo>
                      <a:pt x="1415" y="730"/>
                      <a:pt x="1415" y="730"/>
                      <a:pt x="1415" y="730"/>
                    </a:cubicBezTo>
                    <a:cubicBezTo>
                      <a:pt x="1417" y="730"/>
                      <a:pt x="1417" y="730"/>
                      <a:pt x="1417" y="730"/>
                    </a:cubicBezTo>
                    <a:cubicBezTo>
                      <a:pt x="1418" y="730"/>
                      <a:pt x="1418" y="730"/>
                      <a:pt x="1418" y="730"/>
                    </a:cubicBezTo>
                    <a:cubicBezTo>
                      <a:pt x="1419" y="730"/>
                      <a:pt x="1419" y="730"/>
                      <a:pt x="1419" y="730"/>
                    </a:cubicBezTo>
                    <a:cubicBezTo>
                      <a:pt x="1422" y="730"/>
                      <a:pt x="1422" y="730"/>
                      <a:pt x="1422" y="730"/>
                    </a:cubicBezTo>
                    <a:lnTo>
                      <a:pt x="1427" y="730"/>
                    </a:lnTo>
                    <a:close/>
                    <a:moveTo>
                      <a:pt x="1424" y="205"/>
                    </a:moveTo>
                    <a:cubicBezTo>
                      <a:pt x="1425" y="204"/>
                      <a:pt x="1425" y="204"/>
                      <a:pt x="1425" y="204"/>
                    </a:cubicBezTo>
                    <a:cubicBezTo>
                      <a:pt x="1425" y="204"/>
                      <a:pt x="1425" y="204"/>
                      <a:pt x="1425" y="204"/>
                    </a:cubicBezTo>
                    <a:cubicBezTo>
                      <a:pt x="1425" y="204"/>
                      <a:pt x="1425" y="204"/>
                      <a:pt x="1425" y="204"/>
                    </a:cubicBezTo>
                    <a:cubicBezTo>
                      <a:pt x="1425" y="206"/>
                      <a:pt x="1425" y="206"/>
                      <a:pt x="1425" y="206"/>
                    </a:cubicBezTo>
                    <a:cubicBezTo>
                      <a:pt x="1425" y="211"/>
                      <a:pt x="1425" y="211"/>
                      <a:pt x="1425" y="211"/>
                    </a:cubicBezTo>
                    <a:cubicBezTo>
                      <a:pt x="1423" y="207"/>
                      <a:pt x="1423" y="207"/>
                      <a:pt x="1423" y="207"/>
                    </a:cubicBezTo>
                    <a:lnTo>
                      <a:pt x="1424" y="205"/>
                    </a:lnTo>
                    <a:close/>
                    <a:moveTo>
                      <a:pt x="1424" y="185"/>
                    </a:moveTo>
                    <a:cubicBezTo>
                      <a:pt x="1425" y="184"/>
                      <a:pt x="1425" y="184"/>
                      <a:pt x="1425" y="184"/>
                    </a:cubicBezTo>
                    <a:cubicBezTo>
                      <a:pt x="1426" y="183"/>
                      <a:pt x="1426" y="183"/>
                      <a:pt x="1426" y="183"/>
                    </a:cubicBezTo>
                    <a:cubicBezTo>
                      <a:pt x="1426" y="185"/>
                      <a:pt x="1426" y="185"/>
                      <a:pt x="1426" y="185"/>
                    </a:cubicBezTo>
                    <a:cubicBezTo>
                      <a:pt x="1426" y="187"/>
                      <a:pt x="1426" y="187"/>
                      <a:pt x="1426" y="187"/>
                    </a:cubicBezTo>
                    <a:lnTo>
                      <a:pt x="1424" y="185"/>
                    </a:lnTo>
                    <a:close/>
                    <a:moveTo>
                      <a:pt x="1425" y="229"/>
                    </a:moveTo>
                    <a:cubicBezTo>
                      <a:pt x="1425" y="231"/>
                      <a:pt x="1425" y="231"/>
                      <a:pt x="1425" y="231"/>
                    </a:cubicBezTo>
                    <a:cubicBezTo>
                      <a:pt x="1425" y="235"/>
                      <a:pt x="1425" y="235"/>
                      <a:pt x="1425" y="235"/>
                    </a:cubicBezTo>
                    <a:cubicBezTo>
                      <a:pt x="1425" y="238"/>
                      <a:pt x="1425" y="238"/>
                      <a:pt x="1425" y="238"/>
                    </a:cubicBezTo>
                    <a:cubicBezTo>
                      <a:pt x="1422" y="234"/>
                      <a:pt x="1422" y="234"/>
                      <a:pt x="1422" y="234"/>
                    </a:cubicBezTo>
                    <a:cubicBezTo>
                      <a:pt x="1422" y="233"/>
                      <a:pt x="1422" y="233"/>
                      <a:pt x="1422" y="233"/>
                    </a:cubicBezTo>
                    <a:cubicBezTo>
                      <a:pt x="1424" y="230"/>
                      <a:pt x="1424" y="230"/>
                      <a:pt x="1424" y="230"/>
                    </a:cubicBezTo>
                    <a:lnTo>
                      <a:pt x="1425" y="229"/>
                    </a:lnTo>
                    <a:close/>
                    <a:moveTo>
                      <a:pt x="1425" y="475"/>
                    </a:moveTo>
                    <a:cubicBezTo>
                      <a:pt x="1425" y="466"/>
                      <a:pt x="1425" y="466"/>
                      <a:pt x="1425" y="466"/>
                    </a:cubicBezTo>
                    <a:cubicBezTo>
                      <a:pt x="1425" y="465"/>
                      <a:pt x="1425" y="465"/>
                      <a:pt x="1425" y="465"/>
                    </a:cubicBezTo>
                    <a:cubicBezTo>
                      <a:pt x="1426" y="466"/>
                      <a:pt x="1426" y="466"/>
                      <a:pt x="1426" y="466"/>
                    </a:cubicBezTo>
                    <a:cubicBezTo>
                      <a:pt x="1430" y="473"/>
                      <a:pt x="1430" y="473"/>
                      <a:pt x="1430" y="473"/>
                    </a:cubicBezTo>
                    <a:cubicBezTo>
                      <a:pt x="1427" y="477"/>
                      <a:pt x="1427" y="477"/>
                      <a:pt x="1427" y="477"/>
                    </a:cubicBezTo>
                    <a:cubicBezTo>
                      <a:pt x="1424" y="481"/>
                      <a:pt x="1424" y="481"/>
                      <a:pt x="1424" y="481"/>
                    </a:cubicBezTo>
                    <a:lnTo>
                      <a:pt x="1425" y="475"/>
                    </a:lnTo>
                    <a:close/>
                    <a:moveTo>
                      <a:pt x="1445" y="207"/>
                    </a:moveTo>
                    <a:cubicBezTo>
                      <a:pt x="1444" y="208"/>
                      <a:pt x="1444" y="208"/>
                      <a:pt x="1444" y="208"/>
                    </a:cubicBezTo>
                    <a:cubicBezTo>
                      <a:pt x="1442" y="211"/>
                      <a:pt x="1442" y="211"/>
                      <a:pt x="1442" y="211"/>
                    </a:cubicBezTo>
                    <a:cubicBezTo>
                      <a:pt x="1442" y="211"/>
                      <a:pt x="1442" y="211"/>
                      <a:pt x="1442" y="211"/>
                    </a:cubicBezTo>
                    <a:cubicBezTo>
                      <a:pt x="1442" y="212"/>
                      <a:pt x="1442" y="212"/>
                      <a:pt x="1442" y="212"/>
                    </a:cubicBezTo>
                    <a:cubicBezTo>
                      <a:pt x="1442" y="211"/>
                      <a:pt x="1442" y="211"/>
                      <a:pt x="1442" y="211"/>
                    </a:cubicBezTo>
                    <a:cubicBezTo>
                      <a:pt x="1442" y="211"/>
                      <a:pt x="1442" y="211"/>
                      <a:pt x="1442" y="211"/>
                    </a:cubicBezTo>
                    <a:cubicBezTo>
                      <a:pt x="1442" y="207"/>
                      <a:pt x="1442" y="207"/>
                      <a:pt x="1442" y="207"/>
                    </a:cubicBezTo>
                    <a:cubicBezTo>
                      <a:pt x="1442" y="204"/>
                      <a:pt x="1442" y="204"/>
                      <a:pt x="1442" y="204"/>
                    </a:cubicBezTo>
                    <a:lnTo>
                      <a:pt x="1445" y="207"/>
                    </a:lnTo>
                    <a:close/>
                    <a:moveTo>
                      <a:pt x="1442" y="187"/>
                    </a:moveTo>
                    <a:cubicBezTo>
                      <a:pt x="1442" y="186"/>
                      <a:pt x="1442" y="186"/>
                      <a:pt x="1442" y="186"/>
                    </a:cubicBezTo>
                    <a:cubicBezTo>
                      <a:pt x="1442" y="183"/>
                      <a:pt x="1442" y="183"/>
                      <a:pt x="1442" y="183"/>
                    </a:cubicBezTo>
                    <a:cubicBezTo>
                      <a:pt x="1444" y="185"/>
                      <a:pt x="1444" y="185"/>
                      <a:pt x="1444" y="185"/>
                    </a:cubicBezTo>
                    <a:cubicBezTo>
                      <a:pt x="1442" y="187"/>
                      <a:pt x="1442" y="187"/>
                      <a:pt x="1442" y="187"/>
                    </a:cubicBezTo>
                    <a:close/>
                    <a:moveTo>
                      <a:pt x="1445" y="234"/>
                    </a:moveTo>
                    <a:cubicBezTo>
                      <a:pt x="1444" y="236"/>
                      <a:pt x="1444" y="236"/>
                      <a:pt x="1444" y="236"/>
                    </a:cubicBezTo>
                    <a:cubicBezTo>
                      <a:pt x="1443" y="238"/>
                      <a:pt x="1443" y="238"/>
                      <a:pt x="1443" y="238"/>
                    </a:cubicBezTo>
                    <a:cubicBezTo>
                      <a:pt x="1443" y="239"/>
                      <a:pt x="1443" y="239"/>
                      <a:pt x="1443" y="239"/>
                    </a:cubicBezTo>
                    <a:cubicBezTo>
                      <a:pt x="1442" y="238"/>
                      <a:pt x="1442" y="238"/>
                      <a:pt x="1442" y="238"/>
                    </a:cubicBezTo>
                    <a:cubicBezTo>
                      <a:pt x="1442" y="234"/>
                      <a:pt x="1442" y="234"/>
                      <a:pt x="1442" y="234"/>
                    </a:cubicBezTo>
                    <a:cubicBezTo>
                      <a:pt x="1442" y="229"/>
                      <a:pt x="1442" y="229"/>
                      <a:pt x="1442" y="229"/>
                    </a:cubicBezTo>
                    <a:lnTo>
                      <a:pt x="1445" y="234"/>
                    </a:lnTo>
                    <a:close/>
                    <a:moveTo>
                      <a:pt x="1442" y="524"/>
                    </a:moveTo>
                    <a:cubicBezTo>
                      <a:pt x="1443" y="534"/>
                      <a:pt x="1443" y="534"/>
                      <a:pt x="1443" y="534"/>
                    </a:cubicBezTo>
                    <a:cubicBezTo>
                      <a:pt x="1443" y="540"/>
                      <a:pt x="1443" y="540"/>
                      <a:pt x="1443" y="540"/>
                    </a:cubicBezTo>
                    <a:cubicBezTo>
                      <a:pt x="1436" y="532"/>
                      <a:pt x="1436" y="532"/>
                      <a:pt x="1436" y="532"/>
                    </a:cubicBezTo>
                    <a:cubicBezTo>
                      <a:pt x="1438" y="529"/>
                      <a:pt x="1438" y="529"/>
                      <a:pt x="1438" y="529"/>
                    </a:cubicBezTo>
                    <a:lnTo>
                      <a:pt x="1442" y="524"/>
                    </a:lnTo>
                    <a:close/>
                    <a:moveTo>
                      <a:pt x="1433" y="536"/>
                    </a:moveTo>
                    <a:cubicBezTo>
                      <a:pt x="1440" y="545"/>
                      <a:pt x="1440" y="545"/>
                      <a:pt x="1440" y="545"/>
                    </a:cubicBezTo>
                    <a:cubicBezTo>
                      <a:pt x="1438" y="545"/>
                      <a:pt x="1438" y="545"/>
                      <a:pt x="1438" y="545"/>
                    </a:cubicBezTo>
                    <a:cubicBezTo>
                      <a:pt x="1430" y="545"/>
                      <a:pt x="1430" y="545"/>
                      <a:pt x="1430" y="545"/>
                    </a:cubicBezTo>
                    <a:cubicBezTo>
                      <a:pt x="1425" y="545"/>
                      <a:pt x="1425" y="545"/>
                      <a:pt x="1425" y="545"/>
                    </a:cubicBezTo>
                    <a:cubicBezTo>
                      <a:pt x="1428" y="542"/>
                      <a:pt x="1428" y="542"/>
                      <a:pt x="1428" y="542"/>
                    </a:cubicBezTo>
                    <a:cubicBezTo>
                      <a:pt x="1431" y="538"/>
                      <a:pt x="1431" y="538"/>
                      <a:pt x="1431" y="538"/>
                    </a:cubicBezTo>
                    <a:lnTo>
                      <a:pt x="1433" y="536"/>
                    </a:lnTo>
                    <a:close/>
                    <a:moveTo>
                      <a:pt x="1426" y="520"/>
                    </a:moveTo>
                    <a:cubicBezTo>
                      <a:pt x="1429" y="520"/>
                      <a:pt x="1429" y="520"/>
                      <a:pt x="1429" y="520"/>
                    </a:cubicBezTo>
                    <a:cubicBezTo>
                      <a:pt x="1439" y="520"/>
                      <a:pt x="1439" y="520"/>
                      <a:pt x="1439" y="520"/>
                    </a:cubicBezTo>
                    <a:cubicBezTo>
                      <a:pt x="1439" y="520"/>
                      <a:pt x="1439" y="520"/>
                      <a:pt x="1439" y="520"/>
                    </a:cubicBezTo>
                    <a:cubicBezTo>
                      <a:pt x="1439" y="520"/>
                      <a:pt x="1439" y="520"/>
                      <a:pt x="1439" y="520"/>
                    </a:cubicBezTo>
                    <a:cubicBezTo>
                      <a:pt x="1435" y="526"/>
                      <a:pt x="1435" y="526"/>
                      <a:pt x="1435" y="526"/>
                    </a:cubicBezTo>
                    <a:cubicBezTo>
                      <a:pt x="1433" y="528"/>
                      <a:pt x="1433" y="528"/>
                      <a:pt x="1433" y="528"/>
                    </a:cubicBezTo>
                    <a:lnTo>
                      <a:pt x="1426" y="520"/>
                    </a:lnTo>
                    <a:close/>
                    <a:moveTo>
                      <a:pt x="1427" y="550"/>
                    </a:moveTo>
                    <a:cubicBezTo>
                      <a:pt x="1436" y="550"/>
                      <a:pt x="1436" y="550"/>
                      <a:pt x="1436" y="550"/>
                    </a:cubicBezTo>
                    <a:cubicBezTo>
                      <a:pt x="1441" y="550"/>
                      <a:pt x="1441" y="550"/>
                      <a:pt x="1441" y="550"/>
                    </a:cubicBezTo>
                    <a:cubicBezTo>
                      <a:pt x="1439" y="553"/>
                      <a:pt x="1439" y="553"/>
                      <a:pt x="1439" y="553"/>
                    </a:cubicBezTo>
                    <a:cubicBezTo>
                      <a:pt x="1435" y="558"/>
                      <a:pt x="1435" y="558"/>
                      <a:pt x="1435" y="558"/>
                    </a:cubicBezTo>
                    <a:cubicBezTo>
                      <a:pt x="1433" y="562"/>
                      <a:pt x="1433" y="562"/>
                      <a:pt x="1433" y="562"/>
                    </a:cubicBezTo>
                    <a:cubicBezTo>
                      <a:pt x="1425" y="550"/>
                      <a:pt x="1425" y="550"/>
                      <a:pt x="1425" y="550"/>
                    </a:cubicBezTo>
                    <a:lnTo>
                      <a:pt x="1427" y="550"/>
                    </a:lnTo>
                    <a:close/>
                    <a:moveTo>
                      <a:pt x="1433" y="570"/>
                    </a:moveTo>
                    <a:cubicBezTo>
                      <a:pt x="1435" y="574"/>
                      <a:pt x="1435" y="574"/>
                      <a:pt x="1435" y="574"/>
                    </a:cubicBezTo>
                    <a:cubicBezTo>
                      <a:pt x="1442" y="584"/>
                      <a:pt x="1442" y="584"/>
                      <a:pt x="1442" y="584"/>
                    </a:cubicBezTo>
                    <a:cubicBezTo>
                      <a:pt x="1430" y="583"/>
                      <a:pt x="1430" y="583"/>
                      <a:pt x="1430" y="583"/>
                    </a:cubicBezTo>
                    <a:cubicBezTo>
                      <a:pt x="1423" y="583"/>
                      <a:pt x="1423" y="583"/>
                      <a:pt x="1423" y="583"/>
                    </a:cubicBezTo>
                    <a:cubicBezTo>
                      <a:pt x="1426" y="580"/>
                      <a:pt x="1426" y="580"/>
                      <a:pt x="1426" y="580"/>
                    </a:cubicBezTo>
                    <a:cubicBezTo>
                      <a:pt x="1432" y="571"/>
                      <a:pt x="1432" y="571"/>
                      <a:pt x="1432" y="571"/>
                    </a:cubicBezTo>
                    <a:lnTo>
                      <a:pt x="1433" y="570"/>
                    </a:lnTo>
                    <a:close/>
                    <a:moveTo>
                      <a:pt x="1427" y="589"/>
                    </a:moveTo>
                    <a:cubicBezTo>
                      <a:pt x="1435" y="589"/>
                      <a:pt x="1435" y="589"/>
                      <a:pt x="1435" y="589"/>
                    </a:cubicBezTo>
                    <a:cubicBezTo>
                      <a:pt x="1442" y="589"/>
                      <a:pt x="1442" y="589"/>
                      <a:pt x="1442" y="589"/>
                    </a:cubicBezTo>
                    <a:cubicBezTo>
                      <a:pt x="1439" y="592"/>
                      <a:pt x="1439" y="592"/>
                      <a:pt x="1439" y="592"/>
                    </a:cubicBezTo>
                    <a:cubicBezTo>
                      <a:pt x="1436" y="597"/>
                      <a:pt x="1436" y="597"/>
                      <a:pt x="1436" y="597"/>
                    </a:cubicBezTo>
                    <a:cubicBezTo>
                      <a:pt x="1433" y="601"/>
                      <a:pt x="1433" y="601"/>
                      <a:pt x="1433" y="601"/>
                    </a:cubicBezTo>
                    <a:cubicBezTo>
                      <a:pt x="1423" y="589"/>
                      <a:pt x="1423" y="589"/>
                      <a:pt x="1423" y="589"/>
                    </a:cubicBezTo>
                    <a:lnTo>
                      <a:pt x="1427" y="589"/>
                    </a:lnTo>
                    <a:close/>
                    <a:moveTo>
                      <a:pt x="1443" y="625"/>
                    </a:moveTo>
                    <a:cubicBezTo>
                      <a:pt x="1422" y="625"/>
                      <a:pt x="1422" y="625"/>
                      <a:pt x="1422" y="625"/>
                    </a:cubicBezTo>
                    <a:cubicBezTo>
                      <a:pt x="1422" y="625"/>
                      <a:pt x="1422" y="625"/>
                      <a:pt x="1422" y="625"/>
                    </a:cubicBezTo>
                    <a:cubicBezTo>
                      <a:pt x="1422" y="624"/>
                      <a:pt x="1422" y="624"/>
                      <a:pt x="1422" y="624"/>
                    </a:cubicBezTo>
                    <a:cubicBezTo>
                      <a:pt x="1433" y="610"/>
                      <a:pt x="1433" y="610"/>
                      <a:pt x="1433" y="610"/>
                    </a:cubicBezTo>
                    <a:lnTo>
                      <a:pt x="1443" y="625"/>
                    </a:lnTo>
                    <a:close/>
                    <a:moveTo>
                      <a:pt x="1423" y="630"/>
                    </a:moveTo>
                    <a:cubicBezTo>
                      <a:pt x="1427" y="630"/>
                      <a:pt x="1427" y="630"/>
                      <a:pt x="1427" y="630"/>
                    </a:cubicBezTo>
                    <a:cubicBezTo>
                      <a:pt x="1443" y="630"/>
                      <a:pt x="1443" y="630"/>
                      <a:pt x="1443" y="630"/>
                    </a:cubicBezTo>
                    <a:cubicBezTo>
                      <a:pt x="1437" y="638"/>
                      <a:pt x="1437" y="638"/>
                      <a:pt x="1437" y="638"/>
                    </a:cubicBezTo>
                    <a:cubicBezTo>
                      <a:pt x="1435" y="641"/>
                      <a:pt x="1435" y="641"/>
                      <a:pt x="1435" y="641"/>
                    </a:cubicBezTo>
                    <a:cubicBezTo>
                      <a:pt x="1433" y="644"/>
                      <a:pt x="1433" y="644"/>
                      <a:pt x="1433" y="644"/>
                    </a:cubicBezTo>
                    <a:cubicBezTo>
                      <a:pt x="1422" y="630"/>
                      <a:pt x="1422" y="630"/>
                      <a:pt x="1422" y="630"/>
                    </a:cubicBezTo>
                    <a:lnTo>
                      <a:pt x="1423" y="630"/>
                    </a:lnTo>
                    <a:close/>
                    <a:moveTo>
                      <a:pt x="1432" y="652"/>
                    </a:moveTo>
                    <a:cubicBezTo>
                      <a:pt x="1434" y="654"/>
                      <a:pt x="1434" y="654"/>
                      <a:pt x="1434" y="654"/>
                    </a:cubicBezTo>
                    <a:cubicBezTo>
                      <a:pt x="1445" y="669"/>
                      <a:pt x="1445" y="669"/>
                      <a:pt x="1445" y="669"/>
                    </a:cubicBezTo>
                    <a:cubicBezTo>
                      <a:pt x="1432" y="669"/>
                      <a:pt x="1432" y="669"/>
                      <a:pt x="1432" y="669"/>
                    </a:cubicBezTo>
                    <a:cubicBezTo>
                      <a:pt x="1425" y="669"/>
                      <a:pt x="1425" y="669"/>
                      <a:pt x="1425" y="669"/>
                    </a:cubicBezTo>
                    <a:cubicBezTo>
                      <a:pt x="1420" y="669"/>
                      <a:pt x="1420" y="669"/>
                      <a:pt x="1420" y="669"/>
                    </a:cubicBezTo>
                    <a:cubicBezTo>
                      <a:pt x="1422" y="666"/>
                      <a:pt x="1422" y="666"/>
                      <a:pt x="1422" y="666"/>
                    </a:cubicBezTo>
                    <a:cubicBezTo>
                      <a:pt x="1425" y="662"/>
                      <a:pt x="1425" y="662"/>
                      <a:pt x="1425" y="662"/>
                    </a:cubicBezTo>
                    <a:cubicBezTo>
                      <a:pt x="1432" y="652"/>
                      <a:pt x="1432" y="652"/>
                      <a:pt x="1432" y="652"/>
                    </a:cubicBezTo>
                    <a:close/>
                    <a:moveTo>
                      <a:pt x="1430" y="674"/>
                    </a:moveTo>
                    <a:cubicBezTo>
                      <a:pt x="1437" y="674"/>
                      <a:pt x="1437" y="674"/>
                      <a:pt x="1437" y="674"/>
                    </a:cubicBezTo>
                    <a:cubicBezTo>
                      <a:pt x="1444" y="674"/>
                      <a:pt x="1444" y="674"/>
                      <a:pt x="1444" y="674"/>
                    </a:cubicBezTo>
                    <a:cubicBezTo>
                      <a:pt x="1441" y="678"/>
                      <a:pt x="1441" y="678"/>
                      <a:pt x="1441" y="678"/>
                    </a:cubicBezTo>
                    <a:cubicBezTo>
                      <a:pt x="1438" y="681"/>
                      <a:pt x="1438" y="681"/>
                      <a:pt x="1438" y="681"/>
                    </a:cubicBezTo>
                    <a:cubicBezTo>
                      <a:pt x="1432" y="687"/>
                      <a:pt x="1432" y="687"/>
                      <a:pt x="1432" y="687"/>
                    </a:cubicBezTo>
                    <a:cubicBezTo>
                      <a:pt x="1420" y="674"/>
                      <a:pt x="1420" y="674"/>
                      <a:pt x="1420" y="674"/>
                    </a:cubicBezTo>
                    <a:lnTo>
                      <a:pt x="1430" y="674"/>
                    </a:lnTo>
                    <a:close/>
                    <a:moveTo>
                      <a:pt x="1432" y="694"/>
                    </a:moveTo>
                    <a:cubicBezTo>
                      <a:pt x="1442" y="704"/>
                      <a:pt x="1442" y="704"/>
                      <a:pt x="1442" y="704"/>
                    </a:cubicBezTo>
                    <a:cubicBezTo>
                      <a:pt x="1435" y="704"/>
                      <a:pt x="1435" y="704"/>
                      <a:pt x="1435" y="704"/>
                    </a:cubicBezTo>
                    <a:cubicBezTo>
                      <a:pt x="1423" y="704"/>
                      <a:pt x="1423" y="704"/>
                      <a:pt x="1423" y="704"/>
                    </a:cubicBezTo>
                    <a:cubicBezTo>
                      <a:pt x="1429" y="697"/>
                      <a:pt x="1429" y="697"/>
                      <a:pt x="1429" y="697"/>
                    </a:cubicBezTo>
                    <a:lnTo>
                      <a:pt x="1432" y="694"/>
                    </a:lnTo>
                    <a:close/>
                    <a:moveTo>
                      <a:pt x="1441" y="709"/>
                    </a:moveTo>
                    <a:cubicBezTo>
                      <a:pt x="1447" y="709"/>
                      <a:pt x="1447" y="709"/>
                      <a:pt x="1447" y="709"/>
                    </a:cubicBezTo>
                    <a:cubicBezTo>
                      <a:pt x="1447" y="709"/>
                      <a:pt x="1447" y="709"/>
                      <a:pt x="1447" y="709"/>
                    </a:cubicBezTo>
                    <a:cubicBezTo>
                      <a:pt x="1441" y="709"/>
                      <a:pt x="1441" y="709"/>
                      <a:pt x="1441" y="709"/>
                    </a:cubicBezTo>
                    <a:cubicBezTo>
                      <a:pt x="1422" y="709"/>
                      <a:pt x="1422" y="709"/>
                      <a:pt x="1422" y="709"/>
                    </a:cubicBezTo>
                    <a:cubicBezTo>
                      <a:pt x="1418" y="709"/>
                      <a:pt x="1418" y="709"/>
                      <a:pt x="1418" y="709"/>
                    </a:cubicBezTo>
                    <a:cubicBezTo>
                      <a:pt x="1418" y="709"/>
                      <a:pt x="1418" y="709"/>
                      <a:pt x="1418" y="709"/>
                    </a:cubicBezTo>
                    <a:cubicBezTo>
                      <a:pt x="1421" y="709"/>
                      <a:pt x="1421" y="709"/>
                      <a:pt x="1421" y="709"/>
                    </a:cubicBezTo>
                    <a:lnTo>
                      <a:pt x="1441" y="709"/>
                    </a:lnTo>
                    <a:close/>
                    <a:moveTo>
                      <a:pt x="1436" y="690"/>
                    </a:moveTo>
                    <a:cubicBezTo>
                      <a:pt x="1441" y="685"/>
                      <a:pt x="1441" y="685"/>
                      <a:pt x="1441" y="685"/>
                    </a:cubicBezTo>
                    <a:cubicBezTo>
                      <a:pt x="1444" y="681"/>
                      <a:pt x="1444" y="681"/>
                      <a:pt x="1444" y="681"/>
                    </a:cubicBezTo>
                    <a:cubicBezTo>
                      <a:pt x="1448" y="678"/>
                      <a:pt x="1448" y="678"/>
                      <a:pt x="1448" y="678"/>
                    </a:cubicBezTo>
                    <a:cubicBezTo>
                      <a:pt x="1449" y="685"/>
                      <a:pt x="1449" y="685"/>
                      <a:pt x="1449" y="685"/>
                    </a:cubicBezTo>
                    <a:cubicBezTo>
                      <a:pt x="1449" y="692"/>
                      <a:pt x="1449" y="692"/>
                      <a:pt x="1449" y="692"/>
                    </a:cubicBezTo>
                    <a:cubicBezTo>
                      <a:pt x="1449" y="696"/>
                      <a:pt x="1449" y="700"/>
                      <a:pt x="1450" y="704"/>
                    </a:cubicBezTo>
                    <a:cubicBezTo>
                      <a:pt x="1449" y="704"/>
                      <a:pt x="1449" y="704"/>
                      <a:pt x="1449" y="704"/>
                    </a:cubicBezTo>
                    <a:lnTo>
                      <a:pt x="1436" y="690"/>
                    </a:lnTo>
                    <a:close/>
                    <a:moveTo>
                      <a:pt x="1436" y="648"/>
                    </a:moveTo>
                    <a:cubicBezTo>
                      <a:pt x="1438" y="645"/>
                      <a:pt x="1438" y="645"/>
                      <a:pt x="1438" y="645"/>
                    </a:cubicBezTo>
                    <a:cubicBezTo>
                      <a:pt x="1440" y="642"/>
                      <a:pt x="1440" y="642"/>
                      <a:pt x="1440" y="642"/>
                    </a:cubicBezTo>
                    <a:cubicBezTo>
                      <a:pt x="1446" y="634"/>
                      <a:pt x="1446" y="634"/>
                      <a:pt x="1446" y="634"/>
                    </a:cubicBezTo>
                    <a:cubicBezTo>
                      <a:pt x="1446" y="639"/>
                      <a:pt x="1447" y="644"/>
                      <a:pt x="1447" y="648"/>
                    </a:cubicBezTo>
                    <a:cubicBezTo>
                      <a:pt x="1447" y="653"/>
                      <a:pt x="1447" y="653"/>
                      <a:pt x="1447" y="653"/>
                    </a:cubicBezTo>
                    <a:cubicBezTo>
                      <a:pt x="1447" y="664"/>
                      <a:pt x="1447" y="664"/>
                      <a:pt x="1447" y="664"/>
                    </a:cubicBezTo>
                    <a:lnTo>
                      <a:pt x="1436" y="648"/>
                    </a:lnTo>
                    <a:close/>
                    <a:moveTo>
                      <a:pt x="1436" y="605"/>
                    </a:moveTo>
                    <a:cubicBezTo>
                      <a:pt x="1439" y="601"/>
                      <a:pt x="1439" y="601"/>
                      <a:pt x="1439" y="601"/>
                    </a:cubicBezTo>
                    <a:cubicBezTo>
                      <a:pt x="1443" y="596"/>
                      <a:pt x="1443" y="596"/>
                      <a:pt x="1443" y="596"/>
                    </a:cubicBezTo>
                    <a:cubicBezTo>
                      <a:pt x="1445" y="593"/>
                      <a:pt x="1445" y="593"/>
                      <a:pt x="1445" y="593"/>
                    </a:cubicBezTo>
                    <a:cubicBezTo>
                      <a:pt x="1445" y="598"/>
                      <a:pt x="1445" y="598"/>
                      <a:pt x="1445" y="598"/>
                    </a:cubicBezTo>
                    <a:cubicBezTo>
                      <a:pt x="1445" y="606"/>
                      <a:pt x="1445" y="606"/>
                      <a:pt x="1445" y="606"/>
                    </a:cubicBezTo>
                    <a:cubicBezTo>
                      <a:pt x="1445" y="610"/>
                      <a:pt x="1445" y="615"/>
                      <a:pt x="1445" y="619"/>
                    </a:cubicBezTo>
                    <a:lnTo>
                      <a:pt x="1436" y="605"/>
                    </a:lnTo>
                    <a:close/>
                    <a:moveTo>
                      <a:pt x="1436" y="566"/>
                    </a:moveTo>
                    <a:cubicBezTo>
                      <a:pt x="1439" y="562"/>
                      <a:pt x="1439" y="562"/>
                      <a:pt x="1439" y="562"/>
                    </a:cubicBezTo>
                    <a:cubicBezTo>
                      <a:pt x="1442" y="557"/>
                      <a:pt x="1442" y="557"/>
                      <a:pt x="1442" y="557"/>
                    </a:cubicBezTo>
                    <a:cubicBezTo>
                      <a:pt x="1443" y="555"/>
                      <a:pt x="1443" y="555"/>
                      <a:pt x="1443" y="555"/>
                    </a:cubicBezTo>
                    <a:cubicBezTo>
                      <a:pt x="1443" y="558"/>
                      <a:pt x="1443" y="558"/>
                      <a:pt x="1443" y="558"/>
                    </a:cubicBezTo>
                    <a:cubicBezTo>
                      <a:pt x="1444" y="566"/>
                      <a:pt x="1444" y="566"/>
                      <a:pt x="1444" y="566"/>
                    </a:cubicBezTo>
                    <a:cubicBezTo>
                      <a:pt x="1444" y="578"/>
                      <a:pt x="1444" y="578"/>
                      <a:pt x="1444" y="578"/>
                    </a:cubicBezTo>
                    <a:lnTo>
                      <a:pt x="1436" y="566"/>
                    </a:lnTo>
                    <a:close/>
                    <a:moveTo>
                      <a:pt x="1434" y="515"/>
                    </a:moveTo>
                    <a:cubicBezTo>
                      <a:pt x="1426" y="515"/>
                      <a:pt x="1426" y="515"/>
                      <a:pt x="1426" y="515"/>
                    </a:cubicBezTo>
                    <a:cubicBezTo>
                      <a:pt x="1430" y="511"/>
                      <a:pt x="1430" y="511"/>
                      <a:pt x="1430" y="511"/>
                    </a:cubicBezTo>
                    <a:cubicBezTo>
                      <a:pt x="1433" y="507"/>
                      <a:pt x="1433" y="507"/>
                      <a:pt x="1433" y="507"/>
                    </a:cubicBezTo>
                    <a:cubicBezTo>
                      <a:pt x="1433" y="507"/>
                      <a:pt x="1433" y="507"/>
                      <a:pt x="1433" y="507"/>
                    </a:cubicBezTo>
                    <a:cubicBezTo>
                      <a:pt x="1435" y="509"/>
                      <a:pt x="1435" y="509"/>
                      <a:pt x="1435" y="509"/>
                    </a:cubicBezTo>
                    <a:cubicBezTo>
                      <a:pt x="1439" y="515"/>
                      <a:pt x="1439" y="515"/>
                      <a:pt x="1439" y="515"/>
                    </a:cubicBezTo>
                    <a:lnTo>
                      <a:pt x="1434" y="515"/>
                    </a:lnTo>
                    <a:close/>
                    <a:moveTo>
                      <a:pt x="1433" y="499"/>
                    </a:moveTo>
                    <a:cubicBezTo>
                      <a:pt x="1427" y="492"/>
                      <a:pt x="1427" y="492"/>
                      <a:pt x="1427" y="492"/>
                    </a:cubicBezTo>
                    <a:cubicBezTo>
                      <a:pt x="1431" y="492"/>
                      <a:pt x="1431" y="492"/>
                      <a:pt x="1431" y="492"/>
                    </a:cubicBezTo>
                    <a:cubicBezTo>
                      <a:pt x="1435" y="492"/>
                      <a:pt x="1435" y="492"/>
                      <a:pt x="1435" y="492"/>
                    </a:cubicBezTo>
                    <a:cubicBezTo>
                      <a:pt x="1439" y="492"/>
                      <a:pt x="1439" y="492"/>
                      <a:pt x="1439" y="492"/>
                    </a:cubicBezTo>
                    <a:cubicBezTo>
                      <a:pt x="1437" y="494"/>
                      <a:pt x="1437" y="494"/>
                      <a:pt x="1437" y="494"/>
                    </a:cubicBezTo>
                    <a:cubicBezTo>
                      <a:pt x="1435" y="496"/>
                      <a:pt x="1435" y="496"/>
                      <a:pt x="1435" y="496"/>
                    </a:cubicBezTo>
                    <a:lnTo>
                      <a:pt x="1433" y="499"/>
                    </a:lnTo>
                    <a:close/>
                    <a:moveTo>
                      <a:pt x="1430" y="503"/>
                    </a:moveTo>
                    <a:cubicBezTo>
                      <a:pt x="1429" y="504"/>
                      <a:pt x="1429" y="504"/>
                      <a:pt x="1429" y="504"/>
                    </a:cubicBezTo>
                    <a:cubicBezTo>
                      <a:pt x="1426" y="507"/>
                      <a:pt x="1426" y="507"/>
                      <a:pt x="1426" y="507"/>
                    </a:cubicBezTo>
                    <a:cubicBezTo>
                      <a:pt x="1424" y="510"/>
                      <a:pt x="1424" y="510"/>
                      <a:pt x="1424" y="510"/>
                    </a:cubicBezTo>
                    <a:cubicBezTo>
                      <a:pt x="1424" y="505"/>
                      <a:pt x="1424" y="505"/>
                      <a:pt x="1424" y="505"/>
                    </a:cubicBezTo>
                    <a:cubicBezTo>
                      <a:pt x="1424" y="499"/>
                      <a:pt x="1424" y="499"/>
                      <a:pt x="1424" y="499"/>
                    </a:cubicBezTo>
                    <a:cubicBezTo>
                      <a:pt x="1424" y="496"/>
                      <a:pt x="1424" y="496"/>
                      <a:pt x="1424" y="496"/>
                    </a:cubicBezTo>
                    <a:lnTo>
                      <a:pt x="1430" y="503"/>
                    </a:lnTo>
                    <a:close/>
                    <a:moveTo>
                      <a:pt x="1430" y="532"/>
                    </a:moveTo>
                    <a:cubicBezTo>
                      <a:pt x="1427" y="535"/>
                      <a:pt x="1427" y="535"/>
                      <a:pt x="1427" y="535"/>
                    </a:cubicBezTo>
                    <a:cubicBezTo>
                      <a:pt x="1424" y="539"/>
                      <a:pt x="1424" y="539"/>
                      <a:pt x="1424" y="539"/>
                    </a:cubicBezTo>
                    <a:cubicBezTo>
                      <a:pt x="1423" y="540"/>
                      <a:pt x="1423" y="540"/>
                      <a:pt x="1423" y="540"/>
                    </a:cubicBezTo>
                    <a:cubicBezTo>
                      <a:pt x="1423" y="538"/>
                      <a:pt x="1423" y="538"/>
                      <a:pt x="1423" y="538"/>
                    </a:cubicBezTo>
                    <a:cubicBezTo>
                      <a:pt x="1423" y="531"/>
                      <a:pt x="1423" y="531"/>
                      <a:pt x="1423" y="531"/>
                    </a:cubicBezTo>
                    <a:cubicBezTo>
                      <a:pt x="1423" y="524"/>
                      <a:pt x="1423" y="524"/>
                      <a:pt x="1423" y="524"/>
                    </a:cubicBezTo>
                    <a:lnTo>
                      <a:pt x="1430" y="532"/>
                    </a:lnTo>
                    <a:close/>
                    <a:moveTo>
                      <a:pt x="1430" y="566"/>
                    </a:moveTo>
                    <a:cubicBezTo>
                      <a:pt x="1428" y="567"/>
                      <a:pt x="1428" y="567"/>
                      <a:pt x="1428" y="567"/>
                    </a:cubicBezTo>
                    <a:cubicBezTo>
                      <a:pt x="1422" y="576"/>
                      <a:pt x="1422" y="576"/>
                      <a:pt x="1422" y="576"/>
                    </a:cubicBezTo>
                    <a:cubicBezTo>
                      <a:pt x="1421" y="578"/>
                      <a:pt x="1421" y="578"/>
                      <a:pt x="1421" y="578"/>
                    </a:cubicBezTo>
                    <a:cubicBezTo>
                      <a:pt x="1421" y="575"/>
                      <a:pt x="1421" y="575"/>
                      <a:pt x="1421" y="575"/>
                    </a:cubicBezTo>
                    <a:cubicBezTo>
                      <a:pt x="1422" y="561"/>
                      <a:pt x="1422" y="561"/>
                      <a:pt x="1422" y="561"/>
                    </a:cubicBezTo>
                    <a:cubicBezTo>
                      <a:pt x="1422" y="555"/>
                      <a:pt x="1422" y="555"/>
                      <a:pt x="1422" y="555"/>
                    </a:cubicBezTo>
                    <a:lnTo>
                      <a:pt x="1430" y="566"/>
                    </a:lnTo>
                    <a:close/>
                    <a:moveTo>
                      <a:pt x="1429" y="605"/>
                    </a:moveTo>
                    <a:cubicBezTo>
                      <a:pt x="1429" y="606"/>
                      <a:pt x="1429" y="606"/>
                      <a:pt x="1429" y="606"/>
                    </a:cubicBezTo>
                    <a:cubicBezTo>
                      <a:pt x="1420" y="619"/>
                      <a:pt x="1420" y="619"/>
                      <a:pt x="1420" y="619"/>
                    </a:cubicBezTo>
                    <a:cubicBezTo>
                      <a:pt x="1420" y="612"/>
                      <a:pt x="1420" y="605"/>
                      <a:pt x="1421" y="597"/>
                    </a:cubicBezTo>
                    <a:cubicBezTo>
                      <a:pt x="1421" y="593"/>
                      <a:pt x="1421" y="593"/>
                      <a:pt x="1421" y="593"/>
                    </a:cubicBezTo>
                    <a:lnTo>
                      <a:pt x="1429" y="605"/>
                    </a:lnTo>
                    <a:close/>
                    <a:moveTo>
                      <a:pt x="1429" y="648"/>
                    </a:moveTo>
                    <a:cubicBezTo>
                      <a:pt x="1429" y="649"/>
                      <a:pt x="1429" y="649"/>
                      <a:pt x="1429" y="649"/>
                    </a:cubicBezTo>
                    <a:cubicBezTo>
                      <a:pt x="1421" y="659"/>
                      <a:pt x="1421" y="659"/>
                      <a:pt x="1421" y="659"/>
                    </a:cubicBezTo>
                    <a:cubicBezTo>
                      <a:pt x="1418" y="663"/>
                      <a:pt x="1418" y="663"/>
                      <a:pt x="1418" y="663"/>
                    </a:cubicBezTo>
                    <a:cubicBezTo>
                      <a:pt x="1417" y="664"/>
                      <a:pt x="1417" y="664"/>
                      <a:pt x="1417" y="664"/>
                    </a:cubicBezTo>
                    <a:cubicBezTo>
                      <a:pt x="1418" y="662"/>
                      <a:pt x="1418" y="662"/>
                      <a:pt x="1418" y="662"/>
                    </a:cubicBezTo>
                    <a:cubicBezTo>
                      <a:pt x="1418" y="656"/>
                      <a:pt x="1418" y="656"/>
                      <a:pt x="1418" y="656"/>
                    </a:cubicBezTo>
                    <a:cubicBezTo>
                      <a:pt x="1418" y="650"/>
                      <a:pt x="1418" y="645"/>
                      <a:pt x="1419" y="639"/>
                    </a:cubicBezTo>
                    <a:cubicBezTo>
                      <a:pt x="1419" y="634"/>
                      <a:pt x="1419" y="634"/>
                      <a:pt x="1419" y="634"/>
                    </a:cubicBezTo>
                    <a:lnTo>
                      <a:pt x="1429" y="648"/>
                    </a:lnTo>
                    <a:close/>
                    <a:moveTo>
                      <a:pt x="1429" y="690"/>
                    </a:moveTo>
                    <a:cubicBezTo>
                      <a:pt x="1425" y="694"/>
                      <a:pt x="1425" y="694"/>
                      <a:pt x="1425" y="694"/>
                    </a:cubicBezTo>
                    <a:cubicBezTo>
                      <a:pt x="1416" y="703"/>
                      <a:pt x="1416" y="703"/>
                      <a:pt x="1416" y="703"/>
                    </a:cubicBezTo>
                    <a:cubicBezTo>
                      <a:pt x="1416" y="704"/>
                      <a:pt x="1416" y="704"/>
                      <a:pt x="1416" y="704"/>
                    </a:cubicBezTo>
                    <a:cubicBezTo>
                      <a:pt x="1415" y="704"/>
                      <a:pt x="1415" y="704"/>
                      <a:pt x="1415" y="704"/>
                    </a:cubicBezTo>
                    <a:cubicBezTo>
                      <a:pt x="1415" y="702"/>
                      <a:pt x="1415" y="702"/>
                      <a:pt x="1415" y="702"/>
                    </a:cubicBezTo>
                    <a:cubicBezTo>
                      <a:pt x="1416" y="697"/>
                      <a:pt x="1416" y="691"/>
                      <a:pt x="1416" y="685"/>
                    </a:cubicBezTo>
                    <a:cubicBezTo>
                      <a:pt x="1417" y="678"/>
                      <a:pt x="1417" y="678"/>
                      <a:pt x="1417" y="678"/>
                    </a:cubicBezTo>
                    <a:lnTo>
                      <a:pt x="1429" y="690"/>
                    </a:lnTo>
                    <a:close/>
                    <a:moveTo>
                      <a:pt x="1451" y="620"/>
                    </a:moveTo>
                    <a:cubicBezTo>
                      <a:pt x="1450" y="611"/>
                      <a:pt x="1450" y="611"/>
                      <a:pt x="1450" y="611"/>
                    </a:cubicBezTo>
                    <a:cubicBezTo>
                      <a:pt x="1450" y="603"/>
                      <a:pt x="1450" y="603"/>
                      <a:pt x="1450" y="603"/>
                    </a:cubicBezTo>
                    <a:cubicBezTo>
                      <a:pt x="1450" y="593"/>
                      <a:pt x="1450" y="593"/>
                      <a:pt x="1450" y="593"/>
                    </a:cubicBezTo>
                    <a:cubicBezTo>
                      <a:pt x="1462" y="606"/>
                      <a:pt x="1462" y="606"/>
                      <a:pt x="1462" y="606"/>
                    </a:cubicBezTo>
                    <a:cubicBezTo>
                      <a:pt x="1458" y="611"/>
                      <a:pt x="1458" y="611"/>
                      <a:pt x="1458" y="611"/>
                    </a:cubicBezTo>
                    <a:cubicBezTo>
                      <a:pt x="1455" y="615"/>
                      <a:pt x="1455" y="615"/>
                      <a:pt x="1455" y="615"/>
                    </a:cubicBezTo>
                    <a:lnTo>
                      <a:pt x="1451" y="620"/>
                    </a:lnTo>
                    <a:close/>
                    <a:moveTo>
                      <a:pt x="1449" y="579"/>
                    </a:moveTo>
                    <a:cubicBezTo>
                      <a:pt x="1449" y="571"/>
                      <a:pt x="1449" y="571"/>
                      <a:pt x="1449" y="571"/>
                    </a:cubicBezTo>
                    <a:cubicBezTo>
                      <a:pt x="1449" y="563"/>
                      <a:pt x="1449" y="563"/>
                      <a:pt x="1449" y="563"/>
                    </a:cubicBezTo>
                    <a:cubicBezTo>
                      <a:pt x="1448" y="555"/>
                      <a:pt x="1448" y="555"/>
                      <a:pt x="1448" y="555"/>
                    </a:cubicBezTo>
                    <a:cubicBezTo>
                      <a:pt x="1448" y="554"/>
                      <a:pt x="1448" y="554"/>
                      <a:pt x="1448" y="554"/>
                    </a:cubicBezTo>
                    <a:cubicBezTo>
                      <a:pt x="1455" y="562"/>
                      <a:pt x="1455" y="562"/>
                      <a:pt x="1455" y="562"/>
                    </a:cubicBezTo>
                    <a:cubicBezTo>
                      <a:pt x="1459" y="566"/>
                      <a:pt x="1459" y="566"/>
                      <a:pt x="1459" y="566"/>
                    </a:cubicBezTo>
                    <a:cubicBezTo>
                      <a:pt x="1456" y="570"/>
                      <a:pt x="1456" y="570"/>
                      <a:pt x="1456" y="570"/>
                    </a:cubicBezTo>
                    <a:cubicBezTo>
                      <a:pt x="1452" y="575"/>
                      <a:pt x="1452" y="575"/>
                      <a:pt x="1452" y="575"/>
                    </a:cubicBezTo>
                    <a:lnTo>
                      <a:pt x="1449" y="579"/>
                    </a:lnTo>
                    <a:close/>
                    <a:moveTo>
                      <a:pt x="1448" y="542"/>
                    </a:moveTo>
                    <a:cubicBezTo>
                      <a:pt x="1448" y="539"/>
                      <a:pt x="1448" y="539"/>
                      <a:pt x="1448" y="539"/>
                    </a:cubicBezTo>
                    <a:cubicBezTo>
                      <a:pt x="1448" y="528"/>
                      <a:pt x="1448" y="528"/>
                      <a:pt x="1448" y="528"/>
                    </a:cubicBezTo>
                    <a:cubicBezTo>
                      <a:pt x="1447" y="524"/>
                      <a:pt x="1447" y="524"/>
                      <a:pt x="1447" y="524"/>
                    </a:cubicBezTo>
                    <a:cubicBezTo>
                      <a:pt x="1457" y="533"/>
                      <a:pt x="1457" y="533"/>
                      <a:pt x="1457" y="533"/>
                    </a:cubicBezTo>
                    <a:cubicBezTo>
                      <a:pt x="1455" y="535"/>
                      <a:pt x="1455" y="535"/>
                      <a:pt x="1455" y="535"/>
                    </a:cubicBezTo>
                    <a:cubicBezTo>
                      <a:pt x="1450" y="540"/>
                      <a:pt x="1450" y="540"/>
                      <a:pt x="1450" y="540"/>
                    </a:cubicBezTo>
                    <a:lnTo>
                      <a:pt x="1448" y="542"/>
                    </a:lnTo>
                    <a:close/>
                    <a:moveTo>
                      <a:pt x="1447" y="512"/>
                    </a:moveTo>
                    <a:cubicBezTo>
                      <a:pt x="1447" y="507"/>
                      <a:pt x="1447" y="507"/>
                      <a:pt x="1447" y="507"/>
                    </a:cubicBezTo>
                    <a:cubicBezTo>
                      <a:pt x="1447" y="503"/>
                      <a:pt x="1447" y="503"/>
                      <a:pt x="1447" y="503"/>
                    </a:cubicBezTo>
                    <a:cubicBezTo>
                      <a:pt x="1447" y="496"/>
                      <a:pt x="1447" y="496"/>
                      <a:pt x="1447" y="496"/>
                    </a:cubicBezTo>
                    <a:cubicBezTo>
                      <a:pt x="1447" y="495"/>
                      <a:pt x="1447" y="495"/>
                      <a:pt x="1447" y="495"/>
                    </a:cubicBezTo>
                    <a:cubicBezTo>
                      <a:pt x="1455" y="503"/>
                      <a:pt x="1455" y="503"/>
                      <a:pt x="1455" y="503"/>
                    </a:cubicBezTo>
                    <a:cubicBezTo>
                      <a:pt x="1455" y="504"/>
                      <a:pt x="1455" y="504"/>
                      <a:pt x="1455" y="504"/>
                    </a:cubicBezTo>
                    <a:cubicBezTo>
                      <a:pt x="1451" y="507"/>
                      <a:pt x="1451" y="507"/>
                      <a:pt x="1451" y="507"/>
                    </a:cubicBezTo>
                    <a:cubicBezTo>
                      <a:pt x="1449" y="509"/>
                      <a:pt x="1449" y="509"/>
                      <a:pt x="1449" y="509"/>
                    </a:cubicBezTo>
                    <a:lnTo>
                      <a:pt x="1447" y="512"/>
                    </a:lnTo>
                    <a:close/>
                    <a:moveTo>
                      <a:pt x="1446" y="483"/>
                    </a:moveTo>
                    <a:cubicBezTo>
                      <a:pt x="1446" y="478"/>
                      <a:pt x="1446" y="478"/>
                      <a:pt x="1446" y="478"/>
                    </a:cubicBezTo>
                    <a:cubicBezTo>
                      <a:pt x="1446" y="470"/>
                      <a:pt x="1446" y="470"/>
                      <a:pt x="1446" y="470"/>
                    </a:cubicBezTo>
                    <a:cubicBezTo>
                      <a:pt x="1446" y="466"/>
                      <a:pt x="1446" y="466"/>
                      <a:pt x="1446" y="466"/>
                    </a:cubicBezTo>
                    <a:cubicBezTo>
                      <a:pt x="1446" y="464"/>
                      <a:pt x="1446" y="464"/>
                      <a:pt x="1446" y="464"/>
                    </a:cubicBezTo>
                    <a:cubicBezTo>
                      <a:pt x="1454" y="473"/>
                      <a:pt x="1454" y="473"/>
                      <a:pt x="1454" y="473"/>
                    </a:cubicBezTo>
                    <a:cubicBezTo>
                      <a:pt x="1454" y="474"/>
                      <a:pt x="1454" y="474"/>
                      <a:pt x="1454" y="474"/>
                    </a:cubicBezTo>
                    <a:cubicBezTo>
                      <a:pt x="1452" y="476"/>
                      <a:pt x="1452" y="476"/>
                      <a:pt x="1452" y="476"/>
                    </a:cubicBezTo>
                    <a:cubicBezTo>
                      <a:pt x="1448" y="480"/>
                      <a:pt x="1448" y="480"/>
                      <a:pt x="1448" y="480"/>
                    </a:cubicBezTo>
                    <a:lnTo>
                      <a:pt x="1446" y="483"/>
                    </a:lnTo>
                    <a:close/>
                    <a:moveTo>
                      <a:pt x="1446" y="450"/>
                    </a:moveTo>
                    <a:cubicBezTo>
                      <a:pt x="1446" y="446"/>
                      <a:pt x="1446" y="446"/>
                      <a:pt x="1446" y="446"/>
                    </a:cubicBezTo>
                    <a:cubicBezTo>
                      <a:pt x="1446" y="438"/>
                      <a:pt x="1446" y="438"/>
                      <a:pt x="1446" y="438"/>
                    </a:cubicBezTo>
                    <a:cubicBezTo>
                      <a:pt x="1445" y="433"/>
                      <a:pt x="1445" y="433"/>
                      <a:pt x="1445" y="433"/>
                    </a:cubicBezTo>
                    <a:cubicBezTo>
                      <a:pt x="1453" y="441"/>
                      <a:pt x="1453" y="441"/>
                      <a:pt x="1453" y="441"/>
                    </a:cubicBezTo>
                    <a:cubicBezTo>
                      <a:pt x="1451" y="443"/>
                      <a:pt x="1451" y="443"/>
                      <a:pt x="1451" y="443"/>
                    </a:cubicBezTo>
                    <a:cubicBezTo>
                      <a:pt x="1447" y="448"/>
                      <a:pt x="1447" y="448"/>
                      <a:pt x="1447" y="448"/>
                    </a:cubicBezTo>
                    <a:lnTo>
                      <a:pt x="1446" y="450"/>
                    </a:lnTo>
                    <a:close/>
                    <a:moveTo>
                      <a:pt x="1447" y="419"/>
                    </a:moveTo>
                    <a:cubicBezTo>
                      <a:pt x="1445" y="420"/>
                      <a:pt x="1445" y="420"/>
                      <a:pt x="1445" y="420"/>
                    </a:cubicBezTo>
                    <a:cubicBezTo>
                      <a:pt x="1445" y="418"/>
                      <a:pt x="1445" y="418"/>
                      <a:pt x="1445" y="418"/>
                    </a:cubicBezTo>
                    <a:cubicBezTo>
                      <a:pt x="1445" y="414"/>
                      <a:pt x="1445" y="414"/>
                      <a:pt x="1445" y="414"/>
                    </a:cubicBezTo>
                    <a:cubicBezTo>
                      <a:pt x="1445" y="411"/>
                      <a:pt x="1445" y="411"/>
                      <a:pt x="1445" y="411"/>
                    </a:cubicBezTo>
                    <a:cubicBezTo>
                      <a:pt x="1445" y="409"/>
                      <a:pt x="1445" y="409"/>
                      <a:pt x="1445" y="409"/>
                    </a:cubicBezTo>
                    <a:cubicBezTo>
                      <a:pt x="1451" y="414"/>
                      <a:pt x="1451" y="414"/>
                      <a:pt x="1451" y="414"/>
                    </a:cubicBezTo>
                    <a:cubicBezTo>
                      <a:pt x="1450" y="416"/>
                      <a:pt x="1450" y="416"/>
                      <a:pt x="1450" y="416"/>
                    </a:cubicBezTo>
                    <a:cubicBezTo>
                      <a:pt x="1448" y="417"/>
                      <a:pt x="1448" y="417"/>
                      <a:pt x="1448" y="417"/>
                    </a:cubicBezTo>
                    <a:lnTo>
                      <a:pt x="1447" y="419"/>
                    </a:lnTo>
                    <a:close/>
                    <a:moveTo>
                      <a:pt x="1446" y="396"/>
                    </a:moveTo>
                    <a:cubicBezTo>
                      <a:pt x="1445" y="397"/>
                      <a:pt x="1445" y="397"/>
                      <a:pt x="1445" y="397"/>
                    </a:cubicBezTo>
                    <a:cubicBezTo>
                      <a:pt x="1445" y="395"/>
                      <a:pt x="1445" y="395"/>
                      <a:pt x="1445" y="395"/>
                    </a:cubicBezTo>
                    <a:cubicBezTo>
                      <a:pt x="1445" y="392"/>
                      <a:pt x="1445" y="392"/>
                      <a:pt x="1445" y="392"/>
                    </a:cubicBezTo>
                    <a:cubicBezTo>
                      <a:pt x="1445" y="387"/>
                      <a:pt x="1445" y="387"/>
                      <a:pt x="1445" y="387"/>
                    </a:cubicBezTo>
                    <a:cubicBezTo>
                      <a:pt x="1450" y="392"/>
                      <a:pt x="1450" y="392"/>
                      <a:pt x="1450" y="392"/>
                    </a:cubicBezTo>
                    <a:cubicBezTo>
                      <a:pt x="1447" y="394"/>
                      <a:pt x="1447" y="394"/>
                      <a:pt x="1447" y="394"/>
                    </a:cubicBezTo>
                    <a:lnTo>
                      <a:pt x="1446" y="396"/>
                    </a:lnTo>
                    <a:close/>
                    <a:moveTo>
                      <a:pt x="1445" y="374"/>
                    </a:moveTo>
                    <a:cubicBezTo>
                      <a:pt x="1444" y="374"/>
                      <a:pt x="1444" y="374"/>
                      <a:pt x="1444" y="374"/>
                    </a:cubicBezTo>
                    <a:cubicBezTo>
                      <a:pt x="1444" y="374"/>
                      <a:pt x="1444" y="374"/>
                      <a:pt x="1444" y="374"/>
                    </a:cubicBezTo>
                    <a:cubicBezTo>
                      <a:pt x="1444" y="368"/>
                      <a:pt x="1444" y="368"/>
                      <a:pt x="1444" y="368"/>
                    </a:cubicBezTo>
                    <a:cubicBezTo>
                      <a:pt x="1444" y="364"/>
                      <a:pt x="1444" y="364"/>
                      <a:pt x="1444" y="364"/>
                    </a:cubicBezTo>
                    <a:cubicBezTo>
                      <a:pt x="1449" y="369"/>
                      <a:pt x="1449" y="369"/>
                      <a:pt x="1449" y="369"/>
                    </a:cubicBezTo>
                    <a:cubicBezTo>
                      <a:pt x="1447" y="371"/>
                      <a:pt x="1447" y="371"/>
                      <a:pt x="1447" y="371"/>
                    </a:cubicBezTo>
                    <a:lnTo>
                      <a:pt x="1445" y="374"/>
                    </a:lnTo>
                    <a:close/>
                    <a:moveTo>
                      <a:pt x="1444" y="349"/>
                    </a:moveTo>
                    <a:cubicBezTo>
                      <a:pt x="1444" y="348"/>
                      <a:pt x="1444" y="348"/>
                      <a:pt x="1444" y="348"/>
                    </a:cubicBezTo>
                    <a:cubicBezTo>
                      <a:pt x="1444" y="342"/>
                      <a:pt x="1444" y="342"/>
                      <a:pt x="1444" y="342"/>
                    </a:cubicBezTo>
                    <a:cubicBezTo>
                      <a:pt x="1444" y="338"/>
                      <a:pt x="1444" y="338"/>
                      <a:pt x="1444" y="338"/>
                    </a:cubicBezTo>
                    <a:cubicBezTo>
                      <a:pt x="1444" y="336"/>
                      <a:pt x="1444" y="336"/>
                      <a:pt x="1444" y="336"/>
                    </a:cubicBezTo>
                    <a:cubicBezTo>
                      <a:pt x="1449" y="342"/>
                      <a:pt x="1449" y="342"/>
                      <a:pt x="1449" y="342"/>
                    </a:cubicBezTo>
                    <a:cubicBezTo>
                      <a:pt x="1449" y="343"/>
                      <a:pt x="1449" y="343"/>
                      <a:pt x="1449" y="343"/>
                    </a:cubicBezTo>
                    <a:cubicBezTo>
                      <a:pt x="1447" y="345"/>
                      <a:pt x="1447" y="345"/>
                      <a:pt x="1447" y="345"/>
                    </a:cubicBezTo>
                    <a:cubicBezTo>
                      <a:pt x="1445" y="348"/>
                      <a:pt x="1445" y="348"/>
                      <a:pt x="1445" y="348"/>
                    </a:cubicBezTo>
                    <a:lnTo>
                      <a:pt x="1444" y="349"/>
                    </a:lnTo>
                    <a:close/>
                    <a:moveTo>
                      <a:pt x="1444" y="320"/>
                    </a:moveTo>
                    <a:cubicBezTo>
                      <a:pt x="1444" y="318"/>
                      <a:pt x="1444" y="318"/>
                      <a:pt x="1444" y="318"/>
                    </a:cubicBezTo>
                    <a:cubicBezTo>
                      <a:pt x="1443" y="313"/>
                      <a:pt x="1443" y="313"/>
                      <a:pt x="1443" y="313"/>
                    </a:cubicBezTo>
                    <a:cubicBezTo>
                      <a:pt x="1443" y="309"/>
                      <a:pt x="1443" y="309"/>
                      <a:pt x="1443" y="309"/>
                    </a:cubicBezTo>
                    <a:cubicBezTo>
                      <a:pt x="1443" y="307"/>
                      <a:pt x="1443" y="307"/>
                      <a:pt x="1443" y="307"/>
                    </a:cubicBezTo>
                    <a:cubicBezTo>
                      <a:pt x="1448" y="313"/>
                      <a:pt x="1448" y="313"/>
                      <a:pt x="1448" y="313"/>
                    </a:cubicBezTo>
                    <a:cubicBezTo>
                      <a:pt x="1448" y="313"/>
                      <a:pt x="1448" y="313"/>
                      <a:pt x="1448" y="313"/>
                    </a:cubicBezTo>
                    <a:cubicBezTo>
                      <a:pt x="1446" y="316"/>
                      <a:pt x="1446" y="316"/>
                      <a:pt x="1446" y="316"/>
                    </a:cubicBezTo>
                    <a:cubicBezTo>
                      <a:pt x="1444" y="319"/>
                      <a:pt x="1444" y="319"/>
                      <a:pt x="1444" y="319"/>
                    </a:cubicBezTo>
                    <a:lnTo>
                      <a:pt x="1444" y="320"/>
                    </a:lnTo>
                    <a:close/>
                    <a:moveTo>
                      <a:pt x="1444" y="291"/>
                    </a:moveTo>
                    <a:cubicBezTo>
                      <a:pt x="1443" y="291"/>
                      <a:pt x="1443" y="291"/>
                      <a:pt x="1443" y="291"/>
                    </a:cubicBezTo>
                    <a:cubicBezTo>
                      <a:pt x="1443" y="291"/>
                      <a:pt x="1443" y="291"/>
                      <a:pt x="1443" y="291"/>
                    </a:cubicBezTo>
                    <a:cubicBezTo>
                      <a:pt x="1443" y="286"/>
                      <a:pt x="1443" y="286"/>
                      <a:pt x="1443" y="286"/>
                    </a:cubicBezTo>
                    <a:cubicBezTo>
                      <a:pt x="1443" y="283"/>
                      <a:pt x="1443" y="283"/>
                      <a:pt x="1443" y="283"/>
                    </a:cubicBezTo>
                    <a:cubicBezTo>
                      <a:pt x="1443" y="281"/>
                      <a:pt x="1443" y="281"/>
                      <a:pt x="1443" y="281"/>
                    </a:cubicBezTo>
                    <a:cubicBezTo>
                      <a:pt x="1447" y="286"/>
                      <a:pt x="1447" y="286"/>
                      <a:pt x="1447" y="286"/>
                    </a:cubicBezTo>
                    <a:cubicBezTo>
                      <a:pt x="1447" y="286"/>
                      <a:pt x="1447" y="286"/>
                      <a:pt x="1447" y="286"/>
                    </a:cubicBezTo>
                    <a:cubicBezTo>
                      <a:pt x="1445" y="288"/>
                      <a:pt x="1445" y="288"/>
                      <a:pt x="1445" y="288"/>
                    </a:cubicBezTo>
                    <a:lnTo>
                      <a:pt x="1444" y="291"/>
                    </a:lnTo>
                    <a:close/>
                    <a:moveTo>
                      <a:pt x="1443" y="265"/>
                    </a:moveTo>
                    <a:cubicBezTo>
                      <a:pt x="1443" y="265"/>
                      <a:pt x="1443" y="265"/>
                      <a:pt x="1443" y="265"/>
                    </a:cubicBezTo>
                    <a:cubicBezTo>
                      <a:pt x="1443" y="265"/>
                      <a:pt x="1443" y="265"/>
                      <a:pt x="1443" y="265"/>
                    </a:cubicBezTo>
                    <a:cubicBezTo>
                      <a:pt x="1443" y="262"/>
                      <a:pt x="1443" y="262"/>
                      <a:pt x="1443" y="262"/>
                    </a:cubicBezTo>
                    <a:cubicBezTo>
                      <a:pt x="1443" y="255"/>
                      <a:pt x="1443" y="255"/>
                      <a:pt x="1443" y="255"/>
                    </a:cubicBezTo>
                    <a:cubicBezTo>
                      <a:pt x="1446" y="260"/>
                      <a:pt x="1446" y="260"/>
                      <a:pt x="1446" y="260"/>
                    </a:cubicBezTo>
                    <a:cubicBezTo>
                      <a:pt x="1444" y="263"/>
                      <a:pt x="1444" y="263"/>
                      <a:pt x="1444" y="263"/>
                    </a:cubicBezTo>
                    <a:lnTo>
                      <a:pt x="1443" y="265"/>
                    </a:lnTo>
                    <a:close/>
                    <a:moveTo>
                      <a:pt x="1445" y="245"/>
                    </a:moveTo>
                    <a:cubicBezTo>
                      <a:pt x="1445" y="245"/>
                      <a:pt x="1445" y="245"/>
                      <a:pt x="1445" y="245"/>
                    </a:cubicBezTo>
                    <a:cubicBezTo>
                      <a:pt x="1445" y="244"/>
                      <a:pt x="1445" y="244"/>
                      <a:pt x="1445" y="244"/>
                    </a:cubicBezTo>
                    <a:cubicBezTo>
                      <a:pt x="1446" y="242"/>
                      <a:pt x="1446" y="242"/>
                      <a:pt x="1446" y="242"/>
                    </a:cubicBezTo>
                    <a:cubicBezTo>
                      <a:pt x="1447" y="241"/>
                      <a:pt x="1447" y="241"/>
                      <a:pt x="1447" y="241"/>
                    </a:cubicBezTo>
                    <a:cubicBezTo>
                      <a:pt x="1448" y="239"/>
                      <a:pt x="1448" y="239"/>
                      <a:pt x="1448" y="239"/>
                    </a:cubicBezTo>
                    <a:cubicBezTo>
                      <a:pt x="1448" y="238"/>
                      <a:pt x="1448" y="238"/>
                      <a:pt x="1448" y="238"/>
                    </a:cubicBezTo>
                    <a:cubicBezTo>
                      <a:pt x="1451" y="243"/>
                      <a:pt x="1451" y="243"/>
                      <a:pt x="1451" y="243"/>
                    </a:cubicBezTo>
                    <a:cubicBezTo>
                      <a:pt x="1453" y="245"/>
                      <a:pt x="1453" y="245"/>
                      <a:pt x="1453" y="245"/>
                    </a:cubicBezTo>
                    <a:cubicBezTo>
                      <a:pt x="1450" y="245"/>
                      <a:pt x="1450" y="245"/>
                      <a:pt x="1450" y="245"/>
                    </a:cubicBezTo>
                    <a:cubicBezTo>
                      <a:pt x="1449" y="245"/>
                      <a:pt x="1449" y="245"/>
                      <a:pt x="1449" y="245"/>
                    </a:cubicBezTo>
                    <a:cubicBezTo>
                      <a:pt x="1446" y="245"/>
                      <a:pt x="1446" y="245"/>
                      <a:pt x="1446" y="245"/>
                    </a:cubicBezTo>
                    <a:cubicBezTo>
                      <a:pt x="1445" y="245"/>
                      <a:pt x="1445" y="245"/>
                      <a:pt x="1445" y="245"/>
                    </a:cubicBezTo>
                    <a:close/>
                    <a:moveTo>
                      <a:pt x="1451" y="224"/>
                    </a:moveTo>
                    <a:cubicBezTo>
                      <a:pt x="1451" y="224"/>
                      <a:pt x="1451" y="224"/>
                      <a:pt x="1451" y="224"/>
                    </a:cubicBezTo>
                    <a:cubicBezTo>
                      <a:pt x="1450" y="226"/>
                      <a:pt x="1450" y="226"/>
                      <a:pt x="1450" y="226"/>
                    </a:cubicBezTo>
                    <a:cubicBezTo>
                      <a:pt x="1449" y="227"/>
                      <a:pt x="1449" y="227"/>
                      <a:pt x="1449" y="227"/>
                    </a:cubicBezTo>
                    <a:cubicBezTo>
                      <a:pt x="1449" y="228"/>
                      <a:pt x="1449" y="228"/>
                      <a:pt x="1449" y="228"/>
                    </a:cubicBezTo>
                    <a:cubicBezTo>
                      <a:pt x="1448" y="229"/>
                      <a:pt x="1448" y="229"/>
                      <a:pt x="1448" y="229"/>
                    </a:cubicBezTo>
                    <a:cubicBezTo>
                      <a:pt x="1447" y="227"/>
                      <a:pt x="1447" y="227"/>
                      <a:pt x="1447" y="227"/>
                    </a:cubicBezTo>
                    <a:cubicBezTo>
                      <a:pt x="1444" y="223"/>
                      <a:pt x="1444" y="223"/>
                      <a:pt x="1444" y="223"/>
                    </a:cubicBezTo>
                    <a:cubicBezTo>
                      <a:pt x="1445" y="223"/>
                      <a:pt x="1445" y="223"/>
                      <a:pt x="1445" y="223"/>
                    </a:cubicBezTo>
                    <a:cubicBezTo>
                      <a:pt x="1447" y="223"/>
                      <a:pt x="1447" y="223"/>
                      <a:pt x="1447" y="223"/>
                    </a:cubicBezTo>
                    <a:cubicBezTo>
                      <a:pt x="1450" y="223"/>
                      <a:pt x="1450" y="223"/>
                      <a:pt x="1450" y="223"/>
                    </a:cubicBezTo>
                    <a:cubicBezTo>
                      <a:pt x="1450" y="223"/>
                      <a:pt x="1450" y="223"/>
                      <a:pt x="1450" y="223"/>
                    </a:cubicBezTo>
                    <a:cubicBezTo>
                      <a:pt x="1452" y="223"/>
                      <a:pt x="1452" y="223"/>
                      <a:pt x="1452" y="223"/>
                    </a:cubicBezTo>
                    <a:lnTo>
                      <a:pt x="1451" y="224"/>
                    </a:lnTo>
                    <a:close/>
                    <a:moveTo>
                      <a:pt x="1450" y="218"/>
                    </a:moveTo>
                    <a:cubicBezTo>
                      <a:pt x="1449" y="218"/>
                      <a:pt x="1449" y="218"/>
                      <a:pt x="1449" y="218"/>
                    </a:cubicBezTo>
                    <a:cubicBezTo>
                      <a:pt x="1448" y="218"/>
                      <a:pt x="1448" y="218"/>
                      <a:pt x="1448" y="218"/>
                    </a:cubicBezTo>
                    <a:cubicBezTo>
                      <a:pt x="1445" y="218"/>
                      <a:pt x="1445" y="218"/>
                      <a:pt x="1445" y="218"/>
                    </a:cubicBezTo>
                    <a:cubicBezTo>
                      <a:pt x="1445" y="218"/>
                      <a:pt x="1445" y="218"/>
                      <a:pt x="1445" y="218"/>
                    </a:cubicBezTo>
                    <a:cubicBezTo>
                      <a:pt x="1444" y="218"/>
                      <a:pt x="1444" y="218"/>
                      <a:pt x="1444" y="218"/>
                    </a:cubicBezTo>
                    <a:cubicBezTo>
                      <a:pt x="1444" y="218"/>
                      <a:pt x="1444" y="218"/>
                      <a:pt x="1444" y="218"/>
                    </a:cubicBezTo>
                    <a:cubicBezTo>
                      <a:pt x="1445" y="218"/>
                      <a:pt x="1445" y="218"/>
                      <a:pt x="1445" y="218"/>
                    </a:cubicBezTo>
                    <a:cubicBezTo>
                      <a:pt x="1446" y="216"/>
                      <a:pt x="1446" y="216"/>
                      <a:pt x="1446" y="216"/>
                    </a:cubicBezTo>
                    <a:cubicBezTo>
                      <a:pt x="1446" y="215"/>
                      <a:pt x="1446" y="215"/>
                      <a:pt x="1446" y="215"/>
                    </a:cubicBezTo>
                    <a:cubicBezTo>
                      <a:pt x="1446" y="215"/>
                      <a:pt x="1446" y="215"/>
                      <a:pt x="1446" y="215"/>
                    </a:cubicBezTo>
                    <a:cubicBezTo>
                      <a:pt x="1448" y="212"/>
                      <a:pt x="1448" y="212"/>
                      <a:pt x="1448" y="212"/>
                    </a:cubicBezTo>
                    <a:cubicBezTo>
                      <a:pt x="1451" y="218"/>
                      <a:pt x="1451" y="218"/>
                      <a:pt x="1451" y="218"/>
                    </a:cubicBezTo>
                    <a:lnTo>
                      <a:pt x="1450" y="218"/>
                    </a:lnTo>
                    <a:close/>
                    <a:moveTo>
                      <a:pt x="1450" y="198"/>
                    </a:moveTo>
                    <a:cubicBezTo>
                      <a:pt x="1450" y="198"/>
                      <a:pt x="1450" y="198"/>
                      <a:pt x="1450" y="198"/>
                    </a:cubicBezTo>
                    <a:cubicBezTo>
                      <a:pt x="1448" y="202"/>
                      <a:pt x="1448" y="202"/>
                      <a:pt x="1448" y="202"/>
                    </a:cubicBezTo>
                    <a:cubicBezTo>
                      <a:pt x="1447" y="202"/>
                      <a:pt x="1447" y="202"/>
                      <a:pt x="1447" y="202"/>
                    </a:cubicBezTo>
                    <a:cubicBezTo>
                      <a:pt x="1447" y="203"/>
                      <a:pt x="1447" y="203"/>
                      <a:pt x="1447" y="203"/>
                    </a:cubicBezTo>
                    <a:cubicBezTo>
                      <a:pt x="1447" y="202"/>
                      <a:pt x="1447" y="202"/>
                      <a:pt x="1447" y="202"/>
                    </a:cubicBezTo>
                    <a:cubicBezTo>
                      <a:pt x="1445" y="200"/>
                      <a:pt x="1445" y="200"/>
                      <a:pt x="1445" y="200"/>
                    </a:cubicBezTo>
                    <a:cubicBezTo>
                      <a:pt x="1444" y="197"/>
                      <a:pt x="1444" y="197"/>
                      <a:pt x="1444" y="197"/>
                    </a:cubicBezTo>
                    <a:cubicBezTo>
                      <a:pt x="1449" y="197"/>
                      <a:pt x="1449" y="197"/>
                      <a:pt x="1449" y="197"/>
                    </a:cubicBezTo>
                    <a:cubicBezTo>
                      <a:pt x="1450" y="197"/>
                      <a:pt x="1450" y="197"/>
                      <a:pt x="1450" y="197"/>
                    </a:cubicBezTo>
                    <a:cubicBezTo>
                      <a:pt x="1450" y="197"/>
                      <a:pt x="1450" y="197"/>
                      <a:pt x="1450" y="197"/>
                    </a:cubicBezTo>
                    <a:lnTo>
                      <a:pt x="1450" y="198"/>
                    </a:lnTo>
                    <a:close/>
                    <a:moveTo>
                      <a:pt x="1445" y="192"/>
                    </a:moveTo>
                    <a:cubicBezTo>
                      <a:pt x="1446" y="190"/>
                      <a:pt x="1446" y="190"/>
                      <a:pt x="1446" y="190"/>
                    </a:cubicBezTo>
                    <a:cubicBezTo>
                      <a:pt x="1447" y="189"/>
                      <a:pt x="1447" y="189"/>
                      <a:pt x="1447" y="189"/>
                    </a:cubicBezTo>
                    <a:cubicBezTo>
                      <a:pt x="1449" y="192"/>
                      <a:pt x="1449" y="192"/>
                      <a:pt x="1449" y="192"/>
                    </a:cubicBezTo>
                    <a:cubicBezTo>
                      <a:pt x="1448" y="192"/>
                      <a:pt x="1448" y="192"/>
                      <a:pt x="1448" y="192"/>
                    </a:cubicBezTo>
                    <a:cubicBezTo>
                      <a:pt x="1445" y="192"/>
                      <a:pt x="1445" y="192"/>
                      <a:pt x="1445" y="192"/>
                    </a:cubicBezTo>
                    <a:cubicBezTo>
                      <a:pt x="1445" y="192"/>
                      <a:pt x="1445" y="192"/>
                      <a:pt x="1445" y="192"/>
                    </a:cubicBezTo>
                    <a:close/>
                    <a:moveTo>
                      <a:pt x="1445" y="179"/>
                    </a:moveTo>
                    <a:cubicBezTo>
                      <a:pt x="1445" y="179"/>
                      <a:pt x="1445" y="179"/>
                      <a:pt x="1445" y="179"/>
                    </a:cubicBezTo>
                    <a:cubicBezTo>
                      <a:pt x="1448" y="179"/>
                      <a:pt x="1448" y="179"/>
                      <a:pt x="1448" y="179"/>
                    </a:cubicBezTo>
                    <a:cubicBezTo>
                      <a:pt x="1449" y="179"/>
                      <a:pt x="1449" y="179"/>
                      <a:pt x="1449" y="179"/>
                    </a:cubicBezTo>
                    <a:cubicBezTo>
                      <a:pt x="1449" y="179"/>
                      <a:pt x="1449" y="179"/>
                      <a:pt x="1449" y="179"/>
                    </a:cubicBezTo>
                    <a:cubicBezTo>
                      <a:pt x="1449" y="179"/>
                      <a:pt x="1449" y="179"/>
                      <a:pt x="1449" y="179"/>
                    </a:cubicBezTo>
                    <a:cubicBezTo>
                      <a:pt x="1448" y="179"/>
                      <a:pt x="1448" y="179"/>
                      <a:pt x="1448" y="179"/>
                    </a:cubicBezTo>
                    <a:cubicBezTo>
                      <a:pt x="1447" y="181"/>
                      <a:pt x="1447" y="181"/>
                      <a:pt x="1447" y="181"/>
                    </a:cubicBezTo>
                    <a:cubicBezTo>
                      <a:pt x="1447" y="181"/>
                      <a:pt x="1447" y="181"/>
                      <a:pt x="1447" y="181"/>
                    </a:cubicBezTo>
                    <a:lnTo>
                      <a:pt x="1445" y="179"/>
                    </a:lnTo>
                    <a:close/>
                    <a:moveTo>
                      <a:pt x="1448" y="174"/>
                    </a:moveTo>
                    <a:cubicBezTo>
                      <a:pt x="1443" y="174"/>
                      <a:pt x="1443" y="174"/>
                      <a:pt x="1443" y="174"/>
                    </a:cubicBezTo>
                    <a:cubicBezTo>
                      <a:pt x="1443" y="174"/>
                      <a:pt x="1443" y="174"/>
                      <a:pt x="1443" y="174"/>
                    </a:cubicBezTo>
                    <a:cubicBezTo>
                      <a:pt x="1443" y="173"/>
                      <a:pt x="1443" y="173"/>
                      <a:pt x="1443" y="173"/>
                    </a:cubicBezTo>
                    <a:cubicBezTo>
                      <a:pt x="1445" y="170"/>
                      <a:pt x="1445" y="170"/>
                      <a:pt x="1445" y="170"/>
                    </a:cubicBezTo>
                    <a:cubicBezTo>
                      <a:pt x="1446" y="168"/>
                      <a:pt x="1446" y="168"/>
                      <a:pt x="1446" y="168"/>
                    </a:cubicBezTo>
                    <a:cubicBezTo>
                      <a:pt x="1450" y="174"/>
                      <a:pt x="1450" y="174"/>
                      <a:pt x="1450" y="174"/>
                    </a:cubicBezTo>
                    <a:lnTo>
                      <a:pt x="1448" y="174"/>
                    </a:lnTo>
                    <a:close/>
                    <a:moveTo>
                      <a:pt x="1447" y="154"/>
                    </a:moveTo>
                    <a:cubicBezTo>
                      <a:pt x="1446" y="157"/>
                      <a:pt x="1446" y="157"/>
                      <a:pt x="1446" y="157"/>
                    </a:cubicBezTo>
                    <a:cubicBezTo>
                      <a:pt x="1443" y="152"/>
                      <a:pt x="1443" y="152"/>
                      <a:pt x="1443" y="152"/>
                    </a:cubicBezTo>
                    <a:cubicBezTo>
                      <a:pt x="1445" y="152"/>
                      <a:pt x="1445" y="152"/>
                      <a:pt x="1445" y="152"/>
                    </a:cubicBezTo>
                    <a:cubicBezTo>
                      <a:pt x="1449" y="152"/>
                      <a:pt x="1449" y="152"/>
                      <a:pt x="1449" y="152"/>
                    </a:cubicBezTo>
                    <a:lnTo>
                      <a:pt x="1447" y="154"/>
                    </a:lnTo>
                    <a:close/>
                    <a:moveTo>
                      <a:pt x="1443" y="162"/>
                    </a:moveTo>
                    <a:cubicBezTo>
                      <a:pt x="1443" y="163"/>
                      <a:pt x="1443" y="163"/>
                      <a:pt x="1443" y="163"/>
                    </a:cubicBezTo>
                    <a:cubicBezTo>
                      <a:pt x="1442" y="166"/>
                      <a:pt x="1442" y="166"/>
                      <a:pt x="1442" y="166"/>
                    </a:cubicBezTo>
                    <a:cubicBezTo>
                      <a:pt x="1442" y="162"/>
                      <a:pt x="1442" y="162"/>
                      <a:pt x="1442" y="162"/>
                    </a:cubicBezTo>
                    <a:cubicBezTo>
                      <a:pt x="1442" y="159"/>
                      <a:pt x="1442" y="159"/>
                      <a:pt x="1442" y="159"/>
                    </a:cubicBezTo>
                    <a:lnTo>
                      <a:pt x="1443" y="162"/>
                    </a:lnTo>
                    <a:close/>
                    <a:moveTo>
                      <a:pt x="1442" y="496"/>
                    </a:moveTo>
                    <a:cubicBezTo>
                      <a:pt x="1442" y="498"/>
                      <a:pt x="1442" y="498"/>
                      <a:pt x="1442" y="498"/>
                    </a:cubicBezTo>
                    <a:cubicBezTo>
                      <a:pt x="1442" y="502"/>
                      <a:pt x="1442" y="502"/>
                      <a:pt x="1442" y="502"/>
                    </a:cubicBezTo>
                    <a:cubicBezTo>
                      <a:pt x="1442" y="510"/>
                      <a:pt x="1442" y="510"/>
                      <a:pt x="1442" y="510"/>
                    </a:cubicBezTo>
                    <a:cubicBezTo>
                      <a:pt x="1436" y="503"/>
                      <a:pt x="1436" y="503"/>
                      <a:pt x="1436" y="503"/>
                    </a:cubicBezTo>
                    <a:cubicBezTo>
                      <a:pt x="1439" y="500"/>
                      <a:pt x="1439" y="500"/>
                      <a:pt x="1439" y="500"/>
                    </a:cubicBezTo>
                    <a:cubicBezTo>
                      <a:pt x="1441" y="497"/>
                      <a:pt x="1441" y="497"/>
                      <a:pt x="1441" y="497"/>
                    </a:cubicBezTo>
                    <a:lnTo>
                      <a:pt x="1442" y="496"/>
                    </a:lnTo>
                    <a:close/>
                    <a:moveTo>
                      <a:pt x="1437" y="487"/>
                    </a:moveTo>
                    <a:cubicBezTo>
                      <a:pt x="1430" y="487"/>
                      <a:pt x="1430" y="487"/>
                      <a:pt x="1430" y="487"/>
                    </a:cubicBezTo>
                    <a:cubicBezTo>
                      <a:pt x="1426" y="487"/>
                      <a:pt x="1426" y="487"/>
                      <a:pt x="1426" y="487"/>
                    </a:cubicBezTo>
                    <a:cubicBezTo>
                      <a:pt x="1428" y="485"/>
                      <a:pt x="1428" y="485"/>
                      <a:pt x="1428" y="485"/>
                    </a:cubicBezTo>
                    <a:cubicBezTo>
                      <a:pt x="1431" y="481"/>
                      <a:pt x="1431" y="481"/>
                      <a:pt x="1431" y="481"/>
                    </a:cubicBezTo>
                    <a:cubicBezTo>
                      <a:pt x="1433" y="477"/>
                      <a:pt x="1433" y="477"/>
                      <a:pt x="1433" y="477"/>
                    </a:cubicBezTo>
                    <a:cubicBezTo>
                      <a:pt x="1439" y="487"/>
                      <a:pt x="1439" y="487"/>
                      <a:pt x="1439" y="487"/>
                    </a:cubicBezTo>
                    <a:lnTo>
                      <a:pt x="1437" y="487"/>
                    </a:lnTo>
                    <a:close/>
                    <a:moveTo>
                      <a:pt x="1433" y="468"/>
                    </a:moveTo>
                    <a:cubicBezTo>
                      <a:pt x="1427" y="460"/>
                      <a:pt x="1427" y="460"/>
                      <a:pt x="1427" y="460"/>
                    </a:cubicBezTo>
                    <a:cubicBezTo>
                      <a:pt x="1428" y="460"/>
                      <a:pt x="1428" y="460"/>
                      <a:pt x="1428" y="460"/>
                    </a:cubicBezTo>
                    <a:cubicBezTo>
                      <a:pt x="1436" y="460"/>
                      <a:pt x="1436" y="460"/>
                      <a:pt x="1436" y="460"/>
                    </a:cubicBezTo>
                    <a:cubicBezTo>
                      <a:pt x="1439" y="460"/>
                      <a:pt x="1439" y="460"/>
                      <a:pt x="1439" y="460"/>
                    </a:cubicBezTo>
                    <a:cubicBezTo>
                      <a:pt x="1437" y="462"/>
                      <a:pt x="1437" y="462"/>
                      <a:pt x="1437" y="462"/>
                    </a:cubicBezTo>
                    <a:cubicBezTo>
                      <a:pt x="1434" y="466"/>
                      <a:pt x="1434" y="466"/>
                      <a:pt x="1434" y="466"/>
                    </a:cubicBezTo>
                    <a:lnTo>
                      <a:pt x="1433" y="468"/>
                    </a:lnTo>
                    <a:close/>
                    <a:moveTo>
                      <a:pt x="1434" y="455"/>
                    </a:moveTo>
                    <a:cubicBezTo>
                      <a:pt x="1430" y="455"/>
                      <a:pt x="1430" y="455"/>
                      <a:pt x="1430" y="455"/>
                    </a:cubicBezTo>
                    <a:cubicBezTo>
                      <a:pt x="1427" y="455"/>
                      <a:pt x="1427" y="455"/>
                      <a:pt x="1427" y="455"/>
                    </a:cubicBezTo>
                    <a:cubicBezTo>
                      <a:pt x="1428" y="453"/>
                      <a:pt x="1428" y="453"/>
                      <a:pt x="1428" y="453"/>
                    </a:cubicBezTo>
                    <a:cubicBezTo>
                      <a:pt x="1430" y="451"/>
                      <a:pt x="1430" y="451"/>
                      <a:pt x="1430" y="451"/>
                    </a:cubicBezTo>
                    <a:cubicBezTo>
                      <a:pt x="1433" y="446"/>
                      <a:pt x="1433" y="446"/>
                      <a:pt x="1433" y="446"/>
                    </a:cubicBezTo>
                    <a:cubicBezTo>
                      <a:pt x="1439" y="455"/>
                      <a:pt x="1439" y="455"/>
                      <a:pt x="1439" y="455"/>
                    </a:cubicBezTo>
                    <a:lnTo>
                      <a:pt x="1434" y="455"/>
                    </a:lnTo>
                    <a:close/>
                    <a:moveTo>
                      <a:pt x="1430" y="441"/>
                    </a:moveTo>
                    <a:cubicBezTo>
                      <a:pt x="1430" y="441"/>
                      <a:pt x="1430" y="441"/>
                      <a:pt x="1430" y="441"/>
                    </a:cubicBezTo>
                    <a:cubicBezTo>
                      <a:pt x="1426" y="447"/>
                      <a:pt x="1426" y="447"/>
                      <a:pt x="1426" y="447"/>
                    </a:cubicBezTo>
                    <a:cubicBezTo>
                      <a:pt x="1425" y="448"/>
                      <a:pt x="1425" y="448"/>
                      <a:pt x="1425" y="448"/>
                    </a:cubicBezTo>
                    <a:cubicBezTo>
                      <a:pt x="1425" y="446"/>
                      <a:pt x="1425" y="446"/>
                      <a:pt x="1425" y="446"/>
                    </a:cubicBezTo>
                    <a:cubicBezTo>
                      <a:pt x="1426" y="437"/>
                      <a:pt x="1426" y="437"/>
                      <a:pt x="1426" y="437"/>
                    </a:cubicBezTo>
                    <a:cubicBezTo>
                      <a:pt x="1426" y="434"/>
                      <a:pt x="1426" y="434"/>
                      <a:pt x="1426" y="434"/>
                    </a:cubicBezTo>
                    <a:lnTo>
                      <a:pt x="1430" y="441"/>
                    </a:lnTo>
                    <a:close/>
                    <a:moveTo>
                      <a:pt x="1426" y="160"/>
                    </a:moveTo>
                    <a:cubicBezTo>
                      <a:pt x="1426" y="165"/>
                      <a:pt x="1426" y="165"/>
                      <a:pt x="1426" y="165"/>
                    </a:cubicBezTo>
                    <a:cubicBezTo>
                      <a:pt x="1426" y="166"/>
                      <a:pt x="1426" y="166"/>
                      <a:pt x="1426" y="166"/>
                    </a:cubicBezTo>
                    <a:cubicBezTo>
                      <a:pt x="1425" y="164"/>
                      <a:pt x="1425" y="164"/>
                      <a:pt x="1425" y="164"/>
                    </a:cubicBezTo>
                    <a:cubicBezTo>
                      <a:pt x="1424" y="162"/>
                      <a:pt x="1424" y="162"/>
                      <a:pt x="1424" y="162"/>
                    </a:cubicBezTo>
                    <a:cubicBezTo>
                      <a:pt x="1426" y="160"/>
                      <a:pt x="1426" y="160"/>
                      <a:pt x="1426" y="160"/>
                    </a:cubicBezTo>
                    <a:cubicBezTo>
                      <a:pt x="1426" y="159"/>
                      <a:pt x="1426" y="159"/>
                      <a:pt x="1426" y="159"/>
                    </a:cubicBezTo>
                    <a:lnTo>
                      <a:pt x="1426" y="160"/>
                    </a:lnTo>
                    <a:close/>
                    <a:moveTo>
                      <a:pt x="1423" y="154"/>
                    </a:moveTo>
                    <a:cubicBezTo>
                      <a:pt x="1423" y="154"/>
                      <a:pt x="1423" y="154"/>
                      <a:pt x="1423" y="154"/>
                    </a:cubicBezTo>
                    <a:cubicBezTo>
                      <a:pt x="1422" y="156"/>
                      <a:pt x="1422" y="156"/>
                      <a:pt x="1422" y="156"/>
                    </a:cubicBezTo>
                    <a:cubicBezTo>
                      <a:pt x="1422" y="157"/>
                      <a:pt x="1422" y="157"/>
                      <a:pt x="1422" y="157"/>
                    </a:cubicBezTo>
                    <a:cubicBezTo>
                      <a:pt x="1421" y="156"/>
                      <a:pt x="1421" y="156"/>
                      <a:pt x="1421" y="156"/>
                    </a:cubicBezTo>
                    <a:cubicBezTo>
                      <a:pt x="1419" y="152"/>
                      <a:pt x="1419" y="152"/>
                      <a:pt x="1419" y="152"/>
                    </a:cubicBezTo>
                    <a:cubicBezTo>
                      <a:pt x="1420" y="152"/>
                      <a:pt x="1420" y="152"/>
                      <a:pt x="1420" y="152"/>
                    </a:cubicBezTo>
                    <a:cubicBezTo>
                      <a:pt x="1421" y="152"/>
                      <a:pt x="1421" y="152"/>
                      <a:pt x="1421" y="152"/>
                    </a:cubicBezTo>
                    <a:cubicBezTo>
                      <a:pt x="1424" y="152"/>
                      <a:pt x="1424" y="152"/>
                      <a:pt x="1424" y="152"/>
                    </a:cubicBezTo>
                    <a:lnTo>
                      <a:pt x="1423" y="154"/>
                    </a:lnTo>
                    <a:close/>
                    <a:moveTo>
                      <a:pt x="1420" y="169"/>
                    </a:moveTo>
                    <a:cubicBezTo>
                      <a:pt x="1421" y="169"/>
                      <a:pt x="1421" y="169"/>
                      <a:pt x="1421" y="169"/>
                    </a:cubicBezTo>
                    <a:cubicBezTo>
                      <a:pt x="1421" y="168"/>
                      <a:pt x="1421" y="168"/>
                      <a:pt x="1421" y="168"/>
                    </a:cubicBezTo>
                    <a:cubicBezTo>
                      <a:pt x="1423" y="171"/>
                      <a:pt x="1423" y="171"/>
                      <a:pt x="1423" y="171"/>
                    </a:cubicBezTo>
                    <a:cubicBezTo>
                      <a:pt x="1424" y="173"/>
                      <a:pt x="1424" y="173"/>
                      <a:pt x="1424" y="173"/>
                    </a:cubicBezTo>
                    <a:cubicBezTo>
                      <a:pt x="1424" y="173"/>
                      <a:pt x="1424" y="173"/>
                      <a:pt x="1424" y="173"/>
                    </a:cubicBezTo>
                    <a:cubicBezTo>
                      <a:pt x="1418" y="173"/>
                      <a:pt x="1418" y="173"/>
                      <a:pt x="1418" y="173"/>
                    </a:cubicBezTo>
                    <a:cubicBezTo>
                      <a:pt x="1418" y="173"/>
                      <a:pt x="1418" y="173"/>
                      <a:pt x="1418" y="173"/>
                    </a:cubicBezTo>
                    <a:cubicBezTo>
                      <a:pt x="1418" y="173"/>
                      <a:pt x="1418" y="173"/>
                      <a:pt x="1418" y="173"/>
                    </a:cubicBezTo>
                    <a:lnTo>
                      <a:pt x="1420" y="169"/>
                    </a:lnTo>
                    <a:close/>
                    <a:moveTo>
                      <a:pt x="1421" y="181"/>
                    </a:moveTo>
                    <a:cubicBezTo>
                      <a:pt x="1421" y="181"/>
                      <a:pt x="1421" y="181"/>
                      <a:pt x="1421" y="181"/>
                    </a:cubicBezTo>
                    <a:cubicBezTo>
                      <a:pt x="1419" y="179"/>
                      <a:pt x="1419" y="179"/>
                      <a:pt x="1419" y="179"/>
                    </a:cubicBezTo>
                    <a:cubicBezTo>
                      <a:pt x="1419" y="179"/>
                      <a:pt x="1419" y="179"/>
                      <a:pt x="1419" y="179"/>
                    </a:cubicBezTo>
                    <a:cubicBezTo>
                      <a:pt x="1423" y="179"/>
                      <a:pt x="1423" y="179"/>
                      <a:pt x="1423" y="179"/>
                    </a:cubicBezTo>
                    <a:lnTo>
                      <a:pt x="1421" y="181"/>
                    </a:lnTo>
                    <a:close/>
                    <a:moveTo>
                      <a:pt x="1423" y="192"/>
                    </a:moveTo>
                    <a:cubicBezTo>
                      <a:pt x="1423" y="192"/>
                      <a:pt x="1423" y="192"/>
                      <a:pt x="1423" y="192"/>
                    </a:cubicBezTo>
                    <a:cubicBezTo>
                      <a:pt x="1421" y="192"/>
                      <a:pt x="1421" y="192"/>
                      <a:pt x="1421" y="192"/>
                    </a:cubicBezTo>
                    <a:cubicBezTo>
                      <a:pt x="1418" y="192"/>
                      <a:pt x="1418" y="192"/>
                      <a:pt x="1418" y="192"/>
                    </a:cubicBezTo>
                    <a:cubicBezTo>
                      <a:pt x="1418" y="192"/>
                      <a:pt x="1418" y="192"/>
                      <a:pt x="1418" y="192"/>
                    </a:cubicBezTo>
                    <a:cubicBezTo>
                      <a:pt x="1418" y="192"/>
                      <a:pt x="1418" y="192"/>
                      <a:pt x="1418" y="192"/>
                    </a:cubicBezTo>
                    <a:cubicBezTo>
                      <a:pt x="1418" y="192"/>
                      <a:pt x="1418" y="192"/>
                      <a:pt x="1418" y="192"/>
                    </a:cubicBezTo>
                    <a:cubicBezTo>
                      <a:pt x="1418" y="192"/>
                      <a:pt x="1418" y="192"/>
                      <a:pt x="1418" y="192"/>
                    </a:cubicBezTo>
                    <a:cubicBezTo>
                      <a:pt x="1420" y="190"/>
                      <a:pt x="1420" y="190"/>
                      <a:pt x="1420" y="190"/>
                    </a:cubicBezTo>
                    <a:cubicBezTo>
                      <a:pt x="1420" y="190"/>
                      <a:pt x="1420" y="190"/>
                      <a:pt x="1420" y="190"/>
                    </a:cubicBezTo>
                    <a:cubicBezTo>
                      <a:pt x="1420" y="190"/>
                      <a:pt x="1420" y="190"/>
                      <a:pt x="1420" y="190"/>
                    </a:cubicBezTo>
                    <a:cubicBezTo>
                      <a:pt x="1421" y="189"/>
                      <a:pt x="1421" y="189"/>
                      <a:pt x="1421" y="189"/>
                    </a:cubicBezTo>
                    <a:cubicBezTo>
                      <a:pt x="1422" y="191"/>
                      <a:pt x="1422" y="191"/>
                      <a:pt x="1422" y="191"/>
                    </a:cubicBezTo>
                    <a:lnTo>
                      <a:pt x="1423" y="192"/>
                    </a:lnTo>
                    <a:close/>
                    <a:moveTo>
                      <a:pt x="1419" y="197"/>
                    </a:moveTo>
                    <a:cubicBezTo>
                      <a:pt x="1420" y="197"/>
                      <a:pt x="1420" y="197"/>
                      <a:pt x="1420" y="197"/>
                    </a:cubicBezTo>
                    <a:cubicBezTo>
                      <a:pt x="1423" y="197"/>
                      <a:pt x="1423" y="197"/>
                      <a:pt x="1423" y="197"/>
                    </a:cubicBezTo>
                    <a:cubicBezTo>
                      <a:pt x="1423" y="197"/>
                      <a:pt x="1423" y="197"/>
                      <a:pt x="1423" y="197"/>
                    </a:cubicBezTo>
                    <a:cubicBezTo>
                      <a:pt x="1423" y="197"/>
                      <a:pt x="1423" y="197"/>
                      <a:pt x="1423" y="197"/>
                    </a:cubicBezTo>
                    <a:cubicBezTo>
                      <a:pt x="1422" y="199"/>
                      <a:pt x="1422" y="199"/>
                      <a:pt x="1422" y="199"/>
                    </a:cubicBezTo>
                    <a:cubicBezTo>
                      <a:pt x="1421" y="200"/>
                      <a:pt x="1421" y="200"/>
                      <a:pt x="1421" y="200"/>
                    </a:cubicBezTo>
                    <a:cubicBezTo>
                      <a:pt x="1421" y="201"/>
                      <a:pt x="1421" y="201"/>
                      <a:pt x="1421" y="201"/>
                    </a:cubicBezTo>
                    <a:cubicBezTo>
                      <a:pt x="1420" y="202"/>
                      <a:pt x="1420" y="202"/>
                      <a:pt x="1420" y="202"/>
                    </a:cubicBezTo>
                    <a:cubicBezTo>
                      <a:pt x="1418" y="199"/>
                      <a:pt x="1418" y="199"/>
                      <a:pt x="1418" y="199"/>
                    </a:cubicBezTo>
                    <a:cubicBezTo>
                      <a:pt x="1417" y="197"/>
                      <a:pt x="1417" y="197"/>
                      <a:pt x="1417" y="197"/>
                    </a:cubicBezTo>
                    <a:lnTo>
                      <a:pt x="1419" y="197"/>
                    </a:lnTo>
                    <a:close/>
                    <a:moveTo>
                      <a:pt x="1418" y="215"/>
                    </a:moveTo>
                    <a:cubicBezTo>
                      <a:pt x="1418" y="214"/>
                      <a:pt x="1418" y="214"/>
                      <a:pt x="1418" y="214"/>
                    </a:cubicBezTo>
                    <a:cubicBezTo>
                      <a:pt x="1420" y="212"/>
                      <a:pt x="1420" y="212"/>
                      <a:pt x="1420" y="212"/>
                    </a:cubicBezTo>
                    <a:cubicBezTo>
                      <a:pt x="1420" y="212"/>
                      <a:pt x="1420" y="212"/>
                      <a:pt x="1420" y="212"/>
                    </a:cubicBezTo>
                    <a:cubicBezTo>
                      <a:pt x="1420" y="213"/>
                      <a:pt x="1420" y="213"/>
                      <a:pt x="1420" y="213"/>
                    </a:cubicBezTo>
                    <a:cubicBezTo>
                      <a:pt x="1423" y="218"/>
                      <a:pt x="1423" y="218"/>
                      <a:pt x="1423" y="218"/>
                    </a:cubicBezTo>
                    <a:cubicBezTo>
                      <a:pt x="1422" y="218"/>
                      <a:pt x="1422" y="218"/>
                      <a:pt x="1422" y="218"/>
                    </a:cubicBezTo>
                    <a:cubicBezTo>
                      <a:pt x="1421" y="218"/>
                      <a:pt x="1421" y="218"/>
                      <a:pt x="142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7" y="218"/>
                      <a:pt x="1417" y="218"/>
                      <a:pt x="1417" y="218"/>
                    </a:cubicBezTo>
                    <a:cubicBezTo>
                      <a:pt x="1416" y="218"/>
                      <a:pt x="1416" y="218"/>
                      <a:pt x="1416" y="218"/>
                    </a:cubicBezTo>
                    <a:cubicBezTo>
                      <a:pt x="1416" y="218"/>
                      <a:pt x="1416" y="218"/>
                      <a:pt x="1416" y="218"/>
                    </a:cubicBezTo>
                    <a:cubicBezTo>
                      <a:pt x="1417" y="217"/>
                      <a:pt x="1417" y="217"/>
                      <a:pt x="1417" y="217"/>
                    </a:cubicBezTo>
                    <a:lnTo>
                      <a:pt x="1418" y="215"/>
                    </a:lnTo>
                    <a:close/>
                    <a:moveTo>
                      <a:pt x="1417" y="223"/>
                    </a:moveTo>
                    <a:cubicBezTo>
                      <a:pt x="1422" y="223"/>
                      <a:pt x="1422" y="223"/>
                      <a:pt x="1422" y="223"/>
                    </a:cubicBezTo>
                    <a:cubicBezTo>
                      <a:pt x="1423" y="223"/>
                      <a:pt x="1423" y="223"/>
                      <a:pt x="1423" y="223"/>
                    </a:cubicBezTo>
                    <a:cubicBezTo>
                      <a:pt x="1422" y="224"/>
                      <a:pt x="1422" y="224"/>
                      <a:pt x="1422" y="224"/>
                    </a:cubicBezTo>
                    <a:cubicBezTo>
                      <a:pt x="1421" y="227"/>
                      <a:pt x="1421" y="227"/>
                      <a:pt x="1421" y="227"/>
                    </a:cubicBezTo>
                    <a:cubicBezTo>
                      <a:pt x="1419" y="229"/>
                      <a:pt x="1419" y="229"/>
                      <a:pt x="1419" y="229"/>
                    </a:cubicBezTo>
                    <a:cubicBezTo>
                      <a:pt x="1416" y="223"/>
                      <a:pt x="1416" y="223"/>
                      <a:pt x="1416" y="223"/>
                    </a:cubicBezTo>
                    <a:lnTo>
                      <a:pt x="1417" y="223"/>
                    </a:lnTo>
                    <a:close/>
                    <a:moveTo>
                      <a:pt x="1417" y="241"/>
                    </a:moveTo>
                    <a:cubicBezTo>
                      <a:pt x="1418" y="239"/>
                      <a:pt x="1418" y="239"/>
                      <a:pt x="1418" y="239"/>
                    </a:cubicBezTo>
                    <a:cubicBezTo>
                      <a:pt x="1419" y="238"/>
                      <a:pt x="1419" y="238"/>
                      <a:pt x="1419" y="238"/>
                    </a:cubicBezTo>
                    <a:cubicBezTo>
                      <a:pt x="1420" y="240"/>
                      <a:pt x="1420" y="240"/>
                      <a:pt x="1420" y="240"/>
                    </a:cubicBezTo>
                    <a:cubicBezTo>
                      <a:pt x="1423" y="245"/>
                      <a:pt x="1423" y="245"/>
                      <a:pt x="1423" y="245"/>
                    </a:cubicBezTo>
                    <a:cubicBezTo>
                      <a:pt x="1422" y="245"/>
                      <a:pt x="1422" y="245"/>
                      <a:pt x="1422" y="245"/>
                    </a:cubicBezTo>
                    <a:cubicBezTo>
                      <a:pt x="1420" y="245"/>
                      <a:pt x="1420" y="245"/>
                      <a:pt x="1420" y="245"/>
                    </a:cubicBezTo>
                    <a:cubicBezTo>
                      <a:pt x="1416" y="245"/>
                      <a:pt x="1416" y="245"/>
                      <a:pt x="1416" y="245"/>
                    </a:cubicBezTo>
                    <a:cubicBezTo>
                      <a:pt x="1414" y="245"/>
                      <a:pt x="1414" y="245"/>
                      <a:pt x="1414" y="245"/>
                    </a:cubicBezTo>
                    <a:cubicBezTo>
                      <a:pt x="1415" y="244"/>
                      <a:pt x="1415" y="244"/>
                      <a:pt x="1415" y="244"/>
                    </a:cubicBezTo>
                    <a:cubicBezTo>
                      <a:pt x="1417" y="242"/>
                      <a:pt x="1417" y="242"/>
                      <a:pt x="1417" y="242"/>
                    </a:cubicBezTo>
                    <a:lnTo>
                      <a:pt x="1417" y="241"/>
                    </a:lnTo>
                    <a:close/>
                    <a:moveTo>
                      <a:pt x="1424" y="256"/>
                    </a:moveTo>
                    <a:cubicBezTo>
                      <a:pt x="1424" y="255"/>
                      <a:pt x="1424" y="255"/>
                      <a:pt x="1424" y="255"/>
                    </a:cubicBezTo>
                    <a:cubicBezTo>
                      <a:pt x="1424" y="257"/>
                      <a:pt x="1424" y="257"/>
                      <a:pt x="1424" y="257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64"/>
                      <a:pt x="1424" y="264"/>
                      <a:pt x="1424" y="264"/>
                    </a:cubicBezTo>
                    <a:cubicBezTo>
                      <a:pt x="1424" y="265"/>
                      <a:pt x="1424" y="265"/>
                      <a:pt x="1424" y="265"/>
                    </a:cubicBezTo>
                    <a:cubicBezTo>
                      <a:pt x="1423" y="263"/>
                      <a:pt x="1423" y="263"/>
                      <a:pt x="1423" y="263"/>
                    </a:cubicBezTo>
                    <a:cubicBezTo>
                      <a:pt x="1421" y="260"/>
                      <a:pt x="1421" y="260"/>
                      <a:pt x="1421" y="260"/>
                    </a:cubicBezTo>
                    <a:cubicBezTo>
                      <a:pt x="1422" y="258"/>
                      <a:pt x="1422" y="258"/>
                      <a:pt x="1422" y="258"/>
                    </a:cubicBezTo>
                    <a:lnTo>
                      <a:pt x="1424" y="256"/>
                    </a:lnTo>
                    <a:close/>
                    <a:moveTo>
                      <a:pt x="1424" y="281"/>
                    </a:moveTo>
                    <a:cubicBezTo>
                      <a:pt x="1424" y="283"/>
                      <a:pt x="1424" y="283"/>
                      <a:pt x="1424" y="283"/>
                    </a:cubicBezTo>
                    <a:cubicBezTo>
                      <a:pt x="1424" y="286"/>
                      <a:pt x="1424" y="286"/>
                      <a:pt x="1424" y="286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291"/>
                      <a:pt x="1424" y="291"/>
                      <a:pt x="1424" y="291"/>
                    </a:cubicBezTo>
                    <a:cubicBezTo>
                      <a:pt x="1421" y="287"/>
                      <a:pt x="1421" y="287"/>
                      <a:pt x="1421" y="287"/>
                    </a:cubicBezTo>
                    <a:cubicBezTo>
                      <a:pt x="1420" y="286"/>
                      <a:pt x="1420" y="286"/>
                      <a:pt x="1420" y="286"/>
                    </a:cubicBezTo>
                    <a:cubicBezTo>
                      <a:pt x="1422" y="284"/>
                      <a:pt x="1422" y="284"/>
                      <a:pt x="1422" y="284"/>
                    </a:cubicBezTo>
                    <a:cubicBezTo>
                      <a:pt x="1423" y="282"/>
                      <a:pt x="1423" y="282"/>
                      <a:pt x="1423" y="282"/>
                    </a:cubicBezTo>
                    <a:lnTo>
                      <a:pt x="1424" y="281"/>
                    </a:lnTo>
                    <a:close/>
                    <a:moveTo>
                      <a:pt x="1423" y="307"/>
                    </a:moveTo>
                    <a:cubicBezTo>
                      <a:pt x="1423" y="310"/>
                      <a:pt x="1423" y="310"/>
                      <a:pt x="1423" y="310"/>
                    </a:cubicBezTo>
                    <a:cubicBezTo>
                      <a:pt x="1423" y="313"/>
                      <a:pt x="1423" y="313"/>
                      <a:pt x="1423" y="313"/>
                    </a:cubicBezTo>
                    <a:cubicBezTo>
                      <a:pt x="1423" y="318"/>
                      <a:pt x="1423" y="318"/>
                      <a:pt x="1423" y="318"/>
                    </a:cubicBezTo>
                    <a:cubicBezTo>
                      <a:pt x="1423" y="320"/>
                      <a:pt x="1423" y="320"/>
                      <a:pt x="1423" y="320"/>
                    </a:cubicBezTo>
                    <a:cubicBezTo>
                      <a:pt x="1420" y="315"/>
                      <a:pt x="1420" y="315"/>
                      <a:pt x="1420" y="315"/>
                    </a:cubicBezTo>
                    <a:cubicBezTo>
                      <a:pt x="1419" y="313"/>
                      <a:pt x="1419" y="313"/>
                      <a:pt x="1419" y="313"/>
                    </a:cubicBezTo>
                    <a:cubicBezTo>
                      <a:pt x="1421" y="311"/>
                      <a:pt x="1421" y="311"/>
                      <a:pt x="1421" y="311"/>
                    </a:cubicBezTo>
                    <a:cubicBezTo>
                      <a:pt x="1422" y="309"/>
                      <a:pt x="1422" y="309"/>
                      <a:pt x="1422" y="309"/>
                    </a:cubicBezTo>
                    <a:lnTo>
                      <a:pt x="1423" y="307"/>
                    </a:lnTo>
                    <a:close/>
                    <a:moveTo>
                      <a:pt x="1423" y="336"/>
                    </a:moveTo>
                    <a:cubicBezTo>
                      <a:pt x="1423" y="338"/>
                      <a:pt x="1423" y="338"/>
                      <a:pt x="1423" y="338"/>
                    </a:cubicBezTo>
                    <a:cubicBezTo>
                      <a:pt x="1423" y="342"/>
                      <a:pt x="1423" y="342"/>
                      <a:pt x="1423" y="342"/>
                    </a:cubicBezTo>
                    <a:cubicBezTo>
                      <a:pt x="1423" y="347"/>
                      <a:pt x="1423" y="347"/>
                      <a:pt x="1423" y="347"/>
                    </a:cubicBezTo>
                    <a:cubicBezTo>
                      <a:pt x="1423" y="349"/>
                      <a:pt x="1423" y="349"/>
                      <a:pt x="1423" y="349"/>
                    </a:cubicBezTo>
                    <a:cubicBezTo>
                      <a:pt x="1419" y="344"/>
                      <a:pt x="1419" y="344"/>
                      <a:pt x="1419" y="344"/>
                    </a:cubicBezTo>
                    <a:cubicBezTo>
                      <a:pt x="1418" y="342"/>
                      <a:pt x="1418" y="342"/>
                      <a:pt x="1418" y="342"/>
                    </a:cubicBezTo>
                    <a:cubicBezTo>
                      <a:pt x="1420" y="340"/>
                      <a:pt x="1420" y="340"/>
                      <a:pt x="1420" y="340"/>
                    </a:cubicBezTo>
                    <a:cubicBezTo>
                      <a:pt x="1422" y="337"/>
                      <a:pt x="1422" y="337"/>
                      <a:pt x="1422" y="337"/>
                    </a:cubicBezTo>
                    <a:lnTo>
                      <a:pt x="1423" y="336"/>
                    </a:lnTo>
                    <a:close/>
                    <a:moveTo>
                      <a:pt x="1422" y="364"/>
                    </a:moveTo>
                    <a:cubicBezTo>
                      <a:pt x="1422" y="364"/>
                      <a:pt x="1422" y="364"/>
                      <a:pt x="1422" y="364"/>
                    </a:cubicBezTo>
                    <a:cubicBezTo>
                      <a:pt x="1422" y="370"/>
                      <a:pt x="1422" y="370"/>
                      <a:pt x="1422" y="370"/>
                    </a:cubicBezTo>
                    <a:cubicBezTo>
                      <a:pt x="1422" y="374"/>
                      <a:pt x="1422" y="374"/>
                      <a:pt x="1422" y="374"/>
                    </a:cubicBezTo>
                    <a:cubicBezTo>
                      <a:pt x="1422" y="374"/>
                      <a:pt x="1422" y="374"/>
                      <a:pt x="1422" y="374"/>
                    </a:cubicBezTo>
                    <a:cubicBezTo>
                      <a:pt x="1417" y="369"/>
                      <a:pt x="1417" y="369"/>
                      <a:pt x="1417" y="369"/>
                    </a:cubicBezTo>
                    <a:cubicBezTo>
                      <a:pt x="1417" y="369"/>
                      <a:pt x="1417" y="369"/>
                      <a:pt x="1417" y="369"/>
                    </a:cubicBezTo>
                    <a:cubicBezTo>
                      <a:pt x="1419" y="367"/>
                      <a:pt x="1419" y="367"/>
                      <a:pt x="1419" y="367"/>
                    </a:cubicBezTo>
                    <a:cubicBezTo>
                      <a:pt x="1422" y="364"/>
                      <a:pt x="1422" y="364"/>
                      <a:pt x="1422" y="364"/>
                    </a:cubicBezTo>
                    <a:close/>
                    <a:moveTo>
                      <a:pt x="1421" y="388"/>
                    </a:moveTo>
                    <a:cubicBezTo>
                      <a:pt x="1422" y="386"/>
                      <a:pt x="1422" y="386"/>
                      <a:pt x="1422" y="386"/>
                    </a:cubicBezTo>
                    <a:cubicBezTo>
                      <a:pt x="1422" y="389"/>
                      <a:pt x="1422" y="389"/>
                      <a:pt x="1422" y="389"/>
                    </a:cubicBezTo>
                    <a:cubicBezTo>
                      <a:pt x="1422" y="392"/>
                      <a:pt x="1422" y="392"/>
                      <a:pt x="1422" y="392"/>
                    </a:cubicBezTo>
                    <a:cubicBezTo>
                      <a:pt x="1422" y="395"/>
                      <a:pt x="1422" y="395"/>
                      <a:pt x="1422" y="395"/>
                    </a:cubicBezTo>
                    <a:cubicBezTo>
                      <a:pt x="1422" y="397"/>
                      <a:pt x="1422" y="397"/>
                      <a:pt x="1422" y="397"/>
                    </a:cubicBezTo>
                    <a:cubicBezTo>
                      <a:pt x="1416" y="392"/>
                      <a:pt x="1416" y="392"/>
                      <a:pt x="1416" y="392"/>
                    </a:cubicBezTo>
                    <a:cubicBezTo>
                      <a:pt x="1417" y="391"/>
                      <a:pt x="1417" y="391"/>
                      <a:pt x="1417" y="391"/>
                    </a:cubicBezTo>
                    <a:cubicBezTo>
                      <a:pt x="1419" y="389"/>
                      <a:pt x="1419" y="389"/>
                      <a:pt x="1419" y="389"/>
                    </a:cubicBezTo>
                    <a:lnTo>
                      <a:pt x="1421" y="388"/>
                    </a:lnTo>
                    <a:close/>
                    <a:moveTo>
                      <a:pt x="1421" y="409"/>
                    </a:moveTo>
                    <a:cubicBezTo>
                      <a:pt x="1421" y="409"/>
                      <a:pt x="1421" y="409"/>
                      <a:pt x="1421" y="409"/>
                    </a:cubicBezTo>
                    <a:cubicBezTo>
                      <a:pt x="1421" y="409"/>
                      <a:pt x="1421" y="409"/>
                      <a:pt x="1421" y="409"/>
                    </a:cubicBezTo>
                    <a:cubicBezTo>
                      <a:pt x="1421" y="414"/>
                      <a:pt x="1421" y="414"/>
                      <a:pt x="1421" y="414"/>
                    </a:cubicBezTo>
                    <a:cubicBezTo>
                      <a:pt x="1421" y="420"/>
                      <a:pt x="1421" y="420"/>
                      <a:pt x="1421" y="420"/>
                    </a:cubicBezTo>
                    <a:cubicBezTo>
                      <a:pt x="1415" y="414"/>
                      <a:pt x="1415" y="414"/>
                      <a:pt x="1415" y="414"/>
                    </a:cubicBezTo>
                    <a:cubicBezTo>
                      <a:pt x="1418" y="411"/>
                      <a:pt x="1418" y="411"/>
                      <a:pt x="1418" y="411"/>
                    </a:cubicBezTo>
                    <a:lnTo>
                      <a:pt x="1421" y="409"/>
                    </a:lnTo>
                    <a:close/>
                    <a:moveTo>
                      <a:pt x="1420" y="442"/>
                    </a:moveTo>
                    <a:cubicBezTo>
                      <a:pt x="1420" y="445"/>
                      <a:pt x="1420" y="445"/>
                      <a:pt x="1420" y="445"/>
                    </a:cubicBezTo>
                    <a:cubicBezTo>
                      <a:pt x="1420" y="450"/>
                      <a:pt x="1420" y="450"/>
                      <a:pt x="1420" y="450"/>
                    </a:cubicBezTo>
                    <a:cubicBezTo>
                      <a:pt x="1413" y="441"/>
                      <a:pt x="1413" y="441"/>
                      <a:pt x="1413" y="441"/>
                    </a:cubicBezTo>
                    <a:cubicBezTo>
                      <a:pt x="1415" y="440"/>
                      <a:pt x="1415" y="440"/>
                      <a:pt x="1415" y="440"/>
                    </a:cubicBezTo>
                    <a:cubicBezTo>
                      <a:pt x="1416" y="438"/>
                      <a:pt x="1416" y="438"/>
                      <a:pt x="1416" y="438"/>
                    </a:cubicBezTo>
                    <a:cubicBezTo>
                      <a:pt x="1421" y="433"/>
                      <a:pt x="1421" y="433"/>
                      <a:pt x="1421" y="433"/>
                    </a:cubicBezTo>
                    <a:lnTo>
                      <a:pt x="1420" y="442"/>
                    </a:lnTo>
                    <a:close/>
                    <a:moveTo>
                      <a:pt x="1420" y="470"/>
                    </a:moveTo>
                    <a:cubicBezTo>
                      <a:pt x="1420" y="477"/>
                      <a:pt x="1420" y="477"/>
                      <a:pt x="1420" y="477"/>
                    </a:cubicBezTo>
                    <a:cubicBezTo>
                      <a:pt x="1419" y="481"/>
                      <a:pt x="1419" y="481"/>
                      <a:pt x="1419" y="481"/>
                    </a:cubicBezTo>
                    <a:cubicBezTo>
                      <a:pt x="1419" y="482"/>
                      <a:pt x="1419" y="482"/>
                      <a:pt x="1419" y="482"/>
                    </a:cubicBezTo>
                    <a:cubicBezTo>
                      <a:pt x="1412" y="474"/>
                      <a:pt x="1412" y="474"/>
                      <a:pt x="1412" y="474"/>
                    </a:cubicBezTo>
                    <a:cubicBezTo>
                      <a:pt x="1412" y="473"/>
                      <a:pt x="1412" y="473"/>
                      <a:pt x="1412" y="473"/>
                    </a:cubicBezTo>
                    <a:cubicBezTo>
                      <a:pt x="1414" y="471"/>
                      <a:pt x="1414" y="471"/>
                      <a:pt x="1414" y="471"/>
                    </a:cubicBezTo>
                    <a:cubicBezTo>
                      <a:pt x="1417" y="467"/>
                      <a:pt x="1417" y="467"/>
                      <a:pt x="1417" y="467"/>
                    </a:cubicBezTo>
                    <a:cubicBezTo>
                      <a:pt x="1420" y="464"/>
                      <a:pt x="1420" y="464"/>
                      <a:pt x="1420" y="464"/>
                    </a:cubicBezTo>
                    <a:lnTo>
                      <a:pt x="1420" y="470"/>
                    </a:lnTo>
                    <a:close/>
                    <a:moveTo>
                      <a:pt x="1419" y="500"/>
                    </a:moveTo>
                    <a:cubicBezTo>
                      <a:pt x="1419" y="510"/>
                      <a:pt x="1419" y="510"/>
                      <a:pt x="1419" y="510"/>
                    </a:cubicBezTo>
                    <a:cubicBezTo>
                      <a:pt x="1419" y="512"/>
                      <a:pt x="1419" y="512"/>
                      <a:pt x="1419" y="512"/>
                    </a:cubicBezTo>
                    <a:cubicBezTo>
                      <a:pt x="1410" y="503"/>
                      <a:pt x="1410" y="503"/>
                      <a:pt x="1410" y="503"/>
                    </a:cubicBezTo>
                    <a:cubicBezTo>
                      <a:pt x="1411" y="503"/>
                      <a:pt x="1411" y="503"/>
                      <a:pt x="1411" y="503"/>
                    </a:cubicBezTo>
                    <a:cubicBezTo>
                      <a:pt x="1416" y="498"/>
                      <a:pt x="1416" y="498"/>
                      <a:pt x="1416" y="498"/>
                    </a:cubicBezTo>
                    <a:cubicBezTo>
                      <a:pt x="1419" y="495"/>
                      <a:pt x="1419" y="495"/>
                      <a:pt x="1419" y="495"/>
                    </a:cubicBezTo>
                    <a:lnTo>
                      <a:pt x="1419" y="500"/>
                    </a:lnTo>
                    <a:close/>
                    <a:moveTo>
                      <a:pt x="1418" y="523"/>
                    </a:moveTo>
                    <a:cubicBezTo>
                      <a:pt x="1418" y="526"/>
                      <a:pt x="1418" y="526"/>
                      <a:pt x="1418" y="526"/>
                    </a:cubicBezTo>
                    <a:cubicBezTo>
                      <a:pt x="1418" y="533"/>
                      <a:pt x="1418" y="533"/>
                      <a:pt x="1418" y="533"/>
                    </a:cubicBezTo>
                    <a:cubicBezTo>
                      <a:pt x="1418" y="541"/>
                      <a:pt x="1418" y="541"/>
                      <a:pt x="1418" y="541"/>
                    </a:cubicBezTo>
                    <a:cubicBezTo>
                      <a:pt x="1418" y="542"/>
                      <a:pt x="1418" y="542"/>
                      <a:pt x="1418" y="542"/>
                    </a:cubicBezTo>
                    <a:cubicBezTo>
                      <a:pt x="1414" y="537"/>
                      <a:pt x="1414" y="537"/>
                      <a:pt x="1414" y="537"/>
                    </a:cubicBezTo>
                    <a:cubicBezTo>
                      <a:pt x="1409" y="532"/>
                      <a:pt x="1409" y="532"/>
                      <a:pt x="1409" y="532"/>
                    </a:cubicBezTo>
                    <a:cubicBezTo>
                      <a:pt x="1413" y="528"/>
                      <a:pt x="1413" y="528"/>
                      <a:pt x="1413" y="528"/>
                    </a:cubicBezTo>
                    <a:cubicBezTo>
                      <a:pt x="1417" y="525"/>
                      <a:pt x="1417" y="525"/>
                      <a:pt x="1417" y="525"/>
                    </a:cubicBezTo>
                    <a:lnTo>
                      <a:pt x="1418" y="523"/>
                    </a:lnTo>
                    <a:close/>
                    <a:moveTo>
                      <a:pt x="1417" y="554"/>
                    </a:moveTo>
                    <a:cubicBezTo>
                      <a:pt x="1417" y="557"/>
                      <a:pt x="1417" y="557"/>
                      <a:pt x="1417" y="557"/>
                    </a:cubicBezTo>
                    <a:cubicBezTo>
                      <a:pt x="1417" y="561"/>
                      <a:pt x="1417" y="566"/>
                      <a:pt x="1417" y="571"/>
                    </a:cubicBezTo>
                    <a:cubicBezTo>
                      <a:pt x="1416" y="578"/>
                      <a:pt x="1416" y="578"/>
                      <a:pt x="1416" y="578"/>
                    </a:cubicBezTo>
                    <a:cubicBezTo>
                      <a:pt x="1416" y="579"/>
                      <a:pt x="1416" y="579"/>
                      <a:pt x="1416" y="579"/>
                    </a:cubicBezTo>
                    <a:cubicBezTo>
                      <a:pt x="1414" y="576"/>
                      <a:pt x="1414" y="576"/>
                      <a:pt x="1414" y="576"/>
                    </a:cubicBezTo>
                    <a:cubicBezTo>
                      <a:pt x="1406" y="566"/>
                      <a:pt x="1406" y="566"/>
                      <a:pt x="1406" y="566"/>
                    </a:cubicBezTo>
                    <a:cubicBezTo>
                      <a:pt x="1409" y="563"/>
                      <a:pt x="1409" y="563"/>
                      <a:pt x="1409" y="563"/>
                    </a:cubicBezTo>
                    <a:cubicBezTo>
                      <a:pt x="1416" y="555"/>
                      <a:pt x="1416" y="555"/>
                      <a:pt x="1416" y="555"/>
                    </a:cubicBezTo>
                    <a:lnTo>
                      <a:pt x="1417" y="554"/>
                    </a:lnTo>
                    <a:close/>
                    <a:moveTo>
                      <a:pt x="1416" y="593"/>
                    </a:moveTo>
                    <a:cubicBezTo>
                      <a:pt x="1416" y="592"/>
                      <a:pt x="1416" y="592"/>
                      <a:pt x="1416" y="592"/>
                    </a:cubicBezTo>
                    <a:cubicBezTo>
                      <a:pt x="1416" y="593"/>
                      <a:pt x="1416" y="593"/>
                      <a:pt x="1416" y="593"/>
                    </a:cubicBezTo>
                    <a:cubicBezTo>
                      <a:pt x="1415" y="601"/>
                      <a:pt x="1415" y="609"/>
                      <a:pt x="1415" y="617"/>
                    </a:cubicBezTo>
                    <a:cubicBezTo>
                      <a:pt x="1415" y="620"/>
                      <a:pt x="1415" y="620"/>
                      <a:pt x="1415" y="620"/>
                    </a:cubicBezTo>
                    <a:cubicBezTo>
                      <a:pt x="1404" y="607"/>
                      <a:pt x="1404" y="607"/>
                      <a:pt x="1404" y="607"/>
                    </a:cubicBezTo>
                    <a:cubicBezTo>
                      <a:pt x="1403" y="606"/>
                      <a:pt x="1403" y="606"/>
                      <a:pt x="1403" y="606"/>
                    </a:cubicBezTo>
                    <a:lnTo>
                      <a:pt x="1416" y="593"/>
                    </a:lnTo>
                    <a:close/>
                    <a:moveTo>
                      <a:pt x="1414" y="634"/>
                    </a:moveTo>
                    <a:cubicBezTo>
                      <a:pt x="1414" y="635"/>
                      <a:pt x="1414" y="635"/>
                      <a:pt x="1414" y="635"/>
                    </a:cubicBezTo>
                    <a:cubicBezTo>
                      <a:pt x="1414" y="640"/>
                      <a:pt x="1413" y="646"/>
                      <a:pt x="1413" y="651"/>
                    </a:cubicBezTo>
                    <a:cubicBezTo>
                      <a:pt x="1413" y="657"/>
                      <a:pt x="1413" y="657"/>
                      <a:pt x="1413" y="657"/>
                    </a:cubicBezTo>
                    <a:cubicBezTo>
                      <a:pt x="1412" y="665"/>
                      <a:pt x="1412" y="665"/>
                      <a:pt x="1412" y="665"/>
                    </a:cubicBezTo>
                    <a:cubicBezTo>
                      <a:pt x="1399" y="648"/>
                      <a:pt x="1399" y="648"/>
                      <a:pt x="1399" y="648"/>
                    </a:cubicBezTo>
                    <a:cubicBezTo>
                      <a:pt x="1401" y="646"/>
                      <a:pt x="1401" y="646"/>
                      <a:pt x="1401" y="646"/>
                    </a:cubicBezTo>
                    <a:cubicBezTo>
                      <a:pt x="1405" y="643"/>
                      <a:pt x="1405" y="643"/>
                      <a:pt x="1405" y="643"/>
                    </a:cubicBezTo>
                    <a:cubicBezTo>
                      <a:pt x="1413" y="634"/>
                      <a:pt x="1413" y="634"/>
                      <a:pt x="1413" y="634"/>
                    </a:cubicBezTo>
                    <a:lnTo>
                      <a:pt x="1414" y="634"/>
                    </a:lnTo>
                    <a:close/>
                    <a:moveTo>
                      <a:pt x="1412" y="743"/>
                    </a:moveTo>
                    <a:cubicBezTo>
                      <a:pt x="1413" y="736"/>
                      <a:pt x="1413" y="736"/>
                      <a:pt x="1413" y="736"/>
                    </a:cubicBezTo>
                    <a:cubicBezTo>
                      <a:pt x="1413" y="735"/>
                      <a:pt x="1413" y="735"/>
                      <a:pt x="1413" y="735"/>
                    </a:cubicBezTo>
                    <a:cubicBezTo>
                      <a:pt x="1415" y="738"/>
                      <a:pt x="1415" y="738"/>
                      <a:pt x="1415" y="738"/>
                    </a:cubicBezTo>
                    <a:cubicBezTo>
                      <a:pt x="1418" y="743"/>
                      <a:pt x="1418" y="743"/>
                      <a:pt x="1418" y="743"/>
                    </a:cubicBezTo>
                    <a:cubicBezTo>
                      <a:pt x="1415" y="746"/>
                      <a:pt x="1415" y="746"/>
                      <a:pt x="1415" y="746"/>
                    </a:cubicBezTo>
                    <a:cubicBezTo>
                      <a:pt x="1413" y="749"/>
                      <a:pt x="1413" y="749"/>
                      <a:pt x="1413" y="749"/>
                    </a:cubicBezTo>
                    <a:cubicBezTo>
                      <a:pt x="1411" y="751"/>
                      <a:pt x="1411" y="751"/>
                      <a:pt x="1411" y="751"/>
                    </a:cubicBezTo>
                    <a:cubicBezTo>
                      <a:pt x="1412" y="748"/>
                      <a:pt x="1412" y="748"/>
                      <a:pt x="1412" y="748"/>
                    </a:cubicBezTo>
                    <a:lnTo>
                      <a:pt x="1412" y="743"/>
                    </a:lnTo>
                    <a:close/>
                    <a:moveTo>
                      <a:pt x="1414" y="756"/>
                    </a:moveTo>
                    <a:cubicBezTo>
                      <a:pt x="1417" y="753"/>
                      <a:pt x="1417" y="753"/>
                      <a:pt x="1417" y="753"/>
                    </a:cubicBezTo>
                    <a:cubicBezTo>
                      <a:pt x="1419" y="750"/>
                      <a:pt x="1419" y="750"/>
                      <a:pt x="1419" y="750"/>
                    </a:cubicBezTo>
                    <a:cubicBezTo>
                      <a:pt x="1421" y="747"/>
                      <a:pt x="1421" y="747"/>
                      <a:pt x="1421" y="747"/>
                    </a:cubicBezTo>
                    <a:cubicBezTo>
                      <a:pt x="1428" y="758"/>
                      <a:pt x="1428" y="758"/>
                      <a:pt x="1428" y="758"/>
                    </a:cubicBezTo>
                    <a:cubicBezTo>
                      <a:pt x="1427" y="758"/>
                      <a:pt x="1427" y="758"/>
                      <a:pt x="1427" y="758"/>
                    </a:cubicBezTo>
                    <a:cubicBezTo>
                      <a:pt x="1422" y="758"/>
                      <a:pt x="1422" y="758"/>
                      <a:pt x="1422" y="758"/>
                    </a:cubicBezTo>
                    <a:cubicBezTo>
                      <a:pt x="1416" y="758"/>
                      <a:pt x="1416" y="758"/>
                      <a:pt x="1416" y="758"/>
                    </a:cubicBezTo>
                    <a:cubicBezTo>
                      <a:pt x="1413" y="758"/>
                      <a:pt x="1413" y="758"/>
                      <a:pt x="1413" y="758"/>
                    </a:cubicBezTo>
                    <a:lnTo>
                      <a:pt x="1414" y="756"/>
                    </a:lnTo>
                    <a:close/>
                    <a:moveTo>
                      <a:pt x="1424" y="743"/>
                    </a:moveTo>
                    <a:cubicBezTo>
                      <a:pt x="1425" y="741"/>
                      <a:pt x="1425" y="741"/>
                      <a:pt x="1425" y="741"/>
                    </a:cubicBezTo>
                    <a:cubicBezTo>
                      <a:pt x="1427" y="739"/>
                      <a:pt x="1427" y="739"/>
                      <a:pt x="1427" y="739"/>
                    </a:cubicBezTo>
                    <a:cubicBezTo>
                      <a:pt x="1427" y="738"/>
                      <a:pt x="1427" y="738"/>
                      <a:pt x="1427" y="738"/>
                    </a:cubicBezTo>
                    <a:cubicBezTo>
                      <a:pt x="1428" y="738"/>
                      <a:pt x="1428" y="738"/>
                      <a:pt x="1428" y="738"/>
                    </a:cubicBezTo>
                    <a:cubicBezTo>
                      <a:pt x="1429" y="736"/>
                      <a:pt x="1429" y="736"/>
                      <a:pt x="1429" y="736"/>
                    </a:cubicBezTo>
                    <a:cubicBezTo>
                      <a:pt x="1431" y="733"/>
                      <a:pt x="1431" y="733"/>
                      <a:pt x="1431" y="733"/>
                    </a:cubicBezTo>
                    <a:cubicBezTo>
                      <a:pt x="1432" y="731"/>
                      <a:pt x="1432" y="731"/>
                      <a:pt x="1432" y="731"/>
                    </a:cubicBezTo>
                    <a:cubicBezTo>
                      <a:pt x="1438" y="740"/>
                      <a:pt x="1438" y="740"/>
                      <a:pt x="1438" y="740"/>
                    </a:cubicBezTo>
                    <a:cubicBezTo>
                      <a:pt x="1441" y="743"/>
                      <a:pt x="1441" y="743"/>
                      <a:pt x="1441" y="743"/>
                    </a:cubicBezTo>
                    <a:cubicBezTo>
                      <a:pt x="1439" y="746"/>
                      <a:pt x="1439" y="746"/>
                      <a:pt x="1439" y="746"/>
                    </a:cubicBezTo>
                    <a:cubicBezTo>
                      <a:pt x="1438" y="747"/>
                      <a:pt x="1438" y="747"/>
                      <a:pt x="1438" y="747"/>
                    </a:cubicBezTo>
                    <a:cubicBezTo>
                      <a:pt x="1437" y="748"/>
                      <a:pt x="1437" y="748"/>
                      <a:pt x="1437" y="748"/>
                    </a:cubicBezTo>
                    <a:cubicBezTo>
                      <a:pt x="1437" y="748"/>
                      <a:pt x="1437" y="748"/>
                      <a:pt x="1437" y="748"/>
                    </a:cubicBezTo>
                    <a:cubicBezTo>
                      <a:pt x="1435" y="751"/>
                      <a:pt x="1435" y="751"/>
                      <a:pt x="1435" y="751"/>
                    </a:cubicBezTo>
                    <a:cubicBezTo>
                      <a:pt x="1433" y="755"/>
                      <a:pt x="1433" y="755"/>
                      <a:pt x="1433" y="755"/>
                    </a:cubicBezTo>
                    <a:cubicBezTo>
                      <a:pt x="1432" y="756"/>
                      <a:pt x="1432" y="756"/>
                      <a:pt x="1432" y="756"/>
                    </a:cubicBezTo>
                    <a:cubicBezTo>
                      <a:pt x="1431" y="753"/>
                      <a:pt x="1431" y="753"/>
                      <a:pt x="1431" y="753"/>
                    </a:cubicBezTo>
                    <a:lnTo>
                      <a:pt x="1424" y="743"/>
                    </a:lnTo>
                    <a:close/>
                    <a:moveTo>
                      <a:pt x="1439" y="754"/>
                    </a:moveTo>
                    <a:cubicBezTo>
                      <a:pt x="1441" y="752"/>
                      <a:pt x="1441" y="752"/>
                      <a:pt x="1441" y="752"/>
                    </a:cubicBezTo>
                    <a:cubicBezTo>
                      <a:pt x="1441" y="751"/>
                      <a:pt x="1441" y="751"/>
                      <a:pt x="1441" y="751"/>
                    </a:cubicBezTo>
                    <a:cubicBezTo>
                      <a:pt x="1441" y="751"/>
                      <a:pt x="1441" y="751"/>
                      <a:pt x="1441" y="751"/>
                    </a:cubicBezTo>
                    <a:cubicBezTo>
                      <a:pt x="1442" y="749"/>
                      <a:pt x="1442" y="749"/>
                      <a:pt x="1442" y="749"/>
                    </a:cubicBezTo>
                    <a:cubicBezTo>
                      <a:pt x="1444" y="747"/>
                      <a:pt x="1444" y="747"/>
                      <a:pt x="1444" y="747"/>
                    </a:cubicBezTo>
                    <a:cubicBezTo>
                      <a:pt x="1451" y="758"/>
                      <a:pt x="1451" y="758"/>
                      <a:pt x="1451" y="758"/>
                    </a:cubicBezTo>
                    <a:cubicBezTo>
                      <a:pt x="1451" y="758"/>
                      <a:pt x="1451" y="758"/>
                      <a:pt x="1451" y="758"/>
                    </a:cubicBezTo>
                    <a:cubicBezTo>
                      <a:pt x="1448" y="758"/>
                      <a:pt x="1448" y="758"/>
                      <a:pt x="1448" y="758"/>
                    </a:cubicBezTo>
                    <a:cubicBezTo>
                      <a:pt x="1447" y="758"/>
                      <a:pt x="1447" y="758"/>
                      <a:pt x="1447" y="758"/>
                    </a:cubicBezTo>
                    <a:cubicBezTo>
                      <a:pt x="1447" y="758"/>
                      <a:pt x="1447" y="758"/>
                      <a:pt x="1447" y="758"/>
                    </a:cubicBezTo>
                    <a:cubicBezTo>
                      <a:pt x="1442" y="758"/>
                      <a:pt x="1442" y="758"/>
                      <a:pt x="1442" y="758"/>
                    </a:cubicBezTo>
                    <a:cubicBezTo>
                      <a:pt x="1437" y="758"/>
                      <a:pt x="1437" y="758"/>
                      <a:pt x="1437" y="758"/>
                    </a:cubicBezTo>
                    <a:lnTo>
                      <a:pt x="1439" y="754"/>
                    </a:lnTo>
                    <a:close/>
                    <a:moveTo>
                      <a:pt x="1447" y="743"/>
                    </a:moveTo>
                    <a:cubicBezTo>
                      <a:pt x="1451" y="737"/>
                      <a:pt x="1451" y="737"/>
                      <a:pt x="1451" y="737"/>
                    </a:cubicBezTo>
                    <a:cubicBezTo>
                      <a:pt x="1452" y="735"/>
                      <a:pt x="1452" y="735"/>
                      <a:pt x="1452" y="735"/>
                    </a:cubicBezTo>
                    <a:cubicBezTo>
                      <a:pt x="1452" y="738"/>
                      <a:pt x="1452" y="738"/>
                      <a:pt x="1452" y="738"/>
                    </a:cubicBezTo>
                    <a:cubicBezTo>
                      <a:pt x="1452" y="743"/>
                      <a:pt x="1453" y="747"/>
                      <a:pt x="1453" y="751"/>
                    </a:cubicBezTo>
                    <a:lnTo>
                      <a:pt x="1447" y="743"/>
                    </a:lnTo>
                    <a:close/>
                    <a:moveTo>
                      <a:pt x="1453" y="665"/>
                    </a:moveTo>
                    <a:cubicBezTo>
                      <a:pt x="1452" y="658"/>
                      <a:pt x="1452" y="658"/>
                      <a:pt x="1452" y="658"/>
                    </a:cubicBezTo>
                    <a:cubicBezTo>
                      <a:pt x="1452" y="653"/>
                      <a:pt x="1452" y="653"/>
                      <a:pt x="1452" y="653"/>
                    </a:cubicBezTo>
                    <a:cubicBezTo>
                      <a:pt x="1452" y="647"/>
                      <a:pt x="1451" y="640"/>
                      <a:pt x="1451" y="634"/>
                    </a:cubicBezTo>
                    <a:cubicBezTo>
                      <a:pt x="1466" y="649"/>
                      <a:pt x="1466" y="649"/>
                      <a:pt x="1466" y="649"/>
                    </a:cubicBezTo>
                    <a:cubicBezTo>
                      <a:pt x="1458" y="659"/>
                      <a:pt x="1458" y="659"/>
                      <a:pt x="1458" y="659"/>
                    </a:cubicBezTo>
                    <a:cubicBezTo>
                      <a:pt x="1456" y="661"/>
                      <a:pt x="1456" y="661"/>
                      <a:pt x="1456" y="661"/>
                    </a:cubicBezTo>
                    <a:lnTo>
                      <a:pt x="1453" y="665"/>
                    </a:lnTo>
                    <a:close/>
                    <a:moveTo>
                      <a:pt x="1469" y="691"/>
                    </a:moveTo>
                    <a:cubicBezTo>
                      <a:pt x="1462" y="698"/>
                      <a:pt x="1462" y="698"/>
                      <a:pt x="1462" y="698"/>
                    </a:cubicBezTo>
                    <a:cubicBezTo>
                      <a:pt x="1459" y="702"/>
                      <a:pt x="1459" y="702"/>
                      <a:pt x="1459" y="702"/>
                    </a:cubicBezTo>
                    <a:cubicBezTo>
                      <a:pt x="1457" y="704"/>
                      <a:pt x="1457" y="704"/>
                      <a:pt x="1457" y="704"/>
                    </a:cubicBezTo>
                    <a:cubicBezTo>
                      <a:pt x="1455" y="704"/>
                      <a:pt x="1455" y="704"/>
                      <a:pt x="1455" y="704"/>
                    </a:cubicBezTo>
                    <a:cubicBezTo>
                      <a:pt x="1454" y="697"/>
                      <a:pt x="1454" y="697"/>
                      <a:pt x="1454" y="697"/>
                    </a:cubicBezTo>
                    <a:cubicBezTo>
                      <a:pt x="1454" y="691"/>
                      <a:pt x="1454" y="691"/>
                      <a:pt x="1454" y="691"/>
                    </a:cubicBezTo>
                    <a:cubicBezTo>
                      <a:pt x="1454" y="686"/>
                      <a:pt x="1453" y="682"/>
                      <a:pt x="1453" y="677"/>
                    </a:cubicBezTo>
                    <a:lnTo>
                      <a:pt x="1469" y="691"/>
                    </a:lnTo>
                    <a:close/>
                    <a:moveTo>
                      <a:pt x="1459" y="709"/>
                    </a:moveTo>
                    <a:cubicBezTo>
                      <a:pt x="1466" y="709"/>
                      <a:pt x="1466" y="709"/>
                      <a:pt x="1466" y="709"/>
                    </a:cubicBezTo>
                    <a:cubicBezTo>
                      <a:pt x="1473" y="709"/>
                      <a:pt x="1473" y="709"/>
                      <a:pt x="1473" y="709"/>
                    </a:cubicBezTo>
                    <a:cubicBezTo>
                      <a:pt x="1491" y="709"/>
                      <a:pt x="1491" y="709"/>
                      <a:pt x="1491" y="709"/>
                    </a:cubicBezTo>
                    <a:cubicBezTo>
                      <a:pt x="1491" y="709"/>
                      <a:pt x="1491" y="709"/>
                      <a:pt x="1491" y="709"/>
                    </a:cubicBezTo>
                    <a:cubicBezTo>
                      <a:pt x="1491" y="709"/>
                      <a:pt x="1491" y="709"/>
                      <a:pt x="1491" y="709"/>
                    </a:cubicBezTo>
                    <a:cubicBezTo>
                      <a:pt x="1491" y="709"/>
                      <a:pt x="1491" y="709"/>
                      <a:pt x="1491" y="709"/>
                    </a:cubicBezTo>
                    <a:cubicBezTo>
                      <a:pt x="1473" y="709"/>
                      <a:pt x="1473" y="709"/>
                      <a:pt x="1473" y="709"/>
                    </a:cubicBezTo>
                    <a:cubicBezTo>
                      <a:pt x="1466" y="709"/>
                      <a:pt x="1466" y="709"/>
                      <a:pt x="1466" y="709"/>
                    </a:cubicBezTo>
                    <a:cubicBezTo>
                      <a:pt x="1459" y="709"/>
                      <a:pt x="1459" y="709"/>
                      <a:pt x="1459" y="709"/>
                    </a:cubicBezTo>
                    <a:close/>
                    <a:moveTo>
                      <a:pt x="1467" y="704"/>
                    </a:moveTo>
                    <a:cubicBezTo>
                      <a:pt x="1464" y="704"/>
                      <a:pt x="1464" y="704"/>
                      <a:pt x="1464" y="704"/>
                    </a:cubicBezTo>
                    <a:cubicBezTo>
                      <a:pt x="1466" y="702"/>
                      <a:pt x="1466" y="702"/>
                      <a:pt x="1466" y="702"/>
                    </a:cubicBezTo>
                    <a:cubicBezTo>
                      <a:pt x="1473" y="694"/>
                      <a:pt x="1473" y="694"/>
                      <a:pt x="1473" y="694"/>
                    </a:cubicBezTo>
                    <a:cubicBezTo>
                      <a:pt x="1485" y="704"/>
                      <a:pt x="1485" y="704"/>
                      <a:pt x="1485" y="704"/>
                    </a:cubicBezTo>
                    <a:lnTo>
                      <a:pt x="1467" y="704"/>
                    </a:lnTo>
                    <a:close/>
                    <a:moveTo>
                      <a:pt x="1473" y="687"/>
                    </a:moveTo>
                    <a:cubicBezTo>
                      <a:pt x="1457" y="674"/>
                      <a:pt x="1457" y="674"/>
                      <a:pt x="1457" y="674"/>
                    </a:cubicBezTo>
                    <a:cubicBezTo>
                      <a:pt x="1469" y="674"/>
                      <a:pt x="1469" y="674"/>
                      <a:pt x="1469" y="674"/>
                    </a:cubicBezTo>
                    <a:cubicBezTo>
                      <a:pt x="1474" y="674"/>
                      <a:pt x="1474" y="674"/>
                      <a:pt x="1474" y="674"/>
                    </a:cubicBezTo>
                    <a:cubicBezTo>
                      <a:pt x="1486" y="674"/>
                      <a:pt x="1486" y="674"/>
                      <a:pt x="1486" y="674"/>
                    </a:cubicBezTo>
                    <a:cubicBezTo>
                      <a:pt x="1480" y="680"/>
                      <a:pt x="1480" y="680"/>
                      <a:pt x="1480" y="680"/>
                    </a:cubicBezTo>
                    <a:cubicBezTo>
                      <a:pt x="1478" y="683"/>
                      <a:pt x="1478" y="683"/>
                      <a:pt x="1478" y="683"/>
                    </a:cubicBezTo>
                    <a:lnTo>
                      <a:pt x="1473" y="687"/>
                    </a:lnTo>
                    <a:close/>
                    <a:moveTo>
                      <a:pt x="1468" y="669"/>
                    </a:moveTo>
                    <a:cubicBezTo>
                      <a:pt x="1464" y="669"/>
                      <a:pt x="1464" y="669"/>
                      <a:pt x="1464" y="669"/>
                    </a:cubicBezTo>
                    <a:cubicBezTo>
                      <a:pt x="1456" y="669"/>
                      <a:pt x="1456" y="669"/>
                      <a:pt x="1456" y="669"/>
                    </a:cubicBezTo>
                    <a:cubicBezTo>
                      <a:pt x="1459" y="665"/>
                      <a:pt x="1459" y="665"/>
                      <a:pt x="1459" y="665"/>
                    </a:cubicBezTo>
                    <a:cubicBezTo>
                      <a:pt x="1461" y="662"/>
                      <a:pt x="1461" y="662"/>
                      <a:pt x="1461" y="662"/>
                    </a:cubicBezTo>
                    <a:cubicBezTo>
                      <a:pt x="1469" y="652"/>
                      <a:pt x="1469" y="652"/>
                      <a:pt x="1469" y="652"/>
                    </a:cubicBezTo>
                    <a:cubicBezTo>
                      <a:pt x="1486" y="669"/>
                      <a:pt x="1486" y="669"/>
                      <a:pt x="1486" y="669"/>
                    </a:cubicBezTo>
                    <a:lnTo>
                      <a:pt x="1468" y="669"/>
                    </a:lnTo>
                    <a:close/>
                    <a:moveTo>
                      <a:pt x="1469" y="644"/>
                    </a:moveTo>
                    <a:cubicBezTo>
                      <a:pt x="1469" y="645"/>
                      <a:pt x="1469" y="645"/>
                      <a:pt x="1469" y="645"/>
                    </a:cubicBezTo>
                    <a:cubicBezTo>
                      <a:pt x="1456" y="631"/>
                      <a:pt x="1456" y="631"/>
                      <a:pt x="1456" y="631"/>
                    </a:cubicBezTo>
                    <a:cubicBezTo>
                      <a:pt x="1454" y="630"/>
                      <a:pt x="1454" y="630"/>
                      <a:pt x="1454" y="630"/>
                    </a:cubicBezTo>
                    <a:cubicBezTo>
                      <a:pt x="1469" y="630"/>
                      <a:pt x="1469" y="630"/>
                      <a:pt x="1469" y="630"/>
                    </a:cubicBezTo>
                    <a:cubicBezTo>
                      <a:pt x="1478" y="630"/>
                      <a:pt x="1478" y="630"/>
                      <a:pt x="1478" y="630"/>
                    </a:cubicBezTo>
                    <a:cubicBezTo>
                      <a:pt x="1481" y="630"/>
                      <a:pt x="1481" y="630"/>
                      <a:pt x="1481" y="630"/>
                    </a:cubicBezTo>
                    <a:cubicBezTo>
                      <a:pt x="1480" y="631"/>
                      <a:pt x="1480" y="631"/>
                      <a:pt x="1480" y="631"/>
                    </a:cubicBezTo>
                    <a:cubicBezTo>
                      <a:pt x="1476" y="636"/>
                      <a:pt x="1476" y="636"/>
                      <a:pt x="1476" y="636"/>
                    </a:cubicBezTo>
                    <a:lnTo>
                      <a:pt x="1469" y="644"/>
                    </a:lnTo>
                    <a:close/>
                    <a:moveTo>
                      <a:pt x="1473" y="625"/>
                    </a:moveTo>
                    <a:cubicBezTo>
                      <a:pt x="1464" y="625"/>
                      <a:pt x="1464" y="625"/>
                      <a:pt x="1464" y="625"/>
                    </a:cubicBezTo>
                    <a:cubicBezTo>
                      <a:pt x="1454" y="625"/>
                      <a:pt x="1454" y="625"/>
                      <a:pt x="1454" y="625"/>
                    </a:cubicBezTo>
                    <a:cubicBezTo>
                      <a:pt x="1458" y="619"/>
                      <a:pt x="1458" y="619"/>
                      <a:pt x="1458" y="619"/>
                    </a:cubicBezTo>
                    <a:cubicBezTo>
                      <a:pt x="1462" y="614"/>
                      <a:pt x="1462" y="614"/>
                      <a:pt x="1462" y="614"/>
                    </a:cubicBezTo>
                    <a:cubicBezTo>
                      <a:pt x="1466" y="610"/>
                      <a:pt x="1466" y="610"/>
                      <a:pt x="1466" y="610"/>
                    </a:cubicBezTo>
                    <a:cubicBezTo>
                      <a:pt x="1480" y="625"/>
                      <a:pt x="1480" y="625"/>
                      <a:pt x="1480" y="625"/>
                    </a:cubicBezTo>
                    <a:lnTo>
                      <a:pt x="1473" y="625"/>
                    </a:lnTo>
                    <a:close/>
                    <a:moveTo>
                      <a:pt x="1465" y="602"/>
                    </a:moveTo>
                    <a:cubicBezTo>
                      <a:pt x="1453" y="589"/>
                      <a:pt x="1453" y="589"/>
                      <a:pt x="1453" y="589"/>
                    </a:cubicBezTo>
                    <a:cubicBezTo>
                      <a:pt x="1467" y="589"/>
                      <a:pt x="1467" y="589"/>
                      <a:pt x="1467" y="589"/>
                    </a:cubicBezTo>
                    <a:cubicBezTo>
                      <a:pt x="1476" y="589"/>
                      <a:pt x="1476" y="589"/>
                      <a:pt x="1476" y="589"/>
                    </a:cubicBezTo>
                    <a:cubicBezTo>
                      <a:pt x="1476" y="589"/>
                      <a:pt x="1476" y="589"/>
                      <a:pt x="1476" y="589"/>
                    </a:cubicBezTo>
                    <a:cubicBezTo>
                      <a:pt x="1476" y="589"/>
                      <a:pt x="1476" y="589"/>
                      <a:pt x="1476" y="589"/>
                    </a:cubicBezTo>
                    <a:cubicBezTo>
                      <a:pt x="1472" y="594"/>
                      <a:pt x="1472" y="594"/>
                      <a:pt x="1472" y="594"/>
                    </a:cubicBezTo>
                    <a:lnTo>
                      <a:pt x="1465" y="602"/>
                    </a:lnTo>
                    <a:close/>
                    <a:moveTo>
                      <a:pt x="1470" y="584"/>
                    </a:moveTo>
                    <a:cubicBezTo>
                      <a:pt x="1461" y="584"/>
                      <a:pt x="1461" y="584"/>
                      <a:pt x="1461" y="584"/>
                    </a:cubicBezTo>
                    <a:cubicBezTo>
                      <a:pt x="1452" y="584"/>
                      <a:pt x="1452" y="584"/>
                      <a:pt x="1452" y="584"/>
                    </a:cubicBezTo>
                    <a:cubicBezTo>
                      <a:pt x="1456" y="578"/>
                      <a:pt x="1456" y="578"/>
                      <a:pt x="1456" y="578"/>
                    </a:cubicBezTo>
                    <a:cubicBezTo>
                      <a:pt x="1460" y="574"/>
                      <a:pt x="1460" y="574"/>
                      <a:pt x="1460" y="574"/>
                    </a:cubicBezTo>
                    <a:cubicBezTo>
                      <a:pt x="1463" y="570"/>
                      <a:pt x="1463" y="570"/>
                      <a:pt x="1463" y="570"/>
                    </a:cubicBezTo>
                    <a:cubicBezTo>
                      <a:pt x="1476" y="584"/>
                      <a:pt x="1476" y="584"/>
                      <a:pt x="1476" y="584"/>
                    </a:cubicBezTo>
                    <a:lnTo>
                      <a:pt x="1470" y="584"/>
                    </a:lnTo>
                    <a:close/>
                    <a:moveTo>
                      <a:pt x="1463" y="562"/>
                    </a:moveTo>
                    <a:cubicBezTo>
                      <a:pt x="1451" y="550"/>
                      <a:pt x="1451" y="550"/>
                      <a:pt x="1451" y="550"/>
                    </a:cubicBezTo>
                    <a:cubicBezTo>
                      <a:pt x="1460" y="550"/>
                      <a:pt x="1460" y="550"/>
                      <a:pt x="1460" y="550"/>
                    </a:cubicBezTo>
                    <a:cubicBezTo>
                      <a:pt x="1470" y="550"/>
                      <a:pt x="1470" y="550"/>
                      <a:pt x="1470" y="550"/>
                    </a:cubicBezTo>
                    <a:cubicBezTo>
                      <a:pt x="1472" y="550"/>
                      <a:pt x="1472" y="550"/>
                      <a:pt x="1472" y="550"/>
                    </a:cubicBezTo>
                    <a:cubicBezTo>
                      <a:pt x="1472" y="551"/>
                      <a:pt x="1472" y="551"/>
                      <a:pt x="1472" y="551"/>
                    </a:cubicBezTo>
                    <a:cubicBezTo>
                      <a:pt x="1467" y="557"/>
                      <a:pt x="1467" y="557"/>
                      <a:pt x="1467" y="557"/>
                    </a:cubicBezTo>
                    <a:lnTo>
                      <a:pt x="1463" y="562"/>
                    </a:lnTo>
                    <a:close/>
                    <a:moveTo>
                      <a:pt x="1465" y="545"/>
                    </a:moveTo>
                    <a:cubicBezTo>
                      <a:pt x="1455" y="545"/>
                      <a:pt x="1455" y="545"/>
                      <a:pt x="1455" y="545"/>
                    </a:cubicBezTo>
                    <a:cubicBezTo>
                      <a:pt x="1452" y="545"/>
                      <a:pt x="1452" y="545"/>
                      <a:pt x="1452" y="545"/>
                    </a:cubicBezTo>
                    <a:cubicBezTo>
                      <a:pt x="1453" y="544"/>
                      <a:pt x="1453" y="544"/>
                      <a:pt x="1453" y="544"/>
                    </a:cubicBezTo>
                    <a:cubicBezTo>
                      <a:pt x="1458" y="539"/>
                      <a:pt x="1458" y="539"/>
                      <a:pt x="1458" y="539"/>
                    </a:cubicBezTo>
                    <a:cubicBezTo>
                      <a:pt x="1461" y="536"/>
                      <a:pt x="1461" y="536"/>
                      <a:pt x="1461" y="536"/>
                    </a:cubicBezTo>
                    <a:cubicBezTo>
                      <a:pt x="1471" y="545"/>
                      <a:pt x="1471" y="545"/>
                      <a:pt x="1471" y="545"/>
                    </a:cubicBezTo>
                    <a:lnTo>
                      <a:pt x="1465" y="545"/>
                    </a:lnTo>
                    <a:close/>
                    <a:moveTo>
                      <a:pt x="1461" y="529"/>
                    </a:moveTo>
                    <a:cubicBezTo>
                      <a:pt x="1451" y="520"/>
                      <a:pt x="1451" y="520"/>
                      <a:pt x="1451" y="520"/>
                    </a:cubicBezTo>
                    <a:cubicBezTo>
                      <a:pt x="1460" y="520"/>
                      <a:pt x="1460" y="520"/>
                      <a:pt x="1460" y="520"/>
                    </a:cubicBezTo>
                    <a:cubicBezTo>
                      <a:pt x="1465" y="520"/>
                      <a:pt x="1465" y="520"/>
                      <a:pt x="1465" y="520"/>
                    </a:cubicBezTo>
                    <a:cubicBezTo>
                      <a:pt x="1470" y="520"/>
                      <a:pt x="1470" y="520"/>
                      <a:pt x="1470" y="520"/>
                    </a:cubicBezTo>
                    <a:cubicBezTo>
                      <a:pt x="1467" y="523"/>
                      <a:pt x="1467" y="523"/>
                      <a:pt x="1467" y="523"/>
                    </a:cubicBezTo>
                    <a:cubicBezTo>
                      <a:pt x="1465" y="525"/>
                      <a:pt x="1465" y="525"/>
                      <a:pt x="1465" y="525"/>
                    </a:cubicBezTo>
                    <a:lnTo>
                      <a:pt x="1461" y="529"/>
                    </a:lnTo>
                    <a:close/>
                    <a:moveTo>
                      <a:pt x="1466" y="515"/>
                    </a:moveTo>
                    <a:cubicBezTo>
                      <a:pt x="1459" y="515"/>
                      <a:pt x="1459" y="515"/>
                      <a:pt x="1459" y="515"/>
                    </a:cubicBezTo>
                    <a:cubicBezTo>
                      <a:pt x="1455" y="515"/>
                      <a:pt x="1455" y="515"/>
                      <a:pt x="1455" y="515"/>
                    </a:cubicBezTo>
                    <a:cubicBezTo>
                      <a:pt x="1451" y="515"/>
                      <a:pt x="1451" y="515"/>
                      <a:pt x="1451" y="515"/>
                    </a:cubicBezTo>
                    <a:cubicBezTo>
                      <a:pt x="1453" y="513"/>
                      <a:pt x="1453" y="513"/>
                      <a:pt x="1453" y="513"/>
                    </a:cubicBezTo>
                    <a:cubicBezTo>
                      <a:pt x="1455" y="511"/>
                      <a:pt x="1455" y="511"/>
                      <a:pt x="1455" y="511"/>
                    </a:cubicBezTo>
                    <a:cubicBezTo>
                      <a:pt x="1458" y="507"/>
                      <a:pt x="1458" y="507"/>
                      <a:pt x="1458" y="507"/>
                    </a:cubicBezTo>
                    <a:cubicBezTo>
                      <a:pt x="1459" y="507"/>
                      <a:pt x="1459" y="507"/>
                      <a:pt x="1459" y="507"/>
                    </a:cubicBezTo>
                    <a:cubicBezTo>
                      <a:pt x="1468" y="515"/>
                      <a:pt x="1468" y="515"/>
                      <a:pt x="1468" y="515"/>
                    </a:cubicBezTo>
                    <a:lnTo>
                      <a:pt x="1466" y="515"/>
                    </a:lnTo>
                    <a:close/>
                    <a:moveTo>
                      <a:pt x="1459" y="500"/>
                    </a:moveTo>
                    <a:cubicBezTo>
                      <a:pt x="1451" y="492"/>
                      <a:pt x="1451" y="492"/>
                      <a:pt x="1451" y="492"/>
                    </a:cubicBezTo>
                    <a:cubicBezTo>
                      <a:pt x="1452" y="492"/>
                      <a:pt x="1452" y="492"/>
                      <a:pt x="1452" y="492"/>
                    </a:cubicBezTo>
                    <a:cubicBezTo>
                      <a:pt x="1461" y="492"/>
                      <a:pt x="1461" y="492"/>
                      <a:pt x="1461" y="492"/>
                    </a:cubicBezTo>
                    <a:cubicBezTo>
                      <a:pt x="1467" y="492"/>
                      <a:pt x="1467" y="492"/>
                      <a:pt x="1467" y="492"/>
                    </a:cubicBezTo>
                    <a:cubicBezTo>
                      <a:pt x="1464" y="495"/>
                      <a:pt x="1464" y="495"/>
                      <a:pt x="1464" y="495"/>
                    </a:cubicBezTo>
                    <a:cubicBezTo>
                      <a:pt x="1460" y="499"/>
                      <a:pt x="1460" y="499"/>
                      <a:pt x="1460" y="499"/>
                    </a:cubicBezTo>
                    <a:lnTo>
                      <a:pt x="1459" y="500"/>
                    </a:lnTo>
                    <a:close/>
                    <a:moveTo>
                      <a:pt x="1464" y="487"/>
                    </a:moveTo>
                    <a:cubicBezTo>
                      <a:pt x="1456" y="487"/>
                      <a:pt x="1456" y="487"/>
                      <a:pt x="1456" y="487"/>
                    </a:cubicBezTo>
                    <a:cubicBezTo>
                      <a:pt x="1449" y="487"/>
                      <a:pt x="1449" y="487"/>
                      <a:pt x="1449" y="487"/>
                    </a:cubicBezTo>
                    <a:cubicBezTo>
                      <a:pt x="1452" y="484"/>
                      <a:pt x="1452" y="484"/>
                      <a:pt x="1452" y="484"/>
                    </a:cubicBezTo>
                    <a:cubicBezTo>
                      <a:pt x="1456" y="479"/>
                      <a:pt x="1456" y="479"/>
                      <a:pt x="1456" y="479"/>
                    </a:cubicBezTo>
                    <a:cubicBezTo>
                      <a:pt x="1457" y="477"/>
                      <a:pt x="1457" y="477"/>
                      <a:pt x="1457" y="477"/>
                    </a:cubicBezTo>
                    <a:cubicBezTo>
                      <a:pt x="1458" y="477"/>
                      <a:pt x="1458" y="477"/>
                      <a:pt x="1458" y="477"/>
                    </a:cubicBezTo>
                    <a:cubicBezTo>
                      <a:pt x="1462" y="482"/>
                      <a:pt x="1462" y="482"/>
                      <a:pt x="1462" y="482"/>
                    </a:cubicBezTo>
                    <a:cubicBezTo>
                      <a:pt x="1467" y="487"/>
                      <a:pt x="1467" y="487"/>
                      <a:pt x="1467" y="487"/>
                    </a:cubicBezTo>
                    <a:lnTo>
                      <a:pt x="1464" y="487"/>
                    </a:lnTo>
                    <a:close/>
                    <a:moveTo>
                      <a:pt x="1457" y="469"/>
                    </a:moveTo>
                    <a:cubicBezTo>
                      <a:pt x="1450" y="460"/>
                      <a:pt x="1450" y="460"/>
                      <a:pt x="1450" y="460"/>
                    </a:cubicBezTo>
                    <a:cubicBezTo>
                      <a:pt x="1449" y="460"/>
                      <a:pt x="1449" y="460"/>
                      <a:pt x="1449" y="460"/>
                    </a:cubicBezTo>
                    <a:cubicBezTo>
                      <a:pt x="1460" y="460"/>
                      <a:pt x="1460" y="460"/>
                      <a:pt x="1460" y="460"/>
                    </a:cubicBezTo>
                    <a:cubicBezTo>
                      <a:pt x="1465" y="460"/>
                      <a:pt x="1465" y="460"/>
                      <a:pt x="1465" y="460"/>
                    </a:cubicBezTo>
                    <a:cubicBezTo>
                      <a:pt x="1463" y="463"/>
                      <a:pt x="1463" y="463"/>
                      <a:pt x="1463" y="463"/>
                    </a:cubicBezTo>
                    <a:cubicBezTo>
                      <a:pt x="1458" y="468"/>
                      <a:pt x="1458" y="468"/>
                      <a:pt x="1458" y="468"/>
                    </a:cubicBezTo>
                    <a:lnTo>
                      <a:pt x="1457" y="469"/>
                    </a:lnTo>
                    <a:close/>
                    <a:moveTo>
                      <a:pt x="1463" y="455"/>
                    </a:moveTo>
                    <a:cubicBezTo>
                      <a:pt x="1454" y="455"/>
                      <a:pt x="1454" y="455"/>
                      <a:pt x="1454" y="455"/>
                    </a:cubicBezTo>
                    <a:cubicBezTo>
                      <a:pt x="1449" y="455"/>
                      <a:pt x="1449" y="455"/>
                      <a:pt x="1449" y="455"/>
                    </a:cubicBezTo>
                    <a:cubicBezTo>
                      <a:pt x="1451" y="452"/>
                      <a:pt x="1451" y="452"/>
                      <a:pt x="1451" y="452"/>
                    </a:cubicBezTo>
                    <a:cubicBezTo>
                      <a:pt x="1455" y="447"/>
                      <a:pt x="1455" y="447"/>
                      <a:pt x="1455" y="447"/>
                    </a:cubicBezTo>
                    <a:cubicBezTo>
                      <a:pt x="1456" y="445"/>
                      <a:pt x="1456" y="445"/>
                      <a:pt x="1456" y="445"/>
                    </a:cubicBezTo>
                    <a:cubicBezTo>
                      <a:pt x="1465" y="455"/>
                      <a:pt x="1465" y="455"/>
                      <a:pt x="1465" y="455"/>
                    </a:cubicBezTo>
                    <a:lnTo>
                      <a:pt x="1463" y="455"/>
                    </a:lnTo>
                    <a:close/>
                    <a:moveTo>
                      <a:pt x="1456" y="437"/>
                    </a:moveTo>
                    <a:cubicBezTo>
                      <a:pt x="1448" y="429"/>
                      <a:pt x="1448" y="429"/>
                      <a:pt x="1448" y="429"/>
                    </a:cubicBezTo>
                    <a:cubicBezTo>
                      <a:pt x="1453" y="429"/>
                      <a:pt x="1453" y="429"/>
                      <a:pt x="1453" y="429"/>
                    </a:cubicBezTo>
                    <a:cubicBezTo>
                      <a:pt x="1457" y="429"/>
                      <a:pt x="1457" y="429"/>
                      <a:pt x="1457" y="429"/>
                    </a:cubicBezTo>
                    <a:cubicBezTo>
                      <a:pt x="1460" y="429"/>
                      <a:pt x="1460" y="429"/>
                      <a:pt x="1460" y="429"/>
                    </a:cubicBezTo>
                    <a:cubicBezTo>
                      <a:pt x="1463" y="429"/>
                      <a:pt x="1463" y="429"/>
                      <a:pt x="1463" y="429"/>
                    </a:cubicBezTo>
                    <a:cubicBezTo>
                      <a:pt x="1462" y="430"/>
                      <a:pt x="1462" y="430"/>
                      <a:pt x="1462" y="430"/>
                    </a:cubicBezTo>
                    <a:cubicBezTo>
                      <a:pt x="1460" y="432"/>
                      <a:pt x="1460" y="432"/>
                      <a:pt x="1460" y="432"/>
                    </a:cubicBezTo>
                    <a:cubicBezTo>
                      <a:pt x="1459" y="434"/>
                      <a:pt x="1459" y="434"/>
                      <a:pt x="1459" y="434"/>
                    </a:cubicBezTo>
                    <a:lnTo>
                      <a:pt x="1456" y="437"/>
                    </a:lnTo>
                    <a:close/>
                    <a:moveTo>
                      <a:pt x="1458" y="424"/>
                    </a:moveTo>
                    <a:cubicBezTo>
                      <a:pt x="1455" y="424"/>
                      <a:pt x="1455" y="424"/>
                      <a:pt x="1455" y="424"/>
                    </a:cubicBezTo>
                    <a:cubicBezTo>
                      <a:pt x="1452" y="424"/>
                      <a:pt x="1452" y="424"/>
                      <a:pt x="1452" y="424"/>
                    </a:cubicBezTo>
                    <a:cubicBezTo>
                      <a:pt x="1449" y="424"/>
                      <a:pt x="1449" y="424"/>
                      <a:pt x="1449" y="424"/>
                    </a:cubicBezTo>
                    <a:cubicBezTo>
                      <a:pt x="1450" y="422"/>
                      <a:pt x="1450" y="422"/>
                      <a:pt x="1450" y="422"/>
                    </a:cubicBezTo>
                    <a:cubicBezTo>
                      <a:pt x="1452" y="421"/>
                      <a:pt x="1452" y="421"/>
                      <a:pt x="1452" y="421"/>
                    </a:cubicBezTo>
                    <a:cubicBezTo>
                      <a:pt x="1453" y="419"/>
                      <a:pt x="1453" y="419"/>
                      <a:pt x="1453" y="419"/>
                    </a:cubicBezTo>
                    <a:cubicBezTo>
                      <a:pt x="1455" y="418"/>
                      <a:pt x="1455" y="418"/>
                      <a:pt x="1455" y="418"/>
                    </a:cubicBezTo>
                    <a:cubicBezTo>
                      <a:pt x="1461" y="424"/>
                      <a:pt x="1461" y="424"/>
                      <a:pt x="1461" y="424"/>
                    </a:cubicBezTo>
                    <a:lnTo>
                      <a:pt x="1458" y="424"/>
                    </a:lnTo>
                    <a:close/>
                    <a:moveTo>
                      <a:pt x="1455" y="411"/>
                    </a:moveTo>
                    <a:cubicBezTo>
                      <a:pt x="1449" y="405"/>
                      <a:pt x="1449" y="405"/>
                      <a:pt x="1449" y="405"/>
                    </a:cubicBezTo>
                    <a:cubicBezTo>
                      <a:pt x="1455" y="406"/>
                      <a:pt x="1455" y="406"/>
                      <a:pt x="1455" y="406"/>
                    </a:cubicBezTo>
                    <a:cubicBezTo>
                      <a:pt x="1459" y="406"/>
                      <a:pt x="1459" y="406"/>
                      <a:pt x="1459" y="406"/>
                    </a:cubicBezTo>
                    <a:cubicBezTo>
                      <a:pt x="1460" y="406"/>
                      <a:pt x="1460" y="406"/>
                      <a:pt x="1460" y="406"/>
                    </a:cubicBezTo>
                    <a:cubicBezTo>
                      <a:pt x="1460" y="406"/>
                      <a:pt x="1460" y="406"/>
                      <a:pt x="1460" y="406"/>
                    </a:cubicBezTo>
                    <a:cubicBezTo>
                      <a:pt x="1458" y="408"/>
                      <a:pt x="1458" y="408"/>
                      <a:pt x="1458" y="408"/>
                    </a:cubicBezTo>
                    <a:lnTo>
                      <a:pt x="1455" y="411"/>
                    </a:lnTo>
                    <a:close/>
                    <a:moveTo>
                      <a:pt x="1454" y="400"/>
                    </a:moveTo>
                    <a:cubicBezTo>
                      <a:pt x="1450" y="400"/>
                      <a:pt x="1450" y="400"/>
                      <a:pt x="1450" y="400"/>
                    </a:cubicBezTo>
                    <a:cubicBezTo>
                      <a:pt x="1448" y="400"/>
                      <a:pt x="1448" y="400"/>
                      <a:pt x="1448" y="400"/>
                    </a:cubicBezTo>
                    <a:cubicBezTo>
                      <a:pt x="1449" y="400"/>
                      <a:pt x="1449" y="400"/>
                      <a:pt x="1449" y="400"/>
                    </a:cubicBezTo>
                    <a:cubicBezTo>
                      <a:pt x="1451" y="398"/>
                      <a:pt x="1451" y="398"/>
                      <a:pt x="1451" y="398"/>
                    </a:cubicBezTo>
                    <a:cubicBezTo>
                      <a:pt x="1454" y="395"/>
                      <a:pt x="1454" y="395"/>
                      <a:pt x="1454" y="395"/>
                    </a:cubicBezTo>
                    <a:cubicBezTo>
                      <a:pt x="1459" y="400"/>
                      <a:pt x="1459" y="400"/>
                      <a:pt x="1459" y="400"/>
                    </a:cubicBezTo>
                    <a:lnTo>
                      <a:pt x="1454" y="400"/>
                    </a:lnTo>
                    <a:close/>
                    <a:moveTo>
                      <a:pt x="1454" y="388"/>
                    </a:moveTo>
                    <a:cubicBezTo>
                      <a:pt x="1454" y="388"/>
                      <a:pt x="1454" y="388"/>
                      <a:pt x="1454" y="388"/>
                    </a:cubicBezTo>
                    <a:cubicBezTo>
                      <a:pt x="1448" y="383"/>
                      <a:pt x="1448" y="383"/>
                      <a:pt x="1448" y="383"/>
                    </a:cubicBezTo>
                    <a:cubicBezTo>
                      <a:pt x="1449" y="383"/>
                      <a:pt x="1449" y="383"/>
                      <a:pt x="1449" y="383"/>
                    </a:cubicBezTo>
                    <a:cubicBezTo>
                      <a:pt x="1454" y="383"/>
                      <a:pt x="1454" y="383"/>
                      <a:pt x="1454" y="383"/>
                    </a:cubicBezTo>
                    <a:cubicBezTo>
                      <a:pt x="1459" y="383"/>
                      <a:pt x="1459" y="383"/>
                      <a:pt x="1459" y="383"/>
                    </a:cubicBezTo>
                    <a:cubicBezTo>
                      <a:pt x="1456" y="385"/>
                      <a:pt x="1456" y="385"/>
                      <a:pt x="1456" y="385"/>
                    </a:cubicBezTo>
                    <a:lnTo>
                      <a:pt x="1454" y="388"/>
                    </a:lnTo>
                    <a:close/>
                    <a:moveTo>
                      <a:pt x="1454" y="378"/>
                    </a:moveTo>
                    <a:cubicBezTo>
                      <a:pt x="1449" y="378"/>
                      <a:pt x="1449" y="378"/>
                      <a:pt x="1449" y="378"/>
                    </a:cubicBezTo>
                    <a:cubicBezTo>
                      <a:pt x="1448" y="378"/>
                      <a:pt x="1448" y="378"/>
                      <a:pt x="1448" y="378"/>
                    </a:cubicBezTo>
                    <a:cubicBezTo>
                      <a:pt x="1448" y="378"/>
                      <a:pt x="1448" y="378"/>
                      <a:pt x="1448" y="378"/>
                    </a:cubicBezTo>
                    <a:cubicBezTo>
                      <a:pt x="1451" y="375"/>
                      <a:pt x="1451" y="375"/>
                      <a:pt x="1451" y="375"/>
                    </a:cubicBezTo>
                    <a:cubicBezTo>
                      <a:pt x="1453" y="372"/>
                      <a:pt x="1453" y="372"/>
                      <a:pt x="1453" y="372"/>
                    </a:cubicBezTo>
                    <a:cubicBezTo>
                      <a:pt x="1459" y="378"/>
                      <a:pt x="1459" y="378"/>
                      <a:pt x="1459" y="378"/>
                    </a:cubicBezTo>
                    <a:lnTo>
                      <a:pt x="1454" y="378"/>
                    </a:lnTo>
                    <a:close/>
                    <a:moveTo>
                      <a:pt x="1453" y="365"/>
                    </a:moveTo>
                    <a:cubicBezTo>
                      <a:pt x="1448" y="360"/>
                      <a:pt x="1448" y="360"/>
                      <a:pt x="1448" y="360"/>
                    </a:cubicBezTo>
                    <a:cubicBezTo>
                      <a:pt x="1457" y="360"/>
                      <a:pt x="1457" y="360"/>
                      <a:pt x="1457" y="360"/>
                    </a:cubicBezTo>
                    <a:cubicBezTo>
                      <a:pt x="1458" y="360"/>
                      <a:pt x="1458" y="360"/>
                      <a:pt x="1458" y="360"/>
                    </a:cubicBezTo>
                    <a:cubicBezTo>
                      <a:pt x="1457" y="360"/>
                      <a:pt x="1457" y="360"/>
                      <a:pt x="1457" y="360"/>
                    </a:cubicBezTo>
                    <a:lnTo>
                      <a:pt x="1453" y="365"/>
                    </a:lnTo>
                    <a:close/>
                    <a:moveTo>
                      <a:pt x="1457" y="355"/>
                    </a:moveTo>
                    <a:cubicBezTo>
                      <a:pt x="1452" y="355"/>
                      <a:pt x="1452" y="355"/>
                      <a:pt x="1452" y="355"/>
                    </a:cubicBezTo>
                    <a:cubicBezTo>
                      <a:pt x="1446" y="355"/>
                      <a:pt x="1446" y="355"/>
                      <a:pt x="1446" y="355"/>
                    </a:cubicBezTo>
                    <a:cubicBezTo>
                      <a:pt x="1448" y="352"/>
                      <a:pt x="1448" y="352"/>
                      <a:pt x="1448" y="352"/>
                    </a:cubicBezTo>
                    <a:cubicBezTo>
                      <a:pt x="1451" y="349"/>
                      <a:pt x="1451" y="349"/>
                      <a:pt x="1451" y="349"/>
                    </a:cubicBezTo>
                    <a:cubicBezTo>
                      <a:pt x="1452" y="347"/>
                      <a:pt x="1452" y="347"/>
                      <a:pt x="1452" y="347"/>
                    </a:cubicBezTo>
                    <a:cubicBezTo>
                      <a:pt x="1458" y="355"/>
                      <a:pt x="1458" y="355"/>
                      <a:pt x="1458" y="355"/>
                    </a:cubicBezTo>
                    <a:lnTo>
                      <a:pt x="1457" y="355"/>
                    </a:lnTo>
                    <a:close/>
                    <a:moveTo>
                      <a:pt x="1452" y="338"/>
                    </a:moveTo>
                    <a:cubicBezTo>
                      <a:pt x="1452" y="338"/>
                      <a:pt x="1452" y="338"/>
                      <a:pt x="1452" y="338"/>
                    </a:cubicBezTo>
                    <a:cubicBezTo>
                      <a:pt x="1450" y="336"/>
                      <a:pt x="1450" y="336"/>
                      <a:pt x="1450" y="336"/>
                    </a:cubicBezTo>
                    <a:cubicBezTo>
                      <a:pt x="1446" y="330"/>
                      <a:pt x="1446" y="330"/>
                      <a:pt x="1446" y="330"/>
                    </a:cubicBezTo>
                    <a:cubicBezTo>
                      <a:pt x="1448" y="330"/>
                      <a:pt x="1448" y="330"/>
                      <a:pt x="1448" y="330"/>
                    </a:cubicBezTo>
                    <a:cubicBezTo>
                      <a:pt x="1456" y="330"/>
                      <a:pt x="1456" y="330"/>
                      <a:pt x="1456" y="330"/>
                    </a:cubicBezTo>
                    <a:cubicBezTo>
                      <a:pt x="1457" y="330"/>
                      <a:pt x="1457" y="330"/>
                      <a:pt x="1457" y="330"/>
                    </a:cubicBezTo>
                    <a:cubicBezTo>
                      <a:pt x="1457" y="331"/>
                      <a:pt x="1457" y="331"/>
                      <a:pt x="1457" y="331"/>
                    </a:cubicBezTo>
                    <a:cubicBezTo>
                      <a:pt x="1453" y="336"/>
                      <a:pt x="1453" y="336"/>
                      <a:pt x="1453" y="336"/>
                    </a:cubicBezTo>
                    <a:lnTo>
                      <a:pt x="1452" y="338"/>
                    </a:lnTo>
                    <a:close/>
                    <a:moveTo>
                      <a:pt x="1456" y="325"/>
                    </a:moveTo>
                    <a:cubicBezTo>
                      <a:pt x="1451" y="325"/>
                      <a:pt x="1451" y="325"/>
                      <a:pt x="1451" y="325"/>
                    </a:cubicBezTo>
                    <a:cubicBezTo>
                      <a:pt x="1446" y="325"/>
                      <a:pt x="1446" y="325"/>
                      <a:pt x="1446" y="325"/>
                    </a:cubicBezTo>
                    <a:cubicBezTo>
                      <a:pt x="1448" y="322"/>
                      <a:pt x="1448" y="322"/>
                      <a:pt x="1448" y="322"/>
                    </a:cubicBezTo>
                    <a:cubicBezTo>
                      <a:pt x="1450" y="319"/>
                      <a:pt x="1450" y="319"/>
                      <a:pt x="1450" y="319"/>
                    </a:cubicBezTo>
                    <a:cubicBezTo>
                      <a:pt x="1451" y="318"/>
                      <a:pt x="1451" y="318"/>
                      <a:pt x="1451" y="318"/>
                    </a:cubicBezTo>
                    <a:cubicBezTo>
                      <a:pt x="1457" y="325"/>
                      <a:pt x="1457" y="325"/>
                      <a:pt x="1457" y="325"/>
                    </a:cubicBezTo>
                    <a:lnTo>
                      <a:pt x="1456" y="325"/>
                    </a:lnTo>
                    <a:close/>
                    <a:moveTo>
                      <a:pt x="1451" y="309"/>
                    </a:moveTo>
                    <a:cubicBezTo>
                      <a:pt x="1451" y="309"/>
                      <a:pt x="1451" y="309"/>
                      <a:pt x="1451" y="309"/>
                    </a:cubicBezTo>
                    <a:cubicBezTo>
                      <a:pt x="1451" y="309"/>
                      <a:pt x="1451" y="309"/>
                      <a:pt x="1451" y="309"/>
                    </a:cubicBezTo>
                    <a:cubicBezTo>
                      <a:pt x="1446" y="302"/>
                      <a:pt x="1446" y="302"/>
                      <a:pt x="1446" y="302"/>
                    </a:cubicBezTo>
                    <a:cubicBezTo>
                      <a:pt x="1446" y="302"/>
                      <a:pt x="1446" y="302"/>
                      <a:pt x="1446" y="302"/>
                    </a:cubicBezTo>
                    <a:cubicBezTo>
                      <a:pt x="1455" y="302"/>
                      <a:pt x="1455" y="302"/>
                      <a:pt x="1455" y="302"/>
                    </a:cubicBezTo>
                    <a:cubicBezTo>
                      <a:pt x="1455" y="302"/>
                      <a:pt x="1455" y="302"/>
                      <a:pt x="1455" y="302"/>
                    </a:cubicBezTo>
                    <a:cubicBezTo>
                      <a:pt x="1455" y="302"/>
                      <a:pt x="1455" y="302"/>
                      <a:pt x="1455" y="302"/>
                    </a:cubicBezTo>
                    <a:cubicBezTo>
                      <a:pt x="1452" y="307"/>
                      <a:pt x="1452" y="307"/>
                      <a:pt x="1452" y="307"/>
                    </a:cubicBezTo>
                    <a:lnTo>
                      <a:pt x="1451" y="309"/>
                    </a:lnTo>
                    <a:close/>
                    <a:moveTo>
                      <a:pt x="1454" y="297"/>
                    </a:moveTo>
                    <a:cubicBezTo>
                      <a:pt x="1450" y="297"/>
                      <a:pt x="1450" y="297"/>
                      <a:pt x="1450" y="297"/>
                    </a:cubicBezTo>
                    <a:cubicBezTo>
                      <a:pt x="1446" y="297"/>
                      <a:pt x="1446" y="297"/>
                      <a:pt x="1446" y="297"/>
                    </a:cubicBezTo>
                    <a:cubicBezTo>
                      <a:pt x="1447" y="294"/>
                      <a:pt x="1447" y="294"/>
                      <a:pt x="1447" y="294"/>
                    </a:cubicBezTo>
                    <a:cubicBezTo>
                      <a:pt x="1449" y="292"/>
                      <a:pt x="1449" y="292"/>
                      <a:pt x="1449" y="292"/>
                    </a:cubicBezTo>
                    <a:cubicBezTo>
                      <a:pt x="1450" y="290"/>
                      <a:pt x="1450" y="290"/>
                      <a:pt x="1450" y="290"/>
                    </a:cubicBezTo>
                    <a:cubicBezTo>
                      <a:pt x="1455" y="297"/>
                      <a:pt x="1455" y="297"/>
                      <a:pt x="1455" y="297"/>
                    </a:cubicBezTo>
                    <a:lnTo>
                      <a:pt x="1454" y="297"/>
                    </a:lnTo>
                    <a:close/>
                    <a:moveTo>
                      <a:pt x="1451" y="280"/>
                    </a:moveTo>
                    <a:cubicBezTo>
                      <a:pt x="1450" y="282"/>
                      <a:pt x="1450" y="282"/>
                      <a:pt x="1450" y="282"/>
                    </a:cubicBezTo>
                    <a:cubicBezTo>
                      <a:pt x="1450" y="282"/>
                      <a:pt x="1450" y="282"/>
                      <a:pt x="1450" y="282"/>
                    </a:cubicBezTo>
                    <a:cubicBezTo>
                      <a:pt x="1449" y="280"/>
                      <a:pt x="1449" y="280"/>
                      <a:pt x="1449" y="280"/>
                    </a:cubicBezTo>
                    <a:cubicBezTo>
                      <a:pt x="1446" y="276"/>
                      <a:pt x="1446" y="276"/>
                      <a:pt x="1446" y="276"/>
                    </a:cubicBezTo>
                    <a:cubicBezTo>
                      <a:pt x="1446" y="276"/>
                      <a:pt x="1446" y="276"/>
                      <a:pt x="1446" y="276"/>
                    </a:cubicBezTo>
                    <a:cubicBezTo>
                      <a:pt x="1448" y="276"/>
                      <a:pt x="1448" y="276"/>
                      <a:pt x="1448" y="276"/>
                    </a:cubicBezTo>
                    <a:cubicBezTo>
                      <a:pt x="1452" y="276"/>
                      <a:pt x="1452" y="276"/>
                      <a:pt x="1452" y="276"/>
                    </a:cubicBezTo>
                    <a:cubicBezTo>
                      <a:pt x="1454" y="276"/>
                      <a:pt x="1454" y="276"/>
                      <a:pt x="1454" y="276"/>
                    </a:cubicBezTo>
                    <a:cubicBezTo>
                      <a:pt x="1453" y="277"/>
                      <a:pt x="1453" y="277"/>
                      <a:pt x="1453" y="277"/>
                    </a:cubicBezTo>
                    <a:cubicBezTo>
                      <a:pt x="1451" y="279"/>
                      <a:pt x="1451" y="279"/>
                      <a:pt x="1451" y="279"/>
                    </a:cubicBezTo>
                    <a:lnTo>
                      <a:pt x="1451" y="280"/>
                    </a:lnTo>
                    <a:close/>
                    <a:moveTo>
                      <a:pt x="1452" y="271"/>
                    </a:moveTo>
                    <a:cubicBezTo>
                      <a:pt x="1449" y="271"/>
                      <a:pt x="1449" y="271"/>
                      <a:pt x="1449" y="271"/>
                    </a:cubicBezTo>
                    <a:cubicBezTo>
                      <a:pt x="1447" y="271"/>
                      <a:pt x="1447" y="271"/>
                      <a:pt x="1447" y="271"/>
                    </a:cubicBezTo>
                    <a:cubicBezTo>
                      <a:pt x="1445" y="271"/>
                      <a:pt x="1445" y="271"/>
                      <a:pt x="1445" y="271"/>
                    </a:cubicBezTo>
                    <a:cubicBezTo>
                      <a:pt x="1446" y="270"/>
                      <a:pt x="1446" y="270"/>
                      <a:pt x="1446" y="270"/>
                    </a:cubicBezTo>
                    <a:cubicBezTo>
                      <a:pt x="1447" y="269"/>
                      <a:pt x="1447" y="269"/>
                      <a:pt x="1447" y="269"/>
                    </a:cubicBezTo>
                    <a:cubicBezTo>
                      <a:pt x="1448" y="267"/>
                      <a:pt x="1448" y="267"/>
                      <a:pt x="1448" y="267"/>
                    </a:cubicBezTo>
                    <a:cubicBezTo>
                      <a:pt x="1449" y="265"/>
                      <a:pt x="1449" y="265"/>
                      <a:pt x="1449" y="265"/>
                    </a:cubicBezTo>
                    <a:cubicBezTo>
                      <a:pt x="1454" y="271"/>
                      <a:pt x="1454" y="271"/>
                      <a:pt x="1454" y="271"/>
                    </a:cubicBezTo>
                    <a:lnTo>
                      <a:pt x="1452" y="271"/>
                    </a:lnTo>
                    <a:close/>
                    <a:moveTo>
                      <a:pt x="1452" y="252"/>
                    </a:moveTo>
                    <a:cubicBezTo>
                      <a:pt x="1450" y="255"/>
                      <a:pt x="1450" y="255"/>
                      <a:pt x="1450" y="255"/>
                    </a:cubicBezTo>
                    <a:cubicBezTo>
                      <a:pt x="1449" y="256"/>
                      <a:pt x="1449" y="256"/>
                      <a:pt x="1449" y="256"/>
                    </a:cubicBezTo>
                    <a:cubicBezTo>
                      <a:pt x="1445" y="250"/>
                      <a:pt x="1445" y="250"/>
                      <a:pt x="1445" y="250"/>
                    </a:cubicBezTo>
                    <a:cubicBezTo>
                      <a:pt x="1445" y="250"/>
                      <a:pt x="1445" y="250"/>
                      <a:pt x="1445" y="250"/>
                    </a:cubicBezTo>
                    <a:cubicBezTo>
                      <a:pt x="1450" y="250"/>
                      <a:pt x="1450" y="250"/>
                      <a:pt x="1450" y="250"/>
                    </a:cubicBezTo>
                    <a:cubicBezTo>
                      <a:pt x="1451" y="250"/>
                      <a:pt x="1451" y="250"/>
                      <a:pt x="1451" y="250"/>
                    </a:cubicBezTo>
                    <a:cubicBezTo>
                      <a:pt x="1453" y="250"/>
                      <a:pt x="1453" y="250"/>
                      <a:pt x="1453" y="250"/>
                    </a:cubicBezTo>
                    <a:cubicBezTo>
                      <a:pt x="1452" y="251"/>
                      <a:pt x="1452" y="251"/>
                      <a:pt x="1452" y="251"/>
                    </a:cubicBezTo>
                    <a:lnTo>
                      <a:pt x="1452" y="252"/>
                    </a:lnTo>
                    <a:close/>
                    <a:moveTo>
                      <a:pt x="1450" y="207"/>
                    </a:moveTo>
                    <a:cubicBezTo>
                      <a:pt x="1451" y="206"/>
                      <a:pt x="1451" y="206"/>
                      <a:pt x="1451" y="206"/>
                    </a:cubicBezTo>
                    <a:cubicBezTo>
                      <a:pt x="1452" y="205"/>
                      <a:pt x="1452" y="205"/>
                      <a:pt x="1452" y="205"/>
                    </a:cubicBezTo>
                    <a:cubicBezTo>
                      <a:pt x="1453" y="204"/>
                      <a:pt x="1453" y="204"/>
                      <a:pt x="1453" y="204"/>
                    </a:cubicBezTo>
                    <a:cubicBezTo>
                      <a:pt x="1453" y="207"/>
                      <a:pt x="1453" y="207"/>
                      <a:pt x="1453" y="207"/>
                    </a:cubicBezTo>
                    <a:cubicBezTo>
                      <a:pt x="1453" y="207"/>
                      <a:pt x="1453" y="207"/>
                      <a:pt x="1453" y="207"/>
                    </a:cubicBezTo>
                    <a:cubicBezTo>
                      <a:pt x="1453" y="211"/>
                      <a:pt x="1453" y="211"/>
                      <a:pt x="1453" y="211"/>
                    </a:cubicBezTo>
                    <a:lnTo>
                      <a:pt x="1450" y="207"/>
                    </a:lnTo>
                    <a:close/>
                    <a:moveTo>
                      <a:pt x="1450" y="185"/>
                    </a:moveTo>
                    <a:cubicBezTo>
                      <a:pt x="1451" y="184"/>
                      <a:pt x="1451" y="184"/>
                      <a:pt x="1451" y="184"/>
                    </a:cubicBezTo>
                    <a:cubicBezTo>
                      <a:pt x="1452" y="183"/>
                      <a:pt x="1452" y="183"/>
                      <a:pt x="1452" y="183"/>
                    </a:cubicBezTo>
                    <a:cubicBezTo>
                      <a:pt x="1452" y="185"/>
                      <a:pt x="1452" y="185"/>
                      <a:pt x="1452" y="185"/>
                    </a:cubicBezTo>
                    <a:cubicBezTo>
                      <a:pt x="1452" y="187"/>
                      <a:pt x="1452" y="187"/>
                      <a:pt x="1452" y="187"/>
                    </a:cubicBezTo>
                    <a:lnTo>
                      <a:pt x="1450" y="185"/>
                    </a:lnTo>
                    <a:close/>
                    <a:moveTo>
                      <a:pt x="1449" y="162"/>
                    </a:moveTo>
                    <a:cubicBezTo>
                      <a:pt x="1450" y="161"/>
                      <a:pt x="1450" y="161"/>
                      <a:pt x="1450" y="161"/>
                    </a:cubicBezTo>
                    <a:cubicBezTo>
                      <a:pt x="1451" y="159"/>
                      <a:pt x="1451" y="159"/>
                      <a:pt x="1451" y="159"/>
                    </a:cubicBezTo>
                    <a:cubicBezTo>
                      <a:pt x="1451" y="161"/>
                      <a:pt x="1451" y="161"/>
                      <a:pt x="1451" y="161"/>
                    </a:cubicBezTo>
                    <a:cubicBezTo>
                      <a:pt x="1451" y="165"/>
                      <a:pt x="1451" y="165"/>
                      <a:pt x="1451" y="165"/>
                    </a:cubicBezTo>
                    <a:lnTo>
                      <a:pt x="1449" y="162"/>
                    </a:lnTo>
                    <a:close/>
                    <a:moveTo>
                      <a:pt x="1447" y="144"/>
                    </a:moveTo>
                    <a:cubicBezTo>
                      <a:pt x="1447" y="145"/>
                      <a:pt x="1447" y="145"/>
                      <a:pt x="1446" y="145"/>
                    </a:cubicBezTo>
                    <a:cubicBezTo>
                      <a:pt x="1446" y="145"/>
                      <a:pt x="1445" y="145"/>
                      <a:pt x="1444" y="145"/>
                    </a:cubicBezTo>
                    <a:cubicBezTo>
                      <a:pt x="1443" y="146"/>
                      <a:pt x="1442" y="146"/>
                      <a:pt x="1441" y="146"/>
                    </a:cubicBezTo>
                    <a:cubicBezTo>
                      <a:pt x="1441" y="143"/>
                      <a:pt x="1441" y="143"/>
                      <a:pt x="1441" y="143"/>
                    </a:cubicBezTo>
                    <a:cubicBezTo>
                      <a:pt x="1441" y="139"/>
                      <a:pt x="1441" y="139"/>
                      <a:pt x="1441" y="139"/>
                    </a:cubicBezTo>
                    <a:cubicBezTo>
                      <a:pt x="1441" y="130"/>
                      <a:pt x="1441" y="130"/>
                      <a:pt x="1441" y="130"/>
                    </a:cubicBezTo>
                    <a:cubicBezTo>
                      <a:pt x="1441" y="125"/>
                      <a:pt x="1441" y="125"/>
                      <a:pt x="1441" y="125"/>
                    </a:cubicBezTo>
                    <a:cubicBezTo>
                      <a:pt x="1441" y="124"/>
                      <a:pt x="1441" y="124"/>
                      <a:pt x="1441" y="124"/>
                    </a:cubicBezTo>
                    <a:cubicBezTo>
                      <a:pt x="1446" y="124"/>
                      <a:pt x="1446" y="124"/>
                      <a:pt x="1446" y="124"/>
                    </a:cubicBezTo>
                    <a:cubicBezTo>
                      <a:pt x="1449" y="124"/>
                      <a:pt x="1449" y="124"/>
                      <a:pt x="1449" y="124"/>
                    </a:cubicBezTo>
                    <a:cubicBezTo>
                      <a:pt x="1449" y="127"/>
                      <a:pt x="1449" y="127"/>
                      <a:pt x="1449" y="127"/>
                    </a:cubicBezTo>
                    <a:cubicBezTo>
                      <a:pt x="1449" y="132"/>
                      <a:pt x="1449" y="132"/>
                      <a:pt x="1449" y="132"/>
                    </a:cubicBezTo>
                    <a:cubicBezTo>
                      <a:pt x="1450" y="138"/>
                      <a:pt x="1450" y="138"/>
                      <a:pt x="1450" y="138"/>
                    </a:cubicBezTo>
                    <a:cubicBezTo>
                      <a:pt x="1450" y="143"/>
                      <a:pt x="1450" y="143"/>
                      <a:pt x="1450" y="143"/>
                    </a:cubicBezTo>
                    <a:cubicBezTo>
                      <a:pt x="1449" y="144"/>
                      <a:pt x="1448" y="144"/>
                      <a:pt x="1447" y="144"/>
                    </a:cubicBezTo>
                    <a:close/>
                    <a:moveTo>
                      <a:pt x="1441" y="473"/>
                    </a:moveTo>
                    <a:cubicBezTo>
                      <a:pt x="1441" y="481"/>
                      <a:pt x="1441" y="481"/>
                      <a:pt x="1441" y="481"/>
                    </a:cubicBezTo>
                    <a:cubicBezTo>
                      <a:pt x="1436" y="473"/>
                      <a:pt x="1436" y="473"/>
                      <a:pt x="1436" y="473"/>
                    </a:cubicBezTo>
                    <a:cubicBezTo>
                      <a:pt x="1438" y="470"/>
                      <a:pt x="1438" y="470"/>
                      <a:pt x="1438" y="470"/>
                    </a:cubicBezTo>
                    <a:cubicBezTo>
                      <a:pt x="1441" y="465"/>
                      <a:pt x="1441" y="465"/>
                      <a:pt x="1441" y="465"/>
                    </a:cubicBezTo>
                    <a:lnTo>
                      <a:pt x="1441" y="473"/>
                    </a:lnTo>
                    <a:close/>
                    <a:moveTo>
                      <a:pt x="1436" y="441"/>
                    </a:moveTo>
                    <a:cubicBezTo>
                      <a:pt x="1438" y="439"/>
                      <a:pt x="1438" y="439"/>
                      <a:pt x="1438" y="439"/>
                    </a:cubicBezTo>
                    <a:cubicBezTo>
                      <a:pt x="1440" y="434"/>
                      <a:pt x="1440" y="434"/>
                      <a:pt x="1440" y="434"/>
                    </a:cubicBezTo>
                    <a:cubicBezTo>
                      <a:pt x="1441" y="441"/>
                      <a:pt x="1441" y="441"/>
                      <a:pt x="1441" y="441"/>
                    </a:cubicBezTo>
                    <a:cubicBezTo>
                      <a:pt x="1441" y="449"/>
                      <a:pt x="1441" y="449"/>
                      <a:pt x="1441" y="449"/>
                    </a:cubicBezTo>
                    <a:lnTo>
                      <a:pt x="1436" y="441"/>
                    </a:lnTo>
                    <a:close/>
                    <a:moveTo>
                      <a:pt x="1436" y="414"/>
                    </a:moveTo>
                    <a:cubicBezTo>
                      <a:pt x="1437" y="413"/>
                      <a:pt x="1437" y="413"/>
                      <a:pt x="1437" y="413"/>
                    </a:cubicBezTo>
                    <a:cubicBezTo>
                      <a:pt x="1439" y="411"/>
                      <a:pt x="1439" y="411"/>
                      <a:pt x="1439" y="411"/>
                    </a:cubicBezTo>
                    <a:cubicBezTo>
                      <a:pt x="1440" y="410"/>
                      <a:pt x="1440" y="410"/>
                      <a:pt x="1440" y="410"/>
                    </a:cubicBezTo>
                    <a:cubicBezTo>
                      <a:pt x="1440" y="413"/>
                      <a:pt x="1440" y="413"/>
                      <a:pt x="1440" y="413"/>
                    </a:cubicBezTo>
                    <a:cubicBezTo>
                      <a:pt x="1440" y="416"/>
                      <a:pt x="1440" y="416"/>
                      <a:pt x="1440" y="416"/>
                    </a:cubicBezTo>
                    <a:cubicBezTo>
                      <a:pt x="1440" y="419"/>
                      <a:pt x="1440" y="419"/>
                      <a:pt x="1440" y="419"/>
                    </a:cubicBezTo>
                    <a:lnTo>
                      <a:pt x="1436" y="414"/>
                    </a:lnTo>
                    <a:close/>
                    <a:moveTo>
                      <a:pt x="1436" y="392"/>
                    </a:moveTo>
                    <a:cubicBezTo>
                      <a:pt x="1438" y="389"/>
                      <a:pt x="1438" y="389"/>
                      <a:pt x="1438" y="389"/>
                    </a:cubicBezTo>
                    <a:cubicBezTo>
                      <a:pt x="1440" y="388"/>
                      <a:pt x="1440" y="388"/>
                      <a:pt x="1440" y="388"/>
                    </a:cubicBezTo>
                    <a:cubicBezTo>
                      <a:pt x="1440" y="391"/>
                      <a:pt x="1440" y="391"/>
                      <a:pt x="1440" y="391"/>
                    </a:cubicBezTo>
                    <a:cubicBezTo>
                      <a:pt x="1440" y="396"/>
                      <a:pt x="1440" y="396"/>
                      <a:pt x="1440" y="396"/>
                    </a:cubicBezTo>
                    <a:lnTo>
                      <a:pt x="1436" y="392"/>
                    </a:lnTo>
                    <a:close/>
                    <a:moveTo>
                      <a:pt x="1436" y="369"/>
                    </a:moveTo>
                    <a:cubicBezTo>
                      <a:pt x="1438" y="367"/>
                      <a:pt x="1438" y="367"/>
                      <a:pt x="1438" y="367"/>
                    </a:cubicBezTo>
                    <a:cubicBezTo>
                      <a:pt x="1439" y="365"/>
                      <a:pt x="1439" y="365"/>
                      <a:pt x="1439" y="365"/>
                    </a:cubicBezTo>
                    <a:cubicBezTo>
                      <a:pt x="1439" y="369"/>
                      <a:pt x="1439" y="369"/>
                      <a:pt x="1439" y="369"/>
                    </a:cubicBezTo>
                    <a:cubicBezTo>
                      <a:pt x="1439" y="373"/>
                      <a:pt x="1439" y="373"/>
                      <a:pt x="1439" y="373"/>
                    </a:cubicBezTo>
                    <a:lnTo>
                      <a:pt x="1436" y="369"/>
                    </a:lnTo>
                    <a:close/>
                    <a:moveTo>
                      <a:pt x="1436" y="342"/>
                    </a:moveTo>
                    <a:cubicBezTo>
                      <a:pt x="1437" y="341"/>
                      <a:pt x="1437" y="341"/>
                      <a:pt x="1437" y="341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39" y="343"/>
                      <a:pt x="1439" y="343"/>
                      <a:pt x="1439" y="343"/>
                    </a:cubicBezTo>
                    <a:cubicBezTo>
                      <a:pt x="1439" y="347"/>
                      <a:pt x="1439" y="347"/>
                      <a:pt x="1439" y="347"/>
                    </a:cubicBezTo>
                    <a:lnTo>
                      <a:pt x="1436" y="342"/>
                    </a:lnTo>
                    <a:close/>
                    <a:moveTo>
                      <a:pt x="1436" y="313"/>
                    </a:moveTo>
                    <a:cubicBezTo>
                      <a:pt x="1437" y="312"/>
                      <a:pt x="1437" y="312"/>
                      <a:pt x="1437" y="312"/>
                    </a:cubicBezTo>
                    <a:cubicBezTo>
                      <a:pt x="1438" y="309"/>
                      <a:pt x="1438" y="309"/>
                      <a:pt x="1438" y="309"/>
                    </a:cubicBezTo>
                    <a:cubicBezTo>
                      <a:pt x="1438" y="313"/>
                      <a:pt x="1438" y="313"/>
                      <a:pt x="1438" y="313"/>
                    </a:cubicBezTo>
                    <a:cubicBezTo>
                      <a:pt x="1439" y="317"/>
                      <a:pt x="1439" y="317"/>
                      <a:pt x="1439" y="317"/>
                    </a:cubicBezTo>
                    <a:lnTo>
                      <a:pt x="1436" y="313"/>
                    </a:lnTo>
                    <a:close/>
                    <a:moveTo>
                      <a:pt x="1436" y="286"/>
                    </a:moveTo>
                    <a:cubicBezTo>
                      <a:pt x="1437" y="285"/>
                      <a:pt x="1437" y="285"/>
                      <a:pt x="1437" y="285"/>
                    </a:cubicBezTo>
                    <a:cubicBezTo>
                      <a:pt x="1438" y="283"/>
                      <a:pt x="1438" y="283"/>
                      <a:pt x="1438" y="283"/>
                    </a:cubicBezTo>
                    <a:cubicBezTo>
                      <a:pt x="1438" y="286"/>
                      <a:pt x="1438" y="286"/>
                      <a:pt x="1438" y="286"/>
                    </a:cubicBezTo>
                    <a:cubicBezTo>
                      <a:pt x="1438" y="289"/>
                      <a:pt x="1438" y="289"/>
                      <a:pt x="1438" y="289"/>
                    </a:cubicBezTo>
                    <a:lnTo>
                      <a:pt x="1436" y="286"/>
                    </a:lnTo>
                    <a:close/>
                    <a:moveTo>
                      <a:pt x="1437" y="262"/>
                    </a:moveTo>
                    <a:cubicBezTo>
                      <a:pt x="1436" y="260"/>
                      <a:pt x="1436" y="260"/>
                      <a:pt x="1436" y="260"/>
                    </a:cubicBezTo>
                    <a:cubicBezTo>
                      <a:pt x="1437" y="259"/>
                      <a:pt x="1437" y="259"/>
                      <a:pt x="1437" y="259"/>
                    </a:cubicBezTo>
                    <a:cubicBezTo>
                      <a:pt x="1438" y="258"/>
                      <a:pt x="1438" y="258"/>
                      <a:pt x="1438" y="258"/>
                    </a:cubicBezTo>
                    <a:cubicBezTo>
                      <a:pt x="1438" y="260"/>
                      <a:pt x="1438" y="260"/>
                      <a:pt x="1438" y="260"/>
                    </a:cubicBezTo>
                    <a:cubicBezTo>
                      <a:pt x="1438" y="262"/>
                      <a:pt x="1438" y="262"/>
                      <a:pt x="1438" y="262"/>
                    </a:cubicBezTo>
                    <a:cubicBezTo>
                      <a:pt x="1438" y="263"/>
                      <a:pt x="1438" y="263"/>
                      <a:pt x="1438" y="263"/>
                    </a:cubicBezTo>
                    <a:lnTo>
                      <a:pt x="1437" y="262"/>
                    </a:lnTo>
                    <a:close/>
                    <a:moveTo>
                      <a:pt x="1436" y="234"/>
                    </a:moveTo>
                    <a:cubicBezTo>
                      <a:pt x="1437" y="233"/>
                      <a:pt x="1437" y="233"/>
                      <a:pt x="1437" y="233"/>
                    </a:cubicBezTo>
                    <a:cubicBezTo>
                      <a:pt x="1437" y="232"/>
                      <a:pt x="1437" y="232"/>
                      <a:pt x="1437" y="232"/>
                    </a:cubicBezTo>
                    <a:cubicBezTo>
                      <a:pt x="1437" y="232"/>
                      <a:pt x="1437" y="232"/>
                      <a:pt x="1437" y="232"/>
                    </a:cubicBezTo>
                    <a:cubicBezTo>
                      <a:pt x="1437" y="233"/>
                      <a:pt x="1437" y="233"/>
                      <a:pt x="1437" y="233"/>
                    </a:cubicBezTo>
                    <a:cubicBezTo>
                      <a:pt x="1437" y="234"/>
                      <a:pt x="1437" y="234"/>
                      <a:pt x="1437" y="234"/>
                    </a:cubicBezTo>
                    <a:cubicBezTo>
                      <a:pt x="1437" y="236"/>
                      <a:pt x="1437" y="236"/>
                      <a:pt x="1437" y="236"/>
                    </a:cubicBezTo>
                    <a:lnTo>
                      <a:pt x="1436" y="234"/>
                    </a:lnTo>
                    <a:close/>
                    <a:moveTo>
                      <a:pt x="1435" y="147"/>
                    </a:moveTo>
                    <a:cubicBezTo>
                      <a:pt x="1431" y="147"/>
                      <a:pt x="1431" y="147"/>
                      <a:pt x="1431" y="147"/>
                    </a:cubicBezTo>
                    <a:cubicBezTo>
                      <a:pt x="1431" y="143"/>
                      <a:pt x="1431" y="143"/>
                      <a:pt x="1431" y="143"/>
                    </a:cubicBezTo>
                    <a:cubicBezTo>
                      <a:pt x="1431" y="139"/>
                      <a:pt x="1431" y="139"/>
                      <a:pt x="1431" y="139"/>
                    </a:cubicBezTo>
                    <a:cubicBezTo>
                      <a:pt x="1431" y="133"/>
                      <a:pt x="1431" y="133"/>
                      <a:pt x="1431" y="133"/>
                    </a:cubicBezTo>
                    <a:cubicBezTo>
                      <a:pt x="1432" y="129"/>
                      <a:pt x="1432" y="129"/>
                      <a:pt x="1432" y="129"/>
                    </a:cubicBezTo>
                    <a:cubicBezTo>
                      <a:pt x="1432" y="124"/>
                      <a:pt x="1432" y="124"/>
                      <a:pt x="1432" y="124"/>
                    </a:cubicBezTo>
                    <a:cubicBezTo>
                      <a:pt x="1436" y="124"/>
                      <a:pt x="1436" y="124"/>
                      <a:pt x="1436" y="124"/>
                    </a:cubicBezTo>
                    <a:cubicBezTo>
                      <a:pt x="1436" y="124"/>
                      <a:pt x="1436" y="124"/>
                      <a:pt x="1436" y="124"/>
                    </a:cubicBezTo>
                    <a:cubicBezTo>
                      <a:pt x="1436" y="125"/>
                      <a:pt x="1436" y="125"/>
                      <a:pt x="1436" y="125"/>
                    </a:cubicBezTo>
                    <a:cubicBezTo>
                      <a:pt x="1436" y="134"/>
                      <a:pt x="1436" y="134"/>
                      <a:pt x="1436" y="134"/>
                    </a:cubicBezTo>
                    <a:cubicBezTo>
                      <a:pt x="1436" y="138"/>
                      <a:pt x="1436" y="138"/>
                      <a:pt x="1436" y="138"/>
                    </a:cubicBezTo>
                    <a:cubicBezTo>
                      <a:pt x="1436" y="144"/>
                      <a:pt x="1436" y="144"/>
                      <a:pt x="1436" y="144"/>
                    </a:cubicBezTo>
                    <a:cubicBezTo>
                      <a:pt x="1436" y="147"/>
                      <a:pt x="1436" y="147"/>
                      <a:pt x="1436" y="147"/>
                    </a:cubicBezTo>
                    <a:lnTo>
                      <a:pt x="1435" y="147"/>
                    </a:lnTo>
                    <a:close/>
                    <a:moveTo>
                      <a:pt x="1431" y="218"/>
                    </a:moveTo>
                    <a:cubicBezTo>
                      <a:pt x="1433" y="214"/>
                      <a:pt x="1433" y="214"/>
                      <a:pt x="1433" y="214"/>
                    </a:cubicBezTo>
                    <a:cubicBezTo>
                      <a:pt x="1434" y="213"/>
                      <a:pt x="1434" y="213"/>
                      <a:pt x="1434" y="213"/>
                    </a:cubicBezTo>
                    <a:cubicBezTo>
                      <a:pt x="1434" y="215"/>
                      <a:pt x="1434" y="215"/>
                      <a:pt x="1434" y="215"/>
                    </a:cubicBezTo>
                    <a:cubicBezTo>
                      <a:pt x="1436" y="218"/>
                      <a:pt x="1436" y="218"/>
                      <a:pt x="1436" y="218"/>
                    </a:cubicBezTo>
                    <a:lnTo>
                      <a:pt x="1431" y="218"/>
                    </a:lnTo>
                    <a:close/>
                    <a:moveTo>
                      <a:pt x="1436" y="223"/>
                    </a:moveTo>
                    <a:cubicBezTo>
                      <a:pt x="1434" y="226"/>
                      <a:pt x="1434" y="226"/>
                      <a:pt x="1434" y="226"/>
                    </a:cubicBezTo>
                    <a:cubicBezTo>
                      <a:pt x="1434" y="228"/>
                      <a:pt x="1434" y="228"/>
                      <a:pt x="1434" y="228"/>
                    </a:cubicBezTo>
                    <a:cubicBezTo>
                      <a:pt x="1432" y="224"/>
                      <a:pt x="1432" y="224"/>
                      <a:pt x="1432" y="224"/>
                    </a:cubicBezTo>
                    <a:cubicBezTo>
                      <a:pt x="1431" y="223"/>
                      <a:pt x="1431" y="223"/>
                      <a:pt x="1431" y="223"/>
                    </a:cubicBezTo>
                    <a:lnTo>
                      <a:pt x="1436" y="223"/>
                    </a:lnTo>
                    <a:close/>
                    <a:moveTo>
                      <a:pt x="1433" y="171"/>
                    </a:moveTo>
                    <a:cubicBezTo>
                      <a:pt x="1434" y="169"/>
                      <a:pt x="1434" y="169"/>
                      <a:pt x="1434" y="169"/>
                    </a:cubicBezTo>
                    <a:cubicBezTo>
                      <a:pt x="1436" y="174"/>
                      <a:pt x="1436" y="174"/>
                      <a:pt x="1436" y="174"/>
                    </a:cubicBezTo>
                    <a:cubicBezTo>
                      <a:pt x="1435" y="174"/>
                      <a:pt x="1435" y="174"/>
                      <a:pt x="1435" y="174"/>
                    </a:cubicBezTo>
                    <a:cubicBezTo>
                      <a:pt x="1432" y="174"/>
                      <a:pt x="1432" y="174"/>
                      <a:pt x="1432" y="174"/>
                    </a:cubicBezTo>
                    <a:lnTo>
                      <a:pt x="1433" y="171"/>
                    </a:lnTo>
                    <a:close/>
                    <a:moveTo>
                      <a:pt x="1432" y="152"/>
                    </a:moveTo>
                    <a:cubicBezTo>
                      <a:pt x="1433" y="152"/>
                      <a:pt x="1433" y="152"/>
                      <a:pt x="1434" y="152"/>
                    </a:cubicBezTo>
                    <a:cubicBezTo>
                      <a:pt x="1434" y="152"/>
                      <a:pt x="1435" y="152"/>
                      <a:pt x="1435" y="152"/>
                    </a:cubicBezTo>
                    <a:cubicBezTo>
                      <a:pt x="1434" y="155"/>
                      <a:pt x="1434" y="155"/>
                      <a:pt x="1434" y="155"/>
                    </a:cubicBezTo>
                    <a:cubicBezTo>
                      <a:pt x="1434" y="155"/>
                      <a:pt x="1434" y="155"/>
                      <a:pt x="1434" y="155"/>
                    </a:cubicBezTo>
                    <a:cubicBezTo>
                      <a:pt x="1433" y="154"/>
                      <a:pt x="1433" y="154"/>
                      <a:pt x="1433" y="154"/>
                    </a:cubicBezTo>
                    <a:lnTo>
                      <a:pt x="1432" y="152"/>
                    </a:lnTo>
                    <a:close/>
                    <a:moveTo>
                      <a:pt x="1434" y="190"/>
                    </a:moveTo>
                    <a:cubicBezTo>
                      <a:pt x="1435" y="192"/>
                      <a:pt x="1435" y="192"/>
                      <a:pt x="1435" y="192"/>
                    </a:cubicBezTo>
                    <a:cubicBezTo>
                      <a:pt x="1433" y="192"/>
                      <a:pt x="1433" y="192"/>
                      <a:pt x="1433" y="192"/>
                    </a:cubicBezTo>
                    <a:cubicBezTo>
                      <a:pt x="1432" y="192"/>
                      <a:pt x="1432" y="192"/>
                      <a:pt x="1432" y="192"/>
                    </a:cubicBezTo>
                    <a:cubicBezTo>
                      <a:pt x="1433" y="192"/>
                      <a:pt x="1433" y="192"/>
                      <a:pt x="1433" y="192"/>
                    </a:cubicBezTo>
                    <a:lnTo>
                      <a:pt x="1434" y="190"/>
                    </a:lnTo>
                    <a:close/>
                    <a:moveTo>
                      <a:pt x="1433" y="179"/>
                    </a:moveTo>
                    <a:cubicBezTo>
                      <a:pt x="1434" y="179"/>
                      <a:pt x="1434" y="179"/>
                      <a:pt x="1434" y="179"/>
                    </a:cubicBezTo>
                    <a:cubicBezTo>
                      <a:pt x="1435" y="179"/>
                      <a:pt x="1435" y="179"/>
                      <a:pt x="1435" y="179"/>
                    </a:cubicBezTo>
                    <a:cubicBezTo>
                      <a:pt x="1434" y="179"/>
                      <a:pt x="1434" y="179"/>
                      <a:pt x="1434" y="179"/>
                    </a:cubicBezTo>
                    <a:cubicBezTo>
                      <a:pt x="1434" y="180"/>
                      <a:pt x="1434" y="180"/>
                      <a:pt x="1434" y="180"/>
                    </a:cubicBezTo>
                    <a:lnTo>
                      <a:pt x="1433" y="179"/>
                    </a:lnTo>
                    <a:close/>
                    <a:moveTo>
                      <a:pt x="1433" y="197"/>
                    </a:moveTo>
                    <a:cubicBezTo>
                      <a:pt x="1436" y="197"/>
                      <a:pt x="1436" y="197"/>
                      <a:pt x="1436" y="197"/>
                    </a:cubicBezTo>
                    <a:cubicBezTo>
                      <a:pt x="1435" y="199"/>
                      <a:pt x="1435" y="199"/>
                      <a:pt x="1435" y="199"/>
                    </a:cubicBezTo>
                    <a:cubicBezTo>
                      <a:pt x="1434" y="201"/>
                      <a:pt x="1434" y="201"/>
                      <a:pt x="1434" y="201"/>
                    </a:cubicBezTo>
                    <a:cubicBezTo>
                      <a:pt x="1432" y="197"/>
                      <a:pt x="1432" y="197"/>
                      <a:pt x="1432" y="197"/>
                    </a:cubicBezTo>
                    <a:lnTo>
                      <a:pt x="1433" y="197"/>
                    </a:lnTo>
                    <a:close/>
                    <a:moveTo>
                      <a:pt x="1432" y="242"/>
                    </a:moveTo>
                    <a:cubicBezTo>
                      <a:pt x="1434" y="240"/>
                      <a:pt x="1434" y="240"/>
                      <a:pt x="1434" y="240"/>
                    </a:cubicBezTo>
                    <a:cubicBezTo>
                      <a:pt x="1436" y="245"/>
                      <a:pt x="1436" y="245"/>
                      <a:pt x="1436" y="245"/>
                    </a:cubicBezTo>
                    <a:cubicBezTo>
                      <a:pt x="1435" y="245"/>
                      <a:pt x="1435" y="245"/>
                      <a:pt x="1435" y="245"/>
                    </a:cubicBezTo>
                    <a:cubicBezTo>
                      <a:pt x="1431" y="245"/>
                      <a:pt x="1431" y="245"/>
                      <a:pt x="1431" y="245"/>
                    </a:cubicBezTo>
                    <a:lnTo>
                      <a:pt x="1432" y="242"/>
                    </a:lnTo>
                    <a:close/>
                    <a:moveTo>
                      <a:pt x="1436" y="250"/>
                    </a:moveTo>
                    <a:cubicBezTo>
                      <a:pt x="1434" y="254"/>
                      <a:pt x="1434" y="254"/>
                      <a:pt x="1434" y="254"/>
                    </a:cubicBezTo>
                    <a:cubicBezTo>
                      <a:pt x="1434" y="255"/>
                      <a:pt x="1434" y="255"/>
                      <a:pt x="1434" y="255"/>
                    </a:cubicBezTo>
                    <a:cubicBezTo>
                      <a:pt x="1432" y="252"/>
                      <a:pt x="1432" y="252"/>
                      <a:pt x="1432" y="252"/>
                    </a:cubicBezTo>
                    <a:cubicBezTo>
                      <a:pt x="1431" y="250"/>
                      <a:pt x="1431" y="250"/>
                      <a:pt x="1431" y="250"/>
                    </a:cubicBezTo>
                    <a:lnTo>
                      <a:pt x="1436" y="250"/>
                    </a:lnTo>
                    <a:close/>
                    <a:moveTo>
                      <a:pt x="1431" y="162"/>
                    </a:moveTo>
                    <a:cubicBezTo>
                      <a:pt x="1431" y="162"/>
                      <a:pt x="1431" y="162"/>
                      <a:pt x="1431" y="162"/>
                    </a:cubicBezTo>
                    <a:cubicBezTo>
                      <a:pt x="1431" y="162"/>
                      <a:pt x="1431" y="162"/>
                      <a:pt x="1431" y="162"/>
                    </a:cubicBezTo>
                    <a:cubicBezTo>
                      <a:pt x="1431" y="162"/>
                      <a:pt x="1431" y="162"/>
                      <a:pt x="1431" y="162"/>
                    </a:cubicBezTo>
                    <a:cubicBezTo>
                      <a:pt x="1431" y="162"/>
                      <a:pt x="1431" y="162"/>
                      <a:pt x="1431" y="162"/>
                    </a:cubicBezTo>
                    <a:close/>
                    <a:moveTo>
                      <a:pt x="1432" y="268"/>
                    </a:moveTo>
                    <a:cubicBezTo>
                      <a:pt x="1434" y="266"/>
                      <a:pt x="1434" y="266"/>
                      <a:pt x="1434" y="266"/>
                    </a:cubicBezTo>
                    <a:cubicBezTo>
                      <a:pt x="1434" y="266"/>
                      <a:pt x="1434" y="266"/>
                      <a:pt x="1434" y="266"/>
                    </a:cubicBezTo>
                    <a:cubicBezTo>
                      <a:pt x="1434" y="266"/>
                      <a:pt x="1434" y="266"/>
                      <a:pt x="1434" y="266"/>
                    </a:cubicBezTo>
                    <a:cubicBezTo>
                      <a:pt x="1436" y="271"/>
                      <a:pt x="1436" y="271"/>
                      <a:pt x="1436" y="271"/>
                    </a:cubicBezTo>
                    <a:cubicBezTo>
                      <a:pt x="1435" y="271"/>
                      <a:pt x="1435" y="271"/>
                      <a:pt x="1435" y="271"/>
                    </a:cubicBezTo>
                    <a:cubicBezTo>
                      <a:pt x="1431" y="271"/>
                      <a:pt x="1431" y="271"/>
                      <a:pt x="1431" y="271"/>
                    </a:cubicBezTo>
                    <a:cubicBezTo>
                      <a:pt x="1431" y="271"/>
                      <a:pt x="1431" y="271"/>
                      <a:pt x="1431" y="271"/>
                    </a:cubicBezTo>
                    <a:cubicBezTo>
                      <a:pt x="1431" y="271"/>
                      <a:pt x="1431" y="271"/>
                      <a:pt x="1431" y="271"/>
                    </a:cubicBezTo>
                    <a:lnTo>
                      <a:pt x="1432" y="268"/>
                    </a:lnTo>
                    <a:close/>
                    <a:moveTo>
                      <a:pt x="1431" y="234"/>
                    </a:moveTo>
                    <a:cubicBezTo>
                      <a:pt x="1430" y="236"/>
                      <a:pt x="1430" y="236"/>
                      <a:pt x="1430" y="236"/>
                    </a:cubicBezTo>
                    <a:cubicBezTo>
                      <a:pt x="1430" y="236"/>
                      <a:pt x="1430" y="236"/>
                      <a:pt x="1430" y="236"/>
                    </a:cubicBezTo>
                    <a:cubicBezTo>
                      <a:pt x="1430" y="235"/>
                      <a:pt x="1430" y="235"/>
                      <a:pt x="1430" y="235"/>
                    </a:cubicBezTo>
                    <a:cubicBezTo>
                      <a:pt x="1430" y="232"/>
                      <a:pt x="1430" y="232"/>
                      <a:pt x="1430" y="232"/>
                    </a:cubicBezTo>
                    <a:lnTo>
                      <a:pt x="1431" y="234"/>
                    </a:lnTo>
                    <a:close/>
                    <a:moveTo>
                      <a:pt x="1430" y="259"/>
                    </a:moveTo>
                    <a:cubicBezTo>
                      <a:pt x="1431" y="260"/>
                      <a:pt x="1431" y="260"/>
                      <a:pt x="1431" y="260"/>
                    </a:cubicBezTo>
                    <a:cubicBezTo>
                      <a:pt x="1430" y="261"/>
                      <a:pt x="1430" y="261"/>
                      <a:pt x="1430" y="261"/>
                    </a:cubicBezTo>
                    <a:cubicBezTo>
                      <a:pt x="1430" y="262"/>
                      <a:pt x="1430" y="262"/>
                      <a:pt x="1430" y="262"/>
                    </a:cubicBezTo>
                    <a:cubicBezTo>
                      <a:pt x="1429" y="263"/>
                      <a:pt x="1429" y="263"/>
                      <a:pt x="1429" y="263"/>
                    </a:cubicBezTo>
                    <a:cubicBezTo>
                      <a:pt x="1429" y="261"/>
                      <a:pt x="1429" y="261"/>
                      <a:pt x="1429" y="261"/>
                    </a:cubicBezTo>
                    <a:cubicBezTo>
                      <a:pt x="1429" y="260"/>
                      <a:pt x="1429" y="260"/>
                      <a:pt x="1429" y="260"/>
                    </a:cubicBezTo>
                    <a:cubicBezTo>
                      <a:pt x="1429" y="258"/>
                      <a:pt x="1429" y="258"/>
                      <a:pt x="1429" y="258"/>
                    </a:cubicBezTo>
                    <a:cubicBezTo>
                      <a:pt x="1429" y="258"/>
                      <a:pt x="1429" y="258"/>
                      <a:pt x="1429" y="258"/>
                    </a:cubicBezTo>
                    <a:lnTo>
                      <a:pt x="1430" y="259"/>
                    </a:lnTo>
                    <a:close/>
                    <a:moveTo>
                      <a:pt x="1431" y="286"/>
                    </a:moveTo>
                    <a:cubicBezTo>
                      <a:pt x="1430" y="286"/>
                      <a:pt x="1430" y="286"/>
                      <a:pt x="1430" y="286"/>
                    </a:cubicBezTo>
                    <a:cubicBezTo>
                      <a:pt x="1429" y="288"/>
                      <a:pt x="1429" y="288"/>
                      <a:pt x="1429" y="288"/>
                    </a:cubicBezTo>
                    <a:cubicBezTo>
                      <a:pt x="1429" y="289"/>
                      <a:pt x="1429" y="289"/>
                      <a:pt x="1429" y="289"/>
                    </a:cubicBezTo>
                    <a:cubicBezTo>
                      <a:pt x="1429" y="287"/>
                      <a:pt x="1429" y="287"/>
                      <a:pt x="1429" y="287"/>
                    </a:cubicBezTo>
                    <a:cubicBezTo>
                      <a:pt x="1429" y="285"/>
                      <a:pt x="1429" y="285"/>
                      <a:pt x="1429" y="285"/>
                    </a:cubicBezTo>
                    <a:cubicBezTo>
                      <a:pt x="1429" y="283"/>
                      <a:pt x="1429" y="283"/>
                      <a:pt x="1429" y="283"/>
                    </a:cubicBezTo>
                    <a:lnTo>
                      <a:pt x="1431" y="286"/>
                    </a:lnTo>
                    <a:close/>
                    <a:moveTo>
                      <a:pt x="1431" y="313"/>
                    </a:moveTo>
                    <a:cubicBezTo>
                      <a:pt x="1430" y="314"/>
                      <a:pt x="1430" y="314"/>
                      <a:pt x="1430" y="314"/>
                    </a:cubicBezTo>
                    <a:cubicBezTo>
                      <a:pt x="1429" y="316"/>
                      <a:pt x="1429" y="316"/>
                      <a:pt x="1429" y="316"/>
                    </a:cubicBezTo>
                    <a:cubicBezTo>
                      <a:pt x="1428" y="317"/>
                      <a:pt x="1428" y="317"/>
                      <a:pt x="1428" y="317"/>
                    </a:cubicBezTo>
                    <a:cubicBezTo>
                      <a:pt x="1428" y="315"/>
                      <a:pt x="1428" y="315"/>
                      <a:pt x="1428" y="315"/>
                    </a:cubicBezTo>
                    <a:cubicBezTo>
                      <a:pt x="1428" y="312"/>
                      <a:pt x="1428" y="312"/>
                      <a:pt x="1428" y="312"/>
                    </a:cubicBezTo>
                    <a:cubicBezTo>
                      <a:pt x="1428" y="309"/>
                      <a:pt x="1428" y="309"/>
                      <a:pt x="1428" y="309"/>
                    </a:cubicBezTo>
                    <a:lnTo>
                      <a:pt x="1431" y="313"/>
                    </a:lnTo>
                    <a:close/>
                    <a:moveTo>
                      <a:pt x="1430" y="342"/>
                    </a:moveTo>
                    <a:cubicBezTo>
                      <a:pt x="1429" y="344"/>
                      <a:pt x="1429" y="344"/>
                      <a:pt x="1429" y="344"/>
                    </a:cubicBezTo>
                    <a:cubicBezTo>
                      <a:pt x="1428" y="347"/>
                      <a:pt x="1428" y="347"/>
                      <a:pt x="1428" y="347"/>
                    </a:cubicBezTo>
                    <a:cubicBezTo>
                      <a:pt x="1428" y="342"/>
                      <a:pt x="1428" y="342"/>
                      <a:pt x="1428" y="342"/>
                    </a:cubicBezTo>
                    <a:cubicBezTo>
                      <a:pt x="1428" y="337"/>
                      <a:pt x="1428" y="337"/>
                      <a:pt x="1428" y="337"/>
                    </a:cubicBezTo>
                    <a:lnTo>
                      <a:pt x="1430" y="342"/>
                    </a:lnTo>
                    <a:close/>
                    <a:moveTo>
                      <a:pt x="1430" y="369"/>
                    </a:moveTo>
                    <a:cubicBezTo>
                      <a:pt x="1429" y="370"/>
                      <a:pt x="1429" y="370"/>
                      <a:pt x="1429" y="370"/>
                    </a:cubicBezTo>
                    <a:cubicBezTo>
                      <a:pt x="1427" y="373"/>
                      <a:pt x="1427" y="373"/>
                      <a:pt x="1427" y="373"/>
                    </a:cubicBezTo>
                    <a:cubicBezTo>
                      <a:pt x="1427" y="369"/>
                      <a:pt x="1427" y="369"/>
                      <a:pt x="1427" y="369"/>
                    </a:cubicBezTo>
                    <a:cubicBezTo>
                      <a:pt x="1427" y="365"/>
                      <a:pt x="1427" y="365"/>
                      <a:pt x="1427" y="365"/>
                    </a:cubicBezTo>
                    <a:lnTo>
                      <a:pt x="1430" y="369"/>
                    </a:lnTo>
                    <a:close/>
                    <a:moveTo>
                      <a:pt x="1430" y="392"/>
                    </a:moveTo>
                    <a:cubicBezTo>
                      <a:pt x="1429" y="392"/>
                      <a:pt x="1429" y="392"/>
                      <a:pt x="1429" y="392"/>
                    </a:cubicBezTo>
                    <a:cubicBezTo>
                      <a:pt x="1428" y="394"/>
                      <a:pt x="1428" y="394"/>
                      <a:pt x="1428" y="394"/>
                    </a:cubicBezTo>
                    <a:cubicBezTo>
                      <a:pt x="1427" y="396"/>
                      <a:pt x="1427" y="396"/>
                      <a:pt x="1427" y="396"/>
                    </a:cubicBezTo>
                    <a:cubicBezTo>
                      <a:pt x="1427" y="393"/>
                      <a:pt x="1427" y="393"/>
                      <a:pt x="1427" y="393"/>
                    </a:cubicBezTo>
                    <a:cubicBezTo>
                      <a:pt x="1427" y="390"/>
                      <a:pt x="1427" y="390"/>
                      <a:pt x="1427" y="390"/>
                    </a:cubicBezTo>
                    <a:cubicBezTo>
                      <a:pt x="1427" y="388"/>
                      <a:pt x="1427" y="388"/>
                      <a:pt x="1427" y="388"/>
                    </a:cubicBezTo>
                    <a:lnTo>
                      <a:pt x="1430" y="392"/>
                    </a:lnTo>
                    <a:close/>
                    <a:moveTo>
                      <a:pt x="1430" y="414"/>
                    </a:moveTo>
                    <a:cubicBezTo>
                      <a:pt x="1429" y="416"/>
                      <a:pt x="1429" y="416"/>
                      <a:pt x="1429" y="416"/>
                    </a:cubicBezTo>
                    <a:cubicBezTo>
                      <a:pt x="1426" y="419"/>
                      <a:pt x="1426" y="419"/>
                      <a:pt x="1426" y="419"/>
                    </a:cubicBezTo>
                    <a:cubicBezTo>
                      <a:pt x="1426" y="414"/>
                      <a:pt x="1426" y="414"/>
                      <a:pt x="1426" y="414"/>
                    </a:cubicBezTo>
                    <a:cubicBezTo>
                      <a:pt x="1426" y="410"/>
                      <a:pt x="1426" y="410"/>
                      <a:pt x="1426" y="410"/>
                    </a:cubicBezTo>
                    <a:lnTo>
                      <a:pt x="1430" y="414"/>
                    </a:lnTo>
                    <a:close/>
                    <a:moveTo>
                      <a:pt x="1427" y="124"/>
                    </a:moveTo>
                    <a:cubicBezTo>
                      <a:pt x="1426" y="128"/>
                      <a:pt x="1426" y="128"/>
                      <a:pt x="1426" y="128"/>
                    </a:cubicBezTo>
                    <a:cubicBezTo>
                      <a:pt x="1426" y="134"/>
                      <a:pt x="1426" y="134"/>
                      <a:pt x="1426" y="134"/>
                    </a:cubicBezTo>
                    <a:cubicBezTo>
                      <a:pt x="1426" y="138"/>
                      <a:pt x="1426" y="138"/>
                      <a:pt x="1426" y="138"/>
                    </a:cubicBezTo>
                    <a:cubicBezTo>
                      <a:pt x="1426" y="146"/>
                      <a:pt x="1426" y="146"/>
                      <a:pt x="1426" y="146"/>
                    </a:cubicBezTo>
                    <a:cubicBezTo>
                      <a:pt x="1426" y="146"/>
                      <a:pt x="1425" y="146"/>
                      <a:pt x="1424" y="146"/>
                    </a:cubicBezTo>
                    <a:cubicBezTo>
                      <a:pt x="1423" y="145"/>
                      <a:pt x="1422" y="145"/>
                      <a:pt x="1421" y="145"/>
                    </a:cubicBezTo>
                    <a:cubicBezTo>
                      <a:pt x="1420" y="144"/>
                      <a:pt x="1419" y="144"/>
                      <a:pt x="1418" y="143"/>
                    </a:cubicBezTo>
                    <a:cubicBezTo>
                      <a:pt x="1418" y="140"/>
                      <a:pt x="1418" y="140"/>
                      <a:pt x="1418" y="140"/>
                    </a:cubicBezTo>
                    <a:cubicBezTo>
                      <a:pt x="1419" y="130"/>
                      <a:pt x="1419" y="130"/>
                      <a:pt x="1419" y="130"/>
                    </a:cubicBezTo>
                    <a:cubicBezTo>
                      <a:pt x="1419" y="127"/>
                      <a:pt x="1419" y="127"/>
                      <a:pt x="1419" y="127"/>
                    </a:cubicBezTo>
                    <a:cubicBezTo>
                      <a:pt x="1419" y="124"/>
                      <a:pt x="1419" y="124"/>
                      <a:pt x="1419" y="124"/>
                    </a:cubicBezTo>
                    <a:cubicBezTo>
                      <a:pt x="1422" y="124"/>
                      <a:pt x="1422" y="124"/>
                      <a:pt x="1422" y="124"/>
                    </a:cubicBezTo>
                    <a:cubicBezTo>
                      <a:pt x="1426" y="124"/>
                      <a:pt x="1426" y="124"/>
                      <a:pt x="1426" y="124"/>
                    </a:cubicBezTo>
                    <a:cubicBezTo>
                      <a:pt x="1427" y="124"/>
                      <a:pt x="1427" y="124"/>
                      <a:pt x="1427" y="124"/>
                    </a:cubicBezTo>
                    <a:close/>
                    <a:moveTo>
                      <a:pt x="1419" y="162"/>
                    </a:moveTo>
                    <a:cubicBezTo>
                      <a:pt x="1418" y="163"/>
                      <a:pt x="1418" y="163"/>
                      <a:pt x="1418" y="163"/>
                    </a:cubicBezTo>
                    <a:cubicBezTo>
                      <a:pt x="1417" y="165"/>
                      <a:pt x="1417" y="165"/>
                      <a:pt x="1417" y="165"/>
                    </a:cubicBezTo>
                    <a:cubicBezTo>
                      <a:pt x="1417" y="165"/>
                      <a:pt x="1417" y="165"/>
                      <a:pt x="1417" y="165"/>
                    </a:cubicBezTo>
                    <a:cubicBezTo>
                      <a:pt x="1417" y="165"/>
                      <a:pt x="1417" y="165"/>
                      <a:pt x="1417" y="165"/>
                    </a:cubicBezTo>
                    <a:cubicBezTo>
                      <a:pt x="1417" y="162"/>
                      <a:pt x="1417" y="162"/>
                      <a:pt x="1417" y="162"/>
                    </a:cubicBezTo>
                    <a:cubicBezTo>
                      <a:pt x="1417" y="159"/>
                      <a:pt x="1417" y="159"/>
                      <a:pt x="1417" y="159"/>
                    </a:cubicBezTo>
                    <a:lnTo>
                      <a:pt x="1419" y="162"/>
                    </a:lnTo>
                    <a:close/>
                    <a:moveTo>
                      <a:pt x="1417" y="185"/>
                    </a:moveTo>
                    <a:cubicBezTo>
                      <a:pt x="1417" y="186"/>
                      <a:pt x="1417" y="186"/>
                      <a:pt x="1417" y="186"/>
                    </a:cubicBezTo>
                    <a:cubicBezTo>
                      <a:pt x="1416" y="186"/>
                      <a:pt x="1416" y="186"/>
                      <a:pt x="1416" y="186"/>
                    </a:cubicBezTo>
                    <a:cubicBezTo>
                      <a:pt x="1416" y="187"/>
                      <a:pt x="1416" y="187"/>
                      <a:pt x="1416" y="187"/>
                    </a:cubicBezTo>
                    <a:cubicBezTo>
                      <a:pt x="1416" y="187"/>
                      <a:pt x="1416" y="187"/>
                      <a:pt x="1416" y="187"/>
                    </a:cubicBezTo>
                    <a:cubicBezTo>
                      <a:pt x="1416" y="187"/>
                      <a:pt x="1416" y="187"/>
                      <a:pt x="1416" y="187"/>
                    </a:cubicBezTo>
                    <a:cubicBezTo>
                      <a:pt x="1416" y="186"/>
                      <a:pt x="1416" y="186"/>
                      <a:pt x="1416" y="186"/>
                    </a:cubicBezTo>
                    <a:cubicBezTo>
                      <a:pt x="1416" y="185"/>
                      <a:pt x="1416" y="185"/>
                      <a:pt x="1416" y="185"/>
                    </a:cubicBezTo>
                    <a:cubicBezTo>
                      <a:pt x="1416" y="183"/>
                      <a:pt x="1416" y="183"/>
                      <a:pt x="1416" y="183"/>
                    </a:cubicBezTo>
                    <a:lnTo>
                      <a:pt x="1417" y="185"/>
                    </a:lnTo>
                    <a:close/>
                    <a:moveTo>
                      <a:pt x="1417" y="207"/>
                    </a:moveTo>
                    <a:cubicBezTo>
                      <a:pt x="1416" y="209"/>
                      <a:pt x="1416" y="209"/>
                      <a:pt x="1416" y="209"/>
                    </a:cubicBezTo>
                    <a:cubicBezTo>
                      <a:pt x="1415" y="211"/>
                      <a:pt x="1415" y="211"/>
                      <a:pt x="1415" y="211"/>
                    </a:cubicBezTo>
                    <a:cubicBezTo>
                      <a:pt x="1414" y="211"/>
                      <a:pt x="1414" y="211"/>
                      <a:pt x="1414" y="211"/>
                    </a:cubicBezTo>
                    <a:cubicBezTo>
                      <a:pt x="1414" y="210"/>
                      <a:pt x="1414" y="210"/>
                      <a:pt x="1414" y="210"/>
                    </a:cubicBezTo>
                    <a:cubicBezTo>
                      <a:pt x="1415" y="207"/>
                      <a:pt x="1415" y="207"/>
                      <a:pt x="1415" y="207"/>
                    </a:cubicBezTo>
                    <a:cubicBezTo>
                      <a:pt x="1415" y="203"/>
                      <a:pt x="1415" y="203"/>
                      <a:pt x="1415" y="203"/>
                    </a:cubicBezTo>
                    <a:lnTo>
                      <a:pt x="1417" y="207"/>
                    </a:lnTo>
                    <a:close/>
                    <a:moveTo>
                      <a:pt x="1417" y="250"/>
                    </a:moveTo>
                    <a:cubicBezTo>
                      <a:pt x="1419" y="250"/>
                      <a:pt x="1419" y="250"/>
                      <a:pt x="1419" y="250"/>
                    </a:cubicBezTo>
                    <a:cubicBezTo>
                      <a:pt x="1421" y="250"/>
                      <a:pt x="1421" y="250"/>
                      <a:pt x="1421" y="250"/>
                    </a:cubicBezTo>
                    <a:cubicBezTo>
                      <a:pt x="1422" y="250"/>
                      <a:pt x="1422" y="250"/>
                      <a:pt x="1422" y="250"/>
                    </a:cubicBezTo>
                    <a:cubicBezTo>
                      <a:pt x="1422" y="251"/>
                      <a:pt x="1422" y="251"/>
                      <a:pt x="1422" y="251"/>
                    </a:cubicBezTo>
                    <a:cubicBezTo>
                      <a:pt x="1421" y="252"/>
                      <a:pt x="1421" y="252"/>
                      <a:pt x="1421" y="252"/>
                    </a:cubicBezTo>
                    <a:cubicBezTo>
                      <a:pt x="1420" y="253"/>
                      <a:pt x="1420" y="253"/>
                      <a:pt x="1420" y="253"/>
                    </a:cubicBezTo>
                    <a:cubicBezTo>
                      <a:pt x="1419" y="255"/>
                      <a:pt x="1419" y="255"/>
                      <a:pt x="1419" y="255"/>
                    </a:cubicBezTo>
                    <a:cubicBezTo>
                      <a:pt x="1418" y="256"/>
                      <a:pt x="1418" y="256"/>
                      <a:pt x="1418" y="256"/>
                    </a:cubicBezTo>
                    <a:cubicBezTo>
                      <a:pt x="1416" y="252"/>
                      <a:pt x="1416" y="252"/>
                      <a:pt x="1416" y="252"/>
                    </a:cubicBezTo>
                    <a:cubicBezTo>
                      <a:pt x="1414" y="250"/>
                      <a:pt x="1414" y="250"/>
                      <a:pt x="1414" y="250"/>
                    </a:cubicBezTo>
                    <a:lnTo>
                      <a:pt x="1417" y="250"/>
                    </a:lnTo>
                    <a:close/>
                    <a:moveTo>
                      <a:pt x="1417" y="265"/>
                    </a:moveTo>
                    <a:cubicBezTo>
                      <a:pt x="1418" y="264"/>
                      <a:pt x="1418" y="264"/>
                      <a:pt x="1418" y="264"/>
                    </a:cubicBezTo>
                    <a:cubicBezTo>
                      <a:pt x="1421" y="269"/>
                      <a:pt x="1421" y="269"/>
                      <a:pt x="1421" y="269"/>
                    </a:cubicBezTo>
                    <a:cubicBezTo>
                      <a:pt x="1422" y="271"/>
                      <a:pt x="1422" y="271"/>
                      <a:pt x="1422" y="271"/>
                    </a:cubicBezTo>
                    <a:cubicBezTo>
                      <a:pt x="1414" y="271"/>
                      <a:pt x="1414" y="271"/>
                      <a:pt x="1414" y="271"/>
                    </a:cubicBezTo>
                    <a:cubicBezTo>
                      <a:pt x="1413" y="271"/>
                      <a:pt x="1413" y="271"/>
                      <a:pt x="1413" y="271"/>
                    </a:cubicBezTo>
                    <a:cubicBezTo>
                      <a:pt x="1414" y="270"/>
                      <a:pt x="1414" y="270"/>
                      <a:pt x="1414" y="270"/>
                    </a:cubicBezTo>
                    <a:lnTo>
                      <a:pt x="1417" y="265"/>
                    </a:lnTo>
                    <a:close/>
                    <a:moveTo>
                      <a:pt x="1417" y="276"/>
                    </a:moveTo>
                    <a:cubicBezTo>
                      <a:pt x="1420" y="276"/>
                      <a:pt x="1420" y="276"/>
                      <a:pt x="1420" y="276"/>
                    </a:cubicBezTo>
                    <a:cubicBezTo>
                      <a:pt x="1421" y="276"/>
                      <a:pt x="1421" y="276"/>
                      <a:pt x="1421" y="276"/>
                    </a:cubicBezTo>
                    <a:cubicBezTo>
                      <a:pt x="1421" y="277"/>
                      <a:pt x="1421" y="277"/>
                      <a:pt x="1421" y="277"/>
                    </a:cubicBezTo>
                    <a:cubicBezTo>
                      <a:pt x="1419" y="278"/>
                      <a:pt x="1419" y="278"/>
                      <a:pt x="1419" y="27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17" y="282"/>
                      <a:pt x="1417" y="282"/>
                      <a:pt x="1417" y="282"/>
                    </a:cubicBezTo>
                    <a:cubicBezTo>
                      <a:pt x="1413" y="276"/>
                      <a:pt x="1413" y="276"/>
                      <a:pt x="1413" y="276"/>
                    </a:cubicBezTo>
                    <a:cubicBezTo>
                      <a:pt x="1413" y="276"/>
                      <a:pt x="1413" y="276"/>
                      <a:pt x="1413" y="276"/>
                    </a:cubicBezTo>
                    <a:lnTo>
                      <a:pt x="1417" y="276"/>
                    </a:lnTo>
                    <a:close/>
                    <a:moveTo>
                      <a:pt x="1417" y="290"/>
                    </a:moveTo>
                    <a:cubicBezTo>
                      <a:pt x="1421" y="297"/>
                      <a:pt x="1421" y="297"/>
                      <a:pt x="1421" y="297"/>
                    </a:cubicBezTo>
                    <a:cubicBezTo>
                      <a:pt x="1421" y="297"/>
                      <a:pt x="1421" y="297"/>
                      <a:pt x="1421" y="297"/>
                    </a:cubicBezTo>
                    <a:cubicBezTo>
                      <a:pt x="1413" y="297"/>
                      <a:pt x="1413" y="297"/>
                      <a:pt x="1413" y="297"/>
                    </a:cubicBezTo>
                    <a:cubicBezTo>
                      <a:pt x="1412" y="297"/>
                      <a:pt x="1412" y="297"/>
                      <a:pt x="1412" y="297"/>
                    </a:cubicBezTo>
                    <a:cubicBezTo>
                      <a:pt x="1412" y="296"/>
                      <a:pt x="1412" y="296"/>
                      <a:pt x="1412" y="296"/>
                    </a:cubicBezTo>
                    <a:cubicBezTo>
                      <a:pt x="1416" y="292"/>
                      <a:pt x="1416" y="292"/>
                      <a:pt x="1416" y="292"/>
                    </a:cubicBezTo>
                    <a:lnTo>
                      <a:pt x="1417" y="290"/>
                    </a:lnTo>
                    <a:close/>
                    <a:moveTo>
                      <a:pt x="1415" y="302"/>
                    </a:moveTo>
                    <a:cubicBezTo>
                      <a:pt x="1418" y="302"/>
                      <a:pt x="1418" y="302"/>
                      <a:pt x="1418" y="302"/>
                    </a:cubicBezTo>
                    <a:cubicBezTo>
                      <a:pt x="1421" y="302"/>
                      <a:pt x="1421" y="302"/>
                      <a:pt x="1421" y="302"/>
                    </a:cubicBezTo>
                    <a:cubicBezTo>
                      <a:pt x="1420" y="304"/>
                      <a:pt x="1420" y="304"/>
                      <a:pt x="1420" y="304"/>
                    </a:cubicBezTo>
                    <a:cubicBezTo>
                      <a:pt x="1419" y="305"/>
                      <a:pt x="1419" y="305"/>
                      <a:pt x="1419" y="305"/>
                    </a:cubicBezTo>
                    <a:cubicBezTo>
                      <a:pt x="1417" y="307"/>
                      <a:pt x="1417" y="307"/>
                      <a:pt x="1417" y="307"/>
                    </a:cubicBezTo>
                    <a:cubicBezTo>
                      <a:pt x="1416" y="309"/>
                      <a:pt x="1416" y="309"/>
                      <a:pt x="1416" y="309"/>
                    </a:cubicBezTo>
                    <a:cubicBezTo>
                      <a:pt x="1412" y="302"/>
                      <a:pt x="1412" y="302"/>
                      <a:pt x="1412" y="302"/>
                    </a:cubicBezTo>
                    <a:cubicBezTo>
                      <a:pt x="1411" y="302"/>
                      <a:pt x="1411" y="302"/>
                      <a:pt x="1411" y="302"/>
                    </a:cubicBezTo>
                    <a:lnTo>
                      <a:pt x="1415" y="302"/>
                    </a:lnTo>
                    <a:close/>
                    <a:moveTo>
                      <a:pt x="1416" y="318"/>
                    </a:moveTo>
                    <a:cubicBezTo>
                      <a:pt x="1421" y="325"/>
                      <a:pt x="1421" y="325"/>
                      <a:pt x="1421" y="325"/>
                    </a:cubicBezTo>
                    <a:cubicBezTo>
                      <a:pt x="1421" y="325"/>
                      <a:pt x="1421" y="325"/>
                      <a:pt x="1421" y="325"/>
                    </a:cubicBezTo>
                    <a:cubicBezTo>
                      <a:pt x="1410" y="325"/>
                      <a:pt x="1410" y="325"/>
                      <a:pt x="1410" y="325"/>
                    </a:cubicBezTo>
                    <a:cubicBezTo>
                      <a:pt x="1410" y="325"/>
                      <a:pt x="1410" y="325"/>
                      <a:pt x="1410" y="325"/>
                    </a:cubicBezTo>
                    <a:cubicBezTo>
                      <a:pt x="1410" y="325"/>
                      <a:pt x="1410" y="325"/>
                      <a:pt x="1410" y="325"/>
                    </a:cubicBezTo>
                    <a:cubicBezTo>
                      <a:pt x="1415" y="319"/>
                      <a:pt x="1415" y="319"/>
                      <a:pt x="1415" y="319"/>
                    </a:cubicBezTo>
                    <a:lnTo>
                      <a:pt x="1416" y="318"/>
                    </a:lnTo>
                    <a:close/>
                    <a:moveTo>
                      <a:pt x="1410" y="330"/>
                    </a:moveTo>
                    <a:cubicBezTo>
                      <a:pt x="1415" y="330"/>
                      <a:pt x="1415" y="330"/>
                      <a:pt x="1415" y="330"/>
                    </a:cubicBezTo>
                    <a:cubicBezTo>
                      <a:pt x="1420" y="330"/>
                      <a:pt x="1420" y="330"/>
                      <a:pt x="1420" y="330"/>
                    </a:cubicBezTo>
                    <a:cubicBezTo>
                      <a:pt x="1418" y="333"/>
                      <a:pt x="1418" y="333"/>
                      <a:pt x="1418" y="333"/>
                    </a:cubicBezTo>
                    <a:cubicBezTo>
                      <a:pt x="1416" y="336"/>
                      <a:pt x="1416" y="336"/>
                      <a:pt x="1416" y="336"/>
                    </a:cubicBezTo>
                    <a:cubicBezTo>
                      <a:pt x="1415" y="338"/>
                      <a:pt x="1415" y="338"/>
                      <a:pt x="1415" y="338"/>
                    </a:cubicBezTo>
                    <a:cubicBezTo>
                      <a:pt x="1410" y="330"/>
                      <a:pt x="1410" y="330"/>
                      <a:pt x="1410" y="330"/>
                    </a:cubicBezTo>
                    <a:close/>
                    <a:moveTo>
                      <a:pt x="1415" y="346"/>
                    </a:moveTo>
                    <a:cubicBezTo>
                      <a:pt x="1420" y="355"/>
                      <a:pt x="1420" y="355"/>
                      <a:pt x="1420" y="355"/>
                    </a:cubicBezTo>
                    <a:cubicBezTo>
                      <a:pt x="1420" y="355"/>
                      <a:pt x="1420" y="355"/>
                      <a:pt x="1420" y="355"/>
                    </a:cubicBezTo>
                    <a:cubicBezTo>
                      <a:pt x="1413" y="355"/>
                      <a:pt x="1413" y="355"/>
                      <a:pt x="1413" y="355"/>
                    </a:cubicBezTo>
                    <a:cubicBezTo>
                      <a:pt x="1408" y="355"/>
                      <a:pt x="1408" y="355"/>
                      <a:pt x="1408" y="355"/>
                    </a:cubicBezTo>
                    <a:cubicBezTo>
                      <a:pt x="1410" y="352"/>
                      <a:pt x="1410" y="352"/>
                      <a:pt x="1410" y="352"/>
                    </a:cubicBezTo>
                    <a:cubicBezTo>
                      <a:pt x="1413" y="348"/>
                      <a:pt x="1413" y="348"/>
                      <a:pt x="1413" y="348"/>
                    </a:cubicBezTo>
                    <a:lnTo>
                      <a:pt x="1415" y="346"/>
                    </a:lnTo>
                    <a:close/>
                    <a:moveTo>
                      <a:pt x="1412" y="360"/>
                    </a:moveTo>
                    <a:cubicBezTo>
                      <a:pt x="1418" y="360"/>
                      <a:pt x="1418" y="360"/>
                      <a:pt x="1418" y="360"/>
                    </a:cubicBezTo>
                    <a:cubicBezTo>
                      <a:pt x="1419" y="360"/>
                      <a:pt x="1419" y="360"/>
                      <a:pt x="1419" y="360"/>
                    </a:cubicBezTo>
                    <a:cubicBezTo>
                      <a:pt x="1418" y="360"/>
                      <a:pt x="1418" y="360"/>
                      <a:pt x="1418" y="360"/>
                    </a:cubicBezTo>
                    <a:cubicBezTo>
                      <a:pt x="1415" y="363"/>
                      <a:pt x="1415" y="363"/>
                      <a:pt x="1415" y="363"/>
                    </a:cubicBezTo>
                    <a:cubicBezTo>
                      <a:pt x="1414" y="365"/>
                      <a:pt x="1414" y="365"/>
                      <a:pt x="1414" y="365"/>
                    </a:cubicBezTo>
                    <a:cubicBezTo>
                      <a:pt x="1409" y="360"/>
                      <a:pt x="1409" y="360"/>
                      <a:pt x="1409" y="360"/>
                    </a:cubicBezTo>
                    <a:lnTo>
                      <a:pt x="1412" y="360"/>
                    </a:lnTo>
                    <a:close/>
                    <a:moveTo>
                      <a:pt x="1413" y="372"/>
                    </a:moveTo>
                    <a:cubicBezTo>
                      <a:pt x="1419" y="378"/>
                      <a:pt x="1419" y="378"/>
                      <a:pt x="1419" y="378"/>
                    </a:cubicBezTo>
                    <a:cubicBezTo>
                      <a:pt x="1415" y="378"/>
                      <a:pt x="1415" y="378"/>
                      <a:pt x="1415" y="378"/>
                    </a:cubicBezTo>
                    <a:cubicBezTo>
                      <a:pt x="1411" y="378"/>
                      <a:pt x="1411" y="378"/>
                      <a:pt x="1411" y="378"/>
                    </a:cubicBezTo>
                    <a:cubicBezTo>
                      <a:pt x="1408" y="378"/>
                      <a:pt x="1408" y="378"/>
                      <a:pt x="1408" y="378"/>
                    </a:cubicBezTo>
                    <a:cubicBezTo>
                      <a:pt x="1409" y="377"/>
                      <a:pt x="1409" y="377"/>
                      <a:pt x="1409" y="377"/>
                    </a:cubicBezTo>
                    <a:cubicBezTo>
                      <a:pt x="1411" y="375"/>
                      <a:pt x="1411" y="375"/>
                      <a:pt x="1411" y="375"/>
                    </a:cubicBezTo>
                    <a:lnTo>
                      <a:pt x="1413" y="372"/>
                    </a:lnTo>
                    <a:close/>
                    <a:moveTo>
                      <a:pt x="1410" y="383"/>
                    </a:moveTo>
                    <a:cubicBezTo>
                      <a:pt x="1413" y="383"/>
                      <a:pt x="1413" y="383"/>
                      <a:pt x="1413" y="383"/>
                    </a:cubicBezTo>
                    <a:cubicBezTo>
                      <a:pt x="1416" y="383"/>
                      <a:pt x="1416" y="383"/>
                      <a:pt x="1416" y="383"/>
                    </a:cubicBezTo>
                    <a:cubicBezTo>
                      <a:pt x="1418" y="383"/>
                      <a:pt x="1418" y="383"/>
                      <a:pt x="1418" y="383"/>
                    </a:cubicBezTo>
                    <a:cubicBezTo>
                      <a:pt x="1417" y="384"/>
                      <a:pt x="1417" y="384"/>
                      <a:pt x="1417" y="384"/>
                    </a:cubicBezTo>
                    <a:cubicBezTo>
                      <a:pt x="1415" y="386"/>
                      <a:pt x="1415" y="386"/>
                      <a:pt x="1415" y="386"/>
                    </a:cubicBezTo>
                    <a:cubicBezTo>
                      <a:pt x="1414" y="387"/>
                      <a:pt x="1414" y="387"/>
                      <a:pt x="1414" y="387"/>
                    </a:cubicBezTo>
                    <a:cubicBezTo>
                      <a:pt x="1413" y="388"/>
                      <a:pt x="1413" y="388"/>
                      <a:pt x="1413" y="388"/>
                    </a:cubicBezTo>
                    <a:cubicBezTo>
                      <a:pt x="1408" y="383"/>
                      <a:pt x="1408" y="383"/>
                      <a:pt x="1408" y="383"/>
                    </a:cubicBezTo>
                    <a:lnTo>
                      <a:pt x="1410" y="383"/>
                    </a:lnTo>
                    <a:close/>
                    <a:moveTo>
                      <a:pt x="1412" y="395"/>
                    </a:moveTo>
                    <a:cubicBezTo>
                      <a:pt x="1418" y="400"/>
                      <a:pt x="1418" y="400"/>
                      <a:pt x="1418" y="400"/>
                    </a:cubicBezTo>
                    <a:cubicBezTo>
                      <a:pt x="1412" y="400"/>
                      <a:pt x="1412" y="400"/>
                      <a:pt x="1412" y="400"/>
                    </a:cubicBezTo>
                    <a:cubicBezTo>
                      <a:pt x="1407" y="400"/>
                      <a:pt x="1407" y="400"/>
                      <a:pt x="1407" y="400"/>
                    </a:cubicBezTo>
                    <a:cubicBezTo>
                      <a:pt x="1407" y="400"/>
                      <a:pt x="1407" y="400"/>
                      <a:pt x="1407" y="400"/>
                    </a:cubicBezTo>
                    <a:cubicBezTo>
                      <a:pt x="1407" y="400"/>
                      <a:pt x="1407" y="400"/>
                      <a:pt x="1407" y="400"/>
                    </a:cubicBezTo>
                    <a:cubicBezTo>
                      <a:pt x="1410" y="398"/>
                      <a:pt x="1410" y="398"/>
                      <a:pt x="1410" y="398"/>
                    </a:cubicBezTo>
                    <a:lnTo>
                      <a:pt x="1412" y="395"/>
                    </a:lnTo>
                    <a:close/>
                    <a:moveTo>
                      <a:pt x="1412" y="405"/>
                    </a:moveTo>
                    <a:cubicBezTo>
                      <a:pt x="1417" y="405"/>
                      <a:pt x="1417" y="405"/>
                      <a:pt x="1417" y="405"/>
                    </a:cubicBezTo>
                    <a:cubicBezTo>
                      <a:pt x="1415" y="408"/>
                      <a:pt x="1415" y="408"/>
                      <a:pt x="1415" y="408"/>
                    </a:cubicBezTo>
                    <a:cubicBezTo>
                      <a:pt x="1412" y="411"/>
                      <a:pt x="1412" y="411"/>
                      <a:pt x="1412" y="411"/>
                    </a:cubicBezTo>
                    <a:cubicBezTo>
                      <a:pt x="1406" y="405"/>
                      <a:pt x="1406" y="405"/>
                      <a:pt x="1406" y="405"/>
                    </a:cubicBezTo>
                    <a:lnTo>
                      <a:pt x="1412" y="405"/>
                    </a:lnTo>
                    <a:close/>
                    <a:moveTo>
                      <a:pt x="1411" y="418"/>
                    </a:moveTo>
                    <a:cubicBezTo>
                      <a:pt x="1417" y="424"/>
                      <a:pt x="1417" y="424"/>
                      <a:pt x="1417" y="424"/>
                    </a:cubicBezTo>
                    <a:cubicBezTo>
                      <a:pt x="1411" y="424"/>
                      <a:pt x="1411" y="424"/>
                      <a:pt x="1411" y="424"/>
                    </a:cubicBezTo>
                    <a:cubicBezTo>
                      <a:pt x="1405" y="424"/>
                      <a:pt x="1405" y="424"/>
                      <a:pt x="1405" y="424"/>
                    </a:cubicBezTo>
                    <a:cubicBezTo>
                      <a:pt x="1408" y="421"/>
                      <a:pt x="1408" y="421"/>
                      <a:pt x="1408" y="421"/>
                    </a:cubicBezTo>
                    <a:lnTo>
                      <a:pt x="1411" y="418"/>
                    </a:lnTo>
                    <a:close/>
                    <a:moveTo>
                      <a:pt x="1407" y="429"/>
                    </a:moveTo>
                    <a:cubicBezTo>
                      <a:pt x="1417" y="429"/>
                      <a:pt x="1417" y="429"/>
                      <a:pt x="1417" y="429"/>
                    </a:cubicBezTo>
                    <a:cubicBezTo>
                      <a:pt x="1418" y="429"/>
                      <a:pt x="1418" y="429"/>
                      <a:pt x="1418" y="429"/>
                    </a:cubicBezTo>
                    <a:cubicBezTo>
                      <a:pt x="1417" y="429"/>
                      <a:pt x="1417" y="429"/>
                      <a:pt x="1417" y="429"/>
                    </a:cubicBezTo>
                    <a:cubicBezTo>
                      <a:pt x="1413" y="434"/>
                      <a:pt x="1413" y="434"/>
                      <a:pt x="1413" y="434"/>
                    </a:cubicBezTo>
                    <a:cubicBezTo>
                      <a:pt x="1411" y="436"/>
                      <a:pt x="1411" y="436"/>
                      <a:pt x="1411" y="436"/>
                    </a:cubicBezTo>
                    <a:cubicBezTo>
                      <a:pt x="1410" y="437"/>
                      <a:pt x="1410" y="437"/>
                      <a:pt x="1410" y="437"/>
                    </a:cubicBezTo>
                    <a:cubicBezTo>
                      <a:pt x="1405" y="430"/>
                      <a:pt x="1405" y="430"/>
                      <a:pt x="1405" y="430"/>
                    </a:cubicBezTo>
                    <a:cubicBezTo>
                      <a:pt x="1403" y="429"/>
                      <a:pt x="1403" y="429"/>
                      <a:pt x="1403" y="429"/>
                    </a:cubicBezTo>
                    <a:lnTo>
                      <a:pt x="1407" y="429"/>
                    </a:lnTo>
                    <a:close/>
                    <a:moveTo>
                      <a:pt x="1410" y="445"/>
                    </a:moveTo>
                    <a:cubicBezTo>
                      <a:pt x="1417" y="455"/>
                      <a:pt x="1417" y="455"/>
                      <a:pt x="1417" y="455"/>
                    </a:cubicBezTo>
                    <a:cubicBezTo>
                      <a:pt x="1414" y="455"/>
                      <a:pt x="1414" y="455"/>
                      <a:pt x="1414" y="455"/>
                    </a:cubicBezTo>
                    <a:cubicBezTo>
                      <a:pt x="1404" y="455"/>
                      <a:pt x="1404" y="455"/>
                      <a:pt x="1404" y="455"/>
                    </a:cubicBezTo>
                    <a:cubicBezTo>
                      <a:pt x="1402" y="455"/>
                      <a:pt x="1402" y="455"/>
                      <a:pt x="1402" y="455"/>
                    </a:cubicBezTo>
                    <a:cubicBezTo>
                      <a:pt x="1403" y="454"/>
                      <a:pt x="1403" y="454"/>
                      <a:pt x="1403" y="454"/>
                    </a:cubicBezTo>
                    <a:cubicBezTo>
                      <a:pt x="1407" y="448"/>
                      <a:pt x="1407" y="448"/>
                      <a:pt x="1407" y="448"/>
                    </a:cubicBezTo>
                    <a:lnTo>
                      <a:pt x="1410" y="445"/>
                    </a:lnTo>
                    <a:close/>
                    <a:moveTo>
                      <a:pt x="1402" y="460"/>
                    </a:moveTo>
                    <a:cubicBezTo>
                      <a:pt x="1409" y="460"/>
                      <a:pt x="1409" y="460"/>
                      <a:pt x="1409" y="460"/>
                    </a:cubicBezTo>
                    <a:cubicBezTo>
                      <a:pt x="1417" y="460"/>
                      <a:pt x="1417" y="460"/>
                      <a:pt x="1417" y="460"/>
                    </a:cubicBezTo>
                    <a:cubicBezTo>
                      <a:pt x="1413" y="464"/>
                      <a:pt x="1413" y="464"/>
                      <a:pt x="1413" y="464"/>
                    </a:cubicBezTo>
                    <a:cubicBezTo>
                      <a:pt x="1410" y="467"/>
                      <a:pt x="1410" y="467"/>
                      <a:pt x="1410" y="467"/>
                    </a:cubicBezTo>
                    <a:cubicBezTo>
                      <a:pt x="1409" y="469"/>
                      <a:pt x="1409" y="469"/>
                      <a:pt x="1409" y="469"/>
                    </a:cubicBezTo>
                    <a:cubicBezTo>
                      <a:pt x="1401" y="460"/>
                      <a:pt x="1401" y="460"/>
                      <a:pt x="1401" y="460"/>
                    </a:cubicBezTo>
                    <a:lnTo>
                      <a:pt x="1402" y="460"/>
                    </a:lnTo>
                    <a:close/>
                    <a:moveTo>
                      <a:pt x="1416" y="487"/>
                    </a:moveTo>
                    <a:cubicBezTo>
                      <a:pt x="1412" y="487"/>
                      <a:pt x="1412" y="487"/>
                      <a:pt x="1412" y="487"/>
                    </a:cubicBezTo>
                    <a:cubicBezTo>
                      <a:pt x="1405" y="487"/>
                      <a:pt x="1405" y="487"/>
                      <a:pt x="1405" y="487"/>
                    </a:cubicBezTo>
                    <a:cubicBezTo>
                      <a:pt x="1399" y="487"/>
                      <a:pt x="1399" y="487"/>
                      <a:pt x="1399" y="487"/>
                    </a:cubicBezTo>
                    <a:cubicBezTo>
                      <a:pt x="1402" y="484"/>
                      <a:pt x="1402" y="484"/>
                      <a:pt x="1402" y="484"/>
                    </a:cubicBezTo>
                    <a:cubicBezTo>
                      <a:pt x="1405" y="480"/>
                      <a:pt x="1405" y="480"/>
                      <a:pt x="1405" y="480"/>
                    </a:cubicBezTo>
                    <a:cubicBezTo>
                      <a:pt x="1408" y="477"/>
                      <a:pt x="1408" y="477"/>
                      <a:pt x="1408" y="477"/>
                    </a:cubicBezTo>
                    <a:lnTo>
                      <a:pt x="1416" y="487"/>
                    </a:lnTo>
                    <a:close/>
                    <a:moveTo>
                      <a:pt x="1400" y="492"/>
                    </a:moveTo>
                    <a:cubicBezTo>
                      <a:pt x="1410" y="492"/>
                      <a:pt x="1410" y="492"/>
                      <a:pt x="1410" y="492"/>
                    </a:cubicBezTo>
                    <a:cubicBezTo>
                      <a:pt x="1415" y="492"/>
                      <a:pt x="1415" y="492"/>
                      <a:pt x="1415" y="492"/>
                    </a:cubicBezTo>
                    <a:cubicBezTo>
                      <a:pt x="1413" y="494"/>
                      <a:pt x="1413" y="494"/>
                      <a:pt x="1413" y="494"/>
                    </a:cubicBezTo>
                    <a:cubicBezTo>
                      <a:pt x="1407" y="499"/>
                      <a:pt x="1407" y="499"/>
                      <a:pt x="1407" y="499"/>
                    </a:cubicBezTo>
                    <a:cubicBezTo>
                      <a:pt x="1407" y="500"/>
                      <a:pt x="1407" y="500"/>
                      <a:pt x="1407" y="500"/>
                    </a:cubicBezTo>
                    <a:cubicBezTo>
                      <a:pt x="1399" y="492"/>
                      <a:pt x="1399" y="492"/>
                      <a:pt x="1399" y="492"/>
                    </a:cubicBezTo>
                    <a:lnTo>
                      <a:pt x="1400" y="492"/>
                    </a:lnTo>
                    <a:close/>
                    <a:moveTo>
                      <a:pt x="1415" y="515"/>
                    </a:moveTo>
                    <a:cubicBezTo>
                      <a:pt x="1407" y="515"/>
                      <a:pt x="1407" y="515"/>
                      <a:pt x="1407" y="515"/>
                    </a:cubicBezTo>
                    <a:cubicBezTo>
                      <a:pt x="1399" y="515"/>
                      <a:pt x="1399" y="515"/>
                      <a:pt x="1399" y="515"/>
                    </a:cubicBezTo>
                    <a:cubicBezTo>
                      <a:pt x="1397" y="515"/>
                      <a:pt x="1397" y="515"/>
                      <a:pt x="1397" y="515"/>
                    </a:cubicBezTo>
                    <a:cubicBezTo>
                      <a:pt x="1398" y="514"/>
                      <a:pt x="1398" y="514"/>
                      <a:pt x="1398" y="514"/>
                    </a:cubicBezTo>
                    <a:cubicBezTo>
                      <a:pt x="1402" y="511"/>
                      <a:pt x="1402" y="511"/>
                      <a:pt x="1402" y="511"/>
                    </a:cubicBezTo>
                    <a:cubicBezTo>
                      <a:pt x="1407" y="507"/>
                      <a:pt x="1407" y="507"/>
                      <a:pt x="1407" y="507"/>
                    </a:cubicBezTo>
                    <a:lnTo>
                      <a:pt x="1415" y="515"/>
                    </a:lnTo>
                    <a:close/>
                    <a:moveTo>
                      <a:pt x="1405" y="520"/>
                    </a:moveTo>
                    <a:cubicBezTo>
                      <a:pt x="1412" y="520"/>
                      <a:pt x="1412" y="520"/>
                      <a:pt x="1412" y="520"/>
                    </a:cubicBezTo>
                    <a:cubicBezTo>
                      <a:pt x="1414" y="520"/>
                      <a:pt x="1414" y="520"/>
                      <a:pt x="1414" y="520"/>
                    </a:cubicBezTo>
                    <a:cubicBezTo>
                      <a:pt x="1413" y="521"/>
                      <a:pt x="1413" y="521"/>
                      <a:pt x="1413" y="521"/>
                    </a:cubicBezTo>
                    <a:cubicBezTo>
                      <a:pt x="1409" y="525"/>
                      <a:pt x="1409" y="525"/>
                      <a:pt x="1409" y="525"/>
                    </a:cubicBezTo>
                    <a:cubicBezTo>
                      <a:pt x="1405" y="529"/>
                      <a:pt x="1405" y="529"/>
                      <a:pt x="1405" y="529"/>
                    </a:cubicBezTo>
                    <a:cubicBezTo>
                      <a:pt x="1397" y="520"/>
                      <a:pt x="1397" y="520"/>
                      <a:pt x="1397" y="520"/>
                    </a:cubicBezTo>
                    <a:lnTo>
                      <a:pt x="1405" y="520"/>
                    </a:lnTo>
                    <a:close/>
                    <a:moveTo>
                      <a:pt x="1414" y="545"/>
                    </a:moveTo>
                    <a:cubicBezTo>
                      <a:pt x="1405" y="545"/>
                      <a:pt x="1405" y="545"/>
                      <a:pt x="1405" y="545"/>
                    </a:cubicBezTo>
                    <a:cubicBezTo>
                      <a:pt x="1395" y="545"/>
                      <a:pt x="1395" y="545"/>
                      <a:pt x="1395" y="545"/>
                    </a:cubicBezTo>
                    <a:cubicBezTo>
                      <a:pt x="1400" y="540"/>
                      <a:pt x="1400" y="540"/>
                      <a:pt x="1400" y="540"/>
                    </a:cubicBezTo>
                    <a:cubicBezTo>
                      <a:pt x="1405" y="536"/>
                      <a:pt x="1405" y="536"/>
                      <a:pt x="1405" y="536"/>
                    </a:cubicBezTo>
                    <a:lnTo>
                      <a:pt x="1414" y="545"/>
                    </a:lnTo>
                    <a:close/>
                    <a:moveTo>
                      <a:pt x="1395" y="550"/>
                    </a:moveTo>
                    <a:cubicBezTo>
                      <a:pt x="1410" y="550"/>
                      <a:pt x="1410" y="550"/>
                      <a:pt x="1410" y="550"/>
                    </a:cubicBezTo>
                    <a:cubicBezTo>
                      <a:pt x="1414" y="550"/>
                      <a:pt x="1414" y="550"/>
                      <a:pt x="1414" y="550"/>
                    </a:cubicBezTo>
                    <a:cubicBezTo>
                      <a:pt x="1412" y="552"/>
                      <a:pt x="1412" y="552"/>
                      <a:pt x="1412" y="552"/>
                    </a:cubicBezTo>
                    <a:cubicBezTo>
                      <a:pt x="1405" y="560"/>
                      <a:pt x="1405" y="560"/>
                      <a:pt x="1405" y="560"/>
                    </a:cubicBezTo>
                    <a:cubicBezTo>
                      <a:pt x="1403" y="562"/>
                      <a:pt x="1403" y="562"/>
                      <a:pt x="1403" y="562"/>
                    </a:cubicBezTo>
                    <a:cubicBezTo>
                      <a:pt x="1393" y="550"/>
                      <a:pt x="1393" y="550"/>
                      <a:pt x="1393" y="550"/>
                    </a:cubicBezTo>
                    <a:lnTo>
                      <a:pt x="1395" y="550"/>
                    </a:lnTo>
                    <a:close/>
                    <a:moveTo>
                      <a:pt x="1413" y="583"/>
                    </a:moveTo>
                    <a:cubicBezTo>
                      <a:pt x="1406" y="583"/>
                      <a:pt x="1406" y="583"/>
                      <a:pt x="1406" y="583"/>
                    </a:cubicBezTo>
                    <a:cubicBezTo>
                      <a:pt x="1390" y="583"/>
                      <a:pt x="1390" y="583"/>
                      <a:pt x="1390" y="583"/>
                    </a:cubicBezTo>
                    <a:cubicBezTo>
                      <a:pt x="1398" y="575"/>
                      <a:pt x="1398" y="575"/>
                      <a:pt x="1398" y="575"/>
                    </a:cubicBezTo>
                    <a:cubicBezTo>
                      <a:pt x="1402" y="570"/>
                      <a:pt x="1402" y="570"/>
                      <a:pt x="1402" y="570"/>
                    </a:cubicBezTo>
                    <a:lnTo>
                      <a:pt x="1413" y="583"/>
                    </a:lnTo>
                    <a:close/>
                    <a:moveTo>
                      <a:pt x="1412" y="588"/>
                    </a:moveTo>
                    <a:cubicBezTo>
                      <a:pt x="1413" y="588"/>
                      <a:pt x="1413" y="588"/>
                      <a:pt x="1413" y="588"/>
                    </a:cubicBezTo>
                    <a:cubicBezTo>
                      <a:pt x="1412" y="589"/>
                      <a:pt x="1412" y="589"/>
                      <a:pt x="1412" y="589"/>
                    </a:cubicBezTo>
                    <a:cubicBezTo>
                      <a:pt x="1400" y="602"/>
                      <a:pt x="1400" y="602"/>
                      <a:pt x="1400" y="602"/>
                    </a:cubicBezTo>
                    <a:cubicBezTo>
                      <a:pt x="1389" y="588"/>
                      <a:pt x="1389" y="588"/>
                      <a:pt x="1389" y="588"/>
                    </a:cubicBezTo>
                    <a:lnTo>
                      <a:pt x="1412" y="588"/>
                    </a:lnTo>
                    <a:close/>
                    <a:moveTo>
                      <a:pt x="1412" y="625"/>
                    </a:moveTo>
                    <a:cubicBezTo>
                      <a:pt x="1403" y="625"/>
                      <a:pt x="1403" y="625"/>
                      <a:pt x="1403" y="625"/>
                    </a:cubicBezTo>
                    <a:cubicBezTo>
                      <a:pt x="1385" y="624"/>
                      <a:pt x="1385" y="624"/>
                      <a:pt x="1385" y="624"/>
                    </a:cubicBezTo>
                    <a:cubicBezTo>
                      <a:pt x="1385" y="624"/>
                      <a:pt x="1385" y="624"/>
                      <a:pt x="1385" y="624"/>
                    </a:cubicBezTo>
                    <a:cubicBezTo>
                      <a:pt x="1385" y="624"/>
                      <a:pt x="1385" y="624"/>
                      <a:pt x="1385" y="624"/>
                    </a:cubicBezTo>
                    <a:cubicBezTo>
                      <a:pt x="1394" y="615"/>
                      <a:pt x="1394" y="615"/>
                      <a:pt x="1394" y="615"/>
                    </a:cubicBezTo>
                    <a:cubicBezTo>
                      <a:pt x="1399" y="609"/>
                      <a:pt x="1399" y="609"/>
                      <a:pt x="1399" y="609"/>
                    </a:cubicBezTo>
                    <a:lnTo>
                      <a:pt x="1412" y="625"/>
                    </a:lnTo>
                    <a:close/>
                    <a:moveTo>
                      <a:pt x="1391" y="630"/>
                    </a:moveTo>
                    <a:cubicBezTo>
                      <a:pt x="1409" y="630"/>
                      <a:pt x="1409" y="630"/>
                      <a:pt x="1409" y="630"/>
                    </a:cubicBezTo>
                    <a:cubicBezTo>
                      <a:pt x="1411" y="630"/>
                      <a:pt x="1411" y="630"/>
                      <a:pt x="1411" y="630"/>
                    </a:cubicBezTo>
                    <a:cubicBezTo>
                      <a:pt x="1410" y="631"/>
                      <a:pt x="1410" y="631"/>
                      <a:pt x="1410" y="631"/>
                    </a:cubicBezTo>
                    <a:cubicBezTo>
                      <a:pt x="1401" y="639"/>
                      <a:pt x="1401" y="639"/>
                      <a:pt x="1401" y="639"/>
                    </a:cubicBezTo>
                    <a:cubicBezTo>
                      <a:pt x="1398" y="643"/>
                      <a:pt x="1398" y="643"/>
                      <a:pt x="1398" y="643"/>
                    </a:cubicBezTo>
                    <a:cubicBezTo>
                      <a:pt x="1396" y="644"/>
                      <a:pt x="1396" y="644"/>
                      <a:pt x="1396" y="644"/>
                    </a:cubicBezTo>
                    <a:cubicBezTo>
                      <a:pt x="1385" y="631"/>
                      <a:pt x="1385" y="631"/>
                      <a:pt x="1385" y="631"/>
                    </a:cubicBezTo>
                    <a:cubicBezTo>
                      <a:pt x="1384" y="629"/>
                      <a:pt x="1384" y="629"/>
                      <a:pt x="1384" y="629"/>
                    </a:cubicBezTo>
                    <a:lnTo>
                      <a:pt x="1391" y="630"/>
                    </a:lnTo>
                    <a:close/>
                    <a:moveTo>
                      <a:pt x="1409" y="669"/>
                    </a:moveTo>
                    <a:cubicBezTo>
                      <a:pt x="1400" y="669"/>
                      <a:pt x="1400" y="669"/>
                      <a:pt x="1400" y="669"/>
                    </a:cubicBezTo>
                    <a:cubicBezTo>
                      <a:pt x="1381" y="669"/>
                      <a:pt x="1381" y="669"/>
                      <a:pt x="1381" y="669"/>
                    </a:cubicBezTo>
                    <a:cubicBezTo>
                      <a:pt x="1379" y="669"/>
                      <a:pt x="1379" y="669"/>
                      <a:pt x="1379" y="669"/>
                    </a:cubicBezTo>
                    <a:cubicBezTo>
                      <a:pt x="1380" y="668"/>
                      <a:pt x="1380" y="668"/>
                      <a:pt x="1380" y="668"/>
                    </a:cubicBezTo>
                    <a:cubicBezTo>
                      <a:pt x="1389" y="659"/>
                      <a:pt x="1389" y="659"/>
                      <a:pt x="1389" y="659"/>
                    </a:cubicBezTo>
                    <a:cubicBezTo>
                      <a:pt x="1396" y="652"/>
                      <a:pt x="1396" y="652"/>
                      <a:pt x="1396" y="652"/>
                    </a:cubicBezTo>
                    <a:lnTo>
                      <a:pt x="1409" y="669"/>
                    </a:lnTo>
                    <a:close/>
                    <a:moveTo>
                      <a:pt x="1386" y="674"/>
                    </a:moveTo>
                    <a:cubicBezTo>
                      <a:pt x="1405" y="674"/>
                      <a:pt x="1405" y="674"/>
                      <a:pt x="1405" y="674"/>
                    </a:cubicBezTo>
                    <a:cubicBezTo>
                      <a:pt x="1407" y="674"/>
                      <a:pt x="1407" y="674"/>
                      <a:pt x="1407" y="674"/>
                    </a:cubicBezTo>
                    <a:cubicBezTo>
                      <a:pt x="1406" y="675"/>
                      <a:pt x="1406" y="675"/>
                      <a:pt x="1406" y="675"/>
                    </a:cubicBezTo>
                    <a:cubicBezTo>
                      <a:pt x="1396" y="684"/>
                      <a:pt x="1396" y="684"/>
                      <a:pt x="1396" y="684"/>
                    </a:cubicBezTo>
                    <a:cubicBezTo>
                      <a:pt x="1392" y="687"/>
                      <a:pt x="1392" y="687"/>
                      <a:pt x="1392" y="687"/>
                    </a:cubicBezTo>
                    <a:cubicBezTo>
                      <a:pt x="1379" y="674"/>
                      <a:pt x="1379" y="674"/>
                      <a:pt x="1379" y="674"/>
                    </a:cubicBezTo>
                    <a:lnTo>
                      <a:pt x="1386" y="674"/>
                    </a:lnTo>
                    <a:close/>
                    <a:moveTo>
                      <a:pt x="1391" y="694"/>
                    </a:moveTo>
                    <a:cubicBezTo>
                      <a:pt x="1391" y="694"/>
                      <a:pt x="1391" y="694"/>
                      <a:pt x="1391" y="694"/>
                    </a:cubicBezTo>
                    <a:cubicBezTo>
                      <a:pt x="1400" y="703"/>
                      <a:pt x="1400" y="703"/>
                      <a:pt x="1400" y="703"/>
                    </a:cubicBezTo>
                    <a:cubicBezTo>
                      <a:pt x="1401" y="704"/>
                      <a:pt x="1401" y="704"/>
                      <a:pt x="1401" y="704"/>
                    </a:cubicBezTo>
                    <a:cubicBezTo>
                      <a:pt x="1395" y="704"/>
                      <a:pt x="1395" y="704"/>
                      <a:pt x="1395" y="704"/>
                    </a:cubicBezTo>
                    <a:cubicBezTo>
                      <a:pt x="1392" y="703"/>
                      <a:pt x="1392" y="703"/>
                      <a:pt x="1392" y="703"/>
                    </a:cubicBezTo>
                    <a:cubicBezTo>
                      <a:pt x="1391" y="703"/>
                      <a:pt x="1391" y="703"/>
                      <a:pt x="1391" y="703"/>
                    </a:cubicBezTo>
                    <a:cubicBezTo>
                      <a:pt x="1390" y="703"/>
                      <a:pt x="1390" y="703"/>
                      <a:pt x="1390" y="703"/>
                    </a:cubicBezTo>
                    <a:cubicBezTo>
                      <a:pt x="1386" y="703"/>
                      <a:pt x="1386" y="703"/>
                      <a:pt x="1386" y="703"/>
                    </a:cubicBezTo>
                    <a:cubicBezTo>
                      <a:pt x="1380" y="703"/>
                      <a:pt x="1380" y="703"/>
                      <a:pt x="1380" y="703"/>
                    </a:cubicBezTo>
                    <a:cubicBezTo>
                      <a:pt x="1383" y="701"/>
                      <a:pt x="1383" y="701"/>
                      <a:pt x="1383" y="701"/>
                    </a:cubicBezTo>
                    <a:cubicBezTo>
                      <a:pt x="1386" y="699"/>
                      <a:pt x="1386" y="699"/>
                      <a:pt x="1386" y="699"/>
                    </a:cubicBezTo>
                    <a:cubicBezTo>
                      <a:pt x="1386" y="698"/>
                      <a:pt x="1386" y="698"/>
                      <a:pt x="1386" y="698"/>
                    </a:cubicBezTo>
                    <a:cubicBezTo>
                      <a:pt x="1386" y="698"/>
                      <a:pt x="1386" y="698"/>
                      <a:pt x="1386" y="698"/>
                    </a:cubicBezTo>
                    <a:cubicBezTo>
                      <a:pt x="1388" y="697"/>
                      <a:pt x="1388" y="697"/>
                      <a:pt x="1388" y="697"/>
                    </a:cubicBezTo>
                    <a:lnTo>
                      <a:pt x="1391" y="694"/>
                    </a:lnTo>
                    <a:close/>
                    <a:moveTo>
                      <a:pt x="1384" y="709"/>
                    </a:moveTo>
                    <a:cubicBezTo>
                      <a:pt x="1391" y="709"/>
                      <a:pt x="1391" y="709"/>
                      <a:pt x="1391" y="709"/>
                    </a:cubicBezTo>
                    <a:cubicBezTo>
                      <a:pt x="1396" y="709"/>
                      <a:pt x="1396" y="709"/>
                      <a:pt x="1396" y="709"/>
                    </a:cubicBezTo>
                    <a:cubicBezTo>
                      <a:pt x="1397" y="709"/>
                      <a:pt x="1397" y="709"/>
                      <a:pt x="1397" y="709"/>
                    </a:cubicBezTo>
                    <a:cubicBezTo>
                      <a:pt x="1397" y="709"/>
                      <a:pt x="1397" y="709"/>
                      <a:pt x="1397" y="709"/>
                    </a:cubicBezTo>
                    <a:cubicBezTo>
                      <a:pt x="1400" y="709"/>
                      <a:pt x="1400" y="709"/>
                      <a:pt x="1400" y="709"/>
                    </a:cubicBezTo>
                    <a:cubicBezTo>
                      <a:pt x="1406" y="709"/>
                      <a:pt x="1406" y="709"/>
                      <a:pt x="1406" y="709"/>
                    </a:cubicBezTo>
                    <a:cubicBezTo>
                      <a:pt x="1406" y="709"/>
                      <a:pt x="1406" y="709"/>
                      <a:pt x="1406" y="709"/>
                    </a:cubicBezTo>
                    <a:cubicBezTo>
                      <a:pt x="1401" y="709"/>
                      <a:pt x="1401" y="709"/>
                      <a:pt x="1401" y="709"/>
                    </a:cubicBezTo>
                    <a:cubicBezTo>
                      <a:pt x="1398" y="709"/>
                      <a:pt x="1398" y="709"/>
                      <a:pt x="1398" y="709"/>
                    </a:cubicBezTo>
                    <a:cubicBezTo>
                      <a:pt x="1397" y="709"/>
                      <a:pt x="1397" y="709"/>
                      <a:pt x="1397" y="709"/>
                    </a:cubicBezTo>
                    <a:cubicBezTo>
                      <a:pt x="1396" y="709"/>
                      <a:pt x="1396" y="709"/>
                      <a:pt x="1396" y="709"/>
                    </a:cubicBezTo>
                    <a:cubicBezTo>
                      <a:pt x="1392" y="709"/>
                      <a:pt x="1392" y="709"/>
                      <a:pt x="1392" y="709"/>
                    </a:cubicBezTo>
                    <a:cubicBezTo>
                      <a:pt x="1385" y="709"/>
                      <a:pt x="1385" y="709"/>
                      <a:pt x="1385" y="709"/>
                    </a:cubicBezTo>
                    <a:cubicBezTo>
                      <a:pt x="1377" y="709"/>
                      <a:pt x="1377" y="709"/>
                      <a:pt x="1377" y="709"/>
                    </a:cubicBezTo>
                    <a:cubicBezTo>
                      <a:pt x="1373" y="709"/>
                      <a:pt x="1373" y="709"/>
                      <a:pt x="1373" y="709"/>
                    </a:cubicBezTo>
                    <a:cubicBezTo>
                      <a:pt x="1374" y="709"/>
                      <a:pt x="1374" y="709"/>
                      <a:pt x="1374" y="709"/>
                    </a:cubicBezTo>
                    <a:cubicBezTo>
                      <a:pt x="1376" y="709"/>
                      <a:pt x="1376" y="709"/>
                      <a:pt x="1376" y="709"/>
                    </a:cubicBezTo>
                    <a:lnTo>
                      <a:pt x="1384" y="709"/>
                    </a:lnTo>
                    <a:close/>
                    <a:moveTo>
                      <a:pt x="1395" y="691"/>
                    </a:moveTo>
                    <a:cubicBezTo>
                      <a:pt x="1399" y="687"/>
                      <a:pt x="1399" y="687"/>
                      <a:pt x="1399" y="687"/>
                    </a:cubicBezTo>
                    <a:cubicBezTo>
                      <a:pt x="1410" y="679"/>
                      <a:pt x="1410" y="679"/>
                      <a:pt x="1410" y="679"/>
                    </a:cubicBezTo>
                    <a:cubicBezTo>
                      <a:pt x="1412" y="677"/>
                      <a:pt x="1412" y="677"/>
                      <a:pt x="1412" y="677"/>
                    </a:cubicBezTo>
                    <a:cubicBezTo>
                      <a:pt x="1411" y="680"/>
                      <a:pt x="1411" y="680"/>
                      <a:pt x="1411" y="680"/>
                    </a:cubicBezTo>
                    <a:cubicBezTo>
                      <a:pt x="1411" y="686"/>
                      <a:pt x="1411" y="692"/>
                      <a:pt x="1410" y="698"/>
                    </a:cubicBezTo>
                    <a:cubicBezTo>
                      <a:pt x="1410" y="704"/>
                      <a:pt x="1410" y="704"/>
                      <a:pt x="1410" y="704"/>
                    </a:cubicBezTo>
                    <a:cubicBezTo>
                      <a:pt x="1408" y="704"/>
                      <a:pt x="1408" y="704"/>
                      <a:pt x="1408" y="704"/>
                    </a:cubicBezTo>
                    <a:lnTo>
                      <a:pt x="1395" y="691"/>
                    </a:lnTo>
                    <a:close/>
                    <a:moveTo>
                      <a:pt x="1410" y="770"/>
                    </a:moveTo>
                    <a:cubicBezTo>
                      <a:pt x="1410" y="767"/>
                      <a:pt x="1410" y="765"/>
                      <a:pt x="1410" y="763"/>
                    </a:cubicBezTo>
                    <a:cubicBezTo>
                      <a:pt x="1413" y="763"/>
                      <a:pt x="1413" y="763"/>
                      <a:pt x="1413" y="763"/>
                    </a:cubicBezTo>
                    <a:cubicBezTo>
                      <a:pt x="1416" y="763"/>
                      <a:pt x="1416" y="763"/>
                      <a:pt x="1416" y="763"/>
                    </a:cubicBezTo>
                    <a:cubicBezTo>
                      <a:pt x="1421" y="763"/>
                      <a:pt x="1421" y="763"/>
                      <a:pt x="1421" y="763"/>
                    </a:cubicBezTo>
                    <a:cubicBezTo>
                      <a:pt x="1427" y="763"/>
                      <a:pt x="1427" y="763"/>
                      <a:pt x="1427" y="763"/>
                    </a:cubicBezTo>
                    <a:cubicBezTo>
                      <a:pt x="1432" y="763"/>
                      <a:pt x="1432" y="763"/>
                      <a:pt x="1432" y="763"/>
                    </a:cubicBezTo>
                    <a:cubicBezTo>
                      <a:pt x="1441" y="763"/>
                      <a:pt x="1441" y="763"/>
                      <a:pt x="1441" y="763"/>
                    </a:cubicBezTo>
                    <a:cubicBezTo>
                      <a:pt x="1448" y="763"/>
                      <a:pt x="1448" y="763"/>
                      <a:pt x="1448" y="763"/>
                    </a:cubicBezTo>
                    <a:cubicBezTo>
                      <a:pt x="1452" y="763"/>
                      <a:pt x="1452" y="763"/>
                      <a:pt x="1452" y="763"/>
                    </a:cubicBezTo>
                    <a:cubicBezTo>
                      <a:pt x="1453" y="763"/>
                      <a:pt x="1453" y="763"/>
                      <a:pt x="1453" y="763"/>
                    </a:cubicBezTo>
                    <a:cubicBezTo>
                      <a:pt x="1454" y="763"/>
                      <a:pt x="1454" y="763"/>
                      <a:pt x="1454" y="763"/>
                    </a:cubicBezTo>
                    <a:cubicBezTo>
                      <a:pt x="1454" y="763"/>
                      <a:pt x="1454" y="763"/>
                      <a:pt x="1454" y="763"/>
                    </a:cubicBezTo>
                    <a:cubicBezTo>
                      <a:pt x="1454" y="763"/>
                      <a:pt x="1454" y="763"/>
                      <a:pt x="1454" y="763"/>
                    </a:cubicBezTo>
                    <a:cubicBezTo>
                      <a:pt x="1454" y="764"/>
                      <a:pt x="1454" y="764"/>
                      <a:pt x="1454" y="764"/>
                    </a:cubicBezTo>
                    <a:cubicBezTo>
                      <a:pt x="1454" y="765"/>
                      <a:pt x="1454" y="765"/>
                      <a:pt x="1454" y="765"/>
                    </a:cubicBezTo>
                    <a:cubicBezTo>
                      <a:pt x="1455" y="770"/>
                      <a:pt x="1455" y="770"/>
                      <a:pt x="1455" y="770"/>
                    </a:cubicBezTo>
                    <a:cubicBezTo>
                      <a:pt x="1455" y="771"/>
                      <a:pt x="1455" y="771"/>
                      <a:pt x="1455" y="771"/>
                    </a:cubicBezTo>
                    <a:cubicBezTo>
                      <a:pt x="1449" y="771"/>
                      <a:pt x="1449" y="771"/>
                      <a:pt x="1449" y="771"/>
                    </a:cubicBezTo>
                    <a:cubicBezTo>
                      <a:pt x="1441" y="771"/>
                      <a:pt x="1441" y="771"/>
                      <a:pt x="1441" y="771"/>
                    </a:cubicBezTo>
                    <a:cubicBezTo>
                      <a:pt x="1435" y="771"/>
                      <a:pt x="1435" y="771"/>
                      <a:pt x="1435" y="771"/>
                    </a:cubicBezTo>
                    <a:cubicBezTo>
                      <a:pt x="1430" y="771"/>
                      <a:pt x="1430" y="771"/>
                      <a:pt x="1430" y="771"/>
                    </a:cubicBezTo>
                    <a:cubicBezTo>
                      <a:pt x="1424" y="771"/>
                      <a:pt x="1424" y="771"/>
                      <a:pt x="1424" y="771"/>
                    </a:cubicBezTo>
                    <a:cubicBezTo>
                      <a:pt x="1421" y="771"/>
                      <a:pt x="1421" y="771"/>
                      <a:pt x="1421" y="771"/>
                    </a:cubicBezTo>
                    <a:cubicBezTo>
                      <a:pt x="1411" y="771"/>
                      <a:pt x="1411" y="771"/>
                      <a:pt x="1411" y="771"/>
                    </a:cubicBezTo>
                    <a:cubicBezTo>
                      <a:pt x="1410" y="771"/>
                      <a:pt x="1410" y="771"/>
                      <a:pt x="1410" y="771"/>
                    </a:cubicBezTo>
                    <a:lnTo>
                      <a:pt x="1410" y="770"/>
                    </a:lnTo>
                    <a:close/>
                    <a:moveTo>
                      <a:pt x="1411" y="776"/>
                    </a:moveTo>
                    <a:cubicBezTo>
                      <a:pt x="1416" y="776"/>
                      <a:pt x="1416" y="776"/>
                      <a:pt x="1416" y="776"/>
                    </a:cubicBezTo>
                    <a:cubicBezTo>
                      <a:pt x="1427" y="776"/>
                      <a:pt x="1427" y="776"/>
                      <a:pt x="1427" y="776"/>
                    </a:cubicBezTo>
                    <a:cubicBezTo>
                      <a:pt x="1429" y="776"/>
                      <a:pt x="1429" y="776"/>
                      <a:pt x="1429" y="776"/>
                    </a:cubicBezTo>
                    <a:cubicBezTo>
                      <a:pt x="1435" y="776"/>
                      <a:pt x="1435" y="776"/>
                      <a:pt x="1435" y="776"/>
                    </a:cubicBezTo>
                    <a:cubicBezTo>
                      <a:pt x="1441" y="776"/>
                      <a:pt x="1441" y="776"/>
                      <a:pt x="1441" y="776"/>
                    </a:cubicBezTo>
                    <a:cubicBezTo>
                      <a:pt x="1446" y="776"/>
                      <a:pt x="1446" y="776"/>
                      <a:pt x="1446" y="776"/>
                    </a:cubicBezTo>
                    <a:cubicBezTo>
                      <a:pt x="1454" y="776"/>
                      <a:pt x="1454" y="776"/>
                      <a:pt x="1454" y="776"/>
                    </a:cubicBezTo>
                    <a:cubicBezTo>
                      <a:pt x="1455" y="776"/>
                      <a:pt x="1455" y="776"/>
                      <a:pt x="1455" y="776"/>
                    </a:cubicBezTo>
                    <a:cubicBezTo>
                      <a:pt x="1455" y="777"/>
                      <a:pt x="1455" y="777"/>
                      <a:pt x="1455" y="777"/>
                    </a:cubicBezTo>
                    <a:cubicBezTo>
                      <a:pt x="1456" y="780"/>
                      <a:pt x="1456" y="783"/>
                      <a:pt x="1456" y="786"/>
                    </a:cubicBezTo>
                    <a:cubicBezTo>
                      <a:pt x="1457" y="788"/>
                      <a:pt x="1457" y="788"/>
                      <a:pt x="1457" y="788"/>
                    </a:cubicBezTo>
                    <a:cubicBezTo>
                      <a:pt x="1453" y="788"/>
                      <a:pt x="1453" y="788"/>
                      <a:pt x="1453" y="788"/>
                    </a:cubicBezTo>
                    <a:cubicBezTo>
                      <a:pt x="1447" y="788"/>
                      <a:pt x="1447" y="788"/>
                      <a:pt x="1447" y="788"/>
                    </a:cubicBezTo>
                    <a:cubicBezTo>
                      <a:pt x="1441" y="788"/>
                      <a:pt x="1441" y="788"/>
                      <a:pt x="1441" y="788"/>
                    </a:cubicBezTo>
                    <a:cubicBezTo>
                      <a:pt x="1438" y="787"/>
                      <a:pt x="1438" y="787"/>
                      <a:pt x="1438" y="787"/>
                    </a:cubicBezTo>
                    <a:cubicBezTo>
                      <a:pt x="1428" y="787"/>
                      <a:pt x="1428" y="787"/>
                      <a:pt x="1428" y="787"/>
                    </a:cubicBezTo>
                    <a:cubicBezTo>
                      <a:pt x="1422" y="787"/>
                      <a:pt x="1422" y="787"/>
                      <a:pt x="1422" y="787"/>
                    </a:cubicBezTo>
                    <a:cubicBezTo>
                      <a:pt x="1414" y="787"/>
                      <a:pt x="1414" y="787"/>
                      <a:pt x="1414" y="787"/>
                    </a:cubicBezTo>
                    <a:cubicBezTo>
                      <a:pt x="1410" y="787"/>
                      <a:pt x="1410" y="787"/>
                      <a:pt x="1410" y="787"/>
                    </a:cubicBezTo>
                    <a:cubicBezTo>
                      <a:pt x="1409" y="787"/>
                      <a:pt x="1409" y="787"/>
                      <a:pt x="1409" y="787"/>
                    </a:cubicBezTo>
                    <a:cubicBezTo>
                      <a:pt x="1408" y="787"/>
                      <a:pt x="1408" y="787"/>
                      <a:pt x="1408" y="787"/>
                    </a:cubicBezTo>
                    <a:cubicBezTo>
                      <a:pt x="1408" y="787"/>
                      <a:pt x="1408" y="787"/>
                      <a:pt x="1408" y="787"/>
                    </a:cubicBezTo>
                    <a:cubicBezTo>
                      <a:pt x="1408" y="785"/>
                      <a:pt x="1408" y="785"/>
                      <a:pt x="1408" y="785"/>
                    </a:cubicBezTo>
                    <a:cubicBezTo>
                      <a:pt x="1408" y="782"/>
                      <a:pt x="1408" y="782"/>
                      <a:pt x="1408" y="782"/>
                    </a:cubicBezTo>
                    <a:cubicBezTo>
                      <a:pt x="1409" y="780"/>
                      <a:pt x="1409" y="778"/>
                      <a:pt x="1409" y="776"/>
                    </a:cubicBezTo>
                    <a:lnTo>
                      <a:pt x="1411" y="776"/>
                    </a:lnTo>
                    <a:close/>
                    <a:moveTo>
                      <a:pt x="1411" y="792"/>
                    </a:moveTo>
                    <a:cubicBezTo>
                      <a:pt x="1414" y="792"/>
                      <a:pt x="1414" y="792"/>
                      <a:pt x="1414" y="792"/>
                    </a:cubicBezTo>
                    <a:cubicBezTo>
                      <a:pt x="1416" y="792"/>
                      <a:pt x="1416" y="792"/>
                      <a:pt x="1416" y="792"/>
                    </a:cubicBezTo>
                    <a:cubicBezTo>
                      <a:pt x="1419" y="793"/>
                      <a:pt x="1419" y="793"/>
                      <a:pt x="1419" y="793"/>
                    </a:cubicBezTo>
                    <a:cubicBezTo>
                      <a:pt x="1428" y="793"/>
                      <a:pt x="1428" y="793"/>
                      <a:pt x="1428" y="793"/>
                    </a:cubicBezTo>
                    <a:cubicBezTo>
                      <a:pt x="1433" y="793"/>
                      <a:pt x="1433" y="793"/>
                      <a:pt x="1433" y="793"/>
                    </a:cubicBezTo>
                    <a:cubicBezTo>
                      <a:pt x="1444" y="793"/>
                      <a:pt x="1444" y="793"/>
                      <a:pt x="1444" y="793"/>
                    </a:cubicBezTo>
                    <a:cubicBezTo>
                      <a:pt x="1447" y="793"/>
                      <a:pt x="1447" y="793"/>
                      <a:pt x="1447" y="793"/>
                    </a:cubicBezTo>
                    <a:cubicBezTo>
                      <a:pt x="1452" y="793"/>
                      <a:pt x="1452" y="793"/>
                      <a:pt x="1452" y="793"/>
                    </a:cubicBezTo>
                    <a:cubicBezTo>
                      <a:pt x="1457" y="793"/>
                      <a:pt x="1457" y="793"/>
                      <a:pt x="1457" y="793"/>
                    </a:cubicBezTo>
                    <a:cubicBezTo>
                      <a:pt x="1458" y="798"/>
                      <a:pt x="1458" y="798"/>
                      <a:pt x="1458" y="798"/>
                    </a:cubicBezTo>
                    <a:cubicBezTo>
                      <a:pt x="1458" y="799"/>
                      <a:pt x="1458" y="799"/>
                      <a:pt x="1458" y="799"/>
                    </a:cubicBezTo>
                    <a:cubicBezTo>
                      <a:pt x="1453" y="799"/>
                      <a:pt x="1453" y="799"/>
                      <a:pt x="1453" y="799"/>
                    </a:cubicBezTo>
                    <a:cubicBezTo>
                      <a:pt x="1450" y="799"/>
                      <a:pt x="1450" y="799"/>
                      <a:pt x="1450" y="799"/>
                    </a:cubicBezTo>
                    <a:cubicBezTo>
                      <a:pt x="1440" y="799"/>
                      <a:pt x="1440" y="799"/>
                      <a:pt x="1440" y="799"/>
                    </a:cubicBezTo>
                    <a:cubicBezTo>
                      <a:pt x="1434" y="799"/>
                      <a:pt x="1434" y="799"/>
                      <a:pt x="1434" y="799"/>
                    </a:cubicBezTo>
                    <a:cubicBezTo>
                      <a:pt x="1426" y="799"/>
                      <a:pt x="1426" y="799"/>
                      <a:pt x="1426" y="799"/>
                    </a:cubicBezTo>
                    <a:cubicBezTo>
                      <a:pt x="1422" y="799"/>
                      <a:pt x="1422" y="799"/>
                      <a:pt x="1422" y="799"/>
                    </a:cubicBezTo>
                    <a:cubicBezTo>
                      <a:pt x="1420" y="799"/>
                      <a:pt x="1420" y="799"/>
                      <a:pt x="1420" y="799"/>
                    </a:cubicBezTo>
                    <a:cubicBezTo>
                      <a:pt x="1417" y="799"/>
                      <a:pt x="1417" y="799"/>
                      <a:pt x="1417" y="799"/>
                    </a:cubicBezTo>
                    <a:cubicBezTo>
                      <a:pt x="1411" y="799"/>
                      <a:pt x="1411" y="799"/>
                      <a:pt x="1411" y="799"/>
                    </a:cubicBezTo>
                    <a:cubicBezTo>
                      <a:pt x="1407" y="799"/>
                      <a:pt x="1407" y="799"/>
                      <a:pt x="1407" y="799"/>
                    </a:cubicBezTo>
                    <a:cubicBezTo>
                      <a:pt x="1406" y="799"/>
                      <a:pt x="1406" y="799"/>
                      <a:pt x="1406" y="799"/>
                    </a:cubicBezTo>
                    <a:cubicBezTo>
                      <a:pt x="1407" y="798"/>
                      <a:pt x="1407" y="798"/>
                      <a:pt x="1407" y="798"/>
                    </a:cubicBezTo>
                    <a:cubicBezTo>
                      <a:pt x="1407" y="795"/>
                      <a:pt x="1407" y="795"/>
                      <a:pt x="1407" y="795"/>
                    </a:cubicBezTo>
                    <a:cubicBezTo>
                      <a:pt x="1407" y="792"/>
                      <a:pt x="1407" y="792"/>
                      <a:pt x="1407" y="792"/>
                    </a:cubicBezTo>
                    <a:lnTo>
                      <a:pt x="1411" y="792"/>
                    </a:lnTo>
                    <a:close/>
                    <a:moveTo>
                      <a:pt x="1556" y="1015"/>
                    </a:moveTo>
                    <a:cubicBezTo>
                      <a:pt x="1556" y="1015"/>
                      <a:pt x="1556" y="1015"/>
                      <a:pt x="1556" y="1015"/>
                    </a:cubicBezTo>
                    <a:cubicBezTo>
                      <a:pt x="1557" y="1017"/>
                      <a:pt x="1557" y="1017"/>
                      <a:pt x="1557" y="1017"/>
                    </a:cubicBezTo>
                    <a:cubicBezTo>
                      <a:pt x="1557" y="1017"/>
                      <a:pt x="1557" y="1017"/>
                      <a:pt x="1557" y="1017"/>
                    </a:cubicBezTo>
                    <a:cubicBezTo>
                      <a:pt x="1555" y="1016"/>
                      <a:pt x="1555" y="1016"/>
                      <a:pt x="1555" y="1016"/>
                    </a:cubicBezTo>
                    <a:lnTo>
                      <a:pt x="1556" y="1015"/>
                    </a:lnTo>
                    <a:close/>
                    <a:moveTo>
                      <a:pt x="1554" y="1000"/>
                    </a:moveTo>
                    <a:cubicBezTo>
                      <a:pt x="1550" y="993"/>
                      <a:pt x="1550" y="993"/>
                      <a:pt x="1550" y="993"/>
                    </a:cubicBezTo>
                    <a:cubicBezTo>
                      <a:pt x="1557" y="998"/>
                      <a:pt x="1557" y="998"/>
                      <a:pt x="1557" y="998"/>
                    </a:cubicBezTo>
                    <a:cubicBezTo>
                      <a:pt x="1556" y="1002"/>
                      <a:pt x="1556" y="1002"/>
                      <a:pt x="1556" y="1002"/>
                    </a:cubicBezTo>
                    <a:cubicBezTo>
                      <a:pt x="1556" y="1003"/>
                      <a:pt x="1556" y="1003"/>
                      <a:pt x="1556" y="1003"/>
                    </a:cubicBezTo>
                    <a:cubicBezTo>
                      <a:pt x="1556" y="1003"/>
                      <a:pt x="1556" y="1003"/>
                      <a:pt x="1556" y="1003"/>
                    </a:cubicBezTo>
                    <a:cubicBezTo>
                      <a:pt x="1555" y="1002"/>
                      <a:pt x="1555" y="1002"/>
                      <a:pt x="1555" y="1002"/>
                    </a:cubicBezTo>
                    <a:lnTo>
                      <a:pt x="1554" y="1000"/>
                    </a:lnTo>
                    <a:close/>
                    <a:moveTo>
                      <a:pt x="1549" y="985"/>
                    </a:moveTo>
                    <a:cubicBezTo>
                      <a:pt x="1550" y="985"/>
                      <a:pt x="1550" y="985"/>
                      <a:pt x="1550" y="985"/>
                    </a:cubicBezTo>
                    <a:cubicBezTo>
                      <a:pt x="1552" y="985"/>
                      <a:pt x="1552" y="985"/>
                      <a:pt x="1552" y="985"/>
                    </a:cubicBezTo>
                    <a:cubicBezTo>
                      <a:pt x="1554" y="985"/>
                      <a:pt x="1554" y="985"/>
                      <a:pt x="1554" y="985"/>
                    </a:cubicBezTo>
                    <a:cubicBezTo>
                      <a:pt x="1557" y="985"/>
                      <a:pt x="1557" y="985"/>
                      <a:pt x="1557" y="985"/>
                    </a:cubicBezTo>
                    <a:cubicBezTo>
                      <a:pt x="1558" y="985"/>
                      <a:pt x="1558" y="985"/>
                      <a:pt x="1558" y="985"/>
                    </a:cubicBezTo>
                    <a:cubicBezTo>
                      <a:pt x="1559" y="985"/>
                      <a:pt x="1559" y="985"/>
                      <a:pt x="1559" y="985"/>
                    </a:cubicBezTo>
                    <a:cubicBezTo>
                      <a:pt x="1559" y="986"/>
                      <a:pt x="1559" y="986"/>
                      <a:pt x="1559" y="986"/>
                    </a:cubicBezTo>
                    <a:cubicBezTo>
                      <a:pt x="1559" y="986"/>
                      <a:pt x="1559" y="986"/>
                      <a:pt x="1559" y="986"/>
                    </a:cubicBezTo>
                    <a:cubicBezTo>
                      <a:pt x="1558" y="989"/>
                      <a:pt x="1558" y="989"/>
                      <a:pt x="1558" y="989"/>
                    </a:cubicBezTo>
                    <a:cubicBezTo>
                      <a:pt x="1558" y="991"/>
                      <a:pt x="1558" y="991"/>
                      <a:pt x="1558" y="991"/>
                    </a:cubicBezTo>
                    <a:cubicBezTo>
                      <a:pt x="1558" y="992"/>
                      <a:pt x="1558" y="992"/>
                      <a:pt x="1558" y="992"/>
                    </a:cubicBezTo>
                    <a:cubicBezTo>
                      <a:pt x="1557" y="992"/>
                      <a:pt x="1557" y="992"/>
                      <a:pt x="1557" y="992"/>
                    </a:cubicBezTo>
                    <a:lnTo>
                      <a:pt x="1549" y="985"/>
                    </a:lnTo>
                    <a:close/>
                    <a:moveTo>
                      <a:pt x="1549" y="956"/>
                    </a:moveTo>
                    <a:cubicBezTo>
                      <a:pt x="1555" y="956"/>
                      <a:pt x="1555" y="956"/>
                      <a:pt x="1555" y="956"/>
                    </a:cubicBezTo>
                    <a:cubicBezTo>
                      <a:pt x="1557" y="956"/>
                      <a:pt x="1557" y="956"/>
                      <a:pt x="1557" y="956"/>
                    </a:cubicBezTo>
                    <a:cubicBezTo>
                      <a:pt x="1556" y="958"/>
                      <a:pt x="1556" y="958"/>
                      <a:pt x="1556" y="958"/>
                    </a:cubicBezTo>
                    <a:cubicBezTo>
                      <a:pt x="1554" y="961"/>
                      <a:pt x="1554" y="961"/>
                      <a:pt x="1554" y="961"/>
                    </a:cubicBezTo>
                    <a:cubicBezTo>
                      <a:pt x="1552" y="964"/>
                      <a:pt x="1552" y="964"/>
                      <a:pt x="1552" y="964"/>
                    </a:cubicBezTo>
                    <a:cubicBezTo>
                      <a:pt x="1547" y="956"/>
                      <a:pt x="1547" y="956"/>
                      <a:pt x="1547" y="956"/>
                    </a:cubicBezTo>
                    <a:lnTo>
                      <a:pt x="1549" y="956"/>
                    </a:lnTo>
                    <a:close/>
                    <a:moveTo>
                      <a:pt x="1547" y="951"/>
                    </a:moveTo>
                    <a:cubicBezTo>
                      <a:pt x="1548" y="950"/>
                      <a:pt x="1548" y="950"/>
                      <a:pt x="1548" y="950"/>
                    </a:cubicBezTo>
                    <a:cubicBezTo>
                      <a:pt x="1550" y="947"/>
                      <a:pt x="1550" y="947"/>
                      <a:pt x="1550" y="947"/>
                    </a:cubicBezTo>
                    <a:cubicBezTo>
                      <a:pt x="1552" y="944"/>
                      <a:pt x="1552" y="944"/>
                      <a:pt x="1552" y="944"/>
                    </a:cubicBezTo>
                    <a:cubicBezTo>
                      <a:pt x="1552" y="944"/>
                      <a:pt x="1552" y="944"/>
                      <a:pt x="1552" y="944"/>
                    </a:cubicBezTo>
                    <a:cubicBezTo>
                      <a:pt x="1552" y="944"/>
                      <a:pt x="1552" y="944"/>
                      <a:pt x="1552" y="944"/>
                    </a:cubicBezTo>
                    <a:cubicBezTo>
                      <a:pt x="1557" y="951"/>
                      <a:pt x="1557" y="951"/>
                      <a:pt x="1557" y="951"/>
                    </a:cubicBezTo>
                    <a:cubicBezTo>
                      <a:pt x="1555" y="951"/>
                      <a:pt x="1555" y="951"/>
                      <a:pt x="1555" y="951"/>
                    </a:cubicBezTo>
                    <a:cubicBezTo>
                      <a:pt x="1549" y="951"/>
                      <a:pt x="1549" y="951"/>
                      <a:pt x="1549" y="951"/>
                    </a:cubicBezTo>
                    <a:lnTo>
                      <a:pt x="1547" y="951"/>
                    </a:lnTo>
                    <a:close/>
                    <a:moveTo>
                      <a:pt x="1552" y="973"/>
                    </a:moveTo>
                    <a:cubicBezTo>
                      <a:pt x="1552" y="973"/>
                      <a:pt x="1552" y="973"/>
                      <a:pt x="1552" y="973"/>
                    </a:cubicBezTo>
                    <a:cubicBezTo>
                      <a:pt x="1553" y="974"/>
                      <a:pt x="1553" y="974"/>
                      <a:pt x="1553" y="974"/>
                    </a:cubicBezTo>
                    <a:cubicBezTo>
                      <a:pt x="1557" y="980"/>
                      <a:pt x="1557" y="980"/>
                      <a:pt x="1557" y="980"/>
                    </a:cubicBezTo>
                    <a:cubicBezTo>
                      <a:pt x="1553" y="980"/>
                      <a:pt x="1553" y="980"/>
                      <a:pt x="1553" y="980"/>
                    </a:cubicBezTo>
                    <a:cubicBezTo>
                      <a:pt x="1552" y="980"/>
                      <a:pt x="1552" y="980"/>
                      <a:pt x="1552" y="980"/>
                    </a:cubicBezTo>
                    <a:cubicBezTo>
                      <a:pt x="1549" y="980"/>
                      <a:pt x="1549" y="980"/>
                      <a:pt x="1549" y="980"/>
                    </a:cubicBezTo>
                    <a:cubicBezTo>
                      <a:pt x="1547" y="980"/>
                      <a:pt x="1547" y="980"/>
                      <a:pt x="1547" y="980"/>
                    </a:cubicBezTo>
                    <a:cubicBezTo>
                      <a:pt x="1547" y="980"/>
                      <a:pt x="1547" y="980"/>
                      <a:pt x="1547" y="980"/>
                    </a:cubicBezTo>
                    <a:cubicBezTo>
                      <a:pt x="1547" y="980"/>
                      <a:pt x="1547" y="980"/>
                      <a:pt x="1547" y="980"/>
                    </a:cubicBezTo>
                    <a:cubicBezTo>
                      <a:pt x="1548" y="979"/>
                      <a:pt x="1548" y="979"/>
                      <a:pt x="1548" y="979"/>
                    </a:cubicBezTo>
                    <a:cubicBezTo>
                      <a:pt x="1549" y="977"/>
                      <a:pt x="1549" y="977"/>
                      <a:pt x="1549" y="977"/>
                    </a:cubicBezTo>
                    <a:cubicBezTo>
                      <a:pt x="1549" y="976"/>
                      <a:pt x="1549" y="976"/>
                      <a:pt x="1549" y="976"/>
                    </a:cubicBezTo>
                    <a:lnTo>
                      <a:pt x="1552" y="973"/>
                    </a:lnTo>
                    <a:close/>
                    <a:moveTo>
                      <a:pt x="1555" y="968"/>
                    </a:moveTo>
                    <a:cubicBezTo>
                      <a:pt x="1555" y="968"/>
                      <a:pt x="1555" y="968"/>
                      <a:pt x="1555" y="968"/>
                    </a:cubicBezTo>
                    <a:cubicBezTo>
                      <a:pt x="1558" y="965"/>
                      <a:pt x="1558" y="965"/>
                      <a:pt x="1558" y="965"/>
                    </a:cubicBezTo>
                    <a:cubicBezTo>
                      <a:pt x="1560" y="962"/>
                      <a:pt x="1560" y="962"/>
                      <a:pt x="1560" y="962"/>
                    </a:cubicBezTo>
                    <a:cubicBezTo>
                      <a:pt x="1560" y="967"/>
                      <a:pt x="1560" y="967"/>
                      <a:pt x="1560" y="967"/>
                    </a:cubicBezTo>
                    <a:cubicBezTo>
                      <a:pt x="1559" y="972"/>
                      <a:pt x="1559" y="972"/>
                      <a:pt x="1559" y="972"/>
                    </a:cubicBezTo>
                    <a:cubicBezTo>
                      <a:pt x="1559" y="974"/>
                      <a:pt x="1559" y="974"/>
                      <a:pt x="1559" y="974"/>
                    </a:cubicBezTo>
                    <a:cubicBezTo>
                      <a:pt x="1559" y="975"/>
                      <a:pt x="1559" y="975"/>
                      <a:pt x="1559" y="975"/>
                    </a:cubicBezTo>
                    <a:cubicBezTo>
                      <a:pt x="1559" y="974"/>
                      <a:pt x="1559" y="974"/>
                      <a:pt x="1559" y="974"/>
                    </a:cubicBezTo>
                    <a:lnTo>
                      <a:pt x="1555" y="968"/>
                    </a:lnTo>
                    <a:close/>
                    <a:moveTo>
                      <a:pt x="1559" y="946"/>
                    </a:moveTo>
                    <a:cubicBezTo>
                      <a:pt x="1559" y="946"/>
                      <a:pt x="1559" y="946"/>
                      <a:pt x="1559" y="946"/>
                    </a:cubicBezTo>
                    <a:cubicBezTo>
                      <a:pt x="1560" y="946"/>
                      <a:pt x="1560" y="946"/>
                      <a:pt x="1560" y="946"/>
                    </a:cubicBezTo>
                    <a:cubicBezTo>
                      <a:pt x="1560" y="946"/>
                      <a:pt x="1560" y="946"/>
                      <a:pt x="1560" y="946"/>
                    </a:cubicBezTo>
                    <a:cubicBezTo>
                      <a:pt x="1560" y="946"/>
                      <a:pt x="1560" y="946"/>
                      <a:pt x="1560" y="946"/>
                    </a:cubicBezTo>
                    <a:lnTo>
                      <a:pt x="1559" y="946"/>
                    </a:lnTo>
                    <a:close/>
                    <a:moveTo>
                      <a:pt x="1556" y="939"/>
                    </a:moveTo>
                    <a:cubicBezTo>
                      <a:pt x="1558" y="935"/>
                      <a:pt x="1558" y="935"/>
                      <a:pt x="1558" y="935"/>
                    </a:cubicBezTo>
                    <a:cubicBezTo>
                      <a:pt x="1560" y="933"/>
                      <a:pt x="1560" y="933"/>
                      <a:pt x="1560" y="933"/>
                    </a:cubicBezTo>
                    <a:cubicBezTo>
                      <a:pt x="1560" y="936"/>
                      <a:pt x="1560" y="936"/>
                      <a:pt x="1560" y="936"/>
                    </a:cubicBezTo>
                    <a:cubicBezTo>
                      <a:pt x="1560" y="940"/>
                      <a:pt x="1560" y="940"/>
                      <a:pt x="1560" y="940"/>
                    </a:cubicBezTo>
                    <a:lnTo>
                      <a:pt x="1556" y="939"/>
                    </a:lnTo>
                    <a:close/>
                    <a:moveTo>
                      <a:pt x="1557" y="929"/>
                    </a:moveTo>
                    <a:cubicBezTo>
                      <a:pt x="1556" y="930"/>
                      <a:pt x="1556" y="930"/>
                      <a:pt x="1556" y="930"/>
                    </a:cubicBezTo>
                    <a:cubicBezTo>
                      <a:pt x="1555" y="932"/>
                      <a:pt x="1555" y="932"/>
                      <a:pt x="1555" y="932"/>
                    </a:cubicBezTo>
                    <a:cubicBezTo>
                      <a:pt x="1552" y="935"/>
                      <a:pt x="1552" y="935"/>
                      <a:pt x="1552" y="935"/>
                    </a:cubicBezTo>
                    <a:cubicBezTo>
                      <a:pt x="1552" y="935"/>
                      <a:pt x="1552" y="935"/>
                      <a:pt x="1552" y="935"/>
                    </a:cubicBezTo>
                    <a:cubicBezTo>
                      <a:pt x="1551" y="934"/>
                      <a:pt x="1551" y="934"/>
                      <a:pt x="1551" y="934"/>
                    </a:cubicBezTo>
                    <a:cubicBezTo>
                      <a:pt x="1547" y="928"/>
                      <a:pt x="1547" y="928"/>
                      <a:pt x="1547" y="928"/>
                    </a:cubicBezTo>
                    <a:cubicBezTo>
                      <a:pt x="1551" y="928"/>
                      <a:pt x="1551" y="928"/>
                      <a:pt x="1551" y="928"/>
                    </a:cubicBezTo>
                    <a:cubicBezTo>
                      <a:pt x="1554" y="928"/>
                      <a:pt x="1554" y="928"/>
                      <a:pt x="1554" y="928"/>
                    </a:cubicBezTo>
                    <a:cubicBezTo>
                      <a:pt x="1556" y="928"/>
                      <a:pt x="1556" y="928"/>
                      <a:pt x="1556" y="928"/>
                    </a:cubicBezTo>
                    <a:cubicBezTo>
                      <a:pt x="1557" y="928"/>
                      <a:pt x="1557" y="928"/>
                      <a:pt x="1557" y="928"/>
                    </a:cubicBezTo>
                    <a:lnTo>
                      <a:pt x="1557" y="929"/>
                    </a:lnTo>
                    <a:close/>
                    <a:moveTo>
                      <a:pt x="1548" y="941"/>
                    </a:moveTo>
                    <a:cubicBezTo>
                      <a:pt x="1546" y="943"/>
                      <a:pt x="1546" y="943"/>
                      <a:pt x="1546" y="943"/>
                    </a:cubicBezTo>
                    <a:cubicBezTo>
                      <a:pt x="1545" y="946"/>
                      <a:pt x="1545" y="946"/>
                      <a:pt x="1545" y="946"/>
                    </a:cubicBezTo>
                    <a:cubicBezTo>
                      <a:pt x="1545" y="941"/>
                      <a:pt x="1545" y="941"/>
                      <a:pt x="1545" y="941"/>
                    </a:cubicBezTo>
                    <a:cubicBezTo>
                      <a:pt x="1545" y="939"/>
                      <a:pt x="1545" y="939"/>
                      <a:pt x="1545" y="939"/>
                    </a:cubicBezTo>
                    <a:lnTo>
                      <a:pt x="1548" y="941"/>
                    </a:lnTo>
                    <a:close/>
                    <a:moveTo>
                      <a:pt x="1548" y="967"/>
                    </a:moveTo>
                    <a:cubicBezTo>
                      <a:pt x="1549" y="968"/>
                      <a:pt x="1549" y="968"/>
                      <a:pt x="1549" y="968"/>
                    </a:cubicBezTo>
                    <a:cubicBezTo>
                      <a:pt x="1548" y="969"/>
                      <a:pt x="1548" y="969"/>
                      <a:pt x="1548" y="969"/>
                    </a:cubicBezTo>
                    <a:cubicBezTo>
                      <a:pt x="1546" y="973"/>
                      <a:pt x="1546" y="973"/>
                      <a:pt x="1546" y="973"/>
                    </a:cubicBezTo>
                    <a:cubicBezTo>
                      <a:pt x="1545" y="973"/>
                      <a:pt x="1545" y="973"/>
                      <a:pt x="1545" y="973"/>
                    </a:cubicBezTo>
                    <a:cubicBezTo>
                      <a:pt x="1544" y="975"/>
                      <a:pt x="1544" y="975"/>
                      <a:pt x="1544" y="975"/>
                    </a:cubicBezTo>
                    <a:cubicBezTo>
                      <a:pt x="1544" y="973"/>
                      <a:pt x="1544" y="973"/>
                      <a:pt x="1544" y="973"/>
                    </a:cubicBezTo>
                    <a:cubicBezTo>
                      <a:pt x="1544" y="972"/>
                      <a:pt x="1544" y="972"/>
                      <a:pt x="1544" y="972"/>
                    </a:cubicBezTo>
                    <a:cubicBezTo>
                      <a:pt x="1544" y="966"/>
                      <a:pt x="1544" y="966"/>
                      <a:pt x="1544" y="966"/>
                    </a:cubicBezTo>
                    <a:cubicBezTo>
                      <a:pt x="1545" y="964"/>
                      <a:pt x="1545" y="964"/>
                      <a:pt x="1545" y="964"/>
                    </a:cubicBezTo>
                    <a:cubicBezTo>
                      <a:pt x="1545" y="962"/>
                      <a:pt x="1545" y="962"/>
                      <a:pt x="1545" y="962"/>
                    </a:cubicBezTo>
                    <a:lnTo>
                      <a:pt x="1548" y="967"/>
                    </a:lnTo>
                    <a:close/>
                    <a:moveTo>
                      <a:pt x="1547" y="997"/>
                    </a:moveTo>
                    <a:cubicBezTo>
                      <a:pt x="1549" y="1002"/>
                      <a:pt x="1549" y="1002"/>
                      <a:pt x="1549" y="1002"/>
                    </a:cubicBezTo>
                    <a:cubicBezTo>
                      <a:pt x="1542" y="996"/>
                      <a:pt x="1542" y="996"/>
                      <a:pt x="1542" y="996"/>
                    </a:cubicBezTo>
                    <a:cubicBezTo>
                      <a:pt x="1543" y="993"/>
                      <a:pt x="1543" y="993"/>
                      <a:pt x="1543" y="993"/>
                    </a:cubicBezTo>
                    <a:cubicBezTo>
                      <a:pt x="1543" y="991"/>
                      <a:pt x="1543" y="991"/>
                      <a:pt x="1543" y="991"/>
                    </a:cubicBezTo>
                    <a:cubicBezTo>
                      <a:pt x="1543" y="990"/>
                      <a:pt x="1543" y="990"/>
                      <a:pt x="1543" y="990"/>
                    </a:cubicBezTo>
                    <a:cubicBezTo>
                      <a:pt x="1544" y="991"/>
                      <a:pt x="1544" y="991"/>
                      <a:pt x="1544" y="991"/>
                    </a:cubicBezTo>
                    <a:lnTo>
                      <a:pt x="1547" y="997"/>
                    </a:lnTo>
                    <a:close/>
                    <a:moveTo>
                      <a:pt x="1543" y="1003"/>
                    </a:moveTo>
                    <a:cubicBezTo>
                      <a:pt x="1550" y="1009"/>
                      <a:pt x="1550" y="1009"/>
                      <a:pt x="1550" y="1009"/>
                    </a:cubicBezTo>
                    <a:cubicBezTo>
                      <a:pt x="1549" y="1009"/>
                      <a:pt x="1549" y="1009"/>
                      <a:pt x="1549" y="1009"/>
                    </a:cubicBezTo>
                    <a:cubicBezTo>
                      <a:pt x="1547" y="1009"/>
                      <a:pt x="1547" y="1009"/>
                      <a:pt x="1547" y="1009"/>
                    </a:cubicBezTo>
                    <a:cubicBezTo>
                      <a:pt x="1543" y="1009"/>
                      <a:pt x="1543" y="1009"/>
                      <a:pt x="1543" y="1009"/>
                    </a:cubicBezTo>
                    <a:cubicBezTo>
                      <a:pt x="1542" y="1009"/>
                      <a:pt x="1542" y="1009"/>
                      <a:pt x="1542" y="1009"/>
                    </a:cubicBezTo>
                    <a:cubicBezTo>
                      <a:pt x="1540" y="1009"/>
                      <a:pt x="1540" y="1009"/>
                      <a:pt x="1540" y="1009"/>
                    </a:cubicBezTo>
                    <a:cubicBezTo>
                      <a:pt x="1540" y="1007"/>
                      <a:pt x="1540" y="1007"/>
                      <a:pt x="1540" y="1007"/>
                    </a:cubicBezTo>
                    <a:cubicBezTo>
                      <a:pt x="1540" y="1006"/>
                      <a:pt x="1540" y="1006"/>
                      <a:pt x="1540" y="1006"/>
                    </a:cubicBezTo>
                    <a:cubicBezTo>
                      <a:pt x="1541" y="1003"/>
                      <a:pt x="1541" y="1003"/>
                      <a:pt x="1541" y="1003"/>
                    </a:cubicBezTo>
                    <a:cubicBezTo>
                      <a:pt x="1541" y="1002"/>
                      <a:pt x="1541" y="1002"/>
                      <a:pt x="1541" y="1002"/>
                    </a:cubicBezTo>
                    <a:lnTo>
                      <a:pt x="1543" y="1003"/>
                    </a:lnTo>
                    <a:close/>
                    <a:moveTo>
                      <a:pt x="1463" y="801"/>
                    </a:moveTo>
                    <a:cubicBezTo>
                      <a:pt x="1463" y="797"/>
                      <a:pt x="1463" y="797"/>
                      <a:pt x="1463" y="797"/>
                    </a:cubicBezTo>
                    <a:cubicBezTo>
                      <a:pt x="1462" y="791"/>
                      <a:pt x="1462" y="791"/>
                      <a:pt x="1462" y="791"/>
                    </a:cubicBezTo>
                    <a:cubicBezTo>
                      <a:pt x="1462" y="791"/>
                      <a:pt x="1462" y="791"/>
                      <a:pt x="1462" y="791"/>
                    </a:cubicBezTo>
                    <a:cubicBezTo>
                      <a:pt x="1462" y="791"/>
                      <a:pt x="1462" y="790"/>
                      <a:pt x="1462" y="790"/>
                    </a:cubicBezTo>
                    <a:cubicBezTo>
                      <a:pt x="1462" y="790"/>
                      <a:pt x="1462" y="789"/>
                      <a:pt x="1462" y="789"/>
                    </a:cubicBezTo>
                    <a:cubicBezTo>
                      <a:pt x="1461" y="787"/>
                      <a:pt x="1461" y="785"/>
                      <a:pt x="1461" y="783"/>
                    </a:cubicBezTo>
                    <a:cubicBezTo>
                      <a:pt x="1461" y="779"/>
                      <a:pt x="1461" y="779"/>
                      <a:pt x="1461" y="779"/>
                    </a:cubicBezTo>
                    <a:cubicBezTo>
                      <a:pt x="1470" y="784"/>
                      <a:pt x="1470" y="784"/>
                      <a:pt x="1470" y="784"/>
                    </a:cubicBezTo>
                    <a:cubicBezTo>
                      <a:pt x="1482" y="792"/>
                      <a:pt x="1482" y="792"/>
                      <a:pt x="1482" y="792"/>
                    </a:cubicBezTo>
                    <a:cubicBezTo>
                      <a:pt x="1484" y="793"/>
                      <a:pt x="1484" y="793"/>
                      <a:pt x="1484" y="793"/>
                    </a:cubicBezTo>
                    <a:cubicBezTo>
                      <a:pt x="1483" y="793"/>
                      <a:pt x="1483" y="793"/>
                      <a:pt x="1483" y="793"/>
                    </a:cubicBezTo>
                    <a:cubicBezTo>
                      <a:pt x="1481" y="795"/>
                      <a:pt x="1481" y="795"/>
                      <a:pt x="1481" y="795"/>
                    </a:cubicBezTo>
                    <a:cubicBezTo>
                      <a:pt x="1477" y="798"/>
                      <a:pt x="1477" y="798"/>
                      <a:pt x="1477" y="798"/>
                    </a:cubicBezTo>
                    <a:cubicBezTo>
                      <a:pt x="1473" y="802"/>
                      <a:pt x="1473" y="802"/>
                      <a:pt x="1473" y="802"/>
                    </a:cubicBezTo>
                    <a:cubicBezTo>
                      <a:pt x="1470" y="804"/>
                      <a:pt x="1470" y="804"/>
                      <a:pt x="1470" y="804"/>
                    </a:cubicBezTo>
                    <a:cubicBezTo>
                      <a:pt x="1467" y="807"/>
                      <a:pt x="1467" y="807"/>
                      <a:pt x="1467" y="807"/>
                    </a:cubicBezTo>
                    <a:cubicBezTo>
                      <a:pt x="1464" y="809"/>
                      <a:pt x="1464" y="809"/>
                      <a:pt x="1464" y="809"/>
                    </a:cubicBezTo>
                    <a:cubicBezTo>
                      <a:pt x="1464" y="807"/>
                      <a:pt x="1464" y="805"/>
                      <a:pt x="1463" y="804"/>
                    </a:cubicBezTo>
                    <a:cubicBezTo>
                      <a:pt x="1463" y="801"/>
                      <a:pt x="1463" y="801"/>
                      <a:pt x="1463" y="801"/>
                    </a:cubicBezTo>
                    <a:cubicBezTo>
                      <a:pt x="1463" y="801"/>
                      <a:pt x="1463" y="801"/>
                      <a:pt x="1463" y="801"/>
                    </a:cubicBezTo>
                    <a:cubicBezTo>
                      <a:pt x="1463" y="801"/>
                      <a:pt x="1463" y="801"/>
                      <a:pt x="1463" y="801"/>
                    </a:cubicBezTo>
                    <a:close/>
                    <a:moveTo>
                      <a:pt x="1480" y="828"/>
                    </a:moveTo>
                    <a:cubicBezTo>
                      <a:pt x="1488" y="833"/>
                      <a:pt x="1488" y="833"/>
                      <a:pt x="1488" y="833"/>
                    </a:cubicBezTo>
                    <a:cubicBezTo>
                      <a:pt x="1493" y="836"/>
                      <a:pt x="1493" y="836"/>
                      <a:pt x="1493" y="836"/>
                    </a:cubicBezTo>
                    <a:cubicBezTo>
                      <a:pt x="1492" y="837"/>
                      <a:pt x="1492" y="837"/>
                      <a:pt x="1492" y="837"/>
                    </a:cubicBezTo>
                    <a:cubicBezTo>
                      <a:pt x="1491" y="838"/>
                      <a:pt x="1491" y="838"/>
                      <a:pt x="1491" y="838"/>
                    </a:cubicBezTo>
                    <a:cubicBezTo>
                      <a:pt x="1485" y="843"/>
                      <a:pt x="1485" y="843"/>
                      <a:pt x="1485" y="843"/>
                    </a:cubicBezTo>
                    <a:cubicBezTo>
                      <a:pt x="1482" y="845"/>
                      <a:pt x="1482" y="845"/>
                      <a:pt x="1482" y="845"/>
                    </a:cubicBezTo>
                    <a:cubicBezTo>
                      <a:pt x="1478" y="849"/>
                      <a:pt x="1478" y="849"/>
                      <a:pt x="1478" y="849"/>
                    </a:cubicBezTo>
                    <a:cubicBezTo>
                      <a:pt x="1476" y="851"/>
                      <a:pt x="1476" y="851"/>
                      <a:pt x="1476" y="851"/>
                    </a:cubicBezTo>
                    <a:cubicBezTo>
                      <a:pt x="1475" y="852"/>
                      <a:pt x="1475" y="852"/>
                      <a:pt x="1475" y="852"/>
                    </a:cubicBezTo>
                    <a:cubicBezTo>
                      <a:pt x="1473" y="853"/>
                      <a:pt x="1473" y="853"/>
                      <a:pt x="1473" y="853"/>
                    </a:cubicBezTo>
                    <a:cubicBezTo>
                      <a:pt x="1471" y="855"/>
                      <a:pt x="1471" y="855"/>
                      <a:pt x="1471" y="855"/>
                    </a:cubicBezTo>
                    <a:cubicBezTo>
                      <a:pt x="1471" y="853"/>
                      <a:pt x="1470" y="852"/>
                      <a:pt x="1470" y="850"/>
                    </a:cubicBezTo>
                    <a:cubicBezTo>
                      <a:pt x="1469" y="846"/>
                      <a:pt x="1469" y="846"/>
                      <a:pt x="1469" y="846"/>
                    </a:cubicBezTo>
                    <a:cubicBezTo>
                      <a:pt x="1469" y="844"/>
                      <a:pt x="1469" y="844"/>
                      <a:pt x="1469" y="844"/>
                    </a:cubicBezTo>
                    <a:cubicBezTo>
                      <a:pt x="1468" y="840"/>
                      <a:pt x="1468" y="840"/>
                      <a:pt x="1468" y="840"/>
                    </a:cubicBezTo>
                    <a:cubicBezTo>
                      <a:pt x="1468" y="837"/>
                      <a:pt x="1467" y="834"/>
                      <a:pt x="1467" y="831"/>
                    </a:cubicBezTo>
                    <a:cubicBezTo>
                      <a:pt x="1467" y="828"/>
                      <a:pt x="1466" y="826"/>
                      <a:pt x="1466" y="824"/>
                    </a:cubicBezTo>
                    <a:cubicBezTo>
                      <a:pt x="1466" y="822"/>
                      <a:pt x="1466" y="821"/>
                      <a:pt x="1465" y="819"/>
                    </a:cubicBezTo>
                    <a:lnTo>
                      <a:pt x="1480" y="828"/>
                    </a:lnTo>
                    <a:close/>
                    <a:moveTo>
                      <a:pt x="1478" y="867"/>
                    </a:moveTo>
                    <a:cubicBezTo>
                      <a:pt x="1486" y="872"/>
                      <a:pt x="1486" y="872"/>
                      <a:pt x="1486" y="872"/>
                    </a:cubicBezTo>
                    <a:cubicBezTo>
                      <a:pt x="1499" y="878"/>
                      <a:pt x="1499" y="878"/>
                      <a:pt x="1499" y="878"/>
                    </a:cubicBezTo>
                    <a:cubicBezTo>
                      <a:pt x="1505" y="881"/>
                      <a:pt x="1505" y="881"/>
                      <a:pt x="1505" y="881"/>
                    </a:cubicBezTo>
                    <a:cubicBezTo>
                      <a:pt x="1504" y="882"/>
                      <a:pt x="1504" y="882"/>
                      <a:pt x="1504" y="882"/>
                    </a:cubicBezTo>
                    <a:cubicBezTo>
                      <a:pt x="1500" y="885"/>
                      <a:pt x="1500" y="885"/>
                      <a:pt x="1500" y="885"/>
                    </a:cubicBezTo>
                    <a:cubicBezTo>
                      <a:pt x="1498" y="887"/>
                      <a:pt x="1498" y="887"/>
                      <a:pt x="1498" y="887"/>
                    </a:cubicBezTo>
                    <a:cubicBezTo>
                      <a:pt x="1495" y="889"/>
                      <a:pt x="1495" y="889"/>
                      <a:pt x="1495" y="889"/>
                    </a:cubicBezTo>
                    <a:cubicBezTo>
                      <a:pt x="1492" y="891"/>
                      <a:pt x="1492" y="891"/>
                      <a:pt x="1492" y="891"/>
                    </a:cubicBezTo>
                    <a:cubicBezTo>
                      <a:pt x="1489" y="893"/>
                      <a:pt x="1489" y="893"/>
                      <a:pt x="1489" y="893"/>
                    </a:cubicBezTo>
                    <a:cubicBezTo>
                      <a:pt x="1486" y="896"/>
                      <a:pt x="1486" y="896"/>
                      <a:pt x="1486" y="896"/>
                    </a:cubicBezTo>
                    <a:cubicBezTo>
                      <a:pt x="1483" y="898"/>
                      <a:pt x="1483" y="898"/>
                      <a:pt x="1483" y="898"/>
                    </a:cubicBezTo>
                    <a:cubicBezTo>
                      <a:pt x="1481" y="899"/>
                      <a:pt x="1481" y="899"/>
                      <a:pt x="1481" y="899"/>
                    </a:cubicBezTo>
                    <a:cubicBezTo>
                      <a:pt x="1480" y="900"/>
                      <a:pt x="1480" y="900"/>
                      <a:pt x="1480" y="900"/>
                    </a:cubicBezTo>
                    <a:cubicBezTo>
                      <a:pt x="1479" y="897"/>
                      <a:pt x="1479" y="897"/>
                      <a:pt x="1479" y="897"/>
                    </a:cubicBezTo>
                    <a:cubicBezTo>
                      <a:pt x="1478" y="894"/>
                      <a:pt x="1478" y="894"/>
                      <a:pt x="1478" y="894"/>
                    </a:cubicBezTo>
                    <a:cubicBezTo>
                      <a:pt x="1478" y="892"/>
                      <a:pt x="1477" y="889"/>
                      <a:pt x="1477" y="887"/>
                    </a:cubicBezTo>
                    <a:cubicBezTo>
                      <a:pt x="1476" y="884"/>
                      <a:pt x="1476" y="882"/>
                      <a:pt x="1475" y="880"/>
                    </a:cubicBezTo>
                    <a:cubicBezTo>
                      <a:pt x="1475" y="878"/>
                      <a:pt x="1475" y="876"/>
                      <a:pt x="1474" y="873"/>
                    </a:cubicBezTo>
                    <a:cubicBezTo>
                      <a:pt x="1474" y="872"/>
                      <a:pt x="1473" y="870"/>
                      <a:pt x="1473" y="868"/>
                    </a:cubicBezTo>
                    <a:cubicBezTo>
                      <a:pt x="1472" y="865"/>
                      <a:pt x="1472" y="865"/>
                      <a:pt x="1472" y="865"/>
                    </a:cubicBezTo>
                    <a:lnTo>
                      <a:pt x="1478" y="867"/>
                    </a:lnTo>
                    <a:close/>
                    <a:moveTo>
                      <a:pt x="1530" y="946"/>
                    </a:moveTo>
                    <a:cubicBezTo>
                      <a:pt x="1531" y="945"/>
                      <a:pt x="1531" y="945"/>
                      <a:pt x="1531" y="945"/>
                    </a:cubicBezTo>
                    <a:cubicBezTo>
                      <a:pt x="1532" y="944"/>
                      <a:pt x="1532" y="944"/>
                      <a:pt x="1532" y="944"/>
                    </a:cubicBezTo>
                    <a:cubicBezTo>
                      <a:pt x="1536" y="949"/>
                      <a:pt x="1536" y="949"/>
                      <a:pt x="1536" y="949"/>
                    </a:cubicBezTo>
                    <a:cubicBezTo>
                      <a:pt x="1537" y="951"/>
                      <a:pt x="1537" y="951"/>
                      <a:pt x="1537" y="951"/>
                    </a:cubicBezTo>
                    <a:cubicBezTo>
                      <a:pt x="1536" y="951"/>
                      <a:pt x="1536" y="951"/>
                      <a:pt x="1536" y="951"/>
                    </a:cubicBezTo>
                    <a:cubicBezTo>
                      <a:pt x="1532" y="951"/>
                      <a:pt x="1532" y="951"/>
                      <a:pt x="1532" y="951"/>
                    </a:cubicBezTo>
                    <a:cubicBezTo>
                      <a:pt x="1529" y="951"/>
                      <a:pt x="1529" y="951"/>
                      <a:pt x="1529" y="951"/>
                    </a:cubicBezTo>
                    <a:cubicBezTo>
                      <a:pt x="1527" y="951"/>
                      <a:pt x="1527" y="951"/>
                      <a:pt x="1527" y="951"/>
                    </a:cubicBezTo>
                    <a:cubicBezTo>
                      <a:pt x="1528" y="950"/>
                      <a:pt x="1528" y="950"/>
                      <a:pt x="1528" y="950"/>
                    </a:cubicBezTo>
                    <a:cubicBezTo>
                      <a:pt x="1529" y="949"/>
                      <a:pt x="1529" y="949"/>
                      <a:pt x="1529" y="949"/>
                    </a:cubicBezTo>
                    <a:lnTo>
                      <a:pt x="1530" y="946"/>
                    </a:lnTo>
                    <a:close/>
                    <a:moveTo>
                      <a:pt x="1530" y="932"/>
                    </a:moveTo>
                    <a:cubicBezTo>
                      <a:pt x="1533" y="933"/>
                      <a:pt x="1533" y="933"/>
                      <a:pt x="1533" y="933"/>
                    </a:cubicBezTo>
                    <a:cubicBezTo>
                      <a:pt x="1532" y="935"/>
                      <a:pt x="1532" y="935"/>
                      <a:pt x="1532" y="935"/>
                    </a:cubicBezTo>
                    <a:cubicBezTo>
                      <a:pt x="1532" y="935"/>
                      <a:pt x="1532" y="935"/>
                      <a:pt x="1532" y="935"/>
                    </a:cubicBezTo>
                    <a:cubicBezTo>
                      <a:pt x="1531" y="933"/>
                      <a:pt x="1531" y="933"/>
                      <a:pt x="1531" y="933"/>
                    </a:cubicBezTo>
                    <a:lnTo>
                      <a:pt x="1530" y="932"/>
                    </a:lnTo>
                    <a:close/>
                    <a:moveTo>
                      <a:pt x="1539" y="971"/>
                    </a:moveTo>
                    <a:cubicBezTo>
                      <a:pt x="1539" y="973"/>
                      <a:pt x="1539" y="973"/>
                      <a:pt x="1539" y="973"/>
                    </a:cubicBezTo>
                    <a:cubicBezTo>
                      <a:pt x="1539" y="975"/>
                      <a:pt x="1539" y="975"/>
                      <a:pt x="1539" y="975"/>
                    </a:cubicBezTo>
                    <a:cubicBezTo>
                      <a:pt x="1536" y="969"/>
                      <a:pt x="1536" y="969"/>
                      <a:pt x="1536" y="969"/>
                    </a:cubicBezTo>
                    <a:cubicBezTo>
                      <a:pt x="1535" y="968"/>
                      <a:pt x="1535" y="968"/>
                      <a:pt x="1535" y="968"/>
                    </a:cubicBezTo>
                    <a:cubicBezTo>
                      <a:pt x="1536" y="967"/>
                      <a:pt x="1536" y="967"/>
                      <a:pt x="1536" y="967"/>
                    </a:cubicBezTo>
                    <a:cubicBezTo>
                      <a:pt x="1537" y="965"/>
                      <a:pt x="1537" y="965"/>
                      <a:pt x="1537" y="965"/>
                    </a:cubicBezTo>
                    <a:cubicBezTo>
                      <a:pt x="1537" y="965"/>
                      <a:pt x="1537" y="965"/>
                      <a:pt x="1537" y="965"/>
                    </a:cubicBezTo>
                    <a:cubicBezTo>
                      <a:pt x="1539" y="962"/>
                      <a:pt x="1539" y="962"/>
                      <a:pt x="1539" y="962"/>
                    </a:cubicBezTo>
                    <a:cubicBezTo>
                      <a:pt x="1539" y="967"/>
                      <a:pt x="1539" y="967"/>
                      <a:pt x="1539" y="967"/>
                    </a:cubicBezTo>
                    <a:cubicBezTo>
                      <a:pt x="1539" y="968"/>
                      <a:pt x="1539" y="968"/>
                      <a:pt x="1539" y="968"/>
                    </a:cubicBezTo>
                    <a:lnTo>
                      <a:pt x="1539" y="971"/>
                    </a:lnTo>
                    <a:close/>
                    <a:moveTo>
                      <a:pt x="1489" y="968"/>
                    </a:moveTo>
                    <a:cubicBezTo>
                      <a:pt x="1488" y="969"/>
                      <a:pt x="1488" y="969"/>
                      <a:pt x="1488" y="969"/>
                    </a:cubicBezTo>
                    <a:cubicBezTo>
                      <a:pt x="1486" y="973"/>
                      <a:pt x="1486" y="973"/>
                      <a:pt x="1486" y="973"/>
                    </a:cubicBezTo>
                    <a:cubicBezTo>
                      <a:pt x="1485" y="974"/>
                      <a:pt x="1485" y="974"/>
                      <a:pt x="1485" y="974"/>
                    </a:cubicBezTo>
                    <a:cubicBezTo>
                      <a:pt x="1484" y="974"/>
                      <a:pt x="1484" y="974"/>
                      <a:pt x="1484" y="974"/>
                    </a:cubicBezTo>
                    <a:cubicBezTo>
                      <a:pt x="1484" y="974"/>
                      <a:pt x="1484" y="974"/>
                      <a:pt x="1484" y="974"/>
                    </a:cubicBezTo>
                    <a:cubicBezTo>
                      <a:pt x="1484" y="971"/>
                      <a:pt x="1484" y="971"/>
                      <a:pt x="1484" y="971"/>
                    </a:cubicBezTo>
                    <a:cubicBezTo>
                      <a:pt x="1484" y="966"/>
                      <a:pt x="1484" y="966"/>
                      <a:pt x="1484" y="966"/>
                    </a:cubicBezTo>
                    <a:cubicBezTo>
                      <a:pt x="1484" y="962"/>
                      <a:pt x="1484" y="962"/>
                      <a:pt x="1484" y="962"/>
                    </a:cubicBezTo>
                    <a:lnTo>
                      <a:pt x="1489" y="968"/>
                    </a:lnTo>
                    <a:close/>
                    <a:moveTo>
                      <a:pt x="1484" y="946"/>
                    </a:moveTo>
                    <a:cubicBezTo>
                      <a:pt x="1484" y="944"/>
                      <a:pt x="1484" y="944"/>
                      <a:pt x="1484" y="944"/>
                    </a:cubicBezTo>
                    <a:cubicBezTo>
                      <a:pt x="1484" y="942"/>
                      <a:pt x="1484" y="942"/>
                      <a:pt x="1484" y="942"/>
                    </a:cubicBezTo>
                    <a:cubicBezTo>
                      <a:pt x="1485" y="944"/>
                      <a:pt x="1485" y="944"/>
                      <a:pt x="1485" y="944"/>
                    </a:cubicBezTo>
                    <a:cubicBezTo>
                      <a:pt x="1485" y="945"/>
                      <a:pt x="1485" y="945"/>
                      <a:pt x="1485" y="945"/>
                    </a:cubicBezTo>
                    <a:lnTo>
                      <a:pt x="1484" y="946"/>
                    </a:lnTo>
                    <a:close/>
                    <a:moveTo>
                      <a:pt x="1504" y="962"/>
                    </a:moveTo>
                    <a:cubicBezTo>
                      <a:pt x="1507" y="966"/>
                      <a:pt x="1507" y="966"/>
                      <a:pt x="1507" y="966"/>
                    </a:cubicBezTo>
                    <a:cubicBezTo>
                      <a:pt x="1509" y="968"/>
                      <a:pt x="1509" y="968"/>
                      <a:pt x="1509" y="968"/>
                    </a:cubicBezTo>
                    <a:cubicBezTo>
                      <a:pt x="1508" y="969"/>
                      <a:pt x="1508" y="969"/>
                      <a:pt x="1508" y="969"/>
                    </a:cubicBezTo>
                    <a:cubicBezTo>
                      <a:pt x="1507" y="971"/>
                      <a:pt x="1507" y="971"/>
                      <a:pt x="1507" y="971"/>
                    </a:cubicBezTo>
                    <a:cubicBezTo>
                      <a:pt x="1506" y="973"/>
                      <a:pt x="1506" y="973"/>
                      <a:pt x="1506" y="973"/>
                    </a:cubicBezTo>
                    <a:cubicBezTo>
                      <a:pt x="1505" y="973"/>
                      <a:pt x="1505" y="973"/>
                      <a:pt x="1505" y="973"/>
                    </a:cubicBezTo>
                    <a:cubicBezTo>
                      <a:pt x="1504" y="974"/>
                      <a:pt x="1504" y="974"/>
                      <a:pt x="1504" y="974"/>
                    </a:cubicBezTo>
                    <a:cubicBezTo>
                      <a:pt x="1504" y="973"/>
                      <a:pt x="1504" y="973"/>
                      <a:pt x="1504" y="973"/>
                    </a:cubicBezTo>
                    <a:cubicBezTo>
                      <a:pt x="1504" y="972"/>
                      <a:pt x="1504" y="972"/>
                      <a:pt x="1504" y="972"/>
                    </a:cubicBezTo>
                    <a:cubicBezTo>
                      <a:pt x="1504" y="968"/>
                      <a:pt x="1504" y="968"/>
                      <a:pt x="1504" y="968"/>
                    </a:cubicBezTo>
                    <a:cubicBezTo>
                      <a:pt x="1504" y="966"/>
                      <a:pt x="1504" y="966"/>
                      <a:pt x="1504" y="966"/>
                    </a:cubicBezTo>
                    <a:cubicBezTo>
                      <a:pt x="1504" y="963"/>
                      <a:pt x="1504" y="963"/>
                      <a:pt x="1504" y="963"/>
                    </a:cubicBezTo>
                    <a:lnTo>
                      <a:pt x="1504" y="962"/>
                    </a:lnTo>
                    <a:close/>
                    <a:moveTo>
                      <a:pt x="1511" y="974"/>
                    </a:moveTo>
                    <a:cubicBezTo>
                      <a:pt x="1512" y="973"/>
                      <a:pt x="1512" y="973"/>
                      <a:pt x="1512" y="973"/>
                    </a:cubicBezTo>
                    <a:cubicBezTo>
                      <a:pt x="1512" y="973"/>
                      <a:pt x="1512" y="973"/>
                      <a:pt x="1512" y="973"/>
                    </a:cubicBezTo>
                    <a:cubicBezTo>
                      <a:pt x="1513" y="975"/>
                      <a:pt x="1513" y="975"/>
                      <a:pt x="1513" y="975"/>
                    </a:cubicBezTo>
                    <a:cubicBezTo>
                      <a:pt x="1517" y="980"/>
                      <a:pt x="1517" y="980"/>
                      <a:pt x="1517" y="980"/>
                    </a:cubicBezTo>
                    <a:cubicBezTo>
                      <a:pt x="1516" y="980"/>
                      <a:pt x="1516" y="980"/>
                      <a:pt x="1516" y="980"/>
                    </a:cubicBezTo>
                    <a:cubicBezTo>
                      <a:pt x="1513" y="980"/>
                      <a:pt x="1513" y="980"/>
                      <a:pt x="1513" y="980"/>
                    </a:cubicBezTo>
                    <a:cubicBezTo>
                      <a:pt x="1512" y="980"/>
                      <a:pt x="1512" y="980"/>
                      <a:pt x="1512" y="980"/>
                    </a:cubicBezTo>
                    <a:cubicBezTo>
                      <a:pt x="1509" y="980"/>
                      <a:pt x="1509" y="980"/>
                      <a:pt x="1509" y="980"/>
                    </a:cubicBezTo>
                    <a:cubicBezTo>
                      <a:pt x="1507" y="980"/>
                      <a:pt x="1507" y="980"/>
                      <a:pt x="1507" y="980"/>
                    </a:cubicBezTo>
                    <a:cubicBezTo>
                      <a:pt x="1508" y="979"/>
                      <a:pt x="1508" y="979"/>
                      <a:pt x="1508" y="979"/>
                    </a:cubicBezTo>
                    <a:cubicBezTo>
                      <a:pt x="1509" y="977"/>
                      <a:pt x="1509" y="977"/>
                      <a:pt x="1509" y="977"/>
                    </a:cubicBezTo>
                    <a:cubicBezTo>
                      <a:pt x="1509" y="976"/>
                      <a:pt x="1509" y="976"/>
                      <a:pt x="1509" y="976"/>
                    </a:cubicBezTo>
                    <a:lnTo>
                      <a:pt x="1511" y="974"/>
                    </a:lnTo>
                    <a:close/>
                    <a:moveTo>
                      <a:pt x="1507" y="956"/>
                    </a:moveTo>
                    <a:cubicBezTo>
                      <a:pt x="1508" y="956"/>
                      <a:pt x="1508" y="956"/>
                      <a:pt x="1508" y="956"/>
                    </a:cubicBezTo>
                    <a:cubicBezTo>
                      <a:pt x="1509" y="956"/>
                      <a:pt x="1509" y="956"/>
                      <a:pt x="1509" y="956"/>
                    </a:cubicBezTo>
                    <a:cubicBezTo>
                      <a:pt x="1515" y="956"/>
                      <a:pt x="1515" y="956"/>
                      <a:pt x="1515" y="956"/>
                    </a:cubicBezTo>
                    <a:cubicBezTo>
                      <a:pt x="1517" y="956"/>
                      <a:pt x="1517" y="956"/>
                      <a:pt x="1517" y="956"/>
                    </a:cubicBezTo>
                    <a:cubicBezTo>
                      <a:pt x="1516" y="958"/>
                      <a:pt x="1516" y="958"/>
                      <a:pt x="1516" y="958"/>
                    </a:cubicBezTo>
                    <a:cubicBezTo>
                      <a:pt x="1514" y="961"/>
                      <a:pt x="1514" y="961"/>
                      <a:pt x="1514" y="961"/>
                    </a:cubicBezTo>
                    <a:cubicBezTo>
                      <a:pt x="1513" y="962"/>
                      <a:pt x="1513" y="962"/>
                      <a:pt x="1513" y="962"/>
                    </a:cubicBezTo>
                    <a:cubicBezTo>
                      <a:pt x="1512" y="964"/>
                      <a:pt x="1512" y="964"/>
                      <a:pt x="1512" y="964"/>
                    </a:cubicBezTo>
                    <a:cubicBezTo>
                      <a:pt x="1512" y="964"/>
                      <a:pt x="1512" y="964"/>
                      <a:pt x="1512" y="964"/>
                    </a:cubicBezTo>
                    <a:cubicBezTo>
                      <a:pt x="1511" y="963"/>
                      <a:pt x="1511" y="963"/>
                      <a:pt x="1511" y="963"/>
                    </a:cubicBezTo>
                    <a:lnTo>
                      <a:pt x="1507" y="956"/>
                    </a:lnTo>
                    <a:close/>
                    <a:moveTo>
                      <a:pt x="1509" y="985"/>
                    </a:moveTo>
                    <a:cubicBezTo>
                      <a:pt x="1510" y="985"/>
                      <a:pt x="1510" y="985"/>
                      <a:pt x="1510" y="985"/>
                    </a:cubicBezTo>
                    <a:cubicBezTo>
                      <a:pt x="1514" y="985"/>
                      <a:pt x="1514" y="985"/>
                      <a:pt x="1514" y="985"/>
                    </a:cubicBezTo>
                    <a:cubicBezTo>
                      <a:pt x="1517" y="985"/>
                      <a:pt x="1517" y="985"/>
                      <a:pt x="1517" y="985"/>
                    </a:cubicBezTo>
                    <a:cubicBezTo>
                      <a:pt x="1518" y="985"/>
                      <a:pt x="1518" y="985"/>
                      <a:pt x="1518" y="985"/>
                    </a:cubicBezTo>
                    <a:cubicBezTo>
                      <a:pt x="1519" y="985"/>
                      <a:pt x="1519" y="985"/>
                      <a:pt x="1519" y="985"/>
                    </a:cubicBezTo>
                    <a:cubicBezTo>
                      <a:pt x="1519" y="985"/>
                      <a:pt x="1519" y="985"/>
                      <a:pt x="1519" y="985"/>
                    </a:cubicBezTo>
                    <a:cubicBezTo>
                      <a:pt x="1518" y="986"/>
                      <a:pt x="1518" y="986"/>
                      <a:pt x="1518" y="986"/>
                    </a:cubicBezTo>
                    <a:cubicBezTo>
                      <a:pt x="1518" y="988"/>
                      <a:pt x="1518" y="988"/>
                      <a:pt x="1518" y="988"/>
                    </a:cubicBezTo>
                    <a:cubicBezTo>
                      <a:pt x="1517" y="992"/>
                      <a:pt x="1517" y="992"/>
                      <a:pt x="1517" y="992"/>
                    </a:cubicBezTo>
                    <a:cubicBezTo>
                      <a:pt x="1517" y="992"/>
                      <a:pt x="1517" y="992"/>
                      <a:pt x="1517" y="992"/>
                    </a:cubicBezTo>
                    <a:lnTo>
                      <a:pt x="1509" y="985"/>
                    </a:lnTo>
                    <a:close/>
                    <a:moveTo>
                      <a:pt x="1515" y="997"/>
                    </a:moveTo>
                    <a:cubicBezTo>
                      <a:pt x="1514" y="1001"/>
                      <a:pt x="1514" y="1001"/>
                      <a:pt x="1514" y="1001"/>
                    </a:cubicBezTo>
                    <a:cubicBezTo>
                      <a:pt x="1514" y="1002"/>
                      <a:pt x="1514" y="1002"/>
                      <a:pt x="1514" y="1002"/>
                    </a:cubicBezTo>
                    <a:cubicBezTo>
                      <a:pt x="1514" y="1004"/>
                      <a:pt x="1514" y="1004"/>
                      <a:pt x="1514" y="1004"/>
                    </a:cubicBezTo>
                    <a:cubicBezTo>
                      <a:pt x="1512" y="1001"/>
                      <a:pt x="1512" y="1001"/>
                      <a:pt x="1512" y="1001"/>
                    </a:cubicBezTo>
                    <a:cubicBezTo>
                      <a:pt x="1511" y="997"/>
                      <a:pt x="1511" y="997"/>
                      <a:pt x="1511" y="997"/>
                    </a:cubicBezTo>
                    <a:cubicBezTo>
                      <a:pt x="1508" y="991"/>
                      <a:pt x="1508" y="991"/>
                      <a:pt x="1508" y="991"/>
                    </a:cubicBezTo>
                    <a:lnTo>
                      <a:pt x="1515" y="997"/>
                    </a:lnTo>
                    <a:close/>
                    <a:moveTo>
                      <a:pt x="1515" y="968"/>
                    </a:moveTo>
                    <a:cubicBezTo>
                      <a:pt x="1516" y="967"/>
                      <a:pt x="1516" y="967"/>
                      <a:pt x="1516" y="967"/>
                    </a:cubicBezTo>
                    <a:cubicBezTo>
                      <a:pt x="1517" y="965"/>
                      <a:pt x="1517" y="965"/>
                      <a:pt x="1517" y="965"/>
                    </a:cubicBezTo>
                    <a:cubicBezTo>
                      <a:pt x="1517" y="965"/>
                      <a:pt x="1517" y="965"/>
                      <a:pt x="1517" y="965"/>
                    </a:cubicBezTo>
                    <a:cubicBezTo>
                      <a:pt x="1519" y="962"/>
                      <a:pt x="1519" y="962"/>
                      <a:pt x="1519" y="962"/>
                    </a:cubicBezTo>
                    <a:cubicBezTo>
                      <a:pt x="1519" y="967"/>
                      <a:pt x="1519" y="967"/>
                      <a:pt x="1519" y="967"/>
                    </a:cubicBezTo>
                    <a:cubicBezTo>
                      <a:pt x="1519" y="968"/>
                      <a:pt x="1519" y="968"/>
                      <a:pt x="1519" y="968"/>
                    </a:cubicBezTo>
                    <a:cubicBezTo>
                      <a:pt x="1519" y="971"/>
                      <a:pt x="1519" y="971"/>
                      <a:pt x="1519" y="971"/>
                    </a:cubicBezTo>
                    <a:cubicBezTo>
                      <a:pt x="1519" y="975"/>
                      <a:pt x="1519" y="975"/>
                      <a:pt x="1519" y="975"/>
                    </a:cubicBezTo>
                    <a:lnTo>
                      <a:pt x="1515" y="968"/>
                    </a:lnTo>
                    <a:close/>
                    <a:moveTo>
                      <a:pt x="1515" y="951"/>
                    </a:moveTo>
                    <a:cubicBezTo>
                      <a:pt x="1509" y="951"/>
                      <a:pt x="1509" y="951"/>
                      <a:pt x="1509" y="951"/>
                    </a:cubicBezTo>
                    <a:cubicBezTo>
                      <a:pt x="1507" y="951"/>
                      <a:pt x="1507" y="951"/>
                      <a:pt x="1507" y="951"/>
                    </a:cubicBezTo>
                    <a:cubicBezTo>
                      <a:pt x="1508" y="950"/>
                      <a:pt x="1508" y="950"/>
                      <a:pt x="1508" y="950"/>
                    </a:cubicBezTo>
                    <a:cubicBezTo>
                      <a:pt x="1510" y="946"/>
                      <a:pt x="1510" y="946"/>
                      <a:pt x="1510" y="946"/>
                    </a:cubicBezTo>
                    <a:cubicBezTo>
                      <a:pt x="1511" y="945"/>
                      <a:pt x="1511" y="945"/>
                      <a:pt x="1511" y="945"/>
                    </a:cubicBezTo>
                    <a:cubicBezTo>
                      <a:pt x="1512" y="944"/>
                      <a:pt x="1512" y="944"/>
                      <a:pt x="1512" y="944"/>
                    </a:cubicBezTo>
                    <a:cubicBezTo>
                      <a:pt x="1512" y="944"/>
                      <a:pt x="1512" y="944"/>
                      <a:pt x="1512" y="944"/>
                    </a:cubicBezTo>
                    <a:cubicBezTo>
                      <a:pt x="1512" y="945"/>
                      <a:pt x="1512" y="945"/>
                      <a:pt x="1512" y="945"/>
                    </a:cubicBezTo>
                    <a:cubicBezTo>
                      <a:pt x="1517" y="951"/>
                      <a:pt x="1517" y="951"/>
                      <a:pt x="1517" y="951"/>
                    </a:cubicBezTo>
                    <a:cubicBezTo>
                      <a:pt x="1517" y="951"/>
                      <a:pt x="1517" y="951"/>
                      <a:pt x="1517" y="951"/>
                    </a:cubicBezTo>
                    <a:lnTo>
                      <a:pt x="1515" y="951"/>
                    </a:lnTo>
                    <a:close/>
                    <a:moveTo>
                      <a:pt x="1506" y="939"/>
                    </a:moveTo>
                    <a:cubicBezTo>
                      <a:pt x="1505" y="940"/>
                      <a:pt x="1505" y="940"/>
                      <a:pt x="1505" y="940"/>
                    </a:cubicBezTo>
                    <a:cubicBezTo>
                      <a:pt x="1504" y="940"/>
                      <a:pt x="1504" y="940"/>
                      <a:pt x="1504" y="940"/>
                    </a:cubicBezTo>
                    <a:cubicBezTo>
                      <a:pt x="1504" y="939"/>
                      <a:pt x="1504" y="939"/>
                      <a:pt x="1504" y="939"/>
                    </a:cubicBezTo>
                    <a:cubicBezTo>
                      <a:pt x="1504" y="937"/>
                      <a:pt x="1504" y="937"/>
                      <a:pt x="1504" y="937"/>
                    </a:cubicBezTo>
                    <a:cubicBezTo>
                      <a:pt x="1504" y="934"/>
                      <a:pt x="1504" y="934"/>
                      <a:pt x="1504" y="934"/>
                    </a:cubicBezTo>
                    <a:cubicBezTo>
                      <a:pt x="1504" y="933"/>
                      <a:pt x="1504" y="933"/>
                      <a:pt x="1504" y="933"/>
                    </a:cubicBezTo>
                    <a:cubicBezTo>
                      <a:pt x="1506" y="936"/>
                      <a:pt x="1506" y="936"/>
                      <a:pt x="1506" y="936"/>
                    </a:cubicBezTo>
                    <a:cubicBezTo>
                      <a:pt x="1508" y="938"/>
                      <a:pt x="1508" y="938"/>
                      <a:pt x="1508" y="938"/>
                    </a:cubicBezTo>
                    <a:lnTo>
                      <a:pt x="1506" y="939"/>
                    </a:lnTo>
                    <a:close/>
                    <a:moveTo>
                      <a:pt x="1505" y="996"/>
                    </a:moveTo>
                    <a:cubicBezTo>
                      <a:pt x="1507" y="1002"/>
                      <a:pt x="1507" y="1002"/>
                      <a:pt x="1507" y="1002"/>
                    </a:cubicBezTo>
                    <a:cubicBezTo>
                      <a:pt x="1500" y="995"/>
                      <a:pt x="1500" y="995"/>
                      <a:pt x="1500" y="995"/>
                    </a:cubicBezTo>
                    <a:cubicBezTo>
                      <a:pt x="1501" y="992"/>
                      <a:pt x="1501" y="992"/>
                      <a:pt x="1501" y="992"/>
                    </a:cubicBezTo>
                    <a:cubicBezTo>
                      <a:pt x="1501" y="990"/>
                      <a:pt x="1501" y="990"/>
                      <a:pt x="1501" y="990"/>
                    </a:cubicBezTo>
                    <a:cubicBezTo>
                      <a:pt x="1502" y="989"/>
                      <a:pt x="1502" y="989"/>
                      <a:pt x="1502" y="989"/>
                    </a:cubicBezTo>
                    <a:cubicBezTo>
                      <a:pt x="1503" y="992"/>
                      <a:pt x="1503" y="992"/>
                      <a:pt x="1503" y="992"/>
                    </a:cubicBezTo>
                    <a:lnTo>
                      <a:pt x="1505" y="996"/>
                    </a:lnTo>
                    <a:close/>
                    <a:moveTo>
                      <a:pt x="1508" y="1009"/>
                    </a:moveTo>
                    <a:cubicBezTo>
                      <a:pt x="1503" y="1009"/>
                      <a:pt x="1503" y="1009"/>
                      <a:pt x="1503" y="1009"/>
                    </a:cubicBezTo>
                    <a:cubicBezTo>
                      <a:pt x="1499" y="1009"/>
                      <a:pt x="1499" y="1009"/>
                      <a:pt x="1499" y="1009"/>
                    </a:cubicBezTo>
                    <a:cubicBezTo>
                      <a:pt x="1496" y="1009"/>
                      <a:pt x="1496" y="1009"/>
                      <a:pt x="1496" y="1009"/>
                    </a:cubicBezTo>
                    <a:cubicBezTo>
                      <a:pt x="1494" y="1009"/>
                      <a:pt x="1494" y="1009"/>
                      <a:pt x="1494" y="1009"/>
                    </a:cubicBezTo>
                    <a:cubicBezTo>
                      <a:pt x="1495" y="1007"/>
                      <a:pt x="1495" y="1007"/>
                      <a:pt x="1495" y="1007"/>
                    </a:cubicBezTo>
                    <a:cubicBezTo>
                      <a:pt x="1496" y="1005"/>
                      <a:pt x="1496" y="1005"/>
                      <a:pt x="1496" y="1005"/>
                    </a:cubicBezTo>
                    <a:cubicBezTo>
                      <a:pt x="1497" y="1003"/>
                      <a:pt x="1497" y="1003"/>
                      <a:pt x="1497" y="1003"/>
                    </a:cubicBezTo>
                    <a:cubicBezTo>
                      <a:pt x="1498" y="1000"/>
                      <a:pt x="1498" y="1000"/>
                      <a:pt x="1498" y="1000"/>
                    </a:cubicBezTo>
                    <a:lnTo>
                      <a:pt x="1508" y="1009"/>
                    </a:lnTo>
                    <a:close/>
                    <a:moveTo>
                      <a:pt x="1499" y="968"/>
                    </a:moveTo>
                    <a:cubicBezTo>
                      <a:pt x="1499" y="971"/>
                      <a:pt x="1499" y="971"/>
                      <a:pt x="1499" y="971"/>
                    </a:cubicBezTo>
                    <a:cubicBezTo>
                      <a:pt x="1499" y="974"/>
                      <a:pt x="1499" y="974"/>
                      <a:pt x="1499" y="974"/>
                    </a:cubicBezTo>
                    <a:cubicBezTo>
                      <a:pt x="1495" y="968"/>
                      <a:pt x="1495" y="968"/>
                      <a:pt x="1495" y="968"/>
                    </a:cubicBezTo>
                    <a:cubicBezTo>
                      <a:pt x="1496" y="967"/>
                      <a:pt x="1496" y="967"/>
                      <a:pt x="1496" y="967"/>
                    </a:cubicBezTo>
                    <a:cubicBezTo>
                      <a:pt x="1497" y="965"/>
                      <a:pt x="1497" y="965"/>
                      <a:pt x="1497" y="965"/>
                    </a:cubicBezTo>
                    <a:cubicBezTo>
                      <a:pt x="1497" y="965"/>
                      <a:pt x="1497" y="965"/>
                      <a:pt x="1497" y="965"/>
                    </a:cubicBezTo>
                    <a:cubicBezTo>
                      <a:pt x="1499" y="963"/>
                      <a:pt x="1499" y="963"/>
                      <a:pt x="1499" y="963"/>
                    </a:cubicBezTo>
                    <a:cubicBezTo>
                      <a:pt x="1499" y="962"/>
                      <a:pt x="1499" y="962"/>
                      <a:pt x="1499" y="962"/>
                    </a:cubicBezTo>
                    <a:cubicBezTo>
                      <a:pt x="1499" y="963"/>
                      <a:pt x="1499" y="963"/>
                      <a:pt x="1499" y="963"/>
                    </a:cubicBezTo>
                    <a:cubicBezTo>
                      <a:pt x="1499" y="967"/>
                      <a:pt x="1499" y="967"/>
                      <a:pt x="1499" y="967"/>
                    </a:cubicBezTo>
                    <a:lnTo>
                      <a:pt x="1499" y="968"/>
                    </a:lnTo>
                    <a:close/>
                    <a:moveTo>
                      <a:pt x="1488" y="985"/>
                    </a:moveTo>
                    <a:cubicBezTo>
                      <a:pt x="1489" y="985"/>
                      <a:pt x="1489" y="985"/>
                      <a:pt x="1489" y="985"/>
                    </a:cubicBezTo>
                    <a:cubicBezTo>
                      <a:pt x="1493" y="985"/>
                      <a:pt x="1493" y="985"/>
                      <a:pt x="1493" y="985"/>
                    </a:cubicBezTo>
                    <a:cubicBezTo>
                      <a:pt x="1496" y="985"/>
                      <a:pt x="1496" y="985"/>
                      <a:pt x="1496" y="985"/>
                    </a:cubicBezTo>
                    <a:cubicBezTo>
                      <a:pt x="1498" y="985"/>
                      <a:pt x="1498" y="985"/>
                      <a:pt x="1498" y="985"/>
                    </a:cubicBezTo>
                    <a:cubicBezTo>
                      <a:pt x="1498" y="986"/>
                      <a:pt x="1498" y="986"/>
                      <a:pt x="1498" y="986"/>
                    </a:cubicBezTo>
                    <a:cubicBezTo>
                      <a:pt x="1497" y="988"/>
                      <a:pt x="1497" y="988"/>
                      <a:pt x="1497" y="988"/>
                    </a:cubicBezTo>
                    <a:cubicBezTo>
                      <a:pt x="1496" y="991"/>
                      <a:pt x="1496" y="991"/>
                      <a:pt x="1496" y="991"/>
                    </a:cubicBezTo>
                    <a:cubicBezTo>
                      <a:pt x="1496" y="991"/>
                      <a:pt x="1496" y="991"/>
                      <a:pt x="1496" y="991"/>
                    </a:cubicBezTo>
                    <a:lnTo>
                      <a:pt x="1488" y="985"/>
                    </a:lnTo>
                    <a:close/>
                    <a:moveTo>
                      <a:pt x="1499" y="934"/>
                    </a:moveTo>
                    <a:cubicBezTo>
                      <a:pt x="1499" y="936"/>
                      <a:pt x="1499" y="936"/>
                      <a:pt x="1499" y="936"/>
                    </a:cubicBezTo>
                    <a:cubicBezTo>
                      <a:pt x="1499" y="942"/>
                      <a:pt x="1499" y="942"/>
                      <a:pt x="1499" y="942"/>
                    </a:cubicBezTo>
                    <a:cubicBezTo>
                      <a:pt x="1499" y="944"/>
                      <a:pt x="1499" y="944"/>
                      <a:pt x="1499" y="944"/>
                    </a:cubicBezTo>
                    <a:cubicBezTo>
                      <a:pt x="1498" y="945"/>
                      <a:pt x="1498" y="945"/>
                      <a:pt x="1498" y="945"/>
                    </a:cubicBezTo>
                    <a:cubicBezTo>
                      <a:pt x="1495" y="939"/>
                      <a:pt x="1495" y="939"/>
                      <a:pt x="1495" y="939"/>
                    </a:cubicBezTo>
                    <a:cubicBezTo>
                      <a:pt x="1496" y="938"/>
                      <a:pt x="1496" y="938"/>
                      <a:pt x="1496" y="938"/>
                    </a:cubicBezTo>
                    <a:cubicBezTo>
                      <a:pt x="1498" y="935"/>
                      <a:pt x="1498" y="935"/>
                      <a:pt x="1498" y="935"/>
                    </a:cubicBezTo>
                    <a:cubicBezTo>
                      <a:pt x="1499" y="934"/>
                      <a:pt x="1499" y="934"/>
                      <a:pt x="1499" y="934"/>
                    </a:cubicBezTo>
                    <a:cubicBezTo>
                      <a:pt x="1499" y="933"/>
                      <a:pt x="1499" y="933"/>
                      <a:pt x="1499" y="933"/>
                    </a:cubicBezTo>
                    <a:lnTo>
                      <a:pt x="1499" y="934"/>
                    </a:lnTo>
                    <a:close/>
                    <a:moveTo>
                      <a:pt x="1496" y="929"/>
                    </a:moveTo>
                    <a:cubicBezTo>
                      <a:pt x="1495" y="930"/>
                      <a:pt x="1495" y="930"/>
                      <a:pt x="1495" y="930"/>
                    </a:cubicBezTo>
                    <a:cubicBezTo>
                      <a:pt x="1495" y="931"/>
                      <a:pt x="1495" y="931"/>
                      <a:pt x="1495" y="931"/>
                    </a:cubicBezTo>
                    <a:cubicBezTo>
                      <a:pt x="1492" y="935"/>
                      <a:pt x="1492" y="935"/>
                      <a:pt x="1492" y="935"/>
                    </a:cubicBezTo>
                    <a:cubicBezTo>
                      <a:pt x="1492" y="935"/>
                      <a:pt x="1492" y="935"/>
                      <a:pt x="1492" y="935"/>
                    </a:cubicBezTo>
                    <a:cubicBezTo>
                      <a:pt x="1491" y="933"/>
                      <a:pt x="1491" y="933"/>
                      <a:pt x="1491" y="933"/>
                    </a:cubicBezTo>
                    <a:cubicBezTo>
                      <a:pt x="1487" y="928"/>
                      <a:pt x="1487" y="928"/>
                      <a:pt x="1487" y="928"/>
                    </a:cubicBezTo>
                    <a:cubicBezTo>
                      <a:pt x="1491" y="928"/>
                      <a:pt x="1491" y="928"/>
                      <a:pt x="1491" y="928"/>
                    </a:cubicBezTo>
                    <a:cubicBezTo>
                      <a:pt x="1493" y="928"/>
                      <a:pt x="1493" y="928"/>
                      <a:pt x="1493" y="928"/>
                    </a:cubicBezTo>
                    <a:cubicBezTo>
                      <a:pt x="1495" y="928"/>
                      <a:pt x="1495" y="928"/>
                      <a:pt x="1495" y="928"/>
                    </a:cubicBezTo>
                    <a:cubicBezTo>
                      <a:pt x="1497" y="928"/>
                      <a:pt x="1497" y="928"/>
                      <a:pt x="1497" y="928"/>
                    </a:cubicBezTo>
                    <a:lnTo>
                      <a:pt x="1496" y="929"/>
                    </a:lnTo>
                    <a:close/>
                    <a:moveTo>
                      <a:pt x="1494" y="947"/>
                    </a:moveTo>
                    <a:cubicBezTo>
                      <a:pt x="1493" y="949"/>
                      <a:pt x="1493" y="949"/>
                      <a:pt x="1493" y="949"/>
                    </a:cubicBezTo>
                    <a:cubicBezTo>
                      <a:pt x="1492" y="950"/>
                      <a:pt x="1492" y="950"/>
                      <a:pt x="1492" y="950"/>
                    </a:cubicBezTo>
                    <a:cubicBezTo>
                      <a:pt x="1491" y="947"/>
                      <a:pt x="1491" y="947"/>
                      <a:pt x="1491" y="947"/>
                    </a:cubicBezTo>
                    <a:cubicBezTo>
                      <a:pt x="1491" y="946"/>
                      <a:pt x="1491" y="946"/>
                      <a:pt x="1491" y="946"/>
                    </a:cubicBezTo>
                    <a:cubicBezTo>
                      <a:pt x="1492" y="944"/>
                      <a:pt x="1492" y="944"/>
                      <a:pt x="1492" y="944"/>
                    </a:cubicBezTo>
                    <a:cubicBezTo>
                      <a:pt x="1492" y="944"/>
                      <a:pt x="1492" y="944"/>
                      <a:pt x="1492" y="944"/>
                    </a:cubicBezTo>
                    <a:cubicBezTo>
                      <a:pt x="1492" y="945"/>
                      <a:pt x="1492" y="945"/>
                      <a:pt x="1492" y="945"/>
                    </a:cubicBezTo>
                    <a:lnTo>
                      <a:pt x="1494" y="947"/>
                    </a:lnTo>
                    <a:close/>
                    <a:moveTo>
                      <a:pt x="1487" y="951"/>
                    </a:moveTo>
                    <a:cubicBezTo>
                      <a:pt x="1487" y="951"/>
                      <a:pt x="1487" y="951"/>
                      <a:pt x="1487" y="951"/>
                    </a:cubicBezTo>
                    <a:cubicBezTo>
                      <a:pt x="1487" y="951"/>
                      <a:pt x="1487" y="951"/>
                      <a:pt x="1487" y="951"/>
                    </a:cubicBezTo>
                    <a:cubicBezTo>
                      <a:pt x="1487" y="951"/>
                      <a:pt x="1487" y="951"/>
                      <a:pt x="1487" y="951"/>
                    </a:cubicBezTo>
                    <a:close/>
                    <a:moveTo>
                      <a:pt x="1487" y="956"/>
                    </a:moveTo>
                    <a:cubicBezTo>
                      <a:pt x="1489" y="956"/>
                      <a:pt x="1489" y="956"/>
                      <a:pt x="1489" y="956"/>
                    </a:cubicBezTo>
                    <a:cubicBezTo>
                      <a:pt x="1490" y="956"/>
                      <a:pt x="1490" y="956"/>
                      <a:pt x="1490" y="956"/>
                    </a:cubicBezTo>
                    <a:cubicBezTo>
                      <a:pt x="1490" y="956"/>
                      <a:pt x="1490" y="956"/>
                      <a:pt x="1490" y="956"/>
                    </a:cubicBezTo>
                    <a:cubicBezTo>
                      <a:pt x="1492" y="956"/>
                      <a:pt x="1492" y="956"/>
                      <a:pt x="1492" y="956"/>
                    </a:cubicBezTo>
                    <a:cubicBezTo>
                      <a:pt x="1494" y="956"/>
                      <a:pt x="1494" y="956"/>
                      <a:pt x="1494" y="956"/>
                    </a:cubicBezTo>
                    <a:cubicBezTo>
                      <a:pt x="1497" y="956"/>
                      <a:pt x="1497" y="956"/>
                      <a:pt x="1497" y="956"/>
                    </a:cubicBezTo>
                    <a:cubicBezTo>
                      <a:pt x="1496" y="958"/>
                      <a:pt x="1496" y="958"/>
                      <a:pt x="1496" y="958"/>
                    </a:cubicBezTo>
                    <a:cubicBezTo>
                      <a:pt x="1495" y="959"/>
                      <a:pt x="1495" y="959"/>
                      <a:pt x="1495" y="959"/>
                    </a:cubicBezTo>
                    <a:cubicBezTo>
                      <a:pt x="1494" y="961"/>
                      <a:pt x="1494" y="961"/>
                      <a:pt x="1494" y="961"/>
                    </a:cubicBezTo>
                    <a:cubicBezTo>
                      <a:pt x="1493" y="962"/>
                      <a:pt x="1493" y="962"/>
                      <a:pt x="1493" y="962"/>
                    </a:cubicBezTo>
                    <a:cubicBezTo>
                      <a:pt x="1492" y="963"/>
                      <a:pt x="1492" y="963"/>
                      <a:pt x="1492" y="963"/>
                    </a:cubicBezTo>
                    <a:cubicBezTo>
                      <a:pt x="1492" y="964"/>
                      <a:pt x="1492" y="964"/>
                      <a:pt x="1492" y="964"/>
                    </a:cubicBezTo>
                    <a:cubicBezTo>
                      <a:pt x="1491" y="962"/>
                      <a:pt x="1491" y="962"/>
                      <a:pt x="1491" y="962"/>
                    </a:cubicBezTo>
                    <a:cubicBezTo>
                      <a:pt x="1487" y="956"/>
                      <a:pt x="1487" y="956"/>
                      <a:pt x="1487" y="956"/>
                    </a:cubicBezTo>
                    <a:close/>
                    <a:moveTo>
                      <a:pt x="1487" y="979"/>
                    </a:moveTo>
                    <a:cubicBezTo>
                      <a:pt x="1488" y="978"/>
                      <a:pt x="1488" y="978"/>
                      <a:pt x="1488" y="978"/>
                    </a:cubicBezTo>
                    <a:cubicBezTo>
                      <a:pt x="1489" y="976"/>
                      <a:pt x="1489" y="976"/>
                      <a:pt x="1489" y="976"/>
                    </a:cubicBezTo>
                    <a:cubicBezTo>
                      <a:pt x="1492" y="973"/>
                      <a:pt x="1492" y="973"/>
                      <a:pt x="1492" y="973"/>
                    </a:cubicBezTo>
                    <a:cubicBezTo>
                      <a:pt x="1492" y="972"/>
                      <a:pt x="1492" y="972"/>
                      <a:pt x="1492" y="972"/>
                    </a:cubicBezTo>
                    <a:cubicBezTo>
                      <a:pt x="1493" y="974"/>
                      <a:pt x="1493" y="974"/>
                      <a:pt x="1493" y="974"/>
                    </a:cubicBezTo>
                    <a:cubicBezTo>
                      <a:pt x="1497" y="980"/>
                      <a:pt x="1497" y="980"/>
                      <a:pt x="1497" y="980"/>
                    </a:cubicBezTo>
                    <a:cubicBezTo>
                      <a:pt x="1493" y="980"/>
                      <a:pt x="1493" y="980"/>
                      <a:pt x="1493" y="980"/>
                    </a:cubicBezTo>
                    <a:cubicBezTo>
                      <a:pt x="1491" y="980"/>
                      <a:pt x="1491" y="980"/>
                      <a:pt x="1491" y="980"/>
                    </a:cubicBezTo>
                    <a:cubicBezTo>
                      <a:pt x="1488" y="980"/>
                      <a:pt x="1488" y="980"/>
                      <a:pt x="1488" y="980"/>
                    </a:cubicBezTo>
                    <a:cubicBezTo>
                      <a:pt x="1487" y="980"/>
                      <a:pt x="1487" y="980"/>
                      <a:pt x="1487" y="980"/>
                    </a:cubicBezTo>
                    <a:lnTo>
                      <a:pt x="1487" y="979"/>
                    </a:lnTo>
                    <a:close/>
                    <a:moveTo>
                      <a:pt x="1494" y="996"/>
                    </a:moveTo>
                    <a:cubicBezTo>
                      <a:pt x="1493" y="999"/>
                      <a:pt x="1493" y="999"/>
                      <a:pt x="1493" y="999"/>
                    </a:cubicBezTo>
                    <a:cubicBezTo>
                      <a:pt x="1492" y="1001"/>
                      <a:pt x="1492" y="1001"/>
                      <a:pt x="1492" y="1001"/>
                    </a:cubicBezTo>
                    <a:cubicBezTo>
                      <a:pt x="1491" y="1004"/>
                      <a:pt x="1491" y="1004"/>
                      <a:pt x="1491" y="1004"/>
                    </a:cubicBezTo>
                    <a:cubicBezTo>
                      <a:pt x="1491" y="1004"/>
                      <a:pt x="1491" y="1004"/>
                      <a:pt x="1491" y="1004"/>
                    </a:cubicBezTo>
                    <a:cubicBezTo>
                      <a:pt x="1491" y="1004"/>
                      <a:pt x="1491" y="1004"/>
                      <a:pt x="1491" y="1004"/>
                    </a:cubicBezTo>
                    <a:cubicBezTo>
                      <a:pt x="1490" y="999"/>
                      <a:pt x="1490" y="999"/>
                      <a:pt x="1490" y="999"/>
                    </a:cubicBezTo>
                    <a:cubicBezTo>
                      <a:pt x="1488" y="994"/>
                      <a:pt x="1488" y="994"/>
                      <a:pt x="1488" y="994"/>
                    </a:cubicBezTo>
                    <a:cubicBezTo>
                      <a:pt x="1487" y="990"/>
                      <a:pt x="1487" y="990"/>
                      <a:pt x="1487" y="990"/>
                    </a:cubicBezTo>
                    <a:lnTo>
                      <a:pt x="1494" y="996"/>
                    </a:lnTo>
                    <a:close/>
                    <a:moveTo>
                      <a:pt x="1491" y="1017"/>
                    </a:moveTo>
                    <a:cubicBezTo>
                      <a:pt x="1492" y="1014"/>
                      <a:pt x="1492" y="1014"/>
                      <a:pt x="1492" y="1014"/>
                    </a:cubicBezTo>
                    <a:cubicBezTo>
                      <a:pt x="1492" y="1014"/>
                      <a:pt x="1492" y="1014"/>
                      <a:pt x="1492" y="1014"/>
                    </a:cubicBezTo>
                    <a:cubicBezTo>
                      <a:pt x="1494" y="1014"/>
                      <a:pt x="1494" y="1014"/>
                      <a:pt x="1494" y="1014"/>
                    </a:cubicBezTo>
                    <a:cubicBezTo>
                      <a:pt x="1502" y="1014"/>
                      <a:pt x="1502" y="1014"/>
                      <a:pt x="1502" y="1014"/>
                    </a:cubicBezTo>
                    <a:cubicBezTo>
                      <a:pt x="1505" y="1014"/>
                      <a:pt x="1505" y="1014"/>
                      <a:pt x="1505" y="1014"/>
                    </a:cubicBezTo>
                    <a:cubicBezTo>
                      <a:pt x="1508" y="1014"/>
                      <a:pt x="1508" y="1014"/>
                      <a:pt x="1508" y="1014"/>
                    </a:cubicBezTo>
                    <a:cubicBezTo>
                      <a:pt x="1510" y="1014"/>
                      <a:pt x="1510" y="1014"/>
                      <a:pt x="1510" y="1014"/>
                    </a:cubicBezTo>
                    <a:cubicBezTo>
                      <a:pt x="1509" y="1015"/>
                      <a:pt x="1509" y="1015"/>
                      <a:pt x="1509" y="1015"/>
                    </a:cubicBezTo>
                    <a:cubicBezTo>
                      <a:pt x="1508" y="1017"/>
                      <a:pt x="1508" y="1017"/>
                      <a:pt x="1508" y="1017"/>
                    </a:cubicBezTo>
                    <a:cubicBezTo>
                      <a:pt x="1507" y="1019"/>
                      <a:pt x="1507" y="1019"/>
                      <a:pt x="1507" y="1019"/>
                    </a:cubicBezTo>
                    <a:cubicBezTo>
                      <a:pt x="1504" y="1022"/>
                      <a:pt x="1504" y="1022"/>
                      <a:pt x="1504" y="1022"/>
                    </a:cubicBezTo>
                    <a:cubicBezTo>
                      <a:pt x="1503" y="1022"/>
                      <a:pt x="1503" y="1022"/>
                      <a:pt x="1502" y="1021"/>
                    </a:cubicBezTo>
                    <a:cubicBezTo>
                      <a:pt x="1501" y="1021"/>
                      <a:pt x="1500" y="1020"/>
                      <a:pt x="1498" y="1020"/>
                    </a:cubicBezTo>
                    <a:cubicBezTo>
                      <a:pt x="1496" y="1019"/>
                      <a:pt x="1495" y="1019"/>
                      <a:pt x="1493" y="1018"/>
                    </a:cubicBezTo>
                    <a:cubicBezTo>
                      <a:pt x="1491" y="1018"/>
                      <a:pt x="1491" y="1018"/>
                      <a:pt x="1491" y="1018"/>
                    </a:cubicBezTo>
                    <a:lnTo>
                      <a:pt x="1491" y="1017"/>
                    </a:lnTo>
                    <a:close/>
                    <a:moveTo>
                      <a:pt x="1510" y="1022"/>
                    </a:moveTo>
                    <a:cubicBezTo>
                      <a:pt x="1511" y="1020"/>
                      <a:pt x="1511" y="1020"/>
                      <a:pt x="1511" y="1020"/>
                    </a:cubicBezTo>
                    <a:cubicBezTo>
                      <a:pt x="1513" y="1018"/>
                      <a:pt x="1513" y="1018"/>
                      <a:pt x="1513" y="1018"/>
                    </a:cubicBezTo>
                    <a:cubicBezTo>
                      <a:pt x="1515" y="1015"/>
                      <a:pt x="1515" y="1015"/>
                      <a:pt x="1515" y="1015"/>
                    </a:cubicBezTo>
                    <a:cubicBezTo>
                      <a:pt x="1516" y="1014"/>
                      <a:pt x="1516" y="1014"/>
                      <a:pt x="1516" y="1014"/>
                    </a:cubicBezTo>
                    <a:cubicBezTo>
                      <a:pt x="1519" y="1014"/>
                      <a:pt x="1519" y="1014"/>
                      <a:pt x="1519" y="1014"/>
                    </a:cubicBezTo>
                    <a:cubicBezTo>
                      <a:pt x="1523" y="1014"/>
                      <a:pt x="1523" y="1014"/>
                      <a:pt x="1523" y="1014"/>
                    </a:cubicBezTo>
                    <a:cubicBezTo>
                      <a:pt x="1526" y="1014"/>
                      <a:pt x="1526" y="1014"/>
                      <a:pt x="1526" y="1014"/>
                    </a:cubicBezTo>
                    <a:cubicBezTo>
                      <a:pt x="1528" y="1014"/>
                      <a:pt x="1528" y="1014"/>
                      <a:pt x="1528" y="1014"/>
                    </a:cubicBezTo>
                    <a:cubicBezTo>
                      <a:pt x="1532" y="1014"/>
                      <a:pt x="1532" y="1014"/>
                      <a:pt x="1532" y="1014"/>
                    </a:cubicBezTo>
                    <a:cubicBezTo>
                      <a:pt x="1530" y="1016"/>
                      <a:pt x="1530" y="1016"/>
                      <a:pt x="1530" y="1016"/>
                    </a:cubicBezTo>
                    <a:cubicBezTo>
                      <a:pt x="1529" y="1017"/>
                      <a:pt x="1529" y="1017"/>
                      <a:pt x="1529" y="1017"/>
                    </a:cubicBezTo>
                    <a:cubicBezTo>
                      <a:pt x="1528" y="1019"/>
                      <a:pt x="1528" y="1019"/>
                      <a:pt x="1528" y="1019"/>
                    </a:cubicBezTo>
                    <a:cubicBezTo>
                      <a:pt x="1527" y="1021"/>
                      <a:pt x="1527" y="1021"/>
                      <a:pt x="1527" y="1021"/>
                    </a:cubicBezTo>
                    <a:cubicBezTo>
                      <a:pt x="1524" y="1024"/>
                      <a:pt x="1524" y="1024"/>
                      <a:pt x="1524" y="1024"/>
                    </a:cubicBezTo>
                    <a:cubicBezTo>
                      <a:pt x="1522" y="1027"/>
                      <a:pt x="1522" y="1027"/>
                      <a:pt x="1522" y="1027"/>
                    </a:cubicBezTo>
                    <a:cubicBezTo>
                      <a:pt x="1521" y="1029"/>
                      <a:pt x="1521" y="1029"/>
                      <a:pt x="1521" y="1029"/>
                    </a:cubicBezTo>
                    <a:cubicBezTo>
                      <a:pt x="1520" y="1030"/>
                      <a:pt x="1520" y="1030"/>
                      <a:pt x="1520" y="1030"/>
                    </a:cubicBezTo>
                    <a:cubicBezTo>
                      <a:pt x="1519" y="1029"/>
                      <a:pt x="1517" y="1028"/>
                      <a:pt x="1515" y="1027"/>
                    </a:cubicBezTo>
                    <a:cubicBezTo>
                      <a:pt x="1513" y="1026"/>
                      <a:pt x="1511" y="1025"/>
                      <a:pt x="1509" y="1024"/>
                    </a:cubicBezTo>
                    <a:lnTo>
                      <a:pt x="1510" y="1022"/>
                    </a:lnTo>
                    <a:close/>
                    <a:moveTo>
                      <a:pt x="1530" y="993"/>
                    </a:moveTo>
                    <a:cubicBezTo>
                      <a:pt x="1530" y="992"/>
                      <a:pt x="1530" y="992"/>
                      <a:pt x="1530" y="992"/>
                    </a:cubicBezTo>
                    <a:cubicBezTo>
                      <a:pt x="1537" y="998"/>
                      <a:pt x="1537" y="998"/>
                      <a:pt x="1537" y="998"/>
                    </a:cubicBezTo>
                    <a:cubicBezTo>
                      <a:pt x="1536" y="999"/>
                      <a:pt x="1536" y="999"/>
                      <a:pt x="1536" y="999"/>
                    </a:cubicBezTo>
                    <a:cubicBezTo>
                      <a:pt x="1536" y="1002"/>
                      <a:pt x="1536" y="1002"/>
                      <a:pt x="1536" y="1002"/>
                    </a:cubicBezTo>
                    <a:cubicBezTo>
                      <a:pt x="1536" y="1003"/>
                      <a:pt x="1536" y="1003"/>
                      <a:pt x="1536" y="1003"/>
                    </a:cubicBezTo>
                    <a:cubicBezTo>
                      <a:pt x="1536" y="1004"/>
                      <a:pt x="1536" y="1004"/>
                      <a:pt x="1536" y="1004"/>
                    </a:cubicBezTo>
                    <a:cubicBezTo>
                      <a:pt x="1535" y="1002"/>
                      <a:pt x="1535" y="1002"/>
                      <a:pt x="1535" y="1002"/>
                    </a:cubicBezTo>
                    <a:cubicBezTo>
                      <a:pt x="1534" y="1000"/>
                      <a:pt x="1534" y="1000"/>
                      <a:pt x="1534" y="1000"/>
                    </a:cubicBezTo>
                    <a:lnTo>
                      <a:pt x="1530" y="993"/>
                    </a:lnTo>
                    <a:close/>
                    <a:moveTo>
                      <a:pt x="1529" y="985"/>
                    </a:moveTo>
                    <a:cubicBezTo>
                      <a:pt x="1530" y="985"/>
                      <a:pt x="1530" y="985"/>
                      <a:pt x="1530" y="985"/>
                    </a:cubicBezTo>
                    <a:cubicBezTo>
                      <a:pt x="1534" y="985"/>
                      <a:pt x="1534" y="985"/>
                      <a:pt x="1534" y="985"/>
                    </a:cubicBezTo>
                    <a:cubicBezTo>
                      <a:pt x="1537" y="985"/>
                      <a:pt x="1537" y="985"/>
                      <a:pt x="1537" y="985"/>
                    </a:cubicBezTo>
                    <a:cubicBezTo>
                      <a:pt x="1538" y="985"/>
                      <a:pt x="1538" y="985"/>
                      <a:pt x="1538" y="985"/>
                    </a:cubicBezTo>
                    <a:cubicBezTo>
                      <a:pt x="1539" y="985"/>
                      <a:pt x="1539" y="985"/>
                      <a:pt x="1539" y="985"/>
                    </a:cubicBezTo>
                    <a:cubicBezTo>
                      <a:pt x="1539" y="985"/>
                      <a:pt x="1539" y="985"/>
                      <a:pt x="1539" y="985"/>
                    </a:cubicBezTo>
                    <a:cubicBezTo>
                      <a:pt x="1539" y="986"/>
                      <a:pt x="1539" y="986"/>
                      <a:pt x="1539" y="986"/>
                    </a:cubicBezTo>
                    <a:cubicBezTo>
                      <a:pt x="1538" y="989"/>
                      <a:pt x="1538" y="989"/>
                      <a:pt x="1538" y="989"/>
                    </a:cubicBezTo>
                    <a:cubicBezTo>
                      <a:pt x="1538" y="992"/>
                      <a:pt x="1538" y="992"/>
                      <a:pt x="1538" y="992"/>
                    </a:cubicBezTo>
                    <a:cubicBezTo>
                      <a:pt x="1537" y="992"/>
                      <a:pt x="1537" y="992"/>
                      <a:pt x="1537" y="992"/>
                    </a:cubicBezTo>
                    <a:lnTo>
                      <a:pt x="1529" y="985"/>
                    </a:lnTo>
                    <a:close/>
                    <a:moveTo>
                      <a:pt x="1529" y="976"/>
                    </a:moveTo>
                    <a:cubicBezTo>
                      <a:pt x="1532" y="973"/>
                      <a:pt x="1532" y="973"/>
                      <a:pt x="1532" y="973"/>
                    </a:cubicBezTo>
                    <a:cubicBezTo>
                      <a:pt x="1532" y="973"/>
                      <a:pt x="1532" y="973"/>
                      <a:pt x="1532" y="973"/>
                    </a:cubicBezTo>
                    <a:cubicBezTo>
                      <a:pt x="1533" y="974"/>
                      <a:pt x="1533" y="974"/>
                      <a:pt x="1533" y="974"/>
                    </a:cubicBezTo>
                    <a:cubicBezTo>
                      <a:pt x="1537" y="980"/>
                      <a:pt x="1537" y="980"/>
                      <a:pt x="1537" y="980"/>
                    </a:cubicBezTo>
                    <a:cubicBezTo>
                      <a:pt x="1533" y="980"/>
                      <a:pt x="1533" y="980"/>
                      <a:pt x="1533" y="980"/>
                    </a:cubicBezTo>
                    <a:cubicBezTo>
                      <a:pt x="1532" y="980"/>
                      <a:pt x="1532" y="980"/>
                      <a:pt x="1532" y="980"/>
                    </a:cubicBezTo>
                    <a:cubicBezTo>
                      <a:pt x="1529" y="980"/>
                      <a:pt x="1529" y="980"/>
                      <a:pt x="1529" y="980"/>
                    </a:cubicBezTo>
                    <a:cubicBezTo>
                      <a:pt x="1527" y="980"/>
                      <a:pt x="1527" y="980"/>
                      <a:pt x="1527" y="980"/>
                    </a:cubicBezTo>
                    <a:cubicBezTo>
                      <a:pt x="1528" y="979"/>
                      <a:pt x="1528" y="979"/>
                      <a:pt x="1528" y="979"/>
                    </a:cubicBezTo>
                    <a:cubicBezTo>
                      <a:pt x="1529" y="977"/>
                      <a:pt x="1529" y="977"/>
                      <a:pt x="1529" y="977"/>
                    </a:cubicBezTo>
                    <a:lnTo>
                      <a:pt x="1529" y="976"/>
                    </a:lnTo>
                    <a:close/>
                    <a:moveTo>
                      <a:pt x="1527" y="956"/>
                    </a:moveTo>
                    <a:cubicBezTo>
                      <a:pt x="1528" y="956"/>
                      <a:pt x="1528" y="956"/>
                      <a:pt x="1528" y="956"/>
                    </a:cubicBezTo>
                    <a:cubicBezTo>
                      <a:pt x="1529" y="956"/>
                      <a:pt x="1529" y="956"/>
                      <a:pt x="1529" y="956"/>
                    </a:cubicBezTo>
                    <a:cubicBezTo>
                      <a:pt x="1535" y="956"/>
                      <a:pt x="1535" y="956"/>
                      <a:pt x="1535" y="956"/>
                    </a:cubicBezTo>
                    <a:cubicBezTo>
                      <a:pt x="1537" y="956"/>
                      <a:pt x="1537" y="956"/>
                      <a:pt x="1537" y="956"/>
                    </a:cubicBezTo>
                    <a:cubicBezTo>
                      <a:pt x="1537" y="956"/>
                      <a:pt x="1537" y="956"/>
                      <a:pt x="1537" y="956"/>
                    </a:cubicBezTo>
                    <a:cubicBezTo>
                      <a:pt x="1537" y="957"/>
                      <a:pt x="1537" y="957"/>
                      <a:pt x="1537" y="957"/>
                    </a:cubicBezTo>
                    <a:cubicBezTo>
                      <a:pt x="1536" y="958"/>
                      <a:pt x="1536" y="958"/>
                      <a:pt x="1536" y="958"/>
                    </a:cubicBezTo>
                    <a:cubicBezTo>
                      <a:pt x="1534" y="961"/>
                      <a:pt x="1534" y="961"/>
                      <a:pt x="1534" y="961"/>
                    </a:cubicBezTo>
                    <a:cubicBezTo>
                      <a:pt x="1533" y="962"/>
                      <a:pt x="1533" y="962"/>
                      <a:pt x="1533" y="962"/>
                    </a:cubicBezTo>
                    <a:cubicBezTo>
                      <a:pt x="1532" y="964"/>
                      <a:pt x="1532" y="964"/>
                      <a:pt x="1532" y="964"/>
                    </a:cubicBezTo>
                    <a:cubicBezTo>
                      <a:pt x="1532" y="964"/>
                      <a:pt x="1532" y="964"/>
                      <a:pt x="1532" y="964"/>
                    </a:cubicBezTo>
                    <a:cubicBezTo>
                      <a:pt x="1531" y="963"/>
                      <a:pt x="1531" y="963"/>
                      <a:pt x="1531" y="963"/>
                    </a:cubicBezTo>
                    <a:lnTo>
                      <a:pt x="1527" y="956"/>
                    </a:lnTo>
                    <a:close/>
                    <a:moveTo>
                      <a:pt x="1528" y="942"/>
                    </a:moveTo>
                    <a:cubicBezTo>
                      <a:pt x="1527" y="943"/>
                      <a:pt x="1527" y="943"/>
                      <a:pt x="1527" y="943"/>
                    </a:cubicBezTo>
                    <a:cubicBezTo>
                      <a:pt x="1525" y="945"/>
                      <a:pt x="1525" y="945"/>
                      <a:pt x="1525" y="945"/>
                    </a:cubicBezTo>
                    <a:cubicBezTo>
                      <a:pt x="1524" y="946"/>
                      <a:pt x="1524" y="946"/>
                      <a:pt x="1524" y="946"/>
                    </a:cubicBezTo>
                    <a:cubicBezTo>
                      <a:pt x="1525" y="944"/>
                      <a:pt x="1525" y="944"/>
                      <a:pt x="1525" y="944"/>
                    </a:cubicBezTo>
                    <a:cubicBezTo>
                      <a:pt x="1525" y="941"/>
                      <a:pt x="1525" y="941"/>
                      <a:pt x="1525" y="941"/>
                    </a:cubicBezTo>
                    <a:cubicBezTo>
                      <a:pt x="1525" y="939"/>
                      <a:pt x="1525" y="939"/>
                      <a:pt x="1525" y="939"/>
                    </a:cubicBezTo>
                    <a:cubicBezTo>
                      <a:pt x="1525" y="933"/>
                      <a:pt x="1525" y="933"/>
                      <a:pt x="1525" y="933"/>
                    </a:cubicBezTo>
                    <a:cubicBezTo>
                      <a:pt x="1529" y="940"/>
                      <a:pt x="1529" y="940"/>
                      <a:pt x="1529" y="940"/>
                    </a:cubicBezTo>
                    <a:lnTo>
                      <a:pt x="1528" y="942"/>
                    </a:lnTo>
                    <a:close/>
                    <a:moveTo>
                      <a:pt x="1529" y="968"/>
                    </a:moveTo>
                    <a:cubicBezTo>
                      <a:pt x="1528" y="969"/>
                      <a:pt x="1528" y="969"/>
                      <a:pt x="1528" y="969"/>
                    </a:cubicBezTo>
                    <a:cubicBezTo>
                      <a:pt x="1526" y="973"/>
                      <a:pt x="1526" y="973"/>
                      <a:pt x="1526" y="973"/>
                    </a:cubicBezTo>
                    <a:cubicBezTo>
                      <a:pt x="1525" y="973"/>
                      <a:pt x="1525" y="973"/>
                      <a:pt x="1525" y="973"/>
                    </a:cubicBezTo>
                    <a:cubicBezTo>
                      <a:pt x="1524" y="975"/>
                      <a:pt x="1524" y="975"/>
                      <a:pt x="1524" y="975"/>
                    </a:cubicBezTo>
                    <a:cubicBezTo>
                      <a:pt x="1524" y="973"/>
                      <a:pt x="1524" y="973"/>
                      <a:pt x="1524" y="973"/>
                    </a:cubicBezTo>
                    <a:cubicBezTo>
                      <a:pt x="1524" y="972"/>
                      <a:pt x="1524" y="972"/>
                      <a:pt x="1524" y="972"/>
                    </a:cubicBezTo>
                    <a:cubicBezTo>
                      <a:pt x="1524" y="966"/>
                      <a:pt x="1524" y="966"/>
                      <a:pt x="1524" y="966"/>
                    </a:cubicBezTo>
                    <a:cubicBezTo>
                      <a:pt x="1524" y="962"/>
                      <a:pt x="1524" y="962"/>
                      <a:pt x="1524" y="962"/>
                    </a:cubicBezTo>
                    <a:lnTo>
                      <a:pt x="1529" y="968"/>
                    </a:lnTo>
                    <a:close/>
                    <a:moveTo>
                      <a:pt x="1526" y="997"/>
                    </a:moveTo>
                    <a:cubicBezTo>
                      <a:pt x="1529" y="1002"/>
                      <a:pt x="1529" y="1002"/>
                      <a:pt x="1529" y="1002"/>
                    </a:cubicBezTo>
                    <a:cubicBezTo>
                      <a:pt x="1521" y="995"/>
                      <a:pt x="1521" y="995"/>
                      <a:pt x="1521" y="995"/>
                    </a:cubicBezTo>
                    <a:cubicBezTo>
                      <a:pt x="1522" y="992"/>
                      <a:pt x="1522" y="992"/>
                      <a:pt x="1522" y="992"/>
                    </a:cubicBezTo>
                    <a:cubicBezTo>
                      <a:pt x="1522" y="990"/>
                      <a:pt x="1522" y="990"/>
                      <a:pt x="1522" y="990"/>
                    </a:cubicBezTo>
                    <a:cubicBezTo>
                      <a:pt x="1523" y="989"/>
                      <a:pt x="1523" y="989"/>
                      <a:pt x="1523" y="989"/>
                    </a:cubicBezTo>
                    <a:cubicBezTo>
                      <a:pt x="1523" y="991"/>
                      <a:pt x="1523" y="991"/>
                      <a:pt x="1523" y="991"/>
                    </a:cubicBezTo>
                    <a:lnTo>
                      <a:pt x="1526" y="997"/>
                    </a:lnTo>
                    <a:close/>
                    <a:moveTo>
                      <a:pt x="1523" y="1004"/>
                    </a:moveTo>
                    <a:cubicBezTo>
                      <a:pt x="1530" y="1009"/>
                      <a:pt x="1530" y="1009"/>
                      <a:pt x="1530" y="1009"/>
                    </a:cubicBezTo>
                    <a:cubicBezTo>
                      <a:pt x="1529" y="1009"/>
                      <a:pt x="1529" y="1009"/>
                      <a:pt x="1529" y="1009"/>
                    </a:cubicBezTo>
                    <a:cubicBezTo>
                      <a:pt x="1523" y="1009"/>
                      <a:pt x="1523" y="1009"/>
                      <a:pt x="1523" y="1009"/>
                    </a:cubicBezTo>
                    <a:cubicBezTo>
                      <a:pt x="1521" y="1009"/>
                      <a:pt x="1521" y="1009"/>
                      <a:pt x="1521" y="1009"/>
                    </a:cubicBezTo>
                    <a:cubicBezTo>
                      <a:pt x="1518" y="1009"/>
                      <a:pt x="1518" y="1009"/>
                      <a:pt x="1518" y="1009"/>
                    </a:cubicBezTo>
                    <a:cubicBezTo>
                      <a:pt x="1518" y="1009"/>
                      <a:pt x="1518" y="1009"/>
                      <a:pt x="1518" y="1009"/>
                    </a:cubicBezTo>
                    <a:cubicBezTo>
                      <a:pt x="1518" y="1008"/>
                      <a:pt x="1518" y="1008"/>
                      <a:pt x="1518" y="1008"/>
                    </a:cubicBezTo>
                    <a:cubicBezTo>
                      <a:pt x="1518" y="1006"/>
                      <a:pt x="1518" y="1006"/>
                      <a:pt x="1518" y="1006"/>
                    </a:cubicBezTo>
                    <a:cubicBezTo>
                      <a:pt x="1519" y="1005"/>
                      <a:pt x="1519" y="1005"/>
                      <a:pt x="1519" y="1005"/>
                    </a:cubicBezTo>
                    <a:cubicBezTo>
                      <a:pt x="1520" y="1001"/>
                      <a:pt x="1520" y="1001"/>
                      <a:pt x="1520" y="1001"/>
                    </a:cubicBezTo>
                    <a:lnTo>
                      <a:pt x="1523" y="1004"/>
                    </a:lnTo>
                    <a:close/>
                    <a:moveTo>
                      <a:pt x="1519" y="940"/>
                    </a:moveTo>
                    <a:cubicBezTo>
                      <a:pt x="1519" y="942"/>
                      <a:pt x="1519" y="942"/>
                      <a:pt x="1519" y="942"/>
                    </a:cubicBezTo>
                    <a:cubicBezTo>
                      <a:pt x="1519" y="946"/>
                      <a:pt x="1519" y="946"/>
                      <a:pt x="1519" y="946"/>
                    </a:cubicBezTo>
                    <a:cubicBezTo>
                      <a:pt x="1515" y="940"/>
                      <a:pt x="1515" y="940"/>
                      <a:pt x="1515" y="940"/>
                    </a:cubicBezTo>
                    <a:cubicBezTo>
                      <a:pt x="1516" y="938"/>
                      <a:pt x="1516" y="938"/>
                      <a:pt x="1516" y="938"/>
                    </a:cubicBezTo>
                    <a:cubicBezTo>
                      <a:pt x="1516" y="938"/>
                      <a:pt x="1516" y="938"/>
                      <a:pt x="1516" y="938"/>
                    </a:cubicBezTo>
                    <a:cubicBezTo>
                      <a:pt x="1517" y="937"/>
                      <a:pt x="1517" y="937"/>
                      <a:pt x="1517" y="937"/>
                    </a:cubicBezTo>
                    <a:cubicBezTo>
                      <a:pt x="1519" y="936"/>
                      <a:pt x="1519" y="936"/>
                      <a:pt x="1519" y="936"/>
                    </a:cubicBezTo>
                    <a:cubicBezTo>
                      <a:pt x="1519" y="935"/>
                      <a:pt x="1519" y="935"/>
                      <a:pt x="1519" y="935"/>
                    </a:cubicBezTo>
                    <a:cubicBezTo>
                      <a:pt x="1519" y="936"/>
                      <a:pt x="1519" y="936"/>
                      <a:pt x="1519" y="936"/>
                    </a:cubicBezTo>
                    <a:lnTo>
                      <a:pt x="1519" y="940"/>
                    </a:lnTo>
                    <a:close/>
                    <a:moveTo>
                      <a:pt x="1516" y="930"/>
                    </a:moveTo>
                    <a:cubicBezTo>
                      <a:pt x="1515" y="931"/>
                      <a:pt x="1515" y="931"/>
                      <a:pt x="1515" y="931"/>
                    </a:cubicBezTo>
                    <a:cubicBezTo>
                      <a:pt x="1513" y="933"/>
                      <a:pt x="1513" y="933"/>
                      <a:pt x="1513" y="933"/>
                    </a:cubicBezTo>
                    <a:cubicBezTo>
                      <a:pt x="1513" y="934"/>
                      <a:pt x="1513" y="934"/>
                      <a:pt x="1513" y="934"/>
                    </a:cubicBezTo>
                    <a:cubicBezTo>
                      <a:pt x="1512" y="935"/>
                      <a:pt x="1512" y="935"/>
                      <a:pt x="1512" y="935"/>
                    </a:cubicBezTo>
                    <a:cubicBezTo>
                      <a:pt x="1512" y="935"/>
                      <a:pt x="1512" y="935"/>
                      <a:pt x="1512" y="935"/>
                    </a:cubicBezTo>
                    <a:cubicBezTo>
                      <a:pt x="1511" y="933"/>
                      <a:pt x="1511" y="933"/>
                      <a:pt x="1511" y="933"/>
                    </a:cubicBezTo>
                    <a:cubicBezTo>
                      <a:pt x="1507" y="928"/>
                      <a:pt x="1507" y="928"/>
                      <a:pt x="1507" y="928"/>
                    </a:cubicBezTo>
                    <a:cubicBezTo>
                      <a:pt x="1507" y="928"/>
                      <a:pt x="1507" y="928"/>
                      <a:pt x="1507" y="928"/>
                    </a:cubicBezTo>
                    <a:cubicBezTo>
                      <a:pt x="1511" y="928"/>
                      <a:pt x="1511" y="928"/>
                      <a:pt x="1511" y="928"/>
                    </a:cubicBezTo>
                    <a:cubicBezTo>
                      <a:pt x="1513" y="928"/>
                      <a:pt x="1513" y="928"/>
                      <a:pt x="1513" y="928"/>
                    </a:cubicBezTo>
                    <a:cubicBezTo>
                      <a:pt x="1517" y="928"/>
                      <a:pt x="1517" y="928"/>
                      <a:pt x="1517" y="928"/>
                    </a:cubicBezTo>
                    <a:lnTo>
                      <a:pt x="1516" y="930"/>
                    </a:lnTo>
                    <a:close/>
                    <a:moveTo>
                      <a:pt x="1508" y="923"/>
                    </a:moveTo>
                    <a:cubicBezTo>
                      <a:pt x="1506" y="923"/>
                      <a:pt x="1506" y="923"/>
                      <a:pt x="1506" y="923"/>
                    </a:cubicBezTo>
                    <a:cubicBezTo>
                      <a:pt x="1502" y="923"/>
                      <a:pt x="1502" y="923"/>
                      <a:pt x="1502" y="923"/>
                    </a:cubicBezTo>
                    <a:cubicBezTo>
                      <a:pt x="1502" y="923"/>
                      <a:pt x="1502" y="923"/>
                      <a:pt x="1502" y="923"/>
                    </a:cubicBezTo>
                    <a:cubicBezTo>
                      <a:pt x="1502" y="923"/>
                      <a:pt x="1502" y="923"/>
                      <a:pt x="1502" y="923"/>
                    </a:cubicBezTo>
                    <a:cubicBezTo>
                      <a:pt x="1502" y="923"/>
                      <a:pt x="1502" y="923"/>
                      <a:pt x="1502" y="923"/>
                    </a:cubicBezTo>
                    <a:cubicBezTo>
                      <a:pt x="1500" y="923"/>
                      <a:pt x="1500" y="923"/>
                      <a:pt x="1500" y="923"/>
                    </a:cubicBezTo>
                    <a:cubicBezTo>
                      <a:pt x="1494" y="923"/>
                      <a:pt x="1494" y="923"/>
                      <a:pt x="1494" y="923"/>
                    </a:cubicBezTo>
                    <a:cubicBezTo>
                      <a:pt x="1493" y="923"/>
                      <a:pt x="1493" y="923"/>
                      <a:pt x="1493" y="923"/>
                    </a:cubicBezTo>
                    <a:cubicBezTo>
                      <a:pt x="1490" y="923"/>
                      <a:pt x="1490" y="923"/>
                      <a:pt x="1490" y="923"/>
                    </a:cubicBezTo>
                    <a:cubicBezTo>
                      <a:pt x="1487" y="923"/>
                      <a:pt x="1487" y="923"/>
                      <a:pt x="1487" y="923"/>
                    </a:cubicBezTo>
                    <a:cubicBezTo>
                      <a:pt x="1485" y="923"/>
                      <a:pt x="1485" y="923"/>
                      <a:pt x="1485" y="923"/>
                    </a:cubicBezTo>
                    <a:cubicBezTo>
                      <a:pt x="1485" y="923"/>
                      <a:pt x="1485" y="923"/>
                      <a:pt x="1485" y="923"/>
                    </a:cubicBezTo>
                    <a:cubicBezTo>
                      <a:pt x="1485" y="922"/>
                      <a:pt x="1485" y="922"/>
                      <a:pt x="1485" y="922"/>
                    </a:cubicBezTo>
                    <a:cubicBezTo>
                      <a:pt x="1484" y="919"/>
                      <a:pt x="1484" y="919"/>
                      <a:pt x="1484" y="919"/>
                    </a:cubicBezTo>
                    <a:cubicBezTo>
                      <a:pt x="1483" y="917"/>
                      <a:pt x="1483" y="917"/>
                      <a:pt x="1483" y="917"/>
                    </a:cubicBezTo>
                    <a:cubicBezTo>
                      <a:pt x="1483" y="913"/>
                      <a:pt x="1483" y="913"/>
                      <a:pt x="1483" y="913"/>
                    </a:cubicBezTo>
                    <a:cubicBezTo>
                      <a:pt x="1482" y="911"/>
                      <a:pt x="1482" y="911"/>
                      <a:pt x="1482" y="911"/>
                    </a:cubicBezTo>
                    <a:cubicBezTo>
                      <a:pt x="1482" y="909"/>
                      <a:pt x="1482" y="909"/>
                      <a:pt x="1482" y="909"/>
                    </a:cubicBezTo>
                    <a:cubicBezTo>
                      <a:pt x="1489" y="912"/>
                      <a:pt x="1489" y="912"/>
                      <a:pt x="1489" y="912"/>
                    </a:cubicBezTo>
                    <a:cubicBezTo>
                      <a:pt x="1494" y="915"/>
                      <a:pt x="1494" y="915"/>
                      <a:pt x="1494" y="915"/>
                    </a:cubicBezTo>
                    <a:cubicBezTo>
                      <a:pt x="1501" y="918"/>
                      <a:pt x="1501" y="918"/>
                      <a:pt x="1501" y="918"/>
                    </a:cubicBezTo>
                    <a:cubicBezTo>
                      <a:pt x="1506" y="920"/>
                      <a:pt x="1506" y="920"/>
                      <a:pt x="1506" y="920"/>
                    </a:cubicBezTo>
                    <a:cubicBezTo>
                      <a:pt x="1511" y="923"/>
                      <a:pt x="1511" y="923"/>
                      <a:pt x="1511" y="923"/>
                    </a:cubicBezTo>
                    <a:lnTo>
                      <a:pt x="1508" y="923"/>
                    </a:lnTo>
                    <a:close/>
                    <a:moveTo>
                      <a:pt x="1481" y="989"/>
                    </a:moveTo>
                    <a:cubicBezTo>
                      <a:pt x="1482" y="992"/>
                      <a:pt x="1482" y="992"/>
                      <a:pt x="1482" y="992"/>
                    </a:cubicBezTo>
                    <a:cubicBezTo>
                      <a:pt x="1483" y="996"/>
                      <a:pt x="1483" y="996"/>
                      <a:pt x="1483" y="996"/>
                    </a:cubicBezTo>
                    <a:cubicBezTo>
                      <a:pt x="1485" y="1002"/>
                      <a:pt x="1485" y="1002"/>
                      <a:pt x="1485" y="1002"/>
                    </a:cubicBezTo>
                    <a:cubicBezTo>
                      <a:pt x="1478" y="995"/>
                      <a:pt x="1478" y="995"/>
                      <a:pt x="1478" y="995"/>
                    </a:cubicBezTo>
                    <a:cubicBezTo>
                      <a:pt x="1479" y="993"/>
                      <a:pt x="1479" y="993"/>
                      <a:pt x="1479" y="993"/>
                    </a:cubicBezTo>
                    <a:cubicBezTo>
                      <a:pt x="1480" y="990"/>
                      <a:pt x="1480" y="990"/>
                      <a:pt x="1480" y="990"/>
                    </a:cubicBezTo>
                    <a:lnTo>
                      <a:pt x="1481" y="989"/>
                    </a:lnTo>
                    <a:close/>
                    <a:moveTo>
                      <a:pt x="1469" y="956"/>
                    </a:moveTo>
                    <a:cubicBezTo>
                      <a:pt x="1474" y="956"/>
                      <a:pt x="1474" y="956"/>
                      <a:pt x="1474" y="956"/>
                    </a:cubicBezTo>
                    <a:cubicBezTo>
                      <a:pt x="1477" y="956"/>
                      <a:pt x="1477" y="956"/>
                      <a:pt x="1477" y="956"/>
                    </a:cubicBezTo>
                    <a:cubicBezTo>
                      <a:pt x="1476" y="958"/>
                      <a:pt x="1476" y="958"/>
                      <a:pt x="1476" y="958"/>
                    </a:cubicBezTo>
                    <a:cubicBezTo>
                      <a:pt x="1474" y="961"/>
                      <a:pt x="1474" y="961"/>
                      <a:pt x="1474" y="961"/>
                    </a:cubicBezTo>
                    <a:cubicBezTo>
                      <a:pt x="1473" y="962"/>
                      <a:pt x="1473" y="962"/>
                      <a:pt x="1473" y="962"/>
                    </a:cubicBezTo>
                    <a:cubicBezTo>
                      <a:pt x="1472" y="964"/>
                      <a:pt x="1472" y="964"/>
                      <a:pt x="1472" y="964"/>
                    </a:cubicBezTo>
                    <a:cubicBezTo>
                      <a:pt x="1467" y="957"/>
                      <a:pt x="1467" y="957"/>
                      <a:pt x="1467" y="957"/>
                    </a:cubicBezTo>
                    <a:cubicBezTo>
                      <a:pt x="1467" y="956"/>
                      <a:pt x="1467" y="956"/>
                      <a:pt x="1467" y="956"/>
                    </a:cubicBezTo>
                    <a:lnTo>
                      <a:pt x="1469" y="956"/>
                    </a:lnTo>
                    <a:close/>
                    <a:moveTo>
                      <a:pt x="1467" y="951"/>
                    </a:moveTo>
                    <a:cubicBezTo>
                      <a:pt x="1468" y="950"/>
                      <a:pt x="1468" y="950"/>
                      <a:pt x="1468" y="950"/>
                    </a:cubicBezTo>
                    <a:cubicBezTo>
                      <a:pt x="1470" y="946"/>
                      <a:pt x="1470" y="946"/>
                      <a:pt x="1470" y="946"/>
                    </a:cubicBezTo>
                    <a:cubicBezTo>
                      <a:pt x="1472" y="944"/>
                      <a:pt x="1472" y="944"/>
                      <a:pt x="1472" y="944"/>
                    </a:cubicBezTo>
                    <a:cubicBezTo>
                      <a:pt x="1472" y="944"/>
                      <a:pt x="1472" y="944"/>
                      <a:pt x="1472" y="944"/>
                    </a:cubicBezTo>
                    <a:cubicBezTo>
                      <a:pt x="1472" y="944"/>
                      <a:pt x="1472" y="944"/>
                      <a:pt x="1472" y="944"/>
                    </a:cubicBezTo>
                    <a:cubicBezTo>
                      <a:pt x="1477" y="951"/>
                      <a:pt x="1477" y="951"/>
                      <a:pt x="1477" y="951"/>
                    </a:cubicBezTo>
                    <a:cubicBezTo>
                      <a:pt x="1475" y="951"/>
                      <a:pt x="1475" y="951"/>
                      <a:pt x="1475" y="951"/>
                    </a:cubicBezTo>
                    <a:cubicBezTo>
                      <a:pt x="1469" y="951"/>
                      <a:pt x="1469" y="951"/>
                      <a:pt x="1469" y="951"/>
                    </a:cubicBezTo>
                    <a:lnTo>
                      <a:pt x="1467" y="951"/>
                    </a:lnTo>
                    <a:close/>
                    <a:moveTo>
                      <a:pt x="1477" y="965"/>
                    </a:moveTo>
                    <a:cubicBezTo>
                      <a:pt x="1479" y="962"/>
                      <a:pt x="1479" y="962"/>
                      <a:pt x="1479" y="962"/>
                    </a:cubicBezTo>
                    <a:cubicBezTo>
                      <a:pt x="1479" y="967"/>
                      <a:pt x="1479" y="967"/>
                      <a:pt x="1479" y="967"/>
                    </a:cubicBezTo>
                    <a:cubicBezTo>
                      <a:pt x="1479" y="969"/>
                      <a:pt x="1479" y="969"/>
                      <a:pt x="1479" y="969"/>
                    </a:cubicBezTo>
                    <a:cubicBezTo>
                      <a:pt x="1479" y="971"/>
                      <a:pt x="1479" y="971"/>
                      <a:pt x="1479" y="971"/>
                    </a:cubicBezTo>
                    <a:cubicBezTo>
                      <a:pt x="1479" y="974"/>
                      <a:pt x="1479" y="974"/>
                      <a:pt x="1479" y="974"/>
                    </a:cubicBezTo>
                    <a:cubicBezTo>
                      <a:pt x="1475" y="968"/>
                      <a:pt x="1475" y="968"/>
                      <a:pt x="1475" y="968"/>
                    </a:cubicBezTo>
                    <a:cubicBezTo>
                      <a:pt x="1475" y="968"/>
                      <a:pt x="1475" y="968"/>
                      <a:pt x="1475" y="968"/>
                    </a:cubicBezTo>
                    <a:cubicBezTo>
                      <a:pt x="1476" y="966"/>
                      <a:pt x="1476" y="966"/>
                      <a:pt x="1476" y="966"/>
                    </a:cubicBezTo>
                    <a:lnTo>
                      <a:pt x="1477" y="965"/>
                    </a:lnTo>
                    <a:close/>
                    <a:moveTo>
                      <a:pt x="1472" y="973"/>
                    </a:moveTo>
                    <a:cubicBezTo>
                      <a:pt x="1472" y="972"/>
                      <a:pt x="1472" y="972"/>
                      <a:pt x="1472" y="972"/>
                    </a:cubicBezTo>
                    <a:cubicBezTo>
                      <a:pt x="1473" y="974"/>
                      <a:pt x="1473" y="974"/>
                      <a:pt x="1473" y="974"/>
                    </a:cubicBezTo>
                    <a:cubicBezTo>
                      <a:pt x="1477" y="980"/>
                      <a:pt x="1477" y="980"/>
                      <a:pt x="1477" y="980"/>
                    </a:cubicBezTo>
                    <a:cubicBezTo>
                      <a:pt x="1473" y="980"/>
                      <a:pt x="1473" y="980"/>
                      <a:pt x="1473" y="980"/>
                    </a:cubicBezTo>
                    <a:cubicBezTo>
                      <a:pt x="1469" y="980"/>
                      <a:pt x="1469" y="980"/>
                      <a:pt x="1469" y="980"/>
                    </a:cubicBezTo>
                    <a:cubicBezTo>
                      <a:pt x="1467" y="980"/>
                      <a:pt x="1467" y="980"/>
                      <a:pt x="1467" y="980"/>
                    </a:cubicBezTo>
                    <a:cubicBezTo>
                      <a:pt x="1468" y="978"/>
                      <a:pt x="1468" y="978"/>
                      <a:pt x="1468" y="978"/>
                    </a:cubicBezTo>
                    <a:cubicBezTo>
                      <a:pt x="1469" y="976"/>
                      <a:pt x="1469" y="976"/>
                      <a:pt x="1469" y="976"/>
                    </a:cubicBezTo>
                    <a:lnTo>
                      <a:pt x="1472" y="973"/>
                    </a:lnTo>
                    <a:close/>
                    <a:moveTo>
                      <a:pt x="1472" y="985"/>
                    </a:moveTo>
                    <a:cubicBezTo>
                      <a:pt x="1475" y="985"/>
                      <a:pt x="1475" y="985"/>
                      <a:pt x="1475" y="985"/>
                    </a:cubicBezTo>
                    <a:cubicBezTo>
                      <a:pt x="1478" y="985"/>
                      <a:pt x="1478" y="985"/>
                      <a:pt x="1478" y="985"/>
                    </a:cubicBezTo>
                    <a:cubicBezTo>
                      <a:pt x="1477" y="987"/>
                      <a:pt x="1477" y="987"/>
                      <a:pt x="1477" y="987"/>
                    </a:cubicBezTo>
                    <a:cubicBezTo>
                      <a:pt x="1476" y="989"/>
                      <a:pt x="1476" y="989"/>
                      <a:pt x="1476" y="989"/>
                    </a:cubicBezTo>
                    <a:cubicBezTo>
                      <a:pt x="1474" y="991"/>
                      <a:pt x="1474" y="991"/>
                      <a:pt x="1474" y="991"/>
                    </a:cubicBezTo>
                    <a:cubicBezTo>
                      <a:pt x="1468" y="985"/>
                      <a:pt x="1468" y="985"/>
                      <a:pt x="1468" y="985"/>
                    </a:cubicBezTo>
                    <a:lnTo>
                      <a:pt x="1472" y="985"/>
                    </a:lnTo>
                    <a:close/>
                    <a:moveTo>
                      <a:pt x="1474" y="1004"/>
                    </a:moveTo>
                    <a:cubicBezTo>
                      <a:pt x="1475" y="1001"/>
                      <a:pt x="1475" y="1001"/>
                      <a:pt x="1475" y="1001"/>
                    </a:cubicBezTo>
                    <a:cubicBezTo>
                      <a:pt x="1476" y="1000"/>
                      <a:pt x="1476" y="1000"/>
                      <a:pt x="1476" y="1000"/>
                    </a:cubicBezTo>
                    <a:cubicBezTo>
                      <a:pt x="1485" y="1009"/>
                      <a:pt x="1485" y="1009"/>
                      <a:pt x="1485" y="1009"/>
                    </a:cubicBezTo>
                    <a:cubicBezTo>
                      <a:pt x="1483" y="1009"/>
                      <a:pt x="1483" y="1009"/>
                      <a:pt x="1483" y="1009"/>
                    </a:cubicBezTo>
                    <a:cubicBezTo>
                      <a:pt x="1479" y="1009"/>
                      <a:pt x="1479" y="1009"/>
                      <a:pt x="1479" y="1009"/>
                    </a:cubicBezTo>
                    <a:cubicBezTo>
                      <a:pt x="1476" y="1009"/>
                      <a:pt x="1476" y="1009"/>
                      <a:pt x="1476" y="1009"/>
                    </a:cubicBezTo>
                    <a:cubicBezTo>
                      <a:pt x="1472" y="1009"/>
                      <a:pt x="1472" y="1009"/>
                      <a:pt x="1472" y="1009"/>
                    </a:cubicBezTo>
                    <a:cubicBezTo>
                      <a:pt x="1472" y="1009"/>
                      <a:pt x="1472" y="1009"/>
                      <a:pt x="1472" y="1009"/>
                    </a:cubicBezTo>
                    <a:cubicBezTo>
                      <a:pt x="1471" y="1009"/>
                      <a:pt x="1471" y="1009"/>
                      <a:pt x="1471" y="1009"/>
                    </a:cubicBezTo>
                    <a:cubicBezTo>
                      <a:pt x="1471" y="1008"/>
                      <a:pt x="1471" y="1008"/>
                      <a:pt x="1471" y="1008"/>
                    </a:cubicBezTo>
                    <a:cubicBezTo>
                      <a:pt x="1471" y="1008"/>
                      <a:pt x="1471" y="1008"/>
                      <a:pt x="1471" y="1008"/>
                    </a:cubicBezTo>
                    <a:cubicBezTo>
                      <a:pt x="1473" y="1005"/>
                      <a:pt x="1473" y="1005"/>
                      <a:pt x="1473" y="1005"/>
                    </a:cubicBezTo>
                    <a:lnTo>
                      <a:pt x="1474" y="1004"/>
                    </a:lnTo>
                    <a:close/>
                    <a:moveTo>
                      <a:pt x="1479" y="936"/>
                    </a:moveTo>
                    <a:cubicBezTo>
                      <a:pt x="1479" y="939"/>
                      <a:pt x="1479" y="939"/>
                      <a:pt x="1479" y="939"/>
                    </a:cubicBezTo>
                    <a:cubicBezTo>
                      <a:pt x="1479" y="942"/>
                      <a:pt x="1479" y="942"/>
                      <a:pt x="1479" y="942"/>
                    </a:cubicBezTo>
                    <a:cubicBezTo>
                      <a:pt x="1479" y="944"/>
                      <a:pt x="1479" y="944"/>
                      <a:pt x="1479" y="944"/>
                    </a:cubicBezTo>
                    <a:cubicBezTo>
                      <a:pt x="1479" y="946"/>
                      <a:pt x="1479" y="946"/>
                      <a:pt x="1479" y="946"/>
                    </a:cubicBezTo>
                    <a:cubicBezTo>
                      <a:pt x="1476" y="941"/>
                      <a:pt x="1476" y="941"/>
                      <a:pt x="1476" y="941"/>
                    </a:cubicBezTo>
                    <a:cubicBezTo>
                      <a:pt x="1475" y="939"/>
                      <a:pt x="1475" y="939"/>
                      <a:pt x="1475" y="939"/>
                    </a:cubicBezTo>
                    <a:cubicBezTo>
                      <a:pt x="1476" y="938"/>
                      <a:pt x="1476" y="938"/>
                      <a:pt x="1476" y="938"/>
                    </a:cubicBezTo>
                    <a:cubicBezTo>
                      <a:pt x="1477" y="937"/>
                      <a:pt x="1477" y="937"/>
                      <a:pt x="1477" y="937"/>
                    </a:cubicBezTo>
                    <a:cubicBezTo>
                      <a:pt x="1478" y="935"/>
                      <a:pt x="1478" y="935"/>
                      <a:pt x="1478" y="935"/>
                    </a:cubicBezTo>
                    <a:cubicBezTo>
                      <a:pt x="1479" y="933"/>
                      <a:pt x="1479" y="933"/>
                      <a:pt x="1479" y="933"/>
                    </a:cubicBezTo>
                    <a:lnTo>
                      <a:pt x="1479" y="936"/>
                    </a:lnTo>
                    <a:close/>
                    <a:moveTo>
                      <a:pt x="1476" y="929"/>
                    </a:moveTo>
                    <a:cubicBezTo>
                      <a:pt x="1474" y="931"/>
                      <a:pt x="1474" y="931"/>
                      <a:pt x="1474" y="931"/>
                    </a:cubicBezTo>
                    <a:cubicBezTo>
                      <a:pt x="1473" y="933"/>
                      <a:pt x="1473" y="933"/>
                      <a:pt x="1473" y="933"/>
                    </a:cubicBezTo>
                    <a:cubicBezTo>
                      <a:pt x="1472" y="935"/>
                      <a:pt x="1472" y="935"/>
                      <a:pt x="1472" y="935"/>
                    </a:cubicBezTo>
                    <a:cubicBezTo>
                      <a:pt x="1472" y="935"/>
                      <a:pt x="1472" y="935"/>
                      <a:pt x="1472" y="935"/>
                    </a:cubicBezTo>
                    <a:cubicBezTo>
                      <a:pt x="1471" y="933"/>
                      <a:pt x="1471" y="933"/>
                      <a:pt x="1471" y="933"/>
                    </a:cubicBezTo>
                    <a:cubicBezTo>
                      <a:pt x="1467" y="928"/>
                      <a:pt x="1467" y="928"/>
                      <a:pt x="1467" y="928"/>
                    </a:cubicBezTo>
                    <a:cubicBezTo>
                      <a:pt x="1468" y="928"/>
                      <a:pt x="1468" y="928"/>
                      <a:pt x="1468" y="928"/>
                    </a:cubicBezTo>
                    <a:cubicBezTo>
                      <a:pt x="1471" y="928"/>
                      <a:pt x="1471" y="928"/>
                      <a:pt x="1471" y="928"/>
                    </a:cubicBezTo>
                    <a:cubicBezTo>
                      <a:pt x="1475" y="928"/>
                      <a:pt x="1475" y="928"/>
                      <a:pt x="1475" y="928"/>
                    </a:cubicBezTo>
                    <a:cubicBezTo>
                      <a:pt x="1477" y="928"/>
                      <a:pt x="1477" y="928"/>
                      <a:pt x="1477" y="928"/>
                    </a:cubicBezTo>
                    <a:lnTo>
                      <a:pt x="1476" y="929"/>
                    </a:lnTo>
                    <a:close/>
                    <a:moveTo>
                      <a:pt x="1469" y="939"/>
                    </a:moveTo>
                    <a:cubicBezTo>
                      <a:pt x="1468" y="940"/>
                      <a:pt x="1468" y="940"/>
                      <a:pt x="1468" y="940"/>
                    </a:cubicBezTo>
                    <a:cubicBezTo>
                      <a:pt x="1466" y="943"/>
                      <a:pt x="1466" y="943"/>
                      <a:pt x="1466" y="943"/>
                    </a:cubicBezTo>
                    <a:cubicBezTo>
                      <a:pt x="1464" y="946"/>
                      <a:pt x="1464" y="946"/>
                      <a:pt x="1464" y="946"/>
                    </a:cubicBezTo>
                    <a:cubicBezTo>
                      <a:pt x="1464" y="941"/>
                      <a:pt x="1464" y="941"/>
                      <a:pt x="1464" y="941"/>
                    </a:cubicBezTo>
                    <a:cubicBezTo>
                      <a:pt x="1464" y="937"/>
                      <a:pt x="1464" y="937"/>
                      <a:pt x="1464" y="937"/>
                    </a:cubicBezTo>
                    <a:cubicBezTo>
                      <a:pt x="1464" y="934"/>
                      <a:pt x="1464" y="934"/>
                      <a:pt x="1464" y="934"/>
                    </a:cubicBezTo>
                    <a:cubicBezTo>
                      <a:pt x="1464" y="933"/>
                      <a:pt x="1464" y="933"/>
                      <a:pt x="1464" y="933"/>
                    </a:cubicBezTo>
                    <a:cubicBezTo>
                      <a:pt x="1466" y="936"/>
                      <a:pt x="1466" y="936"/>
                      <a:pt x="1466" y="936"/>
                    </a:cubicBezTo>
                    <a:lnTo>
                      <a:pt x="1469" y="939"/>
                    </a:lnTo>
                    <a:close/>
                    <a:moveTo>
                      <a:pt x="1469" y="968"/>
                    </a:moveTo>
                    <a:cubicBezTo>
                      <a:pt x="1468" y="969"/>
                      <a:pt x="1468" y="969"/>
                      <a:pt x="1468" y="969"/>
                    </a:cubicBezTo>
                    <a:cubicBezTo>
                      <a:pt x="1465" y="973"/>
                      <a:pt x="1465" y="973"/>
                      <a:pt x="1465" y="973"/>
                    </a:cubicBezTo>
                    <a:cubicBezTo>
                      <a:pt x="1464" y="974"/>
                      <a:pt x="1464" y="974"/>
                      <a:pt x="1464" y="974"/>
                    </a:cubicBezTo>
                    <a:cubicBezTo>
                      <a:pt x="1464" y="971"/>
                      <a:pt x="1464" y="971"/>
                      <a:pt x="1464" y="971"/>
                    </a:cubicBezTo>
                    <a:cubicBezTo>
                      <a:pt x="1464" y="966"/>
                      <a:pt x="1464" y="966"/>
                      <a:pt x="1464" y="966"/>
                    </a:cubicBezTo>
                    <a:cubicBezTo>
                      <a:pt x="1464" y="962"/>
                      <a:pt x="1464" y="962"/>
                      <a:pt x="1464" y="962"/>
                    </a:cubicBezTo>
                    <a:lnTo>
                      <a:pt x="1469" y="968"/>
                    </a:lnTo>
                    <a:close/>
                    <a:moveTo>
                      <a:pt x="1472" y="996"/>
                    </a:moveTo>
                    <a:cubicBezTo>
                      <a:pt x="1471" y="997"/>
                      <a:pt x="1471" y="997"/>
                      <a:pt x="1471" y="997"/>
                    </a:cubicBezTo>
                    <a:cubicBezTo>
                      <a:pt x="1470" y="1000"/>
                      <a:pt x="1470" y="1000"/>
                      <a:pt x="1470" y="1000"/>
                    </a:cubicBezTo>
                    <a:cubicBezTo>
                      <a:pt x="1469" y="1002"/>
                      <a:pt x="1469" y="1002"/>
                      <a:pt x="1469" y="1002"/>
                    </a:cubicBezTo>
                    <a:cubicBezTo>
                      <a:pt x="1468" y="1004"/>
                      <a:pt x="1468" y="1004"/>
                      <a:pt x="1468" y="1004"/>
                    </a:cubicBezTo>
                    <a:cubicBezTo>
                      <a:pt x="1468" y="1000"/>
                      <a:pt x="1468" y="1000"/>
                      <a:pt x="1468" y="1000"/>
                    </a:cubicBezTo>
                    <a:cubicBezTo>
                      <a:pt x="1467" y="997"/>
                      <a:pt x="1467" y="997"/>
                      <a:pt x="1467" y="997"/>
                    </a:cubicBezTo>
                    <a:cubicBezTo>
                      <a:pt x="1466" y="993"/>
                      <a:pt x="1466" y="993"/>
                      <a:pt x="1466" y="993"/>
                    </a:cubicBezTo>
                    <a:cubicBezTo>
                      <a:pt x="1466" y="990"/>
                      <a:pt x="1466" y="990"/>
                      <a:pt x="1466" y="990"/>
                    </a:cubicBezTo>
                    <a:lnTo>
                      <a:pt x="1472" y="996"/>
                    </a:lnTo>
                    <a:close/>
                    <a:moveTo>
                      <a:pt x="1467" y="1025"/>
                    </a:moveTo>
                    <a:cubicBezTo>
                      <a:pt x="1468" y="1021"/>
                      <a:pt x="1468" y="1021"/>
                      <a:pt x="1468" y="1021"/>
                    </a:cubicBezTo>
                    <a:cubicBezTo>
                      <a:pt x="1468" y="1018"/>
                      <a:pt x="1468" y="1018"/>
                      <a:pt x="1468" y="1018"/>
                    </a:cubicBezTo>
                    <a:cubicBezTo>
                      <a:pt x="1468" y="1017"/>
                      <a:pt x="1468" y="1017"/>
                      <a:pt x="1468" y="1017"/>
                    </a:cubicBezTo>
                    <a:cubicBezTo>
                      <a:pt x="1470" y="1017"/>
                      <a:pt x="1471" y="1018"/>
                      <a:pt x="1472" y="1018"/>
                    </a:cubicBezTo>
                    <a:cubicBezTo>
                      <a:pt x="1474" y="1018"/>
                      <a:pt x="1475" y="1019"/>
                      <a:pt x="1476" y="1019"/>
                    </a:cubicBezTo>
                    <a:cubicBezTo>
                      <a:pt x="1477" y="1019"/>
                      <a:pt x="1479" y="1019"/>
                      <a:pt x="1480" y="1020"/>
                    </a:cubicBezTo>
                    <a:cubicBezTo>
                      <a:pt x="1481" y="1020"/>
                      <a:pt x="1483" y="1020"/>
                      <a:pt x="1484" y="1021"/>
                    </a:cubicBezTo>
                    <a:cubicBezTo>
                      <a:pt x="1484" y="1021"/>
                      <a:pt x="1484" y="1021"/>
                      <a:pt x="1484" y="1021"/>
                    </a:cubicBezTo>
                    <a:cubicBezTo>
                      <a:pt x="1485" y="1021"/>
                      <a:pt x="1485" y="1021"/>
                      <a:pt x="1485" y="1021"/>
                    </a:cubicBezTo>
                    <a:cubicBezTo>
                      <a:pt x="1485" y="1021"/>
                      <a:pt x="1485" y="1021"/>
                      <a:pt x="1485" y="1021"/>
                    </a:cubicBezTo>
                    <a:cubicBezTo>
                      <a:pt x="1484" y="1021"/>
                      <a:pt x="1484" y="1021"/>
                      <a:pt x="1484" y="1021"/>
                    </a:cubicBezTo>
                    <a:cubicBezTo>
                      <a:pt x="1484" y="1023"/>
                      <a:pt x="1484" y="1023"/>
                      <a:pt x="1484" y="1023"/>
                    </a:cubicBezTo>
                    <a:cubicBezTo>
                      <a:pt x="1483" y="1025"/>
                      <a:pt x="1483" y="1025"/>
                      <a:pt x="1483" y="1025"/>
                    </a:cubicBezTo>
                    <a:cubicBezTo>
                      <a:pt x="1482" y="1027"/>
                      <a:pt x="1482" y="1027"/>
                      <a:pt x="1482" y="1027"/>
                    </a:cubicBezTo>
                    <a:cubicBezTo>
                      <a:pt x="1481" y="1030"/>
                      <a:pt x="1481" y="1030"/>
                      <a:pt x="1481" y="1030"/>
                    </a:cubicBezTo>
                    <a:cubicBezTo>
                      <a:pt x="1481" y="1032"/>
                      <a:pt x="1481" y="1032"/>
                      <a:pt x="1481" y="1032"/>
                    </a:cubicBezTo>
                    <a:cubicBezTo>
                      <a:pt x="1479" y="1031"/>
                      <a:pt x="1479" y="1031"/>
                      <a:pt x="1479" y="1031"/>
                    </a:cubicBezTo>
                    <a:cubicBezTo>
                      <a:pt x="1476" y="1031"/>
                      <a:pt x="1474" y="1030"/>
                      <a:pt x="1471" y="1029"/>
                    </a:cubicBezTo>
                    <a:cubicBezTo>
                      <a:pt x="1470" y="1029"/>
                      <a:pt x="1468" y="1029"/>
                      <a:pt x="1466" y="1028"/>
                    </a:cubicBezTo>
                    <a:lnTo>
                      <a:pt x="1467" y="1025"/>
                    </a:lnTo>
                    <a:close/>
                    <a:moveTo>
                      <a:pt x="1483" y="1015"/>
                    </a:moveTo>
                    <a:cubicBezTo>
                      <a:pt x="1481" y="1015"/>
                      <a:pt x="1479" y="1014"/>
                      <a:pt x="1477" y="1014"/>
                    </a:cubicBezTo>
                    <a:cubicBezTo>
                      <a:pt x="1477" y="1014"/>
                      <a:pt x="1477" y="1014"/>
                      <a:pt x="1477" y="1014"/>
                    </a:cubicBezTo>
                    <a:cubicBezTo>
                      <a:pt x="1477" y="1014"/>
                      <a:pt x="1477" y="1014"/>
                      <a:pt x="1477" y="1014"/>
                    </a:cubicBezTo>
                    <a:cubicBezTo>
                      <a:pt x="1482" y="1014"/>
                      <a:pt x="1482" y="1014"/>
                      <a:pt x="1482" y="1014"/>
                    </a:cubicBezTo>
                    <a:cubicBezTo>
                      <a:pt x="1484" y="1014"/>
                      <a:pt x="1484" y="1014"/>
                      <a:pt x="1484" y="1014"/>
                    </a:cubicBezTo>
                    <a:cubicBezTo>
                      <a:pt x="1487" y="1014"/>
                      <a:pt x="1487" y="1014"/>
                      <a:pt x="1487" y="1014"/>
                    </a:cubicBezTo>
                    <a:cubicBezTo>
                      <a:pt x="1486" y="1016"/>
                      <a:pt x="1486" y="1016"/>
                      <a:pt x="1486" y="1016"/>
                    </a:cubicBezTo>
                    <a:cubicBezTo>
                      <a:pt x="1486" y="1016"/>
                      <a:pt x="1486" y="1016"/>
                      <a:pt x="1486" y="1016"/>
                    </a:cubicBezTo>
                    <a:cubicBezTo>
                      <a:pt x="1485" y="1016"/>
                      <a:pt x="1484" y="1016"/>
                      <a:pt x="1483" y="1015"/>
                    </a:cubicBezTo>
                    <a:close/>
                    <a:moveTo>
                      <a:pt x="1486" y="1031"/>
                    </a:moveTo>
                    <a:cubicBezTo>
                      <a:pt x="1487" y="1029"/>
                      <a:pt x="1487" y="1029"/>
                      <a:pt x="1487" y="1029"/>
                    </a:cubicBezTo>
                    <a:cubicBezTo>
                      <a:pt x="1488" y="1027"/>
                      <a:pt x="1488" y="1027"/>
                      <a:pt x="1488" y="1027"/>
                    </a:cubicBezTo>
                    <a:cubicBezTo>
                      <a:pt x="1488" y="1025"/>
                      <a:pt x="1488" y="1025"/>
                      <a:pt x="1488" y="1025"/>
                    </a:cubicBezTo>
                    <a:cubicBezTo>
                      <a:pt x="1489" y="1025"/>
                      <a:pt x="1489" y="1025"/>
                      <a:pt x="1489" y="1025"/>
                    </a:cubicBezTo>
                    <a:cubicBezTo>
                      <a:pt x="1489" y="1022"/>
                      <a:pt x="1489" y="1022"/>
                      <a:pt x="1489" y="1022"/>
                    </a:cubicBezTo>
                    <a:cubicBezTo>
                      <a:pt x="1491" y="1023"/>
                      <a:pt x="1491" y="1023"/>
                      <a:pt x="1491" y="1023"/>
                    </a:cubicBezTo>
                    <a:cubicBezTo>
                      <a:pt x="1493" y="1023"/>
                      <a:pt x="1494" y="1024"/>
                      <a:pt x="1495" y="1024"/>
                    </a:cubicBezTo>
                    <a:cubicBezTo>
                      <a:pt x="1497" y="1025"/>
                      <a:pt x="1499" y="1026"/>
                      <a:pt x="1501" y="1027"/>
                    </a:cubicBezTo>
                    <a:cubicBezTo>
                      <a:pt x="1502" y="1027"/>
                      <a:pt x="1502" y="1027"/>
                      <a:pt x="1502" y="1027"/>
                    </a:cubicBezTo>
                    <a:cubicBezTo>
                      <a:pt x="1502" y="1027"/>
                      <a:pt x="1502" y="1027"/>
                      <a:pt x="1502" y="1027"/>
                    </a:cubicBezTo>
                    <a:cubicBezTo>
                      <a:pt x="1500" y="1029"/>
                      <a:pt x="1500" y="1029"/>
                      <a:pt x="1500" y="1029"/>
                    </a:cubicBezTo>
                    <a:cubicBezTo>
                      <a:pt x="1499" y="1031"/>
                      <a:pt x="1499" y="1031"/>
                      <a:pt x="1499" y="1031"/>
                    </a:cubicBezTo>
                    <a:cubicBezTo>
                      <a:pt x="1497" y="1033"/>
                      <a:pt x="1497" y="1033"/>
                      <a:pt x="1497" y="1033"/>
                    </a:cubicBezTo>
                    <a:cubicBezTo>
                      <a:pt x="1497" y="1034"/>
                      <a:pt x="1497" y="1034"/>
                      <a:pt x="1497" y="1034"/>
                    </a:cubicBezTo>
                    <a:cubicBezTo>
                      <a:pt x="1496" y="1035"/>
                      <a:pt x="1496" y="1035"/>
                      <a:pt x="1496" y="1035"/>
                    </a:cubicBezTo>
                    <a:cubicBezTo>
                      <a:pt x="1495" y="1037"/>
                      <a:pt x="1495" y="1037"/>
                      <a:pt x="1495" y="1037"/>
                    </a:cubicBezTo>
                    <a:cubicBezTo>
                      <a:pt x="1495" y="1037"/>
                      <a:pt x="1495" y="1037"/>
                      <a:pt x="1495" y="1037"/>
                    </a:cubicBezTo>
                    <a:cubicBezTo>
                      <a:pt x="1493" y="1036"/>
                      <a:pt x="1492" y="1036"/>
                      <a:pt x="1490" y="1035"/>
                    </a:cubicBezTo>
                    <a:cubicBezTo>
                      <a:pt x="1489" y="1035"/>
                      <a:pt x="1487" y="1034"/>
                      <a:pt x="1486" y="1034"/>
                    </a:cubicBezTo>
                    <a:lnTo>
                      <a:pt x="1486" y="1031"/>
                    </a:lnTo>
                    <a:close/>
                    <a:moveTo>
                      <a:pt x="1500" y="1039"/>
                    </a:moveTo>
                    <a:cubicBezTo>
                      <a:pt x="1501" y="1037"/>
                      <a:pt x="1501" y="1037"/>
                      <a:pt x="1501" y="1037"/>
                    </a:cubicBezTo>
                    <a:cubicBezTo>
                      <a:pt x="1501" y="1037"/>
                      <a:pt x="1501" y="1037"/>
                      <a:pt x="1501" y="1037"/>
                    </a:cubicBezTo>
                    <a:cubicBezTo>
                      <a:pt x="1503" y="1034"/>
                      <a:pt x="1503" y="1034"/>
                      <a:pt x="1503" y="1034"/>
                    </a:cubicBezTo>
                    <a:cubicBezTo>
                      <a:pt x="1504" y="1033"/>
                      <a:pt x="1504" y="1033"/>
                      <a:pt x="1504" y="1033"/>
                    </a:cubicBezTo>
                    <a:cubicBezTo>
                      <a:pt x="1505" y="1030"/>
                      <a:pt x="1505" y="1030"/>
                      <a:pt x="1505" y="1030"/>
                    </a:cubicBezTo>
                    <a:cubicBezTo>
                      <a:pt x="1506" y="1029"/>
                      <a:pt x="1506" y="1029"/>
                      <a:pt x="1506" y="1029"/>
                    </a:cubicBezTo>
                    <a:cubicBezTo>
                      <a:pt x="1508" y="1029"/>
                      <a:pt x="1508" y="1029"/>
                      <a:pt x="1508" y="1029"/>
                    </a:cubicBezTo>
                    <a:cubicBezTo>
                      <a:pt x="1509" y="1030"/>
                      <a:pt x="1510" y="1030"/>
                      <a:pt x="1512" y="1031"/>
                    </a:cubicBezTo>
                    <a:cubicBezTo>
                      <a:pt x="1514" y="1032"/>
                      <a:pt x="1516" y="1033"/>
                      <a:pt x="1517" y="1034"/>
                    </a:cubicBezTo>
                    <a:cubicBezTo>
                      <a:pt x="1516" y="1035"/>
                      <a:pt x="1516" y="1035"/>
                      <a:pt x="1516" y="1035"/>
                    </a:cubicBezTo>
                    <a:cubicBezTo>
                      <a:pt x="1515" y="1036"/>
                      <a:pt x="1515" y="1036"/>
                      <a:pt x="1515" y="1036"/>
                    </a:cubicBezTo>
                    <a:cubicBezTo>
                      <a:pt x="1514" y="1039"/>
                      <a:pt x="1514" y="1039"/>
                      <a:pt x="1514" y="1039"/>
                    </a:cubicBezTo>
                    <a:cubicBezTo>
                      <a:pt x="1512" y="1041"/>
                      <a:pt x="1512" y="1041"/>
                      <a:pt x="1512" y="1041"/>
                    </a:cubicBezTo>
                    <a:cubicBezTo>
                      <a:pt x="1511" y="1042"/>
                      <a:pt x="1511" y="1042"/>
                      <a:pt x="1511" y="1042"/>
                    </a:cubicBezTo>
                    <a:cubicBezTo>
                      <a:pt x="1510" y="1044"/>
                      <a:pt x="1510" y="1044"/>
                      <a:pt x="1510" y="1044"/>
                    </a:cubicBezTo>
                    <a:cubicBezTo>
                      <a:pt x="1509" y="1043"/>
                      <a:pt x="1507" y="1042"/>
                      <a:pt x="1506" y="1042"/>
                    </a:cubicBezTo>
                    <a:cubicBezTo>
                      <a:pt x="1505" y="1041"/>
                      <a:pt x="1505" y="1041"/>
                      <a:pt x="1505" y="1041"/>
                    </a:cubicBezTo>
                    <a:cubicBezTo>
                      <a:pt x="1504" y="1041"/>
                      <a:pt x="1502" y="1040"/>
                      <a:pt x="1500" y="1039"/>
                    </a:cubicBezTo>
                    <a:cubicBezTo>
                      <a:pt x="1500" y="1039"/>
                      <a:pt x="1500" y="1039"/>
                      <a:pt x="1500" y="1039"/>
                    </a:cubicBezTo>
                    <a:close/>
                    <a:moveTo>
                      <a:pt x="1515" y="1046"/>
                    </a:moveTo>
                    <a:cubicBezTo>
                      <a:pt x="1516" y="1044"/>
                      <a:pt x="1516" y="1044"/>
                      <a:pt x="1516" y="1044"/>
                    </a:cubicBezTo>
                    <a:cubicBezTo>
                      <a:pt x="1517" y="1042"/>
                      <a:pt x="1517" y="1042"/>
                      <a:pt x="1517" y="1042"/>
                    </a:cubicBezTo>
                    <a:cubicBezTo>
                      <a:pt x="1519" y="1040"/>
                      <a:pt x="1519" y="1040"/>
                      <a:pt x="1519" y="1040"/>
                    </a:cubicBezTo>
                    <a:cubicBezTo>
                      <a:pt x="1520" y="1039"/>
                      <a:pt x="1520" y="1039"/>
                      <a:pt x="1520" y="1039"/>
                    </a:cubicBezTo>
                    <a:cubicBezTo>
                      <a:pt x="1522" y="1036"/>
                      <a:pt x="1522" y="1036"/>
                      <a:pt x="1522" y="1036"/>
                    </a:cubicBezTo>
                    <a:cubicBezTo>
                      <a:pt x="1524" y="1037"/>
                      <a:pt x="1526" y="1038"/>
                      <a:pt x="1528" y="1039"/>
                    </a:cubicBezTo>
                    <a:cubicBezTo>
                      <a:pt x="1529" y="1040"/>
                      <a:pt x="1531" y="1041"/>
                      <a:pt x="1533" y="1042"/>
                    </a:cubicBezTo>
                    <a:cubicBezTo>
                      <a:pt x="1532" y="1043"/>
                      <a:pt x="1532" y="1043"/>
                      <a:pt x="1532" y="1043"/>
                    </a:cubicBezTo>
                    <a:cubicBezTo>
                      <a:pt x="1528" y="1047"/>
                      <a:pt x="1528" y="1047"/>
                      <a:pt x="1528" y="1047"/>
                    </a:cubicBezTo>
                    <a:cubicBezTo>
                      <a:pt x="1527" y="1048"/>
                      <a:pt x="1527" y="1048"/>
                      <a:pt x="1527" y="1048"/>
                    </a:cubicBezTo>
                    <a:cubicBezTo>
                      <a:pt x="1525" y="1050"/>
                      <a:pt x="1525" y="1050"/>
                      <a:pt x="1525" y="1050"/>
                    </a:cubicBezTo>
                    <a:cubicBezTo>
                      <a:pt x="1524" y="1051"/>
                      <a:pt x="1524" y="1051"/>
                      <a:pt x="1524" y="1051"/>
                    </a:cubicBezTo>
                    <a:cubicBezTo>
                      <a:pt x="1523" y="1051"/>
                      <a:pt x="1523" y="1051"/>
                      <a:pt x="1523" y="1051"/>
                    </a:cubicBezTo>
                    <a:cubicBezTo>
                      <a:pt x="1521" y="1050"/>
                      <a:pt x="1518" y="1048"/>
                      <a:pt x="1516" y="1047"/>
                    </a:cubicBezTo>
                    <a:cubicBezTo>
                      <a:pt x="1516" y="1047"/>
                      <a:pt x="1516" y="1047"/>
                      <a:pt x="1516" y="1047"/>
                    </a:cubicBezTo>
                    <a:cubicBezTo>
                      <a:pt x="1516" y="1047"/>
                      <a:pt x="1516" y="1047"/>
                      <a:pt x="1516" y="1047"/>
                    </a:cubicBezTo>
                    <a:cubicBezTo>
                      <a:pt x="1516" y="1047"/>
                      <a:pt x="1516" y="1047"/>
                      <a:pt x="1516" y="1047"/>
                    </a:cubicBezTo>
                    <a:cubicBezTo>
                      <a:pt x="1516" y="1047"/>
                      <a:pt x="1516" y="1047"/>
                      <a:pt x="1516" y="1047"/>
                    </a:cubicBezTo>
                    <a:cubicBezTo>
                      <a:pt x="1514" y="1046"/>
                      <a:pt x="1514" y="1046"/>
                      <a:pt x="1514" y="1046"/>
                    </a:cubicBezTo>
                    <a:lnTo>
                      <a:pt x="1515" y="1046"/>
                    </a:lnTo>
                    <a:close/>
                    <a:moveTo>
                      <a:pt x="1529" y="1053"/>
                    </a:moveTo>
                    <a:cubicBezTo>
                      <a:pt x="1531" y="1051"/>
                      <a:pt x="1531" y="1051"/>
                      <a:pt x="1531" y="1051"/>
                    </a:cubicBezTo>
                    <a:cubicBezTo>
                      <a:pt x="1532" y="1050"/>
                      <a:pt x="1532" y="1050"/>
                      <a:pt x="1532" y="1050"/>
                    </a:cubicBezTo>
                    <a:cubicBezTo>
                      <a:pt x="1536" y="1047"/>
                      <a:pt x="1536" y="1047"/>
                      <a:pt x="1536" y="1047"/>
                    </a:cubicBezTo>
                    <a:cubicBezTo>
                      <a:pt x="1537" y="1045"/>
                      <a:pt x="1537" y="1045"/>
                      <a:pt x="1537" y="1045"/>
                    </a:cubicBezTo>
                    <a:cubicBezTo>
                      <a:pt x="1537" y="1045"/>
                      <a:pt x="1537" y="1045"/>
                      <a:pt x="1537" y="1045"/>
                    </a:cubicBezTo>
                    <a:cubicBezTo>
                      <a:pt x="1541" y="1048"/>
                      <a:pt x="1545" y="1050"/>
                      <a:pt x="1549" y="1053"/>
                    </a:cubicBezTo>
                    <a:cubicBezTo>
                      <a:pt x="1550" y="1054"/>
                      <a:pt x="1550" y="1054"/>
                      <a:pt x="1550" y="1054"/>
                    </a:cubicBezTo>
                    <a:cubicBezTo>
                      <a:pt x="1549" y="1054"/>
                      <a:pt x="1549" y="1054"/>
                      <a:pt x="1549" y="1054"/>
                    </a:cubicBezTo>
                    <a:cubicBezTo>
                      <a:pt x="1548" y="1055"/>
                      <a:pt x="1548" y="1055"/>
                      <a:pt x="1548" y="1055"/>
                    </a:cubicBezTo>
                    <a:cubicBezTo>
                      <a:pt x="1546" y="1057"/>
                      <a:pt x="1546" y="1057"/>
                      <a:pt x="1546" y="1057"/>
                    </a:cubicBezTo>
                    <a:cubicBezTo>
                      <a:pt x="1542" y="1060"/>
                      <a:pt x="1542" y="1060"/>
                      <a:pt x="1542" y="1060"/>
                    </a:cubicBezTo>
                    <a:cubicBezTo>
                      <a:pt x="1540" y="1061"/>
                      <a:pt x="1540" y="1061"/>
                      <a:pt x="1540" y="1061"/>
                    </a:cubicBezTo>
                    <a:cubicBezTo>
                      <a:pt x="1539" y="1062"/>
                      <a:pt x="1539" y="1062"/>
                      <a:pt x="1539" y="1062"/>
                    </a:cubicBezTo>
                    <a:cubicBezTo>
                      <a:pt x="1538" y="1061"/>
                      <a:pt x="1537" y="1060"/>
                      <a:pt x="1536" y="1060"/>
                    </a:cubicBezTo>
                    <a:cubicBezTo>
                      <a:pt x="1534" y="1058"/>
                      <a:pt x="1534" y="1058"/>
                      <a:pt x="1534" y="1058"/>
                    </a:cubicBezTo>
                    <a:cubicBezTo>
                      <a:pt x="1534" y="1058"/>
                      <a:pt x="1533" y="1058"/>
                      <a:pt x="1533" y="1058"/>
                    </a:cubicBezTo>
                    <a:cubicBezTo>
                      <a:pt x="1532" y="1057"/>
                      <a:pt x="1530" y="1055"/>
                      <a:pt x="1528" y="1054"/>
                    </a:cubicBezTo>
                    <a:lnTo>
                      <a:pt x="1529" y="1053"/>
                    </a:lnTo>
                    <a:close/>
                    <a:moveTo>
                      <a:pt x="1546" y="1045"/>
                    </a:moveTo>
                    <a:cubicBezTo>
                      <a:pt x="1545" y="1044"/>
                      <a:pt x="1543" y="1043"/>
                      <a:pt x="1541" y="1041"/>
                    </a:cubicBezTo>
                    <a:cubicBezTo>
                      <a:pt x="1542" y="1041"/>
                      <a:pt x="1542" y="1041"/>
                      <a:pt x="1542" y="1041"/>
                    </a:cubicBezTo>
                    <a:cubicBezTo>
                      <a:pt x="1544" y="1038"/>
                      <a:pt x="1544" y="1038"/>
                      <a:pt x="1544" y="1038"/>
                    </a:cubicBezTo>
                    <a:cubicBezTo>
                      <a:pt x="1546" y="1036"/>
                      <a:pt x="1546" y="1036"/>
                      <a:pt x="1546" y="1036"/>
                    </a:cubicBezTo>
                    <a:cubicBezTo>
                      <a:pt x="1547" y="1036"/>
                      <a:pt x="1547" y="1036"/>
                      <a:pt x="1547" y="1036"/>
                    </a:cubicBezTo>
                    <a:cubicBezTo>
                      <a:pt x="1547" y="1037"/>
                      <a:pt x="1547" y="1037"/>
                      <a:pt x="1547" y="1037"/>
                    </a:cubicBezTo>
                    <a:cubicBezTo>
                      <a:pt x="1552" y="1045"/>
                      <a:pt x="1552" y="1045"/>
                      <a:pt x="1552" y="1045"/>
                    </a:cubicBezTo>
                    <a:cubicBezTo>
                      <a:pt x="1554" y="1050"/>
                      <a:pt x="1554" y="1050"/>
                      <a:pt x="1554" y="1050"/>
                    </a:cubicBezTo>
                    <a:cubicBezTo>
                      <a:pt x="1554" y="1050"/>
                      <a:pt x="1554" y="1050"/>
                      <a:pt x="1554" y="1050"/>
                    </a:cubicBezTo>
                    <a:cubicBezTo>
                      <a:pt x="1551" y="1049"/>
                      <a:pt x="1549" y="1047"/>
                      <a:pt x="1546" y="1045"/>
                    </a:cubicBezTo>
                    <a:close/>
                    <a:moveTo>
                      <a:pt x="1544" y="1017"/>
                    </a:moveTo>
                    <a:cubicBezTo>
                      <a:pt x="1544" y="1017"/>
                      <a:pt x="1544" y="1017"/>
                      <a:pt x="1544" y="1017"/>
                    </a:cubicBezTo>
                    <a:cubicBezTo>
                      <a:pt x="1543" y="1018"/>
                      <a:pt x="1543" y="1018"/>
                      <a:pt x="1543" y="1018"/>
                    </a:cubicBezTo>
                    <a:cubicBezTo>
                      <a:pt x="1542" y="1016"/>
                      <a:pt x="1542" y="1016"/>
                      <a:pt x="1542" y="1016"/>
                    </a:cubicBezTo>
                    <a:cubicBezTo>
                      <a:pt x="1542" y="1016"/>
                      <a:pt x="1542" y="1016"/>
                      <a:pt x="1542" y="1016"/>
                    </a:cubicBezTo>
                    <a:lnTo>
                      <a:pt x="1544" y="1017"/>
                    </a:lnTo>
                    <a:close/>
                    <a:moveTo>
                      <a:pt x="1542" y="1027"/>
                    </a:moveTo>
                    <a:cubicBezTo>
                      <a:pt x="1544" y="1031"/>
                      <a:pt x="1544" y="1031"/>
                      <a:pt x="1544" y="1031"/>
                    </a:cubicBezTo>
                    <a:cubicBezTo>
                      <a:pt x="1544" y="1031"/>
                      <a:pt x="1544" y="1031"/>
                      <a:pt x="1544" y="1031"/>
                    </a:cubicBezTo>
                    <a:cubicBezTo>
                      <a:pt x="1543" y="1033"/>
                      <a:pt x="1543" y="1033"/>
                      <a:pt x="1543" y="1033"/>
                    </a:cubicBezTo>
                    <a:cubicBezTo>
                      <a:pt x="1541" y="1035"/>
                      <a:pt x="1541" y="1035"/>
                      <a:pt x="1541" y="1035"/>
                    </a:cubicBezTo>
                    <a:cubicBezTo>
                      <a:pt x="1538" y="1037"/>
                      <a:pt x="1538" y="1037"/>
                      <a:pt x="1538" y="1037"/>
                    </a:cubicBezTo>
                    <a:cubicBezTo>
                      <a:pt x="1537" y="1039"/>
                      <a:pt x="1537" y="1039"/>
                      <a:pt x="1537" y="1039"/>
                    </a:cubicBezTo>
                    <a:cubicBezTo>
                      <a:pt x="1534" y="1037"/>
                      <a:pt x="1532" y="1036"/>
                      <a:pt x="1529" y="1034"/>
                    </a:cubicBezTo>
                    <a:cubicBezTo>
                      <a:pt x="1528" y="1033"/>
                      <a:pt x="1526" y="1033"/>
                      <a:pt x="1525" y="1032"/>
                    </a:cubicBezTo>
                    <a:cubicBezTo>
                      <a:pt x="1526" y="1031"/>
                      <a:pt x="1526" y="1031"/>
                      <a:pt x="1526" y="1031"/>
                    </a:cubicBezTo>
                    <a:cubicBezTo>
                      <a:pt x="1528" y="1027"/>
                      <a:pt x="1528" y="1027"/>
                      <a:pt x="1528" y="1027"/>
                    </a:cubicBezTo>
                    <a:cubicBezTo>
                      <a:pt x="1530" y="1025"/>
                      <a:pt x="1530" y="1025"/>
                      <a:pt x="1530" y="1025"/>
                    </a:cubicBezTo>
                    <a:cubicBezTo>
                      <a:pt x="1532" y="1022"/>
                      <a:pt x="1532" y="1022"/>
                      <a:pt x="1532" y="1022"/>
                    </a:cubicBezTo>
                    <a:cubicBezTo>
                      <a:pt x="1533" y="1021"/>
                      <a:pt x="1533" y="1021"/>
                      <a:pt x="1533" y="1021"/>
                    </a:cubicBezTo>
                    <a:cubicBezTo>
                      <a:pt x="1534" y="1019"/>
                      <a:pt x="1534" y="1019"/>
                      <a:pt x="1534" y="1019"/>
                    </a:cubicBezTo>
                    <a:cubicBezTo>
                      <a:pt x="1536" y="1016"/>
                      <a:pt x="1536" y="1016"/>
                      <a:pt x="1536" y="1016"/>
                    </a:cubicBezTo>
                    <a:cubicBezTo>
                      <a:pt x="1540" y="1023"/>
                      <a:pt x="1540" y="1023"/>
                      <a:pt x="1540" y="1023"/>
                    </a:cubicBezTo>
                    <a:cubicBezTo>
                      <a:pt x="1540" y="1023"/>
                      <a:pt x="1540" y="1023"/>
                      <a:pt x="1540" y="1023"/>
                    </a:cubicBezTo>
                    <a:cubicBezTo>
                      <a:pt x="1540" y="1023"/>
                      <a:pt x="1540" y="1023"/>
                      <a:pt x="1540" y="1023"/>
                    </a:cubicBezTo>
                    <a:cubicBezTo>
                      <a:pt x="1540" y="1023"/>
                      <a:pt x="1540" y="1023"/>
                      <a:pt x="1540" y="1023"/>
                    </a:cubicBezTo>
                    <a:lnTo>
                      <a:pt x="1542" y="1027"/>
                    </a:lnTo>
                    <a:close/>
                    <a:moveTo>
                      <a:pt x="1540" y="937"/>
                    </a:moveTo>
                    <a:cubicBezTo>
                      <a:pt x="1540" y="942"/>
                      <a:pt x="1540" y="942"/>
                      <a:pt x="1540" y="942"/>
                    </a:cubicBezTo>
                    <a:cubicBezTo>
                      <a:pt x="1540" y="946"/>
                      <a:pt x="1540" y="946"/>
                      <a:pt x="1540" y="946"/>
                    </a:cubicBezTo>
                    <a:cubicBezTo>
                      <a:pt x="1535" y="940"/>
                      <a:pt x="1535" y="940"/>
                      <a:pt x="1535" y="940"/>
                    </a:cubicBezTo>
                    <a:cubicBezTo>
                      <a:pt x="1536" y="938"/>
                      <a:pt x="1536" y="938"/>
                      <a:pt x="1536" y="938"/>
                    </a:cubicBezTo>
                    <a:cubicBezTo>
                      <a:pt x="1538" y="936"/>
                      <a:pt x="1538" y="936"/>
                      <a:pt x="1538" y="936"/>
                    </a:cubicBezTo>
                    <a:cubicBezTo>
                      <a:pt x="1539" y="936"/>
                      <a:pt x="1539" y="936"/>
                      <a:pt x="1539" y="936"/>
                    </a:cubicBezTo>
                    <a:cubicBezTo>
                      <a:pt x="1540" y="936"/>
                      <a:pt x="1540" y="936"/>
                      <a:pt x="1540" y="936"/>
                    </a:cubicBezTo>
                    <a:lnTo>
                      <a:pt x="1540" y="937"/>
                    </a:lnTo>
                    <a:close/>
                    <a:moveTo>
                      <a:pt x="1536" y="929"/>
                    </a:moveTo>
                    <a:cubicBezTo>
                      <a:pt x="1536" y="929"/>
                      <a:pt x="1536" y="929"/>
                      <a:pt x="1536" y="929"/>
                    </a:cubicBezTo>
                    <a:cubicBezTo>
                      <a:pt x="1533" y="928"/>
                      <a:pt x="1533" y="928"/>
                      <a:pt x="1533" y="928"/>
                    </a:cubicBezTo>
                    <a:cubicBezTo>
                      <a:pt x="1535" y="928"/>
                      <a:pt x="1535" y="928"/>
                      <a:pt x="1535" y="928"/>
                    </a:cubicBezTo>
                    <a:cubicBezTo>
                      <a:pt x="1537" y="928"/>
                      <a:pt x="1537" y="928"/>
                      <a:pt x="1537" y="928"/>
                    </a:cubicBezTo>
                    <a:lnTo>
                      <a:pt x="1536" y="929"/>
                    </a:lnTo>
                    <a:close/>
                    <a:moveTo>
                      <a:pt x="1535" y="918"/>
                    </a:moveTo>
                    <a:cubicBezTo>
                      <a:pt x="1532" y="920"/>
                      <a:pt x="1532" y="920"/>
                      <a:pt x="1532" y="920"/>
                    </a:cubicBezTo>
                    <a:cubicBezTo>
                      <a:pt x="1529" y="922"/>
                      <a:pt x="1529" y="922"/>
                      <a:pt x="1529" y="922"/>
                    </a:cubicBezTo>
                    <a:cubicBezTo>
                      <a:pt x="1528" y="923"/>
                      <a:pt x="1528" y="923"/>
                      <a:pt x="1528" y="923"/>
                    </a:cubicBezTo>
                    <a:cubicBezTo>
                      <a:pt x="1525" y="923"/>
                      <a:pt x="1525" y="923"/>
                      <a:pt x="1525" y="923"/>
                    </a:cubicBezTo>
                    <a:cubicBezTo>
                      <a:pt x="1522" y="923"/>
                      <a:pt x="1522" y="923"/>
                      <a:pt x="1522" y="923"/>
                    </a:cubicBezTo>
                    <a:cubicBezTo>
                      <a:pt x="1517" y="920"/>
                      <a:pt x="1517" y="920"/>
                      <a:pt x="1517" y="920"/>
                    </a:cubicBezTo>
                    <a:cubicBezTo>
                      <a:pt x="1506" y="915"/>
                      <a:pt x="1506" y="915"/>
                      <a:pt x="1506" y="915"/>
                    </a:cubicBezTo>
                    <a:cubicBezTo>
                      <a:pt x="1494" y="909"/>
                      <a:pt x="1494" y="909"/>
                      <a:pt x="1494" y="909"/>
                    </a:cubicBezTo>
                    <a:cubicBezTo>
                      <a:pt x="1490" y="907"/>
                      <a:pt x="1490" y="907"/>
                      <a:pt x="1490" y="907"/>
                    </a:cubicBezTo>
                    <a:cubicBezTo>
                      <a:pt x="1489" y="907"/>
                      <a:pt x="1489" y="907"/>
                      <a:pt x="1489" y="907"/>
                    </a:cubicBezTo>
                    <a:cubicBezTo>
                      <a:pt x="1490" y="907"/>
                      <a:pt x="1490" y="907"/>
                      <a:pt x="1490" y="907"/>
                    </a:cubicBezTo>
                    <a:cubicBezTo>
                      <a:pt x="1492" y="907"/>
                      <a:pt x="1492" y="907"/>
                      <a:pt x="1492" y="907"/>
                    </a:cubicBezTo>
                    <a:cubicBezTo>
                      <a:pt x="1498" y="907"/>
                      <a:pt x="1498" y="907"/>
                      <a:pt x="1498" y="907"/>
                    </a:cubicBezTo>
                    <a:cubicBezTo>
                      <a:pt x="1503" y="907"/>
                      <a:pt x="1503" y="907"/>
                      <a:pt x="1503" y="907"/>
                    </a:cubicBezTo>
                    <a:cubicBezTo>
                      <a:pt x="1509" y="907"/>
                      <a:pt x="1509" y="907"/>
                      <a:pt x="1509" y="907"/>
                    </a:cubicBezTo>
                    <a:cubicBezTo>
                      <a:pt x="1514" y="907"/>
                      <a:pt x="1514" y="907"/>
                      <a:pt x="1514" y="907"/>
                    </a:cubicBezTo>
                    <a:cubicBezTo>
                      <a:pt x="1519" y="907"/>
                      <a:pt x="1519" y="907"/>
                      <a:pt x="1519" y="907"/>
                    </a:cubicBezTo>
                    <a:cubicBezTo>
                      <a:pt x="1523" y="907"/>
                      <a:pt x="1523" y="907"/>
                      <a:pt x="1523" y="907"/>
                    </a:cubicBezTo>
                    <a:cubicBezTo>
                      <a:pt x="1529" y="907"/>
                      <a:pt x="1529" y="907"/>
                      <a:pt x="1529" y="907"/>
                    </a:cubicBezTo>
                    <a:cubicBezTo>
                      <a:pt x="1533" y="907"/>
                      <a:pt x="1533" y="907"/>
                      <a:pt x="1533" y="907"/>
                    </a:cubicBezTo>
                    <a:cubicBezTo>
                      <a:pt x="1534" y="907"/>
                      <a:pt x="1534" y="907"/>
                      <a:pt x="1534" y="907"/>
                    </a:cubicBezTo>
                    <a:cubicBezTo>
                      <a:pt x="1538" y="907"/>
                      <a:pt x="1538" y="907"/>
                      <a:pt x="1538" y="907"/>
                    </a:cubicBezTo>
                    <a:cubicBezTo>
                      <a:pt x="1546" y="907"/>
                      <a:pt x="1546" y="907"/>
                      <a:pt x="1546" y="907"/>
                    </a:cubicBezTo>
                    <a:cubicBezTo>
                      <a:pt x="1550" y="907"/>
                      <a:pt x="1550" y="907"/>
                      <a:pt x="1550" y="907"/>
                    </a:cubicBezTo>
                    <a:cubicBezTo>
                      <a:pt x="1548" y="909"/>
                      <a:pt x="1548" y="909"/>
                      <a:pt x="1548" y="909"/>
                    </a:cubicBezTo>
                    <a:cubicBezTo>
                      <a:pt x="1543" y="912"/>
                      <a:pt x="1543" y="912"/>
                      <a:pt x="1543" y="912"/>
                    </a:cubicBezTo>
                    <a:cubicBezTo>
                      <a:pt x="1541" y="914"/>
                      <a:pt x="1541" y="914"/>
                      <a:pt x="1541" y="914"/>
                    </a:cubicBezTo>
                    <a:cubicBezTo>
                      <a:pt x="1540" y="914"/>
                      <a:pt x="1540" y="914"/>
                      <a:pt x="1540" y="914"/>
                    </a:cubicBezTo>
                    <a:cubicBezTo>
                      <a:pt x="1538" y="916"/>
                      <a:pt x="1538" y="916"/>
                      <a:pt x="1538" y="916"/>
                    </a:cubicBezTo>
                    <a:lnTo>
                      <a:pt x="1535" y="918"/>
                    </a:lnTo>
                    <a:close/>
                    <a:moveTo>
                      <a:pt x="1547" y="902"/>
                    </a:moveTo>
                    <a:cubicBezTo>
                      <a:pt x="1541" y="902"/>
                      <a:pt x="1541" y="902"/>
                      <a:pt x="1541" y="902"/>
                    </a:cubicBezTo>
                    <a:cubicBezTo>
                      <a:pt x="1533" y="902"/>
                      <a:pt x="1533" y="902"/>
                      <a:pt x="1533" y="902"/>
                    </a:cubicBezTo>
                    <a:cubicBezTo>
                      <a:pt x="1529" y="902"/>
                      <a:pt x="1529" y="902"/>
                      <a:pt x="1529" y="902"/>
                    </a:cubicBezTo>
                    <a:cubicBezTo>
                      <a:pt x="1527" y="902"/>
                      <a:pt x="1527" y="902"/>
                      <a:pt x="1527" y="902"/>
                    </a:cubicBezTo>
                    <a:cubicBezTo>
                      <a:pt x="1524" y="902"/>
                      <a:pt x="1524" y="902"/>
                      <a:pt x="1524" y="902"/>
                    </a:cubicBezTo>
                    <a:cubicBezTo>
                      <a:pt x="1518" y="902"/>
                      <a:pt x="1518" y="902"/>
                      <a:pt x="1518" y="902"/>
                    </a:cubicBezTo>
                    <a:cubicBezTo>
                      <a:pt x="1514" y="902"/>
                      <a:pt x="1514" y="902"/>
                      <a:pt x="1514" y="902"/>
                    </a:cubicBezTo>
                    <a:cubicBezTo>
                      <a:pt x="1508" y="902"/>
                      <a:pt x="1508" y="902"/>
                      <a:pt x="1508" y="902"/>
                    </a:cubicBezTo>
                    <a:cubicBezTo>
                      <a:pt x="1504" y="902"/>
                      <a:pt x="1504" y="902"/>
                      <a:pt x="1504" y="902"/>
                    </a:cubicBezTo>
                    <a:cubicBezTo>
                      <a:pt x="1498" y="902"/>
                      <a:pt x="1498" y="902"/>
                      <a:pt x="1498" y="902"/>
                    </a:cubicBezTo>
                    <a:cubicBezTo>
                      <a:pt x="1493" y="902"/>
                      <a:pt x="1493" y="902"/>
                      <a:pt x="1493" y="902"/>
                    </a:cubicBezTo>
                    <a:cubicBezTo>
                      <a:pt x="1487" y="902"/>
                      <a:pt x="1487" y="902"/>
                      <a:pt x="1487" y="902"/>
                    </a:cubicBezTo>
                    <a:cubicBezTo>
                      <a:pt x="1486" y="902"/>
                      <a:pt x="1486" y="902"/>
                      <a:pt x="1486" y="902"/>
                    </a:cubicBezTo>
                    <a:cubicBezTo>
                      <a:pt x="1486" y="902"/>
                      <a:pt x="1486" y="902"/>
                      <a:pt x="1486" y="902"/>
                    </a:cubicBezTo>
                    <a:cubicBezTo>
                      <a:pt x="1490" y="899"/>
                      <a:pt x="1490" y="899"/>
                      <a:pt x="1490" y="899"/>
                    </a:cubicBezTo>
                    <a:cubicBezTo>
                      <a:pt x="1493" y="897"/>
                      <a:pt x="1493" y="897"/>
                      <a:pt x="1493" y="897"/>
                    </a:cubicBezTo>
                    <a:cubicBezTo>
                      <a:pt x="1496" y="894"/>
                      <a:pt x="1496" y="894"/>
                      <a:pt x="1496" y="894"/>
                    </a:cubicBezTo>
                    <a:cubicBezTo>
                      <a:pt x="1499" y="892"/>
                      <a:pt x="1499" y="892"/>
                      <a:pt x="1499" y="892"/>
                    </a:cubicBezTo>
                    <a:cubicBezTo>
                      <a:pt x="1502" y="890"/>
                      <a:pt x="1502" y="890"/>
                      <a:pt x="1502" y="890"/>
                    </a:cubicBezTo>
                    <a:cubicBezTo>
                      <a:pt x="1504" y="888"/>
                      <a:pt x="1504" y="888"/>
                      <a:pt x="1504" y="888"/>
                    </a:cubicBezTo>
                    <a:cubicBezTo>
                      <a:pt x="1507" y="886"/>
                      <a:pt x="1507" y="886"/>
                      <a:pt x="1507" y="886"/>
                    </a:cubicBezTo>
                    <a:cubicBezTo>
                      <a:pt x="1509" y="885"/>
                      <a:pt x="1509" y="885"/>
                      <a:pt x="1509" y="885"/>
                    </a:cubicBezTo>
                    <a:cubicBezTo>
                      <a:pt x="1510" y="884"/>
                      <a:pt x="1510" y="884"/>
                      <a:pt x="1510" y="884"/>
                    </a:cubicBezTo>
                    <a:cubicBezTo>
                      <a:pt x="1510" y="884"/>
                      <a:pt x="1510" y="884"/>
                      <a:pt x="1510" y="884"/>
                    </a:cubicBezTo>
                    <a:cubicBezTo>
                      <a:pt x="1517" y="887"/>
                      <a:pt x="1517" y="887"/>
                      <a:pt x="1517" y="887"/>
                    </a:cubicBezTo>
                    <a:cubicBezTo>
                      <a:pt x="1535" y="896"/>
                      <a:pt x="1535" y="896"/>
                      <a:pt x="1535" y="896"/>
                    </a:cubicBezTo>
                    <a:cubicBezTo>
                      <a:pt x="1547" y="902"/>
                      <a:pt x="1547" y="902"/>
                      <a:pt x="1547" y="902"/>
                    </a:cubicBezTo>
                    <a:cubicBezTo>
                      <a:pt x="1547" y="902"/>
                      <a:pt x="1547" y="902"/>
                      <a:pt x="1547" y="902"/>
                    </a:cubicBezTo>
                    <a:close/>
                    <a:moveTo>
                      <a:pt x="1510" y="878"/>
                    </a:moveTo>
                    <a:cubicBezTo>
                      <a:pt x="1505" y="875"/>
                      <a:pt x="1505" y="875"/>
                      <a:pt x="1505" y="875"/>
                    </a:cubicBezTo>
                    <a:cubicBezTo>
                      <a:pt x="1497" y="871"/>
                      <a:pt x="1497" y="871"/>
                      <a:pt x="1497" y="871"/>
                    </a:cubicBezTo>
                    <a:cubicBezTo>
                      <a:pt x="1494" y="870"/>
                      <a:pt x="1494" y="870"/>
                      <a:pt x="1494" y="870"/>
                    </a:cubicBezTo>
                    <a:cubicBezTo>
                      <a:pt x="1487" y="866"/>
                      <a:pt x="1487" y="866"/>
                      <a:pt x="1487" y="866"/>
                    </a:cubicBezTo>
                    <a:cubicBezTo>
                      <a:pt x="1480" y="863"/>
                      <a:pt x="1480" y="863"/>
                      <a:pt x="1480" y="863"/>
                    </a:cubicBezTo>
                    <a:cubicBezTo>
                      <a:pt x="1483" y="863"/>
                      <a:pt x="1483" y="863"/>
                      <a:pt x="1483" y="863"/>
                    </a:cubicBezTo>
                    <a:cubicBezTo>
                      <a:pt x="1487" y="863"/>
                      <a:pt x="1487" y="863"/>
                      <a:pt x="1487" y="863"/>
                    </a:cubicBezTo>
                    <a:cubicBezTo>
                      <a:pt x="1488" y="863"/>
                      <a:pt x="1488" y="863"/>
                      <a:pt x="1488" y="863"/>
                    </a:cubicBezTo>
                    <a:cubicBezTo>
                      <a:pt x="1492" y="863"/>
                      <a:pt x="1492" y="863"/>
                      <a:pt x="1492" y="863"/>
                    </a:cubicBezTo>
                    <a:cubicBezTo>
                      <a:pt x="1500" y="863"/>
                      <a:pt x="1500" y="863"/>
                      <a:pt x="1500" y="863"/>
                    </a:cubicBezTo>
                    <a:cubicBezTo>
                      <a:pt x="1506" y="863"/>
                      <a:pt x="1506" y="863"/>
                      <a:pt x="1506" y="863"/>
                    </a:cubicBezTo>
                    <a:cubicBezTo>
                      <a:pt x="1516" y="863"/>
                      <a:pt x="1516" y="863"/>
                      <a:pt x="1516" y="863"/>
                    </a:cubicBezTo>
                    <a:cubicBezTo>
                      <a:pt x="1519" y="863"/>
                      <a:pt x="1519" y="863"/>
                      <a:pt x="1519" y="863"/>
                    </a:cubicBezTo>
                    <a:cubicBezTo>
                      <a:pt x="1525" y="863"/>
                      <a:pt x="1525" y="863"/>
                      <a:pt x="1525" y="863"/>
                    </a:cubicBezTo>
                    <a:cubicBezTo>
                      <a:pt x="1530" y="863"/>
                      <a:pt x="1530" y="863"/>
                      <a:pt x="1530" y="863"/>
                    </a:cubicBezTo>
                    <a:cubicBezTo>
                      <a:pt x="1530" y="863"/>
                      <a:pt x="1530" y="863"/>
                      <a:pt x="1530" y="863"/>
                    </a:cubicBezTo>
                    <a:cubicBezTo>
                      <a:pt x="1530" y="863"/>
                      <a:pt x="1530" y="863"/>
                      <a:pt x="1530" y="863"/>
                    </a:cubicBezTo>
                    <a:cubicBezTo>
                      <a:pt x="1527" y="865"/>
                      <a:pt x="1527" y="865"/>
                      <a:pt x="1527" y="865"/>
                    </a:cubicBezTo>
                    <a:cubicBezTo>
                      <a:pt x="1524" y="867"/>
                      <a:pt x="1524" y="867"/>
                      <a:pt x="1524" y="867"/>
                    </a:cubicBezTo>
                    <a:cubicBezTo>
                      <a:pt x="1522" y="869"/>
                      <a:pt x="1522" y="869"/>
                      <a:pt x="1522" y="869"/>
                    </a:cubicBezTo>
                    <a:cubicBezTo>
                      <a:pt x="1517" y="873"/>
                      <a:pt x="1517" y="873"/>
                      <a:pt x="1517" y="873"/>
                    </a:cubicBezTo>
                    <a:cubicBezTo>
                      <a:pt x="1513" y="875"/>
                      <a:pt x="1513" y="875"/>
                      <a:pt x="1513" y="875"/>
                    </a:cubicBezTo>
                    <a:lnTo>
                      <a:pt x="1510" y="878"/>
                    </a:lnTo>
                    <a:close/>
                    <a:moveTo>
                      <a:pt x="1525" y="858"/>
                    </a:moveTo>
                    <a:cubicBezTo>
                      <a:pt x="1519" y="858"/>
                      <a:pt x="1519" y="858"/>
                      <a:pt x="1519" y="858"/>
                    </a:cubicBezTo>
                    <a:cubicBezTo>
                      <a:pt x="1514" y="858"/>
                      <a:pt x="1514" y="858"/>
                      <a:pt x="1514" y="858"/>
                    </a:cubicBezTo>
                    <a:cubicBezTo>
                      <a:pt x="1511" y="858"/>
                      <a:pt x="1511" y="858"/>
                      <a:pt x="1511" y="858"/>
                    </a:cubicBezTo>
                    <a:cubicBezTo>
                      <a:pt x="1501" y="858"/>
                      <a:pt x="1501" y="858"/>
                      <a:pt x="1501" y="858"/>
                    </a:cubicBezTo>
                    <a:cubicBezTo>
                      <a:pt x="1495" y="858"/>
                      <a:pt x="1495" y="858"/>
                      <a:pt x="1495" y="858"/>
                    </a:cubicBezTo>
                    <a:cubicBezTo>
                      <a:pt x="1487" y="858"/>
                      <a:pt x="1487" y="858"/>
                      <a:pt x="1487" y="858"/>
                    </a:cubicBezTo>
                    <a:cubicBezTo>
                      <a:pt x="1483" y="858"/>
                      <a:pt x="1483" y="858"/>
                      <a:pt x="1483" y="858"/>
                    </a:cubicBezTo>
                    <a:cubicBezTo>
                      <a:pt x="1481" y="858"/>
                      <a:pt x="1481" y="858"/>
                      <a:pt x="1481" y="858"/>
                    </a:cubicBezTo>
                    <a:cubicBezTo>
                      <a:pt x="1478" y="858"/>
                      <a:pt x="1478" y="858"/>
                      <a:pt x="1478" y="858"/>
                    </a:cubicBezTo>
                    <a:cubicBezTo>
                      <a:pt x="1476" y="857"/>
                      <a:pt x="1476" y="857"/>
                      <a:pt x="1476" y="857"/>
                    </a:cubicBezTo>
                    <a:cubicBezTo>
                      <a:pt x="1477" y="856"/>
                      <a:pt x="1477" y="856"/>
                      <a:pt x="1477" y="856"/>
                    </a:cubicBezTo>
                    <a:cubicBezTo>
                      <a:pt x="1479" y="855"/>
                      <a:pt x="1479" y="855"/>
                      <a:pt x="1479" y="855"/>
                    </a:cubicBezTo>
                    <a:cubicBezTo>
                      <a:pt x="1480" y="854"/>
                      <a:pt x="1480" y="854"/>
                      <a:pt x="1480" y="854"/>
                    </a:cubicBezTo>
                    <a:cubicBezTo>
                      <a:pt x="1482" y="853"/>
                      <a:pt x="1482" y="853"/>
                      <a:pt x="1482" y="853"/>
                    </a:cubicBezTo>
                    <a:cubicBezTo>
                      <a:pt x="1486" y="849"/>
                      <a:pt x="1486" y="849"/>
                      <a:pt x="1486" y="849"/>
                    </a:cubicBezTo>
                    <a:cubicBezTo>
                      <a:pt x="1489" y="846"/>
                      <a:pt x="1489" y="846"/>
                      <a:pt x="1489" y="846"/>
                    </a:cubicBezTo>
                    <a:cubicBezTo>
                      <a:pt x="1494" y="841"/>
                      <a:pt x="1494" y="841"/>
                      <a:pt x="1494" y="841"/>
                    </a:cubicBezTo>
                    <a:cubicBezTo>
                      <a:pt x="1496" y="840"/>
                      <a:pt x="1496" y="840"/>
                      <a:pt x="1496" y="840"/>
                    </a:cubicBezTo>
                    <a:cubicBezTo>
                      <a:pt x="1498" y="838"/>
                      <a:pt x="1498" y="838"/>
                      <a:pt x="1498" y="838"/>
                    </a:cubicBezTo>
                    <a:cubicBezTo>
                      <a:pt x="1503" y="842"/>
                      <a:pt x="1503" y="842"/>
                      <a:pt x="1503" y="842"/>
                    </a:cubicBezTo>
                    <a:cubicBezTo>
                      <a:pt x="1518" y="851"/>
                      <a:pt x="1518" y="851"/>
                      <a:pt x="1518" y="851"/>
                    </a:cubicBezTo>
                    <a:cubicBezTo>
                      <a:pt x="1529" y="858"/>
                      <a:pt x="1529" y="858"/>
                      <a:pt x="1529" y="858"/>
                    </a:cubicBezTo>
                    <a:lnTo>
                      <a:pt x="1525" y="858"/>
                    </a:lnTo>
                    <a:close/>
                    <a:moveTo>
                      <a:pt x="1498" y="831"/>
                    </a:moveTo>
                    <a:cubicBezTo>
                      <a:pt x="1497" y="832"/>
                      <a:pt x="1497" y="832"/>
                      <a:pt x="1497" y="832"/>
                    </a:cubicBezTo>
                    <a:cubicBezTo>
                      <a:pt x="1486" y="826"/>
                      <a:pt x="1486" y="826"/>
                      <a:pt x="1486" y="826"/>
                    </a:cubicBezTo>
                    <a:cubicBezTo>
                      <a:pt x="1471" y="817"/>
                      <a:pt x="1471" y="817"/>
                      <a:pt x="1471" y="817"/>
                    </a:cubicBezTo>
                    <a:cubicBezTo>
                      <a:pt x="1471" y="816"/>
                      <a:pt x="1471" y="816"/>
                      <a:pt x="1471" y="816"/>
                    </a:cubicBezTo>
                    <a:cubicBezTo>
                      <a:pt x="1471" y="816"/>
                      <a:pt x="1471" y="816"/>
                      <a:pt x="1471" y="816"/>
                    </a:cubicBezTo>
                    <a:cubicBezTo>
                      <a:pt x="1477" y="816"/>
                      <a:pt x="1477" y="816"/>
                      <a:pt x="1477" y="816"/>
                    </a:cubicBezTo>
                    <a:cubicBezTo>
                      <a:pt x="1482" y="816"/>
                      <a:pt x="1482" y="816"/>
                      <a:pt x="1482" y="816"/>
                    </a:cubicBezTo>
                    <a:cubicBezTo>
                      <a:pt x="1488" y="816"/>
                      <a:pt x="1488" y="816"/>
                      <a:pt x="1488" y="816"/>
                    </a:cubicBezTo>
                    <a:cubicBezTo>
                      <a:pt x="1496" y="816"/>
                      <a:pt x="1496" y="816"/>
                      <a:pt x="1496" y="816"/>
                    </a:cubicBezTo>
                    <a:cubicBezTo>
                      <a:pt x="1503" y="816"/>
                      <a:pt x="1503" y="816"/>
                      <a:pt x="1503" y="816"/>
                    </a:cubicBezTo>
                    <a:cubicBezTo>
                      <a:pt x="1507" y="817"/>
                      <a:pt x="1507" y="817"/>
                      <a:pt x="1507" y="817"/>
                    </a:cubicBezTo>
                    <a:cubicBezTo>
                      <a:pt x="1508" y="817"/>
                      <a:pt x="1508" y="817"/>
                      <a:pt x="1508" y="817"/>
                    </a:cubicBezTo>
                    <a:cubicBezTo>
                      <a:pt x="1509" y="817"/>
                      <a:pt x="1509" y="817"/>
                      <a:pt x="1509" y="817"/>
                    </a:cubicBezTo>
                    <a:cubicBezTo>
                      <a:pt x="1512" y="817"/>
                      <a:pt x="1512" y="817"/>
                      <a:pt x="1512" y="817"/>
                    </a:cubicBezTo>
                    <a:cubicBezTo>
                      <a:pt x="1515" y="817"/>
                      <a:pt x="1515" y="817"/>
                      <a:pt x="1515" y="817"/>
                    </a:cubicBezTo>
                    <a:cubicBezTo>
                      <a:pt x="1514" y="818"/>
                      <a:pt x="1514" y="818"/>
                      <a:pt x="1514" y="818"/>
                    </a:cubicBezTo>
                    <a:cubicBezTo>
                      <a:pt x="1512" y="819"/>
                      <a:pt x="1512" y="819"/>
                      <a:pt x="1512" y="819"/>
                    </a:cubicBezTo>
                    <a:cubicBezTo>
                      <a:pt x="1512" y="820"/>
                      <a:pt x="1512" y="820"/>
                      <a:pt x="1512" y="820"/>
                    </a:cubicBezTo>
                    <a:cubicBezTo>
                      <a:pt x="1511" y="820"/>
                      <a:pt x="1511" y="820"/>
                      <a:pt x="1511" y="820"/>
                    </a:cubicBezTo>
                    <a:cubicBezTo>
                      <a:pt x="1509" y="822"/>
                      <a:pt x="1509" y="822"/>
                      <a:pt x="1509" y="822"/>
                    </a:cubicBezTo>
                    <a:cubicBezTo>
                      <a:pt x="1505" y="825"/>
                      <a:pt x="1505" y="825"/>
                      <a:pt x="1505" y="825"/>
                    </a:cubicBezTo>
                    <a:cubicBezTo>
                      <a:pt x="1501" y="829"/>
                      <a:pt x="1501" y="829"/>
                      <a:pt x="1501" y="829"/>
                    </a:cubicBezTo>
                    <a:lnTo>
                      <a:pt x="1498" y="831"/>
                    </a:lnTo>
                    <a:close/>
                    <a:moveTo>
                      <a:pt x="1513" y="811"/>
                    </a:moveTo>
                    <a:cubicBezTo>
                      <a:pt x="1507" y="811"/>
                      <a:pt x="1507" y="811"/>
                      <a:pt x="1507" y="811"/>
                    </a:cubicBezTo>
                    <a:cubicBezTo>
                      <a:pt x="1504" y="811"/>
                      <a:pt x="1504" y="811"/>
                      <a:pt x="1504" y="811"/>
                    </a:cubicBezTo>
                    <a:cubicBezTo>
                      <a:pt x="1503" y="811"/>
                      <a:pt x="1503" y="811"/>
                      <a:pt x="1503" y="811"/>
                    </a:cubicBezTo>
                    <a:cubicBezTo>
                      <a:pt x="1502" y="811"/>
                      <a:pt x="1502" y="811"/>
                      <a:pt x="1502" y="811"/>
                    </a:cubicBezTo>
                    <a:cubicBezTo>
                      <a:pt x="1498" y="811"/>
                      <a:pt x="1498" y="811"/>
                      <a:pt x="1498" y="811"/>
                    </a:cubicBezTo>
                    <a:cubicBezTo>
                      <a:pt x="1491" y="811"/>
                      <a:pt x="1491" y="811"/>
                      <a:pt x="1491" y="811"/>
                    </a:cubicBezTo>
                    <a:cubicBezTo>
                      <a:pt x="1483" y="811"/>
                      <a:pt x="1483" y="811"/>
                      <a:pt x="1483" y="811"/>
                    </a:cubicBezTo>
                    <a:cubicBezTo>
                      <a:pt x="1477" y="811"/>
                      <a:pt x="1477" y="811"/>
                      <a:pt x="1477" y="811"/>
                    </a:cubicBezTo>
                    <a:cubicBezTo>
                      <a:pt x="1471" y="811"/>
                      <a:pt x="1471" y="811"/>
                      <a:pt x="1471" y="811"/>
                    </a:cubicBezTo>
                    <a:cubicBezTo>
                      <a:pt x="1469" y="811"/>
                      <a:pt x="1469" y="811"/>
                      <a:pt x="1469" y="811"/>
                    </a:cubicBezTo>
                    <a:cubicBezTo>
                      <a:pt x="1470" y="810"/>
                      <a:pt x="1470" y="810"/>
                      <a:pt x="1470" y="810"/>
                    </a:cubicBezTo>
                    <a:cubicBezTo>
                      <a:pt x="1474" y="808"/>
                      <a:pt x="1474" y="808"/>
                      <a:pt x="1474" y="808"/>
                    </a:cubicBezTo>
                    <a:cubicBezTo>
                      <a:pt x="1477" y="805"/>
                      <a:pt x="1477" y="805"/>
                      <a:pt x="1477" y="805"/>
                    </a:cubicBezTo>
                    <a:cubicBezTo>
                      <a:pt x="1481" y="802"/>
                      <a:pt x="1481" y="802"/>
                      <a:pt x="1481" y="802"/>
                    </a:cubicBezTo>
                    <a:cubicBezTo>
                      <a:pt x="1485" y="799"/>
                      <a:pt x="1485" y="799"/>
                      <a:pt x="1485" y="799"/>
                    </a:cubicBezTo>
                    <a:cubicBezTo>
                      <a:pt x="1487" y="797"/>
                      <a:pt x="1487" y="797"/>
                      <a:pt x="1487" y="797"/>
                    </a:cubicBezTo>
                    <a:cubicBezTo>
                      <a:pt x="1487" y="796"/>
                      <a:pt x="1487" y="796"/>
                      <a:pt x="1487" y="796"/>
                    </a:cubicBezTo>
                    <a:cubicBezTo>
                      <a:pt x="1488" y="796"/>
                      <a:pt x="1488" y="796"/>
                      <a:pt x="1488" y="796"/>
                    </a:cubicBezTo>
                    <a:cubicBezTo>
                      <a:pt x="1488" y="796"/>
                      <a:pt x="1488" y="796"/>
                      <a:pt x="1488" y="796"/>
                    </a:cubicBezTo>
                    <a:cubicBezTo>
                      <a:pt x="1495" y="800"/>
                      <a:pt x="1495" y="800"/>
                      <a:pt x="1495" y="800"/>
                    </a:cubicBezTo>
                    <a:cubicBezTo>
                      <a:pt x="1511" y="810"/>
                      <a:pt x="1511" y="810"/>
                      <a:pt x="1511" y="810"/>
                    </a:cubicBezTo>
                    <a:cubicBezTo>
                      <a:pt x="1513" y="811"/>
                      <a:pt x="1513" y="811"/>
                      <a:pt x="1513" y="811"/>
                    </a:cubicBezTo>
                    <a:close/>
                    <a:moveTo>
                      <a:pt x="1488" y="790"/>
                    </a:moveTo>
                    <a:cubicBezTo>
                      <a:pt x="1478" y="783"/>
                      <a:pt x="1478" y="783"/>
                      <a:pt x="1478" y="783"/>
                    </a:cubicBezTo>
                    <a:cubicBezTo>
                      <a:pt x="1469" y="778"/>
                      <a:pt x="1469" y="778"/>
                      <a:pt x="1469" y="778"/>
                    </a:cubicBezTo>
                    <a:cubicBezTo>
                      <a:pt x="1467" y="776"/>
                      <a:pt x="1467" y="776"/>
                      <a:pt x="1467" y="776"/>
                    </a:cubicBezTo>
                    <a:cubicBezTo>
                      <a:pt x="1466" y="776"/>
                      <a:pt x="1466" y="776"/>
                      <a:pt x="1466" y="776"/>
                    </a:cubicBezTo>
                    <a:cubicBezTo>
                      <a:pt x="1467" y="776"/>
                      <a:pt x="1467" y="776"/>
                      <a:pt x="1467" y="776"/>
                    </a:cubicBezTo>
                    <a:cubicBezTo>
                      <a:pt x="1467" y="776"/>
                      <a:pt x="1467" y="776"/>
                      <a:pt x="1467" y="776"/>
                    </a:cubicBezTo>
                    <a:cubicBezTo>
                      <a:pt x="1470" y="776"/>
                      <a:pt x="1470" y="776"/>
                      <a:pt x="1470" y="776"/>
                    </a:cubicBezTo>
                    <a:cubicBezTo>
                      <a:pt x="1476" y="776"/>
                      <a:pt x="1476" y="776"/>
                      <a:pt x="1476" y="776"/>
                    </a:cubicBezTo>
                    <a:cubicBezTo>
                      <a:pt x="1492" y="776"/>
                      <a:pt x="1492" y="776"/>
                      <a:pt x="1492" y="776"/>
                    </a:cubicBezTo>
                    <a:cubicBezTo>
                      <a:pt x="1504" y="776"/>
                      <a:pt x="1504" y="776"/>
                      <a:pt x="1504" y="776"/>
                    </a:cubicBezTo>
                    <a:cubicBezTo>
                      <a:pt x="1497" y="782"/>
                      <a:pt x="1497" y="782"/>
                      <a:pt x="1497" y="782"/>
                    </a:cubicBezTo>
                    <a:cubicBezTo>
                      <a:pt x="1489" y="789"/>
                      <a:pt x="1489" y="789"/>
                      <a:pt x="1489" y="789"/>
                    </a:cubicBezTo>
                    <a:lnTo>
                      <a:pt x="1488" y="790"/>
                    </a:lnTo>
                    <a:close/>
                    <a:moveTo>
                      <a:pt x="1486" y="771"/>
                    </a:moveTo>
                    <a:cubicBezTo>
                      <a:pt x="1471" y="771"/>
                      <a:pt x="1471" y="771"/>
                      <a:pt x="1471" y="771"/>
                    </a:cubicBezTo>
                    <a:cubicBezTo>
                      <a:pt x="1465" y="771"/>
                      <a:pt x="1465" y="771"/>
                      <a:pt x="1465" y="771"/>
                    </a:cubicBezTo>
                    <a:cubicBezTo>
                      <a:pt x="1462" y="771"/>
                      <a:pt x="1462" y="771"/>
                      <a:pt x="1462" y="771"/>
                    </a:cubicBezTo>
                    <a:cubicBezTo>
                      <a:pt x="1461" y="771"/>
                      <a:pt x="1461" y="771"/>
                      <a:pt x="1461" y="771"/>
                    </a:cubicBezTo>
                    <a:cubicBezTo>
                      <a:pt x="1460" y="771"/>
                      <a:pt x="1460" y="771"/>
                      <a:pt x="1460" y="771"/>
                    </a:cubicBezTo>
                    <a:cubicBezTo>
                      <a:pt x="1460" y="771"/>
                      <a:pt x="1460" y="771"/>
                      <a:pt x="1460" y="771"/>
                    </a:cubicBezTo>
                    <a:cubicBezTo>
                      <a:pt x="1460" y="771"/>
                      <a:pt x="1460" y="771"/>
                      <a:pt x="1460" y="771"/>
                    </a:cubicBezTo>
                    <a:cubicBezTo>
                      <a:pt x="1460" y="770"/>
                      <a:pt x="1460" y="770"/>
                      <a:pt x="1460" y="770"/>
                    </a:cubicBezTo>
                    <a:cubicBezTo>
                      <a:pt x="1460" y="769"/>
                      <a:pt x="1460" y="769"/>
                      <a:pt x="1460" y="769"/>
                    </a:cubicBezTo>
                    <a:cubicBezTo>
                      <a:pt x="1459" y="766"/>
                      <a:pt x="1459" y="766"/>
                      <a:pt x="1459" y="766"/>
                    </a:cubicBezTo>
                    <a:cubicBezTo>
                      <a:pt x="1459" y="763"/>
                      <a:pt x="1459" y="763"/>
                      <a:pt x="1459" y="763"/>
                    </a:cubicBezTo>
                    <a:cubicBezTo>
                      <a:pt x="1462" y="763"/>
                      <a:pt x="1462" y="763"/>
                      <a:pt x="1462" y="763"/>
                    </a:cubicBezTo>
                    <a:cubicBezTo>
                      <a:pt x="1478" y="763"/>
                      <a:pt x="1478" y="763"/>
                      <a:pt x="1478" y="763"/>
                    </a:cubicBezTo>
                    <a:cubicBezTo>
                      <a:pt x="1497" y="763"/>
                      <a:pt x="1497" y="763"/>
                      <a:pt x="1497" y="763"/>
                    </a:cubicBezTo>
                    <a:cubicBezTo>
                      <a:pt x="1506" y="763"/>
                      <a:pt x="1506" y="763"/>
                      <a:pt x="1506" y="763"/>
                    </a:cubicBezTo>
                    <a:cubicBezTo>
                      <a:pt x="1507" y="766"/>
                      <a:pt x="1507" y="769"/>
                      <a:pt x="1508" y="771"/>
                    </a:cubicBezTo>
                    <a:cubicBezTo>
                      <a:pt x="1505" y="771"/>
                      <a:pt x="1505" y="771"/>
                      <a:pt x="1505" y="771"/>
                    </a:cubicBezTo>
                    <a:lnTo>
                      <a:pt x="1486" y="771"/>
                    </a:lnTo>
                    <a:close/>
                    <a:moveTo>
                      <a:pt x="1461" y="758"/>
                    </a:moveTo>
                    <a:cubicBezTo>
                      <a:pt x="1466" y="751"/>
                      <a:pt x="1466" y="751"/>
                      <a:pt x="1466" y="751"/>
                    </a:cubicBezTo>
                    <a:cubicBezTo>
                      <a:pt x="1468" y="747"/>
                      <a:pt x="1468" y="747"/>
                      <a:pt x="1468" y="747"/>
                    </a:cubicBezTo>
                    <a:cubicBezTo>
                      <a:pt x="1478" y="758"/>
                      <a:pt x="1478" y="758"/>
                      <a:pt x="1478" y="758"/>
                    </a:cubicBezTo>
                    <a:cubicBezTo>
                      <a:pt x="1472" y="758"/>
                      <a:pt x="1472" y="758"/>
                      <a:pt x="1472" y="758"/>
                    </a:cubicBezTo>
                    <a:lnTo>
                      <a:pt x="1461" y="758"/>
                    </a:lnTo>
                    <a:close/>
                    <a:moveTo>
                      <a:pt x="1492" y="758"/>
                    </a:moveTo>
                    <a:cubicBezTo>
                      <a:pt x="1488" y="758"/>
                      <a:pt x="1488" y="758"/>
                      <a:pt x="1488" y="758"/>
                    </a:cubicBezTo>
                    <a:cubicBezTo>
                      <a:pt x="1489" y="756"/>
                      <a:pt x="1489" y="756"/>
                      <a:pt x="1489" y="756"/>
                    </a:cubicBezTo>
                    <a:cubicBezTo>
                      <a:pt x="1493" y="748"/>
                      <a:pt x="1493" y="748"/>
                      <a:pt x="1493" y="748"/>
                    </a:cubicBezTo>
                    <a:cubicBezTo>
                      <a:pt x="1502" y="758"/>
                      <a:pt x="1502" y="758"/>
                      <a:pt x="1502" y="758"/>
                    </a:cubicBezTo>
                    <a:lnTo>
                      <a:pt x="1492" y="758"/>
                    </a:lnTo>
                    <a:close/>
                    <a:moveTo>
                      <a:pt x="1492" y="739"/>
                    </a:moveTo>
                    <a:cubicBezTo>
                      <a:pt x="1484" y="730"/>
                      <a:pt x="1484" y="730"/>
                      <a:pt x="1484" y="730"/>
                    </a:cubicBezTo>
                    <a:cubicBezTo>
                      <a:pt x="1488" y="730"/>
                      <a:pt x="1488" y="730"/>
                      <a:pt x="1488" y="730"/>
                    </a:cubicBezTo>
                    <a:cubicBezTo>
                      <a:pt x="1495" y="730"/>
                      <a:pt x="1495" y="730"/>
                      <a:pt x="1495" y="730"/>
                    </a:cubicBezTo>
                    <a:cubicBezTo>
                      <a:pt x="1497" y="730"/>
                      <a:pt x="1497" y="730"/>
                      <a:pt x="1497" y="730"/>
                    </a:cubicBezTo>
                    <a:cubicBezTo>
                      <a:pt x="1496" y="731"/>
                      <a:pt x="1496" y="731"/>
                      <a:pt x="1496" y="731"/>
                    </a:cubicBezTo>
                    <a:cubicBezTo>
                      <a:pt x="1494" y="736"/>
                      <a:pt x="1494" y="736"/>
                      <a:pt x="1494" y="736"/>
                    </a:cubicBezTo>
                    <a:lnTo>
                      <a:pt x="1492" y="739"/>
                    </a:lnTo>
                    <a:close/>
                    <a:moveTo>
                      <a:pt x="1490" y="744"/>
                    </a:moveTo>
                    <a:cubicBezTo>
                      <a:pt x="1486" y="752"/>
                      <a:pt x="1486" y="752"/>
                      <a:pt x="1486" y="752"/>
                    </a:cubicBezTo>
                    <a:cubicBezTo>
                      <a:pt x="1484" y="756"/>
                      <a:pt x="1484" y="756"/>
                      <a:pt x="1484" y="756"/>
                    </a:cubicBezTo>
                    <a:cubicBezTo>
                      <a:pt x="1471" y="743"/>
                      <a:pt x="1471" y="743"/>
                      <a:pt x="1471" y="743"/>
                    </a:cubicBezTo>
                    <a:cubicBezTo>
                      <a:pt x="1473" y="740"/>
                      <a:pt x="1473" y="740"/>
                      <a:pt x="1473" y="740"/>
                    </a:cubicBezTo>
                    <a:cubicBezTo>
                      <a:pt x="1479" y="731"/>
                      <a:pt x="1479" y="731"/>
                      <a:pt x="1479" y="731"/>
                    </a:cubicBezTo>
                    <a:lnTo>
                      <a:pt x="1490" y="744"/>
                    </a:lnTo>
                    <a:close/>
                    <a:moveTo>
                      <a:pt x="1469" y="736"/>
                    </a:moveTo>
                    <a:cubicBezTo>
                      <a:pt x="1468" y="739"/>
                      <a:pt x="1468" y="739"/>
                      <a:pt x="1468" y="739"/>
                    </a:cubicBezTo>
                    <a:cubicBezTo>
                      <a:pt x="1460" y="730"/>
                      <a:pt x="1460" y="730"/>
                      <a:pt x="1460" y="730"/>
                    </a:cubicBezTo>
                    <a:cubicBezTo>
                      <a:pt x="1463" y="730"/>
                      <a:pt x="1463" y="730"/>
                      <a:pt x="1463" y="730"/>
                    </a:cubicBezTo>
                    <a:cubicBezTo>
                      <a:pt x="1474" y="730"/>
                      <a:pt x="1474" y="730"/>
                      <a:pt x="1474" y="730"/>
                    </a:cubicBezTo>
                    <a:lnTo>
                      <a:pt x="1469" y="736"/>
                    </a:lnTo>
                    <a:close/>
                    <a:moveTo>
                      <a:pt x="1465" y="743"/>
                    </a:moveTo>
                    <a:cubicBezTo>
                      <a:pt x="1462" y="748"/>
                      <a:pt x="1462" y="748"/>
                      <a:pt x="1462" y="748"/>
                    </a:cubicBezTo>
                    <a:cubicBezTo>
                      <a:pt x="1458" y="753"/>
                      <a:pt x="1458" y="753"/>
                      <a:pt x="1458" y="753"/>
                    </a:cubicBezTo>
                    <a:cubicBezTo>
                      <a:pt x="1458" y="750"/>
                      <a:pt x="1458" y="747"/>
                      <a:pt x="1457" y="743"/>
                    </a:cubicBezTo>
                    <a:cubicBezTo>
                      <a:pt x="1457" y="740"/>
                      <a:pt x="1457" y="737"/>
                      <a:pt x="1457" y="734"/>
                    </a:cubicBezTo>
                    <a:lnTo>
                      <a:pt x="1465" y="743"/>
                    </a:lnTo>
                    <a:close/>
                    <a:moveTo>
                      <a:pt x="1407" y="739"/>
                    </a:moveTo>
                    <a:cubicBezTo>
                      <a:pt x="1407" y="744"/>
                      <a:pt x="1407" y="744"/>
                      <a:pt x="1407" y="744"/>
                    </a:cubicBezTo>
                    <a:cubicBezTo>
                      <a:pt x="1407" y="749"/>
                      <a:pt x="1407" y="749"/>
                      <a:pt x="1407" y="749"/>
                    </a:cubicBezTo>
                    <a:cubicBezTo>
                      <a:pt x="1406" y="753"/>
                      <a:pt x="1406" y="753"/>
                      <a:pt x="1406" y="753"/>
                    </a:cubicBezTo>
                    <a:cubicBezTo>
                      <a:pt x="1400" y="743"/>
                      <a:pt x="1400" y="743"/>
                      <a:pt x="1400" y="743"/>
                    </a:cubicBezTo>
                    <a:cubicBezTo>
                      <a:pt x="1400" y="742"/>
                      <a:pt x="1400" y="742"/>
                      <a:pt x="1400" y="742"/>
                    </a:cubicBezTo>
                    <a:cubicBezTo>
                      <a:pt x="1403" y="739"/>
                      <a:pt x="1403" y="739"/>
                      <a:pt x="1403" y="739"/>
                    </a:cubicBezTo>
                    <a:cubicBezTo>
                      <a:pt x="1405" y="737"/>
                      <a:pt x="1405" y="737"/>
                      <a:pt x="1405" y="737"/>
                    </a:cubicBezTo>
                    <a:cubicBezTo>
                      <a:pt x="1408" y="734"/>
                      <a:pt x="1408" y="734"/>
                      <a:pt x="1408" y="734"/>
                    </a:cubicBezTo>
                    <a:lnTo>
                      <a:pt x="1407" y="739"/>
                    </a:lnTo>
                    <a:close/>
                    <a:moveTo>
                      <a:pt x="1403" y="758"/>
                    </a:moveTo>
                    <a:cubicBezTo>
                      <a:pt x="1397" y="758"/>
                      <a:pt x="1397" y="758"/>
                      <a:pt x="1397" y="758"/>
                    </a:cubicBezTo>
                    <a:cubicBezTo>
                      <a:pt x="1391" y="758"/>
                      <a:pt x="1391" y="758"/>
                      <a:pt x="1391" y="758"/>
                    </a:cubicBezTo>
                    <a:cubicBezTo>
                      <a:pt x="1386" y="758"/>
                      <a:pt x="1386" y="758"/>
                      <a:pt x="1386" y="758"/>
                    </a:cubicBezTo>
                    <a:cubicBezTo>
                      <a:pt x="1389" y="755"/>
                      <a:pt x="1389" y="755"/>
                      <a:pt x="1389" y="755"/>
                    </a:cubicBezTo>
                    <a:cubicBezTo>
                      <a:pt x="1391" y="752"/>
                      <a:pt x="1391" y="752"/>
                      <a:pt x="1391" y="752"/>
                    </a:cubicBezTo>
                    <a:cubicBezTo>
                      <a:pt x="1396" y="747"/>
                      <a:pt x="1396" y="747"/>
                      <a:pt x="1396" y="747"/>
                    </a:cubicBezTo>
                    <a:lnTo>
                      <a:pt x="1403" y="758"/>
                    </a:lnTo>
                    <a:close/>
                    <a:moveTo>
                      <a:pt x="1402" y="733"/>
                    </a:moveTo>
                    <a:cubicBezTo>
                      <a:pt x="1399" y="736"/>
                      <a:pt x="1399" y="736"/>
                      <a:pt x="1399" y="736"/>
                    </a:cubicBezTo>
                    <a:cubicBezTo>
                      <a:pt x="1397" y="739"/>
                      <a:pt x="1397" y="739"/>
                      <a:pt x="1397" y="739"/>
                    </a:cubicBezTo>
                    <a:cubicBezTo>
                      <a:pt x="1391" y="730"/>
                      <a:pt x="1391" y="730"/>
                      <a:pt x="1391" y="730"/>
                    </a:cubicBezTo>
                    <a:cubicBezTo>
                      <a:pt x="1393" y="730"/>
                      <a:pt x="1393" y="730"/>
                      <a:pt x="1393" y="730"/>
                    </a:cubicBezTo>
                    <a:cubicBezTo>
                      <a:pt x="1398" y="730"/>
                      <a:pt x="1398" y="730"/>
                      <a:pt x="1398" y="730"/>
                    </a:cubicBezTo>
                    <a:cubicBezTo>
                      <a:pt x="1405" y="730"/>
                      <a:pt x="1405" y="730"/>
                      <a:pt x="1405" y="730"/>
                    </a:cubicBezTo>
                    <a:lnTo>
                      <a:pt x="1402" y="733"/>
                    </a:lnTo>
                    <a:close/>
                    <a:moveTo>
                      <a:pt x="1393" y="742"/>
                    </a:moveTo>
                    <a:cubicBezTo>
                      <a:pt x="1393" y="743"/>
                      <a:pt x="1393" y="743"/>
                      <a:pt x="1393" y="743"/>
                    </a:cubicBezTo>
                    <a:cubicBezTo>
                      <a:pt x="1388" y="748"/>
                      <a:pt x="1388" y="748"/>
                      <a:pt x="1388" y="748"/>
                    </a:cubicBezTo>
                    <a:cubicBezTo>
                      <a:pt x="1385" y="751"/>
                      <a:pt x="1385" y="751"/>
                      <a:pt x="1385" y="751"/>
                    </a:cubicBezTo>
                    <a:cubicBezTo>
                      <a:pt x="1381" y="756"/>
                      <a:pt x="1381" y="756"/>
                      <a:pt x="1381" y="756"/>
                    </a:cubicBezTo>
                    <a:cubicBezTo>
                      <a:pt x="1381" y="756"/>
                      <a:pt x="1381" y="756"/>
                      <a:pt x="1381" y="756"/>
                    </a:cubicBezTo>
                    <a:cubicBezTo>
                      <a:pt x="1381" y="755"/>
                      <a:pt x="1381" y="755"/>
                      <a:pt x="1381" y="755"/>
                    </a:cubicBezTo>
                    <a:cubicBezTo>
                      <a:pt x="1375" y="743"/>
                      <a:pt x="1375" y="743"/>
                      <a:pt x="1375" y="743"/>
                    </a:cubicBezTo>
                    <a:cubicBezTo>
                      <a:pt x="1376" y="742"/>
                      <a:pt x="1376" y="742"/>
                      <a:pt x="1376" y="742"/>
                    </a:cubicBezTo>
                    <a:cubicBezTo>
                      <a:pt x="1378" y="739"/>
                      <a:pt x="1378" y="739"/>
                      <a:pt x="1378" y="739"/>
                    </a:cubicBezTo>
                    <a:cubicBezTo>
                      <a:pt x="1383" y="734"/>
                      <a:pt x="1383" y="734"/>
                      <a:pt x="1383" y="734"/>
                    </a:cubicBezTo>
                    <a:cubicBezTo>
                      <a:pt x="1384" y="733"/>
                      <a:pt x="1384" y="733"/>
                      <a:pt x="1384" y="733"/>
                    </a:cubicBezTo>
                    <a:cubicBezTo>
                      <a:pt x="1386" y="731"/>
                      <a:pt x="1386" y="731"/>
                      <a:pt x="1386" y="731"/>
                    </a:cubicBezTo>
                    <a:cubicBezTo>
                      <a:pt x="1391" y="739"/>
                      <a:pt x="1391" y="739"/>
                      <a:pt x="1391" y="739"/>
                    </a:cubicBezTo>
                    <a:lnTo>
                      <a:pt x="1393" y="742"/>
                    </a:lnTo>
                    <a:close/>
                    <a:moveTo>
                      <a:pt x="1379" y="731"/>
                    </a:moveTo>
                    <a:cubicBezTo>
                      <a:pt x="1375" y="736"/>
                      <a:pt x="1375" y="736"/>
                      <a:pt x="1375" y="736"/>
                    </a:cubicBezTo>
                    <a:cubicBezTo>
                      <a:pt x="1372" y="739"/>
                      <a:pt x="1372" y="739"/>
                      <a:pt x="1372" y="739"/>
                    </a:cubicBezTo>
                    <a:cubicBezTo>
                      <a:pt x="1368" y="729"/>
                      <a:pt x="1368" y="729"/>
                      <a:pt x="1368" y="729"/>
                    </a:cubicBezTo>
                    <a:cubicBezTo>
                      <a:pt x="1368" y="729"/>
                      <a:pt x="1368" y="729"/>
                      <a:pt x="1368" y="729"/>
                    </a:cubicBezTo>
                    <a:cubicBezTo>
                      <a:pt x="1378" y="730"/>
                      <a:pt x="1378" y="730"/>
                      <a:pt x="1378" y="730"/>
                    </a:cubicBezTo>
                    <a:cubicBezTo>
                      <a:pt x="1380" y="730"/>
                      <a:pt x="1380" y="730"/>
                      <a:pt x="1380" y="730"/>
                    </a:cubicBezTo>
                    <a:lnTo>
                      <a:pt x="1379" y="731"/>
                    </a:lnTo>
                    <a:close/>
                    <a:moveTo>
                      <a:pt x="1370" y="749"/>
                    </a:moveTo>
                    <a:cubicBezTo>
                      <a:pt x="1371" y="747"/>
                      <a:pt x="1371" y="747"/>
                      <a:pt x="1371" y="747"/>
                    </a:cubicBezTo>
                    <a:cubicBezTo>
                      <a:pt x="1373" y="751"/>
                      <a:pt x="1373" y="751"/>
                      <a:pt x="1373" y="751"/>
                    </a:cubicBezTo>
                    <a:cubicBezTo>
                      <a:pt x="1375" y="755"/>
                      <a:pt x="1375" y="755"/>
                      <a:pt x="1375" y="755"/>
                    </a:cubicBezTo>
                    <a:cubicBezTo>
                      <a:pt x="1376" y="758"/>
                      <a:pt x="1376" y="758"/>
                      <a:pt x="1376" y="758"/>
                    </a:cubicBezTo>
                    <a:cubicBezTo>
                      <a:pt x="1374" y="758"/>
                      <a:pt x="1374" y="758"/>
                      <a:pt x="1374" y="758"/>
                    </a:cubicBezTo>
                    <a:cubicBezTo>
                      <a:pt x="1368" y="757"/>
                      <a:pt x="1368" y="757"/>
                      <a:pt x="1368" y="757"/>
                    </a:cubicBezTo>
                    <a:cubicBezTo>
                      <a:pt x="1364" y="757"/>
                      <a:pt x="1364" y="757"/>
                      <a:pt x="1364" y="757"/>
                    </a:cubicBezTo>
                    <a:cubicBezTo>
                      <a:pt x="1362" y="757"/>
                      <a:pt x="1362" y="757"/>
                      <a:pt x="1362" y="757"/>
                    </a:cubicBezTo>
                    <a:cubicBezTo>
                      <a:pt x="1363" y="756"/>
                      <a:pt x="1363" y="756"/>
                      <a:pt x="1363" y="756"/>
                    </a:cubicBezTo>
                    <a:cubicBezTo>
                      <a:pt x="1365" y="754"/>
                      <a:pt x="1365" y="754"/>
                      <a:pt x="1365" y="754"/>
                    </a:cubicBezTo>
                    <a:cubicBezTo>
                      <a:pt x="1368" y="751"/>
                      <a:pt x="1368" y="751"/>
                      <a:pt x="1368" y="751"/>
                    </a:cubicBezTo>
                    <a:cubicBezTo>
                      <a:pt x="1369" y="749"/>
                      <a:pt x="1369" y="749"/>
                      <a:pt x="1369" y="749"/>
                    </a:cubicBezTo>
                    <a:lnTo>
                      <a:pt x="1370" y="749"/>
                    </a:lnTo>
                    <a:close/>
                    <a:moveTo>
                      <a:pt x="1364" y="763"/>
                    </a:moveTo>
                    <a:cubicBezTo>
                      <a:pt x="1370" y="763"/>
                      <a:pt x="1370" y="763"/>
                      <a:pt x="1370" y="763"/>
                    </a:cubicBezTo>
                    <a:cubicBezTo>
                      <a:pt x="1374" y="763"/>
                      <a:pt x="1374" y="763"/>
                      <a:pt x="1374" y="763"/>
                    </a:cubicBezTo>
                    <a:cubicBezTo>
                      <a:pt x="1380" y="763"/>
                      <a:pt x="1380" y="763"/>
                      <a:pt x="1380" y="763"/>
                    </a:cubicBezTo>
                    <a:cubicBezTo>
                      <a:pt x="1383" y="763"/>
                      <a:pt x="1383" y="763"/>
                      <a:pt x="1383" y="763"/>
                    </a:cubicBezTo>
                    <a:cubicBezTo>
                      <a:pt x="1385" y="763"/>
                      <a:pt x="1385" y="763"/>
                      <a:pt x="1385" y="763"/>
                    </a:cubicBezTo>
                    <a:cubicBezTo>
                      <a:pt x="1388" y="763"/>
                      <a:pt x="1388" y="763"/>
                      <a:pt x="1388" y="763"/>
                    </a:cubicBezTo>
                    <a:cubicBezTo>
                      <a:pt x="1397" y="763"/>
                      <a:pt x="1397" y="763"/>
                      <a:pt x="1397" y="763"/>
                    </a:cubicBezTo>
                    <a:cubicBezTo>
                      <a:pt x="1402" y="763"/>
                      <a:pt x="1402" y="763"/>
                      <a:pt x="1402" y="763"/>
                    </a:cubicBezTo>
                    <a:cubicBezTo>
                      <a:pt x="1405" y="763"/>
                      <a:pt x="1405" y="763"/>
                      <a:pt x="1405" y="763"/>
                    </a:cubicBezTo>
                    <a:cubicBezTo>
                      <a:pt x="1405" y="765"/>
                      <a:pt x="1405" y="765"/>
                      <a:pt x="1405" y="765"/>
                    </a:cubicBezTo>
                    <a:cubicBezTo>
                      <a:pt x="1405" y="767"/>
                      <a:pt x="1405" y="769"/>
                      <a:pt x="1405" y="770"/>
                    </a:cubicBezTo>
                    <a:cubicBezTo>
                      <a:pt x="1404" y="771"/>
                      <a:pt x="1404" y="771"/>
                      <a:pt x="1404" y="771"/>
                    </a:cubicBezTo>
                    <a:cubicBezTo>
                      <a:pt x="1397" y="771"/>
                      <a:pt x="1397" y="771"/>
                      <a:pt x="1397" y="771"/>
                    </a:cubicBezTo>
                    <a:cubicBezTo>
                      <a:pt x="1393" y="771"/>
                      <a:pt x="1393" y="771"/>
                      <a:pt x="1393" y="771"/>
                    </a:cubicBezTo>
                    <a:cubicBezTo>
                      <a:pt x="1392" y="771"/>
                      <a:pt x="1392" y="771"/>
                      <a:pt x="1392" y="771"/>
                    </a:cubicBezTo>
                    <a:cubicBezTo>
                      <a:pt x="1388" y="771"/>
                      <a:pt x="1388" y="771"/>
                      <a:pt x="1388" y="771"/>
                    </a:cubicBezTo>
                    <a:cubicBezTo>
                      <a:pt x="1382" y="771"/>
                      <a:pt x="1382" y="771"/>
                      <a:pt x="1382" y="771"/>
                    </a:cubicBezTo>
                    <a:cubicBezTo>
                      <a:pt x="1378" y="771"/>
                      <a:pt x="1378" y="771"/>
                      <a:pt x="1378" y="771"/>
                    </a:cubicBezTo>
                    <a:cubicBezTo>
                      <a:pt x="1373" y="771"/>
                      <a:pt x="1373" y="771"/>
                      <a:pt x="1373" y="771"/>
                    </a:cubicBezTo>
                    <a:cubicBezTo>
                      <a:pt x="1368" y="771"/>
                      <a:pt x="1368" y="771"/>
                      <a:pt x="1368" y="771"/>
                    </a:cubicBezTo>
                    <a:cubicBezTo>
                      <a:pt x="1362" y="771"/>
                      <a:pt x="1362" y="771"/>
                      <a:pt x="1362" y="771"/>
                    </a:cubicBezTo>
                    <a:cubicBezTo>
                      <a:pt x="1357" y="771"/>
                      <a:pt x="1357" y="771"/>
                      <a:pt x="1357" y="771"/>
                    </a:cubicBezTo>
                    <a:cubicBezTo>
                      <a:pt x="1357" y="771"/>
                      <a:pt x="1357" y="771"/>
                      <a:pt x="1357" y="771"/>
                    </a:cubicBezTo>
                    <a:cubicBezTo>
                      <a:pt x="1357" y="771"/>
                      <a:pt x="1357" y="771"/>
                      <a:pt x="1357" y="771"/>
                    </a:cubicBezTo>
                    <a:cubicBezTo>
                      <a:pt x="1358" y="766"/>
                      <a:pt x="1358" y="766"/>
                      <a:pt x="1358" y="766"/>
                    </a:cubicBezTo>
                    <a:cubicBezTo>
                      <a:pt x="1358" y="763"/>
                      <a:pt x="1358" y="763"/>
                      <a:pt x="1358" y="763"/>
                    </a:cubicBezTo>
                    <a:cubicBezTo>
                      <a:pt x="1359" y="763"/>
                      <a:pt x="1359" y="763"/>
                      <a:pt x="1359" y="763"/>
                    </a:cubicBezTo>
                    <a:lnTo>
                      <a:pt x="1364" y="763"/>
                    </a:lnTo>
                    <a:close/>
                    <a:moveTo>
                      <a:pt x="1399" y="939"/>
                    </a:moveTo>
                    <a:cubicBezTo>
                      <a:pt x="1399" y="941"/>
                      <a:pt x="1399" y="941"/>
                      <a:pt x="1399" y="941"/>
                    </a:cubicBezTo>
                    <a:cubicBezTo>
                      <a:pt x="1399" y="944"/>
                      <a:pt x="1399" y="944"/>
                      <a:pt x="1399" y="944"/>
                    </a:cubicBezTo>
                    <a:cubicBezTo>
                      <a:pt x="1399" y="946"/>
                      <a:pt x="1399" y="946"/>
                      <a:pt x="1399" y="946"/>
                    </a:cubicBezTo>
                    <a:cubicBezTo>
                      <a:pt x="1397" y="942"/>
                      <a:pt x="1397" y="942"/>
                      <a:pt x="1397" y="942"/>
                    </a:cubicBezTo>
                    <a:cubicBezTo>
                      <a:pt x="1395" y="939"/>
                      <a:pt x="1395" y="939"/>
                      <a:pt x="1395" y="939"/>
                    </a:cubicBezTo>
                    <a:cubicBezTo>
                      <a:pt x="1396" y="938"/>
                      <a:pt x="1396" y="938"/>
                      <a:pt x="1396" y="938"/>
                    </a:cubicBezTo>
                    <a:cubicBezTo>
                      <a:pt x="1397" y="936"/>
                      <a:pt x="1397" y="936"/>
                      <a:pt x="1397" y="936"/>
                    </a:cubicBezTo>
                    <a:cubicBezTo>
                      <a:pt x="1397" y="936"/>
                      <a:pt x="1397" y="936"/>
                      <a:pt x="1397" y="936"/>
                    </a:cubicBezTo>
                    <a:cubicBezTo>
                      <a:pt x="1399" y="934"/>
                      <a:pt x="1399" y="934"/>
                      <a:pt x="1399" y="934"/>
                    </a:cubicBezTo>
                    <a:cubicBezTo>
                      <a:pt x="1399" y="933"/>
                      <a:pt x="1399" y="933"/>
                      <a:pt x="1399" y="933"/>
                    </a:cubicBezTo>
                    <a:cubicBezTo>
                      <a:pt x="1399" y="934"/>
                      <a:pt x="1399" y="934"/>
                      <a:pt x="1399" y="934"/>
                    </a:cubicBezTo>
                    <a:cubicBezTo>
                      <a:pt x="1399" y="939"/>
                      <a:pt x="1399" y="939"/>
                      <a:pt x="1399" y="939"/>
                    </a:cubicBezTo>
                    <a:close/>
                    <a:moveTo>
                      <a:pt x="1331" y="944"/>
                    </a:moveTo>
                    <a:cubicBezTo>
                      <a:pt x="1331" y="943"/>
                      <a:pt x="1331" y="943"/>
                      <a:pt x="1331" y="943"/>
                    </a:cubicBezTo>
                    <a:cubicBezTo>
                      <a:pt x="1333" y="946"/>
                      <a:pt x="1333" y="946"/>
                      <a:pt x="1333" y="946"/>
                    </a:cubicBezTo>
                    <a:cubicBezTo>
                      <a:pt x="1337" y="951"/>
                      <a:pt x="1337" y="951"/>
                      <a:pt x="1337" y="951"/>
                    </a:cubicBezTo>
                    <a:cubicBezTo>
                      <a:pt x="1335" y="951"/>
                      <a:pt x="1335" y="951"/>
                      <a:pt x="1335" y="951"/>
                    </a:cubicBezTo>
                    <a:cubicBezTo>
                      <a:pt x="1333" y="951"/>
                      <a:pt x="1333" y="951"/>
                      <a:pt x="1333" y="951"/>
                    </a:cubicBezTo>
                    <a:cubicBezTo>
                      <a:pt x="1331" y="951"/>
                      <a:pt x="1331" y="951"/>
                      <a:pt x="1331" y="951"/>
                    </a:cubicBezTo>
                    <a:cubicBezTo>
                      <a:pt x="1329" y="951"/>
                      <a:pt x="1329" y="951"/>
                      <a:pt x="1329" y="951"/>
                    </a:cubicBezTo>
                    <a:cubicBezTo>
                      <a:pt x="1326" y="951"/>
                      <a:pt x="1326" y="951"/>
                      <a:pt x="1326" y="951"/>
                    </a:cubicBezTo>
                    <a:cubicBezTo>
                      <a:pt x="1327" y="949"/>
                      <a:pt x="1327" y="949"/>
                      <a:pt x="1327" y="949"/>
                    </a:cubicBezTo>
                    <a:cubicBezTo>
                      <a:pt x="1328" y="948"/>
                      <a:pt x="1328" y="948"/>
                      <a:pt x="1328" y="948"/>
                    </a:cubicBezTo>
                    <a:cubicBezTo>
                      <a:pt x="1329" y="947"/>
                      <a:pt x="1329" y="947"/>
                      <a:pt x="1329" y="947"/>
                    </a:cubicBezTo>
                    <a:cubicBezTo>
                      <a:pt x="1330" y="946"/>
                      <a:pt x="1330" y="946"/>
                      <a:pt x="1330" y="946"/>
                    </a:cubicBezTo>
                    <a:lnTo>
                      <a:pt x="1331" y="944"/>
                    </a:lnTo>
                    <a:close/>
                    <a:moveTo>
                      <a:pt x="1330" y="933"/>
                    </a:moveTo>
                    <a:cubicBezTo>
                      <a:pt x="1334" y="931"/>
                      <a:pt x="1334" y="931"/>
                      <a:pt x="1334" y="931"/>
                    </a:cubicBezTo>
                    <a:cubicBezTo>
                      <a:pt x="1334" y="931"/>
                      <a:pt x="1334" y="931"/>
                      <a:pt x="1334" y="931"/>
                    </a:cubicBezTo>
                    <a:cubicBezTo>
                      <a:pt x="1334" y="932"/>
                      <a:pt x="1334" y="932"/>
                      <a:pt x="1334" y="932"/>
                    </a:cubicBezTo>
                    <a:cubicBezTo>
                      <a:pt x="1332" y="934"/>
                      <a:pt x="1332" y="934"/>
                      <a:pt x="1332" y="934"/>
                    </a:cubicBezTo>
                    <a:cubicBezTo>
                      <a:pt x="1331" y="935"/>
                      <a:pt x="1331" y="935"/>
                      <a:pt x="1331" y="935"/>
                    </a:cubicBezTo>
                    <a:cubicBezTo>
                      <a:pt x="1330" y="933"/>
                      <a:pt x="1330" y="933"/>
                      <a:pt x="1330" y="933"/>
                    </a:cubicBezTo>
                    <a:close/>
                    <a:moveTo>
                      <a:pt x="1344" y="961"/>
                    </a:moveTo>
                    <a:cubicBezTo>
                      <a:pt x="1344" y="962"/>
                      <a:pt x="1344" y="962"/>
                      <a:pt x="1344" y="962"/>
                    </a:cubicBezTo>
                    <a:cubicBezTo>
                      <a:pt x="1348" y="968"/>
                      <a:pt x="1348" y="968"/>
                      <a:pt x="1348" y="968"/>
                    </a:cubicBezTo>
                    <a:cubicBezTo>
                      <a:pt x="1348" y="968"/>
                      <a:pt x="1348" y="968"/>
                      <a:pt x="1348" y="968"/>
                    </a:cubicBezTo>
                    <a:cubicBezTo>
                      <a:pt x="1348" y="969"/>
                      <a:pt x="1348" y="969"/>
                      <a:pt x="1348" y="969"/>
                    </a:cubicBezTo>
                    <a:cubicBezTo>
                      <a:pt x="1345" y="972"/>
                      <a:pt x="1345" y="972"/>
                      <a:pt x="1345" y="972"/>
                    </a:cubicBezTo>
                    <a:cubicBezTo>
                      <a:pt x="1344" y="974"/>
                      <a:pt x="1344" y="974"/>
                      <a:pt x="1344" y="974"/>
                    </a:cubicBezTo>
                    <a:cubicBezTo>
                      <a:pt x="1344" y="971"/>
                      <a:pt x="1344" y="971"/>
                      <a:pt x="1344" y="971"/>
                    </a:cubicBezTo>
                    <a:cubicBezTo>
                      <a:pt x="1344" y="965"/>
                      <a:pt x="1344" y="965"/>
                      <a:pt x="1344" y="965"/>
                    </a:cubicBezTo>
                    <a:cubicBezTo>
                      <a:pt x="1344" y="964"/>
                      <a:pt x="1344" y="964"/>
                      <a:pt x="1344" y="964"/>
                    </a:cubicBezTo>
                    <a:cubicBezTo>
                      <a:pt x="1344" y="962"/>
                      <a:pt x="1344" y="962"/>
                      <a:pt x="1344" y="962"/>
                    </a:cubicBezTo>
                    <a:lnTo>
                      <a:pt x="1344" y="961"/>
                    </a:lnTo>
                    <a:close/>
                    <a:moveTo>
                      <a:pt x="1364" y="968"/>
                    </a:moveTo>
                    <a:cubicBezTo>
                      <a:pt x="1364" y="966"/>
                      <a:pt x="1364" y="966"/>
                      <a:pt x="1364" y="966"/>
                    </a:cubicBezTo>
                    <a:cubicBezTo>
                      <a:pt x="1364" y="961"/>
                      <a:pt x="1364" y="961"/>
                      <a:pt x="1364" y="961"/>
                    </a:cubicBezTo>
                    <a:cubicBezTo>
                      <a:pt x="1368" y="968"/>
                      <a:pt x="1368" y="968"/>
                      <a:pt x="1368" y="968"/>
                    </a:cubicBezTo>
                    <a:cubicBezTo>
                      <a:pt x="1368" y="969"/>
                      <a:pt x="1368" y="969"/>
                      <a:pt x="1368" y="969"/>
                    </a:cubicBezTo>
                    <a:cubicBezTo>
                      <a:pt x="1367" y="970"/>
                      <a:pt x="1367" y="970"/>
                      <a:pt x="1367" y="970"/>
                    </a:cubicBezTo>
                    <a:cubicBezTo>
                      <a:pt x="1366" y="971"/>
                      <a:pt x="1366" y="971"/>
                      <a:pt x="1366" y="971"/>
                    </a:cubicBezTo>
                    <a:cubicBezTo>
                      <a:pt x="1365" y="972"/>
                      <a:pt x="1365" y="972"/>
                      <a:pt x="1365" y="972"/>
                    </a:cubicBezTo>
                    <a:cubicBezTo>
                      <a:pt x="1364" y="974"/>
                      <a:pt x="1364" y="974"/>
                      <a:pt x="1364" y="974"/>
                    </a:cubicBezTo>
                    <a:cubicBezTo>
                      <a:pt x="1364" y="971"/>
                      <a:pt x="1364" y="971"/>
                      <a:pt x="1364" y="971"/>
                    </a:cubicBezTo>
                    <a:cubicBezTo>
                      <a:pt x="1364" y="969"/>
                      <a:pt x="1364" y="969"/>
                      <a:pt x="1364" y="969"/>
                    </a:cubicBezTo>
                    <a:lnTo>
                      <a:pt x="1364" y="968"/>
                    </a:lnTo>
                    <a:close/>
                    <a:moveTo>
                      <a:pt x="1364" y="933"/>
                    </a:moveTo>
                    <a:cubicBezTo>
                      <a:pt x="1364" y="933"/>
                      <a:pt x="1364" y="933"/>
                      <a:pt x="1364" y="933"/>
                    </a:cubicBezTo>
                    <a:cubicBezTo>
                      <a:pt x="1368" y="939"/>
                      <a:pt x="1368" y="939"/>
                      <a:pt x="1368" y="939"/>
                    </a:cubicBezTo>
                    <a:cubicBezTo>
                      <a:pt x="1368" y="940"/>
                      <a:pt x="1368" y="940"/>
                      <a:pt x="1368" y="940"/>
                    </a:cubicBezTo>
                    <a:cubicBezTo>
                      <a:pt x="1367" y="941"/>
                      <a:pt x="1367" y="941"/>
                      <a:pt x="1367" y="941"/>
                    </a:cubicBezTo>
                    <a:cubicBezTo>
                      <a:pt x="1366" y="943"/>
                      <a:pt x="1366" y="943"/>
                      <a:pt x="1366" y="943"/>
                    </a:cubicBezTo>
                    <a:cubicBezTo>
                      <a:pt x="1365" y="944"/>
                      <a:pt x="1365" y="944"/>
                      <a:pt x="1365" y="944"/>
                    </a:cubicBezTo>
                    <a:cubicBezTo>
                      <a:pt x="1364" y="944"/>
                      <a:pt x="1364" y="944"/>
                      <a:pt x="1364" y="944"/>
                    </a:cubicBezTo>
                    <a:cubicBezTo>
                      <a:pt x="1364" y="941"/>
                      <a:pt x="1364" y="941"/>
                      <a:pt x="1364" y="941"/>
                    </a:cubicBezTo>
                    <a:cubicBezTo>
                      <a:pt x="1364" y="939"/>
                      <a:pt x="1364" y="939"/>
                      <a:pt x="1364" y="939"/>
                    </a:cubicBezTo>
                    <a:cubicBezTo>
                      <a:pt x="1364" y="937"/>
                      <a:pt x="1364" y="937"/>
                      <a:pt x="1364" y="937"/>
                    </a:cubicBezTo>
                    <a:cubicBezTo>
                      <a:pt x="1364" y="933"/>
                      <a:pt x="1364" y="933"/>
                      <a:pt x="1364" y="933"/>
                    </a:cubicBezTo>
                    <a:close/>
                    <a:moveTo>
                      <a:pt x="1373" y="956"/>
                    </a:moveTo>
                    <a:cubicBezTo>
                      <a:pt x="1373" y="956"/>
                      <a:pt x="1373" y="956"/>
                      <a:pt x="1373" y="956"/>
                    </a:cubicBezTo>
                    <a:cubicBezTo>
                      <a:pt x="1377" y="956"/>
                      <a:pt x="1377" y="956"/>
                      <a:pt x="1377" y="956"/>
                    </a:cubicBezTo>
                    <a:cubicBezTo>
                      <a:pt x="1373" y="961"/>
                      <a:pt x="1373" y="961"/>
                      <a:pt x="1373" y="961"/>
                    </a:cubicBezTo>
                    <a:cubicBezTo>
                      <a:pt x="1372" y="962"/>
                      <a:pt x="1372" y="962"/>
                      <a:pt x="1372" y="962"/>
                    </a:cubicBezTo>
                    <a:cubicBezTo>
                      <a:pt x="1371" y="963"/>
                      <a:pt x="1371" y="963"/>
                      <a:pt x="1371" y="963"/>
                    </a:cubicBezTo>
                    <a:cubicBezTo>
                      <a:pt x="1368" y="958"/>
                      <a:pt x="1368" y="958"/>
                      <a:pt x="1368" y="958"/>
                    </a:cubicBezTo>
                    <a:cubicBezTo>
                      <a:pt x="1366" y="956"/>
                      <a:pt x="1366" y="956"/>
                      <a:pt x="1366" y="956"/>
                    </a:cubicBezTo>
                    <a:cubicBezTo>
                      <a:pt x="1368" y="956"/>
                      <a:pt x="1368" y="956"/>
                      <a:pt x="1368" y="956"/>
                    </a:cubicBezTo>
                    <a:lnTo>
                      <a:pt x="1373" y="956"/>
                    </a:lnTo>
                    <a:close/>
                    <a:moveTo>
                      <a:pt x="1369" y="947"/>
                    </a:moveTo>
                    <a:cubicBezTo>
                      <a:pt x="1370" y="946"/>
                      <a:pt x="1370" y="946"/>
                      <a:pt x="1370" y="946"/>
                    </a:cubicBezTo>
                    <a:cubicBezTo>
                      <a:pt x="1371" y="945"/>
                      <a:pt x="1371" y="945"/>
                      <a:pt x="1371" y="945"/>
                    </a:cubicBezTo>
                    <a:cubicBezTo>
                      <a:pt x="1371" y="944"/>
                      <a:pt x="1371" y="944"/>
                      <a:pt x="1371" y="944"/>
                    </a:cubicBezTo>
                    <a:cubicBezTo>
                      <a:pt x="1372" y="944"/>
                      <a:pt x="1372" y="944"/>
                      <a:pt x="1372" y="944"/>
                    </a:cubicBezTo>
                    <a:cubicBezTo>
                      <a:pt x="1372" y="945"/>
                      <a:pt x="1372" y="945"/>
                      <a:pt x="1372" y="945"/>
                    </a:cubicBezTo>
                    <a:cubicBezTo>
                      <a:pt x="1373" y="945"/>
                      <a:pt x="1373" y="945"/>
                      <a:pt x="1373" y="945"/>
                    </a:cubicBezTo>
                    <a:cubicBezTo>
                      <a:pt x="1372" y="947"/>
                      <a:pt x="1372" y="947"/>
                      <a:pt x="1372" y="947"/>
                    </a:cubicBezTo>
                    <a:cubicBezTo>
                      <a:pt x="1372" y="948"/>
                      <a:pt x="1372" y="948"/>
                      <a:pt x="1372" y="948"/>
                    </a:cubicBezTo>
                    <a:cubicBezTo>
                      <a:pt x="1372" y="949"/>
                      <a:pt x="1372" y="949"/>
                      <a:pt x="1372" y="949"/>
                    </a:cubicBezTo>
                    <a:lnTo>
                      <a:pt x="1369" y="947"/>
                    </a:lnTo>
                    <a:close/>
                    <a:moveTo>
                      <a:pt x="1377" y="951"/>
                    </a:moveTo>
                    <a:cubicBezTo>
                      <a:pt x="1377" y="951"/>
                      <a:pt x="1377" y="951"/>
                      <a:pt x="1377" y="951"/>
                    </a:cubicBezTo>
                    <a:cubicBezTo>
                      <a:pt x="1377" y="951"/>
                      <a:pt x="1377" y="951"/>
                      <a:pt x="1377" y="951"/>
                    </a:cubicBezTo>
                    <a:cubicBezTo>
                      <a:pt x="1377" y="951"/>
                      <a:pt x="1377" y="951"/>
                      <a:pt x="1377" y="951"/>
                    </a:cubicBezTo>
                    <a:cubicBezTo>
                      <a:pt x="1377" y="951"/>
                      <a:pt x="1377" y="951"/>
                      <a:pt x="1377" y="951"/>
                    </a:cubicBezTo>
                    <a:close/>
                    <a:moveTo>
                      <a:pt x="1376" y="929"/>
                    </a:moveTo>
                    <a:cubicBezTo>
                      <a:pt x="1375" y="931"/>
                      <a:pt x="1375" y="931"/>
                      <a:pt x="1375" y="931"/>
                    </a:cubicBezTo>
                    <a:cubicBezTo>
                      <a:pt x="1372" y="934"/>
                      <a:pt x="1372" y="934"/>
                      <a:pt x="1372" y="934"/>
                    </a:cubicBezTo>
                    <a:cubicBezTo>
                      <a:pt x="1372" y="935"/>
                      <a:pt x="1372" y="935"/>
                      <a:pt x="1372" y="935"/>
                    </a:cubicBezTo>
                    <a:cubicBezTo>
                      <a:pt x="1368" y="930"/>
                      <a:pt x="1368" y="930"/>
                      <a:pt x="1368" y="930"/>
                    </a:cubicBezTo>
                    <a:cubicBezTo>
                      <a:pt x="1366" y="927"/>
                      <a:pt x="1366" y="927"/>
                      <a:pt x="1366" y="927"/>
                    </a:cubicBezTo>
                    <a:cubicBezTo>
                      <a:pt x="1371" y="927"/>
                      <a:pt x="1371" y="927"/>
                      <a:pt x="1371" y="927"/>
                    </a:cubicBezTo>
                    <a:cubicBezTo>
                      <a:pt x="1375" y="927"/>
                      <a:pt x="1375" y="927"/>
                      <a:pt x="1375" y="927"/>
                    </a:cubicBezTo>
                    <a:cubicBezTo>
                      <a:pt x="1377" y="927"/>
                      <a:pt x="1377" y="927"/>
                      <a:pt x="1377" y="927"/>
                    </a:cubicBezTo>
                    <a:lnTo>
                      <a:pt x="1376" y="929"/>
                    </a:lnTo>
                    <a:close/>
                    <a:moveTo>
                      <a:pt x="1368" y="985"/>
                    </a:moveTo>
                    <a:cubicBezTo>
                      <a:pt x="1370" y="985"/>
                      <a:pt x="1370" y="985"/>
                      <a:pt x="1370" y="985"/>
                    </a:cubicBezTo>
                    <a:cubicBezTo>
                      <a:pt x="1373" y="985"/>
                      <a:pt x="1373" y="985"/>
                      <a:pt x="1373" y="985"/>
                    </a:cubicBezTo>
                    <a:cubicBezTo>
                      <a:pt x="1375" y="985"/>
                      <a:pt x="1375" y="985"/>
                      <a:pt x="1375" y="985"/>
                    </a:cubicBezTo>
                    <a:cubicBezTo>
                      <a:pt x="1374" y="985"/>
                      <a:pt x="1374" y="985"/>
                      <a:pt x="1374" y="985"/>
                    </a:cubicBezTo>
                    <a:cubicBezTo>
                      <a:pt x="1372" y="987"/>
                      <a:pt x="1372" y="987"/>
                      <a:pt x="1372" y="987"/>
                    </a:cubicBezTo>
                    <a:cubicBezTo>
                      <a:pt x="1371" y="988"/>
                      <a:pt x="1371" y="988"/>
                      <a:pt x="1371" y="988"/>
                    </a:cubicBezTo>
                    <a:cubicBezTo>
                      <a:pt x="1370" y="989"/>
                      <a:pt x="1370" y="989"/>
                      <a:pt x="1370" y="989"/>
                    </a:cubicBezTo>
                    <a:cubicBezTo>
                      <a:pt x="1369" y="990"/>
                      <a:pt x="1369" y="990"/>
                      <a:pt x="1369" y="990"/>
                    </a:cubicBezTo>
                    <a:cubicBezTo>
                      <a:pt x="1368" y="991"/>
                      <a:pt x="1368" y="991"/>
                      <a:pt x="1368" y="991"/>
                    </a:cubicBezTo>
                    <a:cubicBezTo>
                      <a:pt x="1366" y="987"/>
                      <a:pt x="1366" y="987"/>
                      <a:pt x="1366" y="987"/>
                    </a:cubicBezTo>
                    <a:cubicBezTo>
                      <a:pt x="1365" y="985"/>
                      <a:pt x="1365" y="985"/>
                      <a:pt x="1365" y="985"/>
                    </a:cubicBezTo>
                    <a:cubicBezTo>
                      <a:pt x="1366" y="985"/>
                      <a:pt x="1366" y="985"/>
                      <a:pt x="1366" y="985"/>
                    </a:cubicBezTo>
                    <a:lnTo>
                      <a:pt x="1368" y="985"/>
                    </a:lnTo>
                    <a:close/>
                    <a:moveTo>
                      <a:pt x="1365" y="1000"/>
                    </a:moveTo>
                    <a:cubicBezTo>
                      <a:pt x="1367" y="1004"/>
                      <a:pt x="1367" y="1004"/>
                      <a:pt x="1367" y="1004"/>
                    </a:cubicBezTo>
                    <a:cubicBezTo>
                      <a:pt x="1368" y="1008"/>
                      <a:pt x="1368" y="1008"/>
                      <a:pt x="1368" y="1008"/>
                    </a:cubicBezTo>
                    <a:cubicBezTo>
                      <a:pt x="1369" y="1008"/>
                      <a:pt x="1369" y="1008"/>
                      <a:pt x="1369" y="1008"/>
                    </a:cubicBezTo>
                    <a:cubicBezTo>
                      <a:pt x="1368" y="1008"/>
                      <a:pt x="1368" y="1008"/>
                      <a:pt x="1368" y="1008"/>
                    </a:cubicBezTo>
                    <a:cubicBezTo>
                      <a:pt x="1365" y="1008"/>
                      <a:pt x="1365" y="1008"/>
                      <a:pt x="1365" y="1008"/>
                    </a:cubicBezTo>
                    <a:cubicBezTo>
                      <a:pt x="1359" y="1008"/>
                      <a:pt x="1359" y="1008"/>
                      <a:pt x="1359" y="1008"/>
                    </a:cubicBezTo>
                    <a:cubicBezTo>
                      <a:pt x="1356" y="1008"/>
                      <a:pt x="1356" y="1008"/>
                      <a:pt x="1356" y="1008"/>
                    </a:cubicBezTo>
                    <a:cubicBezTo>
                      <a:pt x="1355" y="1008"/>
                      <a:pt x="1355" y="1008"/>
                      <a:pt x="1355" y="1008"/>
                    </a:cubicBezTo>
                    <a:cubicBezTo>
                      <a:pt x="1356" y="1008"/>
                      <a:pt x="1356" y="1008"/>
                      <a:pt x="1356" y="1008"/>
                    </a:cubicBezTo>
                    <a:cubicBezTo>
                      <a:pt x="1357" y="1007"/>
                      <a:pt x="1357" y="1007"/>
                      <a:pt x="1357" y="1007"/>
                    </a:cubicBezTo>
                    <a:cubicBezTo>
                      <a:pt x="1360" y="1004"/>
                      <a:pt x="1360" y="1004"/>
                      <a:pt x="1360" y="1004"/>
                    </a:cubicBezTo>
                    <a:cubicBezTo>
                      <a:pt x="1362" y="1002"/>
                      <a:pt x="1362" y="1002"/>
                      <a:pt x="1362" y="1002"/>
                    </a:cubicBezTo>
                    <a:cubicBezTo>
                      <a:pt x="1363" y="1002"/>
                      <a:pt x="1363" y="1002"/>
                      <a:pt x="1363" y="1002"/>
                    </a:cubicBezTo>
                    <a:cubicBezTo>
                      <a:pt x="1364" y="1001"/>
                      <a:pt x="1364" y="1001"/>
                      <a:pt x="1364" y="1001"/>
                    </a:cubicBezTo>
                    <a:lnTo>
                      <a:pt x="1365" y="1000"/>
                    </a:lnTo>
                    <a:close/>
                    <a:moveTo>
                      <a:pt x="1363" y="995"/>
                    </a:moveTo>
                    <a:cubicBezTo>
                      <a:pt x="1363" y="995"/>
                      <a:pt x="1363" y="995"/>
                      <a:pt x="1363" y="995"/>
                    </a:cubicBezTo>
                    <a:cubicBezTo>
                      <a:pt x="1360" y="997"/>
                      <a:pt x="1360" y="997"/>
                      <a:pt x="1360" y="997"/>
                    </a:cubicBezTo>
                    <a:cubicBezTo>
                      <a:pt x="1359" y="999"/>
                      <a:pt x="1359" y="999"/>
                      <a:pt x="1359" y="999"/>
                    </a:cubicBezTo>
                    <a:cubicBezTo>
                      <a:pt x="1359" y="999"/>
                      <a:pt x="1359" y="999"/>
                      <a:pt x="1359" y="999"/>
                    </a:cubicBezTo>
                    <a:cubicBezTo>
                      <a:pt x="1357" y="1001"/>
                      <a:pt x="1357" y="1001"/>
                      <a:pt x="1357" y="1001"/>
                    </a:cubicBezTo>
                    <a:cubicBezTo>
                      <a:pt x="1356" y="1002"/>
                      <a:pt x="1356" y="1002"/>
                      <a:pt x="1356" y="1002"/>
                    </a:cubicBezTo>
                    <a:cubicBezTo>
                      <a:pt x="1356" y="1000"/>
                      <a:pt x="1356" y="1000"/>
                      <a:pt x="1356" y="1000"/>
                    </a:cubicBezTo>
                    <a:cubicBezTo>
                      <a:pt x="1357" y="998"/>
                      <a:pt x="1357" y="998"/>
                      <a:pt x="1357" y="998"/>
                    </a:cubicBezTo>
                    <a:cubicBezTo>
                      <a:pt x="1358" y="997"/>
                      <a:pt x="1358" y="997"/>
                      <a:pt x="1358" y="997"/>
                    </a:cubicBezTo>
                    <a:cubicBezTo>
                      <a:pt x="1358" y="996"/>
                      <a:pt x="1358" y="996"/>
                      <a:pt x="1358" y="996"/>
                    </a:cubicBezTo>
                    <a:cubicBezTo>
                      <a:pt x="1360" y="992"/>
                      <a:pt x="1360" y="992"/>
                      <a:pt x="1360" y="992"/>
                    </a:cubicBezTo>
                    <a:cubicBezTo>
                      <a:pt x="1360" y="991"/>
                      <a:pt x="1360" y="991"/>
                      <a:pt x="1360" y="991"/>
                    </a:cubicBezTo>
                    <a:cubicBezTo>
                      <a:pt x="1361" y="990"/>
                      <a:pt x="1361" y="990"/>
                      <a:pt x="1361" y="990"/>
                    </a:cubicBezTo>
                    <a:cubicBezTo>
                      <a:pt x="1361" y="989"/>
                      <a:pt x="1361" y="989"/>
                      <a:pt x="1361" y="989"/>
                    </a:cubicBezTo>
                    <a:cubicBezTo>
                      <a:pt x="1363" y="993"/>
                      <a:pt x="1363" y="993"/>
                      <a:pt x="1363" y="993"/>
                    </a:cubicBezTo>
                    <a:cubicBezTo>
                      <a:pt x="1364" y="995"/>
                      <a:pt x="1364" y="995"/>
                      <a:pt x="1364" y="995"/>
                    </a:cubicBezTo>
                    <a:lnTo>
                      <a:pt x="1363" y="995"/>
                    </a:lnTo>
                    <a:close/>
                    <a:moveTo>
                      <a:pt x="1359" y="966"/>
                    </a:moveTo>
                    <a:cubicBezTo>
                      <a:pt x="1359" y="971"/>
                      <a:pt x="1359" y="971"/>
                      <a:pt x="1359" y="971"/>
                    </a:cubicBezTo>
                    <a:cubicBezTo>
                      <a:pt x="1359" y="974"/>
                      <a:pt x="1359" y="974"/>
                      <a:pt x="1359" y="974"/>
                    </a:cubicBezTo>
                    <a:cubicBezTo>
                      <a:pt x="1359" y="974"/>
                      <a:pt x="1359" y="974"/>
                      <a:pt x="1359" y="974"/>
                    </a:cubicBezTo>
                    <a:cubicBezTo>
                      <a:pt x="1359" y="974"/>
                      <a:pt x="1359" y="974"/>
                      <a:pt x="1359" y="974"/>
                    </a:cubicBezTo>
                    <a:cubicBezTo>
                      <a:pt x="1354" y="968"/>
                      <a:pt x="1354" y="968"/>
                      <a:pt x="1354" y="968"/>
                    </a:cubicBezTo>
                    <a:cubicBezTo>
                      <a:pt x="1355" y="967"/>
                      <a:pt x="1355" y="967"/>
                      <a:pt x="1355" y="967"/>
                    </a:cubicBezTo>
                    <a:cubicBezTo>
                      <a:pt x="1357" y="964"/>
                      <a:pt x="1357" y="964"/>
                      <a:pt x="1357" y="964"/>
                    </a:cubicBezTo>
                    <a:cubicBezTo>
                      <a:pt x="1358" y="963"/>
                      <a:pt x="1358" y="963"/>
                      <a:pt x="1358" y="963"/>
                    </a:cubicBezTo>
                    <a:cubicBezTo>
                      <a:pt x="1358" y="962"/>
                      <a:pt x="1358" y="962"/>
                      <a:pt x="1358" y="962"/>
                    </a:cubicBezTo>
                    <a:cubicBezTo>
                      <a:pt x="1359" y="961"/>
                      <a:pt x="1359" y="961"/>
                      <a:pt x="1359" y="961"/>
                    </a:cubicBezTo>
                    <a:cubicBezTo>
                      <a:pt x="1359" y="963"/>
                      <a:pt x="1359" y="963"/>
                      <a:pt x="1359" y="963"/>
                    </a:cubicBezTo>
                    <a:cubicBezTo>
                      <a:pt x="1359" y="964"/>
                      <a:pt x="1359" y="964"/>
                      <a:pt x="1359" y="964"/>
                    </a:cubicBezTo>
                    <a:lnTo>
                      <a:pt x="1359" y="966"/>
                    </a:lnTo>
                    <a:close/>
                    <a:moveTo>
                      <a:pt x="1359" y="934"/>
                    </a:moveTo>
                    <a:cubicBezTo>
                      <a:pt x="1359" y="936"/>
                      <a:pt x="1359" y="936"/>
                      <a:pt x="1359" y="936"/>
                    </a:cubicBezTo>
                    <a:cubicBezTo>
                      <a:pt x="1359" y="940"/>
                      <a:pt x="1359" y="940"/>
                      <a:pt x="1359" y="940"/>
                    </a:cubicBezTo>
                    <a:cubicBezTo>
                      <a:pt x="1356" y="937"/>
                      <a:pt x="1356" y="937"/>
                      <a:pt x="1356" y="937"/>
                    </a:cubicBezTo>
                    <a:cubicBezTo>
                      <a:pt x="1358" y="935"/>
                      <a:pt x="1358" y="935"/>
                      <a:pt x="1358" y="935"/>
                    </a:cubicBezTo>
                    <a:cubicBezTo>
                      <a:pt x="1359" y="933"/>
                      <a:pt x="1359" y="933"/>
                      <a:pt x="1359" y="933"/>
                    </a:cubicBezTo>
                    <a:cubicBezTo>
                      <a:pt x="1359" y="933"/>
                      <a:pt x="1359" y="933"/>
                      <a:pt x="1359" y="933"/>
                    </a:cubicBezTo>
                    <a:lnTo>
                      <a:pt x="1359" y="934"/>
                    </a:lnTo>
                    <a:close/>
                    <a:moveTo>
                      <a:pt x="1357" y="951"/>
                    </a:moveTo>
                    <a:cubicBezTo>
                      <a:pt x="1354" y="951"/>
                      <a:pt x="1354" y="951"/>
                      <a:pt x="1354" y="951"/>
                    </a:cubicBezTo>
                    <a:cubicBezTo>
                      <a:pt x="1349" y="951"/>
                      <a:pt x="1349" y="951"/>
                      <a:pt x="1349" y="951"/>
                    </a:cubicBezTo>
                    <a:cubicBezTo>
                      <a:pt x="1347" y="951"/>
                      <a:pt x="1347" y="951"/>
                      <a:pt x="1347" y="951"/>
                    </a:cubicBezTo>
                    <a:cubicBezTo>
                      <a:pt x="1346" y="951"/>
                      <a:pt x="1346" y="951"/>
                      <a:pt x="1346" y="951"/>
                    </a:cubicBezTo>
                    <a:cubicBezTo>
                      <a:pt x="1346" y="951"/>
                      <a:pt x="1346" y="951"/>
                      <a:pt x="1346" y="951"/>
                    </a:cubicBezTo>
                    <a:cubicBezTo>
                      <a:pt x="1347" y="949"/>
                      <a:pt x="1347" y="949"/>
                      <a:pt x="1347" y="949"/>
                    </a:cubicBezTo>
                    <a:cubicBezTo>
                      <a:pt x="1349" y="947"/>
                      <a:pt x="1349" y="947"/>
                      <a:pt x="1349" y="947"/>
                    </a:cubicBezTo>
                    <a:cubicBezTo>
                      <a:pt x="1351" y="944"/>
                      <a:pt x="1351" y="944"/>
                      <a:pt x="1351" y="944"/>
                    </a:cubicBezTo>
                    <a:cubicBezTo>
                      <a:pt x="1351" y="943"/>
                      <a:pt x="1351" y="943"/>
                      <a:pt x="1351" y="943"/>
                    </a:cubicBezTo>
                    <a:cubicBezTo>
                      <a:pt x="1353" y="945"/>
                      <a:pt x="1353" y="945"/>
                      <a:pt x="1353" y="945"/>
                    </a:cubicBezTo>
                    <a:lnTo>
                      <a:pt x="1357" y="951"/>
                    </a:lnTo>
                    <a:close/>
                    <a:moveTo>
                      <a:pt x="1348" y="956"/>
                    </a:moveTo>
                    <a:cubicBezTo>
                      <a:pt x="1350" y="956"/>
                      <a:pt x="1350" y="956"/>
                      <a:pt x="1350" y="956"/>
                    </a:cubicBezTo>
                    <a:cubicBezTo>
                      <a:pt x="1352" y="956"/>
                      <a:pt x="1352" y="956"/>
                      <a:pt x="1352" y="956"/>
                    </a:cubicBezTo>
                    <a:cubicBezTo>
                      <a:pt x="1354" y="956"/>
                      <a:pt x="1354" y="956"/>
                      <a:pt x="1354" y="956"/>
                    </a:cubicBezTo>
                    <a:cubicBezTo>
                      <a:pt x="1357" y="956"/>
                      <a:pt x="1357" y="956"/>
                      <a:pt x="1357" y="956"/>
                    </a:cubicBezTo>
                    <a:cubicBezTo>
                      <a:pt x="1356" y="957"/>
                      <a:pt x="1356" y="957"/>
                      <a:pt x="1356" y="957"/>
                    </a:cubicBezTo>
                    <a:cubicBezTo>
                      <a:pt x="1355" y="959"/>
                      <a:pt x="1355" y="959"/>
                      <a:pt x="1355" y="959"/>
                    </a:cubicBezTo>
                    <a:cubicBezTo>
                      <a:pt x="1354" y="960"/>
                      <a:pt x="1354" y="960"/>
                      <a:pt x="1354" y="960"/>
                    </a:cubicBezTo>
                    <a:cubicBezTo>
                      <a:pt x="1353" y="961"/>
                      <a:pt x="1353" y="961"/>
                      <a:pt x="1353" y="961"/>
                    </a:cubicBezTo>
                    <a:cubicBezTo>
                      <a:pt x="1351" y="963"/>
                      <a:pt x="1351" y="963"/>
                      <a:pt x="1351" y="963"/>
                    </a:cubicBezTo>
                    <a:cubicBezTo>
                      <a:pt x="1346" y="956"/>
                      <a:pt x="1346" y="956"/>
                      <a:pt x="1346" y="956"/>
                    </a:cubicBezTo>
                    <a:lnTo>
                      <a:pt x="1348" y="956"/>
                    </a:lnTo>
                    <a:close/>
                    <a:moveTo>
                      <a:pt x="1351" y="972"/>
                    </a:moveTo>
                    <a:cubicBezTo>
                      <a:pt x="1351" y="972"/>
                      <a:pt x="1351" y="972"/>
                      <a:pt x="1351" y="972"/>
                    </a:cubicBezTo>
                    <a:cubicBezTo>
                      <a:pt x="1353" y="974"/>
                      <a:pt x="1353" y="974"/>
                      <a:pt x="1353" y="974"/>
                    </a:cubicBezTo>
                    <a:cubicBezTo>
                      <a:pt x="1357" y="980"/>
                      <a:pt x="1357" y="980"/>
                      <a:pt x="1357" y="980"/>
                    </a:cubicBezTo>
                    <a:cubicBezTo>
                      <a:pt x="1353" y="980"/>
                      <a:pt x="1353" y="980"/>
                      <a:pt x="1353" y="980"/>
                    </a:cubicBezTo>
                    <a:cubicBezTo>
                      <a:pt x="1349" y="980"/>
                      <a:pt x="1349" y="980"/>
                      <a:pt x="1349" y="980"/>
                    </a:cubicBezTo>
                    <a:cubicBezTo>
                      <a:pt x="1348" y="980"/>
                      <a:pt x="1348" y="980"/>
                      <a:pt x="1348" y="980"/>
                    </a:cubicBezTo>
                    <a:cubicBezTo>
                      <a:pt x="1346" y="980"/>
                      <a:pt x="1346" y="980"/>
                      <a:pt x="1346" y="980"/>
                    </a:cubicBezTo>
                    <a:cubicBezTo>
                      <a:pt x="1346" y="980"/>
                      <a:pt x="1346" y="980"/>
                      <a:pt x="1346" y="980"/>
                    </a:cubicBezTo>
                    <a:cubicBezTo>
                      <a:pt x="1346" y="979"/>
                      <a:pt x="1346" y="979"/>
                      <a:pt x="1346" y="979"/>
                    </a:cubicBezTo>
                    <a:cubicBezTo>
                      <a:pt x="1347" y="979"/>
                      <a:pt x="1347" y="979"/>
                      <a:pt x="1347" y="979"/>
                    </a:cubicBezTo>
                    <a:cubicBezTo>
                      <a:pt x="1347" y="978"/>
                      <a:pt x="1347" y="978"/>
                      <a:pt x="1347" y="978"/>
                    </a:cubicBezTo>
                    <a:cubicBezTo>
                      <a:pt x="1349" y="976"/>
                      <a:pt x="1349" y="976"/>
                      <a:pt x="1349" y="976"/>
                    </a:cubicBezTo>
                    <a:lnTo>
                      <a:pt x="1351" y="972"/>
                    </a:lnTo>
                    <a:close/>
                    <a:moveTo>
                      <a:pt x="1347" y="985"/>
                    </a:moveTo>
                    <a:cubicBezTo>
                      <a:pt x="1352" y="985"/>
                      <a:pt x="1352" y="985"/>
                      <a:pt x="1352" y="985"/>
                    </a:cubicBezTo>
                    <a:cubicBezTo>
                      <a:pt x="1353" y="985"/>
                      <a:pt x="1353" y="985"/>
                      <a:pt x="1353" y="985"/>
                    </a:cubicBezTo>
                    <a:cubicBezTo>
                      <a:pt x="1354" y="985"/>
                      <a:pt x="1354" y="985"/>
                      <a:pt x="1354" y="985"/>
                    </a:cubicBezTo>
                    <a:cubicBezTo>
                      <a:pt x="1354" y="985"/>
                      <a:pt x="1354" y="985"/>
                      <a:pt x="1354" y="985"/>
                    </a:cubicBezTo>
                    <a:cubicBezTo>
                      <a:pt x="1353" y="986"/>
                      <a:pt x="1353" y="986"/>
                      <a:pt x="1353" y="986"/>
                    </a:cubicBezTo>
                    <a:cubicBezTo>
                      <a:pt x="1350" y="988"/>
                      <a:pt x="1350" y="988"/>
                      <a:pt x="1350" y="988"/>
                    </a:cubicBezTo>
                    <a:cubicBezTo>
                      <a:pt x="1349" y="989"/>
                      <a:pt x="1349" y="989"/>
                      <a:pt x="1349" y="989"/>
                    </a:cubicBezTo>
                    <a:cubicBezTo>
                      <a:pt x="1349" y="989"/>
                      <a:pt x="1349" y="989"/>
                      <a:pt x="1349" y="989"/>
                    </a:cubicBezTo>
                    <a:cubicBezTo>
                      <a:pt x="1347" y="991"/>
                      <a:pt x="1347" y="991"/>
                      <a:pt x="1347" y="991"/>
                    </a:cubicBezTo>
                    <a:cubicBezTo>
                      <a:pt x="1346" y="991"/>
                      <a:pt x="1346" y="991"/>
                      <a:pt x="1346" y="991"/>
                    </a:cubicBezTo>
                    <a:cubicBezTo>
                      <a:pt x="1346" y="991"/>
                      <a:pt x="1346" y="991"/>
                      <a:pt x="1346" y="991"/>
                    </a:cubicBezTo>
                    <a:cubicBezTo>
                      <a:pt x="1345" y="986"/>
                      <a:pt x="1345" y="986"/>
                      <a:pt x="1345" y="986"/>
                    </a:cubicBezTo>
                    <a:cubicBezTo>
                      <a:pt x="1345" y="985"/>
                      <a:pt x="1345" y="985"/>
                      <a:pt x="1345" y="985"/>
                    </a:cubicBezTo>
                    <a:cubicBezTo>
                      <a:pt x="1345" y="985"/>
                      <a:pt x="1345" y="985"/>
                      <a:pt x="1345" y="985"/>
                    </a:cubicBezTo>
                    <a:lnTo>
                      <a:pt x="1347" y="985"/>
                    </a:lnTo>
                    <a:close/>
                    <a:moveTo>
                      <a:pt x="1350" y="995"/>
                    </a:moveTo>
                    <a:cubicBezTo>
                      <a:pt x="1352" y="993"/>
                      <a:pt x="1352" y="993"/>
                      <a:pt x="1352" y="993"/>
                    </a:cubicBezTo>
                    <a:cubicBezTo>
                      <a:pt x="1353" y="992"/>
                      <a:pt x="1353" y="992"/>
                      <a:pt x="1353" y="992"/>
                    </a:cubicBezTo>
                    <a:cubicBezTo>
                      <a:pt x="1354" y="991"/>
                      <a:pt x="1354" y="991"/>
                      <a:pt x="1354" y="991"/>
                    </a:cubicBezTo>
                    <a:cubicBezTo>
                      <a:pt x="1355" y="991"/>
                      <a:pt x="1355" y="991"/>
                      <a:pt x="1355" y="991"/>
                    </a:cubicBezTo>
                    <a:cubicBezTo>
                      <a:pt x="1354" y="992"/>
                      <a:pt x="1354" y="992"/>
                      <a:pt x="1354" y="992"/>
                    </a:cubicBezTo>
                    <a:cubicBezTo>
                      <a:pt x="1354" y="993"/>
                      <a:pt x="1354" y="993"/>
                      <a:pt x="1354" y="993"/>
                    </a:cubicBezTo>
                    <a:cubicBezTo>
                      <a:pt x="1353" y="994"/>
                      <a:pt x="1353" y="994"/>
                      <a:pt x="1353" y="994"/>
                    </a:cubicBezTo>
                    <a:cubicBezTo>
                      <a:pt x="1352" y="997"/>
                      <a:pt x="1352" y="997"/>
                      <a:pt x="1352" y="997"/>
                    </a:cubicBezTo>
                    <a:cubicBezTo>
                      <a:pt x="1351" y="1000"/>
                      <a:pt x="1351" y="1000"/>
                      <a:pt x="1351" y="1000"/>
                    </a:cubicBezTo>
                    <a:cubicBezTo>
                      <a:pt x="1350" y="1002"/>
                      <a:pt x="1350" y="1002"/>
                      <a:pt x="1350" y="1002"/>
                    </a:cubicBezTo>
                    <a:cubicBezTo>
                      <a:pt x="1349" y="1003"/>
                      <a:pt x="1349" y="1003"/>
                      <a:pt x="1349" y="1003"/>
                    </a:cubicBezTo>
                    <a:cubicBezTo>
                      <a:pt x="1349" y="1001"/>
                      <a:pt x="1349" y="1001"/>
                      <a:pt x="1349" y="1001"/>
                    </a:cubicBezTo>
                    <a:cubicBezTo>
                      <a:pt x="1348" y="998"/>
                      <a:pt x="1348" y="998"/>
                      <a:pt x="1348" y="998"/>
                    </a:cubicBezTo>
                    <a:cubicBezTo>
                      <a:pt x="1348" y="997"/>
                      <a:pt x="1348" y="997"/>
                      <a:pt x="1348" y="997"/>
                    </a:cubicBezTo>
                    <a:lnTo>
                      <a:pt x="1350" y="995"/>
                    </a:lnTo>
                    <a:close/>
                    <a:moveTo>
                      <a:pt x="1362" y="1014"/>
                    </a:moveTo>
                    <a:cubicBezTo>
                      <a:pt x="1364" y="1014"/>
                      <a:pt x="1364" y="1014"/>
                      <a:pt x="1364" y="1014"/>
                    </a:cubicBezTo>
                    <a:cubicBezTo>
                      <a:pt x="1370" y="1014"/>
                      <a:pt x="1370" y="1014"/>
                      <a:pt x="1370" y="1014"/>
                    </a:cubicBezTo>
                    <a:cubicBezTo>
                      <a:pt x="1371" y="1014"/>
                      <a:pt x="1371" y="1014"/>
                      <a:pt x="1371" y="1014"/>
                    </a:cubicBezTo>
                    <a:cubicBezTo>
                      <a:pt x="1371" y="1015"/>
                      <a:pt x="1371" y="1015"/>
                      <a:pt x="1371" y="1015"/>
                    </a:cubicBezTo>
                    <a:cubicBezTo>
                      <a:pt x="1372" y="1017"/>
                      <a:pt x="1372" y="1017"/>
                      <a:pt x="1372" y="1017"/>
                    </a:cubicBezTo>
                    <a:cubicBezTo>
                      <a:pt x="1371" y="1017"/>
                      <a:pt x="1370" y="1018"/>
                      <a:pt x="1369" y="1018"/>
                    </a:cubicBezTo>
                    <a:cubicBezTo>
                      <a:pt x="1367" y="1019"/>
                      <a:pt x="1367" y="1019"/>
                      <a:pt x="1367" y="1019"/>
                    </a:cubicBezTo>
                    <a:cubicBezTo>
                      <a:pt x="1364" y="1020"/>
                      <a:pt x="1361" y="1021"/>
                      <a:pt x="1359" y="1022"/>
                    </a:cubicBezTo>
                    <a:cubicBezTo>
                      <a:pt x="1353" y="1013"/>
                      <a:pt x="1353" y="1013"/>
                      <a:pt x="1353" y="1013"/>
                    </a:cubicBezTo>
                    <a:lnTo>
                      <a:pt x="1362" y="1014"/>
                    </a:lnTo>
                    <a:close/>
                    <a:moveTo>
                      <a:pt x="1371" y="1001"/>
                    </a:moveTo>
                    <a:cubicBezTo>
                      <a:pt x="1369" y="996"/>
                      <a:pt x="1369" y="996"/>
                      <a:pt x="1369" y="996"/>
                    </a:cubicBezTo>
                    <a:cubicBezTo>
                      <a:pt x="1370" y="996"/>
                      <a:pt x="1370" y="996"/>
                      <a:pt x="1370" y="996"/>
                    </a:cubicBezTo>
                    <a:cubicBezTo>
                      <a:pt x="1373" y="993"/>
                      <a:pt x="1373" y="993"/>
                      <a:pt x="1373" y="993"/>
                    </a:cubicBezTo>
                    <a:cubicBezTo>
                      <a:pt x="1374" y="992"/>
                      <a:pt x="1374" y="992"/>
                      <a:pt x="1374" y="992"/>
                    </a:cubicBezTo>
                    <a:cubicBezTo>
                      <a:pt x="1375" y="991"/>
                      <a:pt x="1375" y="991"/>
                      <a:pt x="1375" y="991"/>
                    </a:cubicBezTo>
                    <a:cubicBezTo>
                      <a:pt x="1376" y="990"/>
                      <a:pt x="1376" y="990"/>
                      <a:pt x="1376" y="990"/>
                    </a:cubicBezTo>
                    <a:cubicBezTo>
                      <a:pt x="1376" y="990"/>
                      <a:pt x="1376" y="990"/>
                      <a:pt x="1376" y="990"/>
                    </a:cubicBezTo>
                    <a:cubicBezTo>
                      <a:pt x="1376" y="991"/>
                      <a:pt x="1376" y="991"/>
                      <a:pt x="1376" y="991"/>
                    </a:cubicBezTo>
                    <a:cubicBezTo>
                      <a:pt x="1376" y="992"/>
                      <a:pt x="1376" y="992"/>
                      <a:pt x="1376" y="992"/>
                    </a:cubicBezTo>
                    <a:cubicBezTo>
                      <a:pt x="1375" y="994"/>
                      <a:pt x="1375" y="994"/>
                      <a:pt x="1375" y="994"/>
                    </a:cubicBezTo>
                    <a:cubicBezTo>
                      <a:pt x="1375" y="995"/>
                      <a:pt x="1375" y="995"/>
                      <a:pt x="1375" y="995"/>
                    </a:cubicBezTo>
                    <a:cubicBezTo>
                      <a:pt x="1373" y="1000"/>
                      <a:pt x="1373" y="1000"/>
                      <a:pt x="1373" y="1000"/>
                    </a:cubicBezTo>
                    <a:cubicBezTo>
                      <a:pt x="1373" y="1002"/>
                      <a:pt x="1373" y="1002"/>
                      <a:pt x="1373" y="1002"/>
                    </a:cubicBezTo>
                    <a:cubicBezTo>
                      <a:pt x="1372" y="1003"/>
                      <a:pt x="1372" y="1003"/>
                      <a:pt x="1372" y="1003"/>
                    </a:cubicBezTo>
                    <a:cubicBezTo>
                      <a:pt x="1372" y="1003"/>
                      <a:pt x="1372" y="1003"/>
                      <a:pt x="1372" y="1003"/>
                    </a:cubicBezTo>
                    <a:cubicBezTo>
                      <a:pt x="1372" y="1003"/>
                      <a:pt x="1372" y="1003"/>
                      <a:pt x="1372" y="1003"/>
                    </a:cubicBezTo>
                    <a:lnTo>
                      <a:pt x="1371" y="1001"/>
                    </a:lnTo>
                    <a:close/>
                    <a:moveTo>
                      <a:pt x="1376" y="980"/>
                    </a:moveTo>
                    <a:cubicBezTo>
                      <a:pt x="1375" y="980"/>
                      <a:pt x="1375" y="980"/>
                      <a:pt x="1375" y="980"/>
                    </a:cubicBezTo>
                    <a:cubicBezTo>
                      <a:pt x="1373" y="980"/>
                      <a:pt x="1373" y="980"/>
                      <a:pt x="1373" y="980"/>
                    </a:cubicBezTo>
                    <a:cubicBezTo>
                      <a:pt x="1368" y="980"/>
                      <a:pt x="1368" y="980"/>
                      <a:pt x="1368" y="980"/>
                    </a:cubicBezTo>
                    <a:cubicBezTo>
                      <a:pt x="1366" y="980"/>
                      <a:pt x="1366" y="980"/>
                      <a:pt x="1366" y="980"/>
                    </a:cubicBezTo>
                    <a:cubicBezTo>
                      <a:pt x="1367" y="979"/>
                      <a:pt x="1367" y="979"/>
                      <a:pt x="1367" y="979"/>
                    </a:cubicBezTo>
                    <a:cubicBezTo>
                      <a:pt x="1369" y="976"/>
                      <a:pt x="1369" y="976"/>
                      <a:pt x="1369" y="976"/>
                    </a:cubicBezTo>
                    <a:cubicBezTo>
                      <a:pt x="1370" y="975"/>
                      <a:pt x="1370" y="975"/>
                      <a:pt x="1370" y="975"/>
                    </a:cubicBezTo>
                    <a:cubicBezTo>
                      <a:pt x="1370" y="974"/>
                      <a:pt x="1370" y="974"/>
                      <a:pt x="1370" y="974"/>
                    </a:cubicBezTo>
                    <a:cubicBezTo>
                      <a:pt x="1371" y="973"/>
                      <a:pt x="1371" y="973"/>
                      <a:pt x="1371" y="973"/>
                    </a:cubicBezTo>
                    <a:cubicBezTo>
                      <a:pt x="1371" y="972"/>
                      <a:pt x="1371" y="972"/>
                      <a:pt x="1371" y="972"/>
                    </a:cubicBezTo>
                    <a:cubicBezTo>
                      <a:pt x="1373" y="974"/>
                      <a:pt x="1373" y="974"/>
                      <a:pt x="1373" y="974"/>
                    </a:cubicBezTo>
                    <a:cubicBezTo>
                      <a:pt x="1377" y="980"/>
                      <a:pt x="1377" y="980"/>
                      <a:pt x="1377" y="980"/>
                    </a:cubicBezTo>
                    <a:lnTo>
                      <a:pt x="1376" y="980"/>
                    </a:lnTo>
                    <a:close/>
                    <a:moveTo>
                      <a:pt x="1375" y="968"/>
                    </a:moveTo>
                    <a:cubicBezTo>
                      <a:pt x="1375" y="967"/>
                      <a:pt x="1375" y="967"/>
                      <a:pt x="1375" y="967"/>
                    </a:cubicBezTo>
                    <a:cubicBezTo>
                      <a:pt x="1376" y="966"/>
                      <a:pt x="1376" y="966"/>
                      <a:pt x="1376" y="966"/>
                    </a:cubicBezTo>
                    <a:cubicBezTo>
                      <a:pt x="1377" y="964"/>
                      <a:pt x="1377" y="964"/>
                      <a:pt x="1377" y="964"/>
                    </a:cubicBezTo>
                    <a:cubicBezTo>
                      <a:pt x="1379" y="961"/>
                      <a:pt x="1379" y="961"/>
                      <a:pt x="1379" y="961"/>
                    </a:cubicBezTo>
                    <a:cubicBezTo>
                      <a:pt x="1379" y="966"/>
                      <a:pt x="1379" y="966"/>
                      <a:pt x="1379" y="966"/>
                    </a:cubicBezTo>
                    <a:cubicBezTo>
                      <a:pt x="1379" y="969"/>
                      <a:pt x="1379" y="969"/>
                      <a:pt x="1379" y="969"/>
                    </a:cubicBezTo>
                    <a:cubicBezTo>
                      <a:pt x="1379" y="971"/>
                      <a:pt x="1379" y="971"/>
                      <a:pt x="1379" y="971"/>
                    </a:cubicBezTo>
                    <a:cubicBezTo>
                      <a:pt x="1379" y="974"/>
                      <a:pt x="1379" y="974"/>
                      <a:pt x="1379" y="974"/>
                    </a:cubicBezTo>
                    <a:lnTo>
                      <a:pt x="1375" y="968"/>
                    </a:lnTo>
                    <a:close/>
                    <a:moveTo>
                      <a:pt x="1379" y="945"/>
                    </a:moveTo>
                    <a:cubicBezTo>
                      <a:pt x="1378" y="944"/>
                      <a:pt x="1378" y="944"/>
                      <a:pt x="1378" y="944"/>
                    </a:cubicBezTo>
                    <a:cubicBezTo>
                      <a:pt x="1379" y="942"/>
                      <a:pt x="1379" y="942"/>
                      <a:pt x="1379" y="942"/>
                    </a:cubicBezTo>
                    <a:cubicBezTo>
                      <a:pt x="1379" y="945"/>
                      <a:pt x="1379" y="945"/>
                      <a:pt x="1379" y="945"/>
                    </a:cubicBezTo>
                    <a:cubicBezTo>
                      <a:pt x="1379" y="946"/>
                      <a:pt x="1379" y="946"/>
                      <a:pt x="1379" y="946"/>
                    </a:cubicBezTo>
                    <a:lnTo>
                      <a:pt x="1379" y="945"/>
                    </a:lnTo>
                    <a:close/>
                    <a:moveTo>
                      <a:pt x="1379" y="922"/>
                    </a:moveTo>
                    <a:cubicBezTo>
                      <a:pt x="1379" y="922"/>
                      <a:pt x="1379" y="922"/>
                      <a:pt x="1379" y="922"/>
                    </a:cubicBezTo>
                    <a:cubicBezTo>
                      <a:pt x="1376" y="922"/>
                      <a:pt x="1376" y="922"/>
                      <a:pt x="1376" y="922"/>
                    </a:cubicBezTo>
                    <a:cubicBezTo>
                      <a:pt x="1373" y="922"/>
                      <a:pt x="1373" y="922"/>
                      <a:pt x="1373" y="922"/>
                    </a:cubicBezTo>
                    <a:cubicBezTo>
                      <a:pt x="1369" y="922"/>
                      <a:pt x="1369" y="922"/>
                      <a:pt x="1369" y="922"/>
                    </a:cubicBezTo>
                    <a:cubicBezTo>
                      <a:pt x="1366" y="922"/>
                      <a:pt x="1366" y="922"/>
                      <a:pt x="1366" y="922"/>
                    </a:cubicBezTo>
                    <a:cubicBezTo>
                      <a:pt x="1362" y="922"/>
                      <a:pt x="1362" y="922"/>
                      <a:pt x="1362" y="922"/>
                    </a:cubicBezTo>
                    <a:cubicBezTo>
                      <a:pt x="1362" y="922"/>
                      <a:pt x="1362" y="922"/>
                      <a:pt x="1362" y="922"/>
                    </a:cubicBezTo>
                    <a:cubicBezTo>
                      <a:pt x="1362" y="922"/>
                      <a:pt x="1362" y="922"/>
                      <a:pt x="1362" y="922"/>
                    </a:cubicBezTo>
                    <a:cubicBezTo>
                      <a:pt x="1360" y="922"/>
                      <a:pt x="1360" y="922"/>
                      <a:pt x="1360" y="922"/>
                    </a:cubicBezTo>
                    <a:cubicBezTo>
                      <a:pt x="1355" y="922"/>
                      <a:pt x="1355" y="922"/>
                      <a:pt x="1355" y="922"/>
                    </a:cubicBezTo>
                    <a:cubicBezTo>
                      <a:pt x="1353" y="922"/>
                      <a:pt x="1353" y="922"/>
                      <a:pt x="1353" y="922"/>
                    </a:cubicBezTo>
                    <a:cubicBezTo>
                      <a:pt x="1353" y="922"/>
                      <a:pt x="1353" y="922"/>
                      <a:pt x="1353" y="922"/>
                    </a:cubicBezTo>
                    <a:cubicBezTo>
                      <a:pt x="1353" y="922"/>
                      <a:pt x="1353" y="922"/>
                      <a:pt x="1353" y="922"/>
                    </a:cubicBezTo>
                    <a:cubicBezTo>
                      <a:pt x="1354" y="922"/>
                      <a:pt x="1354" y="922"/>
                      <a:pt x="1354" y="922"/>
                    </a:cubicBezTo>
                    <a:cubicBezTo>
                      <a:pt x="1358" y="920"/>
                      <a:pt x="1358" y="920"/>
                      <a:pt x="1358" y="920"/>
                    </a:cubicBezTo>
                    <a:cubicBezTo>
                      <a:pt x="1362" y="918"/>
                      <a:pt x="1362" y="918"/>
                      <a:pt x="1362" y="918"/>
                    </a:cubicBezTo>
                    <a:cubicBezTo>
                      <a:pt x="1364" y="917"/>
                      <a:pt x="1364" y="917"/>
                      <a:pt x="1364" y="917"/>
                    </a:cubicBezTo>
                    <a:cubicBezTo>
                      <a:pt x="1367" y="916"/>
                      <a:pt x="1367" y="916"/>
                      <a:pt x="1367" y="916"/>
                    </a:cubicBezTo>
                    <a:cubicBezTo>
                      <a:pt x="1369" y="915"/>
                      <a:pt x="1369" y="915"/>
                      <a:pt x="1369" y="915"/>
                    </a:cubicBezTo>
                    <a:cubicBezTo>
                      <a:pt x="1371" y="914"/>
                      <a:pt x="1371" y="914"/>
                      <a:pt x="1371" y="914"/>
                    </a:cubicBezTo>
                    <a:cubicBezTo>
                      <a:pt x="1372" y="913"/>
                      <a:pt x="1372" y="913"/>
                      <a:pt x="1372" y="913"/>
                    </a:cubicBezTo>
                    <a:cubicBezTo>
                      <a:pt x="1373" y="913"/>
                      <a:pt x="1373" y="913"/>
                      <a:pt x="1373" y="913"/>
                    </a:cubicBezTo>
                    <a:cubicBezTo>
                      <a:pt x="1376" y="912"/>
                      <a:pt x="1376" y="912"/>
                      <a:pt x="1376" y="912"/>
                    </a:cubicBezTo>
                    <a:cubicBezTo>
                      <a:pt x="1378" y="911"/>
                      <a:pt x="1378" y="911"/>
                      <a:pt x="1378" y="911"/>
                    </a:cubicBezTo>
                    <a:cubicBezTo>
                      <a:pt x="1380" y="910"/>
                      <a:pt x="1380" y="910"/>
                      <a:pt x="1380" y="910"/>
                    </a:cubicBezTo>
                    <a:cubicBezTo>
                      <a:pt x="1382" y="909"/>
                      <a:pt x="1382" y="909"/>
                      <a:pt x="1382" y="909"/>
                    </a:cubicBezTo>
                    <a:cubicBezTo>
                      <a:pt x="1381" y="911"/>
                      <a:pt x="1381" y="911"/>
                      <a:pt x="1381" y="911"/>
                    </a:cubicBezTo>
                    <a:cubicBezTo>
                      <a:pt x="1381" y="914"/>
                      <a:pt x="1381" y="914"/>
                      <a:pt x="1381" y="914"/>
                    </a:cubicBezTo>
                    <a:cubicBezTo>
                      <a:pt x="1380" y="916"/>
                      <a:pt x="1380" y="916"/>
                      <a:pt x="1380" y="916"/>
                    </a:cubicBezTo>
                    <a:cubicBezTo>
                      <a:pt x="1379" y="920"/>
                      <a:pt x="1379" y="920"/>
                      <a:pt x="1379" y="920"/>
                    </a:cubicBezTo>
                    <a:cubicBezTo>
                      <a:pt x="1379" y="920"/>
                      <a:pt x="1379" y="920"/>
                      <a:pt x="1379" y="920"/>
                    </a:cubicBezTo>
                    <a:lnTo>
                      <a:pt x="1379" y="922"/>
                    </a:lnTo>
                    <a:close/>
                    <a:moveTo>
                      <a:pt x="1354" y="927"/>
                    </a:moveTo>
                    <a:cubicBezTo>
                      <a:pt x="1357" y="927"/>
                      <a:pt x="1357" y="927"/>
                      <a:pt x="1357" y="927"/>
                    </a:cubicBezTo>
                    <a:cubicBezTo>
                      <a:pt x="1356" y="929"/>
                      <a:pt x="1356" y="929"/>
                      <a:pt x="1356" y="929"/>
                    </a:cubicBezTo>
                    <a:cubicBezTo>
                      <a:pt x="1355" y="930"/>
                      <a:pt x="1355" y="930"/>
                      <a:pt x="1355" y="930"/>
                    </a:cubicBezTo>
                    <a:cubicBezTo>
                      <a:pt x="1354" y="931"/>
                      <a:pt x="1354" y="931"/>
                      <a:pt x="1354" y="931"/>
                    </a:cubicBezTo>
                    <a:cubicBezTo>
                      <a:pt x="1352" y="934"/>
                      <a:pt x="1352" y="934"/>
                      <a:pt x="1352" y="934"/>
                    </a:cubicBezTo>
                    <a:cubicBezTo>
                      <a:pt x="1351" y="934"/>
                      <a:pt x="1351" y="934"/>
                      <a:pt x="1351" y="934"/>
                    </a:cubicBezTo>
                    <a:cubicBezTo>
                      <a:pt x="1346" y="927"/>
                      <a:pt x="1346" y="927"/>
                      <a:pt x="1346" y="927"/>
                    </a:cubicBezTo>
                    <a:cubicBezTo>
                      <a:pt x="1350" y="927"/>
                      <a:pt x="1350" y="927"/>
                      <a:pt x="1350" y="927"/>
                    </a:cubicBezTo>
                    <a:cubicBezTo>
                      <a:pt x="1352" y="927"/>
                      <a:pt x="1352" y="927"/>
                      <a:pt x="1352" y="927"/>
                    </a:cubicBezTo>
                    <a:lnTo>
                      <a:pt x="1354" y="927"/>
                    </a:lnTo>
                    <a:close/>
                    <a:moveTo>
                      <a:pt x="1347" y="937"/>
                    </a:moveTo>
                    <a:cubicBezTo>
                      <a:pt x="1348" y="939"/>
                      <a:pt x="1348" y="939"/>
                      <a:pt x="1348" y="939"/>
                    </a:cubicBezTo>
                    <a:cubicBezTo>
                      <a:pt x="1348" y="939"/>
                      <a:pt x="1348" y="939"/>
                      <a:pt x="1348" y="939"/>
                    </a:cubicBezTo>
                    <a:cubicBezTo>
                      <a:pt x="1348" y="940"/>
                      <a:pt x="1348" y="940"/>
                      <a:pt x="1348" y="940"/>
                    </a:cubicBezTo>
                    <a:cubicBezTo>
                      <a:pt x="1346" y="943"/>
                      <a:pt x="1346" y="943"/>
                      <a:pt x="1346" y="943"/>
                    </a:cubicBezTo>
                    <a:cubicBezTo>
                      <a:pt x="1344" y="945"/>
                      <a:pt x="1344" y="945"/>
                      <a:pt x="1344" y="945"/>
                    </a:cubicBezTo>
                    <a:cubicBezTo>
                      <a:pt x="1344" y="941"/>
                      <a:pt x="1344" y="941"/>
                      <a:pt x="1344" y="941"/>
                    </a:cubicBezTo>
                    <a:cubicBezTo>
                      <a:pt x="1344" y="937"/>
                      <a:pt x="1344" y="937"/>
                      <a:pt x="1344" y="937"/>
                    </a:cubicBezTo>
                    <a:cubicBezTo>
                      <a:pt x="1344" y="935"/>
                      <a:pt x="1344" y="935"/>
                      <a:pt x="1344" y="935"/>
                    </a:cubicBezTo>
                    <a:cubicBezTo>
                      <a:pt x="1344" y="935"/>
                      <a:pt x="1344" y="935"/>
                      <a:pt x="1344" y="935"/>
                    </a:cubicBezTo>
                    <a:lnTo>
                      <a:pt x="1347" y="937"/>
                    </a:lnTo>
                    <a:close/>
                    <a:moveTo>
                      <a:pt x="1346" y="1008"/>
                    </a:moveTo>
                    <a:cubicBezTo>
                      <a:pt x="1343" y="1008"/>
                      <a:pt x="1343" y="1008"/>
                      <a:pt x="1343" y="1008"/>
                    </a:cubicBezTo>
                    <a:cubicBezTo>
                      <a:pt x="1338" y="1008"/>
                      <a:pt x="1338" y="1008"/>
                      <a:pt x="1338" y="1008"/>
                    </a:cubicBezTo>
                    <a:cubicBezTo>
                      <a:pt x="1333" y="1008"/>
                      <a:pt x="1333" y="1008"/>
                      <a:pt x="1333" y="1008"/>
                    </a:cubicBezTo>
                    <a:cubicBezTo>
                      <a:pt x="1336" y="1006"/>
                      <a:pt x="1336" y="1006"/>
                      <a:pt x="1336" y="1006"/>
                    </a:cubicBezTo>
                    <a:cubicBezTo>
                      <a:pt x="1338" y="1004"/>
                      <a:pt x="1338" y="1004"/>
                      <a:pt x="1338" y="1004"/>
                    </a:cubicBezTo>
                    <a:cubicBezTo>
                      <a:pt x="1343" y="1000"/>
                      <a:pt x="1343" y="1000"/>
                      <a:pt x="1343" y="1000"/>
                    </a:cubicBezTo>
                    <a:lnTo>
                      <a:pt x="1346" y="1008"/>
                    </a:lnTo>
                    <a:close/>
                    <a:moveTo>
                      <a:pt x="1335" y="1001"/>
                    </a:moveTo>
                    <a:cubicBezTo>
                      <a:pt x="1334" y="1001"/>
                      <a:pt x="1334" y="1001"/>
                      <a:pt x="1334" y="1001"/>
                    </a:cubicBezTo>
                    <a:cubicBezTo>
                      <a:pt x="1334" y="1001"/>
                      <a:pt x="1334" y="1001"/>
                      <a:pt x="1334" y="1001"/>
                    </a:cubicBezTo>
                    <a:cubicBezTo>
                      <a:pt x="1339" y="992"/>
                      <a:pt x="1339" y="992"/>
                      <a:pt x="1339" y="992"/>
                    </a:cubicBezTo>
                    <a:cubicBezTo>
                      <a:pt x="1340" y="990"/>
                      <a:pt x="1340" y="990"/>
                      <a:pt x="1340" y="990"/>
                    </a:cubicBezTo>
                    <a:cubicBezTo>
                      <a:pt x="1341" y="989"/>
                      <a:pt x="1341" y="989"/>
                      <a:pt x="1341" y="989"/>
                    </a:cubicBezTo>
                    <a:cubicBezTo>
                      <a:pt x="1341" y="991"/>
                      <a:pt x="1341" y="991"/>
                      <a:pt x="1341" y="991"/>
                    </a:cubicBezTo>
                    <a:cubicBezTo>
                      <a:pt x="1342" y="994"/>
                      <a:pt x="1342" y="994"/>
                      <a:pt x="1342" y="994"/>
                    </a:cubicBezTo>
                    <a:cubicBezTo>
                      <a:pt x="1342" y="995"/>
                      <a:pt x="1342" y="995"/>
                      <a:pt x="1342" y="995"/>
                    </a:cubicBezTo>
                    <a:lnTo>
                      <a:pt x="1335" y="1001"/>
                    </a:lnTo>
                    <a:close/>
                    <a:moveTo>
                      <a:pt x="1339" y="972"/>
                    </a:moveTo>
                    <a:cubicBezTo>
                      <a:pt x="1339" y="974"/>
                      <a:pt x="1339" y="974"/>
                      <a:pt x="1339" y="974"/>
                    </a:cubicBezTo>
                    <a:cubicBezTo>
                      <a:pt x="1335" y="969"/>
                      <a:pt x="1335" y="969"/>
                      <a:pt x="1335" y="969"/>
                    </a:cubicBezTo>
                    <a:cubicBezTo>
                      <a:pt x="1334" y="968"/>
                      <a:pt x="1334" y="968"/>
                      <a:pt x="1334" y="968"/>
                    </a:cubicBezTo>
                    <a:cubicBezTo>
                      <a:pt x="1335" y="967"/>
                      <a:pt x="1335" y="967"/>
                      <a:pt x="1335" y="967"/>
                    </a:cubicBezTo>
                    <a:cubicBezTo>
                      <a:pt x="1335" y="966"/>
                      <a:pt x="1335" y="966"/>
                      <a:pt x="1335" y="966"/>
                    </a:cubicBezTo>
                    <a:cubicBezTo>
                      <a:pt x="1337" y="964"/>
                      <a:pt x="1337" y="964"/>
                      <a:pt x="1337" y="964"/>
                    </a:cubicBezTo>
                    <a:cubicBezTo>
                      <a:pt x="1339" y="961"/>
                      <a:pt x="1339" y="961"/>
                      <a:pt x="1339" y="961"/>
                    </a:cubicBezTo>
                    <a:cubicBezTo>
                      <a:pt x="1339" y="966"/>
                      <a:pt x="1339" y="966"/>
                      <a:pt x="1339" y="966"/>
                    </a:cubicBezTo>
                    <a:cubicBezTo>
                      <a:pt x="1339" y="970"/>
                      <a:pt x="1339" y="970"/>
                      <a:pt x="1339" y="970"/>
                    </a:cubicBezTo>
                    <a:cubicBezTo>
                      <a:pt x="1339" y="971"/>
                      <a:pt x="1339" y="971"/>
                      <a:pt x="1339" y="971"/>
                    </a:cubicBezTo>
                    <a:lnTo>
                      <a:pt x="1339" y="972"/>
                    </a:lnTo>
                    <a:close/>
                    <a:moveTo>
                      <a:pt x="1339" y="937"/>
                    </a:moveTo>
                    <a:cubicBezTo>
                      <a:pt x="1339" y="941"/>
                      <a:pt x="1339" y="941"/>
                      <a:pt x="1339" y="941"/>
                    </a:cubicBezTo>
                    <a:cubicBezTo>
                      <a:pt x="1339" y="943"/>
                      <a:pt x="1339" y="943"/>
                      <a:pt x="1339" y="943"/>
                    </a:cubicBezTo>
                    <a:cubicBezTo>
                      <a:pt x="1339" y="945"/>
                      <a:pt x="1339" y="945"/>
                      <a:pt x="1339" y="945"/>
                    </a:cubicBezTo>
                    <a:cubicBezTo>
                      <a:pt x="1339" y="945"/>
                      <a:pt x="1339" y="945"/>
                      <a:pt x="1339" y="945"/>
                    </a:cubicBezTo>
                    <a:cubicBezTo>
                      <a:pt x="1338" y="944"/>
                      <a:pt x="1338" y="944"/>
                      <a:pt x="1338" y="944"/>
                    </a:cubicBezTo>
                    <a:cubicBezTo>
                      <a:pt x="1335" y="940"/>
                      <a:pt x="1335" y="940"/>
                      <a:pt x="1335" y="940"/>
                    </a:cubicBezTo>
                    <a:cubicBezTo>
                      <a:pt x="1335" y="939"/>
                      <a:pt x="1335" y="939"/>
                      <a:pt x="1335" y="939"/>
                    </a:cubicBezTo>
                    <a:cubicBezTo>
                      <a:pt x="1335" y="938"/>
                      <a:pt x="1335" y="938"/>
                      <a:pt x="1335" y="938"/>
                    </a:cubicBezTo>
                    <a:cubicBezTo>
                      <a:pt x="1337" y="935"/>
                      <a:pt x="1337" y="935"/>
                      <a:pt x="1337" y="935"/>
                    </a:cubicBezTo>
                    <a:cubicBezTo>
                      <a:pt x="1339" y="933"/>
                      <a:pt x="1339" y="933"/>
                      <a:pt x="1339" y="933"/>
                    </a:cubicBezTo>
                    <a:lnTo>
                      <a:pt x="1339" y="937"/>
                    </a:lnTo>
                    <a:close/>
                    <a:moveTo>
                      <a:pt x="1328" y="956"/>
                    </a:moveTo>
                    <a:cubicBezTo>
                      <a:pt x="1334" y="956"/>
                      <a:pt x="1334" y="956"/>
                      <a:pt x="1334" y="956"/>
                    </a:cubicBezTo>
                    <a:cubicBezTo>
                      <a:pt x="1336" y="956"/>
                      <a:pt x="1336" y="956"/>
                      <a:pt x="1336" y="956"/>
                    </a:cubicBezTo>
                    <a:cubicBezTo>
                      <a:pt x="1337" y="956"/>
                      <a:pt x="1337" y="956"/>
                      <a:pt x="1337" y="956"/>
                    </a:cubicBezTo>
                    <a:cubicBezTo>
                      <a:pt x="1336" y="956"/>
                      <a:pt x="1336" y="956"/>
                      <a:pt x="1336" y="956"/>
                    </a:cubicBezTo>
                    <a:cubicBezTo>
                      <a:pt x="1336" y="957"/>
                      <a:pt x="1336" y="957"/>
                      <a:pt x="1336" y="957"/>
                    </a:cubicBezTo>
                    <a:cubicBezTo>
                      <a:pt x="1333" y="961"/>
                      <a:pt x="1333" y="961"/>
                      <a:pt x="1333" y="961"/>
                    </a:cubicBezTo>
                    <a:cubicBezTo>
                      <a:pt x="1332" y="963"/>
                      <a:pt x="1332" y="963"/>
                      <a:pt x="1332" y="963"/>
                    </a:cubicBezTo>
                    <a:cubicBezTo>
                      <a:pt x="1331" y="963"/>
                      <a:pt x="1331" y="963"/>
                      <a:pt x="1331" y="963"/>
                    </a:cubicBezTo>
                    <a:cubicBezTo>
                      <a:pt x="1329" y="960"/>
                      <a:pt x="1329" y="960"/>
                      <a:pt x="1329" y="960"/>
                    </a:cubicBezTo>
                    <a:cubicBezTo>
                      <a:pt x="1326" y="956"/>
                      <a:pt x="1326" y="956"/>
                      <a:pt x="1326" y="956"/>
                    </a:cubicBezTo>
                    <a:lnTo>
                      <a:pt x="1328" y="956"/>
                    </a:lnTo>
                    <a:close/>
                    <a:moveTo>
                      <a:pt x="1330" y="975"/>
                    </a:moveTo>
                    <a:cubicBezTo>
                      <a:pt x="1331" y="972"/>
                      <a:pt x="1331" y="972"/>
                      <a:pt x="1331" y="972"/>
                    </a:cubicBezTo>
                    <a:cubicBezTo>
                      <a:pt x="1331" y="972"/>
                      <a:pt x="1331" y="972"/>
                      <a:pt x="1331" y="972"/>
                    </a:cubicBezTo>
                    <a:cubicBezTo>
                      <a:pt x="1333" y="974"/>
                      <a:pt x="1333" y="974"/>
                      <a:pt x="1333" y="974"/>
                    </a:cubicBezTo>
                    <a:cubicBezTo>
                      <a:pt x="1337" y="979"/>
                      <a:pt x="1337" y="979"/>
                      <a:pt x="1337" y="979"/>
                    </a:cubicBezTo>
                    <a:cubicBezTo>
                      <a:pt x="1335" y="979"/>
                      <a:pt x="1335" y="979"/>
                      <a:pt x="1335" y="979"/>
                    </a:cubicBezTo>
                    <a:cubicBezTo>
                      <a:pt x="1329" y="979"/>
                      <a:pt x="1329" y="979"/>
                      <a:pt x="1329" y="979"/>
                    </a:cubicBezTo>
                    <a:cubicBezTo>
                      <a:pt x="1326" y="979"/>
                      <a:pt x="1326" y="979"/>
                      <a:pt x="1326" y="979"/>
                    </a:cubicBezTo>
                    <a:cubicBezTo>
                      <a:pt x="1326" y="979"/>
                      <a:pt x="1326" y="979"/>
                      <a:pt x="1326" y="979"/>
                    </a:cubicBezTo>
                    <a:cubicBezTo>
                      <a:pt x="1326" y="979"/>
                      <a:pt x="1326" y="979"/>
                      <a:pt x="1326" y="979"/>
                    </a:cubicBezTo>
                    <a:cubicBezTo>
                      <a:pt x="1327" y="978"/>
                      <a:pt x="1327" y="978"/>
                      <a:pt x="1327" y="978"/>
                    </a:cubicBezTo>
                    <a:lnTo>
                      <a:pt x="1330" y="975"/>
                    </a:lnTo>
                    <a:close/>
                    <a:moveTo>
                      <a:pt x="1332" y="985"/>
                    </a:moveTo>
                    <a:cubicBezTo>
                      <a:pt x="1334" y="985"/>
                      <a:pt x="1334" y="985"/>
                      <a:pt x="1334" y="985"/>
                    </a:cubicBezTo>
                    <a:cubicBezTo>
                      <a:pt x="1334" y="985"/>
                      <a:pt x="1334" y="985"/>
                      <a:pt x="1334" y="985"/>
                    </a:cubicBezTo>
                    <a:cubicBezTo>
                      <a:pt x="1334" y="985"/>
                      <a:pt x="1334" y="985"/>
                      <a:pt x="1334" y="985"/>
                    </a:cubicBezTo>
                    <a:cubicBezTo>
                      <a:pt x="1333" y="986"/>
                      <a:pt x="1333" y="986"/>
                      <a:pt x="1333" y="986"/>
                    </a:cubicBezTo>
                    <a:cubicBezTo>
                      <a:pt x="1326" y="992"/>
                      <a:pt x="1326" y="992"/>
                      <a:pt x="1326" y="992"/>
                    </a:cubicBezTo>
                    <a:cubicBezTo>
                      <a:pt x="1324" y="985"/>
                      <a:pt x="1324" y="985"/>
                      <a:pt x="1324" y="985"/>
                    </a:cubicBezTo>
                    <a:lnTo>
                      <a:pt x="1332" y="985"/>
                    </a:lnTo>
                    <a:close/>
                    <a:moveTo>
                      <a:pt x="1329" y="995"/>
                    </a:moveTo>
                    <a:cubicBezTo>
                      <a:pt x="1333" y="992"/>
                      <a:pt x="1333" y="992"/>
                      <a:pt x="1333" y="992"/>
                    </a:cubicBezTo>
                    <a:cubicBezTo>
                      <a:pt x="1331" y="997"/>
                      <a:pt x="1331" y="997"/>
                      <a:pt x="1331" y="997"/>
                    </a:cubicBezTo>
                    <a:cubicBezTo>
                      <a:pt x="1329" y="1000"/>
                      <a:pt x="1329" y="1000"/>
                      <a:pt x="1329" y="1000"/>
                    </a:cubicBezTo>
                    <a:cubicBezTo>
                      <a:pt x="1327" y="1003"/>
                      <a:pt x="1327" y="1003"/>
                      <a:pt x="1327" y="1003"/>
                    </a:cubicBezTo>
                    <a:cubicBezTo>
                      <a:pt x="1327" y="998"/>
                      <a:pt x="1327" y="998"/>
                      <a:pt x="1327" y="998"/>
                    </a:cubicBezTo>
                    <a:cubicBezTo>
                      <a:pt x="1326" y="997"/>
                      <a:pt x="1326" y="997"/>
                      <a:pt x="1326" y="997"/>
                    </a:cubicBezTo>
                    <a:lnTo>
                      <a:pt x="1329" y="995"/>
                    </a:lnTo>
                    <a:close/>
                    <a:moveTo>
                      <a:pt x="1335" y="1013"/>
                    </a:moveTo>
                    <a:cubicBezTo>
                      <a:pt x="1343" y="1013"/>
                      <a:pt x="1343" y="1013"/>
                      <a:pt x="1343" y="1013"/>
                    </a:cubicBezTo>
                    <a:cubicBezTo>
                      <a:pt x="1347" y="1013"/>
                      <a:pt x="1347" y="1013"/>
                      <a:pt x="1347" y="1013"/>
                    </a:cubicBezTo>
                    <a:cubicBezTo>
                      <a:pt x="1354" y="1024"/>
                      <a:pt x="1354" y="1024"/>
                      <a:pt x="1354" y="1024"/>
                    </a:cubicBezTo>
                    <a:cubicBezTo>
                      <a:pt x="1353" y="1024"/>
                      <a:pt x="1353" y="1024"/>
                      <a:pt x="1353" y="1024"/>
                    </a:cubicBezTo>
                    <a:cubicBezTo>
                      <a:pt x="1352" y="1024"/>
                      <a:pt x="1350" y="1025"/>
                      <a:pt x="1348" y="1026"/>
                    </a:cubicBezTo>
                    <a:cubicBezTo>
                      <a:pt x="1347" y="1026"/>
                      <a:pt x="1346" y="1027"/>
                      <a:pt x="1345" y="1027"/>
                    </a:cubicBezTo>
                    <a:cubicBezTo>
                      <a:pt x="1344" y="1028"/>
                      <a:pt x="1343" y="1028"/>
                      <a:pt x="1342" y="1029"/>
                    </a:cubicBezTo>
                    <a:cubicBezTo>
                      <a:pt x="1332" y="1015"/>
                      <a:pt x="1332" y="1015"/>
                      <a:pt x="1332" y="1015"/>
                    </a:cubicBezTo>
                    <a:cubicBezTo>
                      <a:pt x="1331" y="1013"/>
                      <a:pt x="1331" y="1013"/>
                      <a:pt x="1331" y="1013"/>
                    </a:cubicBezTo>
                    <a:lnTo>
                      <a:pt x="1335" y="1013"/>
                    </a:lnTo>
                    <a:close/>
                    <a:moveTo>
                      <a:pt x="1341" y="1035"/>
                    </a:moveTo>
                    <a:cubicBezTo>
                      <a:pt x="1346" y="1043"/>
                      <a:pt x="1346" y="1043"/>
                      <a:pt x="1346" y="1043"/>
                    </a:cubicBezTo>
                    <a:cubicBezTo>
                      <a:pt x="1348" y="1045"/>
                      <a:pt x="1348" y="1045"/>
                      <a:pt x="1348" y="1045"/>
                    </a:cubicBezTo>
                    <a:cubicBezTo>
                      <a:pt x="1347" y="1046"/>
                      <a:pt x="1347" y="1046"/>
                      <a:pt x="1347" y="1046"/>
                    </a:cubicBezTo>
                    <a:cubicBezTo>
                      <a:pt x="1346" y="1046"/>
                      <a:pt x="1346" y="1046"/>
                      <a:pt x="1346" y="1047"/>
                    </a:cubicBezTo>
                    <a:cubicBezTo>
                      <a:pt x="1346" y="1047"/>
                      <a:pt x="1346" y="1047"/>
                      <a:pt x="1346" y="1047"/>
                    </a:cubicBezTo>
                    <a:cubicBezTo>
                      <a:pt x="1345" y="1047"/>
                      <a:pt x="1343" y="1048"/>
                      <a:pt x="1342" y="1049"/>
                    </a:cubicBezTo>
                    <a:cubicBezTo>
                      <a:pt x="1341" y="1050"/>
                      <a:pt x="1340" y="1050"/>
                      <a:pt x="1339" y="1051"/>
                    </a:cubicBezTo>
                    <a:cubicBezTo>
                      <a:pt x="1339" y="1051"/>
                      <a:pt x="1339" y="1051"/>
                      <a:pt x="1339" y="1051"/>
                    </a:cubicBezTo>
                    <a:cubicBezTo>
                      <a:pt x="1330" y="1042"/>
                      <a:pt x="1330" y="1042"/>
                      <a:pt x="1330" y="1042"/>
                    </a:cubicBezTo>
                    <a:cubicBezTo>
                      <a:pt x="1330" y="1041"/>
                      <a:pt x="1330" y="1041"/>
                      <a:pt x="1330" y="1041"/>
                    </a:cubicBezTo>
                    <a:cubicBezTo>
                      <a:pt x="1331" y="1041"/>
                      <a:pt x="1331" y="1040"/>
                      <a:pt x="1332" y="1040"/>
                    </a:cubicBezTo>
                    <a:cubicBezTo>
                      <a:pt x="1335" y="1039"/>
                      <a:pt x="1337" y="1037"/>
                      <a:pt x="1339" y="1036"/>
                    </a:cubicBezTo>
                    <a:lnTo>
                      <a:pt x="1341" y="1035"/>
                    </a:lnTo>
                    <a:close/>
                    <a:moveTo>
                      <a:pt x="1345" y="1033"/>
                    </a:moveTo>
                    <a:cubicBezTo>
                      <a:pt x="1347" y="1032"/>
                      <a:pt x="1348" y="1032"/>
                      <a:pt x="1349" y="1031"/>
                    </a:cubicBezTo>
                    <a:cubicBezTo>
                      <a:pt x="1350" y="1031"/>
                      <a:pt x="1351" y="1030"/>
                      <a:pt x="1352" y="1030"/>
                    </a:cubicBezTo>
                    <a:cubicBezTo>
                      <a:pt x="1353" y="1029"/>
                      <a:pt x="1355" y="1029"/>
                      <a:pt x="1356" y="1028"/>
                    </a:cubicBezTo>
                    <a:cubicBezTo>
                      <a:pt x="1363" y="1038"/>
                      <a:pt x="1363" y="1038"/>
                      <a:pt x="1363" y="1038"/>
                    </a:cubicBezTo>
                    <a:cubicBezTo>
                      <a:pt x="1361" y="1039"/>
                      <a:pt x="1361" y="1039"/>
                      <a:pt x="1361" y="1039"/>
                    </a:cubicBezTo>
                    <a:cubicBezTo>
                      <a:pt x="1360" y="1039"/>
                      <a:pt x="1359" y="1040"/>
                      <a:pt x="1358" y="1040"/>
                    </a:cubicBezTo>
                    <a:cubicBezTo>
                      <a:pt x="1357" y="1041"/>
                      <a:pt x="1355" y="1042"/>
                      <a:pt x="1353" y="1043"/>
                    </a:cubicBezTo>
                    <a:cubicBezTo>
                      <a:pt x="1353" y="1043"/>
                      <a:pt x="1353" y="1043"/>
                      <a:pt x="1353" y="1043"/>
                    </a:cubicBezTo>
                    <a:cubicBezTo>
                      <a:pt x="1352" y="1042"/>
                      <a:pt x="1352" y="1042"/>
                      <a:pt x="1352" y="1042"/>
                    </a:cubicBezTo>
                    <a:lnTo>
                      <a:pt x="1345" y="1033"/>
                    </a:lnTo>
                    <a:close/>
                    <a:moveTo>
                      <a:pt x="1362" y="1027"/>
                    </a:moveTo>
                    <a:cubicBezTo>
                      <a:pt x="1361" y="1026"/>
                      <a:pt x="1361" y="1026"/>
                      <a:pt x="1361" y="1026"/>
                    </a:cubicBezTo>
                    <a:cubicBezTo>
                      <a:pt x="1364" y="1025"/>
                      <a:pt x="1368" y="1024"/>
                      <a:pt x="1371" y="1023"/>
                    </a:cubicBezTo>
                    <a:cubicBezTo>
                      <a:pt x="1373" y="1022"/>
                      <a:pt x="1373" y="1022"/>
                      <a:pt x="1373" y="1022"/>
                    </a:cubicBezTo>
                    <a:cubicBezTo>
                      <a:pt x="1374" y="1022"/>
                      <a:pt x="1374" y="1022"/>
                      <a:pt x="1374" y="1022"/>
                    </a:cubicBezTo>
                    <a:cubicBezTo>
                      <a:pt x="1374" y="1023"/>
                      <a:pt x="1374" y="1023"/>
                      <a:pt x="1374" y="1023"/>
                    </a:cubicBezTo>
                    <a:cubicBezTo>
                      <a:pt x="1375" y="1026"/>
                      <a:pt x="1375" y="1026"/>
                      <a:pt x="1375" y="1026"/>
                    </a:cubicBezTo>
                    <a:cubicBezTo>
                      <a:pt x="1377" y="1033"/>
                      <a:pt x="1377" y="1033"/>
                      <a:pt x="1377" y="1033"/>
                    </a:cubicBezTo>
                    <a:cubicBezTo>
                      <a:pt x="1375" y="1034"/>
                      <a:pt x="1373" y="1034"/>
                      <a:pt x="1370" y="1035"/>
                    </a:cubicBezTo>
                    <a:cubicBezTo>
                      <a:pt x="1370" y="1036"/>
                      <a:pt x="1369" y="1036"/>
                      <a:pt x="1368" y="1036"/>
                    </a:cubicBezTo>
                    <a:lnTo>
                      <a:pt x="1362" y="1027"/>
                    </a:lnTo>
                    <a:close/>
                    <a:moveTo>
                      <a:pt x="1377" y="1016"/>
                    </a:moveTo>
                    <a:cubicBezTo>
                      <a:pt x="1377" y="1016"/>
                      <a:pt x="1377" y="1016"/>
                      <a:pt x="1377" y="1016"/>
                    </a:cubicBezTo>
                    <a:cubicBezTo>
                      <a:pt x="1377" y="1015"/>
                      <a:pt x="1377" y="1015"/>
                      <a:pt x="1377" y="1015"/>
                    </a:cubicBezTo>
                    <a:cubicBezTo>
                      <a:pt x="1376" y="1014"/>
                      <a:pt x="1376" y="1014"/>
                      <a:pt x="1376" y="1014"/>
                    </a:cubicBezTo>
                    <a:cubicBezTo>
                      <a:pt x="1377" y="1014"/>
                      <a:pt x="1377" y="1014"/>
                      <a:pt x="1377" y="1014"/>
                    </a:cubicBezTo>
                    <a:cubicBezTo>
                      <a:pt x="1382" y="1014"/>
                      <a:pt x="1382" y="1014"/>
                      <a:pt x="1382" y="1014"/>
                    </a:cubicBezTo>
                    <a:cubicBezTo>
                      <a:pt x="1383" y="1014"/>
                      <a:pt x="1383" y="1014"/>
                      <a:pt x="1383" y="1014"/>
                    </a:cubicBezTo>
                    <a:cubicBezTo>
                      <a:pt x="1384" y="1014"/>
                      <a:pt x="1384" y="1014"/>
                      <a:pt x="1384" y="1014"/>
                    </a:cubicBezTo>
                    <a:cubicBezTo>
                      <a:pt x="1385" y="1014"/>
                      <a:pt x="1385" y="1014"/>
                      <a:pt x="1385" y="1014"/>
                    </a:cubicBezTo>
                    <a:cubicBezTo>
                      <a:pt x="1385" y="1014"/>
                      <a:pt x="1385" y="1014"/>
                      <a:pt x="1385" y="1014"/>
                    </a:cubicBezTo>
                    <a:cubicBezTo>
                      <a:pt x="1383" y="1014"/>
                      <a:pt x="1383" y="1014"/>
                      <a:pt x="1383" y="1014"/>
                    </a:cubicBezTo>
                    <a:cubicBezTo>
                      <a:pt x="1382" y="1014"/>
                      <a:pt x="1382" y="1014"/>
                      <a:pt x="1382" y="1014"/>
                    </a:cubicBezTo>
                    <a:cubicBezTo>
                      <a:pt x="1381" y="1015"/>
                      <a:pt x="1380" y="1015"/>
                      <a:pt x="1379" y="1015"/>
                    </a:cubicBezTo>
                    <a:lnTo>
                      <a:pt x="1377" y="1016"/>
                    </a:lnTo>
                    <a:close/>
                    <a:moveTo>
                      <a:pt x="1388" y="956"/>
                    </a:moveTo>
                    <a:cubicBezTo>
                      <a:pt x="1390" y="956"/>
                      <a:pt x="1390" y="956"/>
                      <a:pt x="1390" y="956"/>
                    </a:cubicBezTo>
                    <a:cubicBezTo>
                      <a:pt x="1395" y="956"/>
                      <a:pt x="1395" y="956"/>
                      <a:pt x="1395" y="956"/>
                    </a:cubicBezTo>
                    <a:cubicBezTo>
                      <a:pt x="1397" y="956"/>
                      <a:pt x="1397" y="956"/>
                      <a:pt x="1397" y="956"/>
                    </a:cubicBezTo>
                    <a:cubicBezTo>
                      <a:pt x="1396" y="957"/>
                      <a:pt x="1396" y="957"/>
                      <a:pt x="1396" y="957"/>
                    </a:cubicBezTo>
                    <a:cubicBezTo>
                      <a:pt x="1394" y="960"/>
                      <a:pt x="1394" y="960"/>
                      <a:pt x="1394" y="960"/>
                    </a:cubicBezTo>
                    <a:cubicBezTo>
                      <a:pt x="1393" y="961"/>
                      <a:pt x="1393" y="961"/>
                      <a:pt x="1393" y="961"/>
                    </a:cubicBezTo>
                    <a:cubicBezTo>
                      <a:pt x="1392" y="963"/>
                      <a:pt x="1392" y="963"/>
                      <a:pt x="1392" y="963"/>
                    </a:cubicBezTo>
                    <a:cubicBezTo>
                      <a:pt x="1392" y="963"/>
                      <a:pt x="1392" y="963"/>
                      <a:pt x="1392" y="963"/>
                    </a:cubicBezTo>
                    <a:cubicBezTo>
                      <a:pt x="1391" y="963"/>
                      <a:pt x="1391" y="963"/>
                      <a:pt x="1391" y="963"/>
                    </a:cubicBezTo>
                    <a:cubicBezTo>
                      <a:pt x="1386" y="956"/>
                      <a:pt x="1386" y="956"/>
                      <a:pt x="1386" y="956"/>
                    </a:cubicBezTo>
                    <a:lnTo>
                      <a:pt x="1388" y="956"/>
                    </a:lnTo>
                    <a:close/>
                    <a:moveTo>
                      <a:pt x="1386" y="951"/>
                    </a:moveTo>
                    <a:cubicBezTo>
                      <a:pt x="1388" y="949"/>
                      <a:pt x="1388" y="949"/>
                      <a:pt x="1388" y="949"/>
                    </a:cubicBezTo>
                    <a:cubicBezTo>
                      <a:pt x="1390" y="946"/>
                      <a:pt x="1390" y="946"/>
                      <a:pt x="1390" y="946"/>
                    </a:cubicBezTo>
                    <a:cubicBezTo>
                      <a:pt x="1392" y="944"/>
                      <a:pt x="1392" y="944"/>
                      <a:pt x="1392" y="944"/>
                    </a:cubicBezTo>
                    <a:cubicBezTo>
                      <a:pt x="1392" y="944"/>
                      <a:pt x="1392" y="944"/>
                      <a:pt x="1392" y="944"/>
                    </a:cubicBezTo>
                    <a:cubicBezTo>
                      <a:pt x="1392" y="944"/>
                      <a:pt x="1392" y="944"/>
                      <a:pt x="1392" y="944"/>
                    </a:cubicBezTo>
                    <a:cubicBezTo>
                      <a:pt x="1397" y="951"/>
                      <a:pt x="1397" y="951"/>
                      <a:pt x="1397" y="951"/>
                    </a:cubicBezTo>
                    <a:cubicBezTo>
                      <a:pt x="1396" y="951"/>
                      <a:pt x="1396" y="951"/>
                      <a:pt x="1396" y="951"/>
                    </a:cubicBezTo>
                    <a:cubicBezTo>
                      <a:pt x="1390" y="951"/>
                      <a:pt x="1390" y="951"/>
                      <a:pt x="1390" y="951"/>
                    </a:cubicBezTo>
                    <a:lnTo>
                      <a:pt x="1386" y="951"/>
                    </a:lnTo>
                    <a:close/>
                    <a:moveTo>
                      <a:pt x="1392" y="972"/>
                    </a:moveTo>
                    <a:cubicBezTo>
                      <a:pt x="1397" y="980"/>
                      <a:pt x="1397" y="980"/>
                      <a:pt x="1397" y="980"/>
                    </a:cubicBezTo>
                    <a:cubicBezTo>
                      <a:pt x="1393" y="980"/>
                      <a:pt x="1393" y="980"/>
                      <a:pt x="1393" y="980"/>
                    </a:cubicBezTo>
                    <a:cubicBezTo>
                      <a:pt x="1390" y="980"/>
                      <a:pt x="1390" y="980"/>
                      <a:pt x="1390" y="980"/>
                    </a:cubicBezTo>
                    <a:cubicBezTo>
                      <a:pt x="1388" y="980"/>
                      <a:pt x="1388" y="980"/>
                      <a:pt x="1388" y="980"/>
                    </a:cubicBezTo>
                    <a:cubicBezTo>
                      <a:pt x="1386" y="980"/>
                      <a:pt x="1386" y="980"/>
                      <a:pt x="1386" y="980"/>
                    </a:cubicBezTo>
                    <a:cubicBezTo>
                      <a:pt x="1387" y="979"/>
                      <a:pt x="1387" y="979"/>
                      <a:pt x="1387" y="979"/>
                    </a:cubicBezTo>
                    <a:cubicBezTo>
                      <a:pt x="1388" y="977"/>
                      <a:pt x="1388" y="977"/>
                      <a:pt x="1388" y="977"/>
                    </a:cubicBezTo>
                    <a:cubicBezTo>
                      <a:pt x="1389" y="976"/>
                      <a:pt x="1389" y="976"/>
                      <a:pt x="1389" y="976"/>
                    </a:cubicBezTo>
                    <a:lnTo>
                      <a:pt x="1392" y="972"/>
                    </a:lnTo>
                    <a:close/>
                    <a:moveTo>
                      <a:pt x="1389" y="985"/>
                    </a:moveTo>
                    <a:cubicBezTo>
                      <a:pt x="1393" y="985"/>
                      <a:pt x="1393" y="985"/>
                      <a:pt x="1393" y="985"/>
                    </a:cubicBezTo>
                    <a:cubicBezTo>
                      <a:pt x="1395" y="985"/>
                      <a:pt x="1395" y="985"/>
                      <a:pt x="1395" y="985"/>
                    </a:cubicBezTo>
                    <a:cubicBezTo>
                      <a:pt x="1394" y="986"/>
                      <a:pt x="1394" y="986"/>
                      <a:pt x="1394" y="986"/>
                    </a:cubicBezTo>
                    <a:cubicBezTo>
                      <a:pt x="1392" y="988"/>
                      <a:pt x="1392" y="988"/>
                      <a:pt x="1392" y="988"/>
                    </a:cubicBezTo>
                    <a:cubicBezTo>
                      <a:pt x="1390" y="990"/>
                      <a:pt x="1390" y="990"/>
                      <a:pt x="1390" y="990"/>
                    </a:cubicBezTo>
                    <a:cubicBezTo>
                      <a:pt x="1389" y="991"/>
                      <a:pt x="1389" y="991"/>
                      <a:pt x="1389" y="991"/>
                    </a:cubicBezTo>
                    <a:cubicBezTo>
                      <a:pt x="1387" y="988"/>
                      <a:pt x="1387" y="988"/>
                      <a:pt x="1387" y="988"/>
                    </a:cubicBezTo>
                    <a:cubicBezTo>
                      <a:pt x="1386" y="985"/>
                      <a:pt x="1386" y="985"/>
                      <a:pt x="1386" y="985"/>
                    </a:cubicBezTo>
                    <a:lnTo>
                      <a:pt x="1389" y="985"/>
                    </a:lnTo>
                    <a:close/>
                    <a:moveTo>
                      <a:pt x="1386" y="1001"/>
                    </a:moveTo>
                    <a:cubicBezTo>
                      <a:pt x="1387" y="1000"/>
                      <a:pt x="1387" y="1000"/>
                      <a:pt x="1387" y="1000"/>
                    </a:cubicBezTo>
                    <a:cubicBezTo>
                      <a:pt x="1389" y="1004"/>
                      <a:pt x="1389" y="1004"/>
                      <a:pt x="1389" y="1004"/>
                    </a:cubicBezTo>
                    <a:cubicBezTo>
                      <a:pt x="1391" y="1007"/>
                      <a:pt x="1391" y="1007"/>
                      <a:pt x="1391" y="1007"/>
                    </a:cubicBezTo>
                    <a:cubicBezTo>
                      <a:pt x="1392" y="1009"/>
                      <a:pt x="1392" y="1009"/>
                      <a:pt x="1392" y="1009"/>
                    </a:cubicBezTo>
                    <a:cubicBezTo>
                      <a:pt x="1391" y="1009"/>
                      <a:pt x="1391" y="1009"/>
                      <a:pt x="1391" y="1009"/>
                    </a:cubicBezTo>
                    <a:cubicBezTo>
                      <a:pt x="1389" y="1009"/>
                      <a:pt x="1389" y="1009"/>
                      <a:pt x="1389" y="1009"/>
                    </a:cubicBezTo>
                    <a:cubicBezTo>
                      <a:pt x="1383" y="1009"/>
                      <a:pt x="1383" y="1009"/>
                      <a:pt x="1383" y="1009"/>
                    </a:cubicBezTo>
                    <a:cubicBezTo>
                      <a:pt x="1379" y="1009"/>
                      <a:pt x="1379" y="1009"/>
                      <a:pt x="1379" y="1009"/>
                    </a:cubicBezTo>
                    <a:cubicBezTo>
                      <a:pt x="1379" y="1009"/>
                      <a:pt x="1379" y="1009"/>
                      <a:pt x="1379" y="1009"/>
                    </a:cubicBezTo>
                    <a:cubicBezTo>
                      <a:pt x="1379" y="1008"/>
                      <a:pt x="1379" y="1008"/>
                      <a:pt x="1379" y="1008"/>
                    </a:cubicBezTo>
                    <a:cubicBezTo>
                      <a:pt x="1381" y="1007"/>
                      <a:pt x="1381" y="1007"/>
                      <a:pt x="1381" y="1007"/>
                    </a:cubicBezTo>
                    <a:cubicBezTo>
                      <a:pt x="1383" y="1004"/>
                      <a:pt x="1383" y="1004"/>
                      <a:pt x="1383" y="1004"/>
                    </a:cubicBezTo>
                    <a:cubicBezTo>
                      <a:pt x="1384" y="1003"/>
                      <a:pt x="1384" y="1003"/>
                      <a:pt x="1384" y="1003"/>
                    </a:cubicBezTo>
                    <a:cubicBezTo>
                      <a:pt x="1385" y="1002"/>
                      <a:pt x="1385" y="1002"/>
                      <a:pt x="1385" y="1002"/>
                    </a:cubicBezTo>
                    <a:lnTo>
                      <a:pt x="1386" y="1001"/>
                    </a:lnTo>
                    <a:close/>
                    <a:moveTo>
                      <a:pt x="1380" y="1020"/>
                    </a:moveTo>
                    <a:cubicBezTo>
                      <a:pt x="1381" y="1020"/>
                      <a:pt x="1381" y="1020"/>
                      <a:pt x="1381" y="1020"/>
                    </a:cubicBezTo>
                    <a:cubicBezTo>
                      <a:pt x="1383" y="1019"/>
                      <a:pt x="1383" y="1019"/>
                      <a:pt x="1383" y="1019"/>
                    </a:cubicBezTo>
                    <a:cubicBezTo>
                      <a:pt x="1384" y="1019"/>
                      <a:pt x="1385" y="1019"/>
                      <a:pt x="1387" y="1018"/>
                    </a:cubicBezTo>
                    <a:cubicBezTo>
                      <a:pt x="1388" y="1018"/>
                      <a:pt x="1388" y="1018"/>
                      <a:pt x="1388" y="1018"/>
                    </a:cubicBezTo>
                    <a:cubicBezTo>
                      <a:pt x="1389" y="1018"/>
                      <a:pt x="1389" y="1018"/>
                      <a:pt x="1389" y="1018"/>
                    </a:cubicBezTo>
                    <a:cubicBezTo>
                      <a:pt x="1390" y="1018"/>
                      <a:pt x="1391" y="1018"/>
                      <a:pt x="1392" y="1017"/>
                    </a:cubicBezTo>
                    <a:cubicBezTo>
                      <a:pt x="1393" y="1017"/>
                      <a:pt x="1394" y="1017"/>
                      <a:pt x="1395" y="1017"/>
                    </a:cubicBezTo>
                    <a:cubicBezTo>
                      <a:pt x="1395" y="1021"/>
                      <a:pt x="1395" y="1021"/>
                      <a:pt x="1395" y="1021"/>
                    </a:cubicBezTo>
                    <a:cubicBezTo>
                      <a:pt x="1396" y="1025"/>
                      <a:pt x="1396" y="1025"/>
                      <a:pt x="1396" y="1025"/>
                    </a:cubicBezTo>
                    <a:cubicBezTo>
                      <a:pt x="1397" y="1027"/>
                      <a:pt x="1397" y="1027"/>
                      <a:pt x="1397" y="1027"/>
                    </a:cubicBezTo>
                    <a:cubicBezTo>
                      <a:pt x="1397" y="1028"/>
                      <a:pt x="1397" y="1028"/>
                      <a:pt x="1397" y="1028"/>
                    </a:cubicBezTo>
                    <a:cubicBezTo>
                      <a:pt x="1397" y="1028"/>
                      <a:pt x="1397" y="1028"/>
                      <a:pt x="1397" y="1028"/>
                    </a:cubicBezTo>
                    <a:cubicBezTo>
                      <a:pt x="1395" y="1028"/>
                      <a:pt x="1394" y="1029"/>
                      <a:pt x="1393" y="1029"/>
                    </a:cubicBezTo>
                    <a:cubicBezTo>
                      <a:pt x="1391" y="1029"/>
                      <a:pt x="1391" y="1029"/>
                      <a:pt x="1391" y="1029"/>
                    </a:cubicBezTo>
                    <a:cubicBezTo>
                      <a:pt x="1390" y="1029"/>
                      <a:pt x="1390" y="1029"/>
                      <a:pt x="1390" y="1029"/>
                    </a:cubicBezTo>
                    <a:cubicBezTo>
                      <a:pt x="1389" y="1030"/>
                      <a:pt x="1388" y="1030"/>
                      <a:pt x="1387" y="1030"/>
                    </a:cubicBezTo>
                    <a:cubicBezTo>
                      <a:pt x="1386" y="1031"/>
                      <a:pt x="1384" y="1031"/>
                      <a:pt x="1383" y="1031"/>
                    </a:cubicBezTo>
                    <a:cubicBezTo>
                      <a:pt x="1382" y="1031"/>
                      <a:pt x="1382" y="1031"/>
                      <a:pt x="1382" y="1031"/>
                    </a:cubicBezTo>
                    <a:cubicBezTo>
                      <a:pt x="1382" y="1031"/>
                      <a:pt x="1382" y="1031"/>
                      <a:pt x="1382" y="1031"/>
                    </a:cubicBezTo>
                    <a:cubicBezTo>
                      <a:pt x="1379" y="1022"/>
                      <a:pt x="1379" y="1022"/>
                      <a:pt x="1379" y="1022"/>
                    </a:cubicBezTo>
                    <a:cubicBezTo>
                      <a:pt x="1378" y="1020"/>
                      <a:pt x="1378" y="1020"/>
                      <a:pt x="1378" y="1020"/>
                    </a:cubicBezTo>
                    <a:lnTo>
                      <a:pt x="1380" y="1020"/>
                    </a:lnTo>
                    <a:close/>
                    <a:moveTo>
                      <a:pt x="1396" y="997"/>
                    </a:moveTo>
                    <a:cubicBezTo>
                      <a:pt x="1396" y="999"/>
                      <a:pt x="1396" y="999"/>
                      <a:pt x="1396" y="999"/>
                    </a:cubicBezTo>
                    <a:cubicBezTo>
                      <a:pt x="1396" y="1000"/>
                      <a:pt x="1396" y="1000"/>
                      <a:pt x="1396" y="1000"/>
                    </a:cubicBezTo>
                    <a:cubicBezTo>
                      <a:pt x="1395" y="1001"/>
                      <a:pt x="1395" y="1001"/>
                      <a:pt x="1395" y="1001"/>
                    </a:cubicBezTo>
                    <a:cubicBezTo>
                      <a:pt x="1395" y="1003"/>
                      <a:pt x="1395" y="1003"/>
                      <a:pt x="1395" y="1003"/>
                    </a:cubicBezTo>
                    <a:cubicBezTo>
                      <a:pt x="1393" y="999"/>
                      <a:pt x="1393" y="999"/>
                      <a:pt x="1393" y="999"/>
                    </a:cubicBezTo>
                    <a:cubicBezTo>
                      <a:pt x="1391" y="996"/>
                      <a:pt x="1391" y="996"/>
                      <a:pt x="1391" y="996"/>
                    </a:cubicBezTo>
                    <a:cubicBezTo>
                      <a:pt x="1392" y="996"/>
                      <a:pt x="1392" y="996"/>
                      <a:pt x="1392" y="996"/>
                    </a:cubicBezTo>
                    <a:cubicBezTo>
                      <a:pt x="1392" y="995"/>
                      <a:pt x="1392" y="995"/>
                      <a:pt x="1392" y="995"/>
                    </a:cubicBezTo>
                    <a:cubicBezTo>
                      <a:pt x="1393" y="994"/>
                      <a:pt x="1393" y="994"/>
                      <a:pt x="1393" y="994"/>
                    </a:cubicBezTo>
                    <a:cubicBezTo>
                      <a:pt x="1396" y="991"/>
                      <a:pt x="1396" y="991"/>
                      <a:pt x="1396" y="991"/>
                    </a:cubicBezTo>
                    <a:cubicBezTo>
                      <a:pt x="1398" y="990"/>
                      <a:pt x="1398" y="990"/>
                      <a:pt x="1398" y="990"/>
                    </a:cubicBezTo>
                    <a:cubicBezTo>
                      <a:pt x="1397" y="993"/>
                      <a:pt x="1397" y="993"/>
                      <a:pt x="1397" y="993"/>
                    </a:cubicBezTo>
                    <a:lnTo>
                      <a:pt x="1396" y="997"/>
                    </a:lnTo>
                    <a:close/>
                    <a:moveTo>
                      <a:pt x="1395" y="969"/>
                    </a:moveTo>
                    <a:cubicBezTo>
                      <a:pt x="1395" y="968"/>
                      <a:pt x="1395" y="968"/>
                      <a:pt x="1395" y="968"/>
                    </a:cubicBezTo>
                    <a:cubicBezTo>
                      <a:pt x="1395" y="967"/>
                      <a:pt x="1395" y="967"/>
                      <a:pt x="1395" y="967"/>
                    </a:cubicBezTo>
                    <a:cubicBezTo>
                      <a:pt x="1397" y="965"/>
                      <a:pt x="1397" y="965"/>
                      <a:pt x="1397" y="965"/>
                    </a:cubicBezTo>
                    <a:cubicBezTo>
                      <a:pt x="1398" y="963"/>
                      <a:pt x="1398" y="963"/>
                      <a:pt x="1398" y="963"/>
                    </a:cubicBezTo>
                    <a:cubicBezTo>
                      <a:pt x="1399" y="962"/>
                      <a:pt x="1399" y="962"/>
                      <a:pt x="1399" y="962"/>
                    </a:cubicBezTo>
                    <a:cubicBezTo>
                      <a:pt x="1399" y="965"/>
                      <a:pt x="1399" y="965"/>
                      <a:pt x="1399" y="965"/>
                    </a:cubicBezTo>
                    <a:cubicBezTo>
                      <a:pt x="1399" y="967"/>
                      <a:pt x="1399" y="967"/>
                      <a:pt x="1399" y="967"/>
                    </a:cubicBezTo>
                    <a:cubicBezTo>
                      <a:pt x="1399" y="970"/>
                      <a:pt x="1399" y="970"/>
                      <a:pt x="1399" y="970"/>
                    </a:cubicBezTo>
                    <a:cubicBezTo>
                      <a:pt x="1399" y="973"/>
                      <a:pt x="1399" y="973"/>
                      <a:pt x="1399" y="973"/>
                    </a:cubicBezTo>
                    <a:cubicBezTo>
                      <a:pt x="1399" y="974"/>
                      <a:pt x="1399" y="974"/>
                      <a:pt x="1399" y="974"/>
                    </a:cubicBezTo>
                    <a:lnTo>
                      <a:pt x="1395" y="969"/>
                    </a:lnTo>
                    <a:close/>
                    <a:moveTo>
                      <a:pt x="1396" y="929"/>
                    </a:moveTo>
                    <a:cubicBezTo>
                      <a:pt x="1395" y="930"/>
                      <a:pt x="1395" y="930"/>
                      <a:pt x="1395" y="930"/>
                    </a:cubicBezTo>
                    <a:cubicBezTo>
                      <a:pt x="1393" y="933"/>
                      <a:pt x="1393" y="933"/>
                      <a:pt x="1393" y="933"/>
                    </a:cubicBezTo>
                    <a:cubicBezTo>
                      <a:pt x="1393" y="933"/>
                      <a:pt x="1393" y="933"/>
                      <a:pt x="1393" y="933"/>
                    </a:cubicBezTo>
                    <a:cubicBezTo>
                      <a:pt x="1392" y="934"/>
                      <a:pt x="1392" y="934"/>
                      <a:pt x="1392" y="934"/>
                    </a:cubicBezTo>
                    <a:cubicBezTo>
                      <a:pt x="1392" y="935"/>
                      <a:pt x="1392" y="935"/>
                      <a:pt x="1392" y="935"/>
                    </a:cubicBezTo>
                    <a:cubicBezTo>
                      <a:pt x="1390" y="933"/>
                      <a:pt x="1390" y="933"/>
                      <a:pt x="1390" y="933"/>
                    </a:cubicBezTo>
                    <a:cubicBezTo>
                      <a:pt x="1386" y="927"/>
                      <a:pt x="1386" y="927"/>
                      <a:pt x="1386" y="927"/>
                    </a:cubicBezTo>
                    <a:cubicBezTo>
                      <a:pt x="1387" y="927"/>
                      <a:pt x="1387" y="927"/>
                      <a:pt x="1387" y="927"/>
                    </a:cubicBezTo>
                    <a:cubicBezTo>
                      <a:pt x="1388" y="927"/>
                      <a:pt x="1388" y="927"/>
                      <a:pt x="1388" y="927"/>
                    </a:cubicBezTo>
                    <a:cubicBezTo>
                      <a:pt x="1392" y="927"/>
                      <a:pt x="1392" y="927"/>
                      <a:pt x="1392" y="927"/>
                    </a:cubicBezTo>
                    <a:cubicBezTo>
                      <a:pt x="1395" y="927"/>
                      <a:pt x="1395" y="927"/>
                      <a:pt x="1395" y="927"/>
                    </a:cubicBezTo>
                    <a:cubicBezTo>
                      <a:pt x="1397" y="927"/>
                      <a:pt x="1397" y="927"/>
                      <a:pt x="1397" y="927"/>
                    </a:cubicBezTo>
                    <a:lnTo>
                      <a:pt x="1396" y="929"/>
                    </a:lnTo>
                    <a:close/>
                    <a:moveTo>
                      <a:pt x="1389" y="939"/>
                    </a:moveTo>
                    <a:cubicBezTo>
                      <a:pt x="1388" y="940"/>
                      <a:pt x="1388" y="940"/>
                      <a:pt x="1388" y="940"/>
                    </a:cubicBezTo>
                    <a:cubicBezTo>
                      <a:pt x="1386" y="942"/>
                      <a:pt x="1386" y="942"/>
                      <a:pt x="1386" y="942"/>
                    </a:cubicBezTo>
                    <a:cubicBezTo>
                      <a:pt x="1384" y="945"/>
                      <a:pt x="1384" y="945"/>
                      <a:pt x="1384" y="945"/>
                    </a:cubicBezTo>
                    <a:cubicBezTo>
                      <a:pt x="1384" y="946"/>
                      <a:pt x="1384" y="946"/>
                      <a:pt x="1384" y="946"/>
                    </a:cubicBezTo>
                    <a:cubicBezTo>
                      <a:pt x="1384" y="945"/>
                      <a:pt x="1384" y="945"/>
                      <a:pt x="1384" y="945"/>
                    </a:cubicBezTo>
                    <a:cubicBezTo>
                      <a:pt x="1384" y="940"/>
                      <a:pt x="1384" y="940"/>
                      <a:pt x="1384" y="940"/>
                    </a:cubicBezTo>
                    <a:cubicBezTo>
                      <a:pt x="1384" y="937"/>
                      <a:pt x="1384" y="937"/>
                      <a:pt x="1384" y="937"/>
                    </a:cubicBezTo>
                    <a:cubicBezTo>
                      <a:pt x="1384" y="933"/>
                      <a:pt x="1384" y="933"/>
                      <a:pt x="1384" y="933"/>
                    </a:cubicBezTo>
                    <a:lnTo>
                      <a:pt x="1389" y="939"/>
                    </a:lnTo>
                    <a:close/>
                    <a:moveTo>
                      <a:pt x="1388" y="968"/>
                    </a:moveTo>
                    <a:cubicBezTo>
                      <a:pt x="1385" y="972"/>
                      <a:pt x="1385" y="972"/>
                      <a:pt x="1385" y="972"/>
                    </a:cubicBezTo>
                    <a:cubicBezTo>
                      <a:pt x="1384" y="974"/>
                      <a:pt x="1384" y="974"/>
                      <a:pt x="1384" y="974"/>
                    </a:cubicBezTo>
                    <a:cubicBezTo>
                      <a:pt x="1384" y="974"/>
                      <a:pt x="1384" y="974"/>
                      <a:pt x="1384" y="974"/>
                    </a:cubicBezTo>
                    <a:cubicBezTo>
                      <a:pt x="1384" y="974"/>
                      <a:pt x="1384" y="974"/>
                      <a:pt x="1384" y="974"/>
                    </a:cubicBezTo>
                    <a:cubicBezTo>
                      <a:pt x="1384" y="971"/>
                      <a:pt x="1384" y="971"/>
                      <a:pt x="1384" y="971"/>
                    </a:cubicBezTo>
                    <a:cubicBezTo>
                      <a:pt x="1384" y="961"/>
                      <a:pt x="1384" y="961"/>
                      <a:pt x="1384" y="961"/>
                    </a:cubicBezTo>
                    <a:lnTo>
                      <a:pt x="1388" y="968"/>
                    </a:lnTo>
                    <a:close/>
                    <a:moveTo>
                      <a:pt x="1385" y="995"/>
                    </a:moveTo>
                    <a:cubicBezTo>
                      <a:pt x="1384" y="996"/>
                      <a:pt x="1384" y="996"/>
                      <a:pt x="1384" y="996"/>
                    </a:cubicBezTo>
                    <a:cubicBezTo>
                      <a:pt x="1383" y="997"/>
                      <a:pt x="1383" y="997"/>
                      <a:pt x="1383" y="997"/>
                    </a:cubicBezTo>
                    <a:cubicBezTo>
                      <a:pt x="1382" y="998"/>
                      <a:pt x="1382" y="998"/>
                      <a:pt x="1382" y="998"/>
                    </a:cubicBezTo>
                    <a:cubicBezTo>
                      <a:pt x="1381" y="999"/>
                      <a:pt x="1381" y="999"/>
                      <a:pt x="1381" y="999"/>
                    </a:cubicBezTo>
                    <a:cubicBezTo>
                      <a:pt x="1380" y="1000"/>
                      <a:pt x="1380" y="1000"/>
                      <a:pt x="1380" y="1000"/>
                    </a:cubicBezTo>
                    <a:cubicBezTo>
                      <a:pt x="1378" y="1002"/>
                      <a:pt x="1378" y="1002"/>
                      <a:pt x="1378" y="1002"/>
                    </a:cubicBezTo>
                    <a:cubicBezTo>
                      <a:pt x="1379" y="999"/>
                      <a:pt x="1379" y="999"/>
                      <a:pt x="1379" y="999"/>
                    </a:cubicBezTo>
                    <a:cubicBezTo>
                      <a:pt x="1379" y="998"/>
                      <a:pt x="1379" y="998"/>
                      <a:pt x="1379" y="998"/>
                    </a:cubicBezTo>
                    <a:cubicBezTo>
                      <a:pt x="1380" y="996"/>
                      <a:pt x="1380" y="996"/>
                      <a:pt x="1380" y="996"/>
                    </a:cubicBezTo>
                    <a:cubicBezTo>
                      <a:pt x="1380" y="995"/>
                      <a:pt x="1380" y="995"/>
                      <a:pt x="1380" y="995"/>
                    </a:cubicBezTo>
                    <a:cubicBezTo>
                      <a:pt x="1381" y="992"/>
                      <a:pt x="1381" y="992"/>
                      <a:pt x="1381" y="992"/>
                    </a:cubicBezTo>
                    <a:cubicBezTo>
                      <a:pt x="1382" y="989"/>
                      <a:pt x="1382" y="989"/>
                      <a:pt x="1382" y="989"/>
                    </a:cubicBezTo>
                    <a:lnTo>
                      <a:pt x="1385" y="995"/>
                    </a:lnTo>
                    <a:close/>
                    <a:moveTo>
                      <a:pt x="1382" y="898"/>
                    </a:moveTo>
                    <a:cubicBezTo>
                      <a:pt x="1358" y="881"/>
                      <a:pt x="1358" y="881"/>
                      <a:pt x="1358" y="881"/>
                    </a:cubicBezTo>
                    <a:cubicBezTo>
                      <a:pt x="1362" y="879"/>
                      <a:pt x="1362" y="879"/>
                      <a:pt x="1362" y="879"/>
                    </a:cubicBezTo>
                    <a:cubicBezTo>
                      <a:pt x="1364" y="878"/>
                      <a:pt x="1364" y="878"/>
                      <a:pt x="1364" y="878"/>
                    </a:cubicBezTo>
                    <a:cubicBezTo>
                      <a:pt x="1366" y="877"/>
                      <a:pt x="1366" y="877"/>
                      <a:pt x="1366" y="877"/>
                    </a:cubicBezTo>
                    <a:cubicBezTo>
                      <a:pt x="1370" y="875"/>
                      <a:pt x="1370" y="875"/>
                      <a:pt x="1370" y="875"/>
                    </a:cubicBezTo>
                    <a:cubicBezTo>
                      <a:pt x="1373" y="873"/>
                      <a:pt x="1373" y="873"/>
                      <a:pt x="1373" y="873"/>
                    </a:cubicBezTo>
                    <a:cubicBezTo>
                      <a:pt x="1376" y="872"/>
                      <a:pt x="1376" y="872"/>
                      <a:pt x="1376" y="872"/>
                    </a:cubicBezTo>
                    <a:cubicBezTo>
                      <a:pt x="1378" y="871"/>
                      <a:pt x="1378" y="871"/>
                      <a:pt x="1378" y="871"/>
                    </a:cubicBezTo>
                    <a:cubicBezTo>
                      <a:pt x="1379" y="870"/>
                      <a:pt x="1379" y="870"/>
                      <a:pt x="1379" y="870"/>
                    </a:cubicBezTo>
                    <a:cubicBezTo>
                      <a:pt x="1383" y="868"/>
                      <a:pt x="1383" y="868"/>
                      <a:pt x="1383" y="868"/>
                    </a:cubicBezTo>
                    <a:cubicBezTo>
                      <a:pt x="1387" y="866"/>
                      <a:pt x="1387" y="866"/>
                      <a:pt x="1387" y="866"/>
                    </a:cubicBezTo>
                    <a:cubicBezTo>
                      <a:pt x="1390" y="865"/>
                      <a:pt x="1390" y="865"/>
                      <a:pt x="1390" y="865"/>
                    </a:cubicBezTo>
                    <a:cubicBezTo>
                      <a:pt x="1391" y="864"/>
                      <a:pt x="1391" y="864"/>
                      <a:pt x="1391" y="864"/>
                    </a:cubicBezTo>
                    <a:cubicBezTo>
                      <a:pt x="1391" y="866"/>
                      <a:pt x="1391" y="866"/>
                      <a:pt x="1391" y="866"/>
                    </a:cubicBezTo>
                    <a:cubicBezTo>
                      <a:pt x="1390" y="869"/>
                      <a:pt x="1390" y="869"/>
                      <a:pt x="1390" y="869"/>
                    </a:cubicBezTo>
                    <a:cubicBezTo>
                      <a:pt x="1389" y="874"/>
                      <a:pt x="1389" y="874"/>
                      <a:pt x="1389" y="874"/>
                    </a:cubicBezTo>
                    <a:cubicBezTo>
                      <a:pt x="1389" y="879"/>
                      <a:pt x="1389" y="879"/>
                      <a:pt x="1389" y="879"/>
                    </a:cubicBezTo>
                    <a:cubicBezTo>
                      <a:pt x="1388" y="881"/>
                      <a:pt x="1388" y="881"/>
                      <a:pt x="1388" y="881"/>
                    </a:cubicBezTo>
                    <a:cubicBezTo>
                      <a:pt x="1388" y="883"/>
                      <a:pt x="1388" y="883"/>
                      <a:pt x="1388" y="883"/>
                    </a:cubicBezTo>
                    <a:cubicBezTo>
                      <a:pt x="1387" y="886"/>
                      <a:pt x="1387" y="886"/>
                      <a:pt x="1387" y="886"/>
                    </a:cubicBezTo>
                    <a:cubicBezTo>
                      <a:pt x="1386" y="890"/>
                      <a:pt x="1386" y="890"/>
                      <a:pt x="1386" y="890"/>
                    </a:cubicBezTo>
                    <a:cubicBezTo>
                      <a:pt x="1385" y="895"/>
                      <a:pt x="1385" y="895"/>
                      <a:pt x="1385" y="895"/>
                    </a:cubicBezTo>
                    <a:cubicBezTo>
                      <a:pt x="1384" y="898"/>
                      <a:pt x="1384" y="898"/>
                      <a:pt x="1384" y="898"/>
                    </a:cubicBezTo>
                    <a:cubicBezTo>
                      <a:pt x="1384" y="900"/>
                      <a:pt x="1384" y="900"/>
                      <a:pt x="1384" y="900"/>
                    </a:cubicBezTo>
                    <a:lnTo>
                      <a:pt x="1382" y="898"/>
                    </a:lnTo>
                    <a:close/>
                    <a:moveTo>
                      <a:pt x="1386" y="849"/>
                    </a:moveTo>
                    <a:cubicBezTo>
                      <a:pt x="1371" y="835"/>
                      <a:pt x="1371" y="835"/>
                      <a:pt x="1371" y="835"/>
                    </a:cubicBezTo>
                    <a:cubicBezTo>
                      <a:pt x="1372" y="835"/>
                      <a:pt x="1372" y="835"/>
                      <a:pt x="1372" y="835"/>
                    </a:cubicBezTo>
                    <a:cubicBezTo>
                      <a:pt x="1373" y="834"/>
                      <a:pt x="1373" y="834"/>
                      <a:pt x="1373" y="834"/>
                    </a:cubicBezTo>
                    <a:cubicBezTo>
                      <a:pt x="1376" y="832"/>
                      <a:pt x="1376" y="832"/>
                      <a:pt x="1376" y="832"/>
                    </a:cubicBezTo>
                    <a:cubicBezTo>
                      <a:pt x="1378" y="831"/>
                      <a:pt x="1378" y="831"/>
                      <a:pt x="1378" y="831"/>
                    </a:cubicBezTo>
                    <a:cubicBezTo>
                      <a:pt x="1379" y="831"/>
                      <a:pt x="1379" y="831"/>
                      <a:pt x="1379" y="831"/>
                    </a:cubicBezTo>
                    <a:cubicBezTo>
                      <a:pt x="1382" y="829"/>
                      <a:pt x="1382" y="829"/>
                      <a:pt x="1382" y="829"/>
                    </a:cubicBezTo>
                    <a:cubicBezTo>
                      <a:pt x="1386" y="826"/>
                      <a:pt x="1386" y="826"/>
                      <a:pt x="1386" y="826"/>
                    </a:cubicBezTo>
                    <a:cubicBezTo>
                      <a:pt x="1387" y="826"/>
                      <a:pt x="1387" y="826"/>
                      <a:pt x="1387" y="826"/>
                    </a:cubicBezTo>
                    <a:cubicBezTo>
                      <a:pt x="1388" y="825"/>
                      <a:pt x="1388" y="825"/>
                      <a:pt x="1388" y="825"/>
                    </a:cubicBezTo>
                    <a:cubicBezTo>
                      <a:pt x="1390" y="824"/>
                      <a:pt x="1390" y="824"/>
                      <a:pt x="1390" y="824"/>
                    </a:cubicBezTo>
                    <a:cubicBezTo>
                      <a:pt x="1391" y="823"/>
                      <a:pt x="1391" y="823"/>
                      <a:pt x="1391" y="823"/>
                    </a:cubicBezTo>
                    <a:cubicBezTo>
                      <a:pt x="1395" y="821"/>
                      <a:pt x="1395" y="821"/>
                      <a:pt x="1395" y="821"/>
                    </a:cubicBezTo>
                    <a:cubicBezTo>
                      <a:pt x="1396" y="820"/>
                      <a:pt x="1396" y="820"/>
                      <a:pt x="1396" y="820"/>
                    </a:cubicBezTo>
                    <a:cubicBezTo>
                      <a:pt x="1398" y="819"/>
                      <a:pt x="1398" y="819"/>
                      <a:pt x="1398" y="819"/>
                    </a:cubicBezTo>
                    <a:cubicBezTo>
                      <a:pt x="1399" y="819"/>
                      <a:pt x="1399" y="819"/>
                      <a:pt x="1399" y="819"/>
                    </a:cubicBezTo>
                    <a:cubicBezTo>
                      <a:pt x="1399" y="819"/>
                      <a:pt x="1399" y="819"/>
                      <a:pt x="1399" y="819"/>
                    </a:cubicBezTo>
                    <a:cubicBezTo>
                      <a:pt x="1398" y="822"/>
                      <a:pt x="1398" y="822"/>
                      <a:pt x="1398" y="822"/>
                    </a:cubicBezTo>
                    <a:cubicBezTo>
                      <a:pt x="1398" y="824"/>
                      <a:pt x="1398" y="824"/>
                      <a:pt x="1398" y="824"/>
                    </a:cubicBezTo>
                    <a:cubicBezTo>
                      <a:pt x="1397" y="829"/>
                      <a:pt x="1397" y="829"/>
                      <a:pt x="1397" y="829"/>
                    </a:cubicBezTo>
                    <a:cubicBezTo>
                      <a:pt x="1397" y="830"/>
                      <a:pt x="1397" y="830"/>
                      <a:pt x="1397" y="830"/>
                    </a:cubicBezTo>
                    <a:cubicBezTo>
                      <a:pt x="1397" y="833"/>
                      <a:pt x="1397" y="833"/>
                      <a:pt x="1397" y="833"/>
                    </a:cubicBezTo>
                    <a:cubicBezTo>
                      <a:pt x="1396" y="835"/>
                      <a:pt x="1396" y="835"/>
                      <a:pt x="1396" y="835"/>
                    </a:cubicBezTo>
                    <a:cubicBezTo>
                      <a:pt x="1396" y="836"/>
                      <a:pt x="1396" y="836"/>
                      <a:pt x="1396" y="836"/>
                    </a:cubicBezTo>
                    <a:cubicBezTo>
                      <a:pt x="1396" y="838"/>
                      <a:pt x="1396" y="840"/>
                      <a:pt x="1395" y="841"/>
                    </a:cubicBezTo>
                    <a:cubicBezTo>
                      <a:pt x="1395" y="846"/>
                      <a:pt x="1395" y="846"/>
                      <a:pt x="1395" y="846"/>
                    </a:cubicBezTo>
                    <a:cubicBezTo>
                      <a:pt x="1394" y="847"/>
                      <a:pt x="1394" y="847"/>
                      <a:pt x="1394" y="847"/>
                    </a:cubicBezTo>
                    <a:cubicBezTo>
                      <a:pt x="1394" y="850"/>
                      <a:pt x="1394" y="850"/>
                      <a:pt x="1394" y="850"/>
                    </a:cubicBezTo>
                    <a:cubicBezTo>
                      <a:pt x="1393" y="853"/>
                      <a:pt x="1393" y="853"/>
                      <a:pt x="1393" y="853"/>
                    </a:cubicBezTo>
                    <a:cubicBezTo>
                      <a:pt x="1393" y="855"/>
                      <a:pt x="1393" y="855"/>
                      <a:pt x="1393" y="855"/>
                    </a:cubicBezTo>
                    <a:lnTo>
                      <a:pt x="1386" y="849"/>
                    </a:lnTo>
                    <a:close/>
                    <a:moveTo>
                      <a:pt x="1381" y="793"/>
                    </a:moveTo>
                    <a:cubicBezTo>
                      <a:pt x="1383" y="791"/>
                      <a:pt x="1383" y="791"/>
                      <a:pt x="1383" y="791"/>
                    </a:cubicBezTo>
                    <a:cubicBezTo>
                      <a:pt x="1387" y="789"/>
                      <a:pt x="1387" y="789"/>
                      <a:pt x="1387" y="789"/>
                    </a:cubicBezTo>
                    <a:cubicBezTo>
                      <a:pt x="1390" y="787"/>
                      <a:pt x="1390" y="787"/>
                      <a:pt x="1390" y="787"/>
                    </a:cubicBezTo>
                    <a:cubicBezTo>
                      <a:pt x="1393" y="785"/>
                      <a:pt x="1393" y="785"/>
                      <a:pt x="1393" y="785"/>
                    </a:cubicBezTo>
                    <a:cubicBezTo>
                      <a:pt x="1395" y="784"/>
                      <a:pt x="1395" y="784"/>
                      <a:pt x="1395" y="784"/>
                    </a:cubicBezTo>
                    <a:cubicBezTo>
                      <a:pt x="1399" y="781"/>
                      <a:pt x="1399" y="781"/>
                      <a:pt x="1399" y="781"/>
                    </a:cubicBezTo>
                    <a:cubicBezTo>
                      <a:pt x="1401" y="780"/>
                      <a:pt x="1401" y="780"/>
                      <a:pt x="1401" y="780"/>
                    </a:cubicBezTo>
                    <a:cubicBezTo>
                      <a:pt x="1402" y="779"/>
                      <a:pt x="1402" y="779"/>
                      <a:pt x="1402" y="779"/>
                    </a:cubicBezTo>
                    <a:cubicBezTo>
                      <a:pt x="1404" y="778"/>
                      <a:pt x="1404" y="778"/>
                      <a:pt x="1404" y="778"/>
                    </a:cubicBezTo>
                    <a:cubicBezTo>
                      <a:pt x="1403" y="781"/>
                      <a:pt x="1403" y="781"/>
                      <a:pt x="1403" y="781"/>
                    </a:cubicBezTo>
                    <a:cubicBezTo>
                      <a:pt x="1403" y="782"/>
                      <a:pt x="1403" y="782"/>
                      <a:pt x="1403" y="782"/>
                    </a:cubicBezTo>
                    <a:cubicBezTo>
                      <a:pt x="1403" y="785"/>
                      <a:pt x="1403" y="785"/>
                      <a:pt x="1403" y="785"/>
                    </a:cubicBezTo>
                    <a:cubicBezTo>
                      <a:pt x="1402" y="789"/>
                      <a:pt x="1402" y="789"/>
                      <a:pt x="1402" y="789"/>
                    </a:cubicBezTo>
                    <a:cubicBezTo>
                      <a:pt x="1402" y="790"/>
                      <a:pt x="1402" y="790"/>
                      <a:pt x="1402" y="790"/>
                    </a:cubicBezTo>
                    <a:cubicBezTo>
                      <a:pt x="1402" y="790"/>
                      <a:pt x="1402" y="790"/>
                      <a:pt x="1402" y="790"/>
                    </a:cubicBezTo>
                    <a:cubicBezTo>
                      <a:pt x="1402" y="790"/>
                      <a:pt x="1402" y="790"/>
                      <a:pt x="1402" y="790"/>
                    </a:cubicBezTo>
                    <a:cubicBezTo>
                      <a:pt x="1402" y="794"/>
                      <a:pt x="1402" y="794"/>
                      <a:pt x="1402" y="794"/>
                    </a:cubicBezTo>
                    <a:cubicBezTo>
                      <a:pt x="1401" y="799"/>
                      <a:pt x="1401" y="799"/>
                      <a:pt x="1401" y="799"/>
                    </a:cubicBezTo>
                    <a:cubicBezTo>
                      <a:pt x="1401" y="801"/>
                      <a:pt x="1401" y="801"/>
                      <a:pt x="1401" y="801"/>
                    </a:cubicBezTo>
                    <a:cubicBezTo>
                      <a:pt x="1401" y="801"/>
                      <a:pt x="1401" y="801"/>
                      <a:pt x="1401" y="801"/>
                    </a:cubicBezTo>
                    <a:cubicBezTo>
                      <a:pt x="1401" y="803"/>
                      <a:pt x="1401" y="803"/>
                      <a:pt x="1401" y="803"/>
                    </a:cubicBezTo>
                    <a:cubicBezTo>
                      <a:pt x="1400" y="807"/>
                      <a:pt x="1400" y="807"/>
                      <a:pt x="1400" y="807"/>
                    </a:cubicBezTo>
                    <a:cubicBezTo>
                      <a:pt x="1400" y="809"/>
                      <a:pt x="1400" y="809"/>
                      <a:pt x="1400" y="809"/>
                    </a:cubicBezTo>
                    <a:lnTo>
                      <a:pt x="1381" y="793"/>
                    </a:lnTo>
                    <a:close/>
                    <a:moveTo>
                      <a:pt x="1362" y="776"/>
                    </a:moveTo>
                    <a:cubicBezTo>
                      <a:pt x="1368" y="776"/>
                      <a:pt x="1368" y="776"/>
                      <a:pt x="1368" y="776"/>
                    </a:cubicBezTo>
                    <a:cubicBezTo>
                      <a:pt x="1373" y="776"/>
                      <a:pt x="1373" y="776"/>
                      <a:pt x="1373" y="776"/>
                    </a:cubicBezTo>
                    <a:cubicBezTo>
                      <a:pt x="1378" y="776"/>
                      <a:pt x="1378" y="776"/>
                      <a:pt x="1378" y="776"/>
                    </a:cubicBezTo>
                    <a:cubicBezTo>
                      <a:pt x="1384" y="776"/>
                      <a:pt x="1384" y="776"/>
                      <a:pt x="1384" y="776"/>
                    </a:cubicBezTo>
                    <a:cubicBezTo>
                      <a:pt x="1388" y="776"/>
                      <a:pt x="1388" y="776"/>
                      <a:pt x="1388" y="776"/>
                    </a:cubicBezTo>
                    <a:cubicBezTo>
                      <a:pt x="1394" y="776"/>
                      <a:pt x="1394" y="776"/>
                      <a:pt x="1394" y="776"/>
                    </a:cubicBezTo>
                    <a:cubicBezTo>
                      <a:pt x="1397" y="776"/>
                      <a:pt x="1397" y="776"/>
                      <a:pt x="1397" y="776"/>
                    </a:cubicBezTo>
                    <a:cubicBezTo>
                      <a:pt x="1398" y="776"/>
                      <a:pt x="1398" y="776"/>
                      <a:pt x="1398" y="776"/>
                    </a:cubicBezTo>
                    <a:cubicBezTo>
                      <a:pt x="1397" y="776"/>
                      <a:pt x="1397" y="776"/>
                      <a:pt x="1397" y="776"/>
                    </a:cubicBezTo>
                    <a:cubicBezTo>
                      <a:pt x="1395" y="778"/>
                      <a:pt x="1395" y="778"/>
                      <a:pt x="1395" y="778"/>
                    </a:cubicBezTo>
                    <a:cubicBezTo>
                      <a:pt x="1392" y="780"/>
                      <a:pt x="1392" y="780"/>
                      <a:pt x="1392" y="780"/>
                    </a:cubicBezTo>
                    <a:cubicBezTo>
                      <a:pt x="1389" y="781"/>
                      <a:pt x="1389" y="781"/>
                      <a:pt x="1389" y="781"/>
                    </a:cubicBezTo>
                    <a:cubicBezTo>
                      <a:pt x="1386" y="784"/>
                      <a:pt x="1386" y="784"/>
                      <a:pt x="1386" y="784"/>
                    </a:cubicBezTo>
                    <a:cubicBezTo>
                      <a:pt x="1383" y="785"/>
                      <a:pt x="1383" y="785"/>
                      <a:pt x="1383" y="785"/>
                    </a:cubicBezTo>
                    <a:cubicBezTo>
                      <a:pt x="1380" y="787"/>
                      <a:pt x="1380" y="787"/>
                      <a:pt x="1380" y="787"/>
                    </a:cubicBezTo>
                    <a:cubicBezTo>
                      <a:pt x="1376" y="789"/>
                      <a:pt x="1376" y="789"/>
                      <a:pt x="1376" y="789"/>
                    </a:cubicBezTo>
                    <a:cubicBezTo>
                      <a:pt x="1373" y="786"/>
                      <a:pt x="1373" y="786"/>
                      <a:pt x="1373" y="786"/>
                    </a:cubicBezTo>
                    <a:cubicBezTo>
                      <a:pt x="1360" y="776"/>
                      <a:pt x="1360" y="776"/>
                      <a:pt x="1360" y="776"/>
                    </a:cubicBezTo>
                    <a:lnTo>
                      <a:pt x="1362" y="776"/>
                    </a:lnTo>
                    <a:close/>
                    <a:moveTo>
                      <a:pt x="1375" y="796"/>
                    </a:moveTo>
                    <a:cubicBezTo>
                      <a:pt x="1376" y="795"/>
                      <a:pt x="1376" y="795"/>
                      <a:pt x="1376" y="795"/>
                    </a:cubicBezTo>
                    <a:cubicBezTo>
                      <a:pt x="1379" y="798"/>
                      <a:pt x="1379" y="798"/>
                      <a:pt x="1379" y="798"/>
                    </a:cubicBezTo>
                    <a:cubicBezTo>
                      <a:pt x="1395" y="811"/>
                      <a:pt x="1395" y="811"/>
                      <a:pt x="1395" y="811"/>
                    </a:cubicBezTo>
                    <a:cubicBezTo>
                      <a:pt x="1393" y="811"/>
                      <a:pt x="1393" y="811"/>
                      <a:pt x="1393" y="811"/>
                    </a:cubicBezTo>
                    <a:cubicBezTo>
                      <a:pt x="1390" y="811"/>
                      <a:pt x="1390" y="811"/>
                      <a:pt x="1390" y="811"/>
                    </a:cubicBezTo>
                    <a:cubicBezTo>
                      <a:pt x="1387" y="811"/>
                      <a:pt x="1387" y="811"/>
                      <a:pt x="1387" y="811"/>
                    </a:cubicBezTo>
                    <a:cubicBezTo>
                      <a:pt x="1384" y="811"/>
                      <a:pt x="1384" y="811"/>
                      <a:pt x="1384" y="811"/>
                    </a:cubicBezTo>
                    <a:cubicBezTo>
                      <a:pt x="1378" y="811"/>
                      <a:pt x="1378" y="811"/>
                      <a:pt x="1378" y="811"/>
                    </a:cubicBezTo>
                    <a:cubicBezTo>
                      <a:pt x="1377" y="811"/>
                      <a:pt x="1377" y="811"/>
                      <a:pt x="1377" y="811"/>
                    </a:cubicBezTo>
                    <a:cubicBezTo>
                      <a:pt x="1374" y="811"/>
                      <a:pt x="1374" y="811"/>
                      <a:pt x="1374" y="811"/>
                    </a:cubicBezTo>
                    <a:cubicBezTo>
                      <a:pt x="1372" y="811"/>
                      <a:pt x="1372" y="811"/>
                      <a:pt x="1372" y="811"/>
                    </a:cubicBezTo>
                    <a:cubicBezTo>
                      <a:pt x="1370" y="811"/>
                      <a:pt x="1370" y="811"/>
                      <a:pt x="1370" y="811"/>
                    </a:cubicBezTo>
                    <a:cubicBezTo>
                      <a:pt x="1364" y="811"/>
                      <a:pt x="1364" y="811"/>
                      <a:pt x="1364" y="811"/>
                    </a:cubicBezTo>
                    <a:cubicBezTo>
                      <a:pt x="1358" y="811"/>
                      <a:pt x="1358" y="811"/>
                      <a:pt x="1358" y="811"/>
                    </a:cubicBezTo>
                    <a:cubicBezTo>
                      <a:pt x="1357" y="811"/>
                      <a:pt x="1357" y="811"/>
                      <a:pt x="1357" y="811"/>
                    </a:cubicBezTo>
                    <a:cubicBezTo>
                      <a:pt x="1354" y="811"/>
                      <a:pt x="1354" y="811"/>
                      <a:pt x="1354" y="811"/>
                    </a:cubicBezTo>
                    <a:cubicBezTo>
                      <a:pt x="1351" y="811"/>
                      <a:pt x="1351" y="811"/>
                      <a:pt x="1351" y="811"/>
                    </a:cubicBezTo>
                    <a:cubicBezTo>
                      <a:pt x="1353" y="810"/>
                      <a:pt x="1353" y="810"/>
                      <a:pt x="1353" y="810"/>
                    </a:cubicBezTo>
                    <a:cubicBezTo>
                      <a:pt x="1355" y="809"/>
                      <a:pt x="1355" y="809"/>
                      <a:pt x="1355" y="809"/>
                    </a:cubicBezTo>
                    <a:cubicBezTo>
                      <a:pt x="1355" y="808"/>
                      <a:pt x="1355" y="808"/>
                      <a:pt x="1355" y="808"/>
                    </a:cubicBezTo>
                    <a:cubicBezTo>
                      <a:pt x="1359" y="806"/>
                      <a:pt x="1359" y="806"/>
                      <a:pt x="1359" y="806"/>
                    </a:cubicBezTo>
                    <a:cubicBezTo>
                      <a:pt x="1363" y="804"/>
                      <a:pt x="1363" y="804"/>
                      <a:pt x="1363" y="804"/>
                    </a:cubicBezTo>
                    <a:cubicBezTo>
                      <a:pt x="1364" y="803"/>
                      <a:pt x="1364" y="803"/>
                      <a:pt x="1364" y="803"/>
                    </a:cubicBezTo>
                    <a:cubicBezTo>
                      <a:pt x="1365" y="802"/>
                      <a:pt x="1365" y="802"/>
                      <a:pt x="1365" y="802"/>
                    </a:cubicBezTo>
                    <a:cubicBezTo>
                      <a:pt x="1367" y="801"/>
                      <a:pt x="1367" y="801"/>
                      <a:pt x="1367" y="801"/>
                    </a:cubicBezTo>
                    <a:cubicBezTo>
                      <a:pt x="1368" y="801"/>
                      <a:pt x="1368" y="801"/>
                      <a:pt x="1368" y="801"/>
                    </a:cubicBezTo>
                    <a:cubicBezTo>
                      <a:pt x="1371" y="799"/>
                      <a:pt x="1371" y="799"/>
                      <a:pt x="1371" y="799"/>
                    </a:cubicBezTo>
                    <a:cubicBezTo>
                      <a:pt x="1373" y="798"/>
                      <a:pt x="1373" y="798"/>
                      <a:pt x="1373" y="798"/>
                    </a:cubicBezTo>
                    <a:lnTo>
                      <a:pt x="1375" y="796"/>
                    </a:lnTo>
                    <a:close/>
                    <a:moveTo>
                      <a:pt x="1352" y="816"/>
                    </a:moveTo>
                    <a:cubicBezTo>
                      <a:pt x="1355" y="816"/>
                      <a:pt x="1355" y="816"/>
                      <a:pt x="1355" y="816"/>
                    </a:cubicBezTo>
                    <a:cubicBezTo>
                      <a:pt x="1359" y="816"/>
                      <a:pt x="1359" y="816"/>
                      <a:pt x="1359" y="816"/>
                    </a:cubicBezTo>
                    <a:cubicBezTo>
                      <a:pt x="1362" y="816"/>
                      <a:pt x="1362" y="816"/>
                      <a:pt x="1362" y="816"/>
                    </a:cubicBezTo>
                    <a:cubicBezTo>
                      <a:pt x="1363" y="816"/>
                      <a:pt x="1363" y="816"/>
                      <a:pt x="1363" y="816"/>
                    </a:cubicBezTo>
                    <a:cubicBezTo>
                      <a:pt x="1369" y="816"/>
                      <a:pt x="1369" y="816"/>
                      <a:pt x="1369" y="816"/>
                    </a:cubicBezTo>
                    <a:cubicBezTo>
                      <a:pt x="1375" y="816"/>
                      <a:pt x="1375" y="816"/>
                      <a:pt x="1375" y="816"/>
                    </a:cubicBezTo>
                    <a:cubicBezTo>
                      <a:pt x="1377" y="816"/>
                      <a:pt x="1377" y="816"/>
                      <a:pt x="1377" y="816"/>
                    </a:cubicBezTo>
                    <a:cubicBezTo>
                      <a:pt x="1379" y="816"/>
                      <a:pt x="1379" y="816"/>
                      <a:pt x="1379" y="816"/>
                    </a:cubicBezTo>
                    <a:cubicBezTo>
                      <a:pt x="1382" y="816"/>
                      <a:pt x="1382" y="816"/>
                      <a:pt x="1382" y="816"/>
                    </a:cubicBezTo>
                    <a:cubicBezTo>
                      <a:pt x="1384" y="816"/>
                      <a:pt x="1384" y="816"/>
                      <a:pt x="1384" y="816"/>
                    </a:cubicBezTo>
                    <a:cubicBezTo>
                      <a:pt x="1389" y="816"/>
                      <a:pt x="1389" y="816"/>
                      <a:pt x="1389" y="816"/>
                    </a:cubicBezTo>
                    <a:cubicBezTo>
                      <a:pt x="1392" y="816"/>
                      <a:pt x="1392" y="816"/>
                      <a:pt x="1392" y="816"/>
                    </a:cubicBezTo>
                    <a:cubicBezTo>
                      <a:pt x="1393" y="816"/>
                      <a:pt x="1393" y="816"/>
                      <a:pt x="1393" y="816"/>
                    </a:cubicBezTo>
                    <a:cubicBezTo>
                      <a:pt x="1392" y="817"/>
                      <a:pt x="1392" y="817"/>
                      <a:pt x="1392" y="817"/>
                    </a:cubicBezTo>
                    <a:cubicBezTo>
                      <a:pt x="1391" y="818"/>
                      <a:pt x="1391" y="818"/>
                      <a:pt x="1391" y="818"/>
                    </a:cubicBezTo>
                    <a:cubicBezTo>
                      <a:pt x="1387" y="820"/>
                      <a:pt x="1387" y="820"/>
                      <a:pt x="1387" y="820"/>
                    </a:cubicBezTo>
                    <a:cubicBezTo>
                      <a:pt x="1386" y="820"/>
                      <a:pt x="1386" y="820"/>
                      <a:pt x="1386" y="820"/>
                    </a:cubicBezTo>
                    <a:cubicBezTo>
                      <a:pt x="1385" y="821"/>
                      <a:pt x="1385" y="821"/>
                      <a:pt x="1385" y="821"/>
                    </a:cubicBezTo>
                    <a:cubicBezTo>
                      <a:pt x="1383" y="822"/>
                      <a:pt x="1383" y="822"/>
                      <a:pt x="1383" y="822"/>
                    </a:cubicBezTo>
                    <a:cubicBezTo>
                      <a:pt x="1382" y="823"/>
                      <a:pt x="1382" y="823"/>
                      <a:pt x="1382" y="823"/>
                    </a:cubicBezTo>
                    <a:cubicBezTo>
                      <a:pt x="1378" y="825"/>
                      <a:pt x="1378" y="825"/>
                      <a:pt x="1378" y="825"/>
                    </a:cubicBezTo>
                    <a:cubicBezTo>
                      <a:pt x="1375" y="827"/>
                      <a:pt x="1375" y="827"/>
                      <a:pt x="1375" y="827"/>
                    </a:cubicBezTo>
                    <a:cubicBezTo>
                      <a:pt x="1374" y="828"/>
                      <a:pt x="1374" y="828"/>
                      <a:pt x="1374" y="828"/>
                    </a:cubicBezTo>
                    <a:cubicBezTo>
                      <a:pt x="1372" y="829"/>
                      <a:pt x="1372" y="829"/>
                      <a:pt x="1372" y="829"/>
                    </a:cubicBezTo>
                    <a:cubicBezTo>
                      <a:pt x="1370" y="830"/>
                      <a:pt x="1370" y="830"/>
                      <a:pt x="1370" y="830"/>
                    </a:cubicBezTo>
                    <a:cubicBezTo>
                      <a:pt x="1368" y="831"/>
                      <a:pt x="1368" y="831"/>
                      <a:pt x="1368" y="831"/>
                    </a:cubicBezTo>
                    <a:cubicBezTo>
                      <a:pt x="1367" y="832"/>
                      <a:pt x="1367" y="832"/>
                      <a:pt x="1367" y="832"/>
                    </a:cubicBezTo>
                    <a:cubicBezTo>
                      <a:pt x="1353" y="820"/>
                      <a:pt x="1353" y="820"/>
                      <a:pt x="1353" y="820"/>
                    </a:cubicBezTo>
                    <a:cubicBezTo>
                      <a:pt x="1349" y="816"/>
                      <a:pt x="1349" y="816"/>
                      <a:pt x="1349" y="816"/>
                    </a:cubicBezTo>
                    <a:cubicBezTo>
                      <a:pt x="1349" y="816"/>
                      <a:pt x="1349" y="816"/>
                      <a:pt x="1349" y="816"/>
                    </a:cubicBezTo>
                    <a:lnTo>
                      <a:pt x="1352" y="816"/>
                    </a:lnTo>
                    <a:close/>
                    <a:moveTo>
                      <a:pt x="1366" y="839"/>
                    </a:moveTo>
                    <a:cubicBezTo>
                      <a:pt x="1366" y="838"/>
                      <a:pt x="1366" y="838"/>
                      <a:pt x="1366" y="838"/>
                    </a:cubicBezTo>
                    <a:cubicBezTo>
                      <a:pt x="1366" y="838"/>
                      <a:pt x="1366" y="838"/>
                      <a:pt x="1366" y="838"/>
                    </a:cubicBezTo>
                    <a:cubicBezTo>
                      <a:pt x="1388" y="857"/>
                      <a:pt x="1388" y="857"/>
                      <a:pt x="1388" y="857"/>
                    </a:cubicBezTo>
                    <a:cubicBezTo>
                      <a:pt x="1386" y="857"/>
                      <a:pt x="1386" y="857"/>
                      <a:pt x="1386" y="857"/>
                    </a:cubicBezTo>
                    <a:cubicBezTo>
                      <a:pt x="1385" y="857"/>
                      <a:pt x="1385" y="857"/>
                      <a:pt x="1385" y="857"/>
                    </a:cubicBezTo>
                    <a:cubicBezTo>
                      <a:pt x="1382" y="857"/>
                      <a:pt x="1382" y="857"/>
                      <a:pt x="1382" y="857"/>
                    </a:cubicBezTo>
                    <a:cubicBezTo>
                      <a:pt x="1378" y="857"/>
                      <a:pt x="1378" y="857"/>
                      <a:pt x="1378" y="857"/>
                    </a:cubicBezTo>
                    <a:cubicBezTo>
                      <a:pt x="1372" y="857"/>
                      <a:pt x="1372" y="857"/>
                      <a:pt x="1372" y="857"/>
                    </a:cubicBezTo>
                    <a:cubicBezTo>
                      <a:pt x="1366" y="857"/>
                      <a:pt x="1366" y="857"/>
                      <a:pt x="1366" y="857"/>
                    </a:cubicBezTo>
                    <a:cubicBezTo>
                      <a:pt x="1364" y="857"/>
                      <a:pt x="1364" y="857"/>
                      <a:pt x="1364" y="857"/>
                    </a:cubicBezTo>
                    <a:cubicBezTo>
                      <a:pt x="1361" y="857"/>
                      <a:pt x="1361" y="857"/>
                      <a:pt x="1361" y="857"/>
                    </a:cubicBezTo>
                    <a:cubicBezTo>
                      <a:pt x="1357" y="857"/>
                      <a:pt x="1357" y="857"/>
                      <a:pt x="1357" y="857"/>
                    </a:cubicBezTo>
                    <a:cubicBezTo>
                      <a:pt x="1352" y="857"/>
                      <a:pt x="1352" y="857"/>
                      <a:pt x="1352" y="857"/>
                    </a:cubicBezTo>
                    <a:cubicBezTo>
                      <a:pt x="1346" y="857"/>
                      <a:pt x="1346" y="857"/>
                      <a:pt x="1346" y="857"/>
                    </a:cubicBezTo>
                    <a:cubicBezTo>
                      <a:pt x="1342" y="857"/>
                      <a:pt x="1342" y="857"/>
                      <a:pt x="1342" y="857"/>
                    </a:cubicBezTo>
                    <a:cubicBezTo>
                      <a:pt x="1339" y="857"/>
                      <a:pt x="1339" y="857"/>
                      <a:pt x="1339" y="857"/>
                    </a:cubicBezTo>
                    <a:cubicBezTo>
                      <a:pt x="1335" y="857"/>
                      <a:pt x="1335" y="857"/>
                      <a:pt x="1335" y="857"/>
                    </a:cubicBezTo>
                    <a:cubicBezTo>
                      <a:pt x="1338" y="855"/>
                      <a:pt x="1338" y="855"/>
                      <a:pt x="1338" y="855"/>
                    </a:cubicBezTo>
                    <a:cubicBezTo>
                      <a:pt x="1339" y="854"/>
                      <a:pt x="1339" y="854"/>
                      <a:pt x="1339" y="854"/>
                    </a:cubicBezTo>
                    <a:cubicBezTo>
                      <a:pt x="1342" y="853"/>
                      <a:pt x="1342" y="853"/>
                      <a:pt x="1342" y="853"/>
                    </a:cubicBezTo>
                    <a:cubicBezTo>
                      <a:pt x="1345" y="851"/>
                      <a:pt x="1345" y="851"/>
                      <a:pt x="1345" y="851"/>
                    </a:cubicBezTo>
                    <a:cubicBezTo>
                      <a:pt x="1348" y="849"/>
                      <a:pt x="1348" y="849"/>
                      <a:pt x="1348" y="849"/>
                    </a:cubicBezTo>
                    <a:cubicBezTo>
                      <a:pt x="1351" y="847"/>
                      <a:pt x="1351" y="847"/>
                      <a:pt x="1351" y="847"/>
                    </a:cubicBezTo>
                    <a:cubicBezTo>
                      <a:pt x="1353" y="846"/>
                      <a:pt x="1353" y="846"/>
                      <a:pt x="1353" y="846"/>
                    </a:cubicBezTo>
                    <a:cubicBezTo>
                      <a:pt x="1354" y="846"/>
                      <a:pt x="1354" y="846"/>
                      <a:pt x="1354" y="846"/>
                    </a:cubicBezTo>
                    <a:cubicBezTo>
                      <a:pt x="1358" y="843"/>
                      <a:pt x="1358" y="843"/>
                      <a:pt x="1358" y="843"/>
                    </a:cubicBezTo>
                    <a:cubicBezTo>
                      <a:pt x="1361" y="841"/>
                      <a:pt x="1361" y="841"/>
                      <a:pt x="1361" y="841"/>
                    </a:cubicBezTo>
                    <a:cubicBezTo>
                      <a:pt x="1364" y="840"/>
                      <a:pt x="1364" y="840"/>
                      <a:pt x="1364" y="840"/>
                    </a:cubicBezTo>
                    <a:lnTo>
                      <a:pt x="1366" y="839"/>
                    </a:lnTo>
                    <a:close/>
                    <a:moveTo>
                      <a:pt x="1335" y="862"/>
                    </a:moveTo>
                    <a:cubicBezTo>
                      <a:pt x="1337" y="862"/>
                      <a:pt x="1337" y="862"/>
                      <a:pt x="1337" y="862"/>
                    </a:cubicBezTo>
                    <a:cubicBezTo>
                      <a:pt x="1344" y="862"/>
                      <a:pt x="1344" y="862"/>
                      <a:pt x="1344" y="862"/>
                    </a:cubicBezTo>
                    <a:cubicBezTo>
                      <a:pt x="1348" y="862"/>
                      <a:pt x="1348" y="862"/>
                      <a:pt x="1348" y="862"/>
                    </a:cubicBezTo>
                    <a:cubicBezTo>
                      <a:pt x="1351" y="862"/>
                      <a:pt x="1351" y="862"/>
                      <a:pt x="1351" y="862"/>
                    </a:cubicBezTo>
                    <a:cubicBezTo>
                      <a:pt x="1357" y="862"/>
                      <a:pt x="1357" y="862"/>
                      <a:pt x="1357" y="862"/>
                    </a:cubicBezTo>
                    <a:cubicBezTo>
                      <a:pt x="1362" y="862"/>
                      <a:pt x="1362" y="862"/>
                      <a:pt x="1362" y="862"/>
                    </a:cubicBezTo>
                    <a:cubicBezTo>
                      <a:pt x="1366" y="862"/>
                      <a:pt x="1366" y="862"/>
                      <a:pt x="1366" y="862"/>
                    </a:cubicBezTo>
                    <a:cubicBezTo>
                      <a:pt x="1369" y="862"/>
                      <a:pt x="1369" y="862"/>
                      <a:pt x="1369" y="862"/>
                    </a:cubicBezTo>
                    <a:cubicBezTo>
                      <a:pt x="1371" y="862"/>
                      <a:pt x="1371" y="862"/>
                      <a:pt x="1371" y="862"/>
                    </a:cubicBezTo>
                    <a:cubicBezTo>
                      <a:pt x="1377" y="862"/>
                      <a:pt x="1377" y="862"/>
                      <a:pt x="1377" y="862"/>
                    </a:cubicBezTo>
                    <a:cubicBezTo>
                      <a:pt x="1383" y="862"/>
                      <a:pt x="1383" y="862"/>
                      <a:pt x="1383" y="862"/>
                    </a:cubicBezTo>
                    <a:cubicBezTo>
                      <a:pt x="1384" y="862"/>
                      <a:pt x="1384" y="862"/>
                      <a:pt x="1384" y="862"/>
                    </a:cubicBezTo>
                    <a:cubicBezTo>
                      <a:pt x="1383" y="863"/>
                      <a:pt x="1383" y="863"/>
                      <a:pt x="1383" y="863"/>
                    </a:cubicBezTo>
                    <a:cubicBezTo>
                      <a:pt x="1380" y="865"/>
                      <a:pt x="1380" y="865"/>
                      <a:pt x="1380" y="865"/>
                    </a:cubicBezTo>
                    <a:cubicBezTo>
                      <a:pt x="1376" y="867"/>
                      <a:pt x="1376" y="867"/>
                      <a:pt x="1376" y="867"/>
                    </a:cubicBezTo>
                    <a:cubicBezTo>
                      <a:pt x="1374" y="867"/>
                      <a:pt x="1374" y="867"/>
                      <a:pt x="1374" y="867"/>
                    </a:cubicBezTo>
                    <a:cubicBezTo>
                      <a:pt x="1372" y="868"/>
                      <a:pt x="1372" y="868"/>
                      <a:pt x="1372" y="868"/>
                    </a:cubicBezTo>
                    <a:cubicBezTo>
                      <a:pt x="1370" y="870"/>
                      <a:pt x="1370" y="870"/>
                      <a:pt x="1370" y="870"/>
                    </a:cubicBezTo>
                    <a:cubicBezTo>
                      <a:pt x="1366" y="871"/>
                      <a:pt x="1366" y="871"/>
                      <a:pt x="1366" y="871"/>
                    </a:cubicBezTo>
                    <a:cubicBezTo>
                      <a:pt x="1362" y="873"/>
                      <a:pt x="1362" y="873"/>
                      <a:pt x="1362" y="873"/>
                    </a:cubicBezTo>
                    <a:cubicBezTo>
                      <a:pt x="1360" y="874"/>
                      <a:pt x="1360" y="874"/>
                      <a:pt x="1360" y="874"/>
                    </a:cubicBezTo>
                    <a:cubicBezTo>
                      <a:pt x="1358" y="875"/>
                      <a:pt x="1358" y="875"/>
                      <a:pt x="1358" y="875"/>
                    </a:cubicBezTo>
                    <a:cubicBezTo>
                      <a:pt x="1354" y="877"/>
                      <a:pt x="1354" y="877"/>
                      <a:pt x="1354" y="877"/>
                    </a:cubicBezTo>
                    <a:cubicBezTo>
                      <a:pt x="1349" y="874"/>
                      <a:pt x="1349" y="874"/>
                      <a:pt x="1349" y="874"/>
                    </a:cubicBezTo>
                    <a:cubicBezTo>
                      <a:pt x="1340" y="867"/>
                      <a:pt x="1340" y="867"/>
                      <a:pt x="1340" y="867"/>
                    </a:cubicBezTo>
                    <a:cubicBezTo>
                      <a:pt x="1333" y="862"/>
                      <a:pt x="1333" y="862"/>
                      <a:pt x="1333" y="862"/>
                    </a:cubicBezTo>
                    <a:lnTo>
                      <a:pt x="1335" y="862"/>
                    </a:lnTo>
                    <a:close/>
                    <a:moveTo>
                      <a:pt x="1351" y="885"/>
                    </a:moveTo>
                    <a:cubicBezTo>
                      <a:pt x="1353" y="883"/>
                      <a:pt x="1353" y="883"/>
                      <a:pt x="1353" y="883"/>
                    </a:cubicBezTo>
                    <a:cubicBezTo>
                      <a:pt x="1353" y="883"/>
                      <a:pt x="1353" y="883"/>
                      <a:pt x="1353" y="883"/>
                    </a:cubicBezTo>
                    <a:cubicBezTo>
                      <a:pt x="1368" y="894"/>
                      <a:pt x="1368" y="894"/>
                      <a:pt x="1368" y="894"/>
                    </a:cubicBezTo>
                    <a:cubicBezTo>
                      <a:pt x="1377" y="901"/>
                      <a:pt x="1377" y="901"/>
                      <a:pt x="1377" y="901"/>
                    </a:cubicBezTo>
                    <a:cubicBezTo>
                      <a:pt x="1378" y="902"/>
                      <a:pt x="1378" y="902"/>
                      <a:pt x="1378" y="902"/>
                    </a:cubicBezTo>
                    <a:cubicBezTo>
                      <a:pt x="1378" y="902"/>
                      <a:pt x="1378" y="902"/>
                      <a:pt x="1378" y="902"/>
                    </a:cubicBezTo>
                    <a:cubicBezTo>
                      <a:pt x="1376" y="902"/>
                      <a:pt x="1376" y="902"/>
                      <a:pt x="1376" y="902"/>
                    </a:cubicBezTo>
                    <a:cubicBezTo>
                      <a:pt x="1372" y="902"/>
                      <a:pt x="1372" y="902"/>
                      <a:pt x="1372" y="902"/>
                    </a:cubicBezTo>
                    <a:cubicBezTo>
                      <a:pt x="1368" y="902"/>
                      <a:pt x="1368" y="902"/>
                      <a:pt x="1368" y="902"/>
                    </a:cubicBezTo>
                    <a:cubicBezTo>
                      <a:pt x="1365" y="902"/>
                      <a:pt x="1365" y="902"/>
                      <a:pt x="1365" y="902"/>
                    </a:cubicBezTo>
                    <a:cubicBezTo>
                      <a:pt x="1361" y="902"/>
                      <a:pt x="1361" y="902"/>
                      <a:pt x="1361" y="902"/>
                    </a:cubicBezTo>
                    <a:cubicBezTo>
                      <a:pt x="1361" y="902"/>
                      <a:pt x="1361" y="902"/>
                      <a:pt x="1361" y="902"/>
                    </a:cubicBezTo>
                    <a:cubicBezTo>
                      <a:pt x="1358" y="902"/>
                      <a:pt x="1358" y="902"/>
                      <a:pt x="1358" y="902"/>
                    </a:cubicBezTo>
                    <a:cubicBezTo>
                      <a:pt x="1355" y="902"/>
                      <a:pt x="1355" y="902"/>
                      <a:pt x="1355" y="902"/>
                    </a:cubicBezTo>
                    <a:cubicBezTo>
                      <a:pt x="1352" y="902"/>
                      <a:pt x="1352" y="902"/>
                      <a:pt x="1352" y="902"/>
                    </a:cubicBezTo>
                    <a:cubicBezTo>
                      <a:pt x="1348" y="902"/>
                      <a:pt x="1348" y="902"/>
                      <a:pt x="1348" y="902"/>
                    </a:cubicBezTo>
                    <a:cubicBezTo>
                      <a:pt x="1344" y="902"/>
                      <a:pt x="1344" y="902"/>
                      <a:pt x="1344" y="902"/>
                    </a:cubicBezTo>
                    <a:cubicBezTo>
                      <a:pt x="1339" y="902"/>
                      <a:pt x="1339" y="902"/>
                      <a:pt x="1339" y="902"/>
                    </a:cubicBezTo>
                    <a:cubicBezTo>
                      <a:pt x="1334" y="902"/>
                      <a:pt x="1334" y="902"/>
                      <a:pt x="1334" y="902"/>
                    </a:cubicBezTo>
                    <a:cubicBezTo>
                      <a:pt x="1332" y="902"/>
                      <a:pt x="1332" y="902"/>
                      <a:pt x="1332" y="902"/>
                    </a:cubicBezTo>
                    <a:cubicBezTo>
                      <a:pt x="1328" y="902"/>
                      <a:pt x="1328" y="902"/>
                      <a:pt x="1328" y="902"/>
                    </a:cubicBezTo>
                    <a:cubicBezTo>
                      <a:pt x="1325" y="901"/>
                      <a:pt x="1325" y="901"/>
                      <a:pt x="1325" y="901"/>
                    </a:cubicBezTo>
                    <a:cubicBezTo>
                      <a:pt x="1324" y="901"/>
                      <a:pt x="1324" y="901"/>
                      <a:pt x="1324" y="901"/>
                    </a:cubicBezTo>
                    <a:cubicBezTo>
                      <a:pt x="1317" y="901"/>
                      <a:pt x="1317" y="901"/>
                      <a:pt x="1317" y="901"/>
                    </a:cubicBezTo>
                    <a:cubicBezTo>
                      <a:pt x="1321" y="899"/>
                      <a:pt x="1321" y="899"/>
                      <a:pt x="1321" y="899"/>
                    </a:cubicBezTo>
                    <a:cubicBezTo>
                      <a:pt x="1322" y="899"/>
                      <a:pt x="1322" y="899"/>
                      <a:pt x="1322" y="899"/>
                    </a:cubicBezTo>
                    <a:cubicBezTo>
                      <a:pt x="1324" y="898"/>
                      <a:pt x="1324" y="898"/>
                      <a:pt x="1324" y="898"/>
                    </a:cubicBezTo>
                    <a:cubicBezTo>
                      <a:pt x="1326" y="897"/>
                      <a:pt x="1326" y="897"/>
                      <a:pt x="1326" y="897"/>
                    </a:cubicBezTo>
                    <a:cubicBezTo>
                      <a:pt x="1328" y="896"/>
                      <a:pt x="1328" y="896"/>
                      <a:pt x="1328" y="896"/>
                    </a:cubicBezTo>
                    <a:cubicBezTo>
                      <a:pt x="1331" y="894"/>
                      <a:pt x="1331" y="894"/>
                      <a:pt x="1331" y="894"/>
                    </a:cubicBezTo>
                    <a:cubicBezTo>
                      <a:pt x="1335" y="892"/>
                      <a:pt x="1335" y="892"/>
                      <a:pt x="1335" y="892"/>
                    </a:cubicBezTo>
                    <a:cubicBezTo>
                      <a:pt x="1337" y="891"/>
                      <a:pt x="1337" y="891"/>
                      <a:pt x="1337" y="891"/>
                    </a:cubicBezTo>
                    <a:cubicBezTo>
                      <a:pt x="1340" y="890"/>
                      <a:pt x="1340" y="890"/>
                      <a:pt x="1340" y="890"/>
                    </a:cubicBezTo>
                    <a:cubicBezTo>
                      <a:pt x="1342" y="889"/>
                      <a:pt x="1342" y="889"/>
                      <a:pt x="1342" y="889"/>
                    </a:cubicBezTo>
                    <a:cubicBezTo>
                      <a:pt x="1344" y="888"/>
                      <a:pt x="1344" y="888"/>
                      <a:pt x="1344" y="888"/>
                    </a:cubicBezTo>
                    <a:cubicBezTo>
                      <a:pt x="1346" y="887"/>
                      <a:pt x="1346" y="887"/>
                      <a:pt x="1346" y="887"/>
                    </a:cubicBezTo>
                    <a:cubicBezTo>
                      <a:pt x="1346" y="887"/>
                      <a:pt x="1346" y="887"/>
                      <a:pt x="1346" y="887"/>
                    </a:cubicBezTo>
                    <a:cubicBezTo>
                      <a:pt x="1349" y="886"/>
                      <a:pt x="1349" y="886"/>
                      <a:pt x="1349" y="886"/>
                    </a:cubicBezTo>
                    <a:lnTo>
                      <a:pt x="1351" y="885"/>
                    </a:lnTo>
                    <a:close/>
                    <a:moveTo>
                      <a:pt x="1317" y="907"/>
                    </a:moveTo>
                    <a:cubicBezTo>
                      <a:pt x="1329" y="907"/>
                      <a:pt x="1329" y="907"/>
                      <a:pt x="1329" y="907"/>
                    </a:cubicBezTo>
                    <a:cubicBezTo>
                      <a:pt x="1331" y="907"/>
                      <a:pt x="1331" y="907"/>
                      <a:pt x="1331" y="907"/>
                    </a:cubicBezTo>
                    <a:cubicBezTo>
                      <a:pt x="1333" y="907"/>
                      <a:pt x="1333" y="907"/>
                      <a:pt x="1333" y="907"/>
                    </a:cubicBezTo>
                    <a:cubicBezTo>
                      <a:pt x="1337" y="907"/>
                      <a:pt x="1337" y="907"/>
                      <a:pt x="1337" y="907"/>
                    </a:cubicBezTo>
                    <a:cubicBezTo>
                      <a:pt x="1339" y="907"/>
                      <a:pt x="1339" y="907"/>
                      <a:pt x="1339" y="907"/>
                    </a:cubicBezTo>
                    <a:cubicBezTo>
                      <a:pt x="1344" y="907"/>
                      <a:pt x="1344" y="907"/>
                      <a:pt x="1344" y="907"/>
                    </a:cubicBezTo>
                    <a:cubicBezTo>
                      <a:pt x="1350" y="907"/>
                      <a:pt x="1350" y="907"/>
                      <a:pt x="1350" y="907"/>
                    </a:cubicBezTo>
                    <a:cubicBezTo>
                      <a:pt x="1353" y="907"/>
                      <a:pt x="1353" y="907"/>
                      <a:pt x="1353" y="907"/>
                    </a:cubicBezTo>
                    <a:cubicBezTo>
                      <a:pt x="1357" y="907"/>
                      <a:pt x="1357" y="907"/>
                      <a:pt x="1357" y="907"/>
                    </a:cubicBezTo>
                    <a:cubicBezTo>
                      <a:pt x="1360" y="907"/>
                      <a:pt x="1360" y="907"/>
                      <a:pt x="1360" y="907"/>
                    </a:cubicBezTo>
                    <a:cubicBezTo>
                      <a:pt x="1363" y="907"/>
                      <a:pt x="1363" y="907"/>
                      <a:pt x="1363" y="907"/>
                    </a:cubicBezTo>
                    <a:cubicBezTo>
                      <a:pt x="1366" y="907"/>
                      <a:pt x="1366" y="907"/>
                      <a:pt x="1366" y="907"/>
                    </a:cubicBezTo>
                    <a:cubicBezTo>
                      <a:pt x="1366" y="907"/>
                      <a:pt x="1366" y="907"/>
                      <a:pt x="1366" y="907"/>
                    </a:cubicBezTo>
                    <a:cubicBezTo>
                      <a:pt x="1371" y="907"/>
                      <a:pt x="1371" y="907"/>
                      <a:pt x="1371" y="907"/>
                    </a:cubicBezTo>
                    <a:cubicBezTo>
                      <a:pt x="1373" y="907"/>
                      <a:pt x="1373" y="907"/>
                      <a:pt x="1373" y="907"/>
                    </a:cubicBezTo>
                    <a:cubicBezTo>
                      <a:pt x="1374" y="907"/>
                      <a:pt x="1374" y="907"/>
                      <a:pt x="1374" y="907"/>
                    </a:cubicBezTo>
                    <a:cubicBezTo>
                      <a:pt x="1374" y="907"/>
                      <a:pt x="1374" y="907"/>
                      <a:pt x="1374" y="907"/>
                    </a:cubicBezTo>
                    <a:cubicBezTo>
                      <a:pt x="1372" y="908"/>
                      <a:pt x="1372" y="908"/>
                      <a:pt x="1372" y="908"/>
                    </a:cubicBezTo>
                    <a:cubicBezTo>
                      <a:pt x="1369" y="909"/>
                      <a:pt x="1369" y="909"/>
                      <a:pt x="1369" y="909"/>
                    </a:cubicBezTo>
                    <a:cubicBezTo>
                      <a:pt x="1369" y="909"/>
                      <a:pt x="1369" y="909"/>
                      <a:pt x="1369" y="909"/>
                    </a:cubicBezTo>
                    <a:cubicBezTo>
                      <a:pt x="1367" y="910"/>
                      <a:pt x="1367" y="910"/>
                      <a:pt x="1367" y="910"/>
                    </a:cubicBezTo>
                    <a:cubicBezTo>
                      <a:pt x="1365" y="911"/>
                      <a:pt x="1365" y="911"/>
                      <a:pt x="1365" y="911"/>
                    </a:cubicBezTo>
                    <a:cubicBezTo>
                      <a:pt x="1363" y="912"/>
                      <a:pt x="1363" y="912"/>
                      <a:pt x="1363" y="912"/>
                    </a:cubicBezTo>
                    <a:cubicBezTo>
                      <a:pt x="1360" y="913"/>
                      <a:pt x="1360" y="913"/>
                      <a:pt x="1360" y="913"/>
                    </a:cubicBezTo>
                    <a:cubicBezTo>
                      <a:pt x="1358" y="914"/>
                      <a:pt x="1358" y="914"/>
                      <a:pt x="1358" y="914"/>
                    </a:cubicBezTo>
                    <a:cubicBezTo>
                      <a:pt x="1354" y="916"/>
                      <a:pt x="1354" y="916"/>
                      <a:pt x="1354" y="916"/>
                    </a:cubicBezTo>
                    <a:cubicBezTo>
                      <a:pt x="1351" y="918"/>
                      <a:pt x="1351" y="918"/>
                      <a:pt x="1351" y="918"/>
                    </a:cubicBezTo>
                    <a:cubicBezTo>
                      <a:pt x="1349" y="918"/>
                      <a:pt x="1349" y="918"/>
                      <a:pt x="1349" y="918"/>
                    </a:cubicBezTo>
                    <a:cubicBezTo>
                      <a:pt x="1346" y="920"/>
                      <a:pt x="1346" y="920"/>
                      <a:pt x="1346" y="920"/>
                    </a:cubicBezTo>
                    <a:cubicBezTo>
                      <a:pt x="1345" y="920"/>
                      <a:pt x="1345" y="920"/>
                      <a:pt x="1345" y="920"/>
                    </a:cubicBezTo>
                    <a:cubicBezTo>
                      <a:pt x="1344" y="921"/>
                      <a:pt x="1344" y="921"/>
                      <a:pt x="1344" y="921"/>
                    </a:cubicBezTo>
                    <a:cubicBezTo>
                      <a:pt x="1341" y="922"/>
                      <a:pt x="1341" y="922"/>
                      <a:pt x="1341" y="922"/>
                    </a:cubicBezTo>
                    <a:cubicBezTo>
                      <a:pt x="1335" y="922"/>
                      <a:pt x="1335" y="922"/>
                      <a:pt x="1335" y="922"/>
                    </a:cubicBezTo>
                    <a:cubicBezTo>
                      <a:pt x="1328" y="917"/>
                      <a:pt x="1328" y="917"/>
                      <a:pt x="1328" y="917"/>
                    </a:cubicBezTo>
                    <a:cubicBezTo>
                      <a:pt x="1317" y="909"/>
                      <a:pt x="1317" y="909"/>
                      <a:pt x="1317" y="909"/>
                    </a:cubicBezTo>
                    <a:cubicBezTo>
                      <a:pt x="1314" y="907"/>
                      <a:pt x="1314" y="907"/>
                      <a:pt x="1314" y="907"/>
                    </a:cubicBezTo>
                    <a:cubicBezTo>
                      <a:pt x="1315" y="907"/>
                      <a:pt x="1315" y="907"/>
                      <a:pt x="1315" y="907"/>
                    </a:cubicBezTo>
                    <a:lnTo>
                      <a:pt x="1317" y="907"/>
                    </a:lnTo>
                    <a:close/>
                    <a:moveTo>
                      <a:pt x="1329" y="927"/>
                    </a:moveTo>
                    <a:cubicBezTo>
                      <a:pt x="1330" y="927"/>
                      <a:pt x="1330" y="927"/>
                      <a:pt x="1330" y="927"/>
                    </a:cubicBezTo>
                    <a:cubicBezTo>
                      <a:pt x="1330" y="928"/>
                      <a:pt x="1330" y="928"/>
                      <a:pt x="1330" y="928"/>
                    </a:cubicBezTo>
                    <a:cubicBezTo>
                      <a:pt x="1327" y="929"/>
                      <a:pt x="1327" y="929"/>
                      <a:pt x="1327" y="929"/>
                    </a:cubicBezTo>
                    <a:cubicBezTo>
                      <a:pt x="1326" y="927"/>
                      <a:pt x="1326" y="927"/>
                      <a:pt x="1326" y="927"/>
                    </a:cubicBezTo>
                    <a:lnTo>
                      <a:pt x="1329" y="927"/>
                    </a:lnTo>
                    <a:close/>
                    <a:moveTo>
                      <a:pt x="1328" y="939"/>
                    </a:moveTo>
                    <a:cubicBezTo>
                      <a:pt x="1327" y="940"/>
                      <a:pt x="1327" y="940"/>
                      <a:pt x="1327" y="940"/>
                    </a:cubicBezTo>
                    <a:cubicBezTo>
                      <a:pt x="1326" y="942"/>
                      <a:pt x="1326" y="942"/>
                      <a:pt x="1326" y="942"/>
                    </a:cubicBezTo>
                    <a:cubicBezTo>
                      <a:pt x="1325" y="943"/>
                      <a:pt x="1325" y="943"/>
                      <a:pt x="1325" y="943"/>
                    </a:cubicBezTo>
                    <a:cubicBezTo>
                      <a:pt x="1324" y="945"/>
                      <a:pt x="1324" y="945"/>
                      <a:pt x="1324" y="945"/>
                    </a:cubicBezTo>
                    <a:cubicBezTo>
                      <a:pt x="1324" y="945"/>
                      <a:pt x="1324" y="945"/>
                      <a:pt x="1324" y="945"/>
                    </a:cubicBezTo>
                    <a:cubicBezTo>
                      <a:pt x="1324" y="944"/>
                      <a:pt x="1324" y="944"/>
                      <a:pt x="1324" y="944"/>
                    </a:cubicBezTo>
                    <a:cubicBezTo>
                      <a:pt x="1324" y="942"/>
                      <a:pt x="1324" y="942"/>
                      <a:pt x="1324" y="942"/>
                    </a:cubicBezTo>
                    <a:cubicBezTo>
                      <a:pt x="1324" y="940"/>
                      <a:pt x="1324" y="940"/>
                      <a:pt x="1324" y="940"/>
                    </a:cubicBezTo>
                    <a:cubicBezTo>
                      <a:pt x="1324" y="937"/>
                      <a:pt x="1324" y="937"/>
                      <a:pt x="1324" y="937"/>
                    </a:cubicBezTo>
                    <a:cubicBezTo>
                      <a:pt x="1324" y="936"/>
                      <a:pt x="1324" y="936"/>
                      <a:pt x="1324" y="936"/>
                    </a:cubicBezTo>
                    <a:cubicBezTo>
                      <a:pt x="1326" y="935"/>
                      <a:pt x="1326" y="935"/>
                      <a:pt x="1326" y="935"/>
                    </a:cubicBezTo>
                    <a:lnTo>
                      <a:pt x="1328" y="939"/>
                    </a:lnTo>
                    <a:close/>
                    <a:moveTo>
                      <a:pt x="1326" y="964"/>
                    </a:moveTo>
                    <a:cubicBezTo>
                      <a:pt x="1328" y="968"/>
                      <a:pt x="1328" y="968"/>
                      <a:pt x="1328" y="968"/>
                    </a:cubicBezTo>
                    <a:cubicBezTo>
                      <a:pt x="1328" y="968"/>
                      <a:pt x="1328" y="968"/>
                      <a:pt x="1328" y="968"/>
                    </a:cubicBezTo>
                    <a:cubicBezTo>
                      <a:pt x="1327" y="969"/>
                      <a:pt x="1327" y="969"/>
                      <a:pt x="1327" y="969"/>
                    </a:cubicBezTo>
                    <a:cubicBezTo>
                      <a:pt x="1326" y="971"/>
                      <a:pt x="1326" y="971"/>
                      <a:pt x="1326" y="971"/>
                    </a:cubicBezTo>
                    <a:cubicBezTo>
                      <a:pt x="1324" y="974"/>
                      <a:pt x="1324" y="974"/>
                      <a:pt x="1324" y="974"/>
                    </a:cubicBezTo>
                    <a:cubicBezTo>
                      <a:pt x="1324" y="969"/>
                      <a:pt x="1324" y="969"/>
                      <a:pt x="1324" y="969"/>
                    </a:cubicBezTo>
                    <a:cubicBezTo>
                      <a:pt x="1324" y="965"/>
                      <a:pt x="1324" y="965"/>
                      <a:pt x="1324" y="965"/>
                    </a:cubicBezTo>
                    <a:cubicBezTo>
                      <a:pt x="1324" y="964"/>
                      <a:pt x="1324" y="964"/>
                      <a:pt x="1324" y="964"/>
                    </a:cubicBezTo>
                    <a:cubicBezTo>
                      <a:pt x="1324" y="962"/>
                      <a:pt x="1324" y="962"/>
                      <a:pt x="1324" y="962"/>
                    </a:cubicBezTo>
                    <a:cubicBezTo>
                      <a:pt x="1324" y="961"/>
                      <a:pt x="1324" y="961"/>
                      <a:pt x="1324" y="961"/>
                    </a:cubicBezTo>
                    <a:lnTo>
                      <a:pt x="1326" y="964"/>
                    </a:lnTo>
                    <a:close/>
                    <a:moveTo>
                      <a:pt x="1325" y="1044"/>
                    </a:moveTo>
                    <a:cubicBezTo>
                      <a:pt x="1335" y="1053"/>
                      <a:pt x="1335" y="1053"/>
                      <a:pt x="1335" y="1053"/>
                    </a:cubicBezTo>
                    <a:cubicBezTo>
                      <a:pt x="1334" y="1054"/>
                      <a:pt x="1333" y="1055"/>
                      <a:pt x="1332" y="1055"/>
                    </a:cubicBezTo>
                    <a:cubicBezTo>
                      <a:pt x="1331" y="1056"/>
                      <a:pt x="1331" y="1056"/>
                      <a:pt x="1330" y="1057"/>
                    </a:cubicBezTo>
                    <a:cubicBezTo>
                      <a:pt x="1329" y="1057"/>
                      <a:pt x="1329" y="1057"/>
                      <a:pt x="1329" y="1057"/>
                    </a:cubicBezTo>
                    <a:cubicBezTo>
                      <a:pt x="1329" y="1057"/>
                      <a:pt x="1329" y="1058"/>
                      <a:pt x="1328" y="1058"/>
                    </a:cubicBezTo>
                    <a:cubicBezTo>
                      <a:pt x="1328" y="1058"/>
                      <a:pt x="1328" y="1058"/>
                      <a:pt x="1328" y="1058"/>
                    </a:cubicBezTo>
                    <a:cubicBezTo>
                      <a:pt x="1328" y="1058"/>
                      <a:pt x="1328" y="1058"/>
                      <a:pt x="1328" y="1058"/>
                    </a:cubicBezTo>
                    <a:cubicBezTo>
                      <a:pt x="1327" y="1059"/>
                      <a:pt x="1325" y="1060"/>
                      <a:pt x="1324" y="1061"/>
                    </a:cubicBezTo>
                    <a:cubicBezTo>
                      <a:pt x="1324" y="1061"/>
                      <a:pt x="1324" y="1061"/>
                      <a:pt x="1324" y="1061"/>
                    </a:cubicBezTo>
                    <a:cubicBezTo>
                      <a:pt x="1313" y="1053"/>
                      <a:pt x="1313" y="1053"/>
                      <a:pt x="1313" y="1053"/>
                    </a:cubicBezTo>
                    <a:cubicBezTo>
                      <a:pt x="1315" y="1052"/>
                      <a:pt x="1315" y="1052"/>
                      <a:pt x="1315" y="1052"/>
                    </a:cubicBezTo>
                    <a:cubicBezTo>
                      <a:pt x="1316" y="1051"/>
                      <a:pt x="1317" y="1050"/>
                      <a:pt x="1319" y="1049"/>
                    </a:cubicBezTo>
                    <a:cubicBezTo>
                      <a:pt x="1320" y="1048"/>
                      <a:pt x="1320" y="1048"/>
                      <a:pt x="1320" y="1048"/>
                    </a:cubicBezTo>
                    <a:cubicBezTo>
                      <a:pt x="1321" y="1047"/>
                      <a:pt x="1322" y="1046"/>
                      <a:pt x="1323" y="1046"/>
                    </a:cubicBezTo>
                    <a:cubicBezTo>
                      <a:pt x="1324" y="1045"/>
                      <a:pt x="1324" y="1045"/>
                      <a:pt x="1325" y="1044"/>
                    </a:cubicBezTo>
                    <a:close/>
                    <a:moveTo>
                      <a:pt x="1328" y="1064"/>
                    </a:moveTo>
                    <a:cubicBezTo>
                      <a:pt x="1329" y="1064"/>
                      <a:pt x="1329" y="1063"/>
                      <a:pt x="1330" y="1063"/>
                    </a:cubicBezTo>
                    <a:cubicBezTo>
                      <a:pt x="1340" y="1073"/>
                      <a:pt x="1340" y="1073"/>
                      <a:pt x="1340" y="1073"/>
                    </a:cubicBezTo>
                    <a:cubicBezTo>
                      <a:pt x="1340" y="1074"/>
                      <a:pt x="1339" y="1074"/>
                      <a:pt x="1338" y="1075"/>
                    </a:cubicBezTo>
                    <a:cubicBezTo>
                      <a:pt x="1337" y="1075"/>
                      <a:pt x="1337" y="1075"/>
                      <a:pt x="1337" y="1075"/>
                    </a:cubicBezTo>
                    <a:cubicBezTo>
                      <a:pt x="1326" y="1066"/>
                      <a:pt x="1326" y="1066"/>
                      <a:pt x="1326" y="1066"/>
                    </a:cubicBezTo>
                    <a:cubicBezTo>
                      <a:pt x="1327" y="1065"/>
                      <a:pt x="1327" y="1065"/>
                      <a:pt x="1328" y="1064"/>
                    </a:cubicBezTo>
                    <a:close/>
                    <a:moveTo>
                      <a:pt x="1334" y="1060"/>
                    </a:moveTo>
                    <a:cubicBezTo>
                      <a:pt x="1335" y="1060"/>
                      <a:pt x="1335" y="1059"/>
                      <a:pt x="1336" y="1059"/>
                    </a:cubicBezTo>
                    <a:cubicBezTo>
                      <a:pt x="1337" y="1058"/>
                      <a:pt x="1337" y="1058"/>
                      <a:pt x="1338" y="1057"/>
                    </a:cubicBezTo>
                    <a:cubicBezTo>
                      <a:pt x="1348" y="1068"/>
                      <a:pt x="1348" y="1068"/>
                      <a:pt x="1348" y="1068"/>
                    </a:cubicBezTo>
                    <a:cubicBezTo>
                      <a:pt x="1347" y="1069"/>
                      <a:pt x="1347" y="1069"/>
                      <a:pt x="1347" y="1069"/>
                    </a:cubicBezTo>
                    <a:cubicBezTo>
                      <a:pt x="1346" y="1070"/>
                      <a:pt x="1345" y="1070"/>
                      <a:pt x="1345" y="1070"/>
                    </a:cubicBezTo>
                    <a:lnTo>
                      <a:pt x="1334" y="1060"/>
                    </a:lnTo>
                    <a:close/>
                    <a:moveTo>
                      <a:pt x="1342" y="1054"/>
                    </a:moveTo>
                    <a:cubicBezTo>
                      <a:pt x="1343" y="1054"/>
                      <a:pt x="1343" y="1054"/>
                      <a:pt x="1343" y="1054"/>
                    </a:cubicBezTo>
                    <a:cubicBezTo>
                      <a:pt x="1344" y="1054"/>
                      <a:pt x="1345" y="1053"/>
                      <a:pt x="1345" y="1053"/>
                    </a:cubicBezTo>
                    <a:cubicBezTo>
                      <a:pt x="1347" y="1052"/>
                      <a:pt x="1347" y="1052"/>
                      <a:pt x="1347" y="1052"/>
                    </a:cubicBezTo>
                    <a:cubicBezTo>
                      <a:pt x="1353" y="1060"/>
                      <a:pt x="1353" y="1060"/>
                      <a:pt x="1353" y="1060"/>
                    </a:cubicBezTo>
                    <a:cubicBezTo>
                      <a:pt x="1356" y="1064"/>
                      <a:pt x="1356" y="1064"/>
                      <a:pt x="1356" y="1064"/>
                    </a:cubicBezTo>
                    <a:cubicBezTo>
                      <a:pt x="1355" y="1064"/>
                      <a:pt x="1355" y="1065"/>
                      <a:pt x="1354" y="1065"/>
                    </a:cubicBezTo>
                    <a:cubicBezTo>
                      <a:pt x="1354" y="1065"/>
                      <a:pt x="1354" y="1065"/>
                      <a:pt x="1354" y="1065"/>
                    </a:cubicBezTo>
                    <a:cubicBezTo>
                      <a:pt x="1353" y="1066"/>
                      <a:pt x="1353" y="1066"/>
                      <a:pt x="1353" y="1066"/>
                    </a:cubicBezTo>
                    <a:lnTo>
                      <a:pt x="1342" y="1054"/>
                    </a:lnTo>
                    <a:close/>
                    <a:moveTo>
                      <a:pt x="1351" y="1049"/>
                    </a:moveTo>
                    <a:cubicBezTo>
                      <a:pt x="1353" y="1049"/>
                      <a:pt x="1353" y="1049"/>
                      <a:pt x="1353" y="1049"/>
                    </a:cubicBezTo>
                    <a:cubicBezTo>
                      <a:pt x="1354" y="1048"/>
                      <a:pt x="1355" y="1048"/>
                      <a:pt x="1356" y="1047"/>
                    </a:cubicBezTo>
                    <a:cubicBezTo>
                      <a:pt x="1364" y="1060"/>
                      <a:pt x="1364" y="1060"/>
                      <a:pt x="1364" y="1060"/>
                    </a:cubicBezTo>
                    <a:cubicBezTo>
                      <a:pt x="1364" y="1060"/>
                      <a:pt x="1364" y="1060"/>
                      <a:pt x="1364" y="1060"/>
                    </a:cubicBezTo>
                    <a:cubicBezTo>
                      <a:pt x="1363" y="1061"/>
                      <a:pt x="1362" y="1061"/>
                      <a:pt x="1361" y="1062"/>
                    </a:cubicBezTo>
                    <a:lnTo>
                      <a:pt x="1351" y="1049"/>
                    </a:lnTo>
                    <a:close/>
                    <a:moveTo>
                      <a:pt x="1361" y="1045"/>
                    </a:moveTo>
                    <a:cubicBezTo>
                      <a:pt x="1362" y="1044"/>
                      <a:pt x="1362" y="1044"/>
                      <a:pt x="1362" y="1044"/>
                    </a:cubicBezTo>
                    <a:cubicBezTo>
                      <a:pt x="1363" y="1044"/>
                      <a:pt x="1364" y="1043"/>
                      <a:pt x="1365" y="1043"/>
                    </a:cubicBezTo>
                    <a:cubicBezTo>
                      <a:pt x="1366" y="1043"/>
                      <a:pt x="1366" y="1043"/>
                      <a:pt x="1366" y="1043"/>
                    </a:cubicBezTo>
                    <a:cubicBezTo>
                      <a:pt x="1366" y="1043"/>
                      <a:pt x="1366" y="1043"/>
                      <a:pt x="1366" y="1043"/>
                    </a:cubicBezTo>
                    <a:cubicBezTo>
                      <a:pt x="1370" y="1052"/>
                      <a:pt x="1370" y="1052"/>
                      <a:pt x="1370" y="1052"/>
                    </a:cubicBezTo>
                    <a:cubicBezTo>
                      <a:pt x="1373" y="1057"/>
                      <a:pt x="1373" y="1057"/>
                      <a:pt x="1373" y="1057"/>
                    </a:cubicBezTo>
                    <a:cubicBezTo>
                      <a:pt x="1372" y="1057"/>
                      <a:pt x="1370" y="1058"/>
                      <a:pt x="1369" y="1058"/>
                    </a:cubicBezTo>
                    <a:lnTo>
                      <a:pt x="1361" y="1045"/>
                    </a:lnTo>
                    <a:close/>
                    <a:moveTo>
                      <a:pt x="1370" y="1041"/>
                    </a:moveTo>
                    <a:cubicBezTo>
                      <a:pt x="1371" y="1041"/>
                      <a:pt x="1371" y="1041"/>
                      <a:pt x="1371" y="1041"/>
                    </a:cubicBezTo>
                    <a:cubicBezTo>
                      <a:pt x="1372" y="1040"/>
                      <a:pt x="1373" y="1040"/>
                      <a:pt x="1374" y="1039"/>
                    </a:cubicBezTo>
                    <a:cubicBezTo>
                      <a:pt x="1375" y="1039"/>
                      <a:pt x="1375" y="1039"/>
                      <a:pt x="1375" y="1039"/>
                    </a:cubicBezTo>
                    <a:cubicBezTo>
                      <a:pt x="1376" y="1041"/>
                      <a:pt x="1376" y="1041"/>
                      <a:pt x="1376" y="1041"/>
                    </a:cubicBezTo>
                    <a:cubicBezTo>
                      <a:pt x="1380" y="1049"/>
                      <a:pt x="1380" y="1049"/>
                      <a:pt x="1380" y="1049"/>
                    </a:cubicBezTo>
                    <a:cubicBezTo>
                      <a:pt x="1382" y="1054"/>
                      <a:pt x="1382" y="1054"/>
                      <a:pt x="1382" y="1054"/>
                    </a:cubicBezTo>
                    <a:cubicBezTo>
                      <a:pt x="1381" y="1054"/>
                      <a:pt x="1379" y="1055"/>
                      <a:pt x="1378" y="1055"/>
                    </a:cubicBezTo>
                    <a:cubicBezTo>
                      <a:pt x="1378" y="1055"/>
                      <a:pt x="1378" y="1055"/>
                      <a:pt x="1378" y="1055"/>
                    </a:cubicBezTo>
                    <a:cubicBezTo>
                      <a:pt x="1378" y="1055"/>
                      <a:pt x="1378" y="1055"/>
                      <a:pt x="1378" y="1055"/>
                    </a:cubicBezTo>
                    <a:lnTo>
                      <a:pt x="1370" y="1041"/>
                    </a:lnTo>
                    <a:close/>
                    <a:moveTo>
                      <a:pt x="1380" y="1037"/>
                    </a:moveTo>
                    <a:cubicBezTo>
                      <a:pt x="1382" y="1037"/>
                      <a:pt x="1383" y="1036"/>
                      <a:pt x="1385" y="1036"/>
                    </a:cubicBezTo>
                    <a:cubicBezTo>
                      <a:pt x="1386" y="1036"/>
                      <a:pt x="1386" y="1036"/>
                      <a:pt x="1386" y="1036"/>
                    </a:cubicBezTo>
                    <a:cubicBezTo>
                      <a:pt x="1386" y="1037"/>
                      <a:pt x="1386" y="1037"/>
                      <a:pt x="1386" y="1037"/>
                    </a:cubicBezTo>
                    <a:cubicBezTo>
                      <a:pt x="1391" y="1051"/>
                      <a:pt x="1391" y="1051"/>
                      <a:pt x="1391" y="1051"/>
                    </a:cubicBezTo>
                    <a:cubicBezTo>
                      <a:pt x="1390" y="1052"/>
                      <a:pt x="1389" y="1052"/>
                      <a:pt x="1388" y="1052"/>
                    </a:cubicBezTo>
                    <a:cubicBezTo>
                      <a:pt x="1387" y="1053"/>
                      <a:pt x="1387" y="1053"/>
                      <a:pt x="1387" y="1053"/>
                    </a:cubicBezTo>
                    <a:cubicBezTo>
                      <a:pt x="1386" y="1050"/>
                      <a:pt x="1386" y="1050"/>
                      <a:pt x="1386" y="1050"/>
                    </a:cubicBezTo>
                    <a:lnTo>
                      <a:pt x="1380" y="1037"/>
                    </a:lnTo>
                    <a:close/>
                    <a:moveTo>
                      <a:pt x="1391" y="1035"/>
                    </a:moveTo>
                    <a:cubicBezTo>
                      <a:pt x="1391" y="1034"/>
                      <a:pt x="1391" y="1034"/>
                      <a:pt x="1391" y="1034"/>
                    </a:cubicBezTo>
                    <a:cubicBezTo>
                      <a:pt x="1392" y="1034"/>
                      <a:pt x="1393" y="1034"/>
                      <a:pt x="1394" y="1034"/>
                    </a:cubicBezTo>
                    <a:cubicBezTo>
                      <a:pt x="1395" y="1033"/>
                      <a:pt x="1395" y="1033"/>
                      <a:pt x="1395" y="1033"/>
                    </a:cubicBezTo>
                    <a:cubicBezTo>
                      <a:pt x="1396" y="1033"/>
                      <a:pt x="1396" y="1033"/>
                      <a:pt x="1396" y="1033"/>
                    </a:cubicBezTo>
                    <a:cubicBezTo>
                      <a:pt x="1396" y="1035"/>
                      <a:pt x="1396" y="1035"/>
                      <a:pt x="1396" y="1035"/>
                    </a:cubicBezTo>
                    <a:cubicBezTo>
                      <a:pt x="1397" y="1036"/>
                      <a:pt x="1397" y="1036"/>
                      <a:pt x="1397" y="1036"/>
                    </a:cubicBezTo>
                    <a:cubicBezTo>
                      <a:pt x="1398" y="1041"/>
                      <a:pt x="1398" y="1041"/>
                      <a:pt x="1398" y="1041"/>
                    </a:cubicBezTo>
                    <a:cubicBezTo>
                      <a:pt x="1400" y="1048"/>
                      <a:pt x="1400" y="1048"/>
                      <a:pt x="1400" y="1048"/>
                    </a:cubicBezTo>
                    <a:cubicBezTo>
                      <a:pt x="1400" y="1050"/>
                      <a:pt x="1400" y="1050"/>
                      <a:pt x="1400" y="1050"/>
                    </a:cubicBezTo>
                    <a:cubicBezTo>
                      <a:pt x="1399" y="1050"/>
                      <a:pt x="1399" y="1050"/>
                      <a:pt x="1399" y="1050"/>
                    </a:cubicBezTo>
                    <a:cubicBezTo>
                      <a:pt x="1398" y="1050"/>
                      <a:pt x="1397" y="1050"/>
                      <a:pt x="1396" y="1050"/>
                    </a:cubicBezTo>
                    <a:cubicBezTo>
                      <a:pt x="1394" y="1045"/>
                      <a:pt x="1394" y="1045"/>
                      <a:pt x="1394" y="1045"/>
                    </a:cubicBezTo>
                    <a:cubicBezTo>
                      <a:pt x="1393" y="1041"/>
                      <a:pt x="1393" y="1041"/>
                      <a:pt x="1393" y="1041"/>
                    </a:cubicBezTo>
                    <a:lnTo>
                      <a:pt x="1391" y="1035"/>
                    </a:lnTo>
                    <a:close/>
                    <a:moveTo>
                      <a:pt x="1409" y="1000"/>
                    </a:moveTo>
                    <a:cubicBezTo>
                      <a:pt x="1410" y="1000"/>
                      <a:pt x="1410" y="1000"/>
                      <a:pt x="1410" y="1000"/>
                    </a:cubicBezTo>
                    <a:cubicBezTo>
                      <a:pt x="1410" y="1001"/>
                      <a:pt x="1410" y="1001"/>
                      <a:pt x="1410" y="1001"/>
                    </a:cubicBezTo>
                    <a:cubicBezTo>
                      <a:pt x="1415" y="1009"/>
                      <a:pt x="1415" y="1009"/>
                      <a:pt x="1415" y="1009"/>
                    </a:cubicBezTo>
                    <a:cubicBezTo>
                      <a:pt x="1414" y="1009"/>
                      <a:pt x="1414" y="1009"/>
                      <a:pt x="1414" y="1009"/>
                    </a:cubicBezTo>
                    <a:cubicBezTo>
                      <a:pt x="1409" y="1009"/>
                      <a:pt x="1409" y="1009"/>
                      <a:pt x="1409" y="1009"/>
                    </a:cubicBezTo>
                    <a:cubicBezTo>
                      <a:pt x="1406" y="1009"/>
                      <a:pt x="1406" y="1009"/>
                      <a:pt x="1406" y="1009"/>
                    </a:cubicBezTo>
                    <a:cubicBezTo>
                      <a:pt x="1405" y="1009"/>
                      <a:pt x="1405" y="1009"/>
                      <a:pt x="1405" y="1009"/>
                    </a:cubicBezTo>
                    <a:cubicBezTo>
                      <a:pt x="1403" y="1009"/>
                      <a:pt x="1403" y="1009"/>
                      <a:pt x="1403" y="1009"/>
                    </a:cubicBezTo>
                    <a:cubicBezTo>
                      <a:pt x="1402" y="1009"/>
                      <a:pt x="1402" y="1009"/>
                      <a:pt x="1402" y="1009"/>
                    </a:cubicBezTo>
                    <a:cubicBezTo>
                      <a:pt x="1402" y="1008"/>
                      <a:pt x="1402" y="1008"/>
                      <a:pt x="1402" y="1008"/>
                    </a:cubicBezTo>
                    <a:cubicBezTo>
                      <a:pt x="1403" y="1007"/>
                      <a:pt x="1403" y="1007"/>
                      <a:pt x="1403" y="1007"/>
                    </a:cubicBezTo>
                    <a:cubicBezTo>
                      <a:pt x="1404" y="1006"/>
                      <a:pt x="1404" y="1006"/>
                      <a:pt x="1404" y="1006"/>
                    </a:cubicBezTo>
                    <a:cubicBezTo>
                      <a:pt x="1405" y="1005"/>
                      <a:pt x="1405" y="1005"/>
                      <a:pt x="1405" y="1005"/>
                    </a:cubicBezTo>
                    <a:cubicBezTo>
                      <a:pt x="1407" y="1002"/>
                      <a:pt x="1407" y="1002"/>
                      <a:pt x="1407" y="1002"/>
                    </a:cubicBezTo>
                    <a:lnTo>
                      <a:pt x="1409" y="1000"/>
                    </a:lnTo>
                    <a:close/>
                    <a:moveTo>
                      <a:pt x="1406" y="985"/>
                    </a:moveTo>
                    <a:cubicBezTo>
                      <a:pt x="1410" y="985"/>
                      <a:pt x="1410" y="985"/>
                      <a:pt x="1410" y="985"/>
                    </a:cubicBezTo>
                    <a:cubicBezTo>
                      <a:pt x="1412" y="985"/>
                      <a:pt x="1412" y="985"/>
                      <a:pt x="1412" y="985"/>
                    </a:cubicBezTo>
                    <a:cubicBezTo>
                      <a:pt x="1414" y="985"/>
                      <a:pt x="1414" y="985"/>
                      <a:pt x="1414" y="985"/>
                    </a:cubicBezTo>
                    <a:cubicBezTo>
                      <a:pt x="1416" y="985"/>
                      <a:pt x="1416" y="985"/>
                      <a:pt x="1416" y="985"/>
                    </a:cubicBezTo>
                    <a:cubicBezTo>
                      <a:pt x="1415" y="986"/>
                      <a:pt x="1415" y="986"/>
                      <a:pt x="1415" y="986"/>
                    </a:cubicBezTo>
                    <a:cubicBezTo>
                      <a:pt x="1414" y="987"/>
                      <a:pt x="1414" y="987"/>
                      <a:pt x="1414" y="987"/>
                    </a:cubicBezTo>
                    <a:cubicBezTo>
                      <a:pt x="1413" y="988"/>
                      <a:pt x="1413" y="988"/>
                      <a:pt x="1413" y="988"/>
                    </a:cubicBezTo>
                    <a:cubicBezTo>
                      <a:pt x="1410" y="991"/>
                      <a:pt x="1410" y="991"/>
                      <a:pt x="1410" y="991"/>
                    </a:cubicBezTo>
                    <a:lnTo>
                      <a:pt x="1406" y="985"/>
                    </a:lnTo>
                    <a:close/>
                    <a:moveTo>
                      <a:pt x="1413" y="996"/>
                    </a:moveTo>
                    <a:cubicBezTo>
                      <a:pt x="1417" y="992"/>
                      <a:pt x="1417" y="992"/>
                      <a:pt x="1417" y="992"/>
                    </a:cubicBezTo>
                    <a:cubicBezTo>
                      <a:pt x="1418" y="991"/>
                      <a:pt x="1418" y="991"/>
                      <a:pt x="1418" y="991"/>
                    </a:cubicBezTo>
                    <a:cubicBezTo>
                      <a:pt x="1419" y="989"/>
                      <a:pt x="1419" y="989"/>
                      <a:pt x="1419" y="989"/>
                    </a:cubicBezTo>
                    <a:cubicBezTo>
                      <a:pt x="1418" y="991"/>
                      <a:pt x="1418" y="991"/>
                      <a:pt x="1418" y="991"/>
                    </a:cubicBezTo>
                    <a:cubicBezTo>
                      <a:pt x="1418" y="993"/>
                      <a:pt x="1418" y="993"/>
                      <a:pt x="1418" y="993"/>
                    </a:cubicBezTo>
                    <a:cubicBezTo>
                      <a:pt x="1418" y="1003"/>
                      <a:pt x="1418" y="1003"/>
                      <a:pt x="1418" y="1003"/>
                    </a:cubicBezTo>
                    <a:lnTo>
                      <a:pt x="1413" y="996"/>
                    </a:lnTo>
                    <a:close/>
                    <a:moveTo>
                      <a:pt x="1415" y="980"/>
                    </a:moveTo>
                    <a:cubicBezTo>
                      <a:pt x="1412" y="980"/>
                      <a:pt x="1412" y="980"/>
                      <a:pt x="1412" y="980"/>
                    </a:cubicBezTo>
                    <a:cubicBezTo>
                      <a:pt x="1409" y="980"/>
                      <a:pt x="1409" y="980"/>
                      <a:pt x="1409" y="980"/>
                    </a:cubicBezTo>
                    <a:cubicBezTo>
                      <a:pt x="1406" y="980"/>
                      <a:pt x="1406" y="980"/>
                      <a:pt x="1406" y="980"/>
                    </a:cubicBezTo>
                    <a:cubicBezTo>
                      <a:pt x="1406" y="980"/>
                      <a:pt x="1406" y="980"/>
                      <a:pt x="1406" y="980"/>
                    </a:cubicBezTo>
                    <a:cubicBezTo>
                      <a:pt x="1406" y="980"/>
                      <a:pt x="1406" y="980"/>
                      <a:pt x="1406" y="980"/>
                    </a:cubicBezTo>
                    <a:cubicBezTo>
                      <a:pt x="1407" y="978"/>
                      <a:pt x="1407" y="978"/>
                      <a:pt x="1407" y="978"/>
                    </a:cubicBezTo>
                    <a:cubicBezTo>
                      <a:pt x="1409" y="976"/>
                      <a:pt x="1409" y="976"/>
                      <a:pt x="1409" y="976"/>
                    </a:cubicBezTo>
                    <a:cubicBezTo>
                      <a:pt x="1410" y="975"/>
                      <a:pt x="1410" y="975"/>
                      <a:pt x="1410" y="975"/>
                    </a:cubicBezTo>
                    <a:cubicBezTo>
                      <a:pt x="1412" y="972"/>
                      <a:pt x="1412" y="972"/>
                      <a:pt x="1412" y="972"/>
                    </a:cubicBezTo>
                    <a:cubicBezTo>
                      <a:pt x="1417" y="980"/>
                      <a:pt x="1417" y="980"/>
                      <a:pt x="1417" y="980"/>
                    </a:cubicBezTo>
                    <a:lnTo>
                      <a:pt x="1415" y="980"/>
                    </a:lnTo>
                    <a:close/>
                    <a:moveTo>
                      <a:pt x="1413" y="961"/>
                    </a:moveTo>
                    <a:cubicBezTo>
                      <a:pt x="1412" y="963"/>
                      <a:pt x="1412" y="963"/>
                      <a:pt x="1412" y="963"/>
                    </a:cubicBezTo>
                    <a:cubicBezTo>
                      <a:pt x="1412" y="964"/>
                      <a:pt x="1412" y="964"/>
                      <a:pt x="1412" y="964"/>
                    </a:cubicBezTo>
                    <a:cubicBezTo>
                      <a:pt x="1411" y="962"/>
                      <a:pt x="1411" y="962"/>
                      <a:pt x="1411" y="962"/>
                    </a:cubicBezTo>
                    <a:cubicBezTo>
                      <a:pt x="1406" y="956"/>
                      <a:pt x="1406" y="956"/>
                      <a:pt x="1406" y="956"/>
                    </a:cubicBezTo>
                    <a:cubicBezTo>
                      <a:pt x="1408" y="956"/>
                      <a:pt x="1408" y="956"/>
                      <a:pt x="1408" y="956"/>
                    </a:cubicBezTo>
                    <a:cubicBezTo>
                      <a:pt x="1411" y="956"/>
                      <a:pt x="1411" y="956"/>
                      <a:pt x="1411" y="956"/>
                    </a:cubicBezTo>
                    <a:cubicBezTo>
                      <a:pt x="1414" y="956"/>
                      <a:pt x="1414" y="956"/>
                      <a:pt x="1414" y="956"/>
                    </a:cubicBezTo>
                    <a:cubicBezTo>
                      <a:pt x="1417" y="956"/>
                      <a:pt x="1417" y="956"/>
                      <a:pt x="1417" y="956"/>
                    </a:cubicBezTo>
                    <a:cubicBezTo>
                      <a:pt x="1416" y="958"/>
                      <a:pt x="1416" y="958"/>
                      <a:pt x="1416" y="958"/>
                    </a:cubicBezTo>
                    <a:cubicBezTo>
                      <a:pt x="1415" y="959"/>
                      <a:pt x="1415" y="959"/>
                      <a:pt x="1415" y="959"/>
                    </a:cubicBezTo>
                    <a:lnTo>
                      <a:pt x="1413" y="961"/>
                    </a:lnTo>
                    <a:close/>
                    <a:moveTo>
                      <a:pt x="1417" y="951"/>
                    </a:moveTo>
                    <a:cubicBezTo>
                      <a:pt x="1412" y="951"/>
                      <a:pt x="1412" y="951"/>
                      <a:pt x="1412" y="951"/>
                    </a:cubicBezTo>
                    <a:cubicBezTo>
                      <a:pt x="1412" y="951"/>
                      <a:pt x="1412" y="951"/>
                      <a:pt x="1412" y="951"/>
                    </a:cubicBezTo>
                    <a:cubicBezTo>
                      <a:pt x="1409" y="951"/>
                      <a:pt x="1409" y="951"/>
                      <a:pt x="1409" y="951"/>
                    </a:cubicBezTo>
                    <a:cubicBezTo>
                      <a:pt x="1406" y="951"/>
                      <a:pt x="1406" y="951"/>
                      <a:pt x="1406" y="951"/>
                    </a:cubicBezTo>
                    <a:cubicBezTo>
                      <a:pt x="1407" y="950"/>
                      <a:pt x="1407" y="950"/>
                      <a:pt x="1407" y="950"/>
                    </a:cubicBezTo>
                    <a:cubicBezTo>
                      <a:pt x="1409" y="948"/>
                      <a:pt x="1409" y="948"/>
                      <a:pt x="1409" y="948"/>
                    </a:cubicBezTo>
                    <a:cubicBezTo>
                      <a:pt x="1409" y="948"/>
                      <a:pt x="1409" y="948"/>
                      <a:pt x="1409" y="948"/>
                    </a:cubicBezTo>
                    <a:cubicBezTo>
                      <a:pt x="1411" y="945"/>
                      <a:pt x="1411" y="945"/>
                      <a:pt x="1411" y="945"/>
                    </a:cubicBezTo>
                    <a:cubicBezTo>
                      <a:pt x="1412" y="944"/>
                      <a:pt x="1412" y="944"/>
                      <a:pt x="1412" y="944"/>
                    </a:cubicBezTo>
                    <a:cubicBezTo>
                      <a:pt x="1417" y="951"/>
                      <a:pt x="1417" y="951"/>
                      <a:pt x="1417" y="951"/>
                    </a:cubicBezTo>
                    <a:close/>
                    <a:moveTo>
                      <a:pt x="1412" y="935"/>
                    </a:moveTo>
                    <a:cubicBezTo>
                      <a:pt x="1410" y="933"/>
                      <a:pt x="1410" y="933"/>
                      <a:pt x="1410" y="933"/>
                    </a:cubicBezTo>
                    <a:cubicBezTo>
                      <a:pt x="1407" y="927"/>
                      <a:pt x="1407" y="927"/>
                      <a:pt x="1407" y="927"/>
                    </a:cubicBezTo>
                    <a:cubicBezTo>
                      <a:pt x="1412" y="927"/>
                      <a:pt x="1412" y="927"/>
                      <a:pt x="1412" y="927"/>
                    </a:cubicBezTo>
                    <a:cubicBezTo>
                      <a:pt x="1415" y="927"/>
                      <a:pt x="1415" y="927"/>
                      <a:pt x="1415" y="927"/>
                    </a:cubicBezTo>
                    <a:cubicBezTo>
                      <a:pt x="1417" y="927"/>
                      <a:pt x="1417" y="927"/>
                      <a:pt x="1417" y="927"/>
                    </a:cubicBezTo>
                    <a:cubicBezTo>
                      <a:pt x="1416" y="928"/>
                      <a:pt x="1416" y="928"/>
                      <a:pt x="1416" y="928"/>
                    </a:cubicBezTo>
                    <a:cubicBezTo>
                      <a:pt x="1415" y="930"/>
                      <a:pt x="1415" y="930"/>
                      <a:pt x="1415" y="930"/>
                    </a:cubicBezTo>
                    <a:cubicBezTo>
                      <a:pt x="1412" y="935"/>
                      <a:pt x="1412" y="935"/>
                      <a:pt x="1412" y="935"/>
                    </a:cubicBezTo>
                    <a:close/>
                    <a:moveTo>
                      <a:pt x="1409" y="939"/>
                    </a:moveTo>
                    <a:cubicBezTo>
                      <a:pt x="1408" y="940"/>
                      <a:pt x="1408" y="940"/>
                      <a:pt x="1408" y="940"/>
                    </a:cubicBezTo>
                    <a:cubicBezTo>
                      <a:pt x="1407" y="942"/>
                      <a:pt x="1407" y="942"/>
                      <a:pt x="1407" y="942"/>
                    </a:cubicBezTo>
                    <a:cubicBezTo>
                      <a:pt x="1405" y="944"/>
                      <a:pt x="1405" y="944"/>
                      <a:pt x="1405" y="944"/>
                    </a:cubicBezTo>
                    <a:cubicBezTo>
                      <a:pt x="1405" y="944"/>
                      <a:pt x="1405" y="944"/>
                      <a:pt x="1405" y="944"/>
                    </a:cubicBezTo>
                    <a:cubicBezTo>
                      <a:pt x="1404" y="946"/>
                      <a:pt x="1404" y="946"/>
                      <a:pt x="1404" y="946"/>
                    </a:cubicBezTo>
                    <a:cubicBezTo>
                      <a:pt x="1404" y="944"/>
                      <a:pt x="1404" y="944"/>
                      <a:pt x="1404" y="944"/>
                    </a:cubicBezTo>
                    <a:cubicBezTo>
                      <a:pt x="1404" y="943"/>
                      <a:pt x="1404" y="943"/>
                      <a:pt x="1404" y="943"/>
                    </a:cubicBezTo>
                    <a:cubicBezTo>
                      <a:pt x="1404" y="939"/>
                      <a:pt x="1404" y="939"/>
                      <a:pt x="1404" y="939"/>
                    </a:cubicBezTo>
                    <a:cubicBezTo>
                      <a:pt x="1404" y="936"/>
                      <a:pt x="1404" y="936"/>
                      <a:pt x="1404" y="936"/>
                    </a:cubicBezTo>
                    <a:cubicBezTo>
                      <a:pt x="1404" y="933"/>
                      <a:pt x="1404" y="933"/>
                      <a:pt x="1404" y="933"/>
                    </a:cubicBezTo>
                    <a:lnTo>
                      <a:pt x="1409" y="939"/>
                    </a:lnTo>
                    <a:close/>
                    <a:moveTo>
                      <a:pt x="1409" y="968"/>
                    </a:moveTo>
                    <a:cubicBezTo>
                      <a:pt x="1408" y="969"/>
                      <a:pt x="1408" y="969"/>
                      <a:pt x="1408" y="969"/>
                    </a:cubicBezTo>
                    <a:cubicBezTo>
                      <a:pt x="1406" y="971"/>
                      <a:pt x="1406" y="971"/>
                      <a:pt x="1406" y="971"/>
                    </a:cubicBezTo>
                    <a:cubicBezTo>
                      <a:pt x="1405" y="973"/>
                      <a:pt x="1405" y="973"/>
                      <a:pt x="1405" y="973"/>
                    </a:cubicBezTo>
                    <a:cubicBezTo>
                      <a:pt x="1404" y="974"/>
                      <a:pt x="1404" y="974"/>
                      <a:pt x="1404" y="974"/>
                    </a:cubicBezTo>
                    <a:cubicBezTo>
                      <a:pt x="1404" y="972"/>
                      <a:pt x="1404" y="972"/>
                      <a:pt x="1404" y="972"/>
                    </a:cubicBezTo>
                    <a:cubicBezTo>
                      <a:pt x="1404" y="970"/>
                      <a:pt x="1404" y="970"/>
                      <a:pt x="1404" y="970"/>
                    </a:cubicBezTo>
                    <a:cubicBezTo>
                      <a:pt x="1404" y="965"/>
                      <a:pt x="1404" y="965"/>
                      <a:pt x="1404" y="965"/>
                    </a:cubicBezTo>
                    <a:cubicBezTo>
                      <a:pt x="1404" y="962"/>
                      <a:pt x="1404" y="962"/>
                      <a:pt x="1404" y="962"/>
                    </a:cubicBezTo>
                    <a:lnTo>
                      <a:pt x="1409" y="968"/>
                    </a:lnTo>
                    <a:close/>
                    <a:moveTo>
                      <a:pt x="1407" y="995"/>
                    </a:moveTo>
                    <a:cubicBezTo>
                      <a:pt x="1407" y="995"/>
                      <a:pt x="1407" y="995"/>
                      <a:pt x="1407" y="995"/>
                    </a:cubicBezTo>
                    <a:cubicBezTo>
                      <a:pt x="1406" y="996"/>
                      <a:pt x="1406" y="996"/>
                      <a:pt x="1406" y="996"/>
                    </a:cubicBezTo>
                    <a:cubicBezTo>
                      <a:pt x="1403" y="999"/>
                      <a:pt x="1403" y="999"/>
                      <a:pt x="1403" y="999"/>
                    </a:cubicBezTo>
                    <a:cubicBezTo>
                      <a:pt x="1401" y="1001"/>
                      <a:pt x="1401" y="1001"/>
                      <a:pt x="1401" y="1001"/>
                    </a:cubicBezTo>
                    <a:cubicBezTo>
                      <a:pt x="1400" y="1003"/>
                      <a:pt x="1400" y="1003"/>
                      <a:pt x="1400" y="1003"/>
                    </a:cubicBezTo>
                    <a:cubicBezTo>
                      <a:pt x="1401" y="1001"/>
                      <a:pt x="1401" y="1001"/>
                      <a:pt x="1401" y="1001"/>
                    </a:cubicBezTo>
                    <a:cubicBezTo>
                      <a:pt x="1401" y="997"/>
                      <a:pt x="1401" y="997"/>
                      <a:pt x="1401" y="997"/>
                    </a:cubicBezTo>
                    <a:cubicBezTo>
                      <a:pt x="1402" y="993"/>
                      <a:pt x="1402" y="993"/>
                      <a:pt x="1402" y="993"/>
                    </a:cubicBezTo>
                    <a:cubicBezTo>
                      <a:pt x="1402" y="991"/>
                      <a:pt x="1402" y="991"/>
                      <a:pt x="1402" y="991"/>
                    </a:cubicBezTo>
                    <a:cubicBezTo>
                      <a:pt x="1403" y="989"/>
                      <a:pt x="1403" y="989"/>
                      <a:pt x="1403" y="989"/>
                    </a:cubicBezTo>
                    <a:cubicBezTo>
                      <a:pt x="1403" y="989"/>
                      <a:pt x="1403" y="989"/>
                      <a:pt x="1403" y="989"/>
                    </a:cubicBezTo>
                    <a:cubicBezTo>
                      <a:pt x="1403" y="990"/>
                      <a:pt x="1403" y="990"/>
                      <a:pt x="1403" y="990"/>
                    </a:cubicBezTo>
                    <a:lnTo>
                      <a:pt x="1407" y="995"/>
                    </a:lnTo>
                    <a:close/>
                    <a:moveTo>
                      <a:pt x="1413" y="1031"/>
                    </a:moveTo>
                    <a:cubicBezTo>
                      <a:pt x="1415" y="1031"/>
                      <a:pt x="1415" y="1031"/>
                      <a:pt x="1415" y="1031"/>
                    </a:cubicBezTo>
                    <a:cubicBezTo>
                      <a:pt x="1417" y="1030"/>
                      <a:pt x="1417" y="1030"/>
                      <a:pt x="1417" y="1030"/>
                    </a:cubicBezTo>
                    <a:cubicBezTo>
                      <a:pt x="1418" y="1030"/>
                      <a:pt x="1418" y="1030"/>
                      <a:pt x="1418" y="1030"/>
                    </a:cubicBezTo>
                    <a:cubicBezTo>
                      <a:pt x="1418" y="1031"/>
                      <a:pt x="1418" y="1031"/>
                      <a:pt x="1418" y="1031"/>
                    </a:cubicBezTo>
                    <a:cubicBezTo>
                      <a:pt x="1418" y="1033"/>
                      <a:pt x="1418" y="1033"/>
                      <a:pt x="1418" y="1033"/>
                    </a:cubicBezTo>
                    <a:cubicBezTo>
                      <a:pt x="1418" y="1035"/>
                      <a:pt x="1418" y="1035"/>
                      <a:pt x="1418" y="1035"/>
                    </a:cubicBezTo>
                    <a:cubicBezTo>
                      <a:pt x="1418" y="1037"/>
                      <a:pt x="1418" y="1037"/>
                      <a:pt x="1418" y="1037"/>
                    </a:cubicBezTo>
                    <a:cubicBezTo>
                      <a:pt x="1418" y="1043"/>
                      <a:pt x="1418" y="1043"/>
                      <a:pt x="1418" y="1043"/>
                    </a:cubicBezTo>
                    <a:cubicBezTo>
                      <a:pt x="1419" y="1047"/>
                      <a:pt x="1419" y="1047"/>
                      <a:pt x="1419" y="1047"/>
                    </a:cubicBezTo>
                    <a:cubicBezTo>
                      <a:pt x="1419" y="1047"/>
                      <a:pt x="1419" y="1047"/>
                      <a:pt x="1419" y="1047"/>
                    </a:cubicBezTo>
                    <a:cubicBezTo>
                      <a:pt x="1418" y="1047"/>
                      <a:pt x="1418" y="1047"/>
                      <a:pt x="1418" y="1047"/>
                    </a:cubicBezTo>
                    <a:cubicBezTo>
                      <a:pt x="1417" y="1047"/>
                      <a:pt x="1417" y="1047"/>
                      <a:pt x="1417" y="1047"/>
                    </a:cubicBezTo>
                    <a:cubicBezTo>
                      <a:pt x="1416" y="1048"/>
                      <a:pt x="1415" y="1048"/>
                      <a:pt x="1414" y="1048"/>
                    </a:cubicBezTo>
                    <a:cubicBezTo>
                      <a:pt x="1414" y="1045"/>
                      <a:pt x="1414" y="1045"/>
                      <a:pt x="1414" y="1045"/>
                    </a:cubicBezTo>
                    <a:cubicBezTo>
                      <a:pt x="1414" y="1043"/>
                      <a:pt x="1414" y="1043"/>
                      <a:pt x="1414" y="1043"/>
                    </a:cubicBezTo>
                    <a:cubicBezTo>
                      <a:pt x="1413" y="1042"/>
                      <a:pt x="1413" y="1042"/>
                      <a:pt x="1413" y="1042"/>
                    </a:cubicBezTo>
                    <a:cubicBezTo>
                      <a:pt x="1413" y="1038"/>
                      <a:pt x="1413" y="1038"/>
                      <a:pt x="1413" y="1038"/>
                    </a:cubicBezTo>
                    <a:cubicBezTo>
                      <a:pt x="1412" y="1031"/>
                      <a:pt x="1412" y="1031"/>
                      <a:pt x="1412" y="1031"/>
                    </a:cubicBezTo>
                    <a:cubicBezTo>
                      <a:pt x="1412" y="1031"/>
                      <a:pt x="1412" y="1031"/>
                      <a:pt x="1412" y="1031"/>
                    </a:cubicBezTo>
                    <a:lnTo>
                      <a:pt x="1413" y="1031"/>
                    </a:lnTo>
                    <a:close/>
                    <a:moveTo>
                      <a:pt x="1418" y="972"/>
                    </a:moveTo>
                    <a:cubicBezTo>
                      <a:pt x="1415" y="968"/>
                      <a:pt x="1415" y="968"/>
                      <a:pt x="1415" y="968"/>
                    </a:cubicBezTo>
                    <a:cubicBezTo>
                      <a:pt x="1415" y="967"/>
                      <a:pt x="1415" y="967"/>
                      <a:pt x="1415" y="967"/>
                    </a:cubicBezTo>
                    <a:cubicBezTo>
                      <a:pt x="1417" y="964"/>
                      <a:pt x="1417" y="964"/>
                      <a:pt x="1417" y="964"/>
                    </a:cubicBezTo>
                    <a:cubicBezTo>
                      <a:pt x="1418" y="963"/>
                      <a:pt x="1418" y="963"/>
                      <a:pt x="1418" y="963"/>
                    </a:cubicBezTo>
                    <a:cubicBezTo>
                      <a:pt x="1419" y="962"/>
                      <a:pt x="1419" y="962"/>
                      <a:pt x="1419" y="962"/>
                    </a:cubicBezTo>
                    <a:cubicBezTo>
                      <a:pt x="1419" y="964"/>
                      <a:pt x="1419" y="964"/>
                      <a:pt x="1419" y="964"/>
                    </a:cubicBezTo>
                    <a:cubicBezTo>
                      <a:pt x="1419" y="966"/>
                      <a:pt x="1419" y="966"/>
                      <a:pt x="1419" y="966"/>
                    </a:cubicBezTo>
                    <a:cubicBezTo>
                      <a:pt x="1419" y="970"/>
                      <a:pt x="1419" y="970"/>
                      <a:pt x="1419" y="970"/>
                    </a:cubicBezTo>
                    <a:cubicBezTo>
                      <a:pt x="1419" y="974"/>
                      <a:pt x="1419" y="974"/>
                      <a:pt x="1419" y="974"/>
                    </a:cubicBezTo>
                    <a:cubicBezTo>
                      <a:pt x="1419" y="974"/>
                      <a:pt x="1419" y="974"/>
                      <a:pt x="1419" y="974"/>
                    </a:cubicBezTo>
                    <a:lnTo>
                      <a:pt x="1418" y="972"/>
                    </a:lnTo>
                    <a:close/>
                    <a:moveTo>
                      <a:pt x="1415" y="939"/>
                    </a:moveTo>
                    <a:cubicBezTo>
                      <a:pt x="1415" y="939"/>
                      <a:pt x="1415" y="939"/>
                      <a:pt x="1415" y="939"/>
                    </a:cubicBezTo>
                    <a:cubicBezTo>
                      <a:pt x="1416" y="938"/>
                      <a:pt x="1416" y="938"/>
                      <a:pt x="1416" y="938"/>
                    </a:cubicBezTo>
                    <a:cubicBezTo>
                      <a:pt x="1419" y="934"/>
                      <a:pt x="1419" y="934"/>
                      <a:pt x="1419" y="934"/>
                    </a:cubicBezTo>
                    <a:cubicBezTo>
                      <a:pt x="1419" y="933"/>
                      <a:pt x="1419" y="933"/>
                      <a:pt x="1419" y="933"/>
                    </a:cubicBezTo>
                    <a:cubicBezTo>
                      <a:pt x="1419" y="934"/>
                      <a:pt x="1419" y="934"/>
                      <a:pt x="1419" y="934"/>
                    </a:cubicBezTo>
                    <a:cubicBezTo>
                      <a:pt x="1419" y="942"/>
                      <a:pt x="1419" y="942"/>
                      <a:pt x="1419" y="942"/>
                    </a:cubicBezTo>
                    <a:cubicBezTo>
                      <a:pt x="1419" y="944"/>
                      <a:pt x="1419" y="944"/>
                      <a:pt x="1419" y="944"/>
                    </a:cubicBezTo>
                    <a:cubicBezTo>
                      <a:pt x="1419" y="946"/>
                      <a:pt x="1419" y="946"/>
                      <a:pt x="1419" y="946"/>
                    </a:cubicBezTo>
                    <a:lnTo>
                      <a:pt x="1415" y="939"/>
                    </a:lnTo>
                    <a:close/>
                    <a:moveTo>
                      <a:pt x="1449" y="956"/>
                    </a:moveTo>
                    <a:cubicBezTo>
                      <a:pt x="1454" y="956"/>
                      <a:pt x="1454" y="956"/>
                      <a:pt x="1454" y="956"/>
                    </a:cubicBezTo>
                    <a:cubicBezTo>
                      <a:pt x="1457" y="956"/>
                      <a:pt x="1457" y="956"/>
                      <a:pt x="1457" y="956"/>
                    </a:cubicBezTo>
                    <a:cubicBezTo>
                      <a:pt x="1456" y="958"/>
                      <a:pt x="1456" y="958"/>
                      <a:pt x="1456" y="958"/>
                    </a:cubicBezTo>
                    <a:cubicBezTo>
                      <a:pt x="1454" y="961"/>
                      <a:pt x="1454" y="961"/>
                      <a:pt x="1454" y="961"/>
                    </a:cubicBezTo>
                    <a:cubicBezTo>
                      <a:pt x="1452" y="963"/>
                      <a:pt x="1452" y="963"/>
                      <a:pt x="1452" y="963"/>
                    </a:cubicBezTo>
                    <a:cubicBezTo>
                      <a:pt x="1452" y="964"/>
                      <a:pt x="1452" y="964"/>
                      <a:pt x="1452" y="964"/>
                    </a:cubicBezTo>
                    <a:cubicBezTo>
                      <a:pt x="1450" y="961"/>
                      <a:pt x="1450" y="961"/>
                      <a:pt x="1450" y="961"/>
                    </a:cubicBezTo>
                    <a:cubicBezTo>
                      <a:pt x="1447" y="956"/>
                      <a:pt x="1447" y="956"/>
                      <a:pt x="1447" y="956"/>
                    </a:cubicBezTo>
                    <a:lnTo>
                      <a:pt x="1449" y="956"/>
                    </a:lnTo>
                    <a:close/>
                    <a:moveTo>
                      <a:pt x="1447" y="951"/>
                    </a:moveTo>
                    <a:cubicBezTo>
                      <a:pt x="1448" y="950"/>
                      <a:pt x="1448" y="950"/>
                      <a:pt x="1448" y="950"/>
                    </a:cubicBezTo>
                    <a:cubicBezTo>
                      <a:pt x="1450" y="947"/>
                      <a:pt x="1450" y="947"/>
                      <a:pt x="1450" y="947"/>
                    </a:cubicBezTo>
                    <a:cubicBezTo>
                      <a:pt x="1451" y="944"/>
                      <a:pt x="1451" y="944"/>
                      <a:pt x="1451" y="944"/>
                    </a:cubicBezTo>
                    <a:cubicBezTo>
                      <a:pt x="1452" y="944"/>
                      <a:pt x="1452" y="944"/>
                      <a:pt x="1452" y="944"/>
                    </a:cubicBezTo>
                    <a:cubicBezTo>
                      <a:pt x="1454" y="947"/>
                      <a:pt x="1454" y="947"/>
                      <a:pt x="1454" y="947"/>
                    </a:cubicBezTo>
                    <a:cubicBezTo>
                      <a:pt x="1457" y="951"/>
                      <a:pt x="1457" y="951"/>
                      <a:pt x="1457" y="951"/>
                    </a:cubicBezTo>
                    <a:cubicBezTo>
                      <a:pt x="1454" y="951"/>
                      <a:pt x="1454" y="951"/>
                      <a:pt x="1454" y="951"/>
                    </a:cubicBezTo>
                    <a:cubicBezTo>
                      <a:pt x="1449" y="951"/>
                      <a:pt x="1449" y="951"/>
                      <a:pt x="1449" y="951"/>
                    </a:cubicBezTo>
                    <a:lnTo>
                      <a:pt x="1447" y="951"/>
                    </a:lnTo>
                    <a:close/>
                    <a:moveTo>
                      <a:pt x="1451" y="974"/>
                    </a:moveTo>
                    <a:cubicBezTo>
                      <a:pt x="1451" y="973"/>
                      <a:pt x="1451" y="973"/>
                      <a:pt x="1451" y="973"/>
                    </a:cubicBezTo>
                    <a:cubicBezTo>
                      <a:pt x="1452" y="972"/>
                      <a:pt x="1452" y="972"/>
                      <a:pt x="1452" y="972"/>
                    </a:cubicBezTo>
                    <a:cubicBezTo>
                      <a:pt x="1453" y="974"/>
                      <a:pt x="1453" y="974"/>
                      <a:pt x="1453" y="974"/>
                    </a:cubicBezTo>
                    <a:cubicBezTo>
                      <a:pt x="1457" y="980"/>
                      <a:pt x="1457" y="980"/>
                      <a:pt x="1457" y="980"/>
                    </a:cubicBezTo>
                    <a:cubicBezTo>
                      <a:pt x="1457" y="980"/>
                      <a:pt x="1457" y="980"/>
                      <a:pt x="1457" y="980"/>
                    </a:cubicBezTo>
                    <a:cubicBezTo>
                      <a:pt x="1453" y="980"/>
                      <a:pt x="1453" y="980"/>
                      <a:pt x="1453" y="980"/>
                    </a:cubicBezTo>
                    <a:cubicBezTo>
                      <a:pt x="1449" y="980"/>
                      <a:pt x="1449" y="980"/>
                      <a:pt x="1449" y="980"/>
                    </a:cubicBezTo>
                    <a:cubicBezTo>
                      <a:pt x="1446" y="980"/>
                      <a:pt x="1446" y="980"/>
                      <a:pt x="1446" y="980"/>
                    </a:cubicBezTo>
                    <a:cubicBezTo>
                      <a:pt x="1448" y="978"/>
                      <a:pt x="1448" y="978"/>
                      <a:pt x="1448" y="978"/>
                    </a:cubicBezTo>
                    <a:cubicBezTo>
                      <a:pt x="1449" y="976"/>
                      <a:pt x="1449" y="976"/>
                      <a:pt x="1449" y="976"/>
                    </a:cubicBezTo>
                    <a:lnTo>
                      <a:pt x="1451" y="974"/>
                    </a:lnTo>
                    <a:close/>
                    <a:moveTo>
                      <a:pt x="1452" y="985"/>
                    </a:moveTo>
                    <a:cubicBezTo>
                      <a:pt x="1454" y="985"/>
                      <a:pt x="1454" y="985"/>
                      <a:pt x="1454" y="985"/>
                    </a:cubicBezTo>
                    <a:cubicBezTo>
                      <a:pt x="1457" y="985"/>
                      <a:pt x="1457" y="985"/>
                      <a:pt x="1457" y="985"/>
                    </a:cubicBezTo>
                    <a:cubicBezTo>
                      <a:pt x="1456" y="986"/>
                      <a:pt x="1456" y="986"/>
                      <a:pt x="1456" y="986"/>
                    </a:cubicBezTo>
                    <a:cubicBezTo>
                      <a:pt x="1455" y="988"/>
                      <a:pt x="1455" y="988"/>
                      <a:pt x="1455" y="988"/>
                    </a:cubicBezTo>
                    <a:cubicBezTo>
                      <a:pt x="1453" y="991"/>
                      <a:pt x="1453" y="991"/>
                      <a:pt x="1453" y="991"/>
                    </a:cubicBezTo>
                    <a:cubicBezTo>
                      <a:pt x="1453" y="991"/>
                      <a:pt x="1453" y="991"/>
                      <a:pt x="1453" y="991"/>
                    </a:cubicBezTo>
                    <a:cubicBezTo>
                      <a:pt x="1453" y="991"/>
                      <a:pt x="1453" y="991"/>
                      <a:pt x="1453" y="991"/>
                    </a:cubicBezTo>
                    <a:cubicBezTo>
                      <a:pt x="1450" y="988"/>
                      <a:pt x="1450" y="988"/>
                      <a:pt x="1450" y="988"/>
                    </a:cubicBezTo>
                    <a:cubicBezTo>
                      <a:pt x="1448" y="986"/>
                      <a:pt x="1448" y="986"/>
                      <a:pt x="1448" y="986"/>
                    </a:cubicBezTo>
                    <a:cubicBezTo>
                      <a:pt x="1447" y="985"/>
                      <a:pt x="1447" y="985"/>
                      <a:pt x="1447" y="985"/>
                    </a:cubicBezTo>
                    <a:lnTo>
                      <a:pt x="1452" y="985"/>
                    </a:lnTo>
                    <a:close/>
                    <a:moveTo>
                      <a:pt x="1456" y="970"/>
                    </a:moveTo>
                    <a:cubicBezTo>
                      <a:pt x="1455" y="968"/>
                      <a:pt x="1455" y="968"/>
                      <a:pt x="1455" y="968"/>
                    </a:cubicBezTo>
                    <a:cubicBezTo>
                      <a:pt x="1456" y="967"/>
                      <a:pt x="1456" y="967"/>
                      <a:pt x="1456" y="967"/>
                    </a:cubicBezTo>
                    <a:cubicBezTo>
                      <a:pt x="1457" y="965"/>
                      <a:pt x="1457" y="965"/>
                      <a:pt x="1457" y="965"/>
                    </a:cubicBezTo>
                    <a:cubicBezTo>
                      <a:pt x="1459" y="962"/>
                      <a:pt x="1459" y="962"/>
                      <a:pt x="1459" y="962"/>
                    </a:cubicBezTo>
                    <a:cubicBezTo>
                      <a:pt x="1459" y="967"/>
                      <a:pt x="1459" y="967"/>
                      <a:pt x="1459" y="967"/>
                    </a:cubicBezTo>
                    <a:cubicBezTo>
                      <a:pt x="1459" y="970"/>
                      <a:pt x="1459" y="970"/>
                      <a:pt x="1459" y="970"/>
                    </a:cubicBezTo>
                    <a:cubicBezTo>
                      <a:pt x="1459" y="973"/>
                      <a:pt x="1459" y="973"/>
                      <a:pt x="1459" y="973"/>
                    </a:cubicBezTo>
                    <a:cubicBezTo>
                      <a:pt x="1459" y="974"/>
                      <a:pt x="1459" y="974"/>
                      <a:pt x="1459" y="974"/>
                    </a:cubicBezTo>
                    <a:lnTo>
                      <a:pt x="1456" y="970"/>
                    </a:lnTo>
                    <a:close/>
                    <a:moveTo>
                      <a:pt x="1455" y="939"/>
                    </a:moveTo>
                    <a:cubicBezTo>
                      <a:pt x="1456" y="938"/>
                      <a:pt x="1456" y="938"/>
                      <a:pt x="1456" y="938"/>
                    </a:cubicBezTo>
                    <a:cubicBezTo>
                      <a:pt x="1458" y="935"/>
                      <a:pt x="1458" y="935"/>
                      <a:pt x="1458" y="935"/>
                    </a:cubicBezTo>
                    <a:cubicBezTo>
                      <a:pt x="1459" y="933"/>
                      <a:pt x="1459" y="933"/>
                      <a:pt x="1459" y="933"/>
                    </a:cubicBezTo>
                    <a:cubicBezTo>
                      <a:pt x="1459" y="936"/>
                      <a:pt x="1459" y="936"/>
                      <a:pt x="1459" y="936"/>
                    </a:cubicBezTo>
                    <a:cubicBezTo>
                      <a:pt x="1459" y="942"/>
                      <a:pt x="1459" y="942"/>
                      <a:pt x="1459" y="942"/>
                    </a:cubicBezTo>
                    <a:cubicBezTo>
                      <a:pt x="1459" y="946"/>
                      <a:pt x="1459" y="946"/>
                      <a:pt x="1459" y="946"/>
                    </a:cubicBezTo>
                    <a:lnTo>
                      <a:pt x="1455" y="939"/>
                    </a:lnTo>
                    <a:close/>
                    <a:moveTo>
                      <a:pt x="1456" y="929"/>
                    </a:moveTo>
                    <a:cubicBezTo>
                      <a:pt x="1454" y="931"/>
                      <a:pt x="1454" y="931"/>
                      <a:pt x="1454" y="931"/>
                    </a:cubicBezTo>
                    <a:cubicBezTo>
                      <a:pt x="1452" y="935"/>
                      <a:pt x="1452" y="935"/>
                      <a:pt x="1452" y="935"/>
                    </a:cubicBezTo>
                    <a:cubicBezTo>
                      <a:pt x="1452" y="935"/>
                      <a:pt x="1452" y="935"/>
                      <a:pt x="1452" y="935"/>
                    </a:cubicBezTo>
                    <a:cubicBezTo>
                      <a:pt x="1451" y="933"/>
                      <a:pt x="1451" y="933"/>
                      <a:pt x="1451" y="933"/>
                    </a:cubicBezTo>
                    <a:cubicBezTo>
                      <a:pt x="1447" y="928"/>
                      <a:pt x="1447" y="928"/>
                      <a:pt x="1447" y="928"/>
                    </a:cubicBezTo>
                    <a:cubicBezTo>
                      <a:pt x="1451" y="928"/>
                      <a:pt x="1451" y="928"/>
                      <a:pt x="1451" y="928"/>
                    </a:cubicBezTo>
                    <a:cubicBezTo>
                      <a:pt x="1455" y="928"/>
                      <a:pt x="1455" y="928"/>
                      <a:pt x="1455" y="928"/>
                    </a:cubicBezTo>
                    <a:cubicBezTo>
                      <a:pt x="1457" y="928"/>
                      <a:pt x="1457" y="928"/>
                      <a:pt x="1457" y="928"/>
                    </a:cubicBezTo>
                    <a:lnTo>
                      <a:pt x="1456" y="929"/>
                    </a:lnTo>
                    <a:close/>
                    <a:moveTo>
                      <a:pt x="1449" y="939"/>
                    </a:moveTo>
                    <a:cubicBezTo>
                      <a:pt x="1449" y="939"/>
                      <a:pt x="1449" y="939"/>
                      <a:pt x="1449" y="939"/>
                    </a:cubicBezTo>
                    <a:cubicBezTo>
                      <a:pt x="1448" y="941"/>
                      <a:pt x="1448" y="941"/>
                      <a:pt x="1448" y="941"/>
                    </a:cubicBezTo>
                    <a:cubicBezTo>
                      <a:pt x="1446" y="943"/>
                      <a:pt x="1446" y="943"/>
                      <a:pt x="1446" y="943"/>
                    </a:cubicBezTo>
                    <a:cubicBezTo>
                      <a:pt x="1444" y="946"/>
                      <a:pt x="1444" y="946"/>
                      <a:pt x="1444" y="946"/>
                    </a:cubicBezTo>
                    <a:cubicBezTo>
                      <a:pt x="1444" y="942"/>
                      <a:pt x="1444" y="942"/>
                      <a:pt x="1444" y="942"/>
                    </a:cubicBezTo>
                    <a:cubicBezTo>
                      <a:pt x="1444" y="938"/>
                      <a:pt x="1444" y="938"/>
                      <a:pt x="1444" y="938"/>
                    </a:cubicBezTo>
                    <a:cubicBezTo>
                      <a:pt x="1444" y="935"/>
                      <a:pt x="1444" y="935"/>
                      <a:pt x="1444" y="935"/>
                    </a:cubicBezTo>
                    <a:cubicBezTo>
                      <a:pt x="1444" y="933"/>
                      <a:pt x="1444" y="933"/>
                      <a:pt x="1444" y="933"/>
                    </a:cubicBezTo>
                    <a:lnTo>
                      <a:pt x="1449" y="939"/>
                    </a:lnTo>
                    <a:close/>
                    <a:moveTo>
                      <a:pt x="1449" y="968"/>
                    </a:moveTo>
                    <a:cubicBezTo>
                      <a:pt x="1448" y="969"/>
                      <a:pt x="1448" y="969"/>
                      <a:pt x="1448" y="969"/>
                    </a:cubicBezTo>
                    <a:cubicBezTo>
                      <a:pt x="1447" y="970"/>
                      <a:pt x="1447" y="970"/>
                      <a:pt x="1447" y="970"/>
                    </a:cubicBezTo>
                    <a:cubicBezTo>
                      <a:pt x="1445" y="973"/>
                      <a:pt x="1445" y="973"/>
                      <a:pt x="1445" y="973"/>
                    </a:cubicBezTo>
                    <a:cubicBezTo>
                      <a:pt x="1444" y="974"/>
                      <a:pt x="1444" y="974"/>
                      <a:pt x="1444" y="974"/>
                    </a:cubicBezTo>
                    <a:cubicBezTo>
                      <a:pt x="1444" y="971"/>
                      <a:pt x="1444" y="971"/>
                      <a:pt x="1444" y="971"/>
                    </a:cubicBezTo>
                    <a:cubicBezTo>
                      <a:pt x="1444" y="968"/>
                      <a:pt x="1444" y="968"/>
                      <a:pt x="1444" y="968"/>
                    </a:cubicBezTo>
                    <a:cubicBezTo>
                      <a:pt x="1444" y="966"/>
                      <a:pt x="1444" y="966"/>
                      <a:pt x="1444" y="966"/>
                    </a:cubicBezTo>
                    <a:cubicBezTo>
                      <a:pt x="1444" y="962"/>
                      <a:pt x="1444" y="962"/>
                      <a:pt x="1444" y="962"/>
                    </a:cubicBezTo>
                    <a:lnTo>
                      <a:pt x="1449" y="968"/>
                    </a:lnTo>
                    <a:close/>
                    <a:moveTo>
                      <a:pt x="1450" y="996"/>
                    </a:moveTo>
                    <a:cubicBezTo>
                      <a:pt x="1450" y="996"/>
                      <a:pt x="1450" y="996"/>
                      <a:pt x="1450" y="996"/>
                    </a:cubicBezTo>
                    <a:cubicBezTo>
                      <a:pt x="1448" y="999"/>
                      <a:pt x="1448" y="999"/>
                      <a:pt x="1448" y="999"/>
                    </a:cubicBezTo>
                    <a:cubicBezTo>
                      <a:pt x="1447" y="1001"/>
                      <a:pt x="1447" y="1001"/>
                      <a:pt x="1447" y="1001"/>
                    </a:cubicBezTo>
                    <a:cubicBezTo>
                      <a:pt x="1445" y="1003"/>
                      <a:pt x="1445" y="1003"/>
                      <a:pt x="1445" y="1003"/>
                    </a:cubicBezTo>
                    <a:cubicBezTo>
                      <a:pt x="1445" y="999"/>
                      <a:pt x="1445" y="999"/>
                      <a:pt x="1445" y="999"/>
                    </a:cubicBezTo>
                    <a:cubicBezTo>
                      <a:pt x="1445" y="995"/>
                      <a:pt x="1445" y="995"/>
                      <a:pt x="1445" y="995"/>
                    </a:cubicBezTo>
                    <a:cubicBezTo>
                      <a:pt x="1445" y="991"/>
                      <a:pt x="1445" y="991"/>
                      <a:pt x="1445" y="991"/>
                    </a:cubicBezTo>
                    <a:cubicBezTo>
                      <a:pt x="1445" y="989"/>
                      <a:pt x="1445" y="989"/>
                      <a:pt x="1445" y="989"/>
                    </a:cubicBezTo>
                    <a:lnTo>
                      <a:pt x="1450" y="996"/>
                    </a:lnTo>
                    <a:close/>
                    <a:moveTo>
                      <a:pt x="1449" y="1008"/>
                    </a:moveTo>
                    <a:cubicBezTo>
                      <a:pt x="1451" y="1004"/>
                      <a:pt x="1451" y="1004"/>
                      <a:pt x="1451" y="1004"/>
                    </a:cubicBezTo>
                    <a:cubicBezTo>
                      <a:pt x="1452" y="1002"/>
                      <a:pt x="1452" y="1002"/>
                      <a:pt x="1452" y="1002"/>
                    </a:cubicBezTo>
                    <a:cubicBezTo>
                      <a:pt x="1454" y="1000"/>
                      <a:pt x="1454" y="1000"/>
                      <a:pt x="1454" y="1000"/>
                    </a:cubicBezTo>
                    <a:cubicBezTo>
                      <a:pt x="1461" y="1009"/>
                      <a:pt x="1461" y="1009"/>
                      <a:pt x="1461" y="1009"/>
                    </a:cubicBezTo>
                    <a:cubicBezTo>
                      <a:pt x="1459" y="1009"/>
                      <a:pt x="1459" y="1009"/>
                      <a:pt x="1459" y="1009"/>
                    </a:cubicBezTo>
                    <a:cubicBezTo>
                      <a:pt x="1455" y="1009"/>
                      <a:pt x="1455" y="1009"/>
                      <a:pt x="1455" y="1009"/>
                    </a:cubicBezTo>
                    <a:cubicBezTo>
                      <a:pt x="1450" y="1009"/>
                      <a:pt x="1450" y="1009"/>
                      <a:pt x="1450" y="1009"/>
                    </a:cubicBezTo>
                    <a:cubicBezTo>
                      <a:pt x="1448" y="1009"/>
                      <a:pt x="1448" y="1009"/>
                      <a:pt x="1448" y="1009"/>
                    </a:cubicBezTo>
                    <a:lnTo>
                      <a:pt x="1449" y="1008"/>
                    </a:lnTo>
                    <a:close/>
                    <a:moveTo>
                      <a:pt x="1456" y="995"/>
                    </a:moveTo>
                    <a:cubicBezTo>
                      <a:pt x="1457" y="995"/>
                      <a:pt x="1457" y="995"/>
                      <a:pt x="1457" y="995"/>
                    </a:cubicBezTo>
                    <a:cubicBezTo>
                      <a:pt x="1457" y="994"/>
                      <a:pt x="1457" y="994"/>
                      <a:pt x="1457" y="994"/>
                    </a:cubicBezTo>
                    <a:cubicBezTo>
                      <a:pt x="1459" y="992"/>
                      <a:pt x="1459" y="992"/>
                      <a:pt x="1459" y="992"/>
                    </a:cubicBezTo>
                    <a:cubicBezTo>
                      <a:pt x="1460" y="990"/>
                      <a:pt x="1460" y="990"/>
                      <a:pt x="1460" y="990"/>
                    </a:cubicBezTo>
                    <a:cubicBezTo>
                      <a:pt x="1460" y="989"/>
                      <a:pt x="1460" y="989"/>
                      <a:pt x="1460" y="989"/>
                    </a:cubicBezTo>
                    <a:cubicBezTo>
                      <a:pt x="1461" y="991"/>
                      <a:pt x="1461" y="991"/>
                      <a:pt x="1461" y="991"/>
                    </a:cubicBezTo>
                    <a:cubicBezTo>
                      <a:pt x="1461" y="994"/>
                      <a:pt x="1461" y="994"/>
                      <a:pt x="1461" y="994"/>
                    </a:cubicBezTo>
                    <a:cubicBezTo>
                      <a:pt x="1462" y="1000"/>
                      <a:pt x="1462" y="1000"/>
                      <a:pt x="1462" y="1000"/>
                    </a:cubicBezTo>
                    <a:cubicBezTo>
                      <a:pt x="1462" y="1000"/>
                      <a:pt x="1462" y="1000"/>
                      <a:pt x="1462" y="1000"/>
                    </a:cubicBezTo>
                    <a:cubicBezTo>
                      <a:pt x="1463" y="1003"/>
                      <a:pt x="1463" y="1003"/>
                      <a:pt x="1463" y="1003"/>
                    </a:cubicBezTo>
                    <a:lnTo>
                      <a:pt x="1456" y="995"/>
                    </a:lnTo>
                    <a:close/>
                    <a:moveTo>
                      <a:pt x="1444" y="1046"/>
                    </a:moveTo>
                    <a:cubicBezTo>
                      <a:pt x="1444" y="1045"/>
                      <a:pt x="1444" y="1045"/>
                      <a:pt x="1444" y="1045"/>
                    </a:cubicBezTo>
                    <a:cubicBezTo>
                      <a:pt x="1444" y="1043"/>
                      <a:pt x="1444" y="1043"/>
                      <a:pt x="1444" y="1043"/>
                    </a:cubicBezTo>
                    <a:cubicBezTo>
                      <a:pt x="1444" y="1038"/>
                      <a:pt x="1444" y="1038"/>
                      <a:pt x="1444" y="1038"/>
                    </a:cubicBezTo>
                    <a:cubicBezTo>
                      <a:pt x="1444" y="1034"/>
                      <a:pt x="1444" y="1034"/>
                      <a:pt x="1444" y="1034"/>
                    </a:cubicBezTo>
                    <a:cubicBezTo>
                      <a:pt x="1445" y="1032"/>
                      <a:pt x="1445" y="1032"/>
                      <a:pt x="1445" y="1032"/>
                    </a:cubicBezTo>
                    <a:cubicBezTo>
                      <a:pt x="1445" y="1030"/>
                      <a:pt x="1445" y="1030"/>
                      <a:pt x="1445" y="1030"/>
                    </a:cubicBezTo>
                    <a:cubicBezTo>
                      <a:pt x="1445" y="1031"/>
                      <a:pt x="1445" y="1031"/>
                      <a:pt x="1445" y="1031"/>
                    </a:cubicBezTo>
                    <a:cubicBezTo>
                      <a:pt x="1447" y="1031"/>
                      <a:pt x="1449" y="1031"/>
                      <a:pt x="1450" y="1031"/>
                    </a:cubicBezTo>
                    <a:cubicBezTo>
                      <a:pt x="1450" y="1035"/>
                      <a:pt x="1450" y="1035"/>
                      <a:pt x="1450" y="1035"/>
                    </a:cubicBezTo>
                    <a:cubicBezTo>
                      <a:pt x="1449" y="1037"/>
                      <a:pt x="1449" y="1037"/>
                      <a:pt x="1449" y="1037"/>
                    </a:cubicBezTo>
                    <a:cubicBezTo>
                      <a:pt x="1449" y="1039"/>
                      <a:pt x="1449" y="1039"/>
                      <a:pt x="1449" y="1039"/>
                    </a:cubicBezTo>
                    <a:cubicBezTo>
                      <a:pt x="1449" y="1042"/>
                      <a:pt x="1449" y="1042"/>
                      <a:pt x="1449" y="1042"/>
                    </a:cubicBezTo>
                    <a:cubicBezTo>
                      <a:pt x="1448" y="1047"/>
                      <a:pt x="1448" y="1047"/>
                      <a:pt x="1448" y="1047"/>
                    </a:cubicBezTo>
                    <a:cubicBezTo>
                      <a:pt x="1448" y="1048"/>
                      <a:pt x="1448" y="1048"/>
                      <a:pt x="1448" y="1048"/>
                    </a:cubicBezTo>
                    <a:cubicBezTo>
                      <a:pt x="1447" y="1048"/>
                      <a:pt x="1447" y="1048"/>
                      <a:pt x="1447" y="1048"/>
                    </a:cubicBezTo>
                    <a:cubicBezTo>
                      <a:pt x="1445" y="1048"/>
                      <a:pt x="1445" y="1048"/>
                      <a:pt x="1445" y="1048"/>
                    </a:cubicBezTo>
                    <a:cubicBezTo>
                      <a:pt x="1443" y="1047"/>
                      <a:pt x="1443" y="1047"/>
                      <a:pt x="1443" y="1047"/>
                    </a:cubicBezTo>
                    <a:lnTo>
                      <a:pt x="1444" y="1046"/>
                    </a:lnTo>
                    <a:close/>
                    <a:moveTo>
                      <a:pt x="1462" y="1049"/>
                    </a:moveTo>
                    <a:cubicBezTo>
                      <a:pt x="1463" y="1047"/>
                      <a:pt x="1463" y="1047"/>
                      <a:pt x="1463" y="1047"/>
                    </a:cubicBezTo>
                    <a:cubicBezTo>
                      <a:pt x="1465" y="1038"/>
                      <a:pt x="1465" y="1038"/>
                      <a:pt x="1465" y="1038"/>
                    </a:cubicBezTo>
                    <a:cubicBezTo>
                      <a:pt x="1465" y="1037"/>
                      <a:pt x="1465" y="1037"/>
                      <a:pt x="1465" y="1037"/>
                    </a:cubicBezTo>
                    <a:cubicBezTo>
                      <a:pt x="1466" y="1035"/>
                      <a:pt x="1466" y="1035"/>
                      <a:pt x="1466" y="1035"/>
                    </a:cubicBezTo>
                    <a:cubicBezTo>
                      <a:pt x="1466" y="1033"/>
                      <a:pt x="1466" y="1033"/>
                      <a:pt x="1466" y="1033"/>
                    </a:cubicBezTo>
                    <a:cubicBezTo>
                      <a:pt x="1467" y="1034"/>
                      <a:pt x="1468" y="1034"/>
                      <a:pt x="1469" y="1034"/>
                    </a:cubicBezTo>
                    <a:cubicBezTo>
                      <a:pt x="1470" y="1034"/>
                      <a:pt x="1471" y="1035"/>
                      <a:pt x="1472" y="1035"/>
                    </a:cubicBezTo>
                    <a:cubicBezTo>
                      <a:pt x="1471" y="1036"/>
                      <a:pt x="1471" y="1036"/>
                      <a:pt x="1471" y="1036"/>
                    </a:cubicBezTo>
                    <a:cubicBezTo>
                      <a:pt x="1470" y="1039"/>
                      <a:pt x="1470" y="1039"/>
                      <a:pt x="1470" y="1039"/>
                    </a:cubicBezTo>
                    <a:cubicBezTo>
                      <a:pt x="1470" y="1041"/>
                      <a:pt x="1470" y="1041"/>
                      <a:pt x="1470" y="1041"/>
                    </a:cubicBezTo>
                    <a:cubicBezTo>
                      <a:pt x="1469" y="1042"/>
                      <a:pt x="1469" y="1042"/>
                      <a:pt x="1469" y="1042"/>
                    </a:cubicBezTo>
                    <a:cubicBezTo>
                      <a:pt x="1466" y="1051"/>
                      <a:pt x="1466" y="1051"/>
                      <a:pt x="1466" y="1051"/>
                    </a:cubicBezTo>
                    <a:cubicBezTo>
                      <a:pt x="1465" y="1050"/>
                      <a:pt x="1464" y="1050"/>
                      <a:pt x="1463" y="1050"/>
                    </a:cubicBezTo>
                    <a:cubicBezTo>
                      <a:pt x="1462" y="1050"/>
                      <a:pt x="1462" y="1050"/>
                      <a:pt x="1462" y="1050"/>
                    </a:cubicBezTo>
                    <a:lnTo>
                      <a:pt x="1462" y="1049"/>
                    </a:lnTo>
                    <a:close/>
                    <a:moveTo>
                      <a:pt x="1473" y="1046"/>
                    </a:moveTo>
                    <a:cubicBezTo>
                      <a:pt x="1474" y="1045"/>
                      <a:pt x="1474" y="1045"/>
                      <a:pt x="1474" y="1045"/>
                    </a:cubicBezTo>
                    <a:cubicBezTo>
                      <a:pt x="1474" y="1043"/>
                      <a:pt x="1474" y="1043"/>
                      <a:pt x="1474" y="1043"/>
                    </a:cubicBezTo>
                    <a:cubicBezTo>
                      <a:pt x="1475" y="1040"/>
                      <a:pt x="1475" y="1040"/>
                      <a:pt x="1475" y="1040"/>
                    </a:cubicBezTo>
                    <a:cubicBezTo>
                      <a:pt x="1476" y="1039"/>
                      <a:pt x="1476" y="1039"/>
                      <a:pt x="1476" y="1039"/>
                    </a:cubicBezTo>
                    <a:cubicBezTo>
                      <a:pt x="1476" y="1036"/>
                      <a:pt x="1476" y="1036"/>
                      <a:pt x="1476" y="1036"/>
                    </a:cubicBezTo>
                    <a:cubicBezTo>
                      <a:pt x="1479" y="1037"/>
                      <a:pt x="1479" y="1037"/>
                      <a:pt x="1479" y="1037"/>
                    </a:cubicBezTo>
                    <a:cubicBezTo>
                      <a:pt x="1480" y="1037"/>
                      <a:pt x="1481" y="1037"/>
                      <a:pt x="1482" y="1038"/>
                    </a:cubicBezTo>
                    <a:cubicBezTo>
                      <a:pt x="1481" y="1039"/>
                      <a:pt x="1481" y="1039"/>
                      <a:pt x="1481" y="1039"/>
                    </a:cubicBezTo>
                    <a:cubicBezTo>
                      <a:pt x="1480" y="1043"/>
                      <a:pt x="1480" y="1043"/>
                      <a:pt x="1480" y="1043"/>
                    </a:cubicBezTo>
                    <a:cubicBezTo>
                      <a:pt x="1479" y="1044"/>
                      <a:pt x="1479" y="1044"/>
                      <a:pt x="1479" y="1044"/>
                    </a:cubicBezTo>
                    <a:cubicBezTo>
                      <a:pt x="1478" y="1047"/>
                      <a:pt x="1478" y="1047"/>
                      <a:pt x="1478" y="1047"/>
                    </a:cubicBezTo>
                    <a:cubicBezTo>
                      <a:pt x="1477" y="1048"/>
                      <a:pt x="1477" y="1048"/>
                      <a:pt x="1477" y="1048"/>
                    </a:cubicBezTo>
                    <a:cubicBezTo>
                      <a:pt x="1477" y="1049"/>
                      <a:pt x="1477" y="1049"/>
                      <a:pt x="1477" y="1049"/>
                    </a:cubicBezTo>
                    <a:cubicBezTo>
                      <a:pt x="1475" y="1053"/>
                      <a:pt x="1475" y="1053"/>
                      <a:pt x="1475" y="1053"/>
                    </a:cubicBezTo>
                    <a:cubicBezTo>
                      <a:pt x="1474" y="1052"/>
                      <a:pt x="1473" y="1052"/>
                      <a:pt x="1471" y="1052"/>
                    </a:cubicBezTo>
                    <a:lnTo>
                      <a:pt x="1473" y="1046"/>
                    </a:lnTo>
                    <a:close/>
                    <a:moveTo>
                      <a:pt x="1481" y="1053"/>
                    </a:moveTo>
                    <a:cubicBezTo>
                      <a:pt x="1481" y="1052"/>
                      <a:pt x="1481" y="1052"/>
                      <a:pt x="1481" y="1052"/>
                    </a:cubicBezTo>
                    <a:cubicBezTo>
                      <a:pt x="1482" y="1050"/>
                      <a:pt x="1482" y="1050"/>
                      <a:pt x="1482" y="1050"/>
                    </a:cubicBezTo>
                    <a:cubicBezTo>
                      <a:pt x="1483" y="1048"/>
                      <a:pt x="1483" y="1048"/>
                      <a:pt x="1483" y="1048"/>
                    </a:cubicBezTo>
                    <a:cubicBezTo>
                      <a:pt x="1484" y="1046"/>
                      <a:pt x="1484" y="1046"/>
                      <a:pt x="1484" y="1046"/>
                    </a:cubicBezTo>
                    <a:cubicBezTo>
                      <a:pt x="1485" y="1043"/>
                      <a:pt x="1485" y="1043"/>
                      <a:pt x="1485" y="1043"/>
                    </a:cubicBezTo>
                    <a:cubicBezTo>
                      <a:pt x="1487" y="1039"/>
                      <a:pt x="1487" y="1039"/>
                      <a:pt x="1487" y="1039"/>
                    </a:cubicBezTo>
                    <a:cubicBezTo>
                      <a:pt x="1487" y="1039"/>
                      <a:pt x="1487" y="1039"/>
                      <a:pt x="1487" y="1039"/>
                    </a:cubicBezTo>
                    <a:cubicBezTo>
                      <a:pt x="1489" y="1040"/>
                      <a:pt x="1490" y="1041"/>
                      <a:pt x="1492" y="1041"/>
                    </a:cubicBezTo>
                    <a:cubicBezTo>
                      <a:pt x="1491" y="1043"/>
                      <a:pt x="1491" y="1043"/>
                      <a:pt x="1491" y="1043"/>
                    </a:cubicBezTo>
                    <a:cubicBezTo>
                      <a:pt x="1489" y="1047"/>
                      <a:pt x="1489" y="1047"/>
                      <a:pt x="1489" y="1047"/>
                    </a:cubicBezTo>
                    <a:cubicBezTo>
                      <a:pt x="1487" y="1050"/>
                      <a:pt x="1487" y="1050"/>
                      <a:pt x="1487" y="1050"/>
                    </a:cubicBezTo>
                    <a:cubicBezTo>
                      <a:pt x="1486" y="1051"/>
                      <a:pt x="1486" y="1051"/>
                      <a:pt x="1486" y="1051"/>
                    </a:cubicBezTo>
                    <a:cubicBezTo>
                      <a:pt x="1485" y="1054"/>
                      <a:pt x="1485" y="1054"/>
                      <a:pt x="1485" y="1054"/>
                    </a:cubicBezTo>
                    <a:cubicBezTo>
                      <a:pt x="1484" y="1055"/>
                      <a:pt x="1484" y="1055"/>
                      <a:pt x="1484" y="1055"/>
                    </a:cubicBezTo>
                    <a:cubicBezTo>
                      <a:pt x="1484" y="1055"/>
                      <a:pt x="1484" y="1055"/>
                      <a:pt x="1484" y="1055"/>
                    </a:cubicBezTo>
                    <a:cubicBezTo>
                      <a:pt x="1482" y="1055"/>
                      <a:pt x="1482" y="1055"/>
                      <a:pt x="1482" y="1055"/>
                    </a:cubicBezTo>
                    <a:cubicBezTo>
                      <a:pt x="1480" y="1054"/>
                      <a:pt x="1480" y="1054"/>
                      <a:pt x="1480" y="1054"/>
                    </a:cubicBezTo>
                    <a:lnTo>
                      <a:pt x="1481" y="1053"/>
                    </a:lnTo>
                    <a:close/>
                    <a:moveTo>
                      <a:pt x="1490" y="1055"/>
                    </a:moveTo>
                    <a:cubicBezTo>
                      <a:pt x="1491" y="1053"/>
                      <a:pt x="1491" y="1053"/>
                      <a:pt x="1491" y="1053"/>
                    </a:cubicBezTo>
                    <a:cubicBezTo>
                      <a:pt x="1493" y="1050"/>
                      <a:pt x="1493" y="1050"/>
                      <a:pt x="1493" y="1050"/>
                    </a:cubicBezTo>
                    <a:cubicBezTo>
                      <a:pt x="1495" y="1047"/>
                      <a:pt x="1495" y="1047"/>
                      <a:pt x="1495" y="1047"/>
                    </a:cubicBezTo>
                    <a:cubicBezTo>
                      <a:pt x="1496" y="1044"/>
                      <a:pt x="1496" y="1044"/>
                      <a:pt x="1496" y="1044"/>
                    </a:cubicBezTo>
                    <a:cubicBezTo>
                      <a:pt x="1497" y="1043"/>
                      <a:pt x="1497" y="1043"/>
                      <a:pt x="1497" y="1043"/>
                    </a:cubicBezTo>
                    <a:cubicBezTo>
                      <a:pt x="1498" y="1043"/>
                      <a:pt x="1499" y="1044"/>
                      <a:pt x="1500" y="1044"/>
                    </a:cubicBezTo>
                    <a:cubicBezTo>
                      <a:pt x="1500" y="1045"/>
                      <a:pt x="1501" y="1045"/>
                      <a:pt x="1501" y="1045"/>
                    </a:cubicBezTo>
                    <a:cubicBezTo>
                      <a:pt x="1501" y="1046"/>
                      <a:pt x="1501" y="1046"/>
                      <a:pt x="1501" y="1046"/>
                    </a:cubicBezTo>
                    <a:cubicBezTo>
                      <a:pt x="1500" y="1048"/>
                      <a:pt x="1500" y="1048"/>
                      <a:pt x="1500" y="1048"/>
                    </a:cubicBezTo>
                    <a:cubicBezTo>
                      <a:pt x="1498" y="1050"/>
                      <a:pt x="1498" y="1050"/>
                      <a:pt x="1498" y="1050"/>
                    </a:cubicBezTo>
                    <a:cubicBezTo>
                      <a:pt x="1496" y="1054"/>
                      <a:pt x="1496" y="1054"/>
                      <a:pt x="1496" y="1054"/>
                    </a:cubicBezTo>
                    <a:cubicBezTo>
                      <a:pt x="1494" y="1057"/>
                      <a:pt x="1494" y="1057"/>
                      <a:pt x="1494" y="1057"/>
                    </a:cubicBezTo>
                    <a:cubicBezTo>
                      <a:pt x="1493" y="1058"/>
                      <a:pt x="1493" y="1058"/>
                      <a:pt x="1493" y="1058"/>
                    </a:cubicBezTo>
                    <a:cubicBezTo>
                      <a:pt x="1493" y="1059"/>
                      <a:pt x="1493" y="1059"/>
                      <a:pt x="1493" y="1059"/>
                    </a:cubicBezTo>
                    <a:cubicBezTo>
                      <a:pt x="1492" y="1058"/>
                      <a:pt x="1490" y="1058"/>
                      <a:pt x="1489" y="1057"/>
                    </a:cubicBezTo>
                    <a:lnTo>
                      <a:pt x="1490" y="1055"/>
                    </a:lnTo>
                    <a:close/>
                    <a:moveTo>
                      <a:pt x="1498" y="1060"/>
                    </a:moveTo>
                    <a:cubicBezTo>
                      <a:pt x="1500" y="1057"/>
                      <a:pt x="1500" y="1057"/>
                      <a:pt x="1500" y="1057"/>
                    </a:cubicBezTo>
                    <a:cubicBezTo>
                      <a:pt x="1502" y="1054"/>
                      <a:pt x="1502" y="1054"/>
                      <a:pt x="1502" y="1054"/>
                    </a:cubicBezTo>
                    <a:cubicBezTo>
                      <a:pt x="1503" y="1052"/>
                      <a:pt x="1503" y="1052"/>
                      <a:pt x="1503" y="1052"/>
                    </a:cubicBezTo>
                    <a:cubicBezTo>
                      <a:pt x="1505" y="1049"/>
                      <a:pt x="1505" y="1049"/>
                      <a:pt x="1505" y="1049"/>
                    </a:cubicBezTo>
                    <a:cubicBezTo>
                      <a:pt x="1506" y="1048"/>
                      <a:pt x="1506" y="1048"/>
                      <a:pt x="1506" y="1048"/>
                    </a:cubicBezTo>
                    <a:cubicBezTo>
                      <a:pt x="1506" y="1047"/>
                      <a:pt x="1506" y="1047"/>
                      <a:pt x="1506" y="1047"/>
                    </a:cubicBezTo>
                    <a:cubicBezTo>
                      <a:pt x="1508" y="1048"/>
                      <a:pt x="1509" y="1049"/>
                      <a:pt x="1511" y="1050"/>
                    </a:cubicBezTo>
                    <a:cubicBezTo>
                      <a:pt x="1510" y="1051"/>
                      <a:pt x="1510" y="1051"/>
                      <a:pt x="1510" y="1051"/>
                    </a:cubicBezTo>
                    <a:cubicBezTo>
                      <a:pt x="1508" y="1053"/>
                      <a:pt x="1508" y="1053"/>
                      <a:pt x="1508" y="1053"/>
                    </a:cubicBezTo>
                    <a:cubicBezTo>
                      <a:pt x="1507" y="1055"/>
                      <a:pt x="1507" y="1055"/>
                      <a:pt x="1507" y="1055"/>
                    </a:cubicBezTo>
                    <a:cubicBezTo>
                      <a:pt x="1505" y="1057"/>
                      <a:pt x="1505" y="1057"/>
                      <a:pt x="1505" y="1057"/>
                    </a:cubicBezTo>
                    <a:cubicBezTo>
                      <a:pt x="1503" y="1060"/>
                      <a:pt x="1503" y="1060"/>
                      <a:pt x="1503" y="1060"/>
                    </a:cubicBezTo>
                    <a:cubicBezTo>
                      <a:pt x="1501" y="1062"/>
                      <a:pt x="1501" y="1062"/>
                      <a:pt x="1501" y="1062"/>
                    </a:cubicBezTo>
                    <a:cubicBezTo>
                      <a:pt x="1501" y="1062"/>
                      <a:pt x="1500" y="1061"/>
                      <a:pt x="1499" y="1061"/>
                    </a:cubicBezTo>
                    <a:cubicBezTo>
                      <a:pt x="1498" y="1061"/>
                      <a:pt x="1498" y="1061"/>
                      <a:pt x="1498" y="1061"/>
                    </a:cubicBezTo>
                    <a:lnTo>
                      <a:pt x="1498" y="1060"/>
                    </a:lnTo>
                    <a:close/>
                    <a:moveTo>
                      <a:pt x="1507" y="1064"/>
                    </a:moveTo>
                    <a:cubicBezTo>
                      <a:pt x="1509" y="1060"/>
                      <a:pt x="1509" y="1060"/>
                      <a:pt x="1509" y="1060"/>
                    </a:cubicBezTo>
                    <a:cubicBezTo>
                      <a:pt x="1510" y="1059"/>
                      <a:pt x="1510" y="1059"/>
                      <a:pt x="1510" y="1059"/>
                    </a:cubicBezTo>
                    <a:cubicBezTo>
                      <a:pt x="1512" y="1056"/>
                      <a:pt x="1512" y="1056"/>
                      <a:pt x="1512" y="1056"/>
                    </a:cubicBezTo>
                    <a:cubicBezTo>
                      <a:pt x="1513" y="1055"/>
                      <a:pt x="1513" y="1055"/>
                      <a:pt x="1513" y="1055"/>
                    </a:cubicBezTo>
                    <a:cubicBezTo>
                      <a:pt x="1515" y="1053"/>
                      <a:pt x="1515" y="1053"/>
                      <a:pt x="1515" y="1053"/>
                    </a:cubicBezTo>
                    <a:cubicBezTo>
                      <a:pt x="1515" y="1052"/>
                      <a:pt x="1515" y="1052"/>
                      <a:pt x="1515" y="1052"/>
                    </a:cubicBezTo>
                    <a:cubicBezTo>
                      <a:pt x="1516" y="1053"/>
                      <a:pt x="1518" y="1054"/>
                      <a:pt x="1519" y="1054"/>
                    </a:cubicBezTo>
                    <a:cubicBezTo>
                      <a:pt x="1520" y="1055"/>
                      <a:pt x="1520" y="1055"/>
                      <a:pt x="1520" y="1055"/>
                    </a:cubicBezTo>
                    <a:cubicBezTo>
                      <a:pt x="1520" y="1055"/>
                      <a:pt x="1520" y="1055"/>
                      <a:pt x="1520" y="1055"/>
                    </a:cubicBezTo>
                    <a:cubicBezTo>
                      <a:pt x="1520" y="1055"/>
                      <a:pt x="1520" y="1055"/>
                      <a:pt x="1520" y="1055"/>
                    </a:cubicBezTo>
                    <a:cubicBezTo>
                      <a:pt x="1519" y="1055"/>
                      <a:pt x="1519" y="1055"/>
                      <a:pt x="1519" y="1055"/>
                    </a:cubicBezTo>
                    <a:cubicBezTo>
                      <a:pt x="1518" y="1056"/>
                      <a:pt x="1518" y="1056"/>
                      <a:pt x="1518" y="1056"/>
                    </a:cubicBezTo>
                    <a:cubicBezTo>
                      <a:pt x="1517" y="1058"/>
                      <a:pt x="1517" y="1058"/>
                      <a:pt x="1517" y="1058"/>
                    </a:cubicBezTo>
                    <a:cubicBezTo>
                      <a:pt x="1515" y="1060"/>
                      <a:pt x="1515" y="1060"/>
                      <a:pt x="1515" y="1060"/>
                    </a:cubicBezTo>
                    <a:cubicBezTo>
                      <a:pt x="1514" y="1062"/>
                      <a:pt x="1514" y="1062"/>
                      <a:pt x="1514" y="1062"/>
                    </a:cubicBezTo>
                    <a:cubicBezTo>
                      <a:pt x="1512" y="1063"/>
                      <a:pt x="1512" y="1063"/>
                      <a:pt x="1512" y="1063"/>
                    </a:cubicBezTo>
                    <a:cubicBezTo>
                      <a:pt x="1509" y="1066"/>
                      <a:pt x="1509" y="1066"/>
                      <a:pt x="1509" y="1066"/>
                    </a:cubicBezTo>
                    <a:cubicBezTo>
                      <a:pt x="1509" y="1066"/>
                      <a:pt x="1509" y="1066"/>
                      <a:pt x="1509" y="1066"/>
                    </a:cubicBezTo>
                    <a:cubicBezTo>
                      <a:pt x="1508" y="1066"/>
                      <a:pt x="1508" y="1066"/>
                      <a:pt x="1508" y="1066"/>
                    </a:cubicBezTo>
                    <a:cubicBezTo>
                      <a:pt x="1507" y="1065"/>
                      <a:pt x="1507" y="1065"/>
                      <a:pt x="1506" y="1064"/>
                    </a:cubicBezTo>
                    <a:lnTo>
                      <a:pt x="1507" y="1064"/>
                    </a:lnTo>
                    <a:close/>
                    <a:moveTo>
                      <a:pt x="1516" y="1067"/>
                    </a:moveTo>
                    <a:cubicBezTo>
                      <a:pt x="1517" y="1065"/>
                      <a:pt x="1517" y="1065"/>
                      <a:pt x="1517" y="1065"/>
                    </a:cubicBezTo>
                    <a:cubicBezTo>
                      <a:pt x="1519" y="1063"/>
                      <a:pt x="1519" y="1063"/>
                      <a:pt x="1519" y="1063"/>
                    </a:cubicBezTo>
                    <a:cubicBezTo>
                      <a:pt x="1520" y="1062"/>
                      <a:pt x="1520" y="1062"/>
                      <a:pt x="1520" y="1062"/>
                    </a:cubicBezTo>
                    <a:cubicBezTo>
                      <a:pt x="1522" y="1060"/>
                      <a:pt x="1522" y="1060"/>
                      <a:pt x="1522" y="1060"/>
                    </a:cubicBezTo>
                    <a:cubicBezTo>
                      <a:pt x="1523" y="1059"/>
                      <a:pt x="1523" y="1059"/>
                      <a:pt x="1523" y="1059"/>
                    </a:cubicBezTo>
                    <a:cubicBezTo>
                      <a:pt x="1523" y="1058"/>
                      <a:pt x="1523" y="1058"/>
                      <a:pt x="1523" y="1058"/>
                    </a:cubicBezTo>
                    <a:cubicBezTo>
                      <a:pt x="1524" y="1058"/>
                      <a:pt x="1524" y="1058"/>
                      <a:pt x="1524" y="1058"/>
                    </a:cubicBezTo>
                    <a:cubicBezTo>
                      <a:pt x="1525" y="1059"/>
                      <a:pt x="1527" y="1059"/>
                      <a:pt x="1528" y="1060"/>
                    </a:cubicBezTo>
                    <a:cubicBezTo>
                      <a:pt x="1527" y="1062"/>
                      <a:pt x="1527" y="1062"/>
                      <a:pt x="1527" y="1062"/>
                    </a:cubicBezTo>
                    <a:cubicBezTo>
                      <a:pt x="1527" y="1062"/>
                      <a:pt x="1527" y="1062"/>
                      <a:pt x="1527" y="1062"/>
                    </a:cubicBezTo>
                    <a:cubicBezTo>
                      <a:pt x="1525" y="1063"/>
                      <a:pt x="1525" y="1063"/>
                      <a:pt x="1525" y="1063"/>
                    </a:cubicBezTo>
                    <a:cubicBezTo>
                      <a:pt x="1524" y="1065"/>
                      <a:pt x="1524" y="1065"/>
                      <a:pt x="1524" y="1065"/>
                    </a:cubicBezTo>
                    <a:cubicBezTo>
                      <a:pt x="1522" y="1066"/>
                      <a:pt x="1522" y="1066"/>
                      <a:pt x="1522" y="1066"/>
                    </a:cubicBezTo>
                    <a:cubicBezTo>
                      <a:pt x="1520" y="1068"/>
                      <a:pt x="1520" y="1068"/>
                      <a:pt x="1520" y="1068"/>
                    </a:cubicBezTo>
                    <a:cubicBezTo>
                      <a:pt x="1519" y="1070"/>
                      <a:pt x="1519" y="1070"/>
                      <a:pt x="1519" y="1070"/>
                    </a:cubicBezTo>
                    <a:cubicBezTo>
                      <a:pt x="1517" y="1071"/>
                      <a:pt x="1517" y="1071"/>
                      <a:pt x="1517" y="1071"/>
                    </a:cubicBezTo>
                    <a:cubicBezTo>
                      <a:pt x="1516" y="1070"/>
                      <a:pt x="1515" y="1070"/>
                      <a:pt x="1514" y="1069"/>
                    </a:cubicBezTo>
                    <a:lnTo>
                      <a:pt x="1516" y="1067"/>
                    </a:lnTo>
                    <a:close/>
                    <a:moveTo>
                      <a:pt x="1522" y="1073"/>
                    </a:moveTo>
                    <a:cubicBezTo>
                      <a:pt x="1524" y="1072"/>
                      <a:pt x="1524" y="1072"/>
                      <a:pt x="1524" y="1072"/>
                    </a:cubicBezTo>
                    <a:cubicBezTo>
                      <a:pt x="1526" y="1070"/>
                      <a:pt x="1526" y="1070"/>
                      <a:pt x="1526" y="1070"/>
                    </a:cubicBezTo>
                    <a:cubicBezTo>
                      <a:pt x="1527" y="1068"/>
                      <a:pt x="1527" y="1068"/>
                      <a:pt x="1527" y="1068"/>
                    </a:cubicBezTo>
                    <a:cubicBezTo>
                      <a:pt x="1529" y="1067"/>
                      <a:pt x="1529" y="1067"/>
                      <a:pt x="1529" y="1067"/>
                    </a:cubicBezTo>
                    <a:cubicBezTo>
                      <a:pt x="1530" y="1065"/>
                      <a:pt x="1530" y="1065"/>
                      <a:pt x="1530" y="1065"/>
                    </a:cubicBezTo>
                    <a:cubicBezTo>
                      <a:pt x="1530" y="1065"/>
                      <a:pt x="1530" y="1065"/>
                      <a:pt x="1530" y="1065"/>
                    </a:cubicBezTo>
                    <a:cubicBezTo>
                      <a:pt x="1532" y="1063"/>
                      <a:pt x="1532" y="1063"/>
                      <a:pt x="1532" y="1063"/>
                    </a:cubicBezTo>
                    <a:cubicBezTo>
                      <a:pt x="1533" y="1064"/>
                      <a:pt x="1534" y="1065"/>
                      <a:pt x="1535" y="1066"/>
                    </a:cubicBezTo>
                    <a:cubicBezTo>
                      <a:pt x="1536" y="1066"/>
                      <a:pt x="1536" y="1066"/>
                      <a:pt x="1536" y="1066"/>
                    </a:cubicBezTo>
                    <a:cubicBezTo>
                      <a:pt x="1536" y="1066"/>
                      <a:pt x="1536" y="1066"/>
                      <a:pt x="1536" y="1066"/>
                    </a:cubicBezTo>
                    <a:cubicBezTo>
                      <a:pt x="1534" y="1068"/>
                      <a:pt x="1534" y="1068"/>
                      <a:pt x="1534" y="1068"/>
                    </a:cubicBezTo>
                    <a:cubicBezTo>
                      <a:pt x="1533" y="1069"/>
                      <a:pt x="1533" y="1069"/>
                      <a:pt x="1533" y="1069"/>
                    </a:cubicBezTo>
                    <a:cubicBezTo>
                      <a:pt x="1532" y="1070"/>
                      <a:pt x="1532" y="1070"/>
                      <a:pt x="1532" y="1070"/>
                    </a:cubicBezTo>
                    <a:cubicBezTo>
                      <a:pt x="1530" y="1071"/>
                      <a:pt x="1530" y="1071"/>
                      <a:pt x="1530" y="1071"/>
                    </a:cubicBezTo>
                    <a:cubicBezTo>
                      <a:pt x="1529" y="1072"/>
                      <a:pt x="1529" y="1072"/>
                      <a:pt x="1529" y="1072"/>
                    </a:cubicBezTo>
                    <a:cubicBezTo>
                      <a:pt x="1527" y="1074"/>
                      <a:pt x="1527" y="1074"/>
                      <a:pt x="1527" y="1074"/>
                    </a:cubicBezTo>
                    <a:cubicBezTo>
                      <a:pt x="1525" y="1076"/>
                      <a:pt x="1525" y="1076"/>
                      <a:pt x="1525" y="1076"/>
                    </a:cubicBezTo>
                    <a:cubicBezTo>
                      <a:pt x="1525" y="1076"/>
                      <a:pt x="1525" y="1076"/>
                      <a:pt x="1525" y="1076"/>
                    </a:cubicBezTo>
                    <a:cubicBezTo>
                      <a:pt x="1524" y="1075"/>
                      <a:pt x="1523" y="1074"/>
                      <a:pt x="1522" y="1074"/>
                    </a:cubicBezTo>
                    <a:lnTo>
                      <a:pt x="1522" y="1073"/>
                    </a:lnTo>
                    <a:close/>
                    <a:moveTo>
                      <a:pt x="1530" y="1078"/>
                    </a:moveTo>
                    <a:cubicBezTo>
                      <a:pt x="1533" y="1076"/>
                      <a:pt x="1533" y="1076"/>
                      <a:pt x="1533" y="1076"/>
                    </a:cubicBezTo>
                    <a:cubicBezTo>
                      <a:pt x="1534" y="1075"/>
                      <a:pt x="1534" y="1075"/>
                      <a:pt x="1534" y="1075"/>
                    </a:cubicBezTo>
                    <a:cubicBezTo>
                      <a:pt x="1536" y="1073"/>
                      <a:pt x="1536" y="1073"/>
                      <a:pt x="1536" y="1073"/>
                    </a:cubicBezTo>
                    <a:cubicBezTo>
                      <a:pt x="1537" y="1072"/>
                      <a:pt x="1537" y="1072"/>
                      <a:pt x="1537" y="1072"/>
                    </a:cubicBezTo>
                    <a:cubicBezTo>
                      <a:pt x="1537" y="1072"/>
                      <a:pt x="1537" y="1072"/>
                      <a:pt x="1537" y="1072"/>
                    </a:cubicBezTo>
                    <a:cubicBezTo>
                      <a:pt x="1540" y="1070"/>
                      <a:pt x="1540" y="1070"/>
                      <a:pt x="1540" y="1070"/>
                    </a:cubicBezTo>
                    <a:cubicBezTo>
                      <a:pt x="1540" y="1070"/>
                      <a:pt x="1540" y="1070"/>
                      <a:pt x="1540" y="1070"/>
                    </a:cubicBezTo>
                    <a:cubicBezTo>
                      <a:pt x="1541" y="1071"/>
                      <a:pt x="1543" y="1072"/>
                      <a:pt x="1544" y="1073"/>
                    </a:cubicBezTo>
                    <a:cubicBezTo>
                      <a:pt x="1543" y="1073"/>
                      <a:pt x="1543" y="1073"/>
                      <a:pt x="1543" y="1073"/>
                    </a:cubicBezTo>
                    <a:cubicBezTo>
                      <a:pt x="1541" y="1075"/>
                      <a:pt x="1541" y="1075"/>
                      <a:pt x="1541" y="1075"/>
                    </a:cubicBezTo>
                    <a:cubicBezTo>
                      <a:pt x="1540" y="1075"/>
                      <a:pt x="1540" y="1075"/>
                      <a:pt x="1540" y="1075"/>
                    </a:cubicBezTo>
                    <a:cubicBezTo>
                      <a:pt x="1539" y="1076"/>
                      <a:pt x="1539" y="1076"/>
                      <a:pt x="1539" y="1076"/>
                    </a:cubicBezTo>
                    <a:cubicBezTo>
                      <a:pt x="1537" y="1078"/>
                      <a:pt x="1537" y="1078"/>
                      <a:pt x="1537" y="1078"/>
                    </a:cubicBezTo>
                    <a:cubicBezTo>
                      <a:pt x="1535" y="1079"/>
                      <a:pt x="1535" y="1079"/>
                      <a:pt x="1535" y="1079"/>
                    </a:cubicBezTo>
                    <a:cubicBezTo>
                      <a:pt x="1533" y="1080"/>
                      <a:pt x="1533" y="1080"/>
                      <a:pt x="1533" y="1080"/>
                    </a:cubicBezTo>
                    <a:cubicBezTo>
                      <a:pt x="1532" y="1081"/>
                      <a:pt x="1532" y="1081"/>
                      <a:pt x="1532" y="1081"/>
                    </a:cubicBezTo>
                    <a:cubicBezTo>
                      <a:pt x="1531" y="1081"/>
                      <a:pt x="1530" y="1080"/>
                      <a:pt x="1529" y="1079"/>
                    </a:cubicBezTo>
                    <a:lnTo>
                      <a:pt x="1530" y="1078"/>
                    </a:lnTo>
                    <a:close/>
                    <a:moveTo>
                      <a:pt x="1537" y="1084"/>
                    </a:moveTo>
                    <a:cubicBezTo>
                      <a:pt x="1539" y="1082"/>
                      <a:pt x="1539" y="1082"/>
                      <a:pt x="1539" y="1082"/>
                    </a:cubicBezTo>
                    <a:cubicBezTo>
                      <a:pt x="1541" y="1081"/>
                      <a:pt x="1541" y="1081"/>
                      <a:pt x="1541" y="1081"/>
                    </a:cubicBezTo>
                    <a:cubicBezTo>
                      <a:pt x="1542" y="1080"/>
                      <a:pt x="1542" y="1080"/>
                      <a:pt x="1542" y="1080"/>
                    </a:cubicBezTo>
                    <a:cubicBezTo>
                      <a:pt x="1544" y="1079"/>
                      <a:pt x="1544" y="1079"/>
                      <a:pt x="1544" y="1079"/>
                    </a:cubicBezTo>
                    <a:cubicBezTo>
                      <a:pt x="1544" y="1079"/>
                      <a:pt x="1544" y="1079"/>
                      <a:pt x="1544" y="1079"/>
                    </a:cubicBezTo>
                    <a:cubicBezTo>
                      <a:pt x="1547" y="1077"/>
                      <a:pt x="1547" y="1077"/>
                      <a:pt x="1547" y="1077"/>
                    </a:cubicBezTo>
                    <a:cubicBezTo>
                      <a:pt x="1548" y="1076"/>
                      <a:pt x="1548" y="1076"/>
                      <a:pt x="1548" y="1076"/>
                    </a:cubicBezTo>
                    <a:cubicBezTo>
                      <a:pt x="1549" y="1077"/>
                      <a:pt x="1550" y="1078"/>
                      <a:pt x="1551" y="1079"/>
                    </a:cubicBezTo>
                    <a:cubicBezTo>
                      <a:pt x="1550" y="1080"/>
                      <a:pt x="1550" y="1080"/>
                      <a:pt x="1550" y="1080"/>
                    </a:cubicBezTo>
                    <a:cubicBezTo>
                      <a:pt x="1547" y="1082"/>
                      <a:pt x="1547" y="1082"/>
                      <a:pt x="1547" y="1082"/>
                    </a:cubicBezTo>
                    <a:cubicBezTo>
                      <a:pt x="1547" y="1082"/>
                      <a:pt x="1547" y="1082"/>
                      <a:pt x="1547" y="1082"/>
                    </a:cubicBezTo>
                    <a:cubicBezTo>
                      <a:pt x="1546" y="1083"/>
                      <a:pt x="1546" y="1083"/>
                      <a:pt x="1546" y="1083"/>
                    </a:cubicBezTo>
                    <a:cubicBezTo>
                      <a:pt x="1544" y="1084"/>
                      <a:pt x="1544" y="1084"/>
                      <a:pt x="1544" y="1084"/>
                    </a:cubicBezTo>
                    <a:cubicBezTo>
                      <a:pt x="1542" y="1085"/>
                      <a:pt x="1542" y="1085"/>
                      <a:pt x="1542" y="1085"/>
                    </a:cubicBezTo>
                    <a:cubicBezTo>
                      <a:pt x="1540" y="1087"/>
                      <a:pt x="1540" y="1087"/>
                      <a:pt x="1540" y="1087"/>
                    </a:cubicBezTo>
                    <a:cubicBezTo>
                      <a:pt x="1539" y="1087"/>
                      <a:pt x="1539" y="1087"/>
                      <a:pt x="1539" y="1087"/>
                    </a:cubicBezTo>
                    <a:cubicBezTo>
                      <a:pt x="1538" y="1086"/>
                      <a:pt x="1537" y="1086"/>
                      <a:pt x="1536" y="1085"/>
                    </a:cubicBezTo>
                    <a:lnTo>
                      <a:pt x="1537" y="1084"/>
                    </a:lnTo>
                    <a:close/>
                    <a:moveTo>
                      <a:pt x="1550" y="1071"/>
                    </a:moveTo>
                    <a:cubicBezTo>
                      <a:pt x="1550" y="1071"/>
                      <a:pt x="1550" y="1071"/>
                      <a:pt x="1549" y="1071"/>
                    </a:cubicBezTo>
                    <a:cubicBezTo>
                      <a:pt x="1549" y="1070"/>
                      <a:pt x="1548" y="1070"/>
                      <a:pt x="1547" y="1069"/>
                    </a:cubicBezTo>
                    <a:cubicBezTo>
                      <a:pt x="1546" y="1068"/>
                      <a:pt x="1544" y="1066"/>
                      <a:pt x="1543" y="1065"/>
                    </a:cubicBezTo>
                    <a:cubicBezTo>
                      <a:pt x="1544" y="1064"/>
                      <a:pt x="1544" y="1064"/>
                      <a:pt x="1544" y="1064"/>
                    </a:cubicBezTo>
                    <a:cubicBezTo>
                      <a:pt x="1545" y="1063"/>
                      <a:pt x="1545" y="1063"/>
                      <a:pt x="1545" y="1063"/>
                    </a:cubicBezTo>
                    <a:cubicBezTo>
                      <a:pt x="1549" y="1060"/>
                      <a:pt x="1549" y="1060"/>
                      <a:pt x="1549" y="1060"/>
                    </a:cubicBezTo>
                    <a:cubicBezTo>
                      <a:pt x="1551" y="1059"/>
                      <a:pt x="1551" y="1059"/>
                      <a:pt x="1551" y="1059"/>
                    </a:cubicBezTo>
                    <a:cubicBezTo>
                      <a:pt x="1553" y="1057"/>
                      <a:pt x="1553" y="1057"/>
                      <a:pt x="1553" y="1057"/>
                    </a:cubicBezTo>
                    <a:cubicBezTo>
                      <a:pt x="1554" y="1057"/>
                      <a:pt x="1554" y="1057"/>
                      <a:pt x="1554" y="1057"/>
                    </a:cubicBezTo>
                    <a:cubicBezTo>
                      <a:pt x="1556" y="1059"/>
                      <a:pt x="1558" y="1060"/>
                      <a:pt x="1560" y="1062"/>
                    </a:cubicBezTo>
                    <a:cubicBezTo>
                      <a:pt x="1562" y="1066"/>
                      <a:pt x="1562" y="1066"/>
                      <a:pt x="1562" y="1066"/>
                    </a:cubicBezTo>
                    <a:cubicBezTo>
                      <a:pt x="1566" y="1073"/>
                      <a:pt x="1566" y="1073"/>
                      <a:pt x="1566" y="1073"/>
                    </a:cubicBezTo>
                    <a:cubicBezTo>
                      <a:pt x="1566" y="1073"/>
                      <a:pt x="1566" y="1073"/>
                      <a:pt x="1566" y="1073"/>
                    </a:cubicBezTo>
                    <a:cubicBezTo>
                      <a:pt x="1564" y="1074"/>
                      <a:pt x="1564" y="1074"/>
                      <a:pt x="1564" y="1074"/>
                    </a:cubicBezTo>
                    <a:cubicBezTo>
                      <a:pt x="1558" y="1076"/>
                      <a:pt x="1558" y="1076"/>
                      <a:pt x="1558" y="1076"/>
                    </a:cubicBezTo>
                    <a:cubicBezTo>
                      <a:pt x="1557" y="1077"/>
                      <a:pt x="1557" y="1077"/>
                      <a:pt x="1557" y="1077"/>
                    </a:cubicBezTo>
                    <a:cubicBezTo>
                      <a:pt x="1556" y="1077"/>
                      <a:pt x="1556" y="1077"/>
                      <a:pt x="1556" y="1077"/>
                    </a:cubicBezTo>
                    <a:cubicBezTo>
                      <a:pt x="1554" y="1075"/>
                      <a:pt x="1552" y="1073"/>
                      <a:pt x="1550" y="1071"/>
                    </a:cubicBezTo>
                    <a:close/>
                    <a:moveTo>
                      <a:pt x="1565" y="1061"/>
                    </a:moveTo>
                    <a:cubicBezTo>
                      <a:pt x="1565" y="1060"/>
                      <a:pt x="1565" y="1060"/>
                      <a:pt x="1564" y="1059"/>
                    </a:cubicBezTo>
                    <a:cubicBezTo>
                      <a:pt x="1563" y="1056"/>
                      <a:pt x="1563" y="1056"/>
                      <a:pt x="1563" y="1056"/>
                    </a:cubicBezTo>
                    <a:cubicBezTo>
                      <a:pt x="1559" y="1048"/>
                      <a:pt x="1559" y="1048"/>
                      <a:pt x="1559" y="1048"/>
                    </a:cubicBezTo>
                    <a:cubicBezTo>
                      <a:pt x="1556" y="1043"/>
                      <a:pt x="1556" y="1043"/>
                      <a:pt x="1556" y="1043"/>
                    </a:cubicBezTo>
                    <a:cubicBezTo>
                      <a:pt x="1554" y="1038"/>
                      <a:pt x="1554" y="1038"/>
                      <a:pt x="1554" y="1038"/>
                    </a:cubicBezTo>
                    <a:cubicBezTo>
                      <a:pt x="1548" y="1027"/>
                      <a:pt x="1548" y="1027"/>
                      <a:pt x="1548" y="1027"/>
                    </a:cubicBezTo>
                    <a:cubicBezTo>
                      <a:pt x="1548" y="1027"/>
                      <a:pt x="1548" y="1027"/>
                      <a:pt x="1548" y="1027"/>
                    </a:cubicBezTo>
                    <a:cubicBezTo>
                      <a:pt x="1562" y="1035"/>
                      <a:pt x="1562" y="1035"/>
                      <a:pt x="1562" y="1035"/>
                    </a:cubicBezTo>
                    <a:cubicBezTo>
                      <a:pt x="1572" y="1041"/>
                      <a:pt x="1572" y="1041"/>
                      <a:pt x="1572" y="1041"/>
                    </a:cubicBezTo>
                    <a:cubicBezTo>
                      <a:pt x="1579" y="1045"/>
                      <a:pt x="1579" y="1045"/>
                      <a:pt x="1579" y="1045"/>
                    </a:cubicBezTo>
                    <a:cubicBezTo>
                      <a:pt x="1582" y="1046"/>
                      <a:pt x="1582" y="1046"/>
                      <a:pt x="1582" y="1046"/>
                    </a:cubicBezTo>
                    <a:cubicBezTo>
                      <a:pt x="1585" y="1048"/>
                      <a:pt x="1585" y="1048"/>
                      <a:pt x="1585" y="1048"/>
                    </a:cubicBezTo>
                    <a:cubicBezTo>
                      <a:pt x="1584" y="1049"/>
                      <a:pt x="1584" y="1049"/>
                      <a:pt x="1584" y="1049"/>
                    </a:cubicBezTo>
                    <a:cubicBezTo>
                      <a:pt x="1584" y="1049"/>
                      <a:pt x="1584" y="1049"/>
                      <a:pt x="1584" y="1049"/>
                    </a:cubicBezTo>
                    <a:cubicBezTo>
                      <a:pt x="1583" y="1051"/>
                      <a:pt x="1583" y="1051"/>
                      <a:pt x="1583" y="1051"/>
                    </a:cubicBezTo>
                    <a:cubicBezTo>
                      <a:pt x="1581" y="1053"/>
                      <a:pt x="1581" y="1053"/>
                      <a:pt x="1581" y="1053"/>
                    </a:cubicBezTo>
                    <a:cubicBezTo>
                      <a:pt x="1578" y="1057"/>
                      <a:pt x="1578" y="1057"/>
                      <a:pt x="1578" y="1057"/>
                    </a:cubicBezTo>
                    <a:cubicBezTo>
                      <a:pt x="1576" y="1060"/>
                      <a:pt x="1576" y="1060"/>
                      <a:pt x="1576" y="1060"/>
                    </a:cubicBezTo>
                    <a:cubicBezTo>
                      <a:pt x="1575" y="1061"/>
                      <a:pt x="1575" y="1061"/>
                      <a:pt x="1575" y="1061"/>
                    </a:cubicBezTo>
                    <a:cubicBezTo>
                      <a:pt x="1574" y="1063"/>
                      <a:pt x="1574" y="1063"/>
                      <a:pt x="1574" y="1063"/>
                    </a:cubicBezTo>
                    <a:cubicBezTo>
                      <a:pt x="1572" y="1065"/>
                      <a:pt x="1572" y="1065"/>
                      <a:pt x="1572" y="1065"/>
                    </a:cubicBezTo>
                    <a:cubicBezTo>
                      <a:pt x="1570" y="1068"/>
                      <a:pt x="1570" y="1068"/>
                      <a:pt x="1570" y="1068"/>
                    </a:cubicBezTo>
                    <a:cubicBezTo>
                      <a:pt x="1570" y="1069"/>
                      <a:pt x="1570" y="1069"/>
                      <a:pt x="1570" y="1069"/>
                    </a:cubicBezTo>
                    <a:cubicBezTo>
                      <a:pt x="1568" y="1066"/>
                      <a:pt x="1568" y="1066"/>
                      <a:pt x="1568" y="1066"/>
                    </a:cubicBezTo>
                    <a:lnTo>
                      <a:pt x="1565" y="1061"/>
                    </a:lnTo>
                    <a:close/>
                    <a:moveTo>
                      <a:pt x="1576" y="1069"/>
                    </a:moveTo>
                    <a:cubicBezTo>
                      <a:pt x="1578" y="1067"/>
                      <a:pt x="1578" y="1067"/>
                      <a:pt x="1578" y="1067"/>
                    </a:cubicBezTo>
                    <a:cubicBezTo>
                      <a:pt x="1579" y="1065"/>
                      <a:pt x="1579" y="1065"/>
                      <a:pt x="1579" y="1065"/>
                    </a:cubicBezTo>
                    <a:cubicBezTo>
                      <a:pt x="1580" y="1064"/>
                      <a:pt x="1580" y="1064"/>
                      <a:pt x="1580" y="1064"/>
                    </a:cubicBezTo>
                    <a:cubicBezTo>
                      <a:pt x="1582" y="1060"/>
                      <a:pt x="1582" y="1060"/>
                      <a:pt x="1582" y="1060"/>
                    </a:cubicBezTo>
                    <a:cubicBezTo>
                      <a:pt x="1584" y="1057"/>
                      <a:pt x="1584" y="1057"/>
                      <a:pt x="1584" y="1057"/>
                    </a:cubicBezTo>
                    <a:cubicBezTo>
                      <a:pt x="1586" y="1054"/>
                      <a:pt x="1586" y="1054"/>
                      <a:pt x="1586" y="1054"/>
                    </a:cubicBezTo>
                    <a:cubicBezTo>
                      <a:pt x="1587" y="1053"/>
                      <a:pt x="1587" y="1053"/>
                      <a:pt x="1587" y="1053"/>
                    </a:cubicBezTo>
                    <a:cubicBezTo>
                      <a:pt x="1588" y="1052"/>
                      <a:pt x="1588" y="1052"/>
                      <a:pt x="1588" y="1052"/>
                    </a:cubicBezTo>
                    <a:cubicBezTo>
                      <a:pt x="1589" y="1050"/>
                      <a:pt x="1589" y="1050"/>
                      <a:pt x="1589" y="1050"/>
                    </a:cubicBezTo>
                    <a:cubicBezTo>
                      <a:pt x="1590" y="1051"/>
                      <a:pt x="1590" y="1051"/>
                      <a:pt x="1590" y="1051"/>
                    </a:cubicBezTo>
                    <a:cubicBezTo>
                      <a:pt x="1595" y="1054"/>
                      <a:pt x="1595" y="1054"/>
                      <a:pt x="1595" y="1054"/>
                    </a:cubicBezTo>
                    <a:cubicBezTo>
                      <a:pt x="1602" y="1058"/>
                      <a:pt x="1602" y="1058"/>
                      <a:pt x="1602" y="1058"/>
                    </a:cubicBezTo>
                    <a:cubicBezTo>
                      <a:pt x="1609" y="1062"/>
                      <a:pt x="1609" y="1062"/>
                      <a:pt x="1609" y="1062"/>
                    </a:cubicBezTo>
                    <a:cubicBezTo>
                      <a:pt x="1619" y="1067"/>
                      <a:pt x="1619" y="1067"/>
                      <a:pt x="1619" y="1067"/>
                    </a:cubicBezTo>
                    <a:cubicBezTo>
                      <a:pt x="1626" y="1071"/>
                      <a:pt x="1626" y="1071"/>
                      <a:pt x="1626" y="1071"/>
                    </a:cubicBezTo>
                    <a:cubicBezTo>
                      <a:pt x="1627" y="1072"/>
                      <a:pt x="1627" y="1072"/>
                      <a:pt x="1627" y="1072"/>
                    </a:cubicBezTo>
                    <a:cubicBezTo>
                      <a:pt x="1627" y="1072"/>
                      <a:pt x="1627" y="1072"/>
                      <a:pt x="1627" y="1072"/>
                    </a:cubicBezTo>
                    <a:cubicBezTo>
                      <a:pt x="1624" y="1072"/>
                      <a:pt x="1624" y="1072"/>
                      <a:pt x="1624" y="1072"/>
                    </a:cubicBezTo>
                    <a:cubicBezTo>
                      <a:pt x="1620" y="1072"/>
                      <a:pt x="1620" y="1072"/>
                      <a:pt x="1620" y="1072"/>
                    </a:cubicBezTo>
                    <a:cubicBezTo>
                      <a:pt x="1617" y="1072"/>
                      <a:pt x="1617" y="1072"/>
                      <a:pt x="1617" y="1072"/>
                    </a:cubicBezTo>
                    <a:cubicBezTo>
                      <a:pt x="1614" y="1072"/>
                      <a:pt x="1614" y="1072"/>
                      <a:pt x="1614" y="1072"/>
                    </a:cubicBezTo>
                    <a:cubicBezTo>
                      <a:pt x="1611" y="1072"/>
                      <a:pt x="1611" y="1072"/>
                      <a:pt x="1611" y="1072"/>
                    </a:cubicBezTo>
                    <a:cubicBezTo>
                      <a:pt x="1608" y="1072"/>
                      <a:pt x="1608" y="1072"/>
                      <a:pt x="1608" y="1072"/>
                    </a:cubicBezTo>
                    <a:cubicBezTo>
                      <a:pt x="1607" y="1072"/>
                      <a:pt x="1607" y="1072"/>
                      <a:pt x="1607" y="1072"/>
                    </a:cubicBezTo>
                    <a:cubicBezTo>
                      <a:pt x="1604" y="1072"/>
                      <a:pt x="1604" y="1072"/>
                      <a:pt x="1604" y="1072"/>
                    </a:cubicBezTo>
                    <a:cubicBezTo>
                      <a:pt x="1600" y="1072"/>
                      <a:pt x="1600" y="1072"/>
                      <a:pt x="1600" y="1072"/>
                    </a:cubicBezTo>
                    <a:cubicBezTo>
                      <a:pt x="1594" y="1072"/>
                      <a:pt x="1594" y="1072"/>
                      <a:pt x="1594" y="1072"/>
                    </a:cubicBezTo>
                    <a:cubicBezTo>
                      <a:pt x="1588" y="1072"/>
                      <a:pt x="1588" y="1072"/>
                      <a:pt x="1588" y="1072"/>
                    </a:cubicBezTo>
                    <a:cubicBezTo>
                      <a:pt x="1586" y="1072"/>
                      <a:pt x="1586" y="1072"/>
                      <a:pt x="1586" y="1072"/>
                    </a:cubicBezTo>
                    <a:cubicBezTo>
                      <a:pt x="1583" y="1072"/>
                      <a:pt x="1583" y="1072"/>
                      <a:pt x="1583" y="1072"/>
                    </a:cubicBezTo>
                    <a:cubicBezTo>
                      <a:pt x="1579" y="1072"/>
                      <a:pt x="1579" y="1072"/>
                      <a:pt x="1579" y="1072"/>
                    </a:cubicBezTo>
                    <a:cubicBezTo>
                      <a:pt x="1574" y="1072"/>
                      <a:pt x="1574" y="1072"/>
                      <a:pt x="1574" y="1072"/>
                    </a:cubicBezTo>
                    <a:lnTo>
                      <a:pt x="1576" y="1069"/>
                    </a:lnTo>
                    <a:close/>
                    <a:moveTo>
                      <a:pt x="1598" y="1016"/>
                    </a:moveTo>
                    <a:cubicBezTo>
                      <a:pt x="1599" y="1015"/>
                      <a:pt x="1599" y="1015"/>
                      <a:pt x="1599" y="1015"/>
                    </a:cubicBezTo>
                    <a:cubicBezTo>
                      <a:pt x="1600" y="1017"/>
                      <a:pt x="1600" y="1017"/>
                      <a:pt x="1600" y="1017"/>
                    </a:cubicBezTo>
                    <a:cubicBezTo>
                      <a:pt x="1599" y="1017"/>
                      <a:pt x="1599" y="1017"/>
                      <a:pt x="1599" y="1017"/>
                    </a:cubicBezTo>
                    <a:cubicBezTo>
                      <a:pt x="1597" y="1016"/>
                      <a:pt x="1597" y="1016"/>
                      <a:pt x="1597" y="1016"/>
                    </a:cubicBezTo>
                    <a:lnTo>
                      <a:pt x="1598" y="1016"/>
                    </a:lnTo>
                    <a:close/>
                    <a:moveTo>
                      <a:pt x="1595" y="1024"/>
                    </a:moveTo>
                    <a:cubicBezTo>
                      <a:pt x="1598" y="1024"/>
                      <a:pt x="1598" y="1024"/>
                      <a:pt x="1598" y="1024"/>
                    </a:cubicBezTo>
                    <a:cubicBezTo>
                      <a:pt x="1599" y="1024"/>
                      <a:pt x="1599" y="1024"/>
                      <a:pt x="1599" y="1024"/>
                    </a:cubicBezTo>
                    <a:cubicBezTo>
                      <a:pt x="1602" y="1024"/>
                      <a:pt x="1602" y="1024"/>
                      <a:pt x="1602" y="1024"/>
                    </a:cubicBezTo>
                    <a:cubicBezTo>
                      <a:pt x="1600" y="1026"/>
                      <a:pt x="1600" y="1026"/>
                      <a:pt x="1600" y="1026"/>
                    </a:cubicBezTo>
                    <a:cubicBezTo>
                      <a:pt x="1600" y="1026"/>
                      <a:pt x="1600" y="1026"/>
                      <a:pt x="1600" y="1026"/>
                    </a:cubicBezTo>
                    <a:cubicBezTo>
                      <a:pt x="1599" y="1028"/>
                      <a:pt x="1599" y="1028"/>
                      <a:pt x="1599" y="1028"/>
                    </a:cubicBezTo>
                    <a:cubicBezTo>
                      <a:pt x="1598" y="1029"/>
                      <a:pt x="1598" y="1029"/>
                      <a:pt x="1598" y="1029"/>
                    </a:cubicBezTo>
                    <a:cubicBezTo>
                      <a:pt x="1597" y="1030"/>
                      <a:pt x="1597" y="1030"/>
                      <a:pt x="1597" y="1030"/>
                    </a:cubicBezTo>
                    <a:cubicBezTo>
                      <a:pt x="1595" y="1034"/>
                      <a:pt x="1595" y="1034"/>
                      <a:pt x="1595" y="1034"/>
                    </a:cubicBezTo>
                    <a:cubicBezTo>
                      <a:pt x="1592" y="1037"/>
                      <a:pt x="1592" y="1037"/>
                      <a:pt x="1592" y="1037"/>
                    </a:cubicBezTo>
                    <a:cubicBezTo>
                      <a:pt x="1592" y="1038"/>
                      <a:pt x="1592" y="1038"/>
                      <a:pt x="1592" y="1038"/>
                    </a:cubicBezTo>
                    <a:cubicBezTo>
                      <a:pt x="1591" y="1040"/>
                      <a:pt x="1591" y="1040"/>
                      <a:pt x="1591" y="1040"/>
                    </a:cubicBezTo>
                    <a:cubicBezTo>
                      <a:pt x="1589" y="1042"/>
                      <a:pt x="1589" y="1042"/>
                      <a:pt x="1589" y="1042"/>
                    </a:cubicBezTo>
                    <a:cubicBezTo>
                      <a:pt x="1588" y="1044"/>
                      <a:pt x="1588" y="1044"/>
                      <a:pt x="1588" y="1044"/>
                    </a:cubicBezTo>
                    <a:cubicBezTo>
                      <a:pt x="1588" y="1044"/>
                      <a:pt x="1588" y="1044"/>
                      <a:pt x="1588" y="1044"/>
                    </a:cubicBezTo>
                    <a:cubicBezTo>
                      <a:pt x="1581" y="1040"/>
                      <a:pt x="1581" y="1040"/>
                      <a:pt x="1581" y="1040"/>
                    </a:cubicBezTo>
                    <a:cubicBezTo>
                      <a:pt x="1575" y="1037"/>
                      <a:pt x="1575" y="1037"/>
                      <a:pt x="1575" y="1037"/>
                    </a:cubicBezTo>
                    <a:cubicBezTo>
                      <a:pt x="1567" y="1032"/>
                      <a:pt x="1567" y="1032"/>
                      <a:pt x="1567" y="1032"/>
                    </a:cubicBezTo>
                    <a:cubicBezTo>
                      <a:pt x="1565" y="1031"/>
                      <a:pt x="1565" y="1031"/>
                      <a:pt x="1565" y="1031"/>
                    </a:cubicBezTo>
                    <a:cubicBezTo>
                      <a:pt x="1558" y="1027"/>
                      <a:pt x="1558" y="1027"/>
                      <a:pt x="1558" y="1027"/>
                    </a:cubicBezTo>
                    <a:cubicBezTo>
                      <a:pt x="1552" y="1024"/>
                      <a:pt x="1552" y="1024"/>
                      <a:pt x="1552" y="1024"/>
                    </a:cubicBezTo>
                    <a:cubicBezTo>
                      <a:pt x="1555" y="1024"/>
                      <a:pt x="1555" y="1024"/>
                      <a:pt x="1555" y="1024"/>
                    </a:cubicBezTo>
                    <a:cubicBezTo>
                      <a:pt x="1558" y="1024"/>
                      <a:pt x="1558" y="1024"/>
                      <a:pt x="1558" y="1024"/>
                    </a:cubicBezTo>
                    <a:cubicBezTo>
                      <a:pt x="1559" y="1024"/>
                      <a:pt x="1559" y="1024"/>
                      <a:pt x="1559" y="1024"/>
                    </a:cubicBezTo>
                    <a:cubicBezTo>
                      <a:pt x="1562" y="1024"/>
                      <a:pt x="1562" y="1024"/>
                      <a:pt x="1562" y="1024"/>
                    </a:cubicBezTo>
                    <a:cubicBezTo>
                      <a:pt x="1565" y="1024"/>
                      <a:pt x="1565" y="1024"/>
                      <a:pt x="1565" y="1024"/>
                    </a:cubicBezTo>
                    <a:cubicBezTo>
                      <a:pt x="1567" y="1024"/>
                      <a:pt x="1567" y="1024"/>
                      <a:pt x="1567" y="1024"/>
                    </a:cubicBezTo>
                    <a:cubicBezTo>
                      <a:pt x="1570" y="1024"/>
                      <a:pt x="1570" y="1024"/>
                      <a:pt x="1570" y="1024"/>
                    </a:cubicBezTo>
                    <a:cubicBezTo>
                      <a:pt x="1575" y="1024"/>
                      <a:pt x="1575" y="1024"/>
                      <a:pt x="1575" y="1024"/>
                    </a:cubicBezTo>
                    <a:cubicBezTo>
                      <a:pt x="1578" y="1024"/>
                      <a:pt x="1578" y="1024"/>
                      <a:pt x="1578" y="1024"/>
                    </a:cubicBezTo>
                    <a:cubicBezTo>
                      <a:pt x="1579" y="1024"/>
                      <a:pt x="1579" y="1024"/>
                      <a:pt x="1579" y="1024"/>
                    </a:cubicBezTo>
                    <a:cubicBezTo>
                      <a:pt x="1585" y="1024"/>
                      <a:pt x="1585" y="1024"/>
                      <a:pt x="1585" y="1024"/>
                    </a:cubicBezTo>
                    <a:cubicBezTo>
                      <a:pt x="1591" y="1024"/>
                      <a:pt x="1591" y="1024"/>
                      <a:pt x="1591" y="1024"/>
                    </a:cubicBezTo>
                    <a:cubicBezTo>
                      <a:pt x="1593" y="1024"/>
                      <a:pt x="1593" y="1024"/>
                      <a:pt x="1593" y="1024"/>
                    </a:cubicBezTo>
                    <a:lnTo>
                      <a:pt x="1595" y="1024"/>
                    </a:lnTo>
                    <a:close/>
                    <a:moveTo>
                      <a:pt x="1576" y="958"/>
                    </a:moveTo>
                    <a:cubicBezTo>
                      <a:pt x="1575" y="961"/>
                      <a:pt x="1575" y="961"/>
                      <a:pt x="1575" y="961"/>
                    </a:cubicBezTo>
                    <a:cubicBezTo>
                      <a:pt x="1572" y="964"/>
                      <a:pt x="1572" y="964"/>
                      <a:pt x="1572" y="964"/>
                    </a:cubicBezTo>
                    <a:cubicBezTo>
                      <a:pt x="1572" y="964"/>
                      <a:pt x="1572" y="964"/>
                      <a:pt x="1572" y="964"/>
                    </a:cubicBezTo>
                    <a:cubicBezTo>
                      <a:pt x="1571" y="963"/>
                      <a:pt x="1571" y="963"/>
                      <a:pt x="1571" y="963"/>
                    </a:cubicBezTo>
                    <a:cubicBezTo>
                      <a:pt x="1567" y="957"/>
                      <a:pt x="1567" y="957"/>
                      <a:pt x="1567" y="957"/>
                    </a:cubicBezTo>
                    <a:cubicBezTo>
                      <a:pt x="1571" y="957"/>
                      <a:pt x="1571" y="957"/>
                      <a:pt x="1571" y="957"/>
                    </a:cubicBezTo>
                    <a:cubicBezTo>
                      <a:pt x="1574" y="957"/>
                      <a:pt x="1574" y="957"/>
                      <a:pt x="1574" y="957"/>
                    </a:cubicBezTo>
                    <a:cubicBezTo>
                      <a:pt x="1578" y="957"/>
                      <a:pt x="1578" y="957"/>
                      <a:pt x="1578" y="957"/>
                    </a:cubicBezTo>
                    <a:lnTo>
                      <a:pt x="1576" y="958"/>
                    </a:lnTo>
                    <a:close/>
                    <a:moveTo>
                      <a:pt x="1578" y="964"/>
                    </a:moveTo>
                    <a:cubicBezTo>
                      <a:pt x="1580" y="962"/>
                      <a:pt x="1580" y="962"/>
                      <a:pt x="1580" y="962"/>
                    </a:cubicBezTo>
                    <a:cubicBezTo>
                      <a:pt x="1580" y="962"/>
                      <a:pt x="1580" y="962"/>
                      <a:pt x="1580" y="962"/>
                    </a:cubicBezTo>
                    <a:cubicBezTo>
                      <a:pt x="1580" y="962"/>
                      <a:pt x="1580" y="962"/>
                      <a:pt x="1580" y="962"/>
                    </a:cubicBezTo>
                    <a:cubicBezTo>
                      <a:pt x="1580" y="966"/>
                      <a:pt x="1580" y="966"/>
                      <a:pt x="1580" y="966"/>
                    </a:cubicBezTo>
                    <a:cubicBezTo>
                      <a:pt x="1580" y="971"/>
                      <a:pt x="1580" y="971"/>
                      <a:pt x="1580" y="971"/>
                    </a:cubicBezTo>
                    <a:cubicBezTo>
                      <a:pt x="1580" y="975"/>
                      <a:pt x="1580" y="975"/>
                      <a:pt x="1580" y="975"/>
                    </a:cubicBezTo>
                    <a:cubicBezTo>
                      <a:pt x="1575" y="968"/>
                      <a:pt x="1575" y="968"/>
                      <a:pt x="1575" y="968"/>
                    </a:cubicBezTo>
                    <a:cubicBezTo>
                      <a:pt x="1576" y="967"/>
                      <a:pt x="1576" y="967"/>
                      <a:pt x="1576" y="967"/>
                    </a:cubicBezTo>
                    <a:lnTo>
                      <a:pt x="1578" y="964"/>
                    </a:lnTo>
                    <a:close/>
                    <a:moveTo>
                      <a:pt x="1572" y="973"/>
                    </a:moveTo>
                    <a:cubicBezTo>
                      <a:pt x="1572" y="973"/>
                      <a:pt x="1572" y="973"/>
                      <a:pt x="1572" y="973"/>
                    </a:cubicBezTo>
                    <a:cubicBezTo>
                      <a:pt x="1574" y="976"/>
                      <a:pt x="1574" y="976"/>
                      <a:pt x="1574" y="976"/>
                    </a:cubicBezTo>
                    <a:cubicBezTo>
                      <a:pt x="1578" y="980"/>
                      <a:pt x="1578" y="980"/>
                      <a:pt x="1578" y="980"/>
                    </a:cubicBezTo>
                    <a:cubicBezTo>
                      <a:pt x="1573" y="980"/>
                      <a:pt x="1573" y="980"/>
                      <a:pt x="1573" y="980"/>
                    </a:cubicBezTo>
                    <a:cubicBezTo>
                      <a:pt x="1568" y="980"/>
                      <a:pt x="1568" y="980"/>
                      <a:pt x="1568" y="980"/>
                    </a:cubicBezTo>
                    <a:cubicBezTo>
                      <a:pt x="1567" y="980"/>
                      <a:pt x="1567" y="980"/>
                      <a:pt x="1567" y="980"/>
                    </a:cubicBezTo>
                    <a:cubicBezTo>
                      <a:pt x="1567" y="980"/>
                      <a:pt x="1567" y="980"/>
                      <a:pt x="1567" y="980"/>
                    </a:cubicBezTo>
                    <a:cubicBezTo>
                      <a:pt x="1570" y="976"/>
                      <a:pt x="1570" y="976"/>
                      <a:pt x="1570" y="976"/>
                    </a:cubicBezTo>
                    <a:lnTo>
                      <a:pt x="1572" y="973"/>
                    </a:lnTo>
                    <a:close/>
                    <a:moveTo>
                      <a:pt x="1571" y="985"/>
                    </a:moveTo>
                    <a:cubicBezTo>
                      <a:pt x="1573" y="985"/>
                      <a:pt x="1573" y="985"/>
                      <a:pt x="1573" y="985"/>
                    </a:cubicBezTo>
                    <a:cubicBezTo>
                      <a:pt x="1579" y="985"/>
                      <a:pt x="1579" y="985"/>
                      <a:pt x="1579" y="985"/>
                    </a:cubicBezTo>
                    <a:cubicBezTo>
                      <a:pt x="1580" y="985"/>
                      <a:pt x="1580" y="985"/>
                      <a:pt x="1580" y="985"/>
                    </a:cubicBezTo>
                    <a:cubicBezTo>
                      <a:pt x="1579" y="986"/>
                      <a:pt x="1579" y="986"/>
                      <a:pt x="1579" y="986"/>
                    </a:cubicBezTo>
                    <a:cubicBezTo>
                      <a:pt x="1578" y="991"/>
                      <a:pt x="1578" y="991"/>
                      <a:pt x="1578" y="991"/>
                    </a:cubicBezTo>
                    <a:cubicBezTo>
                      <a:pt x="1578" y="992"/>
                      <a:pt x="1578" y="992"/>
                      <a:pt x="1578" y="992"/>
                    </a:cubicBezTo>
                    <a:cubicBezTo>
                      <a:pt x="1575" y="989"/>
                      <a:pt x="1575" y="989"/>
                      <a:pt x="1575" y="989"/>
                    </a:cubicBezTo>
                    <a:cubicBezTo>
                      <a:pt x="1569" y="985"/>
                      <a:pt x="1569" y="985"/>
                      <a:pt x="1569" y="985"/>
                    </a:cubicBezTo>
                    <a:lnTo>
                      <a:pt x="1571" y="985"/>
                    </a:lnTo>
                    <a:close/>
                    <a:moveTo>
                      <a:pt x="1576" y="1015"/>
                    </a:moveTo>
                    <a:cubicBezTo>
                      <a:pt x="1576" y="1015"/>
                      <a:pt x="1576" y="1015"/>
                      <a:pt x="1576" y="1015"/>
                    </a:cubicBezTo>
                    <a:cubicBezTo>
                      <a:pt x="1577" y="1017"/>
                      <a:pt x="1577" y="1017"/>
                      <a:pt x="1577" y="1017"/>
                    </a:cubicBezTo>
                    <a:cubicBezTo>
                      <a:pt x="1577" y="1017"/>
                      <a:pt x="1577" y="1017"/>
                      <a:pt x="1577" y="1017"/>
                    </a:cubicBezTo>
                    <a:cubicBezTo>
                      <a:pt x="1575" y="1016"/>
                      <a:pt x="1575" y="1016"/>
                      <a:pt x="1575" y="1016"/>
                    </a:cubicBezTo>
                    <a:lnTo>
                      <a:pt x="1576" y="1015"/>
                    </a:lnTo>
                    <a:close/>
                    <a:moveTo>
                      <a:pt x="1574" y="1000"/>
                    </a:moveTo>
                    <a:cubicBezTo>
                      <a:pt x="1570" y="992"/>
                      <a:pt x="1570" y="992"/>
                      <a:pt x="1570" y="992"/>
                    </a:cubicBezTo>
                    <a:cubicBezTo>
                      <a:pt x="1576" y="997"/>
                      <a:pt x="1576" y="997"/>
                      <a:pt x="1576" y="997"/>
                    </a:cubicBezTo>
                    <a:cubicBezTo>
                      <a:pt x="1577" y="997"/>
                      <a:pt x="1577" y="997"/>
                      <a:pt x="1577" y="997"/>
                    </a:cubicBezTo>
                    <a:cubicBezTo>
                      <a:pt x="1577" y="998"/>
                      <a:pt x="1577" y="998"/>
                      <a:pt x="1577" y="998"/>
                    </a:cubicBezTo>
                    <a:cubicBezTo>
                      <a:pt x="1576" y="1002"/>
                      <a:pt x="1576" y="1002"/>
                      <a:pt x="1576" y="1002"/>
                    </a:cubicBezTo>
                    <a:cubicBezTo>
                      <a:pt x="1576" y="1003"/>
                      <a:pt x="1576" y="1003"/>
                      <a:pt x="1576" y="1003"/>
                    </a:cubicBezTo>
                    <a:cubicBezTo>
                      <a:pt x="1576" y="1004"/>
                      <a:pt x="1576" y="1004"/>
                      <a:pt x="1576" y="1004"/>
                    </a:cubicBezTo>
                    <a:cubicBezTo>
                      <a:pt x="1575" y="1003"/>
                      <a:pt x="1575" y="1003"/>
                      <a:pt x="1575" y="1003"/>
                    </a:cubicBezTo>
                    <a:lnTo>
                      <a:pt x="1574" y="1000"/>
                    </a:lnTo>
                    <a:close/>
                    <a:moveTo>
                      <a:pt x="1570" y="1009"/>
                    </a:moveTo>
                    <a:cubicBezTo>
                      <a:pt x="1569" y="1009"/>
                      <a:pt x="1569" y="1009"/>
                      <a:pt x="1569" y="1009"/>
                    </a:cubicBezTo>
                    <a:cubicBezTo>
                      <a:pt x="1563" y="1009"/>
                      <a:pt x="1563" y="1009"/>
                      <a:pt x="1563" y="1009"/>
                    </a:cubicBezTo>
                    <a:cubicBezTo>
                      <a:pt x="1562" y="1009"/>
                      <a:pt x="1562" y="1009"/>
                      <a:pt x="1562" y="1009"/>
                    </a:cubicBezTo>
                    <a:cubicBezTo>
                      <a:pt x="1560" y="1009"/>
                      <a:pt x="1560" y="1009"/>
                      <a:pt x="1560" y="1009"/>
                    </a:cubicBezTo>
                    <a:cubicBezTo>
                      <a:pt x="1560" y="1007"/>
                      <a:pt x="1560" y="1007"/>
                      <a:pt x="1560" y="1007"/>
                    </a:cubicBezTo>
                    <a:cubicBezTo>
                      <a:pt x="1560" y="1006"/>
                      <a:pt x="1560" y="1006"/>
                      <a:pt x="1560" y="1006"/>
                    </a:cubicBezTo>
                    <a:cubicBezTo>
                      <a:pt x="1561" y="1002"/>
                      <a:pt x="1561" y="1002"/>
                      <a:pt x="1561" y="1002"/>
                    </a:cubicBezTo>
                    <a:cubicBezTo>
                      <a:pt x="1564" y="1004"/>
                      <a:pt x="1564" y="1004"/>
                      <a:pt x="1564" y="1004"/>
                    </a:cubicBezTo>
                    <a:lnTo>
                      <a:pt x="1570" y="1009"/>
                    </a:lnTo>
                    <a:close/>
                    <a:moveTo>
                      <a:pt x="1564" y="1017"/>
                    </a:moveTo>
                    <a:cubicBezTo>
                      <a:pt x="1564" y="1018"/>
                      <a:pt x="1564" y="1018"/>
                      <a:pt x="1564" y="1018"/>
                    </a:cubicBezTo>
                    <a:cubicBezTo>
                      <a:pt x="1563" y="1018"/>
                      <a:pt x="1563" y="1018"/>
                      <a:pt x="1563" y="1018"/>
                    </a:cubicBezTo>
                    <a:cubicBezTo>
                      <a:pt x="1563" y="1017"/>
                      <a:pt x="1563" y="1017"/>
                      <a:pt x="1563" y="1017"/>
                    </a:cubicBezTo>
                    <a:cubicBezTo>
                      <a:pt x="1563" y="1016"/>
                      <a:pt x="1563" y="1016"/>
                      <a:pt x="1563" y="1016"/>
                    </a:cubicBezTo>
                    <a:lnTo>
                      <a:pt x="1564" y="1017"/>
                    </a:lnTo>
                    <a:close/>
                    <a:moveTo>
                      <a:pt x="1583" y="1016"/>
                    </a:moveTo>
                    <a:cubicBezTo>
                      <a:pt x="1585" y="1017"/>
                      <a:pt x="1585" y="1017"/>
                      <a:pt x="1585" y="1017"/>
                    </a:cubicBezTo>
                    <a:cubicBezTo>
                      <a:pt x="1585" y="1017"/>
                      <a:pt x="1585" y="1017"/>
                      <a:pt x="1585" y="1017"/>
                    </a:cubicBezTo>
                    <a:cubicBezTo>
                      <a:pt x="1585" y="1017"/>
                      <a:pt x="1585" y="1017"/>
                      <a:pt x="1585" y="1017"/>
                    </a:cubicBezTo>
                    <a:cubicBezTo>
                      <a:pt x="1584" y="1018"/>
                      <a:pt x="1584" y="1018"/>
                      <a:pt x="1584" y="1018"/>
                    </a:cubicBezTo>
                    <a:cubicBezTo>
                      <a:pt x="1584" y="1018"/>
                      <a:pt x="1584" y="1018"/>
                      <a:pt x="1584" y="1018"/>
                    </a:cubicBezTo>
                    <a:cubicBezTo>
                      <a:pt x="1583" y="1017"/>
                      <a:pt x="1583" y="1017"/>
                      <a:pt x="1583" y="1017"/>
                    </a:cubicBezTo>
                    <a:lnTo>
                      <a:pt x="1583" y="1016"/>
                    </a:lnTo>
                    <a:close/>
                    <a:moveTo>
                      <a:pt x="1583" y="995"/>
                    </a:moveTo>
                    <a:cubicBezTo>
                      <a:pt x="1584" y="990"/>
                      <a:pt x="1584" y="990"/>
                      <a:pt x="1584" y="990"/>
                    </a:cubicBezTo>
                    <a:cubicBezTo>
                      <a:pt x="1584" y="990"/>
                      <a:pt x="1584" y="990"/>
                      <a:pt x="1584" y="990"/>
                    </a:cubicBezTo>
                    <a:cubicBezTo>
                      <a:pt x="1584" y="991"/>
                      <a:pt x="1584" y="991"/>
                      <a:pt x="1584" y="991"/>
                    </a:cubicBezTo>
                    <a:cubicBezTo>
                      <a:pt x="1591" y="1002"/>
                      <a:pt x="1591" y="1002"/>
                      <a:pt x="1591" y="1002"/>
                    </a:cubicBezTo>
                    <a:cubicBezTo>
                      <a:pt x="1586" y="998"/>
                      <a:pt x="1586" y="998"/>
                      <a:pt x="1586" y="998"/>
                    </a:cubicBezTo>
                    <a:cubicBezTo>
                      <a:pt x="1583" y="995"/>
                      <a:pt x="1583" y="995"/>
                      <a:pt x="1583" y="995"/>
                    </a:cubicBezTo>
                    <a:close/>
                    <a:moveTo>
                      <a:pt x="1581" y="1006"/>
                    </a:moveTo>
                    <a:cubicBezTo>
                      <a:pt x="1581" y="1002"/>
                      <a:pt x="1581" y="1002"/>
                      <a:pt x="1581" y="1002"/>
                    </a:cubicBezTo>
                    <a:cubicBezTo>
                      <a:pt x="1582" y="1001"/>
                      <a:pt x="1582" y="1001"/>
                      <a:pt x="1582" y="1001"/>
                    </a:cubicBezTo>
                    <a:cubicBezTo>
                      <a:pt x="1588" y="1006"/>
                      <a:pt x="1588" y="1006"/>
                      <a:pt x="1588" y="1006"/>
                    </a:cubicBezTo>
                    <a:cubicBezTo>
                      <a:pt x="1592" y="1009"/>
                      <a:pt x="1592" y="1009"/>
                      <a:pt x="1592" y="1009"/>
                    </a:cubicBezTo>
                    <a:cubicBezTo>
                      <a:pt x="1591" y="1009"/>
                      <a:pt x="1591" y="1009"/>
                      <a:pt x="1591" y="1009"/>
                    </a:cubicBezTo>
                    <a:cubicBezTo>
                      <a:pt x="1589" y="1009"/>
                      <a:pt x="1589" y="1009"/>
                      <a:pt x="1589" y="1009"/>
                    </a:cubicBezTo>
                    <a:cubicBezTo>
                      <a:pt x="1583" y="1009"/>
                      <a:pt x="1583" y="1009"/>
                      <a:pt x="1583" y="1009"/>
                    </a:cubicBezTo>
                    <a:cubicBezTo>
                      <a:pt x="1582" y="1009"/>
                      <a:pt x="1582" y="1009"/>
                      <a:pt x="1582" y="1009"/>
                    </a:cubicBezTo>
                    <a:cubicBezTo>
                      <a:pt x="1580" y="1009"/>
                      <a:pt x="1580" y="1009"/>
                      <a:pt x="1580" y="1009"/>
                    </a:cubicBezTo>
                    <a:cubicBezTo>
                      <a:pt x="1580" y="1007"/>
                      <a:pt x="1580" y="1007"/>
                      <a:pt x="1580" y="1007"/>
                    </a:cubicBezTo>
                    <a:lnTo>
                      <a:pt x="1581" y="1006"/>
                    </a:lnTo>
                    <a:close/>
                    <a:moveTo>
                      <a:pt x="1580" y="934"/>
                    </a:moveTo>
                    <a:cubicBezTo>
                      <a:pt x="1580" y="933"/>
                      <a:pt x="1580" y="933"/>
                      <a:pt x="1580" y="933"/>
                    </a:cubicBezTo>
                    <a:cubicBezTo>
                      <a:pt x="1580" y="934"/>
                      <a:pt x="1580" y="934"/>
                      <a:pt x="1580" y="934"/>
                    </a:cubicBezTo>
                    <a:cubicBezTo>
                      <a:pt x="1580" y="940"/>
                      <a:pt x="1580" y="940"/>
                      <a:pt x="1580" y="940"/>
                    </a:cubicBezTo>
                    <a:cubicBezTo>
                      <a:pt x="1580" y="944"/>
                      <a:pt x="1580" y="944"/>
                      <a:pt x="1580" y="944"/>
                    </a:cubicBezTo>
                    <a:cubicBezTo>
                      <a:pt x="1577" y="938"/>
                      <a:pt x="1577" y="938"/>
                      <a:pt x="1577" y="938"/>
                    </a:cubicBezTo>
                    <a:cubicBezTo>
                      <a:pt x="1577" y="937"/>
                      <a:pt x="1577" y="937"/>
                      <a:pt x="1577" y="937"/>
                    </a:cubicBezTo>
                    <a:lnTo>
                      <a:pt x="1580" y="934"/>
                    </a:lnTo>
                    <a:close/>
                    <a:moveTo>
                      <a:pt x="1574" y="928"/>
                    </a:moveTo>
                    <a:cubicBezTo>
                      <a:pt x="1578" y="928"/>
                      <a:pt x="1578" y="928"/>
                      <a:pt x="1578" y="928"/>
                    </a:cubicBezTo>
                    <a:cubicBezTo>
                      <a:pt x="1576" y="930"/>
                      <a:pt x="1576" y="930"/>
                      <a:pt x="1576" y="930"/>
                    </a:cubicBezTo>
                    <a:cubicBezTo>
                      <a:pt x="1574" y="933"/>
                      <a:pt x="1574" y="933"/>
                      <a:pt x="1574" y="933"/>
                    </a:cubicBezTo>
                    <a:cubicBezTo>
                      <a:pt x="1572" y="928"/>
                      <a:pt x="1572" y="928"/>
                      <a:pt x="1572" y="928"/>
                    </a:cubicBezTo>
                    <a:lnTo>
                      <a:pt x="1574" y="928"/>
                    </a:lnTo>
                    <a:close/>
                    <a:moveTo>
                      <a:pt x="1572" y="945"/>
                    </a:moveTo>
                    <a:cubicBezTo>
                      <a:pt x="1572" y="944"/>
                      <a:pt x="1572" y="944"/>
                      <a:pt x="1572" y="944"/>
                    </a:cubicBezTo>
                    <a:cubicBezTo>
                      <a:pt x="1575" y="948"/>
                      <a:pt x="1575" y="948"/>
                      <a:pt x="1575" y="948"/>
                    </a:cubicBezTo>
                    <a:cubicBezTo>
                      <a:pt x="1574" y="947"/>
                      <a:pt x="1574" y="947"/>
                      <a:pt x="1574" y="947"/>
                    </a:cubicBezTo>
                    <a:cubicBezTo>
                      <a:pt x="1571" y="946"/>
                      <a:pt x="1571" y="946"/>
                      <a:pt x="1571" y="946"/>
                    </a:cubicBezTo>
                    <a:lnTo>
                      <a:pt x="1572" y="945"/>
                    </a:lnTo>
                    <a:close/>
                    <a:moveTo>
                      <a:pt x="1571" y="951"/>
                    </a:moveTo>
                    <a:cubicBezTo>
                      <a:pt x="1569" y="951"/>
                      <a:pt x="1569" y="951"/>
                      <a:pt x="1569" y="951"/>
                    </a:cubicBezTo>
                    <a:cubicBezTo>
                      <a:pt x="1567" y="951"/>
                      <a:pt x="1567" y="951"/>
                      <a:pt x="1567" y="951"/>
                    </a:cubicBezTo>
                    <a:cubicBezTo>
                      <a:pt x="1568" y="950"/>
                      <a:pt x="1568" y="950"/>
                      <a:pt x="1568" y="950"/>
                    </a:cubicBezTo>
                    <a:cubicBezTo>
                      <a:pt x="1568" y="950"/>
                      <a:pt x="1568" y="950"/>
                      <a:pt x="1568" y="950"/>
                    </a:cubicBezTo>
                    <a:lnTo>
                      <a:pt x="1571" y="951"/>
                    </a:lnTo>
                    <a:close/>
                    <a:moveTo>
                      <a:pt x="1565" y="941"/>
                    </a:moveTo>
                    <a:cubicBezTo>
                      <a:pt x="1565" y="938"/>
                      <a:pt x="1565" y="938"/>
                      <a:pt x="1565" y="938"/>
                    </a:cubicBezTo>
                    <a:cubicBezTo>
                      <a:pt x="1565" y="936"/>
                      <a:pt x="1565" y="936"/>
                      <a:pt x="1565" y="936"/>
                    </a:cubicBezTo>
                    <a:cubicBezTo>
                      <a:pt x="1565" y="933"/>
                      <a:pt x="1565" y="933"/>
                      <a:pt x="1565" y="933"/>
                    </a:cubicBezTo>
                    <a:cubicBezTo>
                      <a:pt x="1569" y="940"/>
                      <a:pt x="1569" y="940"/>
                      <a:pt x="1569" y="940"/>
                    </a:cubicBezTo>
                    <a:cubicBezTo>
                      <a:pt x="1569" y="940"/>
                      <a:pt x="1569" y="940"/>
                      <a:pt x="1569" y="940"/>
                    </a:cubicBezTo>
                    <a:cubicBezTo>
                      <a:pt x="1568" y="941"/>
                      <a:pt x="1568" y="941"/>
                      <a:pt x="1568" y="941"/>
                    </a:cubicBezTo>
                    <a:cubicBezTo>
                      <a:pt x="1567" y="943"/>
                      <a:pt x="1567" y="943"/>
                      <a:pt x="1567" y="943"/>
                    </a:cubicBezTo>
                    <a:cubicBezTo>
                      <a:pt x="1566" y="944"/>
                      <a:pt x="1566" y="944"/>
                      <a:pt x="1566" y="944"/>
                    </a:cubicBezTo>
                    <a:cubicBezTo>
                      <a:pt x="1565" y="943"/>
                      <a:pt x="1565" y="943"/>
                      <a:pt x="1565" y="943"/>
                    </a:cubicBezTo>
                    <a:lnTo>
                      <a:pt x="1565" y="941"/>
                    </a:lnTo>
                    <a:close/>
                    <a:moveTo>
                      <a:pt x="1565" y="971"/>
                    </a:moveTo>
                    <a:cubicBezTo>
                      <a:pt x="1565" y="966"/>
                      <a:pt x="1565" y="966"/>
                      <a:pt x="1565" y="966"/>
                    </a:cubicBezTo>
                    <a:cubicBezTo>
                      <a:pt x="1565" y="962"/>
                      <a:pt x="1565" y="962"/>
                      <a:pt x="1565" y="962"/>
                    </a:cubicBezTo>
                    <a:cubicBezTo>
                      <a:pt x="1569" y="968"/>
                      <a:pt x="1569" y="968"/>
                      <a:pt x="1569" y="968"/>
                    </a:cubicBezTo>
                    <a:cubicBezTo>
                      <a:pt x="1568" y="970"/>
                      <a:pt x="1568" y="970"/>
                      <a:pt x="1568" y="970"/>
                    </a:cubicBezTo>
                    <a:cubicBezTo>
                      <a:pt x="1566" y="973"/>
                      <a:pt x="1566" y="973"/>
                      <a:pt x="1566" y="973"/>
                    </a:cubicBezTo>
                    <a:cubicBezTo>
                      <a:pt x="1565" y="975"/>
                      <a:pt x="1565" y="975"/>
                      <a:pt x="1565" y="975"/>
                    </a:cubicBezTo>
                    <a:lnTo>
                      <a:pt x="1565" y="971"/>
                    </a:lnTo>
                    <a:close/>
                    <a:moveTo>
                      <a:pt x="1567" y="997"/>
                    </a:moveTo>
                    <a:cubicBezTo>
                      <a:pt x="1569" y="1002"/>
                      <a:pt x="1569" y="1002"/>
                      <a:pt x="1569" y="1002"/>
                    </a:cubicBezTo>
                    <a:cubicBezTo>
                      <a:pt x="1569" y="1002"/>
                      <a:pt x="1569" y="1002"/>
                      <a:pt x="1569" y="1002"/>
                    </a:cubicBezTo>
                    <a:cubicBezTo>
                      <a:pt x="1562" y="996"/>
                      <a:pt x="1562" y="996"/>
                      <a:pt x="1562" y="996"/>
                    </a:cubicBezTo>
                    <a:cubicBezTo>
                      <a:pt x="1562" y="995"/>
                      <a:pt x="1562" y="995"/>
                      <a:pt x="1562" y="995"/>
                    </a:cubicBezTo>
                    <a:cubicBezTo>
                      <a:pt x="1563" y="993"/>
                      <a:pt x="1563" y="993"/>
                      <a:pt x="1563" y="993"/>
                    </a:cubicBezTo>
                    <a:cubicBezTo>
                      <a:pt x="1563" y="991"/>
                      <a:pt x="1563" y="991"/>
                      <a:pt x="1563" y="991"/>
                    </a:cubicBezTo>
                    <a:cubicBezTo>
                      <a:pt x="1563" y="990"/>
                      <a:pt x="1563" y="990"/>
                      <a:pt x="1563" y="990"/>
                    </a:cubicBezTo>
                    <a:cubicBezTo>
                      <a:pt x="1564" y="991"/>
                      <a:pt x="1564" y="991"/>
                      <a:pt x="1564" y="991"/>
                    </a:cubicBezTo>
                    <a:lnTo>
                      <a:pt x="1567" y="997"/>
                    </a:lnTo>
                    <a:close/>
                    <a:moveTo>
                      <a:pt x="1555" y="910"/>
                    </a:moveTo>
                    <a:cubicBezTo>
                      <a:pt x="1557" y="908"/>
                      <a:pt x="1557" y="908"/>
                      <a:pt x="1557" y="908"/>
                    </a:cubicBezTo>
                    <a:cubicBezTo>
                      <a:pt x="1558" y="910"/>
                      <a:pt x="1558" y="912"/>
                      <a:pt x="1559" y="914"/>
                    </a:cubicBezTo>
                    <a:cubicBezTo>
                      <a:pt x="1561" y="917"/>
                      <a:pt x="1562" y="920"/>
                      <a:pt x="1564" y="923"/>
                    </a:cubicBezTo>
                    <a:cubicBezTo>
                      <a:pt x="1563" y="923"/>
                      <a:pt x="1563" y="923"/>
                      <a:pt x="1563" y="923"/>
                    </a:cubicBezTo>
                    <a:cubicBezTo>
                      <a:pt x="1562" y="923"/>
                      <a:pt x="1562" y="923"/>
                      <a:pt x="1562" y="923"/>
                    </a:cubicBezTo>
                    <a:cubicBezTo>
                      <a:pt x="1562" y="923"/>
                      <a:pt x="1562" y="923"/>
                      <a:pt x="1562" y="923"/>
                    </a:cubicBezTo>
                    <a:cubicBezTo>
                      <a:pt x="1562" y="923"/>
                      <a:pt x="1562" y="923"/>
                      <a:pt x="1562" y="923"/>
                    </a:cubicBezTo>
                    <a:cubicBezTo>
                      <a:pt x="1554" y="923"/>
                      <a:pt x="1554" y="923"/>
                      <a:pt x="1554" y="923"/>
                    </a:cubicBezTo>
                    <a:cubicBezTo>
                      <a:pt x="1551" y="923"/>
                      <a:pt x="1551" y="923"/>
                      <a:pt x="1551" y="923"/>
                    </a:cubicBezTo>
                    <a:cubicBezTo>
                      <a:pt x="1549" y="923"/>
                      <a:pt x="1549" y="923"/>
                      <a:pt x="1549" y="923"/>
                    </a:cubicBezTo>
                    <a:cubicBezTo>
                      <a:pt x="1546" y="923"/>
                      <a:pt x="1546" y="923"/>
                      <a:pt x="1546" y="923"/>
                    </a:cubicBezTo>
                    <a:cubicBezTo>
                      <a:pt x="1542" y="923"/>
                      <a:pt x="1542" y="923"/>
                      <a:pt x="1542" y="923"/>
                    </a:cubicBezTo>
                    <a:cubicBezTo>
                      <a:pt x="1542" y="923"/>
                      <a:pt x="1542" y="923"/>
                      <a:pt x="1542" y="923"/>
                    </a:cubicBezTo>
                    <a:cubicBezTo>
                      <a:pt x="1542" y="923"/>
                      <a:pt x="1542" y="923"/>
                      <a:pt x="1542" y="923"/>
                    </a:cubicBezTo>
                    <a:cubicBezTo>
                      <a:pt x="1539" y="923"/>
                      <a:pt x="1539" y="923"/>
                      <a:pt x="1539" y="923"/>
                    </a:cubicBezTo>
                    <a:cubicBezTo>
                      <a:pt x="1537" y="923"/>
                      <a:pt x="1537" y="923"/>
                      <a:pt x="1537" y="923"/>
                    </a:cubicBezTo>
                    <a:cubicBezTo>
                      <a:pt x="1538" y="922"/>
                      <a:pt x="1538" y="922"/>
                      <a:pt x="1538" y="922"/>
                    </a:cubicBezTo>
                    <a:cubicBezTo>
                      <a:pt x="1542" y="919"/>
                      <a:pt x="1542" y="919"/>
                      <a:pt x="1542" y="919"/>
                    </a:cubicBezTo>
                    <a:cubicBezTo>
                      <a:pt x="1544" y="918"/>
                      <a:pt x="1544" y="918"/>
                      <a:pt x="1544" y="918"/>
                    </a:cubicBezTo>
                    <a:cubicBezTo>
                      <a:pt x="1545" y="917"/>
                      <a:pt x="1545" y="917"/>
                      <a:pt x="1545" y="917"/>
                    </a:cubicBezTo>
                    <a:cubicBezTo>
                      <a:pt x="1547" y="916"/>
                      <a:pt x="1547" y="916"/>
                      <a:pt x="1547" y="916"/>
                    </a:cubicBezTo>
                    <a:cubicBezTo>
                      <a:pt x="1551" y="912"/>
                      <a:pt x="1551" y="912"/>
                      <a:pt x="1551" y="912"/>
                    </a:cubicBezTo>
                    <a:lnTo>
                      <a:pt x="1555" y="910"/>
                    </a:lnTo>
                    <a:close/>
                    <a:moveTo>
                      <a:pt x="1534" y="866"/>
                    </a:moveTo>
                    <a:cubicBezTo>
                      <a:pt x="1537" y="864"/>
                      <a:pt x="1537" y="864"/>
                      <a:pt x="1537" y="864"/>
                    </a:cubicBezTo>
                    <a:cubicBezTo>
                      <a:pt x="1538" y="867"/>
                      <a:pt x="1539" y="870"/>
                      <a:pt x="1540" y="872"/>
                    </a:cubicBezTo>
                    <a:cubicBezTo>
                      <a:pt x="1542" y="875"/>
                      <a:pt x="1543" y="879"/>
                      <a:pt x="1544" y="882"/>
                    </a:cubicBezTo>
                    <a:cubicBezTo>
                      <a:pt x="1546" y="885"/>
                      <a:pt x="1547" y="888"/>
                      <a:pt x="1548" y="891"/>
                    </a:cubicBezTo>
                    <a:cubicBezTo>
                      <a:pt x="1549" y="893"/>
                      <a:pt x="1550" y="894"/>
                      <a:pt x="1551" y="896"/>
                    </a:cubicBezTo>
                    <a:cubicBezTo>
                      <a:pt x="1552" y="899"/>
                      <a:pt x="1552" y="899"/>
                      <a:pt x="1552" y="899"/>
                    </a:cubicBezTo>
                    <a:cubicBezTo>
                      <a:pt x="1535" y="890"/>
                      <a:pt x="1535" y="890"/>
                      <a:pt x="1535" y="890"/>
                    </a:cubicBezTo>
                    <a:cubicBezTo>
                      <a:pt x="1522" y="884"/>
                      <a:pt x="1522" y="884"/>
                      <a:pt x="1522" y="884"/>
                    </a:cubicBezTo>
                    <a:cubicBezTo>
                      <a:pt x="1515" y="880"/>
                      <a:pt x="1515" y="880"/>
                      <a:pt x="1515" y="880"/>
                    </a:cubicBezTo>
                    <a:cubicBezTo>
                      <a:pt x="1517" y="879"/>
                      <a:pt x="1517" y="879"/>
                      <a:pt x="1517" y="879"/>
                    </a:cubicBezTo>
                    <a:cubicBezTo>
                      <a:pt x="1520" y="876"/>
                      <a:pt x="1520" y="876"/>
                      <a:pt x="1520" y="876"/>
                    </a:cubicBezTo>
                    <a:cubicBezTo>
                      <a:pt x="1526" y="872"/>
                      <a:pt x="1526" y="872"/>
                      <a:pt x="1526" y="872"/>
                    </a:cubicBezTo>
                    <a:cubicBezTo>
                      <a:pt x="1528" y="871"/>
                      <a:pt x="1528" y="871"/>
                      <a:pt x="1528" y="871"/>
                    </a:cubicBezTo>
                    <a:cubicBezTo>
                      <a:pt x="1531" y="869"/>
                      <a:pt x="1531" y="869"/>
                      <a:pt x="1531" y="869"/>
                    </a:cubicBezTo>
                    <a:lnTo>
                      <a:pt x="1534" y="866"/>
                    </a:lnTo>
                    <a:close/>
                    <a:moveTo>
                      <a:pt x="1521" y="818"/>
                    </a:moveTo>
                    <a:cubicBezTo>
                      <a:pt x="1521" y="820"/>
                      <a:pt x="1521" y="820"/>
                      <a:pt x="1521" y="820"/>
                    </a:cubicBezTo>
                    <a:cubicBezTo>
                      <a:pt x="1522" y="822"/>
                      <a:pt x="1523" y="825"/>
                      <a:pt x="1524" y="828"/>
                    </a:cubicBezTo>
                    <a:cubicBezTo>
                      <a:pt x="1524" y="829"/>
                      <a:pt x="1525" y="830"/>
                      <a:pt x="1525" y="832"/>
                    </a:cubicBezTo>
                    <a:cubicBezTo>
                      <a:pt x="1525" y="833"/>
                      <a:pt x="1525" y="833"/>
                      <a:pt x="1525" y="833"/>
                    </a:cubicBezTo>
                    <a:cubicBezTo>
                      <a:pt x="1526" y="834"/>
                      <a:pt x="1526" y="834"/>
                      <a:pt x="1526" y="834"/>
                    </a:cubicBezTo>
                    <a:cubicBezTo>
                      <a:pt x="1527" y="836"/>
                      <a:pt x="1527" y="838"/>
                      <a:pt x="1528" y="840"/>
                    </a:cubicBezTo>
                    <a:cubicBezTo>
                      <a:pt x="1529" y="844"/>
                      <a:pt x="1531" y="847"/>
                      <a:pt x="1532" y="851"/>
                    </a:cubicBezTo>
                    <a:cubicBezTo>
                      <a:pt x="1533" y="854"/>
                      <a:pt x="1533" y="854"/>
                      <a:pt x="1533" y="854"/>
                    </a:cubicBezTo>
                    <a:cubicBezTo>
                      <a:pt x="1517" y="844"/>
                      <a:pt x="1517" y="844"/>
                      <a:pt x="1517" y="844"/>
                    </a:cubicBezTo>
                    <a:cubicBezTo>
                      <a:pt x="1502" y="835"/>
                      <a:pt x="1502" y="835"/>
                      <a:pt x="1502" y="835"/>
                    </a:cubicBezTo>
                    <a:cubicBezTo>
                      <a:pt x="1502" y="835"/>
                      <a:pt x="1502" y="835"/>
                      <a:pt x="1502" y="835"/>
                    </a:cubicBezTo>
                    <a:cubicBezTo>
                      <a:pt x="1502" y="835"/>
                      <a:pt x="1502" y="835"/>
                      <a:pt x="1502" y="835"/>
                    </a:cubicBezTo>
                    <a:cubicBezTo>
                      <a:pt x="1505" y="832"/>
                      <a:pt x="1505" y="832"/>
                      <a:pt x="1505" y="832"/>
                    </a:cubicBezTo>
                    <a:cubicBezTo>
                      <a:pt x="1509" y="829"/>
                      <a:pt x="1509" y="829"/>
                      <a:pt x="1509" y="829"/>
                    </a:cubicBezTo>
                    <a:cubicBezTo>
                      <a:pt x="1513" y="826"/>
                      <a:pt x="1513" y="826"/>
                      <a:pt x="1513" y="826"/>
                    </a:cubicBezTo>
                    <a:cubicBezTo>
                      <a:pt x="1515" y="824"/>
                      <a:pt x="1515" y="824"/>
                      <a:pt x="1515" y="824"/>
                    </a:cubicBezTo>
                    <a:cubicBezTo>
                      <a:pt x="1515" y="823"/>
                      <a:pt x="1515" y="823"/>
                      <a:pt x="1515" y="823"/>
                    </a:cubicBezTo>
                    <a:cubicBezTo>
                      <a:pt x="1516" y="823"/>
                      <a:pt x="1516" y="823"/>
                      <a:pt x="1516" y="823"/>
                    </a:cubicBezTo>
                    <a:cubicBezTo>
                      <a:pt x="1517" y="821"/>
                      <a:pt x="1517" y="821"/>
                      <a:pt x="1517" y="821"/>
                    </a:cubicBezTo>
                    <a:cubicBezTo>
                      <a:pt x="1520" y="819"/>
                      <a:pt x="1520" y="819"/>
                      <a:pt x="1520" y="819"/>
                    </a:cubicBezTo>
                    <a:lnTo>
                      <a:pt x="1521" y="818"/>
                    </a:lnTo>
                    <a:close/>
                    <a:moveTo>
                      <a:pt x="1510" y="778"/>
                    </a:moveTo>
                    <a:cubicBezTo>
                      <a:pt x="1511" y="785"/>
                      <a:pt x="1513" y="792"/>
                      <a:pt x="1515" y="799"/>
                    </a:cubicBezTo>
                    <a:cubicBezTo>
                      <a:pt x="1516" y="802"/>
                      <a:pt x="1517" y="805"/>
                      <a:pt x="1518" y="808"/>
                    </a:cubicBezTo>
                    <a:cubicBezTo>
                      <a:pt x="1494" y="793"/>
                      <a:pt x="1494" y="793"/>
                      <a:pt x="1494" y="793"/>
                    </a:cubicBezTo>
                    <a:cubicBezTo>
                      <a:pt x="1492" y="792"/>
                      <a:pt x="1492" y="792"/>
                      <a:pt x="1492" y="792"/>
                    </a:cubicBezTo>
                    <a:cubicBezTo>
                      <a:pt x="1493" y="792"/>
                      <a:pt x="1493" y="792"/>
                      <a:pt x="1493" y="792"/>
                    </a:cubicBezTo>
                    <a:cubicBezTo>
                      <a:pt x="1501" y="785"/>
                      <a:pt x="1501" y="785"/>
                      <a:pt x="1501" y="785"/>
                    </a:cubicBezTo>
                    <a:lnTo>
                      <a:pt x="1510" y="778"/>
                    </a:lnTo>
                    <a:close/>
                    <a:moveTo>
                      <a:pt x="1514" y="717"/>
                    </a:moveTo>
                    <a:cubicBezTo>
                      <a:pt x="1511" y="728"/>
                      <a:pt x="1511" y="728"/>
                      <a:pt x="1511" y="728"/>
                    </a:cubicBezTo>
                    <a:cubicBezTo>
                      <a:pt x="1507" y="741"/>
                      <a:pt x="1507" y="741"/>
                      <a:pt x="1507" y="741"/>
                    </a:cubicBezTo>
                    <a:cubicBezTo>
                      <a:pt x="1506" y="742"/>
                      <a:pt x="1506" y="742"/>
                      <a:pt x="1506" y="742"/>
                    </a:cubicBezTo>
                    <a:cubicBezTo>
                      <a:pt x="1506" y="741"/>
                      <a:pt x="1506" y="741"/>
                      <a:pt x="1506" y="741"/>
                    </a:cubicBezTo>
                    <a:cubicBezTo>
                      <a:pt x="1506" y="737"/>
                      <a:pt x="1505" y="732"/>
                      <a:pt x="1504" y="727"/>
                    </a:cubicBezTo>
                    <a:cubicBezTo>
                      <a:pt x="1504" y="727"/>
                      <a:pt x="1504" y="727"/>
                      <a:pt x="1504" y="726"/>
                    </a:cubicBezTo>
                    <a:cubicBezTo>
                      <a:pt x="1503" y="724"/>
                      <a:pt x="1503" y="722"/>
                      <a:pt x="1502" y="720"/>
                    </a:cubicBezTo>
                    <a:cubicBezTo>
                      <a:pt x="1502" y="718"/>
                      <a:pt x="1502" y="716"/>
                      <a:pt x="1501" y="714"/>
                    </a:cubicBezTo>
                    <a:cubicBezTo>
                      <a:pt x="1510" y="714"/>
                      <a:pt x="1510" y="714"/>
                      <a:pt x="1510" y="714"/>
                    </a:cubicBezTo>
                    <a:cubicBezTo>
                      <a:pt x="1515" y="714"/>
                      <a:pt x="1515" y="714"/>
                      <a:pt x="1515" y="714"/>
                    </a:cubicBezTo>
                    <a:lnTo>
                      <a:pt x="1514" y="717"/>
                    </a:lnTo>
                    <a:close/>
                    <a:moveTo>
                      <a:pt x="1505" y="709"/>
                    </a:moveTo>
                    <a:cubicBezTo>
                      <a:pt x="1509" y="709"/>
                      <a:pt x="1509" y="709"/>
                      <a:pt x="1509" y="709"/>
                    </a:cubicBezTo>
                    <a:cubicBezTo>
                      <a:pt x="1516" y="709"/>
                      <a:pt x="1516" y="709"/>
                      <a:pt x="1516" y="709"/>
                    </a:cubicBezTo>
                    <a:cubicBezTo>
                      <a:pt x="1516" y="709"/>
                      <a:pt x="1516" y="709"/>
                      <a:pt x="1516" y="709"/>
                    </a:cubicBezTo>
                    <a:cubicBezTo>
                      <a:pt x="1510" y="709"/>
                      <a:pt x="1510" y="709"/>
                      <a:pt x="1510" y="709"/>
                    </a:cubicBezTo>
                    <a:cubicBezTo>
                      <a:pt x="1505" y="709"/>
                      <a:pt x="1505" y="709"/>
                      <a:pt x="1505" y="709"/>
                    </a:cubicBezTo>
                    <a:cubicBezTo>
                      <a:pt x="1500" y="709"/>
                      <a:pt x="1500" y="709"/>
                      <a:pt x="1500" y="709"/>
                    </a:cubicBezTo>
                    <a:cubicBezTo>
                      <a:pt x="1500" y="709"/>
                      <a:pt x="1500" y="709"/>
                      <a:pt x="1500" y="709"/>
                    </a:cubicBezTo>
                    <a:lnTo>
                      <a:pt x="1505" y="709"/>
                    </a:lnTo>
                    <a:close/>
                    <a:moveTo>
                      <a:pt x="1500" y="735"/>
                    </a:moveTo>
                    <a:cubicBezTo>
                      <a:pt x="1500" y="735"/>
                      <a:pt x="1500" y="735"/>
                      <a:pt x="1500" y="735"/>
                    </a:cubicBezTo>
                    <a:cubicBezTo>
                      <a:pt x="1500" y="735"/>
                      <a:pt x="1500" y="735"/>
                      <a:pt x="1500" y="735"/>
                    </a:cubicBezTo>
                    <a:cubicBezTo>
                      <a:pt x="1501" y="738"/>
                      <a:pt x="1501" y="741"/>
                      <a:pt x="1502" y="743"/>
                    </a:cubicBezTo>
                    <a:cubicBezTo>
                      <a:pt x="1502" y="746"/>
                      <a:pt x="1503" y="749"/>
                      <a:pt x="1503" y="751"/>
                    </a:cubicBezTo>
                    <a:cubicBezTo>
                      <a:pt x="1496" y="743"/>
                      <a:pt x="1496" y="743"/>
                      <a:pt x="1496" y="743"/>
                    </a:cubicBezTo>
                    <a:cubicBezTo>
                      <a:pt x="1498" y="739"/>
                      <a:pt x="1498" y="739"/>
                      <a:pt x="1498" y="739"/>
                    </a:cubicBezTo>
                    <a:lnTo>
                      <a:pt x="1500" y="735"/>
                    </a:lnTo>
                    <a:close/>
                    <a:moveTo>
                      <a:pt x="1496" y="714"/>
                    </a:moveTo>
                    <a:cubicBezTo>
                      <a:pt x="1496" y="714"/>
                      <a:pt x="1496" y="714"/>
                      <a:pt x="1496" y="714"/>
                    </a:cubicBezTo>
                    <a:cubicBezTo>
                      <a:pt x="1496" y="714"/>
                      <a:pt x="1496" y="714"/>
                      <a:pt x="1496" y="714"/>
                    </a:cubicBezTo>
                    <a:cubicBezTo>
                      <a:pt x="1497" y="718"/>
                      <a:pt x="1497" y="721"/>
                      <a:pt x="1498" y="725"/>
                    </a:cubicBezTo>
                    <a:cubicBezTo>
                      <a:pt x="1489" y="725"/>
                      <a:pt x="1489" y="725"/>
                      <a:pt x="1489" y="725"/>
                    </a:cubicBezTo>
                    <a:cubicBezTo>
                      <a:pt x="1483" y="725"/>
                      <a:pt x="1483" y="725"/>
                      <a:pt x="1483" y="725"/>
                    </a:cubicBezTo>
                    <a:cubicBezTo>
                      <a:pt x="1457" y="725"/>
                      <a:pt x="1457" y="725"/>
                      <a:pt x="1457" y="725"/>
                    </a:cubicBezTo>
                    <a:cubicBezTo>
                      <a:pt x="1456" y="725"/>
                      <a:pt x="1456" y="725"/>
                      <a:pt x="1456" y="725"/>
                    </a:cubicBezTo>
                    <a:cubicBezTo>
                      <a:pt x="1456" y="723"/>
                      <a:pt x="1456" y="723"/>
                      <a:pt x="1456" y="723"/>
                    </a:cubicBezTo>
                    <a:cubicBezTo>
                      <a:pt x="1456" y="720"/>
                      <a:pt x="1456" y="717"/>
                      <a:pt x="1455" y="714"/>
                    </a:cubicBezTo>
                    <a:cubicBezTo>
                      <a:pt x="1471" y="714"/>
                      <a:pt x="1471" y="714"/>
                      <a:pt x="1471" y="714"/>
                    </a:cubicBezTo>
                    <a:cubicBezTo>
                      <a:pt x="1478" y="714"/>
                      <a:pt x="1478" y="714"/>
                      <a:pt x="1478" y="714"/>
                    </a:cubicBezTo>
                    <a:lnTo>
                      <a:pt x="1496" y="714"/>
                    </a:lnTo>
                    <a:close/>
                    <a:moveTo>
                      <a:pt x="1490" y="677"/>
                    </a:moveTo>
                    <a:cubicBezTo>
                      <a:pt x="1491" y="682"/>
                      <a:pt x="1492" y="688"/>
                      <a:pt x="1493" y="693"/>
                    </a:cubicBezTo>
                    <a:cubicBezTo>
                      <a:pt x="1493" y="698"/>
                      <a:pt x="1493" y="698"/>
                      <a:pt x="1493" y="698"/>
                    </a:cubicBezTo>
                    <a:cubicBezTo>
                      <a:pt x="1494" y="704"/>
                      <a:pt x="1494" y="704"/>
                      <a:pt x="1494" y="704"/>
                    </a:cubicBezTo>
                    <a:cubicBezTo>
                      <a:pt x="1493" y="704"/>
                      <a:pt x="1493" y="704"/>
                      <a:pt x="1493" y="704"/>
                    </a:cubicBezTo>
                    <a:cubicBezTo>
                      <a:pt x="1477" y="691"/>
                      <a:pt x="1477" y="691"/>
                      <a:pt x="1477" y="691"/>
                    </a:cubicBezTo>
                    <a:cubicBezTo>
                      <a:pt x="1481" y="686"/>
                      <a:pt x="1481" y="686"/>
                      <a:pt x="1481" y="686"/>
                    </a:cubicBezTo>
                    <a:cubicBezTo>
                      <a:pt x="1484" y="684"/>
                      <a:pt x="1484" y="684"/>
                      <a:pt x="1484" y="684"/>
                    </a:cubicBezTo>
                    <a:lnTo>
                      <a:pt x="1490" y="677"/>
                    </a:lnTo>
                    <a:close/>
                    <a:moveTo>
                      <a:pt x="1484" y="633"/>
                    </a:moveTo>
                    <a:cubicBezTo>
                      <a:pt x="1485" y="636"/>
                      <a:pt x="1485" y="636"/>
                      <a:pt x="1485" y="636"/>
                    </a:cubicBezTo>
                    <a:cubicBezTo>
                      <a:pt x="1485" y="639"/>
                      <a:pt x="1485" y="642"/>
                      <a:pt x="1486" y="646"/>
                    </a:cubicBezTo>
                    <a:cubicBezTo>
                      <a:pt x="1487" y="651"/>
                      <a:pt x="1487" y="657"/>
                      <a:pt x="1488" y="662"/>
                    </a:cubicBezTo>
                    <a:cubicBezTo>
                      <a:pt x="1488" y="665"/>
                      <a:pt x="1488" y="665"/>
                      <a:pt x="1488" y="665"/>
                    </a:cubicBezTo>
                    <a:cubicBezTo>
                      <a:pt x="1472" y="648"/>
                      <a:pt x="1472" y="648"/>
                      <a:pt x="1472" y="648"/>
                    </a:cubicBezTo>
                    <a:cubicBezTo>
                      <a:pt x="1473" y="648"/>
                      <a:pt x="1473" y="648"/>
                      <a:pt x="1473" y="648"/>
                    </a:cubicBezTo>
                    <a:cubicBezTo>
                      <a:pt x="1479" y="639"/>
                      <a:pt x="1479" y="639"/>
                      <a:pt x="1479" y="639"/>
                    </a:cubicBezTo>
                    <a:cubicBezTo>
                      <a:pt x="1483" y="635"/>
                      <a:pt x="1483" y="635"/>
                      <a:pt x="1483" y="635"/>
                    </a:cubicBezTo>
                    <a:lnTo>
                      <a:pt x="1484" y="633"/>
                    </a:lnTo>
                    <a:close/>
                    <a:moveTo>
                      <a:pt x="1479" y="592"/>
                    </a:moveTo>
                    <a:cubicBezTo>
                      <a:pt x="1480" y="592"/>
                      <a:pt x="1480" y="592"/>
                      <a:pt x="1480" y="592"/>
                    </a:cubicBezTo>
                    <a:cubicBezTo>
                      <a:pt x="1480" y="593"/>
                      <a:pt x="1480" y="593"/>
                      <a:pt x="1480" y="593"/>
                    </a:cubicBezTo>
                    <a:cubicBezTo>
                      <a:pt x="1480" y="596"/>
                      <a:pt x="1480" y="599"/>
                      <a:pt x="1481" y="602"/>
                    </a:cubicBezTo>
                    <a:cubicBezTo>
                      <a:pt x="1481" y="608"/>
                      <a:pt x="1482" y="614"/>
                      <a:pt x="1483" y="620"/>
                    </a:cubicBezTo>
                    <a:cubicBezTo>
                      <a:pt x="1483" y="620"/>
                      <a:pt x="1483" y="620"/>
                      <a:pt x="1483" y="620"/>
                    </a:cubicBezTo>
                    <a:cubicBezTo>
                      <a:pt x="1480" y="617"/>
                      <a:pt x="1480" y="617"/>
                      <a:pt x="1480" y="617"/>
                    </a:cubicBezTo>
                    <a:cubicBezTo>
                      <a:pt x="1469" y="606"/>
                      <a:pt x="1469" y="606"/>
                      <a:pt x="1469" y="606"/>
                    </a:cubicBezTo>
                    <a:cubicBezTo>
                      <a:pt x="1476" y="597"/>
                      <a:pt x="1476" y="597"/>
                      <a:pt x="1476" y="597"/>
                    </a:cubicBezTo>
                    <a:lnTo>
                      <a:pt x="1479" y="592"/>
                    </a:lnTo>
                    <a:close/>
                    <a:moveTo>
                      <a:pt x="1475" y="555"/>
                    </a:moveTo>
                    <a:cubicBezTo>
                      <a:pt x="1476" y="554"/>
                      <a:pt x="1476" y="554"/>
                      <a:pt x="1476" y="554"/>
                    </a:cubicBezTo>
                    <a:cubicBezTo>
                      <a:pt x="1476" y="555"/>
                      <a:pt x="1476" y="555"/>
                      <a:pt x="1476" y="555"/>
                    </a:cubicBezTo>
                    <a:cubicBezTo>
                      <a:pt x="1476" y="559"/>
                      <a:pt x="1476" y="563"/>
                      <a:pt x="1477" y="567"/>
                    </a:cubicBezTo>
                    <a:cubicBezTo>
                      <a:pt x="1477" y="571"/>
                      <a:pt x="1478" y="575"/>
                      <a:pt x="1478" y="579"/>
                    </a:cubicBezTo>
                    <a:cubicBezTo>
                      <a:pt x="1466" y="566"/>
                      <a:pt x="1466" y="566"/>
                      <a:pt x="1466" y="566"/>
                    </a:cubicBezTo>
                    <a:cubicBezTo>
                      <a:pt x="1471" y="560"/>
                      <a:pt x="1471" y="560"/>
                      <a:pt x="1471" y="560"/>
                    </a:cubicBezTo>
                    <a:lnTo>
                      <a:pt x="1475" y="555"/>
                    </a:lnTo>
                    <a:close/>
                    <a:moveTo>
                      <a:pt x="1473" y="524"/>
                    </a:moveTo>
                    <a:cubicBezTo>
                      <a:pt x="1473" y="529"/>
                      <a:pt x="1473" y="529"/>
                      <a:pt x="1473" y="529"/>
                    </a:cubicBezTo>
                    <a:cubicBezTo>
                      <a:pt x="1474" y="533"/>
                      <a:pt x="1474" y="533"/>
                      <a:pt x="1474" y="533"/>
                    </a:cubicBezTo>
                    <a:cubicBezTo>
                      <a:pt x="1474" y="541"/>
                      <a:pt x="1474" y="541"/>
                      <a:pt x="1474" y="541"/>
                    </a:cubicBezTo>
                    <a:cubicBezTo>
                      <a:pt x="1465" y="532"/>
                      <a:pt x="1465" y="532"/>
                      <a:pt x="1465" y="532"/>
                    </a:cubicBezTo>
                    <a:cubicBezTo>
                      <a:pt x="1469" y="528"/>
                      <a:pt x="1469" y="528"/>
                      <a:pt x="1469" y="528"/>
                    </a:cubicBezTo>
                    <a:cubicBezTo>
                      <a:pt x="1471" y="526"/>
                      <a:pt x="1471" y="526"/>
                      <a:pt x="1471" y="526"/>
                    </a:cubicBezTo>
                    <a:lnTo>
                      <a:pt x="1473" y="524"/>
                    </a:lnTo>
                    <a:close/>
                    <a:moveTo>
                      <a:pt x="1470" y="495"/>
                    </a:moveTo>
                    <a:cubicBezTo>
                      <a:pt x="1471" y="502"/>
                      <a:pt x="1471" y="502"/>
                      <a:pt x="1471" y="502"/>
                    </a:cubicBezTo>
                    <a:cubicBezTo>
                      <a:pt x="1472" y="511"/>
                      <a:pt x="1472" y="511"/>
                      <a:pt x="1472" y="511"/>
                    </a:cubicBezTo>
                    <a:cubicBezTo>
                      <a:pt x="1472" y="512"/>
                      <a:pt x="1472" y="512"/>
                      <a:pt x="1472" y="512"/>
                    </a:cubicBezTo>
                    <a:cubicBezTo>
                      <a:pt x="1463" y="503"/>
                      <a:pt x="1463" y="503"/>
                      <a:pt x="1463" y="503"/>
                    </a:cubicBezTo>
                    <a:cubicBezTo>
                      <a:pt x="1463" y="503"/>
                      <a:pt x="1463" y="503"/>
                      <a:pt x="1463" y="503"/>
                    </a:cubicBezTo>
                    <a:cubicBezTo>
                      <a:pt x="1467" y="498"/>
                      <a:pt x="1467" y="498"/>
                      <a:pt x="1467" y="498"/>
                    </a:cubicBezTo>
                    <a:lnTo>
                      <a:pt x="1470" y="495"/>
                    </a:lnTo>
                    <a:close/>
                    <a:moveTo>
                      <a:pt x="1468" y="464"/>
                    </a:moveTo>
                    <a:cubicBezTo>
                      <a:pt x="1468" y="468"/>
                      <a:pt x="1468" y="468"/>
                      <a:pt x="1468" y="468"/>
                    </a:cubicBezTo>
                    <a:cubicBezTo>
                      <a:pt x="1469" y="479"/>
                      <a:pt x="1469" y="479"/>
                      <a:pt x="1469" y="479"/>
                    </a:cubicBezTo>
                    <a:cubicBezTo>
                      <a:pt x="1469" y="482"/>
                      <a:pt x="1469" y="482"/>
                      <a:pt x="1469" y="482"/>
                    </a:cubicBezTo>
                    <a:cubicBezTo>
                      <a:pt x="1461" y="473"/>
                      <a:pt x="1461" y="473"/>
                      <a:pt x="1461" y="473"/>
                    </a:cubicBezTo>
                    <a:cubicBezTo>
                      <a:pt x="1462" y="472"/>
                      <a:pt x="1462" y="472"/>
                      <a:pt x="1462" y="472"/>
                    </a:cubicBezTo>
                    <a:cubicBezTo>
                      <a:pt x="1466" y="466"/>
                      <a:pt x="1466" y="466"/>
                      <a:pt x="1466" y="466"/>
                    </a:cubicBezTo>
                    <a:lnTo>
                      <a:pt x="1468" y="464"/>
                    </a:lnTo>
                    <a:close/>
                    <a:moveTo>
                      <a:pt x="1466" y="433"/>
                    </a:moveTo>
                    <a:cubicBezTo>
                      <a:pt x="1466" y="434"/>
                      <a:pt x="1466" y="434"/>
                      <a:pt x="1466" y="434"/>
                    </a:cubicBezTo>
                    <a:cubicBezTo>
                      <a:pt x="1466" y="438"/>
                      <a:pt x="1466" y="438"/>
                      <a:pt x="1466" y="438"/>
                    </a:cubicBezTo>
                    <a:cubicBezTo>
                      <a:pt x="1466" y="442"/>
                      <a:pt x="1466" y="442"/>
                      <a:pt x="1466" y="442"/>
                    </a:cubicBezTo>
                    <a:cubicBezTo>
                      <a:pt x="1467" y="450"/>
                      <a:pt x="1467" y="450"/>
                      <a:pt x="1467" y="450"/>
                    </a:cubicBezTo>
                    <a:cubicBezTo>
                      <a:pt x="1459" y="441"/>
                      <a:pt x="1459" y="441"/>
                      <a:pt x="1459" y="441"/>
                    </a:cubicBezTo>
                    <a:cubicBezTo>
                      <a:pt x="1462" y="438"/>
                      <a:pt x="1462" y="438"/>
                      <a:pt x="1462" y="438"/>
                    </a:cubicBezTo>
                    <a:cubicBezTo>
                      <a:pt x="1464" y="436"/>
                      <a:pt x="1464" y="436"/>
                      <a:pt x="1464" y="436"/>
                    </a:cubicBezTo>
                    <a:cubicBezTo>
                      <a:pt x="1465" y="434"/>
                      <a:pt x="1465" y="434"/>
                      <a:pt x="1465" y="434"/>
                    </a:cubicBezTo>
                    <a:lnTo>
                      <a:pt x="1466" y="433"/>
                    </a:lnTo>
                    <a:close/>
                    <a:moveTo>
                      <a:pt x="1464" y="409"/>
                    </a:moveTo>
                    <a:cubicBezTo>
                      <a:pt x="1464" y="411"/>
                      <a:pt x="1464" y="411"/>
                      <a:pt x="1464" y="411"/>
                    </a:cubicBezTo>
                    <a:cubicBezTo>
                      <a:pt x="1465" y="415"/>
                      <a:pt x="1465" y="415"/>
                      <a:pt x="1465" y="415"/>
                    </a:cubicBezTo>
                    <a:cubicBezTo>
                      <a:pt x="1465" y="420"/>
                      <a:pt x="1465" y="420"/>
                      <a:pt x="1465" y="420"/>
                    </a:cubicBezTo>
                    <a:cubicBezTo>
                      <a:pt x="1458" y="414"/>
                      <a:pt x="1458" y="414"/>
                      <a:pt x="1458" y="414"/>
                    </a:cubicBezTo>
                    <a:cubicBezTo>
                      <a:pt x="1461" y="411"/>
                      <a:pt x="1461" y="411"/>
                      <a:pt x="1461" y="411"/>
                    </a:cubicBezTo>
                    <a:cubicBezTo>
                      <a:pt x="1463" y="410"/>
                      <a:pt x="1463" y="410"/>
                      <a:pt x="1463" y="410"/>
                    </a:cubicBezTo>
                    <a:lnTo>
                      <a:pt x="1464" y="409"/>
                    </a:lnTo>
                    <a:close/>
                    <a:moveTo>
                      <a:pt x="1463" y="386"/>
                    </a:moveTo>
                    <a:cubicBezTo>
                      <a:pt x="1463" y="392"/>
                      <a:pt x="1463" y="392"/>
                      <a:pt x="1463" y="392"/>
                    </a:cubicBezTo>
                    <a:cubicBezTo>
                      <a:pt x="1463" y="397"/>
                      <a:pt x="1463" y="397"/>
                      <a:pt x="1463" y="397"/>
                    </a:cubicBezTo>
                    <a:cubicBezTo>
                      <a:pt x="1463" y="398"/>
                      <a:pt x="1463" y="398"/>
                      <a:pt x="1463" y="398"/>
                    </a:cubicBezTo>
                    <a:cubicBezTo>
                      <a:pt x="1457" y="392"/>
                      <a:pt x="1457" y="392"/>
                      <a:pt x="1457" y="392"/>
                    </a:cubicBezTo>
                    <a:cubicBezTo>
                      <a:pt x="1458" y="391"/>
                      <a:pt x="1458" y="391"/>
                      <a:pt x="1458" y="391"/>
                    </a:cubicBezTo>
                    <a:cubicBezTo>
                      <a:pt x="1460" y="389"/>
                      <a:pt x="1460" y="389"/>
                      <a:pt x="1460" y="389"/>
                    </a:cubicBezTo>
                    <a:lnTo>
                      <a:pt x="1463" y="386"/>
                    </a:lnTo>
                    <a:close/>
                    <a:moveTo>
                      <a:pt x="1461" y="364"/>
                    </a:moveTo>
                    <a:cubicBezTo>
                      <a:pt x="1461" y="364"/>
                      <a:pt x="1461" y="364"/>
                      <a:pt x="1461" y="364"/>
                    </a:cubicBezTo>
                    <a:cubicBezTo>
                      <a:pt x="1461" y="364"/>
                      <a:pt x="1461" y="364"/>
                      <a:pt x="1461" y="364"/>
                    </a:cubicBezTo>
                    <a:cubicBezTo>
                      <a:pt x="1462" y="374"/>
                      <a:pt x="1462" y="374"/>
                      <a:pt x="1462" y="374"/>
                    </a:cubicBezTo>
                    <a:cubicBezTo>
                      <a:pt x="1456" y="369"/>
                      <a:pt x="1456" y="369"/>
                      <a:pt x="1456" y="369"/>
                    </a:cubicBezTo>
                    <a:lnTo>
                      <a:pt x="1461" y="364"/>
                    </a:lnTo>
                    <a:close/>
                    <a:moveTo>
                      <a:pt x="1460" y="336"/>
                    </a:moveTo>
                    <a:cubicBezTo>
                      <a:pt x="1460" y="342"/>
                      <a:pt x="1460" y="342"/>
                      <a:pt x="1460" y="342"/>
                    </a:cubicBezTo>
                    <a:cubicBezTo>
                      <a:pt x="1460" y="345"/>
                      <a:pt x="1460" y="345"/>
                      <a:pt x="1460" y="345"/>
                    </a:cubicBezTo>
                    <a:cubicBezTo>
                      <a:pt x="1460" y="349"/>
                      <a:pt x="1460" y="349"/>
                      <a:pt x="1460" y="349"/>
                    </a:cubicBezTo>
                    <a:cubicBezTo>
                      <a:pt x="1460" y="349"/>
                      <a:pt x="1460" y="349"/>
                      <a:pt x="1460" y="349"/>
                    </a:cubicBezTo>
                    <a:cubicBezTo>
                      <a:pt x="1460" y="349"/>
                      <a:pt x="1460" y="349"/>
                      <a:pt x="1460" y="349"/>
                    </a:cubicBezTo>
                    <a:cubicBezTo>
                      <a:pt x="1455" y="342"/>
                      <a:pt x="1455" y="342"/>
                      <a:pt x="1455" y="342"/>
                    </a:cubicBezTo>
                    <a:cubicBezTo>
                      <a:pt x="1456" y="341"/>
                      <a:pt x="1456" y="341"/>
                      <a:pt x="1456" y="341"/>
                    </a:cubicBezTo>
                    <a:cubicBezTo>
                      <a:pt x="1457" y="339"/>
                      <a:pt x="1457" y="339"/>
                      <a:pt x="1457" y="339"/>
                    </a:cubicBezTo>
                    <a:lnTo>
                      <a:pt x="1460" y="336"/>
                    </a:lnTo>
                    <a:close/>
                    <a:moveTo>
                      <a:pt x="1458" y="307"/>
                    </a:moveTo>
                    <a:cubicBezTo>
                      <a:pt x="1458" y="313"/>
                      <a:pt x="1458" y="313"/>
                      <a:pt x="1458" y="313"/>
                    </a:cubicBezTo>
                    <a:cubicBezTo>
                      <a:pt x="1458" y="316"/>
                      <a:pt x="1458" y="316"/>
                      <a:pt x="1458" y="316"/>
                    </a:cubicBezTo>
                    <a:cubicBezTo>
                      <a:pt x="1459" y="320"/>
                      <a:pt x="1459" y="320"/>
                      <a:pt x="1459" y="320"/>
                    </a:cubicBezTo>
                    <a:cubicBezTo>
                      <a:pt x="1454" y="313"/>
                      <a:pt x="1454" y="313"/>
                      <a:pt x="1454" y="313"/>
                    </a:cubicBezTo>
                    <a:cubicBezTo>
                      <a:pt x="1455" y="312"/>
                      <a:pt x="1455" y="312"/>
                      <a:pt x="1455" y="312"/>
                    </a:cubicBezTo>
                    <a:cubicBezTo>
                      <a:pt x="1456" y="311"/>
                      <a:pt x="1456" y="311"/>
                      <a:pt x="1456" y="311"/>
                    </a:cubicBezTo>
                    <a:lnTo>
                      <a:pt x="1458" y="307"/>
                    </a:lnTo>
                    <a:close/>
                    <a:moveTo>
                      <a:pt x="1457" y="281"/>
                    </a:moveTo>
                    <a:cubicBezTo>
                      <a:pt x="1457" y="285"/>
                      <a:pt x="1457" y="285"/>
                      <a:pt x="1457" y="285"/>
                    </a:cubicBezTo>
                    <a:cubicBezTo>
                      <a:pt x="1457" y="286"/>
                      <a:pt x="1457" y="286"/>
                      <a:pt x="1457" y="286"/>
                    </a:cubicBezTo>
                    <a:cubicBezTo>
                      <a:pt x="1457" y="288"/>
                      <a:pt x="1457" y="288"/>
                      <a:pt x="1457" y="288"/>
                    </a:cubicBezTo>
                    <a:cubicBezTo>
                      <a:pt x="1457" y="291"/>
                      <a:pt x="1457" y="291"/>
                      <a:pt x="1457" y="291"/>
                    </a:cubicBezTo>
                    <a:cubicBezTo>
                      <a:pt x="1453" y="286"/>
                      <a:pt x="1453" y="286"/>
                      <a:pt x="1453" y="286"/>
                    </a:cubicBezTo>
                    <a:cubicBezTo>
                      <a:pt x="1454" y="285"/>
                      <a:pt x="1454" y="285"/>
                      <a:pt x="1454" y="285"/>
                    </a:cubicBezTo>
                    <a:cubicBezTo>
                      <a:pt x="1455" y="284"/>
                      <a:pt x="1455" y="284"/>
                      <a:pt x="1455" y="284"/>
                    </a:cubicBezTo>
                    <a:cubicBezTo>
                      <a:pt x="1455" y="283"/>
                      <a:pt x="1455" y="283"/>
                      <a:pt x="1455" y="283"/>
                    </a:cubicBezTo>
                    <a:lnTo>
                      <a:pt x="1457" y="281"/>
                    </a:lnTo>
                    <a:close/>
                    <a:moveTo>
                      <a:pt x="1455" y="255"/>
                    </a:moveTo>
                    <a:cubicBezTo>
                      <a:pt x="1455" y="260"/>
                      <a:pt x="1455" y="260"/>
                      <a:pt x="1455" y="260"/>
                    </a:cubicBezTo>
                    <a:cubicBezTo>
                      <a:pt x="1456" y="265"/>
                      <a:pt x="1456" y="265"/>
                      <a:pt x="1456" y="265"/>
                    </a:cubicBezTo>
                    <a:cubicBezTo>
                      <a:pt x="1456" y="265"/>
                      <a:pt x="1456" y="265"/>
                      <a:pt x="1456" y="265"/>
                    </a:cubicBezTo>
                    <a:cubicBezTo>
                      <a:pt x="1456" y="265"/>
                      <a:pt x="1456" y="265"/>
                      <a:pt x="1456" y="265"/>
                    </a:cubicBezTo>
                    <a:cubicBezTo>
                      <a:pt x="1452" y="260"/>
                      <a:pt x="1452" y="260"/>
                      <a:pt x="1452" y="260"/>
                    </a:cubicBezTo>
                    <a:cubicBezTo>
                      <a:pt x="1453" y="258"/>
                      <a:pt x="1453" y="258"/>
                      <a:pt x="1453" y="258"/>
                    </a:cubicBezTo>
                    <a:lnTo>
                      <a:pt x="1455" y="255"/>
                    </a:lnTo>
                    <a:close/>
                    <a:moveTo>
                      <a:pt x="1455" y="109"/>
                    </a:moveTo>
                    <a:cubicBezTo>
                      <a:pt x="1455" y="111"/>
                      <a:pt x="1455" y="111"/>
                      <a:pt x="1455" y="111"/>
                    </a:cubicBezTo>
                    <a:cubicBezTo>
                      <a:pt x="1439" y="111"/>
                      <a:pt x="1439" y="111"/>
                      <a:pt x="1439" y="111"/>
                    </a:cubicBezTo>
                    <a:cubicBezTo>
                      <a:pt x="1432" y="111"/>
                      <a:pt x="1432" y="111"/>
                      <a:pt x="1432" y="111"/>
                    </a:cubicBezTo>
                    <a:cubicBezTo>
                      <a:pt x="1427" y="111"/>
                      <a:pt x="1427" y="111"/>
                      <a:pt x="1427" y="111"/>
                    </a:cubicBezTo>
                    <a:cubicBezTo>
                      <a:pt x="1422" y="111"/>
                      <a:pt x="1422" y="111"/>
                      <a:pt x="1422" y="111"/>
                    </a:cubicBezTo>
                    <a:cubicBezTo>
                      <a:pt x="1413" y="111"/>
                      <a:pt x="1413" y="111"/>
                      <a:pt x="1413" y="111"/>
                    </a:cubicBezTo>
                    <a:cubicBezTo>
                      <a:pt x="1413" y="111"/>
                      <a:pt x="1413" y="111"/>
                      <a:pt x="1413" y="111"/>
                    </a:cubicBezTo>
                    <a:cubicBezTo>
                      <a:pt x="1413" y="111"/>
                      <a:pt x="1413" y="111"/>
                      <a:pt x="1413" y="111"/>
                    </a:cubicBezTo>
                    <a:cubicBezTo>
                      <a:pt x="1413" y="107"/>
                      <a:pt x="1413" y="107"/>
                      <a:pt x="1413" y="107"/>
                    </a:cubicBezTo>
                    <a:cubicBezTo>
                      <a:pt x="1414" y="107"/>
                      <a:pt x="1416" y="107"/>
                      <a:pt x="1417" y="107"/>
                    </a:cubicBezTo>
                    <a:cubicBezTo>
                      <a:pt x="1419" y="106"/>
                      <a:pt x="1420" y="106"/>
                      <a:pt x="1421" y="106"/>
                    </a:cubicBezTo>
                    <a:cubicBezTo>
                      <a:pt x="1422" y="106"/>
                      <a:pt x="1422" y="106"/>
                      <a:pt x="1422" y="106"/>
                    </a:cubicBezTo>
                    <a:cubicBezTo>
                      <a:pt x="1424" y="106"/>
                      <a:pt x="1425" y="106"/>
                      <a:pt x="1427" y="106"/>
                    </a:cubicBezTo>
                    <a:cubicBezTo>
                      <a:pt x="1429" y="106"/>
                      <a:pt x="1431" y="106"/>
                      <a:pt x="1433" y="106"/>
                    </a:cubicBezTo>
                    <a:cubicBezTo>
                      <a:pt x="1434" y="106"/>
                      <a:pt x="1434" y="106"/>
                      <a:pt x="1434" y="106"/>
                    </a:cubicBezTo>
                    <a:cubicBezTo>
                      <a:pt x="1438" y="106"/>
                      <a:pt x="1443" y="106"/>
                      <a:pt x="1447" y="106"/>
                    </a:cubicBezTo>
                    <a:cubicBezTo>
                      <a:pt x="1449" y="107"/>
                      <a:pt x="1451" y="107"/>
                      <a:pt x="1453" y="107"/>
                    </a:cubicBezTo>
                    <a:cubicBezTo>
                      <a:pt x="1454" y="107"/>
                      <a:pt x="1455" y="107"/>
                      <a:pt x="1455" y="107"/>
                    </a:cubicBezTo>
                    <a:lnTo>
                      <a:pt x="1455" y="109"/>
                    </a:lnTo>
                    <a:close/>
                    <a:moveTo>
                      <a:pt x="1455" y="102"/>
                    </a:moveTo>
                    <a:cubicBezTo>
                      <a:pt x="1455" y="102"/>
                      <a:pt x="1454" y="102"/>
                      <a:pt x="1453" y="102"/>
                    </a:cubicBezTo>
                    <a:cubicBezTo>
                      <a:pt x="1451" y="102"/>
                      <a:pt x="1449" y="102"/>
                      <a:pt x="1447" y="101"/>
                    </a:cubicBezTo>
                    <a:cubicBezTo>
                      <a:pt x="1447" y="101"/>
                      <a:pt x="1447" y="101"/>
                      <a:pt x="1447" y="101"/>
                    </a:cubicBezTo>
                    <a:cubicBezTo>
                      <a:pt x="1443" y="101"/>
                      <a:pt x="1438" y="101"/>
                      <a:pt x="1434" y="101"/>
                    </a:cubicBezTo>
                    <a:cubicBezTo>
                      <a:pt x="1432" y="101"/>
                      <a:pt x="1430" y="101"/>
                      <a:pt x="1428" y="101"/>
                    </a:cubicBezTo>
                    <a:cubicBezTo>
                      <a:pt x="1426" y="101"/>
                      <a:pt x="1424" y="101"/>
                      <a:pt x="1422" y="101"/>
                    </a:cubicBezTo>
                    <a:cubicBezTo>
                      <a:pt x="1420" y="101"/>
                      <a:pt x="1420" y="101"/>
                      <a:pt x="1420" y="101"/>
                    </a:cubicBezTo>
                    <a:cubicBezTo>
                      <a:pt x="1419" y="101"/>
                      <a:pt x="1418" y="101"/>
                      <a:pt x="1417" y="102"/>
                    </a:cubicBezTo>
                    <a:cubicBezTo>
                      <a:pt x="1416" y="102"/>
                      <a:pt x="1414" y="102"/>
                      <a:pt x="1413" y="102"/>
                    </a:cubicBezTo>
                    <a:cubicBezTo>
                      <a:pt x="1413" y="102"/>
                      <a:pt x="1413" y="102"/>
                      <a:pt x="1413" y="102"/>
                    </a:cubicBezTo>
                    <a:cubicBezTo>
                      <a:pt x="1413" y="102"/>
                      <a:pt x="1413" y="102"/>
                      <a:pt x="1413" y="102"/>
                    </a:cubicBezTo>
                    <a:cubicBezTo>
                      <a:pt x="1413" y="97"/>
                      <a:pt x="1413" y="97"/>
                      <a:pt x="1413" y="97"/>
                    </a:cubicBezTo>
                    <a:cubicBezTo>
                      <a:pt x="1413" y="92"/>
                      <a:pt x="1413" y="92"/>
                      <a:pt x="1413" y="92"/>
                    </a:cubicBezTo>
                    <a:cubicBezTo>
                      <a:pt x="1413" y="88"/>
                      <a:pt x="1413" y="88"/>
                      <a:pt x="1413" y="88"/>
                    </a:cubicBezTo>
                    <a:cubicBezTo>
                      <a:pt x="1415" y="88"/>
                      <a:pt x="1415" y="88"/>
                      <a:pt x="1415" y="88"/>
                    </a:cubicBezTo>
                    <a:cubicBezTo>
                      <a:pt x="1433" y="88"/>
                      <a:pt x="1433" y="88"/>
                      <a:pt x="1433" y="88"/>
                    </a:cubicBezTo>
                    <a:cubicBezTo>
                      <a:pt x="1438" y="88"/>
                      <a:pt x="1438" y="88"/>
                      <a:pt x="1438" y="88"/>
                    </a:cubicBezTo>
                    <a:cubicBezTo>
                      <a:pt x="1455" y="88"/>
                      <a:pt x="1455" y="88"/>
                      <a:pt x="1455" y="88"/>
                    </a:cubicBezTo>
                    <a:lnTo>
                      <a:pt x="1455" y="102"/>
                    </a:lnTo>
                    <a:close/>
                    <a:moveTo>
                      <a:pt x="1464" y="117"/>
                    </a:moveTo>
                    <a:cubicBezTo>
                      <a:pt x="1464" y="122"/>
                      <a:pt x="1464" y="122"/>
                      <a:pt x="1464" y="122"/>
                    </a:cubicBezTo>
                    <a:cubicBezTo>
                      <a:pt x="1464" y="126"/>
                      <a:pt x="1463" y="130"/>
                      <a:pt x="1461" y="133"/>
                    </a:cubicBezTo>
                    <a:cubicBezTo>
                      <a:pt x="1461" y="134"/>
                      <a:pt x="1460" y="135"/>
                      <a:pt x="1459" y="137"/>
                    </a:cubicBezTo>
                    <a:cubicBezTo>
                      <a:pt x="1458" y="137"/>
                      <a:pt x="1458" y="138"/>
                      <a:pt x="1457" y="138"/>
                    </a:cubicBezTo>
                    <a:cubicBezTo>
                      <a:pt x="1458" y="136"/>
                      <a:pt x="1458" y="136"/>
                      <a:pt x="1458" y="136"/>
                    </a:cubicBezTo>
                    <a:cubicBezTo>
                      <a:pt x="1459" y="130"/>
                      <a:pt x="1459" y="130"/>
                      <a:pt x="1459" y="130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22"/>
                      <a:pt x="1460" y="122"/>
                      <a:pt x="1460" y="122"/>
                    </a:cubicBezTo>
                    <a:cubicBezTo>
                      <a:pt x="1460" y="116"/>
                      <a:pt x="1460" y="116"/>
                      <a:pt x="1460" y="116"/>
                    </a:cubicBezTo>
                    <a:cubicBezTo>
                      <a:pt x="1463" y="116"/>
                      <a:pt x="1463" y="116"/>
                      <a:pt x="1463" y="116"/>
                    </a:cubicBezTo>
                    <a:cubicBezTo>
                      <a:pt x="1464" y="116"/>
                      <a:pt x="1464" y="116"/>
                      <a:pt x="1464" y="116"/>
                    </a:cubicBezTo>
                    <a:lnTo>
                      <a:pt x="1464" y="117"/>
                    </a:lnTo>
                    <a:close/>
                    <a:moveTo>
                      <a:pt x="1464" y="111"/>
                    </a:moveTo>
                    <a:cubicBezTo>
                      <a:pt x="1462" y="111"/>
                      <a:pt x="1462" y="111"/>
                      <a:pt x="1462" y="111"/>
                    </a:cubicBezTo>
                    <a:cubicBezTo>
                      <a:pt x="1460" y="111"/>
                      <a:pt x="1460" y="111"/>
                      <a:pt x="1460" y="111"/>
                    </a:cubicBezTo>
                    <a:cubicBezTo>
                      <a:pt x="1460" y="109"/>
                      <a:pt x="1460" y="109"/>
                      <a:pt x="1460" y="109"/>
                    </a:cubicBezTo>
                    <a:cubicBezTo>
                      <a:pt x="1460" y="109"/>
                      <a:pt x="1460" y="109"/>
                      <a:pt x="1460" y="109"/>
                    </a:cubicBezTo>
                    <a:cubicBezTo>
                      <a:pt x="1463" y="109"/>
                      <a:pt x="1464" y="110"/>
                      <a:pt x="1464" y="111"/>
                    </a:cubicBezTo>
                    <a:close/>
                    <a:moveTo>
                      <a:pt x="1415" y="70"/>
                    </a:moveTo>
                    <a:cubicBezTo>
                      <a:pt x="1416" y="69"/>
                      <a:pt x="1417" y="69"/>
                      <a:pt x="1418" y="68"/>
                    </a:cubicBezTo>
                    <a:cubicBezTo>
                      <a:pt x="1420" y="65"/>
                      <a:pt x="1422" y="62"/>
                      <a:pt x="1424" y="59"/>
                    </a:cubicBezTo>
                    <a:cubicBezTo>
                      <a:pt x="1429" y="49"/>
                      <a:pt x="1432" y="35"/>
                      <a:pt x="1432" y="16"/>
                    </a:cubicBezTo>
                    <a:cubicBezTo>
                      <a:pt x="1432" y="15"/>
                      <a:pt x="1432" y="15"/>
                      <a:pt x="1432" y="15"/>
                    </a:cubicBezTo>
                    <a:cubicBezTo>
                      <a:pt x="1432" y="15"/>
                      <a:pt x="1432" y="15"/>
                      <a:pt x="1432" y="15"/>
                    </a:cubicBezTo>
                    <a:cubicBezTo>
                      <a:pt x="1432" y="15"/>
                      <a:pt x="1432" y="15"/>
                      <a:pt x="1432" y="15"/>
                    </a:cubicBezTo>
                    <a:cubicBezTo>
                      <a:pt x="1432" y="13"/>
                      <a:pt x="1433" y="12"/>
                      <a:pt x="1433" y="10"/>
                    </a:cubicBezTo>
                    <a:cubicBezTo>
                      <a:pt x="1434" y="10"/>
                      <a:pt x="1434" y="9"/>
                      <a:pt x="1434" y="9"/>
                    </a:cubicBezTo>
                    <a:cubicBezTo>
                      <a:pt x="1434" y="9"/>
                      <a:pt x="1435" y="10"/>
                      <a:pt x="1435" y="10"/>
                    </a:cubicBezTo>
                    <a:cubicBezTo>
                      <a:pt x="1436" y="12"/>
                      <a:pt x="1436" y="13"/>
                      <a:pt x="1436" y="15"/>
                    </a:cubicBezTo>
                    <a:cubicBezTo>
                      <a:pt x="1436" y="15"/>
                      <a:pt x="1436" y="15"/>
                      <a:pt x="1436" y="15"/>
                    </a:cubicBezTo>
                    <a:cubicBezTo>
                      <a:pt x="1436" y="15"/>
                      <a:pt x="1436" y="15"/>
                      <a:pt x="1436" y="15"/>
                    </a:cubicBezTo>
                    <a:cubicBezTo>
                      <a:pt x="1436" y="16"/>
                      <a:pt x="1436" y="16"/>
                      <a:pt x="1436" y="16"/>
                    </a:cubicBezTo>
                    <a:cubicBezTo>
                      <a:pt x="1436" y="35"/>
                      <a:pt x="1439" y="49"/>
                      <a:pt x="1444" y="59"/>
                    </a:cubicBezTo>
                    <a:cubicBezTo>
                      <a:pt x="1447" y="64"/>
                      <a:pt x="1450" y="68"/>
                      <a:pt x="1454" y="71"/>
                    </a:cubicBezTo>
                    <a:cubicBezTo>
                      <a:pt x="1421" y="71"/>
                      <a:pt x="1421" y="71"/>
                      <a:pt x="1421" y="71"/>
                    </a:cubicBezTo>
                    <a:cubicBezTo>
                      <a:pt x="1416" y="71"/>
                      <a:pt x="1416" y="71"/>
                      <a:pt x="1416" y="71"/>
                    </a:cubicBezTo>
                    <a:cubicBezTo>
                      <a:pt x="1414" y="71"/>
                      <a:pt x="1414" y="71"/>
                      <a:pt x="1414" y="71"/>
                    </a:cubicBezTo>
                    <a:cubicBezTo>
                      <a:pt x="1414" y="70"/>
                      <a:pt x="1415" y="70"/>
                      <a:pt x="1415" y="70"/>
                    </a:cubicBezTo>
                    <a:close/>
                    <a:moveTo>
                      <a:pt x="1406" y="109"/>
                    </a:moveTo>
                    <a:cubicBezTo>
                      <a:pt x="1407" y="109"/>
                      <a:pt x="1407" y="109"/>
                      <a:pt x="1407" y="108"/>
                    </a:cubicBezTo>
                    <a:cubicBezTo>
                      <a:pt x="1407" y="110"/>
                      <a:pt x="1407" y="110"/>
                      <a:pt x="1407" y="110"/>
                    </a:cubicBezTo>
                    <a:cubicBezTo>
                      <a:pt x="1407" y="111"/>
                      <a:pt x="1407" y="111"/>
                      <a:pt x="1407" y="111"/>
                    </a:cubicBezTo>
                    <a:cubicBezTo>
                      <a:pt x="1404" y="111"/>
                      <a:pt x="1404" y="111"/>
                      <a:pt x="1404" y="111"/>
                    </a:cubicBezTo>
                    <a:cubicBezTo>
                      <a:pt x="1404" y="110"/>
                      <a:pt x="1405" y="109"/>
                      <a:pt x="1406" y="109"/>
                    </a:cubicBezTo>
                    <a:close/>
                    <a:moveTo>
                      <a:pt x="1407" y="133"/>
                    </a:moveTo>
                    <a:cubicBezTo>
                      <a:pt x="1406" y="131"/>
                      <a:pt x="1405" y="129"/>
                      <a:pt x="1404" y="126"/>
                    </a:cubicBezTo>
                    <a:cubicBezTo>
                      <a:pt x="1404" y="125"/>
                      <a:pt x="1404" y="123"/>
                      <a:pt x="1404" y="122"/>
                    </a:cubicBezTo>
                    <a:cubicBezTo>
                      <a:pt x="1404" y="116"/>
                      <a:pt x="1404" y="116"/>
                      <a:pt x="1404" y="116"/>
                    </a:cubicBezTo>
                    <a:cubicBezTo>
                      <a:pt x="1404" y="116"/>
                      <a:pt x="1404" y="116"/>
                      <a:pt x="1404" y="116"/>
                    </a:cubicBezTo>
                    <a:cubicBezTo>
                      <a:pt x="1407" y="116"/>
                      <a:pt x="1407" y="116"/>
                      <a:pt x="1407" y="116"/>
                    </a:cubicBezTo>
                    <a:cubicBezTo>
                      <a:pt x="1407" y="116"/>
                      <a:pt x="1407" y="116"/>
                      <a:pt x="1407" y="116"/>
                    </a:cubicBezTo>
                    <a:cubicBezTo>
                      <a:pt x="1407" y="116"/>
                      <a:pt x="1407" y="116"/>
                      <a:pt x="1407" y="116"/>
                    </a:cubicBezTo>
                    <a:cubicBezTo>
                      <a:pt x="1407" y="120"/>
                      <a:pt x="1407" y="120"/>
                      <a:pt x="1407" y="120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8" y="122"/>
                      <a:pt x="1408" y="122"/>
                      <a:pt x="1408" y="122"/>
                    </a:cubicBezTo>
                    <a:cubicBezTo>
                      <a:pt x="1408" y="122"/>
                      <a:pt x="1408" y="122"/>
                      <a:pt x="1408" y="122"/>
                    </a:cubicBezTo>
                    <a:cubicBezTo>
                      <a:pt x="1407" y="122"/>
                      <a:pt x="1407" y="122"/>
                      <a:pt x="1407" y="122"/>
                    </a:cubicBezTo>
                    <a:cubicBezTo>
                      <a:pt x="1408" y="122"/>
                      <a:pt x="1408" y="122"/>
                      <a:pt x="1408" y="122"/>
                    </a:cubicBezTo>
                    <a:cubicBezTo>
                      <a:pt x="1408" y="122"/>
                      <a:pt x="1408" y="122"/>
                      <a:pt x="1408" y="122"/>
                    </a:cubicBezTo>
                    <a:cubicBezTo>
                      <a:pt x="1408" y="122"/>
                      <a:pt x="1408" y="122"/>
                      <a:pt x="1408" y="122"/>
                    </a:cubicBezTo>
                    <a:cubicBezTo>
                      <a:pt x="1408" y="122"/>
                      <a:pt x="1408" y="122"/>
                      <a:pt x="1408" y="122"/>
                    </a:cubicBezTo>
                    <a:cubicBezTo>
                      <a:pt x="1409" y="131"/>
                      <a:pt x="1409" y="131"/>
                      <a:pt x="1409" y="131"/>
                    </a:cubicBezTo>
                    <a:cubicBezTo>
                      <a:pt x="1410" y="137"/>
                      <a:pt x="1410" y="137"/>
                      <a:pt x="1410" y="137"/>
                    </a:cubicBezTo>
                    <a:cubicBezTo>
                      <a:pt x="1410" y="138"/>
                      <a:pt x="1410" y="138"/>
                      <a:pt x="1410" y="138"/>
                    </a:cubicBezTo>
                    <a:cubicBezTo>
                      <a:pt x="1409" y="137"/>
                      <a:pt x="1408" y="135"/>
                      <a:pt x="1407" y="133"/>
                    </a:cubicBezTo>
                    <a:close/>
                    <a:moveTo>
                      <a:pt x="1410" y="82"/>
                    </a:moveTo>
                    <a:cubicBezTo>
                      <a:pt x="1410" y="82"/>
                      <a:pt x="1410" y="82"/>
                      <a:pt x="1410" y="82"/>
                    </a:cubicBezTo>
                    <a:cubicBezTo>
                      <a:pt x="1410" y="82"/>
                      <a:pt x="1410" y="82"/>
                      <a:pt x="1410" y="82"/>
                    </a:cubicBezTo>
                    <a:cubicBezTo>
                      <a:pt x="1409" y="82"/>
                      <a:pt x="1409" y="82"/>
                      <a:pt x="1409" y="82"/>
                    </a:cubicBezTo>
                    <a:cubicBezTo>
                      <a:pt x="1403" y="82"/>
                      <a:pt x="1403" y="82"/>
                      <a:pt x="1403" y="82"/>
                    </a:cubicBezTo>
                    <a:cubicBezTo>
                      <a:pt x="1402" y="82"/>
                      <a:pt x="1402" y="82"/>
                      <a:pt x="1402" y="82"/>
                    </a:cubicBezTo>
                    <a:cubicBezTo>
                      <a:pt x="1402" y="82"/>
                      <a:pt x="1402" y="82"/>
                      <a:pt x="1402" y="82"/>
                    </a:cubicBezTo>
                    <a:cubicBezTo>
                      <a:pt x="1402" y="76"/>
                      <a:pt x="1402" y="76"/>
                      <a:pt x="1402" y="76"/>
                    </a:cubicBezTo>
                    <a:cubicBezTo>
                      <a:pt x="1402" y="76"/>
                      <a:pt x="1402" y="76"/>
                      <a:pt x="1402" y="76"/>
                    </a:cubicBezTo>
                    <a:cubicBezTo>
                      <a:pt x="1421" y="76"/>
                      <a:pt x="1421" y="76"/>
                      <a:pt x="1421" y="76"/>
                    </a:cubicBezTo>
                    <a:cubicBezTo>
                      <a:pt x="1426" y="76"/>
                      <a:pt x="1426" y="76"/>
                      <a:pt x="1426" y="76"/>
                    </a:cubicBezTo>
                    <a:cubicBezTo>
                      <a:pt x="1466" y="76"/>
                      <a:pt x="1466" y="76"/>
                      <a:pt x="1466" y="76"/>
                    </a:cubicBezTo>
                    <a:cubicBezTo>
                      <a:pt x="1466" y="83"/>
                      <a:pt x="1466" y="83"/>
                      <a:pt x="1466" y="83"/>
                    </a:cubicBezTo>
                    <a:cubicBezTo>
                      <a:pt x="1458" y="83"/>
                      <a:pt x="1458" y="83"/>
                      <a:pt x="1458" y="83"/>
                    </a:cubicBezTo>
                    <a:cubicBezTo>
                      <a:pt x="1458" y="83"/>
                      <a:pt x="1458" y="83"/>
                      <a:pt x="1458" y="83"/>
                    </a:cubicBezTo>
                    <a:cubicBezTo>
                      <a:pt x="1433" y="83"/>
                      <a:pt x="1433" y="83"/>
                      <a:pt x="1433" y="83"/>
                    </a:cubicBezTo>
                    <a:cubicBezTo>
                      <a:pt x="1428" y="82"/>
                      <a:pt x="1428" y="82"/>
                      <a:pt x="1428" y="82"/>
                    </a:cubicBezTo>
                    <a:lnTo>
                      <a:pt x="1410" y="82"/>
                    </a:lnTo>
                    <a:close/>
                    <a:moveTo>
                      <a:pt x="1412" y="119"/>
                    </a:moveTo>
                    <a:cubicBezTo>
                      <a:pt x="1413" y="116"/>
                      <a:pt x="1413" y="116"/>
                      <a:pt x="1413" y="116"/>
                    </a:cubicBezTo>
                    <a:cubicBezTo>
                      <a:pt x="1414" y="116"/>
                      <a:pt x="1414" y="116"/>
                      <a:pt x="1414" y="116"/>
                    </a:cubicBezTo>
                    <a:cubicBezTo>
                      <a:pt x="1418" y="116"/>
                      <a:pt x="1418" y="116"/>
                      <a:pt x="1418" y="116"/>
                    </a:cubicBezTo>
                    <a:cubicBezTo>
                      <a:pt x="1427" y="116"/>
                      <a:pt x="1427" y="116"/>
                      <a:pt x="1427" y="116"/>
                    </a:cubicBezTo>
                    <a:cubicBezTo>
                      <a:pt x="1432" y="116"/>
                      <a:pt x="1432" y="116"/>
                      <a:pt x="1432" y="116"/>
                    </a:cubicBezTo>
                    <a:cubicBezTo>
                      <a:pt x="1437" y="116"/>
                      <a:pt x="1437" y="116"/>
                      <a:pt x="1437" y="116"/>
                    </a:cubicBezTo>
                    <a:cubicBezTo>
                      <a:pt x="1444" y="116"/>
                      <a:pt x="1444" y="116"/>
                      <a:pt x="1444" y="116"/>
                    </a:cubicBezTo>
                    <a:cubicBezTo>
                      <a:pt x="1455" y="116"/>
                      <a:pt x="1455" y="116"/>
                      <a:pt x="1455" y="116"/>
                    </a:cubicBezTo>
                    <a:cubicBezTo>
                      <a:pt x="1455" y="119"/>
                      <a:pt x="1455" y="119"/>
                      <a:pt x="1455" y="119"/>
                    </a:cubicBezTo>
                    <a:cubicBezTo>
                      <a:pt x="1452" y="119"/>
                      <a:pt x="1452" y="119"/>
                      <a:pt x="1452" y="119"/>
                    </a:cubicBezTo>
                    <a:cubicBezTo>
                      <a:pt x="1452" y="119"/>
                      <a:pt x="1451" y="119"/>
                      <a:pt x="1451" y="119"/>
                    </a:cubicBezTo>
                    <a:cubicBezTo>
                      <a:pt x="1451" y="119"/>
                      <a:pt x="1451" y="119"/>
                      <a:pt x="1451" y="119"/>
                    </a:cubicBezTo>
                    <a:cubicBezTo>
                      <a:pt x="1447" y="119"/>
                      <a:pt x="1447" y="119"/>
                      <a:pt x="1447" y="119"/>
                    </a:cubicBezTo>
                    <a:cubicBezTo>
                      <a:pt x="1441" y="119"/>
                      <a:pt x="1441" y="119"/>
                      <a:pt x="1441" y="119"/>
                    </a:cubicBezTo>
                    <a:cubicBezTo>
                      <a:pt x="1440" y="119"/>
                      <a:pt x="1440" y="119"/>
                      <a:pt x="1440" y="119"/>
                    </a:cubicBezTo>
                    <a:cubicBezTo>
                      <a:pt x="1439" y="119"/>
                      <a:pt x="1439" y="119"/>
                      <a:pt x="1439" y="119"/>
                    </a:cubicBezTo>
                    <a:cubicBezTo>
                      <a:pt x="1438" y="119"/>
                      <a:pt x="1438" y="119"/>
                      <a:pt x="1438" y="119"/>
                    </a:cubicBezTo>
                    <a:cubicBezTo>
                      <a:pt x="1436" y="119"/>
                      <a:pt x="1436" y="119"/>
                      <a:pt x="1436" y="119"/>
                    </a:cubicBezTo>
                    <a:cubicBezTo>
                      <a:pt x="1430" y="119"/>
                      <a:pt x="1430" y="119"/>
                      <a:pt x="1430" y="119"/>
                    </a:cubicBezTo>
                    <a:cubicBezTo>
                      <a:pt x="1429" y="119"/>
                      <a:pt x="1429" y="119"/>
                      <a:pt x="1429" y="119"/>
                    </a:cubicBezTo>
                    <a:cubicBezTo>
                      <a:pt x="1429" y="119"/>
                      <a:pt x="1429" y="119"/>
                      <a:pt x="1429" y="119"/>
                    </a:cubicBezTo>
                    <a:cubicBezTo>
                      <a:pt x="1429" y="119"/>
                      <a:pt x="1429" y="119"/>
                      <a:pt x="1429" y="119"/>
                    </a:cubicBezTo>
                    <a:cubicBezTo>
                      <a:pt x="1421" y="119"/>
                      <a:pt x="1421" y="119"/>
                      <a:pt x="1421" y="119"/>
                    </a:cubicBezTo>
                    <a:cubicBezTo>
                      <a:pt x="1417" y="119"/>
                      <a:pt x="1417" y="119"/>
                      <a:pt x="1417" y="119"/>
                    </a:cubicBezTo>
                    <a:cubicBezTo>
                      <a:pt x="1417" y="119"/>
                      <a:pt x="1417" y="119"/>
                      <a:pt x="1417" y="119"/>
                    </a:cubicBezTo>
                    <a:cubicBezTo>
                      <a:pt x="1417" y="119"/>
                      <a:pt x="1417" y="119"/>
                      <a:pt x="1417" y="119"/>
                    </a:cubicBezTo>
                    <a:cubicBezTo>
                      <a:pt x="1416" y="119"/>
                      <a:pt x="1416" y="119"/>
                      <a:pt x="1416" y="119"/>
                    </a:cubicBezTo>
                    <a:lnTo>
                      <a:pt x="1412" y="119"/>
                    </a:lnTo>
                    <a:close/>
                    <a:moveTo>
                      <a:pt x="1412" y="260"/>
                    </a:moveTo>
                    <a:cubicBezTo>
                      <a:pt x="1412" y="256"/>
                      <a:pt x="1412" y="256"/>
                      <a:pt x="1412" y="256"/>
                    </a:cubicBezTo>
                    <a:cubicBezTo>
                      <a:pt x="1412" y="255"/>
                      <a:pt x="1412" y="255"/>
                      <a:pt x="1412" y="255"/>
                    </a:cubicBezTo>
                    <a:cubicBezTo>
                      <a:pt x="1413" y="258"/>
                      <a:pt x="1413" y="258"/>
                      <a:pt x="1413" y="258"/>
                    </a:cubicBezTo>
                    <a:cubicBezTo>
                      <a:pt x="1415" y="260"/>
                      <a:pt x="1415" y="260"/>
                      <a:pt x="1415" y="260"/>
                    </a:cubicBezTo>
                    <a:cubicBezTo>
                      <a:pt x="1413" y="262"/>
                      <a:pt x="1413" y="262"/>
                      <a:pt x="1413" y="262"/>
                    </a:cubicBezTo>
                    <a:cubicBezTo>
                      <a:pt x="1411" y="265"/>
                      <a:pt x="1411" y="265"/>
                      <a:pt x="1411" y="265"/>
                    </a:cubicBezTo>
                    <a:lnTo>
                      <a:pt x="1412" y="260"/>
                    </a:lnTo>
                    <a:close/>
                    <a:moveTo>
                      <a:pt x="1410" y="286"/>
                    </a:moveTo>
                    <a:cubicBezTo>
                      <a:pt x="1410" y="281"/>
                      <a:pt x="1410" y="281"/>
                      <a:pt x="1410" y="281"/>
                    </a:cubicBezTo>
                    <a:cubicBezTo>
                      <a:pt x="1410" y="281"/>
                      <a:pt x="1410" y="281"/>
                      <a:pt x="1410" y="281"/>
                    </a:cubicBezTo>
                    <a:cubicBezTo>
                      <a:pt x="1411" y="281"/>
                      <a:pt x="1411" y="281"/>
                      <a:pt x="1411" y="281"/>
                    </a:cubicBezTo>
                    <a:cubicBezTo>
                      <a:pt x="1414" y="286"/>
                      <a:pt x="1414" y="286"/>
                      <a:pt x="1414" y="286"/>
                    </a:cubicBezTo>
                    <a:cubicBezTo>
                      <a:pt x="1412" y="288"/>
                      <a:pt x="1412" y="288"/>
                      <a:pt x="1412" y="288"/>
                    </a:cubicBezTo>
                    <a:cubicBezTo>
                      <a:pt x="1410" y="291"/>
                      <a:pt x="1410" y="291"/>
                      <a:pt x="1410" y="291"/>
                    </a:cubicBezTo>
                    <a:lnTo>
                      <a:pt x="1410" y="286"/>
                    </a:lnTo>
                    <a:close/>
                    <a:moveTo>
                      <a:pt x="1408" y="313"/>
                    </a:moveTo>
                    <a:cubicBezTo>
                      <a:pt x="1409" y="308"/>
                      <a:pt x="1409" y="308"/>
                      <a:pt x="1409" y="308"/>
                    </a:cubicBezTo>
                    <a:cubicBezTo>
                      <a:pt x="1409" y="307"/>
                      <a:pt x="1409" y="307"/>
                      <a:pt x="1409" y="307"/>
                    </a:cubicBezTo>
                    <a:cubicBezTo>
                      <a:pt x="1411" y="311"/>
                      <a:pt x="1411" y="311"/>
                      <a:pt x="1411" y="311"/>
                    </a:cubicBezTo>
                    <a:cubicBezTo>
                      <a:pt x="1413" y="313"/>
                      <a:pt x="1413" y="313"/>
                      <a:pt x="1413" y="313"/>
                    </a:cubicBezTo>
                    <a:cubicBezTo>
                      <a:pt x="1411" y="316"/>
                      <a:pt x="1411" y="316"/>
                      <a:pt x="1411" y="316"/>
                    </a:cubicBezTo>
                    <a:cubicBezTo>
                      <a:pt x="1408" y="319"/>
                      <a:pt x="1408" y="319"/>
                      <a:pt x="1408" y="319"/>
                    </a:cubicBezTo>
                    <a:lnTo>
                      <a:pt x="1408" y="313"/>
                    </a:lnTo>
                    <a:close/>
                    <a:moveTo>
                      <a:pt x="1406" y="349"/>
                    </a:moveTo>
                    <a:cubicBezTo>
                      <a:pt x="1407" y="342"/>
                      <a:pt x="1407" y="342"/>
                      <a:pt x="1407" y="342"/>
                    </a:cubicBezTo>
                    <a:cubicBezTo>
                      <a:pt x="1407" y="338"/>
                      <a:pt x="1407" y="338"/>
                      <a:pt x="1407" y="338"/>
                    </a:cubicBezTo>
                    <a:cubicBezTo>
                      <a:pt x="1407" y="335"/>
                      <a:pt x="1407" y="335"/>
                      <a:pt x="1407" y="335"/>
                    </a:cubicBezTo>
                    <a:cubicBezTo>
                      <a:pt x="1412" y="342"/>
                      <a:pt x="1412" y="342"/>
                      <a:pt x="1412" y="342"/>
                    </a:cubicBezTo>
                    <a:cubicBezTo>
                      <a:pt x="1412" y="342"/>
                      <a:pt x="1412" y="342"/>
                      <a:pt x="1412" y="342"/>
                    </a:cubicBezTo>
                    <a:cubicBezTo>
                      <a:pt x="1409" y="345"/>
                      <a:pt x="1409" y="345"/>
                      <a:pt x="1409" y="345"/>
                    </a:cubicBezTo>
                    <a:cubicBezTo>
                      <a:pt x="1406" y="349"/>
                      <a:pt x="1406" y="349"/>
                      <a:pt x="1406" y="349"/>
                    </a:cubicBezTo>
                    <a:cubicBezTo>
                      <a:pt x="1406" y="349"/>
                      <a:pt x="1406" y="349"/>
                      <a:pt x="1406" y="349"/>
                    </a:cubicBezTo>
                    <a:close/>
                    <a:moveTo>
                      <a:pt x="1405" y="372"/>
                    </a:moveTo>
                    <a:cubicBezTo>
                      <a:pt x="1405" y="369"/>
                      <a:pt x="1405" y="369"/>
                      <a:pt x="1405" y="369"/>
                    </a:cubicBezTo>
                    <a:cubicBezTo>
                      <a:pt x="1405" y="363"/>
                      <a:pt x="1405" y="363"/>
                      <a:pt x="1405" y="363"/>
                    </a:cubicBezTo>
                    <a:cubicBezTo>
                      <a:pt x="1410" y="369"/>
                      <a:pt x="1410" y="369"/>
                      <a:pt x="1410" y="369"/>
                    </a:cubicBezTo>
                    <a:cubicBezTo>
                      <a:pt x="1407" y="371"/>
                      <a:pt x="1407" y="371"/>
                      <a:pt x="1407" y="371"/>
                    </a:cubicBezTo>
                    <a:cubicBezTo>
                      <a:pt x="1406" y="373"/>
                      <a:pt x="1406" y="373"/>
                      <a:pt x="1406" y="373"/>
                    </a:cubicBezTo>
                    <a:cubicBezTo>
                      <a:pt x="1405" y="374"/>
                      <a:pt x="1405" y="374"/>
                      <a:pt x="1405" y="374"/>
                    </a:cubicBezTo>
                    <a:lnTo>
                      <a:pt x="1405" y="372"/>
                    </a:lnTo>
                    <a:close/>
                    <a:moveTo>
                      <a:pt x="1403" y="397"/>
                    </a:moveTo>
                    <a:cubicBezTo>
                      <a:pt x="1403" y="392"/>
                      <a:pt x="1403" y="392"/>
                      <a:pt x="1403" y="392"/>
                    </a:cubicBezTo>
                    <a:cubicBezTo>
                      <a:pt x="1404" y="386"/>
                      <a:pt x="1404" y="386"/>
                      <a:pt x="1404" y="386"/>
                    </a:cubicBezTo>
                    <a:cubicBezTo>
                      <a:pt x="1409" y="391"/>
                      <a:pt x="1409" y="391"/>
                      <a:pt x="1409" y="391"/>
                    </a:cubicBezTo>
                    <a:cubicBezTo>
                      <a:pt x="1406" y="394"/>
                      <a:pt x="1406" y="394"/>
                      <a:pt x="1406" y="394"/>
                    </a:cubicBezTo>
                    <a:cubicBezTo>
                      <a:pt x="1403" y="397"/>
                      <a:pt x="1403" y="397"/>
                      <a:pt x="1403" y="397"/>
                    </a:cubicBezTo>
                    <a:cubicBezTo>
                      <a:pt x="1403" y="397"/>
                      <a:pt x="1403" y="397"/>
                      <a:pt x="1403" y="397"/>
                    </a:cubicBezTo>
                    <a:close/>
                    <a:moveTo>
                      <a:pt x="1402" y="414"/>
                    </a:moveTo>
                    <a:cubicBezTo>
                      <a:pt x="1402" y="408"/>
                      <a:pt x="1402" y="408"/>
                      <a:pt x="1402" y="408"/>
                    </a:cubicBezTo>
                    <a:cubicBezTo>
                      <a:pt x="1408" y="414"/>
                      <a:pt x="1408" y="414"/>
                      <a:pt x="1408" y="414"/>
                    </a:cubicBezTo>
                    <a:cubicBezTo>
                      <a:pt x="1405" y="417"/>
                      <a:pt x="1405" y="417"/>
                      <a:pt x="1405" y="417"/>
                    </a:cubicBezTo>
                    <a:cubicBezTo>
                      <a:pt x="1401" y="420"/>
                      <a:pt x="1401" y="420"/>
                      <a:pt x="1401" y="420"/>
                    </a:cubicBezTo>
                    <a:lnTo>
                      <a:pt x="1402" y="414"/>
                    </a:lnTo>
                    <a:close/>
                    <a:moveTo>
                      <a:pt x="1400" y="441"/>
                    </a:moveTo>
                    <a:cubicBezTo>
                      <a:pt x="1400" y="434"/>
                      <a:pt x="1400" y="434"/>
                      <a:pt x="1400" y="434"/>
                    </a:cubicBezTo>
                    <a:cubicBezTo>
                      <a:pt x="1400" y="433"/>
                      <a:pt x="1400" y="433"/>
                      <a:pt x="1400" y="433"/>
                    </a:cubicBezTo>
                    <a:cubicBezTo>
                      <a:pt x="1403" y="436"/>
                      <a:pt x="1403" y="436"/>
                      <a:pt x="1403" y="436"/>
                    </a:cubicBezTo>
                    <a:cubicBezTo>
                      <a:pt x="1407" y="441"/>
                      <a:pt x="1407" y="441"/>
                      <a:pt x="1407" y="441"/>
                    </a:cubicBezTo>
                    <a:cubicBezTo>
                      <a:pt x="1403" y="445"/>
                      <a:pt x="1403" y="445"/>
                      <a:pt x="1403" y="445"/>
                    </a:cubicBezTo>
                    <a:cubicBezTo>
                      <a:pt x="1399" y="450"/>
                      <a:pt x="1399" y="450"/>
                      <a:pt x="1399" y="450"/>
                    </a:cubicBezTo>
                    <a:lnTo>
                      <a:pt x="1400" y="441"/>
                    </a:lnTo>
                    <a:close/>
                    <a:moveTo>
                      <a:pt x="1397" y="479"/>
                    </a:moveTo>
                    <a:cubicBezTo>
                      <a:pt x="1397" y="473"/>
                      <a:pt x="1397" y="473"/>
                      <a:pt x="1397" y="473"/>
                    </a:cubicBezTo>
                    <a:cubicBezTo>
                      <a:pt x="1398" y="464"/>
                      <a:pt x="1398" y="464"/>
                      <a:pt x="1398" y="464"/>
                    </a:cubicBezTo>
                    <a:cubicBezTo>
                      <a:pt x="1405" y="473"/>
                      <a:pt x="1405" y="473"/>
                      <a:pt x="1405" y="473"/>
                    </a:cubicBezTo>
                    <a:cubicBezTo>
                      <a:pt x="1401" y="477"/>
                      <a:pt x="1401" y="477"/>
                      <a:pt x="1401" y="477"/>
                    </a:cubicBezTo>
                    <a:cubicBezTo>
                      <a:pt x="1398" y="480"/>
                      <a:pt x="1398" y="480"/>
                      <a:pt x="1398" y="480"/>
                    </a:cubicBezTo>
                    <a:cubicBezTo>
                      <a:pt x="1396" y="482"/>
                      <a:pt x="1396" y="482"/>
                      <a:pt x="1396" y="482"/>
                    </a:cubicBezTo>
                    <a:lnTo>
                      <a:pt x="1397" y="479"/>
                    </a:lnTo>
                    <a:close/>
                    <a:moveTo>
                      <a:pt x="1394" y="510"/>
                    </a:moveTo>
                    <a:cubicBezTo>
                      <a:pt x="1395" y="503"/>
                      <a:pt x="1395" y="503"/>
                      <a:pt x="1395" y="503"/>
                    </a:cubicBezTo>
                    <a:cubicBezTo>
                      <a:pt x="1395" y="495"/>
                      <a:pt x="1395" y="495"/>
                      <a:pt x="1395" y="495"/>
                    </a:cubicBezTo>
                    <a:cubicBezTo>
                      <a:pt x="1403" y="503"/>
                      <a:pt x="1403" y="503"/>
                      <a:pt x="1403" y="503"/>
                    </a:cubicBezTo>
                    <a:cubicBezTo>
                      <a:pt x="1399" y="507"/>
                      <a:pt x="1399" y="507"/>
                      <a:pt x="1399" y="507"/>
                    </a:cubicBezTo>
                    <a:cubicBezTo>
                      <a:pt x="1395" y="511"/>
                      <a:pt x="1395" y="511"/>
                      <a:pt x="1395" y="511"/>
                    </a:cubicBezTo>
                    <a:cubicBezTo>
                      <a:pt x="1394" y="511"/>
                      <a:pt x="1394" y="511"/>
                      <a:pt x="1394" y="511"/>
                    </a:cubicBezTo>
                    <a:lnTo>
                      <a:pt x="1394" y="510"/>
                    </a:lnTo>
                    <a:close/>
                    <a:moveTo>
                      <a:pt x="1392" y="532"/>
                    </a:moveTo>
                    <a:cubicBezTo>
                      <a:pt x="1393" y="523"/>
                      <a:pt x="1393" y="523"/>
                      <a:pt x="1393" y="523"/>
                    </a:cubicBezTo>
                    <a:cubicBezTo>
                      <a:pt x="1401" y="532"/>
                      <a:pt x="1401" y="532"/>
                      <a:pt x="1401" y="532"/>
                    </a:cubicBezTo>
                    <a:cubicBezTo>
                      <a:pt x="1396" y="536"/>
                      <a:pt x="1396" y="536"/>
                      <a:pt x="1396" y="536"/>
                    </a:cubicBezTo>
                    <a:cubicBezTo>
                      <a:pt x="1391" y="541"/>
                      <a:pt x="1391" y="541"/>
                      <a:pt x="1391" y="541"/>
                    </a:cubicBezTo>
                    <a:lnTo>
                      <a:pt x="1392" y="532"/>
                    </a:lnTo>
                    <a:close/>
                    <a:moveTo>
                      <a:pt x="1389" y="566"/>
                    </a:moveTo>
                    <a:cubicBezTo>
                      <a:pt x="1389" y="562"/>
                      <a:pt x="1389" y="558"/>
                      <a:pt x="1390" y="554"/>
                    </a:cubicBezTo>
                    <a:cubicBezTo>
                      <a:pt x="1399" y="566"/>
                      <a:pt x="1399" y="566"/>
                      <a:pt x="1399" y="566"/>
                    </a:cubicBezTo>
                    <a:cubicBezTo>
                      <a:pt x="1394" y="572"/>
                      <a:pt x="1394" y="572"/>
                      <a:pt x="1394" y="572"/>
                    </a:cubicBezTo>
                    <a:cubicBezTo>
                      <a:pt x="1387" y="579"/>
                      <a:pt x="1387" y="579"/>
                      <a:pt x="1387" y="579"/>
                    </a:cubicBezTo>
                    <a:cubicBezTo>
                      <a:pt x="1388" y="575"/>
                      <a:pt x="1388" y="570"/>
                      <a:pt x="1389" y="566"/>
                    </a:cubicBezTo>
                    <a:close/>
                    <a:moveTo>
                      <a:pt x="1384" y="606"/>
                    </a:moveTo>
                    <a:cubicBezTo>
                      <a:pt x="1385" y="602"/>
                      <a:pt x="1385" y="598"/>
                      <a:pt x="1386" y="594"/>
                    </a:cubicBezTo>
                    <a:cubicBezTo>
                      <a:pt x="1386" y="592"/>
                      <a:pt x="1386" y="592"/>
                      <a:pt x="1386" y="592"/>
                    </a:cubicBezTo>
                    <a:cubicBezTo>
                      <a:pt x="1392" y="600"/>
                      <a:pt x="1392" y="600"/>
                      <a:pt x="1392" y="600"/>
                    </a:cubicBezTo>
                    <a:cubicBezTo>
                      <a:pt x="1396" y="605"/>
                      <a:pt x="1396" y="605"/>
                      <a:pt x="1396" y="605"/>
                    </a:cubicBezTo>
                    <a:cubicBezTo>
                      <a:pt x="1390" y="612"/>
                      <a:pt x="1390" y="612"/>
                      <a:pt x="1390" y="612"/>
                    </a:cubicBezTo>
                    <a:cubicBezTo>
                      <a:pt x="1383" y="620"/>
                      <a:pt x="1383" y="620"/>
                      <a:pt x="1383" y="620"/>
                    </a:cubicBezTo>
                    <a:cubicBezTo>
                      <a:pt x="1383" y="615"/>
                      <a:pt x="1384" y="611"/>
                      <a:pt x="1384" y="606"/>
                    </a:cubicBezTo>
                    <a:close/>
                    <a:moveTo>
                      <a:pt x="1379" y="649"/>
                    </a:moveTo>
                    <a:cubicBezTo>
                      <a:pt x="1379" y="644"/>
                      <a:pt x="1380" y="639"/>
                      <a:pt x="1381" y="633"/>
                    </a:cubicBezTo>
                    <a:cubicBezTo>
                      <a:pt x="1393" y="648"/>
                      <a:pt x="1393" y="648"/>
                      <a:pt x="1393" y="648"/>
                    </a:cubicBezTo>
                    <a:cubicBezTo>
                      <a:pt x="1385" y="655"/>
                      <a:pt x="1385" y="655"/>
                      <a:pt x="1385" y="655"/>
                    </a:cubicBezTo>
                    <a:cubicBezTo>
                      <a:pt x="1377" y="664"/>
                      <a:pt x="1377" y="664"/>
                      <a:pt x="1377" y="664"/>
                    </a:cubicBezTo>
                    <a:cubicBezTo>
                      <a:pt x="1377" y="659"/>
                      <a:pt x="1378" y="654"/>
                      <a:pt x="1379" y="649"/>
                    </a:cubicBezTo>
                    <a:close/>
                    <a:moveTo>
                      <a:pt x="1370" y="703"/>
                    </a:moveTo>
                    <a:cubicBezTo>
                      <a:pt x="1371" y="701"/>
                      <a:pt x="1371" y="698"/>
                      <a:pt x="1372" y="696"/>
                    </a:cubicBezTo>
                    <a:cubicBezTo>
                      <a:pt x="1373" y="690"/>
                      <a:pt x="1373" y="690"/>
                      <a:pt x="1373" y="690"/>
                    </a:cubicBezTo>
                    <a:cubicBezTo>
                      <a:pt x="1373" y="687"/>
                      <a:pt x="1373" y="687"/>
                      <a:pt x="1373" y="687"/>
                    </a:cubicBezTo>
                    <a:cubicBezTo>
                      <a:pt x="1373" y="686"/>
                      <a:pt x="1373" y="686"/>
                      <a:pt x="1373" y="686"/>
                    </a:cubicBezTo>
                    <a:cubicBezTo>
                      <a:pt x="1373" y="685"/>
                      <a:pt x="1373" y="685"/>
                      <a:pt x="1373" y="685"/>
                    </a:cubicBezTo>
                    <a:cubicBezTo>
                      <a:pt x="1374" y="683"/>
                      <a:pt x="1374" y="683"/>
                      <a:pt x="1374" y="683"/>
                    </a:cubicBezTo>
                    <a:cubicBezTo>
                      <a:pt x="1374" y="678"/>
                      <a:pt x="1374" y="678"/>
                      <a:pt x="1374" y="678"/>
                    </a:cubicBezTo>
                    <a:cubicBezTo>
                      <a:pt x="1375" y="677"/>
                      <a:pt x="1375" y="677"/>
                      <a:pt x="1375" y="677"/>
                    </a:cubicBezTo>
                    <a:cubicBezTo>
                      <a:pt x="1388" y="690"/>
                      <a:pt x="1388" y="690"/>
                      <a:pt x="1388" y="690"/>
                    </a:cubicBezTo>
                    <a:cubicBezTo>
                      <a:pt x="1387" y="691"/>
                      <a:pt x="1387" y="691"/>
                      <a:pt x="1387" y="691"/>
                    </a:cubicBezTo>
                    <a:cubicBezTo>
                      <a:pt x="1384" y="693"/>
                      <a:pt x="1384" y="693"/>
                      <a:pt x="1384" y="693"/>
                    </a:cubicBezTo>
                    <a:cubicBezTo>
                      <a:pt x="1383" y="694"/>
                      <a:pt x="1383" y="694"/>
                      <a:pt x="1383" y="694"/>
                    </a:cubicBezTo>
                    <a:cubicBezTo>
                      <a:pt x="1382" y="695"/>
                      <a:pt x="1382" y="695"/>
                      <a:pt x="1382" y="695"/>
                    </a:cubicBezTo>
                    <a:cubicBezTo>
                      <a:pt x="1382" y="695"/>
                      <a:pt x="1382" y="695"/>
                      <a:pt x="1382" y="695"/>
                    </a:cubicBezTo>
                    <a:cubicBezTo>
                      <a:pt x="1380" y="697"/>
                      <a:pt x="1380" y="697"/>
                      <a:pt x="1380" y="697"/>
                    </a:cubicBezTo>
                    <a:cubicBezTo>
                      <a:pt x="1376" y="700"/>
                      <a:pt x="1376" y="700"/>
                      <a:pt x="1376" y="700"/>
                    </a:cubicBezTo>
                    <a:cubicBezTo>
                      <a:pt x="1372" y="703"/>
                      <a:pt x="1372" y="703"/>
                      <a:pt x="1372" y="703"/>
                    </a:cubicBezTo>
                    <a:cubicBezTo>
                      <a:pt x="1371" y="703"/>
                      <a:pt x="1371" y="703"/>
                      <a:pt x="1371" y="703"/>
                    </a:cubicBezTo>
                    <a:cubicBezTo>
                      <a:pt x="1370" y="703"/>
                      <a:pt x="1370" y="703"/>
                      <a:pt x="1370" y="703"/>
                    </a:cubicBezTo>
                    <a:close/>
                    <a:moveTo>
                      <a:pt x="1368" y="719"/>
                    </a:moveTo>
                    <a:cubicBezTo>
                      <a:pt x="1368" y="717"/>
                      <a:pt x="1368" y="717"/>
                      <a:pt x="1368" y="717"/>
                    </a:cubicBezTo>
                    <a:cubicBezTo>
                      <a:pt x="1368" y="714"/>
                      <a:pt x="1368" y="714"/>
                      <a:pt x="1368" y="714"/>
                    </a:cubicBezTo>
                    <a:cubicBezTo>
                      <a:pt x="1370" y="714"/>
                      <a:pt x="1370" y="714"/>
                      <a:pt x="1370" y="714"/>
                    </a:cubicBezTo>
                    <a:cubicBezTo>
                      <a:pt x="1376" y="714"/>
                      <a:pt x="1376" y="714"/>
                      <a:pt x="1376" y="714"/>
                    </a:cubicBezTo>
                    <a:cubicBezTo>
                      <a:pt x="1382" y="714"/>
                      <a:pt x="1382" y="714"/>
                      <a:pt x="1382" y="714"/>
                    </a:cubicBezTo>
                    <a:cubicBezTo>
                      <a:pt x="1390" y="714"/>
                      <a:pt x="1390" y="714"/>
                      <a:pt x="1390" y="714"/>
                    </a:cubicBezTo>
                    <a:cubicBezTo>
                      <a:pt x="1397" y="714"/>
                      <a:pt x="1397" y="714"/>
                      <a:pt x="1397" y="714"/>
                    </a:cubicBezTo>
                    <a:cubicBezTo>
                      <a:pt x="1401" y="714"/>
                      <a:pt x="1401" y="714"/>
                      <a:pt x="1401" y="714"/>
                    </a:cubicBezTo>
                    <a:cubicBezTo>
                      <a:pt x="1402" y="714"/>
                      <a:pt x="1402" y="714"/>
                      <a:pt x="1402" y="714"/>
                    </a:cubicBezTo>
                    <a:cubicBezTo>
                      <a:pt x="1403" y="714"/>
                      <a:pt x="1403" y="714"/>
                      <a:pt x="1403" y="714"/>
                    </a:cubicBezTo>
                    <a:cubicBezTo>
                      <a:pt x="1406" y="714"/>
                      <a:pt x="1406" y="714"/>
                      <a:pt x="1406" y="714"/>
                    </a:cubicBezTo>
                    <a:cubicBezTo>
                      <a:pt x="1409" y="714"/>
                      <a:pt x="1409" y="714"/>
                      <a:pt x="1409" y="714"/>
                    </a:cubicBezTo>
                    <a:cubicBezTo>
                      <a:pt x="1409" y="717"/>
                      <a:pt x="1409" y="717"/>
                      <a:pt x="1409" y="717"/>
                    </a:cubicBezTo>
                    <a:cubicBezTo>
                      <a:pt x="1409" y="720"/>
                      <a:pt x="1409" y="720"/>
                      <a:pt x="1409" y="720"/>
                    </a:cubicBezTo>
                    <a:cubicBezTo>
                      <a:pt x="1409" y="720"/>
                      <a:pt x="1409" y="720"/>
                      <a:pt x="1409" y="72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725"/>
                      <a:pt x="1409" y="725"/>
                      <a:pt x="1409" y="725"/>
                    </a:cubicBezTo>
                    <a:cubicBezTo>
                      <a:pt x="1408" y="725"/>
                      <a:pt x="1408" y="725"/>
                      <a:pt x="1408" y="725"/>
                    </a:cubicBezTo>
                    <a:cubicBezTo>
                      <a:pt x="1401" y="725"/>
                      <a:pt x="1401" y="725"/>
                      <a:pt x="1401" y="725"/>
                    </a:cubicBezTo>
                    <a:cubicBezTo>
                      <a:pt x="1393" y="724"/>
                      <a:pt x="1393" y="724"/>
                      <a:pt x="1393" y="724"/>
                    </a:cubicBezTo>
                    <a:cubicBezTo>
                      <a:pt x="1387" y="724"/>
                      <a:pt x="1387" y="724"/>
                      <a:pt x="1387" y="724"/>
                    </a:cubicBezTo>
                    <a:cubicBezTo>
                      <a:pt x="1381" y="724"/>
                      <a:pt x="1381" y="724"/>
                      <a:pt x="1381" y="724"/>
                    </a:cubicBezTo>
                    <a:cubicBezTo>
                      <a:pt x="1376" y="724"/>
                      <a:pt x="1376" y="724"/>
                      <a:pt x="1376" y="724"/>
                    </a:cubicBezTo>
                    <a:cubicBezTo>
                      <a:pt x="1373" y="724"/>
                      <a:pt x="1373" y="724"/>
                      <a:pt x="1373" y="724"/>
                    </a:cubicBezTo>
                    <a:cubicBezTo>
                      <a:pt x="1366" y="724"/>
                      <a:pt x="1366" y="724"/>
                      <a:pt x="1366" y="724"/>
                    </a:cubicBezTo>
                    <a:lnTo>
                      <a:pt x="1368" y="719"/>
                    </a:lnTo>
                    <a:close/>
                    <a:moveTo>
                      <a:pt x="1369" y="743"/>
                    </a:moveTo>
                    <a:cubicBezTo>
                      <a:pt x="1368" y="743"/>
                      <a:pt x="1368" y="743"/>
                      <a:pt x="1368" y="743"/>
                    </a:cubicBezTo>
                    <a:cubicBezTo>
                      <a:pt x="1367" y="745"/>
                      <a:pt x="1367" y="745"/>
                      <a:pt x="1367" y="745"/>
                    </a:cubicBezTo>
                    <a:cubicBezTo>
                      <a:pt x="1366" y="746"/>
                      <a:pt x="1366" y="746"/>
                      <a:pt x="1366" y="746"/>
                    </a:cubicBezTo>
                    <a:cubicBezTo>
                      <a:pt x="1364" y="748"/>
                      <a:pt x="1364" y="748"/>
                      <a:pt x="1364" y="748"/>
                    </a:cubicBezTo>
                    <a:cubicBezTo>
                      <a:pt x="1361" y="751"/>
                      <a:pt x="1361" y="751"/>
                      <a:pt x="1361" y="751"/>
                    </a:cubicBezTo>
                    <a:cubicBezTo>
                      <a:pt x="1361" y="751"/>
                      <a:pt x="1361" y="751"/>
                      <a:pt x="1361" y="751"/>
                    </a:cubicBezTo>
                    <a:cubicBezTo>
                      <a:pt x="1361" y="751"/>
                      <a:pt x="1361" y="751"/>
                      <a:pt x="1361" y="751"/>
                    </a:cubicBezTo>
                    <a:cubicBezTo>
                      <a:pt x="1362" y="749"/>
                      <a:pt x="1362" y="747"/>
                      <a:pt x="1362" y="746"/>
                    </a:cubicBezTo>
                    <a:cubicBezTo>
                      <a:pt x="1363" y="743"/>
                      <a:pt x="1363" y="743"/>
                      <a:pt x="1363" y="743"/>
                    </a:cubicBezTo>
                    <a:cubicBezTo>
                      <a:pt x="1363" y="742"/>
                      <a:pt x="1363" y="742"/>
                      <a:pt x="1363" y="742"/>
                    </a:cubicBezTo>
                    <a:cubicBezTo>
                      <a:pt x="1364" y="739"/>
                      <a:pt x="1364" y="739"/>
                      <a:pt x="1364" y="739"/>
                    </a:cubicBezTo>
                    <a:cubicBezTo>
                      <a:pt x="1365" y="735"/>
                      <a:pt x="1365" y="735"/>
                      <a:pt x="1365" y="735"/>
                    </a:cubicBezTo>
                    <a:lnTo>
                      <a:pt x="1369" y="743"/>
                    </a:lnTo>
                    <a:close/>
                    <a:moveTo>
                      <a:pt x="1349" y="709"/>
                    </a:moveTo>
                    <a:cubicBezTo>
                      <a:pt x="1349" y="708"/>
                      <a:pt x="1349" y="708"/>
                      <a:pt x="1349" y="708"/>
                    </a:cubicBezTo>
                    <a:cubicBezTo>
                      <a:pt x="1357" y="708"/>
                      <a:pt x="1357" y="708"/>
                      <a:pt x="1357" y="708"/>
                    </a:cubicBezTo>
                    <a:cubicBezTo>
                      <a:pt x="1359" y="708"/>
                      <a:pt x="1359" y="708"/>
                      <a:pt x="1359" y="708"/>
                    </a:cubicBezTo>
                    <a:cubicBezTo>
                      <a:pt x="1364" y="708"/>
                      <a:pt x="1364" y="708"/>
                      <a:pt x="1364" y="708"/>
                    </a:cubicBezTo>
                    <a:cubicBezTo>
                      <a:pt x="1364" y="709"/>
                      <a:pt x="1364" y="709"/>
                      <a:pt x="1364" y="709"/>
                    </a:cubicBezTo>
                    <a:cubicBezTo>
                      <a:pt x="1360" y="709"/>
                      <a:pt x="1360" y="709"/>
                      <a:pt x="1360" y="709"/>
                    </a:cubicBezTo>
                    <a:cubicBezTo>
                      <a:pt x="1357" y="709"/>
                      <a:pt x="1357" y="709"/>
                      <a:pt x="1357" y="709"/>
                    </a:cubicBezTo>
                    <a:lnTo>
                      <a:pt x="1349" y="709"/>
                    </a:lnTo>
                    <a:close/>
                    <a:moveTo>
                      <a:pt x="1355" y="730"/>
                    </a:moveTo>
                    <a:cubicBezTo>
                      <a:pt x="1352" y="719"/>
                      <a:pt x="1352" y="719"/>
                      <a:pt x="1352" y="719"/>
                    </a:cubicBezTo>
                    <a:cubicBezTo>
                      <a:pt x="1350" y="714"/>
                      <a:pt x="1350" y="714"/>
                      <a:pt x="1350" y="714"/>
                    </a:cubicBezTo>
                    <a:cubicBezTo>
                      <a:pt x="1352" y="714"/>
                      <a:pt x="1352" y="714"/>
                      <a:pt x="1352" y="714"/>
                    </a:cubicBezTo>
                    <a:cubicBezTo>
                      <a:pt x="1362" y="714"/>
                      <a:pt x="1362" y="714"/>
                      <a:pt x="1362" y="714"/>
                    </a:cubicBezTo>
                    <a:cubicBezTo>
                      <a:pt x="1363" y="714"/>
                      <a:pt x="1363" y="714"/>
                      <a:pt x="1363" y="714"/>
                    </a:cubicBezTo>
                    <a:cubicBezTo>
                      <a:pt x="1363" y="715"/>
                      <a:pt x="1363" y="715"/>
                      <a:pt x="1363" y="715"/>
                    </a:cubicBezTo>
                    <a:cubicBezTo>
                      <a:pt x="1363" y="718"/>
                      <a:pt x="1362" y="720"/>
                      <a:pt x="1362" y="723"/>
                    </a:cubicBezTo>
                    <a:cubicBezTo>
                      <a:pt x="1361" y="726"/>
                      <a:pt x="1361" y="726"/>
                      <a:pt x="1361" y="726"/>
                    </a:cubicBezTo>
                    <a:cubicBezTo>
                      <a:pt x="1361" y="726"/>
                      <a:pt x="1361" y="727"/>
                      <a:pt x="1361" y="727"/>
                    </a:cubicBezTo>
                    <a:cubicBezTo>
                      <a:pt x="1361" y="728"/>
                      <a:pt x="1361" y="728"/>
                      <a:pt x="1361" y="728"/>
                    </a:cubicBezTo>
                    <a:cubicBezTo>
                      <a:pt x="1360" y="730"/>
                      <a:pt x="1360" y="732"/>
                      <a:pt x="1359" y="735"/>
                    </a:cubicBezTo>
                    <a:cubicBezTo>
                      <a:pt x="1359" y="738"/>
                      <a:pt x="1359" y="738"/>
                      <a:pt x="1359" y="738"/>
                    </a:cubicBezTo>
                    <a:cubicBezTo>
                      <a:pt x="1358" y="739"/>
                      <a:pt x="1358" y="739"/>
                      <a:pt x="1358" y="739"/>
                    </a:cubicBezTo>
                    <a:cubicBezTo>
                      <a:pt x="1358" y="741"/>
                      <a:pt x="1358" y="741"/>
                      <a:pt x="1358" y="741"/>
                    </a:cubicBezTo>
                    <a:cubicBezTo>
                      <a:pt x="1357" y="737"/>
                      <a:pt x="1357" y="737"/>
                      <a:pt x="1357" y="737"/>
                    </a:cubicBezTo>
                    <a:cubicBezTo>
                      <a:pt x="1356" y="735"/>
                      <a:pt x="1356" y="735"/>
                      <a:pt x="1356" y="735"/>
                    </a:cubicBezTo>
                    <a:lnTo>
                      <a:pt x="1355" y="730"/>
                    </a:lnTo>
                    <a:close/>
                    <a:moveTo>
                      <a:pt x="1347" y="808"/>
                    </a:moveTo>
                    <a:cubicBezTo>
                      <a:pt x="1347" y="805"/>
                      <a:pt x="1347" y="805"/>
                      <a:pt x="1347" y="805"/>
                    </a:cubicBezTo>
                    <a:cubicBezTo>
                      <a:pt x="1348" y="802"/>
                      <a:pt x="1348" y="802"/>
                      <a:pt x="1348" y="802"/>
                    </a:cubicBezTo>
                    <a:cubicBezTo>
                      <a:pt x="1348" y="802"/>
                      <a:pt x="1348" y="802"/>
                      <a:pt x="1348" y="802"/>
                    </a:cubicBezTo>
                    <a:cubicBezTo>
                      <a:pt x="1349" y="800"/>
                      <a:pt x="1349" y="799"/>
                      <a:pt x="1350" y="797"/>
                    </a:cubicBezTo>
                    <a:cubicBezTo>
                      <a:pt x="1351" y="793"/>
                      <a:pt x="1351" y="793"/>
                      <a:pt x="1351" y="793"/>
                    </a:cubicBezTo>
                    <a:cubicBezTo>
                      <a:pt x="1351" y="791"/>
                      <a:pt x="1351" y="791"/>
                      <a:pt x="1351" y="791"/>
                    </a:cubicBezTo>
                    <a:cubicBezTo>
                      <a:pt x="1352" y="789"/>
                      <a:pt x="1352" y="789"/>
                      <a:pt x="1352" y="789"/>
                    </a:cubicBezTo>
                    <a:cubicBezTo>
                      <a:pt x="1352" y="787"/>
                      <a:pt x="1352" y="787"/>
                      <a:pt x="1352" y="787"/>
                    </a:cubicBezTo>
                    <a:cubicBezTo>
                      <a:pt x="1353" y="786"/>
                      <a:pt x="1353" y="786"/>
                      <a:pt x="1353" y="786"/>
                    </a:cubicBezTo>
                    <a:cubicBezTo>
                      <a:pt x="1353" y="785"/>
                      <a:pt x="1353" y="783"/>
                      <a:pt x="1354" y="782"/>
                    </a:cubicBezTo>
                    <a:cubicBezTo>
                      <a:pt x="1354" y="780"/>
                      <a:pt x="1354" y="780"/>
                      <a:pt x="1354" y="780"/>
                    </a:cubicBezTo>
                    <a:cubicBezTo>
                      <a:pt x="1355" y="778"/>
                      <a:pt x="1355" y="778"/>
                      <a:pt x="1355" y="778"/>
                    </a:cubicBezTo>
                    <a:cubicBezTo>
                      <a:pt x="1363" y="785"/>
                      <a:pt x="1363" y="785"/>
                      <a:pt x="1363" y="785"/>
                    </a:cubicBezTo>
                    <a:cubicBezTo>
                      <a:pt x="1372" y="792"/>
                      <a:pt x="1372" y="792"/>
                      <a:pt x="1372" y="792"/>
                    </a:cubicBezTo>
                    <a:cubicBezTo>
                      <a:pt x="1371" y="793"/>
                      <a:pt x="1371" y="793"/>
                      <a:pt x="1371" y="793"/>
                    </a:cubicBezTo>
                    <a:cubicBezTo>
                      <a:pt x="1369" y="794"/>
                      <a:pt x="1369" y="794"/>
                      <a:pt x="1369" y="794"/>
                    </a:cubicBezTo>
                    <a:cubicBezTo>
                      <a:pt x="1367" y="795"/>
                      <a:pt x="1367" y="795"/>
                      <a:pt x="1367" y="795"/>
                    </a:cubicBezTo>
                    <a:cubicBezTo>
                      <a:pt x="1364" y="797"/>
                      <a:pt x="1364" y="797"/>
                      <a:pt x="1364" y="797"/>
                    </a:cubicBezTo>
                    <a:cubicBezTo>
                      <a:pt x="1363" y="798"/>
                      <a:pt x="1363" y="798"/>
                      <a:pt x="1363" y="798"/>
                    </a:cubicBezTo>
                    <a:cubicBezTo>
                      <a:pt x="1361" y="799"/>
                      <a:pt x="1361" y="799"/>
                      <a:pt x="1361" y="799"/>
                    </a:cubicBezTo>
                    <a:cubicBezTo>
                      <a:pt x="1360" y="800"/>
                      <a:pt x="1360" y="800"/>
                      <a:pt x="1360" y="800"/>
                    </a:cubicBezTo>
                    <a:cubicBezTo>
                      <a:pt x="1359" y="800"/>
                      <a:pt x="1359" y="800"/>
                      <a:pt x="1359" y="800"/>
                    </a:cubicBezTo>
                    <a:cubicBezTo>
                      <a:pt x="1355" y="802"/>
                      <a:pt x="1355" y="802"/>
                      <a:pt x="1355" y="802"/>
                    </a:cubicBezTo>
                    <a:cubicBezTo>
                      <a:pt x="1352" y="805"/>
                      <a:pt x="1352" y="805"/>
                      <a:pt x="1352" y="805"/>
                    </a:cubicBezTo>
                    <a:cubicBezTo>
                      <a:pt x="1351" y="805"/>
                      <a:pt x="1351" y="805"/>
                      <a:pt x="1351" y="805"/>
                    </a:cubicBezTo>
                    <a:cubicBezTo>
                      <a:pt x="1349" y="806"/>
                      <a:pt x="1349" y="806"/>
                      <a:pt x="1349" y="806"/>
                    </a:cubicBezTo>
                    <a:cubicBezTo>
                      <a:pt x="1347" y="808"/>
                      <a:pt x="1347" y="808"/>
                      <a:pt x="1347" y="808"/>
                    </a:cubicBezTo>
                    <a:cubicBezTo>
                      <a:pt x="1347" y="808"/>
                      <a:pt x="1347" y="808"/>
                      <a:pt x="1347" y="808"/>
                    </a:cubicBezTo>
                    <a:close/>
                    <a:moveTo>
                      <a:pt x="1332" y="850"/>
                    </a:moveTo>
                    <a:cubicBezTo>
                      <a:pt x="1333" y="848"/>
                      <a:pt x="1333" y="848"/>
                      <a:pt x="1333" y="848"/>
                    </a:cubicBezTo>
                    <a:cubicBezTo>
                      <a:pt x="1334" y="846"/>
                      <a:pt x="1334" y="846"/>
                      <a:pt x="1334" y="846"/>
                    </a:cubicBezTo>
                    <a:cubicBezTo>
                      <a:pt x="1334" y="844"/>
                      <a:pt x="1335" y="843"/>
                      <a:pt x="1335" y="841"/>
                    </a:cubicBezTo>
                    <a:cubicBezTo>
                      <a:pt x="1337" y="838"/>
                      <a:pt x="1337" y="838"/>
                      <a:pt x="1337" y="838"/>
                    </a:cubicBezTo>
                    <a:cubicBezTo>
                      <a:pt x="1338" y="835"/>
                      <a:pt x="1338" y="835"/>
                      <a:pt x="1338" y="835"/>
                    </a:cubicBezTo>
                    <a:cubicBezTo>
                      <a:pt x="1338" y="833"/>
                      <a:pt x="1338" y="833"/>
                      <a:pt x="1338" y="833"/>
                    </a:cubicBezTo>
                    <a:cubicBezTo>
                      <a:pt x="1339" y="831"/>
                      <a:pt x="1339" y="831"/>
                      <a:pt x="1339" y="831"/>
                    </a:cubicBezTo>
                    <a:cubicBezTo>
                      <a:pt x="1340" y="830"/>
                      <a:pt x="1340" y="828"/>
                      <a:pt x="1340" y="827"/>
                    </a:cubicBezTo>
                    <a:cubicBezTo>
                      <a:pt x="1342" y="823"/>
                      <a:pt x="1342" y="823"/>
                      <a:pt x="1342" y="823"/>
                    </a:cubicBezTo>
                    <a:cubicBezTo>
                      <a:pt x="1343" y="819"/>
                      <a:pt x="1343" y="819"/>
                      <a:pt x="1343" y="819"/>
                    </a:cubicBezTo>
                    <a:cubicBezTo>
                      <a:pt x="1343" y="818"/>
                      <a:pt x="1343" y="818"/>
                      <a:pt x="1343" y="818"/>
                    </a:cubicBezTo>
                    <a:cubicBezTo>
                      <a:pt x="1353" y="826"/>
                      <a:pt x="1353" y="826"/>
                      <a:pt x="1353" y="826"/>
                    </a:cubicBezTo>
                    <a:cubicBezTo>
                      <a:pt x="1362" y="835"/>
                      <a:pt x="1362" y="835"/>
                      <a:pt x="1362" y="835"/>
                    </a:cubicBezTo>
                    <a:cubicBezTo>
                      <a:pt x="1362" y="835"/>
                      <a:pt x="1362" y="835"/>
                      <a:pt x="1362" y="835"/>
                    </a:cubicBezTo>
                    <a:cubicBezTo>
                      <a:pt x="1360" y="836"/>
                      <a:pt x="1360" y="836"/>
                      <a:pt x="1360" y="836"/>
                    </a:cubicBezTo>
                    <a:cubicBezTo>
                      <a:pt x="1357" y="838"/>
                      <a:pt x="1357" y="838"/>
                      <a:pt x="1357" y="838"/>
                    </a:cubicBezTo>
                    <a:cubicBezTo>
                      <a:pt x="1354" y="840"/>
                      <a:pt x="1354" y="840"/>
                      <a:pt x="1354" y="840"/>
                    </a:cubicBezTo>
                    <a:cubicBezTo>
                      <a:pt x="1350" y="842"/>
                      <a:pt x="1350" y="842"/>
                      <a:pt x="1350" y="842"/>
                    </a:cubicBezTo>
                    <a:cubicBezTo>
                      <a:pt x="1349" y="843"/>
                      <a:pt x="1349" y="843"/>
                      <a:pt x="1349" y="843"/>
                    </a:cubicBezTo>
                    <a:cubicBezTo>
                      <a:pt x="1347" y="844"/>
                      <a:pt x="1347" y="844"/>
                      <a:pt x="1347" y="844"/>
                    </a:cubicBezTo>
                    <a:cubicBezTo>
                      <a:pt x="1344" y="845"/>
                      <a:pt x="1344" y="845"/>
                      <a:pt x="1344" y="845"/>
                    </a:cubicBezTo>
                    <a:cubicBezTo>
                      <a:pt x="1342" y="847"/>
                      <a:pt x="1342" y="847"/>
                      <a:pt x="1342" y="847"/>
                    </a:cubicBezTo>
                    <a:cubicBezTo>
                      <a:pt x="1338" y="849"/>
                      <a:pt x="1338" y="849"/>
                      <a:pt x="1338" y="849"/>
                    </a:cubicBezTo>
                    <a:cubicBezTo>
                      <a:pt x="1336" y="851"/>
                      <a:pt x="1336" y="851"/>
                      <a:pt x="1336" y="851"/>
                    </a:cubicBezTo>
                    <a:cubicBezTo>
                      <a:pt x="1334" y="852"/>
                      <a:pt x="1334" y="852"/>
                      <a:pt x="1334" y="852"/>
                    </a:cubicBezTo>
                    <a:cubicBezTo>
                      <a:pt x="1331" y="854"/>
                      <a:pt x="1331" y="854"/>
                      <a:pt x="1331" y="854"/>
                    </a:cubicBezTo>
                    <a:lnTo>
                      <a:pt x="1332" y="850"/>
                    </a:lnTo>
                    <a:close/>
                    <a:moveTo>
                      <a:pt x="1314" y="893"/>
                    </a:moveTo>
                    <a:cubicBezTo>
                      <a:pt x="1315" y="891"/>
                      <a:pt x="1315" y="891"/>
                      <a:pt x="1315" y="891"/>
                    </a:cubicBezTo>
                    <a:cubicBezTo>
                      <a:pt x="1316" y="890"/>
                      <a:pt x="1316" y="890"/>
                      <a:pt x="1316" y="890"/>
                    </a:cubicBezTo>
                    <a:cubicBezTo>
                      <a:pt x="1317" y="887"/>
                      <a:pt x="1317" y="887"/>
                      <a:pt x="1317" y="887"/>
                    </a:cubicBezTo>
                    <a:cubicBezTo>
                      <a:pt x="1317" y="886"/>
                      <a:pt x="1317" y="886"/>
                      <a:pt x="1317" y="886"/>
                    </a:cubicBezTo>
                    <a:cubicBezTo>
                      <a:pt x="1319" y="882"/>
                      <a:pt x="1319" y="882"/>
                      <a:pt x="1319" y="882"/>
                    </a:cubicBezTo>
                    <a:cubicBezTo>
                      <a:pt x="1321" y="878"/>
                      <a:pt x="1321" y="878"/>
                      <a:pt x="1321" y="878"/>
                    </a:cubicBezTo>
                    <a:cubicBezTo>
                      <a:pt x="1322" y="876"/>
                      <a:pt x="1322" y="876"/>
                      <a:pt x="1322" y="876"/>
                    </a:cubicBezTo>
                    <a:cubicBezTo>
                      <a:pt x="1323" y="873"/>
                      <a:pt x="1323" y="873"/>
                      <a:pt x="1323" y="873"/>
                    </a:cubicBezTo>
                    <a:cubicBezTo>
                      <a:pt x="1324" y="872"/>
                      <a:pt x="1324" y="872"/>
                      <a:pt x="1324" y="872"/>
                    </a:cubicBezTo>
                    <a:cubicBezTo>
                      <a:pt x="1325" y="869"/>
                      <a:pt x="1325" y="869"/>
                      <a:pt x="1325" y="869"/>
                    </a:cubicBezTo>
                    <a:cubicBezTo>
                      <a:pt x="1325" y="868"/>
                      <a:pt x="1325" y="868"/>
                      <a:pt x="1325" y="868"/>
                    </a:cubicBezTo>
                    <a:cubicBezTo>
                      <a:pt x="1325" y="867"/>
                      <a:pt x="1325" y="867"/>
                      <a:pt x="1325" y="867"/>
                    </a:cubicBezTo>
                    <a:cubicBezTo>
                      <a:pt x="1327" y="864"/>
                      <a:pt x="1327" y="864"/>
                      <a:pt x="1327" y="864"/>
                    </a:cubicBezTo>
                    <a:cubicBezTo>
                      <a:pt x="1327" y="864"/>
                      <a:pt x="1327" y="864"/>
                      <a:pt x="1327" y="864"/>
                    </a:cubicBezTo>
                    <a:cubicBezTo>
                      <a:pt x="1336" y="870"/>
                      <a:pt x="1336" y="870"/>
                      <a:pt x="1336" y="870"/>
                    </a:cubicBezTo>
                    <a:cubicBezTo>
                      <a:pt x="1349" y="880"/>
                      <a:pt x="1349" y="880"/>
                      <a:pt x="1349" y="880"/>
                    </a:cubicBezTo>
                    <a:cubicBezTo>
                      <a:pt x="1347" y="881"/>
                      <a:pt x="1347" y="881"/>
                      <a:pt x="1347" y="881"/>
                    </a:cubicBezTo>
                    <a:cubicBezTo>
                      <a:pt x="1345" y="882"/>
                      <a:pt x="1345" y="882"/>
                      <a:pt x="1345" y="882"/>
                    </a:cubicBezTo>
                    <a:cubicBezTo>
                      <a:pt x="1342" y="883"/>
                      <a:pt x="1342" y="883"/>
                      <a:pt x="1342" y="883"/>
                    </a:cubicBezTo>
                    <a:cubicBezTo>
                      <a:pt x="1342" y="883"/>
                      <a:pt x="1342" y="883"/>
                      <a:pt x="1342" y="883"/>
                    </a:cubicBezTo>
                    <a:cubicBezTo>
                      <a:pt x="1340" y="884"/>
                      <a:pt x="1340" y="884"/>
                      <a:pt x="1340" y="884"/>
                    </a:cubicBezTo>
                    <a:cubicBezTo>
                      <a:pt x="1338" y="885"/>
                      <a:pt x="1338" y="885"/>
                      <a:pt x="1338" y="885"/>
                    </a:cubicBezTo>
                    <a:cubicBezTo>
                      <a:pt x="1336" y="886"/>
                      <a:pt x="1336" y="886"/>
                      <a:pt x="1336" y="886"/>
                    </a:cubicBezTo>
                    <a:cubicBezTo>
                      <a:pt x="1333" y="888"/>
                      <a:pt x="1333" y="888"/>
                      <a:pt x="1333" y="888"/>
                    </a:cubicBezTo>
                    <a:cubicBezTo>
                      <a:pt x="1331" y="889"/>
                      <a:pt x="1331" y="889"/>
                      <a:pt x="1331" y="889"/>
                    </a:cubicBezTo>
                    <a:cubicBezTo>
                      <a:pt x="1327" y="891"/>
                      <a:pt x="1327" y="891"/>
                      <a:pt x="1327" y="891"/>
                    </a:cubicBezTo>
                    <a:cubicBezTo>
                      <a:pt x="1324" y="892"/>
                      <a:pt x="1324" y="892"/>
                      <a:pt x="1324" y="892"/>
                    </a:cubicBezTo>
                    <a:cubicBezTo>
                      <a:pt x="1323" y="893"/>
                      <a:pt x="1323" y="893"/>
                      <a:pt x="1323" y="893"/>
                    </a:cubicBezTo>
                    <a:cubicBezTo>
                      <a:pt x="1320" y="894"/>
                      <a:pt x="1320" y="894"/>
                      <a:pt x="1320" y="894"/>
                    </a:cubicBezTo>
                    <a:cubicBezTo>
                      <a:pt x="1319" y="895"/>
                      <a:pt x="1319" y="895"/>
                      <a:pt x="1319" y="895"/>
                    </a:cubicBezTo>
                    <a:cubicBezTo>
                      <a:pt x="1317" y="896"/>
                      <a:pt x="1317" y="896"/>
                      <a:pt x="1317" y="896"/>
                    </a:cubicBezTo>
                    <a:cubicBezTo>
                      <a:pt x="1312" y="898"/>
                      <a:pt x="1312" y="898"/>
                      <a:pt x="1312" y="898"/>
                    </a:cubicBezTo>
                    <a:cubicBezTo>
                      <a:pt x="1312" y="896"/>
                      <a:pt x="1313" y="895"/>
                      <a:pt x="1314" y="893"/>
                    </a:cubicBezTo>
                    <a:close/>
                    <a:moveTo>
                      <a:pt x="1300" y="921"/>
                    </a:moveTo>
                    <a:cubicBezTo>
                      <a:pt x="1301" y="920"/>
                      <a:pt x="1301" y="920"/>
                      <a:pt x="1301" y="920"/>
                    </a:cubicBezTo>
                    <a:cubicBezTo>
                      <a:pt x="1302" y="919"/>
                      <a:pt x="1302" y="919"/>
                      <a:pt x="1302" y="919"/>
                    </a:cubicBezTo>
                    <a:cubicBezTo>
                      <a:pt x="1303" y="917"/>
                      <a:pt x="1303" y="917"/>
                      <a:pt x="1303" y="917"/>
                    </a:cubicBezTo>
                    <a:cubicBezTo>
                      <a:pt x="1304" y="913"/>
                      <a:pt x="1304" y="913"/>
                      <a:pt x="1304" y="913"/>
                    </a:cubicBezTo>
                    <a:cubicBezTo>
                      <a:pt x="1305" y="912"/>
                      <a:pt x="1305" y="912"/>
                      <a:pt x="1305" y="912"/>
                    </a:cubicBezTo>
                    <a:cubicBezTo>
                      <a:pt x="1305" y="911"/>
                      <a:pt x="1305" y="911"/>
                      <a:pt x="1305" y="911"/>
                    </a:cubicBezTo>
                    <a:cubicBezTo>
                      <a:pt x="1306" y="910"/>
                      <a:pt x="1306" y="910"/>
                      <a:pt x="1306" y="910"/>
                    </a:cubicBezTo>
                    <a:cubicBezTo>
                      <a:pt x="1307" y="908"/>
                      <a:pt x="1307" y="908"/>
                      <a:pt x="1307" y="908"/>
                    </a:cubicBezTo>
                    <a:cubicBezTo>
                      <a:pt x="1316" y="914"/>
                      <a:pt x="1316" y="914"/>
                      <a:pt x="1316" y="914"/>
                    </a:cubicBezTo>
                    <a:cubicBezTo>
                      <a:pt x="1327" y="922"/>
                      <a:pt x="1327" y="922"/>
                      <a:pt x="1327" y="922"/>
                    </a:cubicBezTo>
                    <a:cubicBezTo>
                      <a:pt x="1324" y="922"/>
                      <a:pt x="1324" y="922"/>
                      <a:pt x="1324" y="922"/>
                    </a:cubicBezTo>
                    <a:cubicBezTo>
                      <a:pt x="1322" y="922"/>
                      <a:pt x="1322" y="922"/>
                      <a:pt x="1322" y="922"/>
                    </a:cubicBezTo>
                    <a:cubicBezTo>
                      <a:pt x="1321" y="922"/>
                      <a:pt x="1321" y="922"/>
                      <a:pt x="1321" y="922"/>
                    </a:cubicBezTo>
                    <a:cubicBezTo>
                      <a:pt x="1321" y="922"/>
                      <a:pt x="1321" y="922"/>
                      <a:pt x="1321" y="922"/>
                    </a:cubicBezTo>
                    <a:cubicBezTo>
                      <a:pt x="1319" y="922"/>
                      <a:pt x="1319" y="922"/>
                      <a:pt x="1319" y="922"/>
                    </a:cubicBezTo>
                    <a:cubicBezTo>
                      <a:pt x="1317" y="922"/>
                      <a:pt x="1317" y="922"/>
                      <a:pt x="1317" y="922"/>
                    </a:cubicBezTo>
                    <a:cubicBezTo>
                      <a:pt x="1315" y="922"/>
                      <a:pt x="1315" y="922"/>
                      <a:pt x="1315" y="922"/>
                    </a:cubicBezTo>
                    <a:cubicBezTo>
                      <a:pt x="1313" y="922"/>
                      <a:pt x="1313" y="922"/>
                      <a:pt x="1313" y="922"/>
                    </a:cubicBezTo>
                    <a:cubicBezTo>
                      <a:pt x="1308" y="922"/>
                      <a:pt x="1308" y="922"/>
                      <a:pt x="1308" y="922"/>
                    </a:cubicBezTo>
                    <a:cubicBezTo>
                      <a:pt x="1305" y="922"/>
                      <a:pt x="1305" y="922"/>
                      <a:pt x="1305" y="922"/>
                    </a:cubicBezTo>
                    <a:cubicBezTo>
                      <a:pt x="1303" y="922"/>
                      <a:pt x="1303" y="922"/>
                      <a:pt x="1303" y="922"/>
                    </a:cubicBezTo>
                    <a:cubicBezTo>
                      <a:pt x="1301" y="922"/>
                      <a:pt x="1301" y="922"/>
                      <a:pt x="1301" y="922"/>
                    </a:cubicBezTo>
                    <a:cubicBezTo>
                      <a:pt x="1301" y="922"/>
                      <a:pt x="1301" y="922"/>
                      <a:pt x="1301" y="922"/>
                    </a:cubicBezTo>
                    <a:cubicBezTo>
                      <a:pt x="1301" y="922"/>
                      <a:pt x="1301" y="922"/>
                      <a:pt x="1301" y="922"/>
                    </a:cubicBezTo>
                    <a:cubicBezTo>
                      <a:pt x="1301" y="922"/>
                      <a:pt x="1301" y="922"/>
                      <a:pt x="1301" y="922"/>
                    </a:cubicBezTo>
                    <a:cubicBezTo>
                      <a:pt x="1300" y="922"/>
                      <a:pt x="1300" y="922"/>
                      <a:pt x="1300" y="922"/>
                    </a:cubicBezTo>
                    <a:lnTo>
                      <a:pt x="1300" y="921"/>
                    </a:lnTo>
                    <a:close/>
                    <a:moveTo>
                      <a:pt x="1299" y="1008"/>
                    </a:moveTo>
                    <a:cubicBezTo>
                      <a:pt x="1295" y="1008"/>
                      <a:pt x="1295" y="1008"/>
                      <a:pt x="1295" y="1008"/>
                    </a:cubicBezTo>
                    <a:cubicBezTo>
                      <a:pt x="1293" y="1008"/>
                      <a:pt x="1293" y="1008"/>
                      <a:pt x="1293" y="1008"/>
                    </a:cubicBezTo>
                    <a:cubicBezTo>
                      <a:pt x="1294" y="1007"/>
                      <a:pt x="1294" y="1007"/>
                      <a:pt x="1294" y="1007"/>
                    </a:cubicBezTo>
                    <a:cubicBezTo>
                      <a:pt x="1297" y="1006"/>
                      <a:pt x="1297" y="1006"/>
                      <a:pt x="1297" y="1006"/>
                    </a:cubicBezTo>
                    <a:cubicBezTo>
                      <a:pt x="1302" y="1001"/>
                      <a:pt x="1302" y="1001"/>
                      <a:pt x="1302" y="1001"/>
                    </a:cubicBezTo>
                    <a:cubicBezTo>
                      <a:pt x="1303" y="1008"/>
                      <a:pt x="1303" y="1008"/>
                      <a:pt x="1303" y="1008"/>
                    </a:cubicBezTo>
                    <a:lnTo>
                      <a:pt x="1299" y="1008"/>
                    </a:lnTo>
                    <a:close/>
                    <a:moveTo>
                      <a:pt x="1300" y="1016"/>
                    </a:moveTo>
                    <a:cubicBezTo>
                      <a:pt x="1300" y="1017"/>
                      <a:pt x="1300" y="1017"/>
                      <a:pt x="1300" y="1017"/>
                    </a:cubicBezTo>
                    <a:cubicBezTo>
                      <a:pt x="1300" y="1017"/>
                      <a:pt x="1300" y="1017"/>
                      <a:pt x="1300" y="1017"/>
                    </a:cubicBezTo>
                    <a:cubicBezTo>
                      <a:pt x="1299" y="1016"/>
                      <a:pt x="1299" y="1016"/>
                      <a:pt x="1299" y="1016"/>
                    </a:cubicBezTo>
                    <a:cubicBezTo>
                      <a:pt x="1299" y="1016"/>
                      <a:pt x="1299" y="1016"/>
                      <a:pt x="1299" y="1016"/>
                    </a:cubicBezTo>
                    <a:lnTo>
                      <a:pt x="1300" y="1016"/>
                    </a:lnTo>
                    <a:close/>
                    <a:moveTo>
                      <a:pt x="1293" y="961"/>
                    </a:moveTo>
                    <a:cubicBezTo>
                      <a:pt x="1291" y="963"/>
                      <a:pt x="1291" y="963"/>
                      <a:pt x="1291" y="963"/>
                    </a:cubicBezTo>
                    <a:cubicBezTo>
                      <a:pt x="1286" y="956"/>
                      <a:pt x="1286" y="956"/>
                      <a:pt x="1286" y="956"/>
                    </a:cubicBezTo>
                    <a:cubicBezTo>
                      <a:pt x="1288" y="956"/>
                      <a:pt x="1288" y="956"/>
                      <a:pt x="1288" y="956"/>
                    </a:cubicBezTo>
                    <a:cubicBezTo>
                      <a:pt x="1296" y="956"/>
                      <a:pt x="1296" y="956"/>
                      <a:pt x="1296" y="956"/>
                    </a:cubicBezTo>
                    <a:lnTo>
                      <a:pt x="1293" y="961"/>
                    </a:lnTo>
                    <a:close/>
                    <a:moveTo>
                      <a:pt x="1297" y="964"/>
                    </a:moveTo>
                    <a:cubicBezTo>
                      <a:pt x="1299" y="961"/>
                      <a:pt x="1299" y="961"/>
                      <a:pt x="1299" y="961"/>
                    </a:cubicBezTo>
                    <a:cubicBezTo>
                      <a:pt x="1299" y="966"/>
                      <a:pt x="1299" y="966"/>
                      <a:pt x="1299" y="966"/>
                    </a:cubicBezTo>
                    <a:cubicBezTo>
                      <a:pt x="1299" y="971"/>
                      <a:pt x="1299" y="971"/>
                      <a:pt x="1299" y="971"/>
                    </a:cubicBezTo>
                    <a:cubicBezTo>
                      <a:pt x="1299" y="974"/>
                      <a:pt x="1299" y="974"/>
                      <a:pt x="1299" y="974"/>
                    </a:cubicBezTo>
                    <a:cubicBezTo>
                      <a:pt x="1294" y="968"/>
                      <a:pt x="1294" y="968"/>
                      <a:pt x="1294" y="968"/>
                    </a:cubicBezTo>
                    <a:cubicBezTo>
                      <a:pt x="1295" y="967"/>
                      <a:pt x="1295" y="967"/>
                      <a:pt x="1295" y="967"/>
                    </a:cubicBezTo>
                    <a:lnTo>
                      <a:pt x="1297" y="964"/>
                    </a:lnTo>
                    <a:close/>
                    <a:moveTo>
                      <a:pt x="1291" y="972"/>
                    </a:moveTo>
                    <a:cubicBezTo>
                      <a:pt x="1296" y="979"/>
                      <a:pt x="1296" y="979"/>
                      <a:pt x="1296" y="979"/>
                    </a:cubicBezTo>
                    <a:cubicBezTo>
                      <a:pt x="1295" y="979"/>
                      <a:pt x="1295" y="979"/>
                      <a:pt x="1295" y="979"/>
                    </a:cubicBezTo>
                    <a:cubicBezTo>
                      <a:pt x="1287" y="979"/>
                      <a:pt x="1287" y="979"/>
                      <a:pt x="1287" y="979"/>
                    </a:cubicBezTo>
                    <a:cubicBezTo>
                      <a:pt x="1286" y="979"/>
                      <a:pt x="1286" y="979"/>
                      <a:pt x="1286" y="979"/>
                    </a:cubicBezTo>
                    <a:cubicBezTo>
                      <a:pt x="1286" y="979"/>
                      <a:pt x="1286" y="979"/>
                      <a:pt x="1286" y="979"/>
                    </a:cubicBezTo>
                    <a:cubicBezTo>
                      <a:pt x="1290" y="974"/>
                      <a:pt x="1290" y="974"/>
                      <a:pt x="1290" y="974"/>
                    </a:cubicBezTo>
                    <a:lnTo>
                      <a:pt x="1291" y="972"/>
                    </a:lnTo>
                    <a:close/>
                    <a:moveTo>
                      <a:pt x="1286" y="984"/>
                    </a:moveTo>
                    <a:cubicBezTo>
                      <a:pt x="1292" y="984"/>
                      <a:pt x="1292" y="984"/>
                      <a:pt x="1292" y="984"/>
                    </a:cubicBezTo>
                    <a:cubicBezTo>
                      <a:pt x="1294" y="984"/>
                      <a:pt x="1294" y="984"/>
                      <a:pt x="1294" y="984"/>
                    </a:cubicBezTo>
                    <a:cubicBezTo>
                      <a:pt x="1293" y="985"/>
                      <a:pt x="1293" y="985"/>
                      <a:pt x="1293" y="985"/>
                    </a:cubicBezTo>
                    <a:cubicBezTo>
                      <a:pt x="1289" y="988"/>
                      <a:pt x="1289" y="988"/>
                      <a:pt x="1289" y="988"/>
                    </a:cubicBezTo>
                    <a:cubicBezTo>
                      <a:pt x="1285" y="991"/>
                      <a:pt x="1285" y="991"/>
                      <a:pt x="1285" y="991"/>
                    </a:cubicBezTo>
                    <a:cubicBezTo>
                      <a:pt x="1284" y="984"/>
                      <a:pt x="1284" y="984"/>
                      <a:pt x="1284" y="984"/>
                    </a:cubicBezTo>
                    <a:lnTo>
                      <a:pt x="1286" y="984"/>
                    </a:lnTo>
                    <a:close/>
                    <a:moveTo>
                      <a:pt x="1287" y="1003"/>
                    </a:moveTo>
                    <a:cubicBezTo>
                      <a:pt x="1287" y="1000"/>
                      <a:pt x="1287" y="1000"/>
                      <a:pt x="1287" y="1000"/>
                    </a:cubicBezTo>
                    <a:cubicBezTo>
                      <a:pt x="1286" y="997"/>
                      <a:pt x="1286" y="997"/>
                      <a:pt x="1286" y="997"/>
                    </a:cubicBezTo>
                    <a:cubicBezTo>
                      <a:pt x="1287" y="996"/>
                      <a:pt x="1287" y="996"/>
                      <a:pt x="1287" y="996"/>
                    </a:cubicBezTo>
                    <a:cubicBezTo>
                      <a:pt x="1293" y="991"/>
                      <a:pt x="1293" y="991"/>
                      <a:pt x="1293" y="991"/>
                    </a:cubicBezTo>
                    <a:cubicBezTo>
                      <a:pt x="1294" y="991"/>
                      <a:pt x="1294" y="991"/>
                      <a:pt x="1294" y="991"/>
                    </a:cubicBezTo>
                    <a:cubicBezTo>
                      <a:pt x="1293" y="992"/>
                      <a:pt x="1293" y="992"/>
                      <a:pt x="1293" y="992"/>
                    </a:cubicBezTo>
                    <a:cubicBezTo>
                      <a:pt x="1289" y="999"/>
                      <a:pt x="1289" y="999"/>
                      <a:pt x="1289" y="999"/>
                    </a:cubicBezTo>
                    <a:cubicBezTo>
                      <a:pt x="1288" y="1001"/>
                      <a:pt x="1288" y="1001"/>
                      <a:pt x="1288" y="1001"/>
                    </a:cubicBezTo>
                    <a:lnTo>
                      <a:pt x="1287" y="1003"/>
                    </a:lnTo>
                    <a:close/>
                    <a:moveTo>
                      <a:pt x="1288" y="1015"/>
                    </a:moveTo>
                    <a:cubicBezTo>
                      <a:pt x="1287" y="1016"/>
                      <a:pt x="1287" y="1016"/>
                      <a:pt x="1287" y="1016"/>
                    </a:cubicBezTo>
                    <a:cubicBezTo>
                      <a:pt x="1286" y="1016"/>
                      <a:pt x="1286" y="1016"/>
                      <a:pt x="1286" y="1016"/>
                    </a:cubicBezTo>
                    <a:cubicBezTo>
                      <a:pt x="1286" y="1015"/>
                      <a:pt x="1286" y="1015"/>
                      <a:pt x="1286" y="1015"/>
                    </a:cubicBezTo>
                    <a:cubicBezTo>
                      <a:pt x="1287" y="1014"/>
                      <a:pt x="1287" y="1014"/>
                      <a:pt x="1287" y="1014"/>
                    </a:cubicBezTo>
                    <a:lnTo>
                      <a:pt x="1288" y="1015"/>
                    </a:lnTo>
                    <a:close/>
                    <a:moveTo>
                      <a:pt x="1299" y="991"/>
                    </a:moveTo>
                    <a:cubicBezTo>
                      <a:pt x="1300" y="990"/>
                      <a:pt x="1300" y="990"/>
                      <a:pt x="1300" y="990"/>
                    </a:cubicBezTo>
                    <a:cubicBezTo>
                      <a:pt x="1300" y="992"/>
                      <a:pt x="1300" y="992"/>
                      <a:pt x="1300" y="992"/>
                    </a:cubicBezTo>
                    <a:cubicBezTo>
                      <a:pt x="1301" y="995"/>
                      <a:pt x="1301" y="995"/>
                      <a:pt x="1301" y="995"/>
                    </a:cubicBezTo>
                    <a:cubicBezTo>
                      <a:pt x="1299" y="997"/>
                      <a:pt x="1299" y="997"/>
                      <a:pt x="1299" y="997"/>
                    </a:cubicBezTo>
                    <a:cubicBezTo>
                      <a:pt x="1294" y="1001"/>
                      <a:pt x="1294" y="1001"/>
                      <a:pt x="1294" y="1001"/>
                    </a:cubicBezTo>
                    <a:cubicBezTo>
                      <a:pt x="1297" y="995"/>
                      <a:pt x="1297" y="995"/>
                      <a:pt x="1297" y="995"/>
                    </a:cubicBezTo>
                    <a:lnTo>
                      <a:pt x="1299" y="991"/>
                    </a:lnTo>
                    <a:close/>
                    <a:moveTo>
                      <a:pt x="1295" y="938"/>
                    </a:moveTo>
                    <a:cubicBezTo>
                      <a:pt x="1295" y="937"/>
                      <a:pt x="1295" y="937"/>
                      <a:pt x="1295" y="937"/>
                    </a:cubicBezTo>
                    <a:cubicBezTo>
                      <a:pt x="1296" y="936"/>
                      <a:pt x="1296" y="936"/>
                      <a:pt x="1296" y="936"/>
                    </a:cubicBezTo>
                    <a:cubicBezTo>
                      <a:pt x="1298" y="933"/>
                      <a:pt x="1298" y="933"/>
                      <a:pt x="1298" y="933"/>
                    </a:cubicBezTo>
                    <a:cubicBezTo>
                      <a:pt x="1299" y="932"/>
                      <a:pt x="1299" y="932"/>
                      <a:pt x="1299" y="932"/>
                    </a:cubicBezTo>
                    <a:cubicBezTo>
                      <a:pt x="1299" y="934"/>
                      <a:pt x="1299" y="934"/>
                      <a:pt x="1299" y="934"/>
                    </a:cubicBezTo>
                    <a:cubicBezTo>
                      <a:pt x="1299" y="938"/>
                      <a:pt x="1299" y="938"/>
                      <a:pt x="1299" y="938"/>
                    </a:cubicBezTo>
                    <a:cubicBezTo>
                      <a:pt x="1299" y="940"/>
                      <a:pt x="1299" y="940"/>
                      <a:pt x="1299" y="940"/>
                    </a:cubicBezTo>
                    <a:cubicBezTo>
                      <a:pt x="1299" y="941"/>
                      <a:pt x="1299" y="941"/>
                      <a:pt x="1299" y="941"/>
                    </a:cubicBezTo>
                    <a:cubicBezTo>
                      <a:pt x="1299" y="942"/>
                      <a:pt x="1299" y="942"/>
                      <a:pt x="1299" y="942"/>
                    </a:cubicBezTo>
                    <a:cubicBezTo>
                      <a:pt x="1297" y="943"/>
                      <a:pt x="1297" y="943"/>
                      <a:pt x="1297" y="943"/>
                    </a:cubicBezTo>
                    <a:cubicBezTo>
                      <a:pt x="1294" y="939"/>
                      <a:pt x="1294" y="939"/>
                      <a:pt x="1294" y="939"/>
                    </a:cubicBezTo>
                    <a:lnTo>
                      <a:pt x="1295" y="938"/>
                    </a:lnTo>
                    <a:close/>
                    <a:moveTo>
                      <a:pt x="1295" y="949"/>
                    </a:moveTo>
                    <a:cubicBezTo>
                      <a:pt x="1295" y="949"/>
                      <a:pt x="1295" y="949"/>
                      <a:pt x="1295" y="949"/>
                    </a:cubicBezTo>
                    <a:cubicBezTo>
                      <a:pt x="1296" y="950"/>
                      <a:pt x="1296" y="950"/>
                      <a:pt x="1296" y="950"/>
                    </a:cubicBezTo>
                    <a:cubicBezTo>
                      <a:pt x="1296" y="951"/>
                      <a:pt x="1296" y="951"/>
                      <a:pt x="1296" y="951"/>
                    </a:cubicBezTo>
                    <a:cubicBezTo>
                      <a:pt x="1292" y="951"/>
                      <a:pt x="1292" y="951"/>
                      <a:pt x="1292" y="951"/>
                    </a:cubicBezTo>
                    <a:lnTo>
                      <a:pt x="1295" y="949"/>
                    </a:lnTo>
                    <a:close/>
                    <a:moveTo>
                      <a:pt x="1291" y="946"/>
                    </a:moveTo>
                    <a:cubicBezTo>
                      <a:pt x="1288" y="947"/>
                      <a:pt x="1288" y="947"/>
                      <a:pt x="1288" y="947"/>
                    </a:cubicBezTo>
                    <a:cubicBezTo>
                      <a:pt x="1290" y="944"/>
                      <a:pt x="1290" y="944"/>
                      <a:pt x="1290" y="944"/>
                    </a:cubicBezTo>
                    <a:cubicBezTo>
                      <a:pt x="1291" y="943"/>
                      <a:pt x="1291" y="943"/>
                      <a:pt x="1291" y="943"/>
                    </a:cubicBezTo>
                    <a:cubicBezTo>
                      <a:pt x="1292" y="945"/>
                      <a:pt x="1292" y="945"/>
                      <a:pt x="1292" y="945"/>
                    </a:cubicBezTo>
                    <a:lnTo>
                      <a:pt x="1291" y="946"/>
                    </a:lnTo>
                    <a:close/>
                    <a:moveTo>
                      <a:pt x="1287" y="927"/>
                    </a:moveTo>
                    <a:cubicBezTo>
                      <a:pt x="1292" y="927"/>
                      <a:pt x="1292" y="927"/>
                      <a:pt x="1292" y="927"/>
                    </a:cubicBezTo>
                    <a:cubicBezTo>
                      <a:pt x="1290" y="930"/>
                      <a:pt x="1290" y="930"/>
                      <a:pt x="1290" y="930"/>
                    </a:cubicBezTo>
                    <a:cubicBezTo>
                      <a:pt x="1289" y="931"/>
                      <a:pt x="1289" y="931"/>
                      <a:pt x="1289" y="931"/>
                    </a:cubicBezTo>
                    <a:cubicBezTo>
                      <a:pt x="1289" y="932"/>
                      <a:pt x="1289" y="932"/>
                      <a:pt x="1289" y="932"/>
                    </a:cubicBezTo>
                    <a:cubicBezTo>
                      <a:pt x="1289" y="932"/>
                      <a:pt x="1289" y="932"/>
                      <a:pt x="1289" y="932"/>
                    </a:cubicBezTo>
                    <a:cubicBezTo>
                      <a:pt x="1289" y="932"/>
                      <a:pt x="1289" y="932"/>
                      <a:pt x="1289" y="932"/>
                    </a:cubicBezTo>
                    <a:cubicBezTo>
                      <a:pt x="1287" y="929"/>
                      <a:pt x="1287" y="929"/>
                      <a:pt x="1287" y="929"/>
                    </a:cubicBezTo>
                    <a:cubicBezTo>
                      <a:pt x="1286" y="927"/>
                      <a:pt x="1286" y="927"/>
                      <a:pt x="1286" y="927"/>
                    </a:cubicBezTo>
                    <a:lnTo>
                      <a:pt x="1287" y="927"/>
                    </a:lnTo>
                    <a:close/>
                    <a:moveTo>
                      <a:pt x="1283" y="938"/>
                    </a:moveTo>
                    <a:cubicBezTo>
                      <a:pt x="1283" y="935"/>
                      <a:pt x="1283" y="935"/>
                      <a:pt x="1283" y="935"/>
                    </a:cubicBezTo>
                    <a:cubicBezTo>
                      <a:pt x="1283" y="932"/>
                      <a:pt x="1283" y="932"/>
                      <a:pt x="1283" y="932"/>
                    </a:cubicBezTo>
                    <a:cubicBezTo>
                      <a:pt x="1287" y="937"/>
                      <a:pt x="1287" y="937"/>
                      <a:pt x="1287" y="937"/>
                    </a:cubicBezTo>
                    <a:cubicBezTo>
                      <a:pt x="1286" y="938"/>
                      <a:pt x="1286" y="938"/>
                      <a:pt x="1286" y="938"/>
                    </a:cubicBezTo>
                    <a:cubicBezTo>
                      <a:pt x="1285" y="940"/>
                      <a:pt x="1285" y="940"/>
                      <a:pt x="1285" y="940"/>
                    </a:cubicBezTo>
                    <a:cubicBezTo>
                      <a:pt x="1283" y="943"/>
                      <a:pt x="1283" y="943"/>
                      <a:pt x="1283" y="943"/>
                    </a:cubicBezTo>
                    <a:lnTo>
                      <a:pt x="1283" y="938"/>
                    </a:lnTo>
                    <a:close/>
                    <a:moveTo>
                      <a:pt x="1283" y="968"/>
                    </a:moveTo>
                    <a:cubicBezTo>
                      <a:pt x="1283" y="963"/>
                      <a:pt x="1283" y="963"/>
                      <a:pt x="1283" y="963"/>
                    </a:cubicBezTo>
                    <a:cubicBezTo>
                      <a:pt x="1283" y="961"/>
                      <a:pt x="1283" y="961"/>
                      <a:pt x="1283" y="961"/>
                    </a:cubicBezTo>
                    <a:cubicBezTo>
                      <a:pt x="1288" y="968"/>
                      <a:pt x="1288" y="968"/>
                      <a:pt x="1288" y="968"/>
                    </a:cubicBezTo>
                    <a:cubicBezTo>
                      <a:pt x="1288" y="968"/>
                      <a:pt x="1288" y="968"/>
                      <a:pt x="1288" y="968"/>
                    </a:cubicBezTo>
                    <a:cubicBezTo>
                      <a:pt x="1286" y="970"/>
                      <a:pt x="1286" y="970"/>
                      <a:pt x="1286" y="970"/>
                    </a:cubicBezTo>
                    <a:cubicBezTo>
                      <a:pt x="1283" y="974"/>
                      <a:pt x="1283" y="974"/>
                      <a:pt x="1283" y="974"/>
                    </a:cubicBezTo>
                    <a:lnTo>
                      <a:pt x="1283" y="968"/>
                    </a:lnTo>
                    <a:close/>
                    <a:moveTo>
                      <a:pt x="1274" y="998"/>
                    </a:moveTo>
                    <a:cubicBezTo>
                      <a:pt x="1276" y="994"/>
                      <a:pt x="1276" y="994"/>
                      <a:pt x="1276" y="994"/>
                    </a:cubicBezTo>
                    <a:cubicBezTo>
                      <a:pt x="1278" y="991"/>
                      <a:pt x="1278" y="991"/>
                      <a:pt x="1278" y="991"/>
                    </a:cubicBezTo>
                    <a:cubicBezTo>
                      <a:pt x="1279" y="989"/>
                      <a:pt x="1279" y="989"/>
                      <a:pt x="1279" y="989"/>
                    </a:cubicBezTo>
                    <a:cubicBezTo>
                      <a:pt x="1279" y="989"/>
                      <a:pt x="1279" y="989"/>
                      <a:pt x="1279" y="989"/>
                    </a:cubicBezTo>
                    <a:cubicBezTo>
                      <a:pt x="1279" y="989"/>
                      <a:pt x="1279" y="989"/>
                      <a:pt x="1279" y="989"/>
                    </a:cubicBezTo>
                    <a:cubicBezTo>
                      <a:pt x="1280" y="994"/>
                      <a:pt x="1280" y="994"/>
                      <a:pt x="1280" y="994"/>
                    </a:cubicBezTo>
                    <a:cubicBezTo>
                      <a:pt x="1280" y="994"/>
                      <a:pt x="1280" y="994"/>
                      <a:pt x="1280" y="994"/>
                    </a:cubicBezTo>
                    <a:cubicBezTo>
                      <a:pt x="1279" y="996"/>
                      <a:pt x="1279" y="996"/>
                      <a:pt x="1279" y="996"/>
                    </a:cubicBezTo>
                    <a:cubicBezTo>
                      <a:pt x="1274" y="999"/>
                      <a:pt x="1274" y="999"/>
                      <a:pt x="1274" y="999"/>
                    </a:cubicBezTo>
                    <a:cubicBezTo>
                      <a:pt x="1272" y="1001"/>
                      <a:pt x="1272" y="1001"/>
                      <a:pt x="1272" y="1001"/>
                    </a:cubicBezTo>
                    <a:lnTo>
                      <a:pt x="1274" y="998"/>
                    </a:lnTo>
                    <a:close/>
                    <a:moveTo>
                      <a:pt x="1271" y="1008"/>
                    </a:moveTo>
                    <a:cubicBezTo>
                      <a:pt x="1274" y="1006"/>
                      <a:pt x="1274" y="1006"/>
                      <a:pt x="1274" y="1006"/>
                    </a:cubicBezTo>
                    <a:cubicBezTo>
                      <a:pt x="1276" y="1005"/>
                      <a:pt x="1276" y="1005"/>
                      <a:pt x="1276" y="1005"/>
                    </a:cubicBezTo>
                    <a:cubicBezTo>
                      <a:pt x="1278" y="1003"/>
                      <a:pt x="1278" y="1003"/>
                      <a:pt x="1278" y="1003"/>
                    </a:cubicBezTo>
                    <a:cubicBezTo>
                      <a:pt x="1282" y="1000"/>
                      <a:pt x="1282" y="1000"/>
                      <a:pt x="1282" y="1000"/>
                    </a:cubicBezTo>
                    <a:cubicBezTo>
                      <a:pt x="1283" y="1007"/>
                      <a:pt x="1283" y="1007"/>
                      <a:pt x="1283" y="1007"/>
                    </a:cubicBezTo>
                    <a:cubicBezTo>
                      <a:pt x="1283" y="1008"/>
                      <a:pt x="1283" y="1008"/>
                      <a:pt x="1283" y="1008"/>
                    </a:cubicBezTo>
                    <a:cubicBezTo>
                      <a:pt x="1279" y="1008"/>
                      <a:pt x="1279" y="1008"/>
                      <a:pt x="1279" y="1008"/>
                    </a:cubicBezTo>
                    <a:cubicBezTo>
                      <a:pt x="1277" y="1008"/>
                      <a:pt x="1277" y="1008"/>
                      <a:pt x="1277" y="1008"/>
                    </a:cubicBezTo>
                    <a:lnTo>
                      <a:pt x="1271" y="1008"/>
                    </a:lnTo>
                    <a:close/>
                    <a:moveTo>
                      <a:pt x="1280" y="1015"/>
                    </a:moveTo>
                    <a:cubicBezTo>
                      <a:pt x="1279" y="1017"/>
                      <a:pt x="1279" y="1017"/>
                      <a:pt x="1279" y="1017"/>
                    </a:cubicBezTo>
                    <a:cubicBezTo>
                      <a:pt x="1279" y="1017"/>
                      <a:pt x="1279" y="1017"/>
                      <a:pt x="1279" y="1017"/>
                    </a:cubicBezTo>
                    <a:cubicBezTo>
                      <a:pt x="1278" y="1016"/>
                      <a:pt x="1278" y="1016"/>
                      <a:pt x="1278" y="1016"/>
                    </a:cubicBezTo>
                    <a:cubicBezTo>
                      <a:pt x="1278" y="1016"/>
                      <a:pt x="1278" y="1016"/>
                      <a:pt x="1278" y="1016"/>
                    </a:cubicBezTo>
                    <a:lnTo>
                      <a:pt x="1280" y="1015"/>
                    </a:lnTo>
                    <a:close/>
                    <a:moveTo>
                      <a:pt x="1277" y="1023"/>
                    </a:moveTo>
                    <a:cubicBezTo>
                      <a:pt x="1285" y="1023"/>
                      <a:pt x="1285" y="1023"/>
                      <a:pt x="1285" y="1023"/>
                    </a:cubicBezTo>
                    <a:cubicBezTo>
                      <a:pt x="1293" y="1023"/>
                      <a:pt x="1293" y="1023"/>
                      <a:pt x="1293" y="1023"/>
                    </a:cubicBezTo>
                    <a:cubicBezTo>
                      <a:pt x="1295" y="1023"/>
                      <a:pt x="1295" y="1023"/>
                      <a:pt x="1295" y="1023"/>
                    </a:cubicBezTo>
                    <a:cubicBezTo>
                      <a:pt x="1300" y="1023"/>
                      <a:pt x="1300" y="1023"/>
                      <a:pt x="1300" y="1023"/>
                    </a:cubicBezTo>
                    <a:cubicBezTo>
                      <a:pt x="1307" y="1023"/>
                      <a:pt x="1307" y="1023"/>
                      <a:pt x="1307" y="1023"/>
                    </a:cubicBezTo>
                    <a:cubicBezTo>
                      <a:pt x="1311" y="1023"/>
                      <a:pt x="1311" y="1023"/>
                      <a:pt x="1311" y="1023"/>
                    </a:cubicBezTo>
                    <a:cubicBezTo>
                      <a:pt x="1311" y="1023"/>
                      <a:pt x="1311" y="1023"/>
                      <a:pt x="1311" y="1023"/>
                    </a:cubicBezTo>
                    <a:cubicBezTo>
                      <a:pt x="1311" y="1023"/>
                      <a:pt x="1311" y="1023"/>
                      <a:pt x="1311" y="1023"/>
                    </a:cubicBezTo>
                    <a:cubicBezTo>
                      <a:pt x="1308" y="1025"/>
                      <a:pt x="1308" y="1025"/>
                      <a:pt x="1308" y="1025"/>
                    </a:cubicBezTo>
                    <a:cubicBezTo>
                      <a:pt x="1304" y="1027"/>
                      <a:pt x="1304" y="1027"/>
                      <a:pt x="1304" y="1027"/>
                    </a:cubicBezTo>
                    <a:cubicBezTo>
                      <a:pt x="1301" y="1029"/>
                      <a:pt x="1301" y="1029"/>
                      <a:pt x="1301" y="1029"/>
                    </a:cubicBezTo>
                    <a:cubicBezTo>
                      <a:pt x="1299" y="1030"/>
                      <a:pt x="1299" y="1030"/>
                      <a:pt x="1299" y="1030"/>
                    </a:cubicBezTo>
                    <a:cubicBezTo>
                      <a:pt x="1295" y="1032"/>
                      <a:pt x="1295" y="1032"/>
                      <a:pt x="1295" y="1032"/>
                    </a:cubicBezTo>
                    <a:cubicBezTo>
                      <a:pt x="1290" y="1035"/>
                      <a:pt x="1290" y="1035"/>
                      <a:pt x="1290" y="1035"/>
                    </a:cubicBezTo>
                    <a:cubicBezTo>
                      <a:pt x="1285" y="1031"/>
                      <a:pt x="1281" y="1027"/>
                      <a:pt x="1277" y="1023"/>
                    </a:cubicBezTo>
                    <a:close/>
                    <a:moveTo>
                      <a:pt x="1306" y="1044"/>
                    </a:moveTo>
                    <a:cubicBezTo>
                      <a:pt x="1303" y="1049"/>
                      <a:pt x="1303" y="1049"/>
                      <a:pt x="1303" y="1049"/>
                    </a:cubicBezTo>
                    <a:cubicBezTo>
                      <a:pt x="1300" y="1046"/>
                      <a:pt x="1297" y="1042"/>
                      <a:pt x="1293" y="1039"/>
                    </a:cubicBezTo>
                    <a:cubicBezTo>
                      <a:pt x="1299" y="1036"/>
                      <a:pt x="1299" y="1036"/>
                      <a:pt x="1299" y="1036"/>
                    </a:cubicBezTo>
                    <a:cubicBezTo>
                      <a:pt x="1303" y="1034"/>
                      <a:pt x="1303" y="1034"/>
                      <a:pt x="1303" y="1034"/>
                    </a:cubicBezTo>
                    <a:cubicBezTo>
                      <a:pt x="1305" y="1033"/>
                      <a:pt x="1305" y="1033"/>
                      <a:pt x="1305" y="1033"/>
                    </a:cubicBezTo>
                    <a:cubicBezTo>
                      <a:pt x="1308" y="1031"/>
                      <a:pt x="1308" y="1031"/>
                      <a:pt x="1308" y="1031"/>
                    </a:cubicBezTo>
                    <a:cubicBezTo>
                      <a:pt x="1312" y="1029"/>
                      <a:pt x="1312" y="1029"/>
                      <a:pt x="1312" y="1029"/>
                    </a:cubicBezTo>
                    <a:cubicBezTo>
                      <a:pt x="1315" y="1027"/>
                      <a:pt x="1315" y="1027"/>
                      <a:pt x="1315" y="1027"/>
                    </a:cubicBezTo>
                    <a:cubicBezTo>
                      <a:pt x="1315" y="1027"/>
                      <a:pt x="1315" y="1027"/>
                      <a:pt x="1315" y="1027"/>
                    </a:cubicBezTo>
                    <a:cubicBezTo>
                      <a:pt x="1315" y="1027"/>
                      <a:pt x="1315" y="1027"/>
                      <a:pt x="1315" y="1027"/>
                    </a:cubicBezTo>
                    <a:cubicBezTo>
                      <a:pt x="1314" y="1030"/>
                      <a:pt x="1314" y="1030"/>
                      <a:pt x="1314" y="1030"/>
                    </a:cubicBezTo>
                    <a:cubicBezTo>
                      <a:pt x="1311" y="1034"/>
                      <a:pt x="1311" y="1034"/>
                      <a:pt x="1311" y="1034"/>
                    </a:cubicBezTo>
                    <a:cubicBezTo>
                      <a:pt x="1309" y="1037"/>
                      <a:pt x="1309" y="1037"/>
                      <a:pt x="1309" y="1037"/>
                    </a:cubicBezTo>
                    <a:cubicBezTo>
                      <a:pt x="1309" y="1039"/>
                      <a:pt x="1309" y="1039"/>
                      <a:pt x="1309" y="1039"/>
                    </a:cubicBezTo>
                    <a:lnTo>
                      <a:pt x="1306" y="1044"/>
                    </a:lnTo>
                    <a:close/>
                    <a:moveTo>
                      <a:pt x="1309" y="1050"/>
                    </a:moveTo>
                    <a:cubicBezTo>
                      <a:pt x="1309" y="1050"/>
                      <a:pt x="1309" y="1050"/>
                      <a:pt x="1309" y="1050"/>
                    </a:cubicBezTo>
                    <a:cubicBezTo>
                      <a:pt x="1310" y="1047"/>
                      <a:pt x="1310" y="1047"/>
                      <a:pt x="1310" y="1047"/>
                    </a:cubicBezTo>
                    <a:cubicBezTo>
                      <a:pt x="1313" y="1042"/>
                      <a:pt x="1313" y="1042"/>
                      <a:pt x="1313" y="1042"/>
                    </a:cubicBezTo>
                    <a:cubicBezTo>
                      <a:pt x="1313" y="1041"/>
                      <a:pt x="1313" y="1041"/>
                      <a:pt x="1313" y="1041"/>
                    </a:cubicBezTo>
                    <a:cubicBezTo>
                      <a:pt x="1315" y="1038"/>
                      <a:pt x="1315" y="1038"/>
                      <a:pt x="1315" y="1038"/>
                    </a:cubicBezTo>
                    <a:cubicBezTo>
                      <a:pt x="1316" y="1035"/>
                      <a:pt x="1316" y="1035"/>
                      <a:pt x="1316" y="1035"/>
                    </a:cubicBezTo>
                    <a:cubicBezTo>
                      <a:pt x="1322" y="1041"/>
                      <a:pt x="1322" y="1041"/>
                      <a:pt x="1322" y="1041"/>
                    </a:cubicBezTo>
                    <a:cubicBezTo>
                      <a:pt x="1321" y="1041"/>
                      <a:pt x="1320" y="1042"/>
                      <a:pt x="1319" y="1042"/>
                    </a:cubicBezTo>
                    <a:cubicBezTo>
                      <a:pt x="1318" y="1043"/>
                      <a:pt x="1317" y="1043"/>
                      <a:pt x="1316" y="1044"/>
                    </a:cubicBezTo>
                    <a:cubicBezTo>
                      <a:pt x="1315" y="1045"/>
                      <a:pt x="1315" y="1045"/>
                      <a:pt x="1315" y="1045"/>
                    </a:cubicBezTo>
                    <a:cubicBezTo>
                      <a:pt x="1314" y="1046"/>
                      <a:pt x="1312" y="1047"/>
                      <a:pt x="1311" y="1048"/>
                    </a:cubicBezTo>
                    <a:cubicBezTo>
                      <a:pt x="1310" y="1049"/>
                      <a:pt x="1310" y="1049"/>
                      <a:pt x="1309" y="1050"/>
                    </a:cubicBezTo>
                    <a:close/>
                    <a:moveTo>
                      <a:pt x="1320" y="1064"/>
                    </a:moveTo>
                    <a:cubicBezTo>
                      <a:pt x="1319" y="1065"/>
                      <a:pt x="1319" y="1065"/>
                      <a:pt x="1318" y="1065"/>
                    </a:cubicBezTo>
                    <a:cubicBezTo>
                      <a:pt x="1316" y="1063"/>
                      <a:pt x="1314" y="1061"/>
                      <a:pt x="1312" y="1059"/>
                    </a:cubicBezTo>
                    <a:cubicBezTo>
                      <a:pt x="1320" y="1064"/>
                      <a:pt x="1320" y="1064"/>
                      <a:pt x="1320" y="1064"/>
                    </a:cubicBezTo>
                    <a:close/>
                    <a:moveTo>
                      <a:pt x="1331" y="1080"/>
                    </a:moveTo>
                    <a:cubicBezTo>
                      <a:pt x="1331" y="1080"/>
                      <a:pt x="1331" y="1080"/>
                      <a:pt x="1331" y="1080"/>
                    </a:cubicBezTo>
                    <a:cubicBezTo>
                      <a:pt x="1328" y="1076"/>
                      <a:pt x="1325" y="1073"/>
                      <a:pt x="1322" y="1069"/>
                    </a:cubicBezTo>
                    <a:cubicBezTo>
                      <a:pt x="1322" y="1069"/>
                      <a:pt x="1322" y="1069"/>
                      <a:pt x="1322" y="1069"/>
                    </a:cubicBezTo>
                    <a:cubicBezTo>
                      <a:pt x="1333" y="1079"/>
                      <a:pt x="1333" y="1079"/>
                      <a:pt x="1333" y="1079"/>
                    </a:cubicBezTo>
                    <a:cubicBezTo>
                      <a:pt x="1332" y="1079"/>
                      <a:pt x="1332" y="1080"/>
                      <a:pt x="1331" y="1080"/>
                    </a:cubicBezTo>
                    <a:close/>
                    <a:moveTo>
                      <a:pt x="1415" y="1153"/>
                    </a:moveTo>
                    <a:cubicBezTo>
                      <a:pt x="1407" y="1153"/>
                      <a:pt x="1407" y="1153"/>
                      <a:pt x="1407" y="1153"/>
                    </a:cubicBezTo>
                    <a:cubicBezTo>
                      <a:pt x="1393" y="1153"/>
                      <a:pt x="1393" y="1153"/>
                      <a:pt x="1393" y="1153"/>
                    </a:cubicBezTo>
                    <a:cubicBezTo>
                      <a:pt x="1389" y="1153"/>
                      <a:pt x="1389" y="1153"/>
                      <a:pt x="1389" y="1153"/>
                    </a:cubicBezTo>
                    <a:cubicBezTo>
                      <a:pt x="1383" y="1153"/>
                      <a:pt x="1383" y="1153"/>
                      <a:pt x="1383" y="1153"/>
                    </a:cubicBezTo>
                    <a:cubicBezTo>
                      <a:pt x="1368" y="1129"/>
                      <a:pt x="1352" y="1106"/>
                      <a:pt x="1334" y="1084"/>
                    </a:cubicBezTo>
                    <a:cubicBezTo>
                      <a:pt x="1334" y="1084"/>
                      <a:pt x="1335" y="1084"/>
                      <a:pt x="1335" y="1084"/>
                    </a:cubicBezTo>
                    <a:cubicBezTo>
                      <a:pt x="1337" y="1082"/>
                      <a:pt x="1340" y="1080"/>
                      <a:pt x="1342" y="1078"/>
                    </a:cubicBezTo>
                    <a:cubicBezTo>
                      <a:pt x="1343" y="1077"/>
                      <a:pt x="1344" y="1077"/>
                      <a:pt x="1346" y="1076"/>
                    </a:cubicBezTo>
                    <a:cubicBezTo>
                      <a:pt x="1346" y="1076"/>
                      <a:pt x="1346" y="1076"/>
                      <a:pt x="1346" y="1076"/>
                    </a:cubicBezTo>
                    <a:cubicBezTo>
                      <a:pt x="1346" y="1076"/>
                      <a:pt x="1346" y="1076"/>
                      <a:pt x="1346" y="1076"/>
                    </a:cubicBezTo>
                    <a:cubicBezTo>
                      <a:pt x="1346" y="1075"/>
                      <a:pt x="1346" y="1075"/>
                      <a:pt x="1346" y="1075"/>
                    </a:cubicBezTo>
                    <a:cubicBezTo>
                      <a:pt x="1348" y="1074"/>
                      <a:pt x="1348" y="1074"/>
                      <a:pt x="1348" y="1074"/>
                    </a:cubicBezTo>
                    <a:cubicBezTo>
                      <a:pt x="1349" y="1074"/>
                      <a:pt x="1350" y="1073"/>
                      <a:pt x="1351" y="1073"/>
                    </a:cubicBezTo>
                    <a:cubicBezTo>
                      <a:pt x="1352" y="1072"/>
                      <a:pt x="1354" y="1071"/>
                      <a:pt x="1355" y="1070"/>
                    </a:cubicBezTo>
                    <a:cubicBezTo>
                      <a:pt x="1356" y="1070"/>
                      <a:pt x="1356" y="1070"/>
                      <a:pt x="1356" y="1070"/>
                    </a:cubicBezTo>
                    <a:cubicBezTo>
                      <a:pt x="1357" y="1069"/>
                      <a:pt x="1357" y="1069"/>
                      <a:pt x="1358" y="1069"/>
                    </a:cubicBezTo>
                    <a:cubicBezTo>
                      <a:pt x="1359" y="1068"/>
                      <a:pt x="1360" y="1068"/>
                      <a:pt x="1361" y="1067"/>
                    </a:cubicBezTo>
                    <a:cubicBezTo>
                      <a:pt x="1361" y="1067"/>
                      <a:pt x="1361" y="1067"/>
                      <a:pt x="1361" y="1067"/>
                    </a:cubicBezTo>
                    <a:cubicBezTo>
                      <a:pt x="1361" y="1067"/>
                      <a:pt x="1361" y="1067"/>
                      <a:pt x="1361" y="1067"/>
                    </a:cubicBezTo>
                    <a:cubicBezTo>
                      <a:pt x="1361" y="1067"/>
                      <a:pt x="1361" y="1067"/>
                      <a:pt x="1361" y="1067"/>
                    </a:cubicBezTo>
                    <a:cubicBezTo>
                      <a:pt x="1361" y="1067"/>
                      <a:pt x="1361" y="1067"/>
                      <a:pt x="1361" y="1067"/>
                    </a:cubicBezTo>
                    <a:cubicBezTo>
                      <a:pt x="1363" y="1066"/>
                      <a:pt x="1366" y="1065"/>
                      <a:pt x="1368" y="1064"/>
                    </a:cubicBezTo>
                    <a:cubicBezTo>
                      <a:pt x="1370" y="1063"/>
                      <a:pt x="1371" y="1063"/>
                      <a:pt x="1373" y="1062"/>
                    </a:cubicBezTo>
                    <a:cubicBezTo>
                      <a:pt x="1375" y="1061"/>
                      <a:pt x="1377" y="1061"/>
                      <a:pt x="1379" y="1060"/>
                    </a:cubicBezTo>
                    <a:cubicBezTo>
                      <a:pt x="1380" y="1060"/>
                      <a:pt x="1381" y="1059"/>
                      <a:pt x="1382" y="1059"/>
                    </a:cubicBezTo>
                    <a:cubicBezTo>
                      <a:pt x="1384" y="1058"/>
                      <a:pt x="1386" y="1058"/>
                      <a:pt x="1388" y="1057"/>
                    </a:cubicBezTo>
                    <a:cubicBezTo>
                      <a:pt x="1390" y="1057"/>
                      <a:pt x="1391" y="1057"/>
                      <a:pt x="1392" y="1056"/>
                    </a:cubicBezTo>
                    <a:cubicBezTo>
                      <a:pt x="1396" y="1055"/>
                      <a:pt x="1400" y="1055"/>
                      <a:pt x="1404" y="1054"/>
                    </a:cubicBezTo>
                    <a:cubicBezTo>
                      <a:pt x="1404" y="1054"/>
                      <a:pt x="1405" y="1054"/>
                      <a:pt x="1406" y="1054"/>
                    </a:cubicBezTo>
                    <a:cubicBezTo>
                      <a:pt x="1408" y="1054"/>
                      <a:pt x="1409" y="1053"/>
                      <a:pt x="1411" y="1053"/>
                    </a:cubicBezTo>
                    <a:cubicBezTo>
                      <a:pt x="1412" y="1053"/>
                      <a:pt x="1413" y="1053"/>
                      <a:pt x="1414" y="1053"/>
                    </a:cubicBezTo>
                    <a:cubicBezTo>
                      <a:pt x="1415" y="1053"/>
                      <a:pt x="1415" y="1053"/>
                      <a:pt x="1415" y="1053"/>
                    </a:cubicBezTo>
                    <a:cubicBezTo>
                      <a:pt x="1417" y="1052"/>
                      <a:pt x="1417" y="1052"/>
                      <a:pt x="1417" y="1052"/>
                    </a:cubicBezTo>
                    <a:cubicBezTo>
                      <a:pt x="1419" y="1052"/>
                      <a:pt x="1420" y="1052"/>
                      <a:pt x="1422" y="1052"/>
                    </a:cubicBezTo>
                    <a:cubicBezTo>
                      <a:pt x="1423" y="1052"/>
                      <a:pt x="1423" y="1052"/>
                      <a:pt x="1423" y="1052"/>
                    </a:cubicBezTo>
                    <a:cubicBezTo>
                      <a:pt x="1424" y="1052"/>
                      <a:pt x="1424" y="1052"/>
                      <a:pt x="1424" y="1052"/>
                    </a:cubicBezTo>
                    <a:cubicBezTo>
                      <a:pt x="1425" y="1052"/>
                      <a:pt x="1427" y="1052"/>
                      <a:pt x="1428" y="1052"/>
                    </a:cubicBezTo>
                    <a:cubicBezTo>
                      <a:pt x="1429" y="1052"/>
                      <a:pt x="1430" y="1052"/>
                      <a:pt x="1431" y="1052"/>
                    </a:cubicBezTo>
                    <a:cubicBezTo>
                      <a:pt x="1432" y="1052"/>
                      <a:pt x="1433" y="1052"/>
                      <a:pt x="1434" y="1052"/>
                    </a:cubicBezTo>
                    <a:cubicBezTo>
                      <a:pt x="1436" y="1052"/>
                      <a:pt x="1436" y="1052"/>
                      <a:pt x="1436" y="1052"/>
                    </a:cubicBezTo>
                    <a:cubicBezTo>
                      <a:pt x="1436" y="1052"/>
                      <a:pt x="1437" y="1052"/>
                      <a:pt x="1438" y="1052"/>
                    </a:cubicBezTo>
                    <a:cubicBezTo>
                      <a:pt x="1440" y="1052"/>
                      <a:pt x="1440" y="1052"/>
                      <a:pt x="1440" y="1052"/>
                    </a:cubicBezTo>
                    <a:cubicBezTo>
                      <a:pt x="1441" y="1052"/>
                      <a:pt x="1442" y="1052"/>
                      <a:pt x="1443" y="1052"/>
                    </a:cubicBezTo>
                    <a:cubicBezTo>
                      <a:pt x="1445" y="1053"/>
                      <a:pt x="1447" y="1053"/>
                      <a:pt x="1449" y="1053"/>
                    </a:cubicBezTo>
                    <a:cubicBezTo>
                      <a:pt x="1449" y="1053"/>
                      <a:pt x="1450" y="1053"/>
                      <a:pt x="1451" y="1053"/>
                    </a:cubicBezTo>
                    <a:cubicBezTo>
                      <a:pt x="1453" y="1053"/>
                      <a:pt x="1453" y="1053"/>
                      <a:pt x="1453" y="1053"/>
                    </a:cubicBezTo>
                    <a:cubicBezTo>
                      <a:pt x="1454" y="1054"/>
                      <a:pt x="1454" y="1054"/>
                      <a:pt x="1455" y="1054"/>
                    </a:cubicBezTo>
                    <a:cubicBezTo>
                      <a:pt x="1457" y="1054"/>
                      <a:pt x="1459" y="1054"/>
                      <a:pt x="1461" y="1055"/>
                    </a:cubicBezTo>
                    <a:cubicBezTo>
                      <a:pt x="1463" y="1055"/>
                      <a:pt x="1465" y="1056"/>
                      <a:pt x="1467" y="1056"/>
                    </a:cubicBezTo>
                    <a:cubicBezTo>
                      <a:pt x="1468" y="1056"/>
                      <a:pt x="1469" y="1056"/>
                      <a:pt x="1470" y="1057"/>
                    </a:cubicBezTo>
                    <a:cubicBezTo>
                      <a:pt x="1471" y="1057"/>
                      <a:pt x="1472" y="1057"/>
                      <a:pt x="1473" y="1057"/>
                    </a:cubicBezTo>
                    <a:cubicBezTo>
                      <a:pt x="1479" y="1059"/>
                      <a:pt x="1485" y="1061"/>
                      <a:pt x="1491" y="1063"/>
                    </a:cubicBezTo>
                    <a:cubicBezTo>
                      <a:pt x="1492" y="1064"/>
                      <a:pt x="1493" y="1064"/>
                      <a:pt x="1494" y="1065"/>
                    </a:cubicBezTo>
                    <a:cubicBezTo>
                      <a:pt x="1496" y="1065"/>
                      <a:pt x="1497" y="1066"/>
                      <a:pt x="1498" y="1066"/>
                    </a:cubicBezTo>
                    <a:cubicBezTo>
                      <a:pt x="1499" y="1067"/>
                      <a:pt x="1500" y="1067"/>
                      <a:pt x="1501" y="1068"/>
                    </a:cubicBezTo>
                    <a:cubicBezTo>
                      <a:pt x="1501" y="1068"/>
                      <a:pt x="1501" y="1068"/>
                      <a:pt x="1501" y="1068"/>
                    </a:cubicBezTo>
                    <a:cubicBezTo>
                      <a:pt x="1501" y="1068"/>
                      <a:pt x="1501" y="1068"/>
                      <a:pt x="1501" y="1068"/>
                    </a:cubicBezTo>
                    <a:cubicBezTo>
                      <a:pt x="1501" y="1068"/>
                      <a:pt x="1501" y="1068"/>
                      <a:pt x="1501" y="1068"/>
                    </a:cubicBezTo>
                    <a:cubicBezTo>
                      <a:pt x="1503" y="1068"/>
                      <a:pt x="1504" y="1069"/>
                      <a:pt x="1506" y="1070"/>
                    </a:cubicBezTo>
                    <a:cubicBezTo>
                      <a:pt x="1506" y="1070"/>
                      <a:pt x="1506" y="1070"/>
                      <a:pt x="1506" y="1070"/>
                    </a:cubicBezTo>
                    <a:cubicBezTo>
                      <a:pt x="1508" y="1071"/>
                      <a:pt x="1510" y="1072"/>
                      <a:pt x="1512" y="1073"/>
                    </a:cubicBezTo>
                    <a:cubicBezTo>
                      <a:pt x="1513" y="1074"/>
                      <a:pt x="1515" y="1075"/>
                      <a:pt x="1516" y="1076"/>
                    </a:cubicBezTo>
                    <a:cubicBezTo>
                      <a:pt x="1516" y="1076"/>
                      <a:pt x="1516" y="1076"/>
                      <a:pt x="1516" y="1076"/>
                    </a:cubicBezTo>
                    <a:cubicBezTo>
                      <a:pt x="1516" y="1076"/>
                      <a:pt x="1516" y="1076"/>
                      <a:pt x="1516" y="1076"/>
                    </a:cubicBezTo>
                    <a:cubicBezTo>
                      <a:pt x="1522" y="1080"/>
                      <a:pt x="1527" y="1084"/>
                      <a:pt x="1532" y="1088"/>
                    </a:cubicBezTo>
                    <a:cubicBezTo>
                      <a:pt x="1535" y="1091"/>
                      <a:pt x="1537" y="1093"/>
                      <a:pt x="1540" y="1096"/>
                    </a:cubicBezTo>
                    <a:cubicBezTo>
                      <a:pt x="1541" y="1097"/>
                      <a:pt x="1542" y="1098"/>
                      <a:pt x="1543" y="1099"/>
                    </a:cubicBezTo>
                    <a:cubicBezTo>
                      <a:pt x="1497" y="1110"/>
                      <a:pt x="1453" y="1128"/>
                      <a:pt x="1415" y="1153"/>
                    </a:cubicBezTo>
                    <a:close/>
                    <a:moveTo>
                      <a:pt x="1545" y="1094"/>
                    </a:moveTo>
                    <a:cubicBezTo>
                      <a:pt x="1544" y="1093"/>
                      <a:pt x="1543" y="1092"/>
                      <a:pt x="1542" y="1091"/>
                    </a:cubicBezTo>
                    <a:cubicBezTo>
                      <a:pt x="1543" y="1090"/>
                      <a:pt x="1543" y="1090"/>
                      <a:pt x="1543" y="1090"/>
                    </a:cubicBezTo>
                    <a:cubicBezTo>
                      <a:pt x="1546" y="1089"/>
                      <a:pt x="1546" y="1089"/>
                      <a:pt x="1546" y="1089"/>
                    </a:cubicBezTo>
                    <a:cubicBezTo>
                      <a:pt x="1547" y="1088"/>
                      <a:pt x="1547" y="1088"/>
                      <a:pt x="1547" y="1088"/>
                    </a:cubicBezTo>
                    <a:cubicBezTo>
                      <a:pt x="1549" y="1087"/>
                      <a:pt x="1549" y="1087"/>
                      <a:pt x="1549" y="1087"/>
                    </a:cubicBezTo>
                    <a:cubicBezTo>
                      <a:pt x="1551" y="1085"/>
                      <a:pt x="1551" y="1085"/>
                      <a:pt x="1551" y="1085"/>
                    </a:cubicBezTo>
                    <a:cubicBezTo>
                      <a:pt x="1551" y="1085"/>
                      <a:pt x="1551" y="1085"/>
                      <a:pt x="1551" y="1085"/>
                    </a:cubicBezTo>
                    <a:cubicBezTo>
                      <a:pt x="1554" y="1084"/>
                      <a:pt x="1554" y="1084"/>
                      <a:pt x="1554" y="1084"/>
                    </a:cubicBezTo>
                    <a:cubicBezTo>
                      <a:pt x="1555" y="1083"/>
                      <a:pt x="1555" y="1083"/>
                      <a:pt x="1555" y="1083"/>
                    </a:cubicBezTo>
                    <a:cubicBezTo>
                      <a:pt x="1556" y="1084"/>
                      <a:pt x="1557" y="1085"/>
                      <a:pt x="1558" y="1086"/>
                    </a:cubicBezTo>
                    <a:cubicBezTo>
                      <a:pt x="1557" y="1087"/>
                      <a:pt x="1557" y="1087"/>
                      <a:pt x="1557" y="1087"/>
                    </a:cubicBezTo>
                    <a:cubicBezTo>
                      <a:pt x="1554" y="1088"/>
                      <a:pt x="1554" y="1088"/>
                      <a:pt x="1554" y="1088"/>
                    </a:cubicBezTo>
                    <a:cubicBezTo>
                      <a:pt x="1554" y="1089"/>
                      <a:pt x="1554" y="1089"/>
                      <a:pt x="1554" y="1089"/>
                    </a:cubicBezTo>
                    <a:cubicBezTo>
                      <a:pt x="1552" y="1090"/>
                      <a:pt x="1552" y="1090"/>
                      <a:pt x="1552" y="1090"/>
                    </a:cubicBezTo>
                    <a:cubicBezTo>
                      <a:pt x="1550" y="1091"/>
                      <a:pt x="1550" y="1091"/>
                      <a:pt x="1550" y="1091"/>
                    </a:cubicBezTo>
                    <a:cubicBezTo>
                      <a:pt x="1549" y="1092"/>
                      <a:pt x="1549" y="1092"/>
                      <a:pt x="1549" y="1092"/>
                    </a:cubicBezTo>
                    <a:cubicBezTo>
                      <a:pt x="1546" y="1093"/>
                      <a:pt x="1546" y="1093"/>
                      <a:pt x="1546" y="1093"/>
                    </a:cubicBezTo>
                    <a:lnTo>
                      <a:pt x="1545" y="1094"/>
                    </a:lnTo>
                    <a:close/>
                    <a:moveTo>
                      <a:pt x="1565" y="1094"/>
                    </a:moveTo>
                    <a:cubicBezTo>
                      <a:pt x="1561" y="1095"/>
                      <a:pt x="1561" y="1095"/>
                      <a:pt x="1561" y="1095"/>
                    </a:cubicBezTo>
                    <a:cubicBezTo>
                      <a:pt x="1561" y="1095"/>
                      <a:pt x="1561" y="1095"/>
                      <a:pt x="1561" y="1095"/>
                    </a:cubicBezTo>
                    <a:cubicBezTo>
                      <a:pt x="1560" y="1096"/>
                      <a:pt x="1560" y="1096"/>
                      <a:pt x="1560" y="1096"/>
                    </a:cubicBezTo>
                    <a:cubicBezTo>
                      <a:pt x="1556" y="1097"/>
                      <a:pt x="1552" y="1097"/>
                      <a:pt x="1549" y="1098"/>
                    </a:cubicBezTo>
                    <a:cubicBezTo>
                      <a:pt x="1548" y="1098"/>
                      <a:pt x="1548" y="1098"/>
                      <a:pt x="1548" y="1097"/>
                    </a:cubicBezTo>
                    <a:cubicBezTo>
                      <a:pt x="1550" y="1097"/>
                      <a:pt x="1550" y="1097"/>
                      <a:pt x="1550" y="1097"/>
                    </a:cubicBezTo>
                    <a:cubicBezTo>
                      <a:pt x="1552" y="1095"/>
                      <a:pt x="1552" y="1095"/>
                      <a:pt x="1552" y="1095"/>
                    </a:cubicBezTo>
                    <a:cubicBezTo>
                      <a:pt x="1554" y="1094"/>
                      <a:pt x="1554" y="1094"/>
                      <a:pt x="1554" y="1094"/>
                    </a:cubicBezTo>
                    <a:cubicBezTo>
                      <a:pt x="1556" y="1093"/>
                      <a:pt x="1556" y="1093"/>
                      <a:pt x="1556" y="1093"/>
                    </a:cubicBezTo>
                    <a:cubicBezTo>
                      <a:pt x="1558" y="1092"/>
                      <a:pt x="1558" y="1092"/>
                      <a:pt x="1558" y="1092"/>
                    </a:cubicBezTo>
                    <a:cubicBezTo>
                      <a:pt x="1558" y="1092"/>
                      <a:pt x="1558" y="1092"/>
                      <a:pt x="1558" y="1092"/>
                    </a:cubicBezTo>
                    <a:cubicBezTo>
                      <a:pt x="1561" y="1091"/>
                      <a:pt x="1561" y="1091"/>
                      <a:pt x="1561" y="1091"/>
                    </a:cubicBezTo>
                    <a:cubicBezTo>
                      <a:pt x="1562" y="1090"/>
                      <a:pt x="1562" y="1090"/>
                      <a:pt x="1562" y="1090"/>
                    </a:cubicBezTo>
                    <a:cubicBezTo>
                      <a:pt x="1563" y="1091"/>
                      <a:pt x="1564" y="1092"/>
                      <a:pt x="1565" y="1094"/>
                    </a:cubicBezTo>
                    <a:close/>
                    <a:moveTo>
                      <a:pt x="1575" y="1092"/>
                    </a:moveTo>
                    <a:cubicBezTo>
                      <a:pt x="1574" y="1093"/>
                      <a:pt x="1574" y="1093"/>
                      <a:pt x="1574" y="1093"/>
                    </a:cubicBezTo>
                    <a:cubicBezTo>
                      <a:pt x="1572" y="1094"/>
                      <a:pt x="1572" y="1094"/>
                      <a:pt x="1572" y="1094"/>
                    </a:cubicBezTo>
                    <a:cubicBezTo>
                      <a:pt x="1571" y="1093"/>
                      <a:pt x="1571" y="1093"/>
                      <a:pt x="1571" y="1093"/>
                    </a:cubicBezTo>
                    <a:cubicBezTo>
                      <a:pt x="1571" y="1093"/>
                      <a:pt x="1571" y="1093"/>
                      <a:pt x="1571" y="1093"/>
                    </a:cubicBezTo>
                    <a:cubicBezTo>
                      <a:pt x="1571" y="1093"/>
                      <a:pt x="1571" y="1093"/>
                      <a:pt x="1571" y="1093"/>
                    </a:cubicBezTo>
                    <a:cubicBezTo>
                      <a:pt x="1571" y="1093"/>
                      <a:pt x="1571" y="1093"/>
                      <a:pt x="1571" y="1093"/>
                    </a:cubicBezTo>
                    <a:cubicBezTo>
                      <a:pt x="1569" y="1090"/>
                      <a:pt x="1567" y="1088"/>
                      <a:pt x="1564" y="1085"/>
                    </a:cubicBezTo>
                    <a:cubicBezTo>
                      <a:pt x="1564" y="1085"/>
                      <a:pt x="1564" y="1085"/>
                      <a:pt x="1564" y="1085"/>
                    </a:cubicBezTo>
                    <a:cubicBezTo>
                      <a:pt x="1563" y="1084"/>
                      <a:pt x="1562" y="1082"/>
                      <a:pt x="1560" y="1081"/>
                    </a:cubicBezTo>
                    <a:cubicBezTo>
                      <a:pt x="1561" y="1081"/>
                      <a:pt x="1561" y="1081"/>
                      <a:pt x="1561" y="1081"/>
                    </a:cubicBezTo>
                    <a:cubicBezTo>
                      <a:pt x="1562" y="1080"/>
                      <a:pt x="1562" y="1080"/>
                      <a:pt x="1562" y="1080"/>
                    </a:cubicBezTo>
                    <a:cubicBezTo>
                      <a:pt x="1568" y="1078"/>
                      <a:pt x="1568" y="1078"/>
                      <a:pt x="1568" y="1078"/>
                    </a:cubicBezTo>
                    <a:cubicBezTo>
                      <a:pt x="1568" y="1078"/>
                      <a:pt x="1568" y="1078"/>
                      <a:pt x="1568" y="1078"/>
                    </a:cubicBezTo>
                    <a:cubicBezTo>
                      <a:pt x="1569" y="1079"/>
                      <a:pt x="1569" y="1079"/>
                      <a:pt x="1569" y="1079"/>
                    </a:cubicBezTo>
                    <a:cubicBezTo>
                      <a:pt x="1576" y="1092"/>
                      <a:pt x="1576" y="1092"/>
                      <a:pt x="1576" y="1092"/>
                    </a:cubicBezTo>
                    <a:lnTo>
                      <a:pt x="1575" y="1092"/>
                    </a:lnTo>
                    <a:close/>
                    <a:moveTo>
                      <a:pt x="1582" y="1093"/>
                    </a:moveTo>
                    <a:cubicBezTo>
                      <a:pt x="1582" y="1092"/>
                      <a:pt x="1582" y="1092"/>
                      <a:pt x="1582" y="1092"/>
                    </a:cubicBezTo>
                    <a:cubicBezTo>
                      <a:pt x="1582" y="1092"/>
                      <a:pt x="1582" y="1092"/>
                      <a:pt x="1582" y="1092"/>
                    </a:cubicBezTo>
                    <a:cubicBezTo>
                      <a:pt x="1582" y="1092"/>
                      <a:pt x="1582" y="1092"/>
                      <a:pt x="1582" y="1092"/>
                    </a:cubicBezTo>
                    <a:cubicBezTo>
                      <a:pt x="1580" y="1090"/>
                      <a:pt x="1580" y="1090"/>
                      <a:pt x="1580" y="1090"/>
                    </a:cubicBezTo>
                    <a:cubicBezTo>
                      <a:pt x="1577" y="1084"/>
                      <a:pt x="1577" y="1084"/>
                      <a:pt x="1577" y="1084"/>
                    </a:cubicBezTo>
                    <a:cubicBezTo>
                      <a:pt x="1575" y="1079"/>
                      <a:pt x="1575" y="1079"/>
                      <a:pt x="1575" y="1079"/>
                    </a:cubicBezTo>
                    <a:cubicBezTo>
                      <a:pt x="1577" y="1080"/>
                      <a:pt x="1577" y="1080"/>
                      <a:pt x="1577" y="1080"/>
                    </a:cubicBezTo>
                    <a:cubicBezTo>
                      <a:pt x="1587" y="1085"/>
                      <a:pt x="1587" y="1085"/>
                      <a:pt x="1587" y="1085"/>
                    </a:cubicBezTo>
                    <a:cubicBezTo>
                      <a:pt x="1596" y="1088"/>
                      <a:pt x="1596" y="1088"/>
                      <a:pt x="1596" y="1088"/>
                    </a:cubicBezTo>
                    <a:cubicBezTo>
                      <a:pt x="1602" y="1091"/>
                      <a:pt x="1602" y="1091"/>
                      <a:pt x="1602" y="1091"/>
                    </a:cubicBezTo>
                    <a:cubicBezTo>
                      <a:pt x="1595" y="1091"/>
                      <a:pt x="1588" y="1092"/>
                      <a:pt x="1582" y="1093"/>
                    </a:cubicBezTo>
                    <a:close/>
                    <a:moveTo>
                      <a:pt x="1620" y="1085"/>
                    </a:moveTo>
                    <a:cubicBezTo>
                      <a:pt x="1619" y="1086"/>
                      <a:pt x="1619" y="1086"/>
                      <a:pt x="1619" y="1086"/>
                    </a:cubicBezTo>
                    <a:cubicBezTo>
                      <a:pt x="1617" y="1088"/>
                      <a:pt x="1617" y="1088"/>
                      <a:pt x="1617" y="1088"/>
                    </a:cubicBezTo>
                    <a:cubicBezTo>
                      <a:pt x="1614" y="1090"/>
                      <a:pt x="1614" y="1090"/>
                      <a:pt x="1614" y="1090"/>
                    </a:cubicBezTo>
                    <a:cubicBezTo>
                      <a:pt x="1614" y="1090"/>
                      <a:pt x="1613" y="1090"/>
                      <a:pt x="1613" y="1090"/>
                    </a:cubicBezTo>
                    <a:cubicBezTo>
                      <a:pt x="1603" y="1086"/>
                      <a:pt x="1603" y="1086"/>
                      <a:pt x="1603" y="1086"/>
                    </a:cubicBezTo>
                    <a:cubicBezTo>
                      <a:pt x="1598" y="1084"/>
                      <a:pt x="1598" y="1084"/>
                      <a:pt x="1598" y="1084"/>
                    </a:cubicBezTo>
                    <a:cubicBezTo>
                      <a:pt x="1593" y="1082"/>
                      <a:pt x="1593" y="1082"/>
                      <a:pt x="1593" y="1082"/>
                    </a:cubicBezTo>
                    <a:cubicBezTo>
                      <a:pt x="1586" y="1078"/>
                      <a:pt x="1586" y="1078"/>
                      <a:pt x="1586" y="1078"/>
                    </a:cubicBezTo>
                    <a:cubicBezTo>
                      <a:pt x="1582" y="1077"/>
                      <a:pt x="1582" y="1077"/>
                      <a:pt x="1582" y="1077"/>
                    </a:cubicBezTo>
                    <a:cubicBezTo>
                      <a:pt x="1584" y="1077"/>
                      <a:pt x="1584" y="1077"/>
                      <a:pt x="1584" y="1077"/>
                    </a:cubicBezTo>
                    <a:cubicBezTo>
                      <a:pt x="1588" y="1077"/>
                      <a:pt x="1588" y="1077"/>
                      <a:pt x="1588" y="1077"/>
                    </a:cubicBezTo>
                    <a:cubicBezTo>
                      <a:pt x="1591" y="1077"/>
                      <a:pt x="1591" y="1077"/>
                      <a:pt x="1591" y="1077"/>
                    </a:cubicBezTo>
                    <a:cubicBezTo>
                      <a:pt x="1593" y="1077"/>
                      <a:pt x="1593" y="1077"/>
                      <a:pt x="1593" y="1077"/>
                    </a:cubicBezTo>
                    <a:cubicBezTo>
                      <a:pt x="1599" y="1077"/>
                      <a:pt x="1599" y="1077"/>
                      <a:pt x="1599" y="1077"/>
                    </a:cubicBezTo>
                    <a:cubicBezTo>
                      <a:pt x="1605" y="1077"/>
                      <a:pt x="1605" y="1077"/>
                      <a:pt x="1605" y="1077"/>
                    </a:cubicBezTo>
                    <a:cubicBezTo>
                      <a:pt x="1609" y="1077"/>
                      <a:pt x="1609" y="1077"/>
                      <a:pt x="1609" y="1077"/>
                    </a:cubicBezTo>
                    <a:cubicBezTo>
                      <a:pt x="1612" y="1077"/>
                      <a:pt x="1612" y="1077"/>
                      <a:pt x="1612" y="1077"/>
                    </a:cubicBezTo>
                    <a:cubicBezTo>
                      <a:pt x="1613" y="1077"/>
                      <a:pt x="1613" y="1077"/>
                      <a:pt x="1613" y="1077"/>
                    </a:cubicBezTo>
                    <a:cubicBezTo>
                      <a:pt x="1617" y="1077"/>
                      <a:pt x="1617" y="1077"/>
                      <a:pt x="1617" y="1077"/>
                    </a:cubicBezTo>
                    <a:cubicBezTo>
                      <a:pt x="1619" y="1077"/>
                      <a:pt x="1619" y="1077"/>
                      <a:pt x="1619" y="1077"/>
                    </a:cubicBezTo>
                    <a:cubicBezTo>
                      <a:pt x="1622" y="1077"/>
                      <a:pt x="1622" y="1077"/>
                      <a:pt x="1622" y="1077"/>
                    </a:cubicBezTo>
                    <a:cubicBezTo>
                      <a:pt x="1625" y="1077"/>
                      <a:pt x="1625" y="1077"/>
                      <a:pt x="1625" y="1077"/>
                    </a:cubicBezTo>
                    <a:cubicBezTo>
                      <a:pt x="1629" y="1077"/>
                      <a:pt x="1629" y="1077"/>
                      <a:pt x="1629" y="1077"/>
                    </a:cubicBezTo>
                    <a:cubicBezTo>
                      <a:pt x="1630" y="1077"/>
                      <a:pt x="1630" y="1077"/>
                      <a:pt x="1630" y="1077"/>
                    </a:cubicBezTo>
                    <a:cubicBezTo>
                      <a:pt x="1630" y="1077"/>
                      <a:pt x="1630" y="1077"/>
                      <a:pt x="1630" y="1077"/>
                    </a:cubicBezTo>
                    <a:cubicBezTo>
                      <a:pt x="1627" y="1079"/>
                      <a:pt x="1627" y="1079"/>
                      <a:pt x="1627" y="1079"/>
                    </a:cubicBezTo>
                    <a:cubicBezTo>
                      <a:pt x="1626" y="1080"/>
                      <a:pt x="1626" y="1080"/>
                      <a:pt x="1626" y="1080"/>
                    </a:cubicBezTo>
                    <a:cubicBezTo>
                      <a:pt x="1624" y="1082"/>
                      <a:pt x="1624" y="1082"/>
                      <a:pt x="1624" y="1082"/>
                    </a:cubicBezTo>
                    <a:cubicBezTo>
                      <a:pt x="1623" y="1083"/>
                      <a:pt x="1623" y="1083"/>
                      <a:pt x="1623" y="1083"/>
                    </a:cubicBezTo>
                    <a:cubicBezTo>
                      <a:pt x="1621" y="1084"/>
                      <a:pt x="1621" y="1084"/>
                      <a:pt x="1621" y="1084"/>
                    </a:cubicBezTo>
                    <a:lnTo>
                      <a:pt x="1620" y="1085"/>
                    </a:lnTo>
                    <a:close/>
                    <a:moveTo>
                      <a:pt x="1630" y="1090"/>
                    </a:moveTo>
                    <a:cubicBezTo>
                      <a:pt x="1628" y="1090"/>
                      <a:pt x="1625" y="1090"/>
                      <a:pt x="1622" y="1090"/>
                    </a:cubicBezTo>
                    <a:cubicBezTo>
                      <a:pt x="1623" y="1090"/>
                      <a:pt x="1623" y="1090"/>
                      <a:pt x="1623" y="1090"/>
                    </a:cubicBezTo>
                    <a:cubicBezTo>
                      <a:pt x="1624" y="1088"/>
                      <a:pt x="1624" y="1088"/>
                      <a:pt x="1624" y="1088"/>
                    </a:cubicBezTo>
                    <a:cubicBezTo>
                      <a:pt x="1625" y="1088"/>
                      <a:pt x="1625" y="1088"/>
                      <a:pt x="1625" y="1088"/>
                    </a:cubicBezTo>
                    <a:cubicBezTo>
                      <a:pt x="1627" y="1086"/>
                      <a:pt x="1627" y="1086"/>
                      <a:pt x="1627" y="1086"/>
                    </a:cubicBezTo>
                    <a:cubicBezTo>
                      <a:pt x="1628" y="1085"/>
                      <a:pt x="1628" y="1085"/>
                      <a:pt x="1628" y="1085"/>
                    </a:cubicBezTo>
                    <a:cubicBezTo>
                      <a:pt x="1629" y="1084"/>
                      <a:pt x="1629" y="1084"/>
                      <a:pt x="1629" y="1084"/>
                    </a:cubicBezTo>
                    <a:cubicBezTo>
                      <a:pt x="1631" y="1083"/>
                      <a:pt x="1631" y="1083"/>
                      <a:pt x="1631" y="1083"/>
                    </a:cubicBezTo>
                    <a:cubicBezTo>
                      <a:pt x="1633" y="1081"/>
                      <a:pt x="1633" y="1081"/>
                      <a:pt x="1633" y="1081"/>
                    </a:cubicBezTo>
                    <a:cubicBezTo>
                      <a:pt x="1635" y="1079"/>
                      <a:pt x="1635" y="1079"/>
                      <a:pt x="1635" y="1079"/>
                    </a:cubicBezTo>
                    <a:cubicBezTo>
                      <a:pt x="1636" y="1079"/>
                      <a:pt x="1636" y="1079"/>
                      <a:pt x="1636" y="1079"/>
                    </a:cubicBezTo>
                    <a:cubicBezTo>
                      <a:pt x="1637" y="1078"/>
                      <a:pt x="1637" y="1078"/>
                      <a:pt x="1637" y="1078"/>
                    </a:cubicBezTo>
                    <a:cubicBezTo>
                      <a:pt x="1639" y="1082"/>
                      <a:pt x="1639" y="1082"/>
                      <a:pt x="1639" y="1082"/>
                    </a:cubicBezTo>
                    <a:cubicBezTo>
                      <a:pt x="1641" y="1085"/>
                      <a:pt x="1641" y="1085"/>
                      <a:pt x="1641" y="1085"/>
                    </a:cubicBezTo>
                    <a:cubicBezTo>
                      <a:pt x="1644" y="1090"/>
                      <a:pt x="1644" y="1090"/>
                      <a:pt x="1644" y="1090"/>
                    </a:cubicBezTo>
                    <a:cubicBezTo>
                      <a:pt x="1639" y="1090"/>
                      <a:pt x="1635" y="1090"/>
                      <a:pt x="1630" y="1090"/>
                    </a:cubicBezTo>
                    <a:close/>
                    <a:moveTo>
                      <a:pt x="1790" y="493"/>
                    </a:moveTo>
                    <a:cubicBezTo>
                      <a:pt x="1788" y="489"/>
                      <a:pt x="1786" y="486"/>
                      <a:pt x="1785" y="486"/>
                    </a:cubicBezTo>
                    <a:cubicBezTo>
                      <a:pt x="1782" y="486"/>
                      <a:pt x="1779" y="484"/>
                      <a:pt x="1778" y="478"/>
                    </a:cubicBezTo>
                    <a:cubicBezTo>
                      <a:pt x="1800" y="479"/>
                      <a:pt x="1800" y="479"/>
                      <a:pt x="1800" y="479"/>
                    </a:cubicBezTo>
                    <a:cubicBezTo>
                      <a:pt x="1812" y="480"/>
                      <a:pt x="1812" y="480"/>
                      <a:pt x="1812" y="480"/>
                    </a:cubicBezTo>
                    <a:cubicBezTo>
                      <a:pt x="1812" y="480"/>
                      <a:pt x="1812" y="481"/>
                      <a:pt x="1812" y="481"/>
                    </a:cubicBezTo>
                    <a:cubicBezTo>
                      <a:pt x="1813" y="485"/>
                      <a:pt x="1816" y="488"/>
                      <a:pt x="1816" y="488"/>
                    </a:cubicBezTo>
                    <a:cubicBezTo>
                      <a:pt x="1816" y="488"/>
                      <a:pt x="1816" y="488"/>
                      <a:pt x="1816" y="488"/>
                    </a:cubicBezTo>
                    <a:cubicBezTo>
                      <a:pt x="1805" y="492"/>
                      <a:pt x="1805" y="492"/>
                      <a:pt x="1805" y="492"/>
                    </a:cubicBezTo>
                    <a:cubicBezTo>
                      <a:pt x="1792" y="496"/>
                      <a:pt x="1792" y="496"/>
                      <a:pt x="1792" y="496"/>
                    </a:cubicBezTo>
                    <a:cubicBezTo>
                      <a:pt x="1791" y="495"/>
                      <a:pt x="1790" y="494"/>
                      <a:pt x="1790" y="493"/>
                    </a:cubicBezTo>
                    <a:close/>
                    <a:moveTo>
                      <a:pt x="1822" y="528"/>
                    </a:moveTo>
                    <a:cubicBezTo>
                      <a:pt x="1820" y="532"/>
                      <a:pt x="1818" y="537"/>
                      <a:pt x="1818" y="537"/>
                    </a:cubicBezTo>
                    <a:cubicBezTo>
                      <a:pt x="1818" y="537"/>
                      <a:pt x="1809" y="532"/>
                      <a:pt x="1805" y="529"/>
                    </a:cubicBezTo>
                    <a:cubicBezTo>
                      <a:pt x="1802" y="526"/>
                      <a:pt x="1802" y="526"/>
                      <a:pt x="1801" y="523"/>
                    </a:cubicBezTo>
                    <a:cubicBezTo>
                      <a:pt x="1801" y="523"/>
                      <a:pt x="1800" y="522"/>
                      <a:pt x="1800" y="522"/>
                    </a:cubicBezTo>
                    <a:cubicBezTo>
                      <a:pt x="1799" y="517"/>
                      <a:pt x="1800" y="515"/>
                      <a:pt x="1797" y="511"/>
                    </a:cubicBezTo>
                    <a:cubicBezTo>
                      <a:pt x="1796" y="509"/>
                      <a:pt x="1796" y="507"/>
                      <a:pt x="1795" y="505"/>
                    </a:cubicBezTo>
                    <a:cubicBezTo>
                      <a:pt x="1795" y="502"/>
                      <a:pt x="1794" y="500"/>
                      <a:pt x="1792" y="497"/>
                    </a:cubicBezTo>
                    <a:cubicBezTo>
                      <a:pt x="1801" y="496"/>
                      <a:pt x="1801" y="496"/>
                      <a:pt x="1801" y="496"/>
                    </a:cubicBezTo>
                    <a:cubicBezTo>
                      <a:pt x="1816" y="496"/>
                      <a:pt x="1816" y="496"/>
                      <a:pt x="1816" y="496"/>
                    </a:cubicBezTo>
                    <a:cubicBezTo>
                      <a:pt x="1816" y="497"/>
                      <a:pt x="1816" y="500"/>
                      <a:pt x="1816" y="501"/>
                    </a:cubicBezTo>
                    <a:cubicBezTo>
                      <a:pt x="1817" y="504"/>
                      <a:pt x="1817" y="506"/>
                      <a:pt x="1817" y="508"/>
                    </a:cubicBezTo>
                    <a:cubicBezTo>
                      <a:pt x="1818" y="513"/>
                      <a:pt x="1819" y="516"/>
                      <a:pt x="1821" y="516"/>
                    </a:cubicBezTo>
                    <a:cubicBezTo>
                      <a:pt x="1824" y="517"/>
                      <a:pt x="1826" y="515"/>
                      <a:pt x="1826" y="515"/>
                    </a:cubicBezTo>
                    <a:cubicBezTo>
                      <a:pt x="1826" y="519"/>
                      <a:pt x="1826" y="519"/>
                      <a:pt x="1826" y="519"/>
                    </a:cubicBezTo>
                    <a:cubicBezTo>
                      <a:pt x="1826" y="519"/>
                      <a:pt x="1824" y="525"/>
                      <a:pt x="1822" y="528"/>
                    </a:cubicBezTo>
                    <a:close/>
                    <a:moveTo>
                      <a:pt x="1893" y="1188"/>
                    </a:moveTo>
                    <a:cubicBezTo>
                      <a:pt x="1890" y="1186"/>
                      <a:pt x="1888" y="1184"/>
                      <a:pt x="1885" y="1182"/>
                    </a:cubicBezTo>
                    <a:cubicBezTo>
                      <a:pt x="1896" y="1182"/>
                      <a:pt x="1896" y="1182"/>
                      <a:pt x="1896" y="1182"/>
                    </a:cubicBezTo>
                    <a:cubicBezTo>
                      <a:pt x="1895" y="1184"/>
                      <a:pt x="1894" y="1186"/>
                      <a:pt x="1893" y="1188"/>
                    </a:cubicBezTo>
                    <a:close/>
                    <a:moveTo>
                      <a:pt x="2497" y="715"/>
                    </a:moveTo>
                    <a:cubicBezTo>
                      <a:pt x="2496" y="734"/>
                      <a:pt x="2496" y="734"/>
                      <a:pt x="2496" y="734"/>
                    </a:cubicBezTo>
                    <a:cubicBezTo>
                      <a:pt x="2496" y="758"/>
                      <a:pt x="2496" y="758"/>
                      <a:pt x="2496" y="758"/>
                    </a:cubicBezTo>
                    <a:cubicBezTo>
                      <a:pt x="2492" y="758"/>
                      <a:pt x="2489" y="757"/>
                      <a:pt x="2486" y="757"/>
                    </a:cubicBezTo>
                    <a:cubicBezTo>
                      <a:pt x="2486" y="742"/>
                      <a:pt x="2486" y="742"/>
                      <a:pt x="2486" y="742"/>
                    </a:cubicBezTo>
                    <a:cubicBezTo>
                      <a:pt x="2487" y="732"/>
                      <a:pt x="2487" y="722"/>
                      <a:pt x="2487" y="712"/>
                    </a:cubicBezTo>
                    <a:cubicBezTo>
                      <a:pt x="2488" y="701"/>
                      <a:pt x="2488" y="690"/>
                      <a:pt x="2488" y="678"/>
                    </a:cubicBezTo>
                    <a:cubicBezTo>
                      <a:pt x="2489" y="668"/>
                      <a:pt x="2489" y="668"/>
                      <a:pt x="2489" y="668"/>
                    </a:cubicBezTo>
                    <a:cubicBezTo>
                      <a:pt x="2489" y="667"/>
                      <a:pt x="2489" y="666"/>
                      <a:pt x="2489" y="665"/>
                    </a:cubicBezTo>
                    <a:cubicBezTo>
                      <a:pt x="2490" y="658"/>
                      <a:pt x="2493" y="657"/>
                      <a:pt x="2495" y="660"/>
                    </a:cubicBezTo>
                    <a:cubicBezTo>
                      <a:pt x="2497" y="662"/>
                      <a:pt x="2498" y="666"/>
                      <a:pt x="2498" y="670"/>
                    </a:cubicBezTo>
                    <a:cubicBezTo>
                      <a:pt x="2498" y="671"/>
                      <a:pt x="2498" y="672"/>
                      <a:pt x="2498" y="672"/>
                    </a:cubicBezTo>
                    <a:cubicBezTo>
                      <a:pt x="2498" y="687"/>
                      <a:pt x="2497" y="701"/>
                      <a:pt x="2497" y="715"/>
                    </a:cubicBezTo>
                    <a:close/>
                    <a:moveTo>
                      <a:pt x="2488" y="299"/>
                    </a:moveTo>
                    <a:cubicBezTo>
                      <a:pt x="2486" y="298"/>
                      <a:pt x="2484" y="296"/>
                      <a:pt x="2482" y="295"/>
                    </a:cubicBezTo>
                    <a:cubicBezTo>
                      <a:pt x="2482" y="286"/>
                      <a:pt x="2482" y="286"/>
                      <a:pt x="2482" y="286"/>
                    </a:cubicBezTo>
                    <a:cubicBezTo>
                      <a:pt x="2482" y="285"/>
                      <a:pt x="2482" y="285"/>
                      <a:pt x="2482" y="285"/>
                    </a:cubicBezTo>
                    <a:cubicBezTo>
                      <a:pt x="2482" y="277"/>
                      <a:pt x="2482" y="277"/>
                      <a:pt x="2482" y="277"/>
                    </a:cubicBezTo>
                    <a:cubicBezTo>
                      <a:pt x="2483" y="271"/>
                      <a:pt x="2483" y="264"/>
                      <a:pt x="2483" y="258"/>
                    </a:cubicBezTo>
                    <a:cubicBezTo>
                      <a:pt x="2483" y="250"/>
                      <a:pt x="2483" y="250"/>
                      <a:pt x="2483" y="250"/>
                    </a:cubicBezTo>
                    <a:cubicBezTo>
                      <a:pt x="2484" y="244"/>
                      <a:pt x="2484" y="239"/>
                      <a:pt x="2484" y="234"/>
                    </a:cubicBezTo>
                    <a:cubicBezTo>
                      <a:pt x="2485" y="223"/>
                      <a:pt x="2485" y="223"/>
                      <a:pt x="2485" y="223"/>
                    </a:cubicBezTo>
                    <a:cubicBezTo>
                      <a:pt x="2485" y="221"/>
                      <a:pt x="2485" y="221"/>
                      <a:pt x="2485" y="221"/>
                    </a:cubicBezTo>
                    <a:cubicBezTo>
                      <a:pt x="2485" y="212"/>
                      <a:pt x="2489" y="212"/>
                      <a:pt x="2492" y="216"/>
                    </a:cubicBezTo>
                    <a:cubicBezTo>
                      <a:pt x="2494" y="218"/>
                      <a:pt x="2495" y="221"/>
                      <a:pt x="2495" y="224"/>
                    </a:cubicBezTo>
                    <a:cubicBezTo>
                      <a:pt x="2495" y="225"/>
                      <a:pt x="2495" y="227"/>
                      <a:pt x="2495" y="228"/>
                    </a:cubicBezTo>
                    <a:cubicBezTo>
                      <a:pt x="2495" y="240"/>
                      <a:pt x="2495" y="240"/>
                      <a:pt x="2495" y="240"/>
                    </a:cubicBezTo>
                    <a:cubicBezTo>
                      <a:pt x="2495" y="248"/>
                      <a:pt x="2494" y="256"/>
                      <a:pt x="2494" y="265"/>
                    </a:cubicBezTo>
                    <a:cubicBezTo>
                      <a:pt x="2494" y="267"/>
                      <a:pt x="2494" y="267"/>
                      <a:pt x="2494" y="267"/>
                    </a:cubicBezTo>
                    <a:cubicBezTo>
                      <a:pt x="2494" y="275"/>
                      <a:pt x="2494" y="275"/>
                      <a:pt x="2494" y="275"/>
                    </a:cubicBezTo>
                    <a:cubicBezTo>
                      <a:pt x="2494" y="276"/>
                      <a:pt x="2494" y="276"/>
                      <a:pt x="2494" y="276"/>
                    </a:cubicBezTo>
                    <a:cubicBezTo>
                      <a:pt x="2493" y="294"/>
                      <a:pt x="2493" y="294"/>
                      <a:pt x="2493" y="294"/>
                    </a:cubicBezTo>
                    <a:cubicBezTo>
                      <a:pt x="2493" y="302"/>
                      <a:pt x="2493" y="302"/>
                      <a:pt x="2493" y="302"/>
                    </a:cubicBezTo>
                    <a:cubicBezTo>
                      <a:pt x="2491" y="301"/>
                      <a:pt x="2489" y="300"/>
                      <a:pt x="2488" y="299"/>
                    </a:cubicBezTo>
                    <a:close/>
                    <a:moveTo>
                      <a:pt x="2492" y="325"/>
                    </a:moveTo>
                    <a:cubicBezTo>
                      <a:pt x="2492" y="326"/>
                      <a:pt x="2492" y="326"/>
                      <a:pt x="2492" y="326"/>
                    </a:cubicBezTo>
                    <a:cubicBezTo>
                      <a:pt x="2492" y="339"/>
                      <a:pt x="2492" y="339"/>
                      <a:pt x="2492" y="339"/>
                    </a:cubicBezTo>
                    <a:cubicBezTo>
                      <a:pt x="2492" y="348"/>
                      <a:pt x="2491" y="356"/>
                      <a:pt x="2491" y="364"/>
                    </a:cubicBezTo>
                    <a:cubicBezTo>
                      <a:pt x="2491" y="375"/>
                      <a:pt x="2491" y="375"/>
                      <a:pt x="2491" y="375"/>
                    </a:cubicBezTo>
                    <a:cubicBezTo>
                      <a:pt x="2490" y="381"/>
                      <a:pt x="2490" y="381"/>
                      <a:pt x="2490" y="381"/>
                    </a:cubicBezTo>
                    <a:cubicBezTo>
                      <a:pt x="2490" y="394"/>
                      <a:pt x="2490" y="394"/>
                      <a:pt x="2490" y="394"/>
                    </a:cubicBezTo>
                    <a:cubicBezTo>
                      <a:pt x="2490" y="403"/>
                      <a:pt x="2490" y="403"/>
                      <a:pt x="2490" y="403"/>
                    </a:cubicBezTo>
                    <a:cubicBezTo>
                      <a:pt x="2484" y="400"/>
                      <a:pt x="2484" y="400"/>
                      <a:pt x="2484" y="400"/>
                    </a:cubicBezTo>
                    <a:cubicBezTo>
                      <a:pt x="2482" y="398"/>
                      <a:pt x="2480" y="397"/>
                      <a:pt x="2478" y="396"/>
                    </a:cubicBezTo>
                    <a:cubicBezTo>
                      <a:pt x="2478" y="392"/>
                      <a:pt x="2478" y="392"/>
                      <a:pt x="2478" y="392"/>
                    </a:cubicBezTo>
                    <a:cubicBezTo>
                      <a:pt x="2478" y="386"/>
                      <a:pt x="2478" y="386"/>
                      <a:pt x="2478" y="386"/>
                    </a:cubicBezTo>
                    <a:cubicBezTo>
                      <a:pt x="2479" y="376"/>
                      <a:pt x="2479" y="367"/>
                      <a:pt x="2479" y="358"/>
                    </a:cubicBezTo>
                    <a:cubicBezTo>
                      <a:pt x="2480" y="350"/>
                      <a:pt x="2480" y="350"/>
                      <a:pt x="2480" y="350"/>
                    </a:cubicBezTo>
                    <a:cubicBezTo>
                      <a:pt x="2480" y="336"/>
                      <a:pt x="2480" y="336"/>
                      <a:pt x="2480" y="336"/>
                    </a:cubicBezTo>
                    <a:cubicBezTo>
                      <a:pt x="2481" y="323"/>
                      <a:pt x="2481" y="323"/>
                      <a:pt x="2481" y="323"/>
                    </a:cubicBezTo>
                    <a:cubicBezTo>
                      <a:pt x="2481" y="319"/>
                      <a:pt x="2481" y="319"/>
                      <a:pt x="2481" y="319"/>
                    </a:cubicBezTo>
                    <a:cubicBezTo>
                      <a:pt x="2482" y="308"/>
                      <a:pt x="2487" y="309"/>
                      <a:pt x="2491" y="315"/>
                    </a:cubicBezTo>
                    <a:cubicBezTo>
                      <a:pt x="2492" y="318"/>
                      <a:pt x="2493" y="321"/>
                      <a:pt x="2492" y="325"/>
                    </a:cubicBezTo>
                    <a:close/>
                    <a:moveTo>
                      <a:pt x="2483" y="134"/>
                    </a:moveTo>
                    <a:cubicBezTo>
                      <a:pt x="2483" y="142"/>
                      <a:pt x="2482" y="150"/>
                      <a:pt x="2482" y="158"/>
                    </a:cubicBezTo>
                    <a:cubicBezTo>
                      <a:pt x="2482" y="161"/>
                      <a:pt x="2482" y="161"/>
                      <a:pt x="2482" y="161"/>
                    </a:cubicBezTo>
                    <a:cubicBezTo>
                      <a:pt x="2482" y="162"/>
                      <a:pt x="2482" y="162"/>
                      <a:pt x="2482" y="162"/>
                    </a:cubicBezTo>
                    <a:cubicBezTo>
                      <a:pt x="2481" y="184"/>
                      <a:pt x="2481" y="184"/>
                      <a:pt x="2481" y="184"/>
                    </a:cubicBezTo>
                    <a:cubicBezTo>
                      <a:pt x="2481" y="191"/>
                      <a:pt x="2481" y="191"/>
                      <a:pt x="2481" y="191"/>
                    </a:cubicBezTo>
                    <a:cubicBezTo>
                      <a:pt x="2480" y="194"/>
                      <a:pt x="2480" y="194"/>
                      <a:pt x="2480" y="194"/>
                    </a:cubicBezTo>
                    <a:cubicBezTo>
                      <a:pt x="2480" y="194"/>
                      <a:pt x="2480" y="194"/>
                      <a:pt x="2480" y="194"/>
                    </a:cubicBezTo>
                    <a:cubicBezTo>
                      <a:pt x="2480" y="194"/>
                      <a:pt x="2480" y="194"/>
                      <a:pt x="2480" y="194"/>
                    </a:cubicBezTo>
                    <a:cubicBezTo>
                      <a:pt x="2480" y="193"/>
                      <a:pt x="2479" y="193"/>
                      <a:pt x="2478" y="193"/>
                    </a:cubicBezTo>
                    <a:cubicBezTo>
                      <a:pt x="2477" y="192"/>
                      <a:pt x="2475" y="191"/>
                      <a:pt x="2474" y="190"/>
                    </a:cubicBezTo>
                    <a:cubicBezTo>
                      <a:pt x="2471" y="189"/>
                      <a:pt x="2469" y="188"/>
                      <a:pt x="2467" y="187"/>
                    </a:cubicBezTo>
                    <a:cubicBezTo>
                      <a:pt x="2467" y="174"/>
                      <a:pt x="2467" y="174"/>
                      <a:pt x="2467" y="174"/>
                    </a:cubicBezTo>
                    <a:cubicBezTo>
                      <a:pt x="2467" y="170"/>
                      <a:pt x="2467" y="170"/>
                      <a:pt x="2467" y="170"/>
                    </a:cubicBezTo>
                    <a:cubicBezTo>
                      <a:pt x="2468" y="155"/>
                      <a:pt x="2468" y="155"/>
                      <a:pt x="2468" y="155"/>
                    </a:cubicBezTo>
                    <a:cubicBezTo>
                      <a:pt x="2469" y="146"/>
                      <a:pt x="2469" y="146"/>
                      <a:pt x="2469" y="146"/>
                    </a:cubicBezTo>
                    <a:cubicBezTo>
                      <a:pt x="2470" y="128"/>
                      <a:pt x="2470" y="128"/>
                      <a:pt x="2470" y="128"/>
                    </a:cubicBezTo>
                    <a:cubicBezTo>
                      <a:pt x="2470" y="123"/>
                      <a:pt x="2470" y="123"/>
                      <a:pt x="2470" y="123"/>
                    </a:cubicBezTo>
                    <a:cubicBezTo>
                      <a:pt x="2470" y="113"/>
                      <a:pt x="2477" y="113"/>
                      <a:pt x="2481" y="119"/>
                    </a:cubicBezTo>
                    <a:cubicBezTo>
                      <a:pt x="2482" y="121"/>
                      <a:pt x="2484" y="124"/>
                      <a:pt x="2483" y="129"/>
                    </a:cubicBezTo>
                    <a:lnTo>
                      <a:pt x="2483" y="134"/>
                    </a:lnTo>
                    <a:close/>
                    <a:moveTo>
                      <a:pt x="2467" y="205"/>
                    </a:moveTo>
                    <a:cubicBezTo>
                      <a:pt x="2467" y="204"/>
                      <a:pt x="2468" y="204"/>
                      <a:pt x="2469" y="204"/>
                    </a:cubicBezTo>
                    <a:cubicBezTo>
                      <a:pt x="2472" y="202"/>
                      <a:pt x="2476" y="205"/>
                      <a:pt x="2478" y="210"/>
                    </a:cubicBezTo>
                    <a:cubicBezTo>
                      <a:pt x="2479" y="212"/>
                      <a:pt x="2479" y="215"/>
                      <a:pt x="2479" y="218"/>
                    </a:cubicBezTo>
                    <a:cubicBezTo>
                      <a:pt x="2479" y="228"/>
                      <a:pt x="2479" y="228"/>
                      <a:pt x="2479" y="228"/>
                    </a:cubicBezTo>
                    <a:cubicBezTo>
                      <a:pt x="2478" y="239"/>
                      <a:pt x="2478" y="239"/>
                      <a:pt x="2478" y="239"/>
                    </a:cubicBezTo>
                    <a:cubicBezTo>
                      <a:pt x="2477" y="255"/>
                      <a:pt x="2477" y="255"/>
                      <a:pt x="2477" y="255"/>
                    </a:cubicBezTo>
                    <a:cubicBezTo>
                      <a:pt x="2477" y="255"/>
                      <a:pt x="2477" y="255"/>
                      <a:pt x="2477" y="255"/>
                    </a:cubicBezTo>
                    <a:cubicBezTo>
                      <a:pt x="2477" y="264"/>
                      <a:pt x="2476" y="273"/>
                      <a:pt x="2476" y="282"/>
                    </a:cubicBezTo>
                    <a:cubicBezTo>
                      <a:pt x="2476" y="290"/>
                      <a:pt x="2476" y="290"/>
                      <a:pt x="2476" y="290"/>
                    </a:cubicBezTo>
                    <a:cubicBezTo>
                      <a:pt x="2476" y="292"/>
                      <a:pt x="2476" y="292"/>
                      <a:pt x="2476" y="292"/>
                    </a:cubicBezTo>
                    <a:cubicBezTo>
                      <a:pt x="2476" y="292"/>
                      <a:pt x="2476" y="292"/>
                      <a:pt x="2476" y="292"/>
                    </a:cubicBezTo>
                    <a:cubicBezTo>
                      <a:pt x="2476" y="292"/>
                      <a:pt x="2476" y="292"/>
                      <a:pt x="2476" y="292"/>
                    </a:cubicBezTo>
                    <a:cubicBezTo>
                      <a:pt x="2475" y="291"/>
                      <a:pt x="2475" y="291"/>
                      <a:pt x="2475" y="291"/>
                    </a:cubicBezTo>
                    <a:cubicBezTo>
                      <a:pt x="2473" y="290"/>
                      <a:pt x="2471" y="289"/>
                      <a:pt x="2469" y="288"/>
                    </a:cubicBezTo>
                    <a:cubicBezTo>
                      <a:pt x="2466" y="287"/>
                      <a:pt x="2464" y="286"/>
                      <a:pt x="2461" y="285"/>
                    </a:cubicBezTo>
                    <a:cubicBezTo>
                      <a:pt x="2462" y="268"/>
                      <a:pt x="2462" y="268"/>
                      <a:pt x="2462" y="268"/>
                    </a:cubicBezTo>
                    <a:cubicBezTo>
                      <a:pt x="2463" y="252"/>
                      <a:pt x="2463" y="252"/>
                      <a:pt x="2463" y="252"/>
                    </a:cubicBezTo>
                    <a:cubicBezTo>
                      <a:pt x="2463" y="248"/>
                      <a:pt x="2463" y="248"/>
                      <a:pt x="2463" y="248"/>
                    </a:cubicBezTo>
                    <a:cubicBezTo>
                      <a:pt x="2463" y="240"/>
                      <a:pt x="2463" y="240"/>
                      <a:pt x="2463" y="240"/>
                    </a:cubicBezTo>
                    <a:cubicBezTo>
                      <a:pt x="2464" y="222"/>
                      <a:pt x="2464" y="222"/>
                      <a:pt x="2464" y="222"/>
                    </a:cubicBezTo>
                    <a:cubicBezTo>
                      <a:pt x="2465" y="212"/>
                      <a:pt x="2465" y="212"/>
                      <a:pt x="2465" y="212"/>
                    </a:cubicBezTo>
                    <a:cubicBezTo>
                      <a:pt x="2465" y="209"/>
                      <a:pt x="2466" y="207"/>
                      <a:pt x="2467" y="205"/>
                    </a:cubicBezTo>
                    <a:close/>
                    <a:moveTo>
                      <a:pt x="2461" y="304"/>
                    </a:moveTo>
                    <a:cubicBezTo>
                      <a:pt x="2462" y="301"/>
                      <a:pt x="2464" y="300"/>
                      <a:pt x="2466" y="300"/>
                    </a:cubicBezTo>
                    <a:cubicBezTo>
                      <a:pt x="2470" y="299"/>
                      <a:pt x="2473" y="303"/>
                      <a:pt x="2475" y="310"/>
                    </a:cubicBezTo>
                    <a:cubicBezTo>
                      <a:pt x="2475" y="311"/>
                      <a:pt x="2475" y="313"/>
                      <a:pt x="2475" y="315"/>
                    </a:cubicBezTo>
                    <a:cubicBezTo>
                      <a:pt x="2474" y="329"/>
                      <a:pt x="2474" y="329"/>
                      <a:pt x="2474" y="329"/>
                    </a:cubicBezTo>
                    <a:cubicBezTo>
                      <a:pt x="2474" y="342"/>
                      <a:pt x="2474" y="342"/>
                      <a:pt x="2474" y="342"/>
                    </a:cubicBezTo>
                    <a:cubicBezTo>
                      <a:pt x="2473" y="354"/>
                      <a:pt x="2473" y="354"/>
                      <a:pt x="2473" y="354"/>
                    </a:cubicBezTo>
                    <a:cubicBezTo>
                      <a:pt x="2473" y="355"/>
                      <a:pt x="2473" y="355"/>
                      <a:pt x="2473" y="355"/>
                    </a:cubicBezTo>
                    <a:cubicBezTo>
                      <a:pt x="2472" y="391"/>
                      <a:pt x="2472" y="391"/>
                      <a:pt x="2472" y="391"/>
                    </a:cubicBezTo>
                    <a:cubicBezTo>
                      <a:pt x="2471" y="393"/>
                      <a:pt x="2471" y="393"/>
                      <a:pt x="2471" y="393"/>
                    </a:cubicBezTo>
                    <a:cubicBezTo>
                      <a:pt x="2470" y="392"/>
                      <a:pt x="2470" y="392"/>
                      <a:pt x="2470" y="392"/>
                    </a:cubicBezTo>
                    <a:cubicBezTo>
                      <a:pt x="2466" y="390"/>
                      <a:pt x="2461" y="388"/>
                      <a:pt x="2456" y="386"/>
                    </a:cubicBezTo>
                    <a:cubicBezTo>
                      <a:pt x="2457" y="369"/>
                      <a:pt x="2457" y="369"/>
                      <a:pt x="2457" y="369"/>
                    </a:cubicBezTo>
                    <a:cubicBezTo>
                      <a:pt x="2458" y="355"/>
                      <a:pt x="2458" y="355"/>
                      <a:pt x="2458" y="355"/>
                    </a:cubicBezTo>
                    <a:cubicBezTo>
                      <a:pt x="2458" y="348"/>
                      <a:pt x="2458" y="348"/>
                      <a:pt x="2458" y="348"/>
                    </a:cubicBezTo>
                    <a:cubicBezTo>
                      <a:pt x="2459" y="342"/>
                      <a:pt x="2459" y="342"/>
                      <a:pt x="2459" y="342"/>
                    </a:cubicBezTo>
                    <a:cubicBezTo>
                      <a:pt x="2460" y="322"/>
                      <a:pt x="2460" y="322"/>
                      <a:pt x="2460" y="322"/>
                    </a:cubicBezTo>
                    <a:cubicBezTo>
                      <a:pt x="2460" y="309"/>
                      <a:pt x="2460" y="309"/>
                      <a:pt x="2460" y="309"/>
                    </a:cubicBezTo>
                    <a:cubicBezTo>
                      <a:pt x="2460" y="307"/>
                      <a:pt x="2461" y="305"/>
                      <a:pt x="2461" y="304"/>
                    </a:cubicBezTo>
                    <a:close/>
                    <a:moveTo>
                      <a:pt x="2462" y="405"/>
                    </a:moveTo>
                    <a:cubicBezTo>
                      <a:pt x="2465" y="405"/>
                      <a:pt x="2468" y="408"/>
                      <a:pt x="2469" y="412"/>
                    </a:cubicBezTo>
                    <a:cubicBezTo>
                      <a:pt x="2470" y="414"/>
                      <a:pt x="2471" y="417"/>
                      <a:pt x="2471" y="421"/>
                    </a:cubicBezTo>
                    <a:cubicBezTo>
                      <a:pt x="2471" y="422"/>
                      <a:pt x="2471" y="422"/>
                      <a:pt x="2471" y="422"/>
                    </a:cubicBezTo>
                    <a:cubicBezTo>
                      <a:pt x="2470" y="431"/>
                      <a:pt x="2470" y="431"/>
                      <a:pt x="2470" y="431"/>
                    </a:cubicBezTo>
                    <a:cubicBezTo>
                      <a:pt x="2470" y="441"/>
                      <a:pt x="2469" y="451"/>
                      <a:pt x="2469" y="461"/>
                    </a:cubicBezTo>
                    <a:cubicBezTo>
                      <a:pt x="2468" y="469"/>
                      <a:pt x="2468" y="469"/>
                      <a:pt x="2468" y="469"/>
                    </a:cubicBezTo>
                    <a:cubicBezTo>
                      <a:pt x="2468" y="488"/>
                      <a:pt x="2468" y="488"/>
                      <a:pt x="2468" y="488"/>
                    </a:cubicBezTo>
                    <a:cubicBezTo>
                      <a:pt x="2467" y="499"/>
                      <a:pt x="2467" y="499"/>
                      <a:pt x="2467" y="499"/>
                    </a:cubicBezTo>
                    <a:cubicBezTo>
                      <a:pt x="2467" y="502"/>
                      <a:pt x="2467" y="502"/>
                      <a:pt x="2467" y="502"/>
                    </a:cubicBezTo>
                    <a:cubicBezTo>
                      <a:pt x="2465" y="501"/>
                      <a:pt x="2465" y="501"/>
                      <a:pt x="2465" y="501"/>
                    </a:cubicBezTo>
                    <a:cubicBezTo>
                      <a:pt x="2462" y="500"/>
                      <a:pt x="2459" y="499"/>
                      <a:pt x="2456" y="498"/>
                    </a:cubicBezTo>
                    <a:cubicBezTo>
                      <a:pt x="2454" y="497"/>
                      <a:pt x="2452" y="497"/>
                      <a:pt x="2451" y="496"/>
                    </a:cubicBezTo>
                    <a:cubicBezTo>
                      <a:pt x="2451" y="483"/>
                      <a:pt x="2451" y="483"/>
                      <a:pt x="2451" y="483"/>
                    </a:cubicBezTo>
                    <a:cubicBezTo>
                      <a:pt x="2453" y="456"/>
                      <a:pt x="2453" y="456"/>
                      <a:pt x="2453" y="456"/>
                    </a:cubicBezTo>
                    <a:cubicBezTo>
                      <a:pt x="2453" y="445"/>
                      <a:pt x="2453" y="445"/>
                      <a:pt x="2453" y="445"/>
                    </a:cubicBezTo>
                    <a:cubicBezTo>
                      <a:pt x="2454" y="436"/>
                      <a:pt x="2454" y="436"/>
                      <a:pt x="2454" y="436"/>
                    </a:cubicBezTo>
                    <a:cubicBezTo>
                      <a:pt x="2455" y="424"/>
                      <a:pt x="2455" y="424"/>
                      <a:pt x="2455" y="424"/>
                    </a:cubicBezTo>
                    <a:cubicBezTo>
                      <a:pt x="2455" y="415"/>
                      <a:pt x="2455" y="415"/>
                      <a:pt x="2455" y="415"/>
                    </a:cubicBezTo>
                    <a:cubicBezTo>
                      <a:pt x="2455" y="413"/>
                      <a:pt x="2455" y="412"/>
                      <a:pt x="2456" y="411"/>
                    </a:cubicBezTo>
                    <a:cubicBezTo>
                      <a:pt x="2457" y="406"/>
                      <a:pt x="2459" y="405"/>
                      <a:pt x="2462" y="405"/>
                    </a:cubicBezTo>
                    <a:close/>
                    <a:moveTo>
                      <a:pt x="2454" y="306"/>
                    </a:moveTo>
                    <a:cubicBezTo>
                      <a:pt x="2454" y="308"/>
                      <a:pt x="2454" y="308"/>
                      <a:pt x="2454" y="308"/>
                    </a:cubicBezTo>
                    <a:cubicBezTo>
                      <a:pt x="2454" y="310"/>
                      <a:pt x="2454" y="310"/>
                      <a:pt x="2454" y="310"/>
                    </a:cubicBezTo>
                    <a:cubicBezTo>
                      <a:pt x="2454" y="316"/>
                      <a:pt x="2453" y="322"/>
                      <a:pt x="2453" y="328"/>
                    </a:cubicBezTo>
                    <a:cubicBezTo>
                      <a:pt x="2452" y="344"/>
                      <a:pt x="2452" y="344"/>
                      <a:pt x="2452" y="344"/>
                    </a:cubicBezTo>
                    <a:cubicBezTo>
                      <a:pt x="2452" y="348"/>
                      <a:pt x="2452" y="348"/>
                      <a:pt x="2452" y="348"/>
                    </a:cubicBezTo>
                    <a:cubicBezTo>
                      <a:pt x="2451" y="361"/>
                      <a:pt x="2451" y="361"/>
                      <a:pt x="2451" y="361"/>
                    </a:cubicBezTo>
                    <a:cubicBezTo>
                      <a:pt x="2450" y="374"/>
                      <a:pt x="2450" y="374"/>
                      <a:pt x="2450" y="374"/>
                    </a:cubicBezTo>
                    <a:cubicBezTo>
                      <a:pt x="2450" y="383"/>
                      <a:pt x="2450" y="383"/>
                      <a:pt x="2450" y="383"/>
                    </a:cubicBezTo>
                    <a:cubicBezTo>
                      <a:pt x="2447" y="383"/>
                      <a:pt x="2445" y="382"/>
                      <a:pt x="2443" y="381"/>
                    </a:cubicBezTo>
                    <a:cubicBezTo>
                      <a:pt x="2439" y="380"/>
                      <a:pt x="2435" y="378"/>
                      <a:pt x="2432" y="377"/>
                    </a:cubicBezTo>
                    <a:cubicBezTo>
                      <a:pt x="2431" y="377"/>
                      <a:pt x="2431" y="377"/>
                      <a:pt x="2431" y="377"/>
                    </a:cubicBezTo>
                    <a:cubicBezTo>
                      <a:pt x="2432" y="365"/>
                      <a:pt x="2432" y="365"/>
                      <a:pt x="2432" y="365"/>
                    </a:cubicBezTo>
                    <a:cubicBezTo>
                      <a:pt x="2432" y="358"/>
                      <a:pt x="2433" y="351"/>
                      <a:pt x="2433" y="345"/>
                    </a:cubicBezTo>
                    <a:cubicBezTo>
                      <a:pt x="2433" y="338"/>
                      <a:pt x="2433" y="338"/>
                      <a:pt x="2433" y="338"/>
                    </a:cubicBezTo>
                    <a:cubicBezTo>
                      <a:pt x="2434" y="326"/>
                      <a:pt x="2434" y="326"/>
                      <a:pt x="2434" y="326"/>
                    </a:cubicBezTo>
                    <a:cubicBezTo>
                      <a:pt x="2434" y="325"/>
                      <a:pt x="2434" y="325"/>
                      <a:pt x="2434" y="325"/>
                    </a:cubicBezTo>
                    <a:cubicBezTo>
                      <a:pt x="2435" y="317"/>
                      <a:pt x="2435" y="317"/>
                      <a:pt x="2435" y="317"/>
                    </a:cubicBezTo>
                    <a:cubicBezTo>
                      <a:pt x="2436" y="300"/>
                      <a:pt x="2436" y="300"/>
                      <a:pt x="2436" y="300"/>
                    </a:cubicBezTo>
                    <a:cubicBezTo>
                      <a:pt x="2437" y="284"/>
                      <a:pt x="2452" y="287"/>
                      <a:pt x="2454" y="301"/>
                    </a:cubicBezTo>
                    <a:cubicBezTo>
                      <a:pt x="2454" y="302"/>
                      <a:pt x="2454" y="304"/>
                      <a:pt x="2454" y="306"/>
                    </a:cubicBezTo>
                    <a:close/>
                    <a:moveTo>
                      <a:pt x="2435" y="199"/>
                    </a:moveTo>
                    <a:cubicBezTo>
                      <a:pt x="2435" y="202"/>
                      <a:pt x="2435" y="202"/>
                      <a:pt x="2435" y="202"/>
                    </a:cubicBezTo>
                    <a:cubicBezTo>
                      <a:pt x="2433" y="224"/>
                      <a:pt x="2433" y="224"/>
                      <a:pt x="2433" y="224"/>
                    </a:cubicBezTo>
                    <a:cubicBezTo>
                      <a:pt x="2433" y="231"/>
                      <a:pt x="2433" y="231"/>
                      <a:pt x="2433" y="231"/>
                    </a:cubicBezTo>
                    <a:cubicBezTo>
                      <a:pt x="2432" y="234"/>
                      <a:pt x="2432" y="234"/>
                      <a:pt x="2432" y="234"/>
                    </a:cubicBezTo>
                    <a:cubicBezTo>
                      <a:pt x="2432" y="236"/>
                      <a:pt x="2432" y="236"/>
                      <a:pt x="2432" y="236"/>
                    </a:cubicBezTo>
                    <a:cubicBezTo>
                      <a:pt x="2431" y="250"/>
                      <a:pt x="2431" y="250"/>
                      <a:pt x="2431" y="250"/>
                    </a:cubicBezTo>
                    <a:cubicBezTo>
                      <a:pt x="2430" y="269"/>
                      <a:pt x="2430" y="269"/>
                      <a:pt x="2430" y="269"/>
                    </a:cubicBezTo>
                    <a:cubicBezTo>
                      <a:pt x="2430" y="272"/>
                      <a:pt x="2430" y="272"/>
                      <a:pt x="2430" y="272"/>
                    </a:cubicBezTo>
                    <a:cubicBezTo>
                      <a:pt x="2429" y="272"/>
                      <a:pt x="2428" y="272"/>
                      <a:pt x="2427" y="271"/>
                    </a:cubicBezTo>
                    <a:cubicBezTo>
                      <a:pt x="2421" y="270"/>
                      <a:pt x="2416" y="269"/>
                      <a:pt x="2410" y="267"/>
                    </a:cubicBezTo>
                    <a:cubicBezTo>
                      <a:pt x="2408" y="267"/>
                      <a:pt x="2408" y="267"/>
                      <a:pt x="2408" y="267"/>
                    </a:cubicBezTo>
                    <a:cubicBezTo>
                      <a:pt x="2409" y="254"/>
                      <a:pt x="2409" y="254"/>
                      <a:pt x="2409" y="254"/>
                    </a:cubicBezTo>
                    <a:cubicBezTo>
                      <a:pt x="2410" y="250"/>
                      <a:pt x="2410" y="250"/>
                      <a:pt x="2410" y="250"/>
                    </a:cubicBezTo>
                    <a:cubicBezTo>
                      <a:pt x="2410" y="244"/>
                      <a:pt x="2410" y="244"/>
                      <a:pt x="2410" y="244"/>
                    </a:cubicBezTo>
                    <a:cubicBezTo>
                      <a:pt x="2411" y="231"/>
                      <a:pt x="2411" y="231"/>
                      <a:pt x="2411" y="231"/>
                    </a:cubicBezTo>
                    <a:cubicBezTo>
                      <a:pt x="2412" y="221"/>
                      <a:pt x="2412" y="221"/>
                      <a:pt x="2412" y="221"/>
                    </a:cubicBezTo>
                    <a:cubicBezTo>
                      <a:pt x="2412" y="216"/>
                      <a:pt x="2412" y="216"/>
                      <a:pt x="2412" y="216"/>
                    </a:cubicBezTo>
                    <a:cubicBezTo>
                      <a:pt x="2414" y="195"/>
                      <a:pt x="2414" y="195"/>
                      <a:pt x="2414" y="195"/>
                    </a:cubicBezTo>
                    <a:cubicBezTo>
                      <a:pt x="2414" y="194"/>
                      <a:pt x="2414" y="193"/>
                      <a:pt x="2415" y="192"/>
                    </a:cubicBezTo>
                    <a:cubicBezTo>
                      <a:pt x="2416" y="186"/>
                      <a:pt x="2420" y="184"/>
                      <a:pt x="2424" y="184"/>
                    </a:cubicBezTo>
                    <a:cubicBezTo>
                      <a:pt x="2429" y="184"/>
                      <a:pt x="2435" y="189"/>
                      <a:pt x="2435" y="198"/>
                    </a:cubicBezTo>
                    <a:cubicBezTo>
                      <a:pt x="2435" y="198"/>
                      <a:pt x="2435" y="199"/>
                      <a:pt x="2435" y="199"/>
                    </a:cubicBezTo>
                    <a:close/>
                    <a:moveTo>
                      <a:pt x="2417" y="279"/>
                    </a:moveTo>
                    <a:cubicBezTo>
                      <a:pt x="2420" y="279"/>
                      <a:pt x="2423" y="281"/>
                      <a:pt x="2425" y="283"/>
                    </a:cubicBezTo>
                    <a:cubicBezTo>
                      <a:pt x="2427" y="286"/>
                      <a:pt x="2429" y="290"/>
                      <a:pt x="2428" y="296"/>
                    </a:cubicBezTo>
                    <a:cubicBezTo>
                      <a:pt x="2428" y="296"/>
                      <a:pt x="2428" y="296"/>
                      <a:pt x="2428" y="296"/>
                    </a:cubicBezTo>
                    <a:cubicBezTo>
                      <a:pt x="2428" y="305"/>
                      <a:pt x="2427" y="315"/>
                      <a:pt x="2426" y="324"/>
                    </a:cubicBezTo>
                    <a:cubicBezTo>
                      <a:pt x="2426" y="332"/>
                      <a:pt x="2426" y="332"/>
                      <a:pt x="2426" y="332"/>
                    </a:cubicBezTo>
                    <a:cubicBezTo>
                      <a:pt x="2426" y="334"/>
                      <a:pt x="2426" y="334"/>
                      <a:pt x="2426" y="334"/>
                    </a:cubicBezTo>
                    <a:cubicBezTo>
                      <a:pt x="2426" y="335"/>
                      <a:pt x="2426" y="335"/>
                      <a:pt x="2426" y="335"/>
                    </a:cubicBezTo>
                    <a:cubicBezTo>
                      <a:pt x="2424" y="352"/>
                      <a:pt x="2424" y="352"/>
                      <a:pt x="2424" y="352"/>
                    </a:cubicBezTo>
                    <a:cubicBezTo>
                      <a:pt x="2423" y="372"/>
                      <a:pt x="2423" y="372"/>
                      <a:pt x="2423" y="372"/>
                    </a:cubicBezTo>
                    <a:cubicBezTo>
                      <a:pt x="2423" y="374"/>
                      <a:pt x="2423" y="374"/>
                      <a:pt x="2423" y="374"/>
                    </a:cubicBezTo>
                    <a:cubicBezTo>
                      <a:pt x="2421" y="374"/>
                      <a:pt x="2421" y="374"/>
                      <a:pt x="2421" y="374"/>
                    </a:cubicBezTo>
                    <a:cubicBezTo>
                      <a:pt x="2415" y="372"/>
                      <a:pt x="2409" y="371"/>
                      <a:pt x="2403" y="370"/>
                    </a:cubicBezTo>
                    <a:cubicBezTo>
                      <a:pt x="2400" y="369"/>
                      <a:pt x="2400" y="369"/>
                      <a:pt x="2400" y="369"/>
                    </a:cubicBezTo>
                    <a:cubicBezTo>
                      <a:pt x="2402" y="354"/>
                      <a:pt x="2402" y="354"/>
                      <a:pt x="2402" y="354"/>
                    </a:cubicBezTo>
                    <a:cubicBezTo>
                      <a:pt x="2402" y="353"/>
                      <a:pt x="2402" y="353"/>
                      <a:pt x="2402" y="353"/>
                    </a:cubicBezTo>
                    <a:cubicBezTo>
                      <a:pt x="2402" y="344"/>
                      <a:pt x="2402" y="344"/>
                      <a:pt x="2402" y="344"/>
                    </a:cubicBezTo>
                    <a:cubicBezTo>
                      <a:pt x="2403" y="330"/>
                      <a:pt x="2403" y="330"/>
                      <a:pt x="2403" y="330"/>
                    </a:cubicBezTo>
                    <a:cubicBezTo>
                      <a:pt x="2405" y="316"/>
                      <a:pt x="2405" y="316"/>
                      <a:pt x="2405" y="316"/>
                    </a:cubicBezTo>
                    <a:cubicBezTo>
                      <a:pt x="2406" y="300"/>
                      <a:pt x="2406" y="300"/>
                      <a:pt x="2406" y="300"/>
                    </a:cubicBezTo>
                    <a:cubicBezTo>
                      <a:pt x="2407" y="291"/>
                      <a:pt x="2407" y="291"/>
                      <a:pt x="2407" y="291"/>
                    </a:cubicBezTo>
                    <a:cubicBezTo>
                      <a:pt x="2407" y="290"/>
                      <a:pt x="2407" y="289"/>
                      <a:pt x="2407" y="288"/>
                    </a:cubicBezTo>
                    <a:cubicBezTo>
                      <a:pt x="2409" y="282"/>
                      <a:pt x="2413" y="279"/>
                      <a:pt x="2417" y="279"/>
                    </a:cubicBezTo>
                    <a:close/>
                    <a:moveTo>
                      <a:pt x="2402" y="194"/>
                    </a:moveTo>
                    <a:cubicBezTo>
                      <a:pt x="2402" y="203"/>
                      <a:pt x="2402" y="203"/>
                      <a:pt x="2402" y="203"/>
                    </a:cubicBezTo>
                    <a:cubicBezTo>
                      <a:pt x="2399" y="227"/>
                      <a:pt x="2399" y="227"/>
                      <a:pt x="2399" y="227"/>
                    </a:cubicBezTo>
                    <a:cubicBezTo>
                      <a:pt x="2399" y="230"/>
                      <a:pt x="2399" y="230"/>
                      <a:pt x="2399" y="230"/>
                    </a:cubicBezTo>
                    <a:cubicBezTo>
                      <a:pt x="2399" y="232"/>
                      <a:pt x="2399" y="232"/>
                      <a:pt x="2399" y="232"/>
                    </a:cubicBezTo>
                    <a:cubicBezTo>
                      <a:pt x="2398" y="239"/>
                      <a:pt x="2398" y="247"/>
                      <a:pt x="2397" y="255"/>
                    </a:cubicBezTo>
                    <a:cubicBezTo>
                      <a:pt x="2396" y="262"/>
                      <a:pt x="2396" y="262"/>
                      <a:pt x="2396" y="262"/>
                    </a:cubicBezTo>
                    <a:cubicBezTo>
                      <a:pt x="2396" y="265"/>
                      <a:pt x="2396" y="265"/>
                      <a:pt x="2396" y="265"/>
                    </a:cubicBezTo>
                    <a:cubicBezTo>
                      <a:pt x="2396" y="265"/>
                      <a:pt x="2396" y="265"/>
                      <a:pt x="2396" y="265"/>
                    </a:cubicBezTo>
                    <a:cubicBezTo>
                      <a:pt x="2396" y="265"/>
                      <a:pt x="2396" y="265"/>
                      <a:pt x="2396" y="265"/>
                    </a:cubicBezTo>
                    <a:cubicBezTo>
                      <a:pt x="2395" y="265"/>
                      <a:pt x="2394" y="265"/>
                      <a:pt x="2393" y="265"/>
                    </a:cubicBezTo>
                    <a:cubicBezTo>
                      <a:pt x="2391" y="264"/>
                      <a:pt x="2388" y="264"/>
                      <a:pt x="2386" y="264"/>
                    </a:cubicBezTo>
                    <a:cubicBezTo>
                      <a:pt x="2381" y="264"/>
                      <a:pt x="2376" y="263"/>
                      <a:pt x="2371" y="263"/>
                    </a:cubicBezTo>
                    <a:cubicBezTo>
                      <a:pt x="2372" y="255"/>
                      <a:pt x="2372" y="255"/>
                      <a:pt x="2372" y="255"/>
                    </a:cubicBezTo>
                    <a:cubicBezTo>
                      <a:pt x="2372" y="250"/>
                      <a:pt x="2372" y="250"/>
                      <a:pt x="2372" y="250"/>
                    </a:cubicBezTo>
                    <a:cubicBezTo>
                      <a:pt x="2373" y="243"/>
                      <a:pt x="2374" y="235"/>
                      <a:pt x="2375" y="228"/>
                    </a:cubicBezTo>
                    <a:cubicBezTo>
                      <a:pt x="2375" y="225"/>
                      <a:pt x="2375" y="225"/>
                      <a:pt x="2375" y="225"/>
                    </a:cubicBezTo>
                    <a:cubicBezTo>
                      <a:pt x="2377" y="206"/>
                      <a:pt x="2377" y="206"/>
                      <a:pt x="2377" y="206"/>
                    </a:cubicBezTo>
                    <a:cubicBezTo>
                      <a:pt x="2378" y="192"/>
                      <a:pt x="2378" y="192"/>
                      <a:pt x="2378" y="192"/>
                    </a:cubicBezTo>
                    <a:cubicBezTo>
                      <a:pt x="2378" y="190"/>
                      <a:pt x="2379" y="189"/>
                      <a:pt x="2379" y="187"/>
                    </a:cubicBezTo>
                    <a:cubicBezTo>
                      <a:pt x="2381" y="183"/>
                      <a:pt x="2384" y="181"/>
                      <a:pt x="2388" y="180"/>
                    </a:cubicBezTo>
                    <a:cubicBezTo>
                      <a:pt x="2393" y="179"/>
                      <a:pt x="2398" y="181"/>
                      <a:pt x="2401" y="186"/>
                    </a:cubicBezTo>
                    <a:cubicBezTo>
                      <a:pt x="2402" y="188"/>
                      <a:pt x="2403" y="191"/>
                      <a:pt x="2402" y="194"/>
                    </a:cubicBezTo>
                    <a:close/>
                    <a:moveTo>
                      <a:pt x="2381" y="275"/>
                    </a:moveTo>
                    <a:cubicBezTo>
                      <a:pt x="2382" y="275"/>
                      <a:pt x="2383" y="275"/>
                      <a:pt x="2384" y="275"/>
                    </a:cubicBezTo>
                    <a:cubicBezTo>
                      <a:pt x="2388" y="276"/>
                      <a:pt x="2391" y="278"/>
                      <a:pt x="2393" y="282"/>
                    </a:cubicBezTo>
                    <a:cubicBezTo>
                      <a:pt x="2394" y="284"/>
                      <a:pt x="2394" y="287"/>
                      <a:pt x="2394" y="291"/>
                    </a:cubicBezTo>
                    <a:cubicBezTo>
                      <a:pt x="2393" y="300"/>
                      <a:pt x="2393" y="300"/>
                      <a:pt x="2393" y="300"/>
                    </a:cubicBezTo>
                    <a:cubicBezTo>
                      <a:pt x="2392" y="311"/>
                      <a:pt x="2392" y="311"/>
                      <a:pt x="2392" y="311"/>
                    </a:cubicBezTo>
                    <a:cubicBezTo>
                      <a:pt x="2391" y="328"/>
                      <a:pt x="2391" y="328"/>
                      <a:pt x="2391" y="328"/>
                    </a:cubicBezTo>
                    <a:cubicBezTo>
                      <a:pt x="2391" y="329"/>
                      <a:pt x="2391" y="329"/>
                      <a:pt x="2391" y="329"/>
                    </a:cubicBezTo>
                    <a:cubicBezTo>
                      <a:pt x="2390" y="338"/>
                      <a:pt x="2389" y="347"/>
                      <a:pt x="2388" y="356"/>
                    </a:cubicBezTo>
                    <a:cubicBezTo>
                      <a:pt x="2388" y="364"/>
                      <a:pt x="2388" y="364"/>
                      <a:pt x="2388" y="364"/>
                    </a:cubicBezTo>
                    <a:cubicBezTo>
                      <a:pt x="2387" y="366"/>
                      <a:pt x="2387" y="366"/>
                      <a:pt x="2387" y="366"/>
                    </a:cubicBezTo>
                    <a:cubicBezTo>
                      <a:pt x="2387" y="367"/>
                      <a:pt x="2387" y="367"/>
                      <a:pt x="2387" y="367"/>
                    </a:cubicBezTo>
                    <a:cubicBezTo>
                      <a:pt x="2386" y="367"/>
                      <a:pt x="2386" y="367"/>
                      <a:pt x="2386" y="367"/>
                    </a:cubicBezTo>
                    <a:cubicBezTo>
                      <a:pt x="2385" y="367"/>
                      <a:pt x="2385" y="367"/>
                      <a:pt x="2385" y="367"/>
                    </a:cubicBezTo>
                    <a:cubicBezTo>
                      <a:pt x="2382" y="367"/>
                      <a:pt x="2379" y="366"/>
                      <a:pt x="2377" y="366"/>
                    </a:cubicBezTo>
                    <a:cubicBezTo>
                      <a:pt x="2371" y="366"/>
                      <a:pt x="2366" y="365"/>
                      <a:pt x="2361" y="365"/>
                    </a:cubicBezTo>
                    <a:cubicBezTo>
                      <a:pt x="2362" y="352"/>
                      <a:pt x="2362" y="352"/>
                      <a:pt x="2362" y="352"/>
                    </a:cubicBezTo>
                    <a:cubicBezTo>
                      <a:pt x="2364" y="335"/>
                      <a:pt x="2364" y="335"/>
                      <a:pt x="2364" y="335"/>
                    </a:cubicBezTo>
                    <a:cubicBezTo>
                      <a:pt x="2365" y="327"/>
                      <a:pt x="2365" y="327"/>
                      <a:pt x="2365" y="327"/>
                    </a:cubicBezTo>
                    <a:cubicBezTo>
                      <a:pt x="2365" y="323"/>
                      <a:pt x="2365" y="323"/>
                      <a:pt x="2365" y="323"/>
                    </a:cubicBezTo>
                    <a:cubicBezTo>
                      <a:pt x="2367" y="304"/>
                      <a:pt x="2367" y="304"/>
                      <a:pt x="2367" y="304"/>
                    </a:cubicBezTo>
                    <a:cubicBezTo>
                      <a:pt x="2368" y="289"/>
                      <a:pt x="2368" y="289"/>
                      <a:pt x="2368" y="289"/>
                    </a:cubicBezTo>
                    <a:cubicBezTo>
                      <a:pt x="2369" y="288"/>
                      <a:pt x="2369" y="288"/>
                      <a:pt x="2369" y="288"/>
                    </a:cubicBezTo>
                    <a:cubicBezTo>
                      <a:pt x="2369" y="287"/>
                      <a:pt x="2369" y="286"/>
                      <a:pt x="2369" y="285"/>
                    </a:cubicBezTo>
                    <a:cubicBezTo>
                      <a:pt x="2371" y="278"/>
                      <a:pt x="2376" y="275"/>
                      <a:pt x="2381" y="275"/>
                    </a:cubicBezTo>
                    <a:close/>
                    <a:moveTo>
                      <a:pt x="2366" y="191"/>
                    </a:moveTo>
                    <a:cubicBezTo>
                      <a:pt x="2366" y="193"/>
                      <a:pt x="2366" y="193"/>
                      <a:pt x="2366" y="193"/>
                    </a:cubicBezTo>
                    <a:cubicBezTo>
                      <a:pt x="2365" y="199"/>
                      <a:pt x="2365" y="199"/>
                      <a:pt x="2365" y="199"/>
                    </a:cubicBezTo>
                    <a:cubicBezTo>
                      <a:pt x="2363" y="218"/>
                      <a:pt x="2363" y="218"/>
                      <a:pt x="2363" y="218"/>
                    </a:cubicBezTo>
                    <a:cubicBezTo>
                      <a:pt x="2362" y="227"/>
                      <a:pt x="2362" y="227"/>
                      <a:pt x="2362" y="227"/>
                    </a:cubicBezTo>
                    <a:cubicBezTo>
                      <a:pt x="2361" y="237"/>
                      <a:pt x="2361" y="237"/>
                      <a:pt x="2361" y="237"/>
                    </a:cubicBezTo>
                    <a:cubicBezTo>
                      <a:pt x="2359" y="262"/>
                      <a:pt x="2359" y="262"/>
                      <a:pt x="2359" y="262"/>
                    </a:cubicBezTo>
                    <a:cubicBezTo>
                      <a:pt x="2359" y="263"/>
                      <a:pt x="2359" y="263"/>
                      <a:pt x="2359" y="263"/>
                    </a:cubicBezTo>
                    <a:cubicBezTo>
                      <a:pt x="2357" y="263"/>
                      <a:pt x="2357" y="263"/>
                      <a:pt x="2357" y="263"/>
                    </a:cubicBezTo>
                    <a:cubicBezTo>
                      <a:pt x="2350" y="263"/>
                      <a:pt x="2344" y="264"/>
                      <a:pt x="2337" y="265"/>
                    </a:cubicBezTo>
                    <a:cubicBezTo>
                      <a:pt x="2338" y="257"/>
                      <a:pt x="2338" y="257"/>
                      <a:pt x="2338" y="257"/>
                    </a:cubicBezTo>
                    <a:cubicBezTo>
                      <a:pt x="2338" y="250"/>
                      <a:pt x="2339" y="244"/>
                      <a:pt x="2340" y="238"/>
                    </a:cubicBezTo>
                    <a:cubicBezTo>
                      <a:pt x="2341" y="228"/>
                      <a:pt x="2341" y="228"/>
                      <a:pt x="2341" y="228"/>
                    </a:cubicBezTo>
                    <a:cubicBezTo>
                      <a:pt x="2342" y="219"/>
                      <a:pt x="2342" y="219"/>
                      <a:pt x="2342" y="219"/>
                    </a:cubicBezTo>
                    <a:cubicBezTo>
                      <a:pt x="2343" y="213"/>
                      <a:pt x="2343" y="213"/>
                      <a:pt x="2343" y="213"/>
                    </a:cubicBezTo>
                    <a:cubicBezTo>
                      <a:pt x="2344" y="206"/>
                      <a:pt x="2344" y="199"/>
                      <a:pt x="2345" y="192"/>
                    </a:cubicBezTo>
                    <a:cubicBezTo>
                      <a:pt x="2346" y="188"/>
                      <a:pt x="2347" y="185"/>
                      <a:pt x="2349" y="183"/>
                    </a:cubicBezTo>
                    <a:cubicBezTo>
                      <a:pt x="2350" y="182"/>
                      <a:pt x="2351" y="181"/>
                      <a:pt x="2352" y="180"/>
                    </a:cubicBezTo>
                    <a:cubicBezTo>
                      <a:pt x="2359" y="177"/>
                      <a:pt x="2367" y="180"/>
                      <a:pt x="2366" y="191"/>
                    </a:cubicBezTo>
                    <a:close/>
                    <a:moveTo>
                      <a:pt x="2337" y="194"/>
                    </a:moveTo>
                    <a:cubicBezTo>
                      <a:pt x="2334" y="220"/>
                      <a:pt x="2334" y="220"/>
                      <a:pt x="2334" y="220"/>
                    </a:cubicBezTo>
                    <a:cubicBezTo>
                      <a:pt x="2334" y="226"/>
                      <a:pt x="2334" y="226"/>
                      <a:pt x="2334" y="226"/>
                    </a:cubicBezTo>
                    <a:cubicBezTo>
                      <a:pt x="2333" y="230"/>
                      <a:pt x="2333" y="230"/>
                      <a:pt x="2333" y="230"/>
                    </a:cubicBezTo>
                    <a:cubicBezTo>
                      <a:pt x="2331" y="245"/>
                      <a:pt x="2331" y="245"/>
                      <a:pt x="2331" y="245"/>
                    </a:cubicBezTo>
                    <a:cubicBezTo>
                      <a:pt x="2329" y="264"/>
                      <a:pt x="2329" y="264"/>
                      <a:pt x="2329" y="264"/>
                    </a:cubicBezTo>
                    <a:cubicBezTo>
                      <a:pt x="2329" y="266"/>
                      <a:pt x="2329" y="266"/>
                      <a:pt x="2329" y="266"/>
                    </a:cubicBezTo>
                    <a:cubicBezTo>
                      <a:pt x="2326" y="266"/>
                      <a:pt x="2326" y="266"/>
                      <a:pt x="2326" y="266"/>
                    </a:cubicBezTo>
                    <a:cubicBezTo>
                      <a:pt x="2321" y="267"/>
                      <a:pt x="2315" y="268"/>
                      <a:pt x="2310" y="269"/>
                    </a:cubicBezTo>
                    <a:cubicBezTo>
                      <a:pt x="2311" y="262"/>
                      <a:pt x="2311" y="262"/>
                      <a:pt x="2311" y="262"/>
                    </a:cubicBezTo>
                    <a:cubicBezTo>
                      <a:pt x="2313" y="243"/>
                      <a:pt x="2313" y="243"/>
                      <a:pt x="2313" y="243"/>
                    </a:cubicBezTo>
                    <a:cubicBezTo>
                      <a:pt x="2314" y="237"/>
                      <a:pt x="2314" y="237"/>
                      <a:pt x="2314" y="237"/>
                    </a:cubicBezTo>
                    <a:cubicBezTo>
                      <a:pt x="2315" y="233"/>
                      <a:pt x="2315" y="233"/>
                      <a:pt x="2315" y="233"/>
                    </a:cubicBezTo>
                    <a:cubicBezTo>
                      <a:pt x="2316" y="225"/>
                      <a:pt x="2317" y="217"/>
                      <a:pt x="2318" y="209"/>
                    </a:cubicBezTo>
                    <a:cubicBezTo>
                      <a:pt x="2319" y="197"/>
                      <a:pt x="2319" y="197"/>
                      <a:pt x="2319" y="197"/>
                    </a:cubicBezTo>
                    <a:cubicBezTo>
                      <a:pt x="2319" y="196"/>
                      <a:pt x="2319" y="196"/>
                      <a:pt x="2319" y="196"/>
                    </a:cubicBezTo>
                    <a:cubicBezTo>
                      <a:pt x="2321" y="186"/>
                      <a:pt x="2329" y="181"/>
                      <a:pt x="2334" y="184"/>
                    </a:cubicBezTo>
                    <a:cubicBezTo>
                      <a:pt x="2336" y="185"/>
                      <a:pt x="2338" y="188"/>
                      <a:pt x="2337" y="193"/>
                    </a:cubicBezTo>
                    <a:cubicBezTo>
                      <a:pt x="2337" y="193"/>
                      <a:pt x="2337" y="193"/>
                      <a:pt x="2337" y="194"/>
                    </a:cubicBezTo>
                    <a:close/>
                    <a:moveTo>
                      <a:pt x="2284" y="392"/>
                    </a:moveTo>
                    <a:cubicBezTo>
                      <a:pt x="2286" y="393"/>
                      <a:pt x="2286" y="396"/>
                      <a:pt x="2286" y="400"/>
                    </a:cubicBezTo>
                    <a:cubicBezTo>
                      <a:pt x="2285" y="401"/>
                      <a:pt x="2285" y="401"/>
                      <a:pt x="2285" y="401"/>
                    </a:cubicBezTo>
                    <a:cubicBezTo>
                      <a:pt x="2283" y="419"/>
                      <a:pt x="2283" y="419"/>
                      <a:pt x="2283" y="419"/>
                    </a:cubicBezTo>
                    <a:cubicBezTo>
                      <a:pt x="2280" y="439"/>
                      <a:pt x="2280" y="439"/>
                      <a:pt x="2280" y="439"/>
                    </a:cubicBezTo>
                    <a:cubicBezTo>
                      <a:pt x="2279" y="448"/>
                      <a:pt x="2279" y="448"/>
                      <a:pt x="2279" y="448"/>
                    </a:cubicBezTo>
                    <a:cubicBezTo>
                      <a:pt x="2278" y="457"/>
                      <a:pt x="2278" y="457"/>
                      <a:pt x="2278" y="457"/>
                    </a:cubicBezTo>
                    <a:cubicBezTo>
                      <a:pt x="2278" y="458"/>
                      <a:pt x="2278" y="458"/>
                      <a:pt x="2278" y="458"/>
                    </a:cubicBezTo>
                    <a:cubicBezTo>
                      <a:pt x="2277" y="465"/>
                      <a:pt x="2276" y="471"/>
                      <a:pt x="2275" y="478"/>
                    </a:cubicBezTo>
                    <a:cubicBezTo>
                      <a:pt x="2275" y="479"/>
                      <a:pt x="2275" y="479"/>
                      <a:pt x="2275" y="479"/>
                    </a:cubicBezTo>
                    <a:cubicBezTo>
                      <a:pt x="2274" y="479"/>
                      <a:pt x="2274" y="479"/>
                      <a:pt x="2274" y="479"/>
                    </a:cubicBezTo>
                    <a:cubicBezTo>
                      <a:pt x="2269" y="480"/>
                      <a:pt x="2263" y="481"/>
                      <a:pt x="2258" y="482"/>
                    </a:cubicBezTo>
                    <a:cubicBezTo>
                      <a:pt x="2259" y="474"/>
                      <a:pt x="2259" y="474"/>
                      <a:pt x="2259" y="474"/>
                    </a:cubicBezTo>
                    <a:cubicBezTo>
                      <a:pt x="2259" y="473"/>
                      <a:pt x="2259" y="473"/>
                      <a:pt x="2259" y="473"/>
                    </a:cubicBezTo>
                    <a:cubicBezTo>
                      <a:pt x="2260" y="464"/>
                      <a:pt x="2260" y="464"/>
                      <a:pt x="2260" y="464"/>
                    </a:cubicBezTo>
                    <a:cubicBezTo>
                      <a:pt x="2261" y="457"/>
                      <a:pt x="2263" y="450"/>
                      <a:pt x="2264" y="442"/>
                    </a:cubicBezTo>
                    <a:cubicBezTo>
                      <a:pt x="2265" y="434"/>
                      <a:pt x="2265" y="434"/>
                      <a:pt x="2265" y="434"/>
                    </a:cubicBezTo>
                    <a:cubicBezTo>
                      <a:pt x="2267" y="417"/>
                      <a:pt x="2267" y="417"/>
                      <a:pt x="2267" y="417"/>
                    </a:cubicBezTo>
                    <a:cubicBezTo>
                      <a:pt x="2269" y="405"/>
                      <a:pt x="2269" y="405"/>
                      <a:pt x="2269" y="405"/>
                    </a:cubicBezTo>
                    <a:cubicBezTo>
                      <a:pt x="2269" y="403"/>
                      <a:pt x="2269" y="403"/>
                      <a:pt x="2269" y="403"/>
                    </a:cubicBezTo>
                    <a:cubicBezTo>
                      <a:pt x="2271" y="391"/>
                      <a:pt x="2281" y="386"/>
                      <a:pt x="2284" y="392"/>
                    </a:cubicBezTo>
                    <a:close/>
                    <a:moveTo>
                      <a:pt x="2273" y="375"/>
                    </a:moveTo>
                    <a:cubicBezTo>
                      <a:pt x="2274" y="367"/>
                      <a:pt x="2274" y="367"/>
                      <a:pt x="2274" y="367"/>
                    </a:cubicBezTo>
                    <a:cubicBezTo>
                      <a:pt x="2275" y="364"/>
                      <a:pt x="2275" y="364"/>
                      <a:pt x="2275" y="364"/>
                    </a:cubicBezTo>
                    <a:cubicBezTo>
                      <a:pt x="2276" y="357"/>
                      <a:pt x="2276" y="357"/>
                      <a:pt x="2276" y="357"/>
                    </a:cubicBezTo>
                    <a:cubicBezTo>
                      <a:pt x="2277" y="351"/>
                      <a:pt x="2278" y="344"/>
                      <a:pt x="2279" y="338"/>
                    </a:cubicBezTo>
                    <a:cubicBezTo>
                      <a:pt x="2279" y="333"/>
                      <a:pt x="2279" y="333"/>
                      <a:pt x="2279" y="333"/>
                    </a:cubicBezTo>
                    <a:cubicBezTo>
                      <a:pt x="2280" y="328"/>
                      <a:pt x="2280" y="328"/>
                      <a:pt x="2280" y="328"/>
                    </a:cubicBezTo>
                    <a:cubicBezTo>
                      <a:pt x="2281" y="320"/>
                      <a:pt x="2282" y="311"/>
                      <a:pt x="2284" y="302"/>
                    </a:cubicBezTo>
                    <a:cubicBezTo>
                      <a:pt x="2284" y="300"/>
                      <a:pt x="2284" y="300"/>
                      <a:pt x="2284" y="300"/>
                    </a:cubicBezTo>
                    <a:cubicBezTo>
                      <a:pt x="2286" y="287"/>
                      <a:pt x="2296" y="283"/>
                      <a:pt x="2299" y="289"/>
                    </a:cubicBezTo>
                    <a:cubicBezTo>
                      <a:pt x="2300" y="291"/>
                      <a:pt x="2300" y="293"/>
                      <a:pt x="2300" y="296"/>
                    </a:cubicBezTo>
                    <a:cubicBezTo>
                      <a:pt x="2297" y="314"/>
                      <a:pt x="2297" y="314"/>
                      <a:pt x="2297" y="314"/>
                    </a:cubicBezTo>
                    <a:cubicBezTo>
                      <a:pt x="2297" y="318"/>
                      <a:pt x="2297" y="318"/>
                      <a:pt x="2297" y="318"/>
                    </a:cubicBezTo>
                    <a:cubicBezTo>
                      <a:pt x="2295" y="334"/>
                      <a:pt x="2295" y="334"/>
                      <a:pt x="2295" y="334"/>
                    </a:cubicBezTo>
                    <a:cubicBezTo>
                      <a:pt x="2294" y="342"/>
                      <a:pt x="2294" y="342"/>
                      <a:pt x="2294" y="342"/>
                    </a:cubicBezTo>
                    <a:cubicBezTo>
                      <a:pt x="2293" y="349"/>
                      <a:pt x="2293" y="349"/>
                      <a:pt x="2293" y="349"/>
                    </a:cubicBezTo>
                    <a:cubicBezTo>
                      <a:pt x="2292" y="352"/>
                      <a:pt x="2292" y="352"/>
                      <a:pt x="2292" y="352"/>
                    </a:cubicBezTo>
                    <a:cubicBezTo>
                      <a:pt x="2292" y="358"/>
                      <a:pt x="2291" y="363"/>
                      <a:pt x="2290" y="369"/>
                    </a:cubicBezTo>
                    <a:cubicBezTo>
                      <a:pt x="2290" y="372"/>
                      <a:pt x="2290" y="372"/>
                      <a:pt x="2290" y="372"/>
                    </a:cubicBezTo>
                    <a:cubicBezTo>
                      <a:pt x="2288" y="372"/>
                      <a:pt x="2287" y="372"/>
                      <a:pt x="2286" y="372"/>
                    </a:cubicBezTo>
                    <a:cubicBezTo>
                      <a:pt x="2282" y="373"/>
                      <a:pt x="2277" y="374"/>
                      <a:pt x="2273" y="375"/>
                    </a:cubicBezTo>
                    <a:close/>
                    <a:moveTo>
                      <a:pt x="2268" y="503"/>
                    </a:moveTo>
                    <a:cubicBezTo>
                      <a:pt x="2270" y="505"/>
                      <a:pt x="2271" y="508"/>
                      <a:pt x="2270" y="514"/>
                    </a:cubicBezTo>
                    <a:cubicBezTo>
                      <a:pt x="2270" y="514"/>
                      <a:pt x="2270" y="514"/>
                      <a:pt x="2270" y="514"/>
                    </a:cubicBezTo>
                    <a:cubicBezTo>
                      <a:pt x="2268" y="528"/>
                      <a:pt x="2268" y="528"/>
                      <a:pt x="2268" y="528"/>
                    </a:cubicBezTo>
                    <a:cubicBezTo>
                      <a:pt x="2267" y="537"/>
                      <a:pt x="2266" y="546"/>
                      <a:pt x="2265" y="556"/>
                    </a:cubicBezTo>
                    <a:cubicBezTo>
                      <a:pt x="2263" y="567"/>
                      <a:pt x="2263" y="567"/>
                      <a:pt x="2263" y="567"/>
                    </a:cubicBezTo>
                    <a:cubicBezTo>
                      <a:pt x="2262" y="574"/>
                      <a:pt x="2262" y="574"/>
                      <a:pt x="2262" y="574"/>
                    </a:cubicBezTo>
                    <a:cubicBezTo>
                      <a:pt x="2261" y="588"/>
                      <a:pt x="2261" y="588"/>
                      <a:pt x="2261" y="588"/>
                    </a:cubicBezTo>
                    <a:cubicBezTo>
                      <a:pt x="2259" y="598"/>
                      <a:pt x="2259" y="598"/>
                      <a:pt x="2259" y="598"/>
                    </a:cubicBezTo>
                    <a:cubicBezTo>
                      <a:pt x="2255" y="598"/>
                      <a:pt x="2252" y="598"/>
                      <a:pt x="2248" y="599"/>
                    </a:cubicBezTo>
                    <a:cubicBezTo>
                      <a:pt x="2241" y="600"/>
                      <a:pt x="2241" y="600"/>
                      <a:pt x="2241" y="600"/>
                    </a:cubicBezTo>
                    <a:cubicBezTo>
                      <a:pt x="2243" y="590"/>
                      <a:pt x="2243" y="590"/>
                      <a:pt x="2243" y="590"/>
                    </a:cubicBezTo>
                    <a:cubicBezTo>
                      <a:pt x="2244" y="584"/>
                      <a:pt x="2244" y="584"/>
                      <a:pt x="2244" y="584"/>
                    </a:cubicBezTo>
                    <a:cubicBezTo>
                      <a:pt x="2247" y="558"/>
                      <a:pt x="2247" y="558"/>
                      <a:pt x="2247" y="558"/>
                    </a:cubicBezTo>
                    <a:cubicBezTo>
                      <a:pt x="2249" y="544"/>
                      <a:pt x="2249" y="544"/>
                      <a:pt x="2249" y="544"/>
                    </a:cubicBezTo>
                    <a:cubicBezTo>
                      <a:pt x="2251" y="530"/>
                      <a:pt x="2251" y="530"/>
                      <a:pt x="2251" y="530"/>
                    </a:cubicBezTo>
                    <a:cubicBezTo>
                      <a:pt x="2253" y="516"/>
                      <a:pt x="2253" y="516"/>
                      <a:pt x="2253" y="516"/>
                    </a:cubicBezTo>
                    <a:cubicBezTo>
                      <a:pt x="2253" y="515"/>
                      <a:pt x="2253" y="515"/>
                      <a:pt x="2253" y="515"/>
                    </a:cubicBezTo>
                    <a:cubicBezTo>
                      <a:pt x="2255" y="504"/>
                      <a:pt x="2263" y="499"/>
                      <a:pt x="2268" y="503"/>
                    </a:cubicBezTo>
                    <a:close/>
                    <a:moveTo>
                      <a:pt x="2267" y="594"/>
                    </a:moveTo>
                    <a:cubicBezTo>
                      <a:pt x="2269" y="581"/>
                      <a:pt x="2269" y="581"/>
                      <a:pt x="2269" y="581"/>
                    </a:cubicBezTo>
                    <a:cubicBezTo>
                      <a:pt x="2270" y="567"/>
                      <a:pt x="2270" y="567"/>
                      <a:pt x="2270" y="567"/>
                    </a:cubicBezTo>
                    <a:cubicBezTo>
                      <a:pt x="2271" y="560"/>
                      <a:pt x="2271" y="560"/>
                      <a:pt x="2271" y="560"/>
                    </a:cubicBezTo>
                    <a:cubicBezTo>
                      <a:pt x="2272" y="555"/>
                      <a:pt x="2272" y="555"/>
                      <a:pt x="2272" y="555"/>
                    </a:cubicBezTo>
                    <a:cubicBezTo>
                      <a:pt x="2273" y="543"/>
                      <a:pt x="2275" y="532"/>
                      <a:pt x="2276" y="521"/>
                    </a:cubicBezTo>
                    <a:cubicBezTo>
                      <a:pt x="2277" y="512"/>
                      <a:pt x="2277" y="512"/>
                      <a:pt x="2277" y="512"/>
                    </a:cubicBezTo>
                    <a:cubicBezTo>
                      <a:pt x="2278" y="510"/>
                      <a:pt x="2278" y="508"/>
                      <a:pt x="2279" y="506"/>
                    </a:cubicBezTo>
                    <a:cubicBezTo>
                      <a:pt x="2281" y="501"/>
                      <a:pt x="2285" y="498"/>
                      <a:pt x="2289" y="498"/>
                    </a:cubicBezTo>
                    <a:cubicBezTo>
                      <a:pt x="2293" y="497"/>
                      <a:pt x="2296" y="499"/>
                      <a:pt x="2298" y="503"/>
                    </a:cubicBezTo>
                    <a:cubicBezTo>
                      <a:pt x="2299" y="505"/>
                      <a:pt x="2299" y="508"/>
                      <a:pt x="2298" y="511"/>
                    </a:cubicBezTo>
                    <a:cubicBezTo>
                      <a:pt x="2295" y="540"/>
                      <a:pt x="2295" y="540"/>
                      <a:pt x="2295" y="540"/>
                    </a:cubicBezTo>
                    <a:cubicBezTo>
                      <a:pt x="2294" y="547"/>
                      <a:pt x="2294" y="547"/>
                      <a:pt x="2294" y="547"/>
                    </a:cubicBezTo>
                    <a:cubicBezTo>
                      <a:pt x="2293" y="553"/>
                      <a:pt x="2293" y="553"/>
                      <a:pt x="2293" y="553"/>
                    </a:cubicBezTo>
                    <a:cubicBezTo>
                      <a:pt x="2293" y="561"/>
                      <a:pt x="2293" y="561"/>
                      <a:pt x="2293" y="561"/>
                    </a:cubicBezTo>
                    <a:cubicBezTo>
                      <a:pt x="2291" y="574"/>
                      <a:pt x="2291" y="574"/>
                      <a:pt x="2291" y="574"/>
                    </a:cubicBezTo>
                    <a:cubicBezTo>
                      <a:pt x="2290" y="583"/>
                      <a:pt x="2290" y="583"/>
                      <a:pt x="2290" y="583"/>
                    </a:cubicBezTo>
                    <a:cubicBezTo>
                      <a:pt x="2288" y="596"/>
                      <a:pt x="2288" y="596"/>
                      <a:pt x="2288" y="596"/>
                    </a:cubicBezTo>
                    <a:cubicBezTo>
                      <a:pt x="2284" y="596"/>
                      <a:pt x="2279" y="596"/>
                      <a:pt x="2275" y="596"/>
                    </a:cubicBezTo>
                    <a:cubicBezTo>
                      <a:pt x="2272" y="596"/>
                      <a:pt x="2269" y="597"/>
                      <a:pt x="2267" y="597"/>
                    </a:cubicBezTo>
                    <a:lnTo>
                      <a:pt x="2267" y="594"/>
                    </a:lnTo>
                    <a:close/>
                    <a:moveTo>
                      <a:pt x="2282" y="478"/>
                    </a:moveTo>
                    <a:cubicBezTo>
                      <a:pt x="2283" y="471"/>
                      <a:pt x="2283" y="471"/>
                      <a:pt x="2283" y="471"/>
                    </a:cubicBezTo>
                    <a:cubicBezTo>
                      <a:pt x="2285" y="452"/>
                      <a:pt x="2285" y="452"/>
                      <a:pt x="2285" y="452"/>
                    </a:cubicBezTo>
                    <a:cubicBezTo>
                      <a:pt x="2286" y="450"/>
                      <a:pt x="2286" y="450"/>
                      <a:pt x="2286" y="450"/>
                    </a:cubicBezTo>
                    <a:cubicBezTo>
                      <a:pt x="2287" y="442"/>
                      <a:pt x="2287" y="442"/>
                      <a:pt x="2287" y="442"/>
                    </a:cubicBezTo>
                    <a:cubicBezTo>
                      <a:pt x="2287" y="437"/>
                      <a:pt x="2287" y="437"/>
                      <a:pt x="2287" y="437"/>
                    </a:cubicBezTo>
                    <a:cubicBezTo>
                      <a:pt x="2291" y="412"/>
                      <a:pt x="2291" y="412"/>
                      <a:pt x="2291" y="412"/>
                    </a:cubicBezTo>
                    <a:cubicBezTo>
                      <a:pt x="2293" y="396"/>
                      <a:pt x="2293" y="396"/>
                      <a:pt x="2293" y="396"/>
                    </a:cubicBezTo>
                    <a:cubicBezTo>
                      <a:pt x="2293" y="396"/>
                      <a:pt x="2293" y="395"/>
                      <a:pt x="2293" y="395"/>
                    </a:cubicBezTo>
                    <a:cubicBezTo>
                      <a:pt x="2295" y="385"/>
                      <a:pt x="2303" y="380"/>
                      <a:pt x="2308" y="382"/>
                    </a:cubicBezTo>
                    <a:cubicBezTo>
                      <a:pt x="2311" y="384"/>
                      <a:pt x="2313" y="387"/>
                      <a:pt x="2313" y="394"/>
                    </a:cubicBezTo>
                    <a:cubicBezTo>
                      <a:pt x="2313" y="394"/>
                      <a:pt x="2313" y="394"/>
                      <a:pt x="2313" y="394"/>
                    </a:cubicBezTo>
                    <a:cubicBezTo>
                      <a:pt x="2309" y="423"/>
                      <a:pt x="2309" y="423"/>
                      <a:pt x="2309" y="423"/>
                    </a:cubicBezTo>
                    <a:cubicBezTo>
                      <a:pt x="2308" y="431"/>
                      <a:pt x="2308" y="431"/>
                      <a:pt x="2308" y="431"/>
                    </a:cubicBezTo>
                    <a:cubicBezTo>
                      <a:pt x="2308" y="433"/>
                      <a:pt x="2308" y="433"/>
                      <a:pt x="2308" y="433"/>
                    </a:cubicBezTo>
                    <a:cubicBezTo>
                      <a:pt x="2308" y="435"/>
                      <a:pt x="2308" y="435"/>
                      <a:pt x="2308" y="435"/>
                    </a:cubicBezTo>
                    <a:cubicBezTo>
                      <a:pt x="2306" y="452"/>
                      <a:pt x="2306" y="452"/>
                      <a:pt x="2306" y="452"/>
                    </a:cubicBezTo>
                    <a:cubicBezTo>
                      <a:pt x="2303" y="473"/>
                      <a:pt x="2303" y="473"/>
                      <a:pt x="2303" y="473"/>
                    </a:cubicBezTo>
                    <a:cubicBezTo>
                      <a:pt x="2303" y="476"/>
                      <a:pt x="2303" y="476"/>
                      <a:pt x="2303" y="476"/>
                    </a:cubicBezTo>
                    <a:cubicBezTo>
                      <a:pt x="2300" y="476"/>
                      <a:pt x="2300" y="476"/>
                      <a:pt x="2300" y="476"/>
                    </a:cubicBezTo>
                    <a:cubicBezTo>
                      <a:pt x="2294" y="477"/>
                      <a:pt x="2288" y="477"/>
                      <a:pt x="2282" y="478"/>
                    </a:cubicBezTo>
                    <a:close/>
                    <a:moveTo>
                      <a:pt x="2313" y="368"/>
                    </a:moveTo>
                    <a:cubicBezTo>
                      <a:pt x="2307" y="368"/>
                      <a:pt x="2302" y="369"/>
                      <a:pt x="2297" y="370"/>
                    </a:cubicBezTo>
                    <a:cubicBezTo>
                      <a:pt x="2297" y="362"/>
                      <a:pt x="2297" y="362"/>
                      <a:pt x="2297" y="362"/>
                    </a:cubicBezTo>
                    <a:cubicBezTo>
                      <a:pt x="2300" y="346"/>
                      <a:pt x="2300" y="346"/>
                      <a:pt x="2300" y="346"/>
                    </a:cubicBezTo>
                    <a:cubicBezTo>
                      <a:pt x="2300" y="343"/>
                      <a:pt x="2300" y="343"/>
                      <a:pt x="2300" y="343"/>
                    </a:cubicBezTo>
                    <a:cubicBezTo>
                      <a:pt x="2301" y="336"/>
                      <a:pt x="2301" y="336"/>
                      <a:pt x="2301" y="336"/>
                    </a:cubicBezTo>
                    <a:cubicBezTo>
                      <a:pt x="2301" y="332"/>
                      <a:pt x="2301" y="332"/>
                      <a:pt x="2301" y="332"/>
                    </a:cubicBezTo>
                    <a:cubicBezTo>
                      <a:pt x="2304" y="312"/>
                      <a:pt x="2304" y="312"/>
                      <a:pt x="2304" y="312"/>
                    </a:cubicBezTo>
                    <a:cubicBezTo>
                      <a:pt x="2305" y="308"/>
                      <a:pt x="2305" y="308"/>
                      <a:pt x="2305" y="308"/>
                    </a:cubicBezTo>
                    <a:cubicBezTo>
                      <a:pt x="2306" y="294"/>
                      <a:pt x="2306" y="294"/>
                      <a:pt x="2306" y="294"/>
                    </a:cubicBezTo>
                    <a:cubicBezTo>
                      <a:pt x="2308" y="278"/>
                      <a:pt x="2326" y="275"/>
                      <a:pt x="2325" y="290"/>
                    </a:cubicBezTo>
                    <a:cubicBezTo>
                      <a:pt x="2325" y="290"/>
                      <a:pt x="2325" y="291"/>
                      <a:pt x="2325" y="291"/>
                    </a:cubicBezTo>
                    <a:cubicBezTo>
                      <a:pt x="2325" y="294"/>
                      <a:pt x="2325" y="294"/>
                      <a:pt x="2325" y="294"/>
                    </a:cubicBezTo>
                    <a:cubicBezTo>
                      <a:pt x="2324" y="302"/>
                      <a:pt x="2323" y="310"/>
                      <a:pt x="2322" y="318"/>
                    </a:cubicBezTo>
                    <a:cubicBezTo>
                      <a:pt x="2321" y="325"/>
                      <a:pt x="2321" y="325"/>
                      <a:pt x="2321" y="325"/>
                    </a:cubicBezTo>
                    <a:cubicBezTo>
                      <a:pt x="2321" y="328"/>
                      <a:pt x="2321" y="328"/>
                      <a:pt x="2321" y="328"/>
                    </a:cubicBezTo>
                    <a:cubicBezTo>
                      <a:pt x="2321" y="329"/>
                      <a:pt x="2321" y="329"/>
                      <a:pt x="2321" y="329"/>
                    </a:cubicBezTo>
                    <a:cubicBezTo>
                      <a:pt x="2319" y="344"/>
                      <a:pt x="2319" y="344"/>
                      <a:pt x="2319" y="344"/>
                    </a:cubicBezTo>
                    <a:cubicBezTo>
                      <a:pt x="2317" y="364"/>
                      <a:pt x="2317" y="364"/>
                      <a:pt x="2317" y="364"/>
                    </a:cubicBezTo>
                    <a:cubicBezTo>
                      <a:pt x="2316" y="367"/>
                      <a:pt x="2316" y="367"/>
                      <a:pt x="2316" y="367"/>
                    </a:cubicBezTo>
                    <a:lnTo>
                      <a:pt x="2313" y="368"/>
                    </a:lnTo>
                    <a:close/>
                    <a:moveTo>
                      <a:pt x="2313" y="200"/>
                    </a:moveTo>
                    <a:cubicBezTo>
                      <a:pt x="2313" y="202"/>
                      <a:pt x="2313" y="202"/>
                      <a:pt x="2313" y="202"/>
                    </a:cubicBezTo>
                    <a:cubicBezTo>
                      <a:pt x="2311" y="215"/>
                      <a:pt x="2311" y="215"/>
                      <a:pt x="2311" y="215"/>
                    </a:cubicBezTo>
                    <a:cubicBezTo>
                      <a:pt x="2308" y="235"/>
                      <a:pt x="2308" y="235"/>
                      <a:pt x="2308" y="235"/>
                    </a:cubicBezTo>
                    <a:cubicBezTo>
                      <a:pt x="2307" y="243"/>
                      <a:pt x="2307" y="243"/>
                      <a:pt x="2307" y="243"/>
                    </a:cubicBezTo>
                    <a:cubicBezTo>
                      <a:pt x="2307" y="249"/>
                      <a:pt x="2307" y="249"/>
                      <a:pt x="2307" y="249"/>
                    </a:cubicBezTo>
                    <a:cubicBezTo>
                      <a:pt x="2306" y="255"/>
                      <a:pt x="2305" y="261"/>
                      <a:pt x="2304" y="268"/>
                    </a:cubicBezTo>
                    <a:cubicBezTo>
                      <a:pt x="2304" y="271"/>
                      <a:pt x="2304" y="271"/>
                      <a:pt x="2304" y="271"/>
                    </a:cubicBezTo>
                    <a:cubicBezTo>
                      <a:pt x="2302" y="271"/>
                      <a:pt x="2300" y="272"/>
                      <a:pt x="2299" y="272"/>
                    </a:cubicBezTo>
                    <a:cubicBezTo>
                      <a:pt x="2295" y="273"/>
                      <a:pt x="2292" y="274"/>
                      <a:pt x="2288" y="275"/>
                    </a:cubicBezTo>
                    <a:cubicBezTo>
                      <a:pt x="2290" y="263"/>
                      <a:pt x="2290" y="263"/>
                      <a:pt x="2290" y="263"/>
                    </a:cubicBezTo>
                    <a:cubicBezTo>
                      <a:pt x="2291" y="257"/>
                      <a:pt x="2291" y="257"/>
                      <a:pt x="2291" y="257"/>
                    </a:cubicBezTo>
                    <a:cubicBezTo>
                      <a:pt x="2293" y="239"/>
                      <a:pt x="2293" y="239"/>
                      <a:pt x="2293" y="239"/>
                    </a:cubicBezTo>
                    <a:cubicBezTo>
                      <a:pt x="2294" y="229"/>
                      <a:pt x="2294" y="229"/>
                      <a:pt x="2294" y="229"/>
                    </a:cubicBezTo>
                    <a:cubicBezTo>
                      <a:pt x="2296" y="216"/>
                      <a:pt x="2296" y="216"/>
                      <a:pt x="2296" y="216"/>
                    </a:cubicBezTo>
                    <a:cubicBezTo>
                      <a:pt x="2298" y="203"/>
                      <a:pt x="2298" y="203"/>
                      <a:pt x="2298" y="203"/>
                    </a:cubicBezTo>
                    <a:cubicBezTo>
                      <a:pt x="2300" y="189"/>
                      <a:pt x="2315" y="185"/>
                      <a:pt x="2313" y="200"/>
                    </a:cubicBezTo>
                    <a:close/>
                    <a:moveTo>
                      <a:pt x="2292" y="206"/>
                    </a:moveTo>
                    <a:cubicBezTo>
                      <a:pt x="2290" y="221"/>
                      <a:pt x="2290" y="221"/>
                      <a:pt x="2290" y="221"/>
                    </a:cubicBezTo>
                    <a:cubicBezTo>
                      <a:pt x="2288" y="235"/>
                      <a:pt x="2288" y="235"/>
                      <a:pt x="2288" y="235"/>
                    </a:cubicBezTo>
                    <a:cubicBezTo>
                      <a:pt x="2287" y="242"/>
                      <a:pt x="2287" y="242"/>
                      <a:pt x="2287" y="242"/>
                    </a:cubicBezTo>
                    <a:cubicBezTo>
                      <a:pt x="2284" y="262"/>
                      <a:pt x="2284" y="262"/>
                      <a:pt x="2284" y="262"/>
                    </a:cubicBezTo>
                    <a:cubicBezTo>
                      <a:pt x="2283" y="269"/>
                      <a:pt x="2283" y="269"/>
                      <a:pt x="2283" y="269"/>
                    </a:cubicBezTo>
                    <a:cubicBezTo>
                      <a:pt x="2282" y="278"/>
                      <a:pt x="2282" y="278"/>
                      <a:pt x="2282" y="278"/>
                    </a:cubicBezTo>
                    <a:cubicBezTo>
                      <a:pt x="2278" y="279"/>
                      <a:pt x="2273" y="280"/>
                      <a:pt x="2269" y="282"/>
                    </a:cubicBezTo>
                    <a:cubicBezTo>
                      <a:pt x="2270" y="280"/>
                      <a:pt x="2270" y="280"/>
                      <a:pt x="2270" y="280"/>
                    </a:cubicBezTo>
                    <a:cubicBezTo>
                      <a:pt x="2271" y="274"/>
                      <a:pt x="2271" y="274"/>
                      <a:pt x="2271" y="274"/>
                    </a:cubicBezTo>
                    <a:cubicBezTo>
                      <a:pt x="2272" y="264"/>
                      <a:pt x="2273" y="255"/>
                      <a:pt x="2275" y="246"/>
                    </a:cubicBezTo>
                    <a:cubicBezTo>
                      <a:pt x="2275" y="246"/>
                      <a:pt x="2275" y="246"/>
                      <a:pt x="2275" y="246"/>
                    </a:cubicBezTo>
                    <a:cubicBezTo>
                      <a:pt x="2277" y="232"/>
                      <a:pt x="2277" y="232"/>
                      <a:pt x="2277" y="232"/>
                    </a:cubicBezTo>
                    <a:cubicBezTo>
                      <a:pt x="2278" y="225"/>
                      <a:pt x="2279" y="217"/>
                      <a:pt x="2280" y="210"/>
                    </a:cubicBezTo>
                    <a:cubicBezTo>
                      <a:pt x="2282" y="196"/>
                      <a:pt x="2294" y="192"/>
                      <a:pt x="2292" y="206"/>
                    </a:cubicBezTo>
                    <a:close/>
                    <a:moveTo>
                      <a:pt x="2273" y="294"/>
                    </a:moveTo>
                    <a:cubicBezTo>
                      <a:pt x="2276" y="293"/>
                      <a:pt x="2278" y="296"/>
                      <a:pt x="2277" y="302"/>
                    </a:cubicBezTo>
                    <a:cubicBezTo>
                      <a:pt x="2276" y="308"/>
                      <a:pt x="2276" y="308"/>
                      <a:pt x="2276" y="308"/>
                    </a:cubicBezTo>
                    <a:cubicBezTo>
                      <a:pt x="2273" y="334"/>
                      <a:pt x="2273" y="334"/>
                      <a:pt x="2273" y="334"/>
                    </a:cubicBezTo>
                    <a:cubicBezTo>
                      <a:pt x="2272" y="339"/>
                      <a:pt x="2272" y="339"/>
                      <a:pt x="2272" y="339"/>
                    </a:cubicBezTo>
                    <a:cubicBezTo>
                      <a:pt x="2272" y="340"/>
                      <a:pt x="2272" y="340"/>
                      <a:pt x="2272" y="340"/>
                    </a:cubicBezTo>
                    <a:cubicBezTo>
                      <a:pt x="2269" y="363"/>
                      <a:pt x="2269" y="363"/>
                      <a:pt x="2269" y="363"/>
                    </a:cubicBezTo>
                    <a:cubicBezTo>
                      <a:pt x="2268" y="370"/>
                      <a:pt x="2268" y="370"/>
                      <a:pt x="2268" y="370"/>
                    </a:cubicBezTo>
                    <a:cubicBezTo>
                      <a:pt x="2267" y="374"/>
                      <a:pt x="2267" y="374"/>
                      <a:pt x="2267" y="374"/>
                    </a:cubicBezTo>
                    <a:cubicBezTo>
                      <a:pt x="2267" y="378"/>
                      <a:pt x="2267" y="378"/>
                      <a:pt x="2267" y="378"/>
                    </a:cubicBezTo>
                    <a:cubicBezTo>
                      <a:pt x="2260" y="379"/>
                      <a:pt x="2260" y="379"/>
                      <a:pt x="2260" y="379"/>
                    </a:cubicBezTo>
                    <a:cubicBezTo>
                      <a:pt x="2255" y="381"/>
                      <a:pt x="2255" y="381"/>
                      <a:pt x="2255" y="381"/>
                    </a:cubicBezTo>
                    <a:cubicBezTo>
                      <a:pt x="2254" y="381"/>
                      <a:pt x="2254" y="381"/>
                      <a:pt x="2254" y="381"/>
                    </a:cubicBezTo>
                    <a:cubicBezTo>
                      <a:pt x="2255" y="375"/>
                      <a:pt x="2255" y="375"/>
                      <a:pt x="2255" y="375"/>
                    </a:cubicBezTo>
                    <a:cubicBezTo>
                      <a:pt x="2256" y="367"/>
                      <a:pt x="2257" y="359"/>
                      <a:pt x="2258" y="350"/>
                    </a:cubicBezTo>
                    <a:cubicBezTo>
                      <a:pt x="2259" y="346"/>
                      <a:pt x="2259" y="346"/>
                      <a:pt x="2259" y="346"/>
                    </a:cubicBezTo>
                    <a:cubicBezTo>
                      <a:pt x="2259" y="344"/>
                      <a:pt x="2259" y="344"/>
                      <a:pt x="2259" y="344"/>
                    </a:cubicBezTo>
                    <a:cubicBezTo>
                      <a:pt x="2261" y="336"/>
                      <a:pt x="2262" y="328"/>
                      <a:pt x="2263" y="320"/>
                    </a:cubicBezTo>
                    <a:cubicBezTo>
                      <a:pt x="2265" y="307"/>
                      <a:pt x="2265" y="307"/>
                      <a:pt x="2265" y="307"/>
                    </a:cubicBezTo>
                    <a:cubicBezTo>
                      <a:pt x="2266" y="303"/>
                      <a:pt x="2267" y="300"/>
                      <a:pt x="2268" y="298"/>
                    </a:cubicBezTo>
                    <a:cubicBezTo>
                      <a:pt x="2270" y="296"/>
                      <a:pt x="2272" y="294"/>
                      <a:pt x="2273" y="294"/>
                    </a:cubicBezTo>
                    <a:close/>
                    <a:moveTo>
                      <a:pt x="2260" y="394"/>
                    </a:moveTo>
                    <a:cubicBezTo>
                      <a:pt x="2262" y="395"/>
                      <a:pt x="2263" y="398"/>
                      <a:pt x="2262" y="404"/>
                    </a:cubicBezTo>
                    <a:cubicBezTo>
                      <a:pt x="2261" y="411"/>
                      <a:pt x="2261" y="411"/>
                      <a:pt x="2261" y="411"/>
                    </a:cubicBezTo>
                    <a:cubicBezTo>
                      <a:pt x="2260" y="423"/>
                      <a:pt x="2260" y="423"/>
                      <a:pt x="2260" y="423"/>
                    </a:cubicBezTo>
                    <a:cubicBezTo>
                      <a:pt x="2257" y="441"/>
                      <a:pt x="2257" y="441"/>
                      <a:pt x="2257" y="441"/>
                    </a:cubicBezTo>
                    <a:cubicBezTo>
                      <a:pt x="2257" y="444"/>
                      <a:pt x="2257" y="444"/>
                      <a:pt x="2257" y="444"/>
                    </a:cubicBezTo>
                    <a:cubicBezTo>
                      <a:pt x="2253" y="471"/>
                      <a:pt x="2253" y="471"/>
                      <a:pt x="2253" y="471"/>
                    </a:cubicBezTo>
                    <a:cubicBezTo>
                      <a:pt x="2251" y="479"/>
                      <a:pt x="2251" y="479"/>
                      <a:pt x="2251" y="479"/>
                    </a:cubicBezTo>
                    <a:cubicBezTo>
                      <a:pt x="2251" y="481"/>
                      <a:pt x="2251" y="481"/>
                      <a:pt x="2251" y="481"/>
                    </a:cubicBezTo>
                    <a:cubicBezTo>
                      <a:pt x="2251" y="483"/>
                      <a:pt x="2251" y="483"/>
                      <a:pt x="2251" y="483"/>
                    </a:cubicBezTo>
                    <a:cubicBezTo>
                      <a:pt x="2247" y="484"/>
                      <a:pt x="2247" y="484"/>
                      <a:pt x="2247" y="484"/>
                    </a:cubicBezTo>
                    <a:cubicBezTo>
                      <a:pt x="2245" y="485"/>
                      <a:pt x="2245" y="485"/>
                      <a:pt x="2245" y="485"/>
                    </a:cubicBezTo>
                    <a:cubicBezTo>
                      <a:pt x="2243" y="485"/>
                      <a:pt x="2240" y="486"/>
                      <a:pt x="2238" y="486"/>
                    </a:cubicBezTo>
                    <a:cubicBezTo>
                      <a:pt x="2238" y="483"/>
                      <a:pt x="2238" y="483"/>
                      <a:pt x="2238" y="483"/>
                    </a:cubicBezTo>
                    <a:cubicBezTo>
                      <a:pt x="2240" y="473"/>
                      <a:pt x="2241" y="463"/>
                      <a:pt x="2243" y="453"/>
                    </a:cubicBezTo>
                    <a:cubicBezTo>
                      <a:pt x="2243" y="447"/>
                      <a:pt x="2243" y="447"/>
                      <a:pt x="2243" y="447"/>
                    </a:cubicBezTo>
                    <a:cubicBezTo>
                      <a:pt x="2245" y="435"/>
                      <a:pt x="2245" y="435"/>
                      <a:pt x="2245" y="435"/>
                    </a:cubicBezTo>
                    <a:cubicBezTo>
                      <a:pt x="2247" y="423"/>
                      <a:pt x="2247" y="423"/>
                      <a:pt x="2247" y="423"/>
                    </a:cubicBezTo>
                    <a:cubicBezTo>
                      <a:pt x="2249" y="407"/>
                      <a:pt x="2249" y="407"/>
                      <a:pt x="2249" y="407"/>
                    </a:cubicBezTo>
                    <a:cubicBezTo>
                      <a:pt x="2250" y="405"/>
                      <a:pt x="2250" y="403"/>
                      <a:pt x="2251" y="402"/>
                    </a:cubicBezTo>
                    <a:cubicBezTo>
                      <a:pt x="2253" y="396"/>
                      <a:pt x="2257" y="394"/>
                      <a:pt x="2260" y="394"/>
                    </a:cubicBezTo>
                    <a:close/>
                    <a:moveTo>
                      <a:pt x="2240" y="508"/>
                    </a:moveTo>
                    <a:cubicBezTo>
                      <a:pt x="2243" y="506"/>
                      <a:pt x="2247" y="509"/>
                      <a:pt x="2246" y="518"/>
                    </a:cubicBezTo>
                    <a:cubicBezTo>
                      <a:pt x="2245" y="522"/>
                      <a:pt x="2245" y="522"/>
                      <a:pt x="2245" y="522"/>
                    </a:cubicBezTo>
                    <a:cubicBezTo>
                      <a:pt x="2243" y="536"/>
                      <a:pt x="2243" y="536"/>
                      <a:pt x="2243" y="536"/>
                    </a:cubicBezTo>
                    <a:cubicBezTo>
                      <a:pt x="2241" y="551"/>
                      <a:pt x="2241" y="551"/>
                      <a:pt x="2241" y="551"/>
                    </a:cubicBezTo>
                    <a:cubicBezTo>
                      <a:pt x="2240" y="559"/>
                      <a:pt x="2240" y="559"/>
                      <a:pt x="2240" y="559"/>
                    </a:cubicBezTo>
                    <a:cubicBezTo>
                      <a:pt x="2238" y="570"/>
                      <a:pt x="2237" y="580"/>
                      <a:pt x="2235" y="591"/>
                    </a:cubicBezTo>
                    <a:cubicBezTo>
                      <a:pt x="2235" y="597"/>
                      <a:pt x="2235" y="597"/>
                      <a:pt x="2235" y="597"/>
                    </a:cubicBezTo>
                    <a:cubicBezTo>
                      <a:pt x="2234" y="601"/>
                      <a:pt x="2234" y="601"/>
                      <a:pt x="2234" y="601"/>
                    </a:cubicBezTo>
                    <a:cubicBezTo>
                      <a:pt x="2229" y="601"/>
                      <a:pt x="2229" y="601"/>
                      <a:pt x="2229" y="601"/>
                    </a:cubicBezTo>
                    <a:cubicBezTo>
                      <a:pt x="2221" y="603"/>
                      <a:pt x="2221" y="603"/>
                      <a:pt x="2221" y="603"/>
                    </a:cubicBezTo>
                    <a:cubicBezTo>
                      <a:pt x="2220" y="603"/>
                      <a:pt x="2220" y="603"/>
                      <a:pt x="2220" y="603"/>
                    </a:cubicBezTo>
                    <a:cubicBezTo>
                      <a:pt x="2222" y="590"/>
                      <a:pt x="2224" y="577"/>
                      <a:pt x="2226" y="564"/>
                    </a:cubicBezTo>
                    <a:cubicBezTo>
                      <a:pt x="2226" y="562"/>
                      <a:pt x="2226" y="562"/>
                      <a:pt x="2226" y="562"/>
                    </a:cubicBezTo>
                    <a:cubicBezTo>
                      <a:pt x="2228" y="549"/>
                      <a:pt x="2228" y="549"/>
                      <a:pt x="2228" y="549"/>
                    </a:cubicBezTo>
                    <a:cubicBezTo>
                      <a:pt x="2230" y="535"/>
                      <a:pt x="2230" y="535"/>
                      <a:pt x="2230" y="535"/>
                    </a:cubicBezTo>
                    <a:cubicBezTo>
                      <a:pt x="2232" y="521"/>
                      <a:pt x="2232" y="521"/>
                      <a:pt x="2232" y="521"/>
                    </a:cubicBezTo>
                    <a:cubicBezTo>
                      <a:pt x="2233" y="517"/>
                      <a:pt x="2234" y="513"/>
                      <a:pt x="2236" y="511"/>
                    </a:cubicBezTo>
                    <a:cubicBezTo>
                      <a:pt x="2237" y="510"/>
                      <a:pt x="2238" y="509"/>
                      <a:pt x="2240" y="508"/>
                    </a:cubicBezTo>
                    <a:close/>
                    <a:moveTo>
                      <a:pt x="2230" y="685"/>
                    </a:moveTo>
                    <a:cubicBezTo>
                      <a:pt x="2232" y="668"/>
                      <a:pt x="2232" y="668"/>
                      <a:pt x="2232" y="668"/>
                    </a:cubicBezTo>
                    <a:cubicBezTo>
                      <a:pt x="2233" y="658"/>
                      <a:pt x="2235" y="648"/>
                      <a:pt x="2236" y="638"/>
                    </a:cubicBezTo>
                    <a:cubicBezTo>
                      <a:pt x="2239" y="618"/>
                      <a:pt x="2257" y="616"/>
                      <a:pt x="2254" y="636"/>
                    </a:cubicBezTo>
                    <a:cubicBezTo>
                      <a:pt x="2252" y="651"/>
                      <a:pt x="2252" y="651"/>
                      <a:pt x="2252" y="651"/>
                    </a:cubicBezTo>
                    <a:cubicBezTo>
                      <a:pt x="2249" y="672"/>
                      <a:pt x="2249" y="672"/>
                      <a:pt x="2249" y="672"/>
                    </a:cubicBezTo>
                    <a:cubicBezTo>
                      <a:pt x="2248" y="684"/>
                      <a:pt x="2248" y="684"/>
                      <a:pt x="2248" y="684"/>
                    </a:cubicBezTo>
                    <a:cubicBezTo>
                      <a:pt x="2248" y="685"/>
                      <a:pt x="2248" y="685"/>
                      <a:pt x="2248" y="685"/>
                    </a:cubicBezTo>
                    <a:cubicBezTo>
                      <a:pt x="2246" y="698"/>
                      <a:pt x="2246" y="698"/>
                      <a:pt x="2246" y="698"/>
                    </a:cubicBezTo>
                    <a:cubicBezTo>
                      <a:pt x="2244" y="710"/>
                      <a:pt x="2243" y="721"/>
                      <a:pt x="2241" y="733"/>
                    </a:cubicBezTo>
                    <a:cubicBezTo>
                      <a:pt x="2241" y="733"/>
                      <a:pt x="2241" y="733"/>
                      <a:pt x="2241" y="733"/>
                    </a:cubicBezTo>
                    <a:cubicBezTo>
                      <a:pt x="2241" y="733"/>
                      <a:pt x="2241" y="733"/>
                      <a:pt x="2241" y="733"/>
                    </a:cubicBezTo>
                    <a:cubicBezTo>
                      <a:pt x="2223" y="732"/>
                      <a:pt x="2223" y="732"/>
                      <a:pt x="2223" y="732"/>
                    </a:cubicBezTo>
                    <a:cubicBezTo>
                      <a:pt x="2225" y="716"/>
                      <a:pt x="2225" y="716"/>
                      <a:pt x="2225" y="716"/>
                    </a:cubicBezTo>
                    <a:cubicBezTo>
                      <a:pt x="2227" y="702"/>
                      <a:pt x="2227" y="702"/>
                      <a:pt x="2227" y="702"/>
                    </a:cubicBezTo>
                    <a:cubicBezTo>
                      <a:pt x="2229" y="690"/>
                      <a:pt x="2229" y="690"/>
                      <a:pt x="2229" y="690"/>
                    </a:cubicBezTo>
                    <a:lnTo>
                      <a:pt x="2230" y="685"/>
                    </a:lnTo>
                    <a:close/>
                    <a:moveTo>
                      <a:pt x="2250" y="725"/>
                    </a:moveTo>
                    <a:cubicBezTo>
                      <a:pt x="2254" y="691"/>
                      <a:pt x="2254" y="691"/>
                      <a:pt x="2254" y="691"/>
                    </a:cubicBezTo>
                    <a:cubicBezTo>
                      <a:pt x="2255" y="685"/>
                      <a:pt x="2255" y="685"/>
                      <a:pt x="2255" y="685"/>
                    </a:cubicBezTo>
                    <a:cubicBezTo>
                      <a:pt x="2256" y="677"/>
                      <a:pt x="2256" y="677"/>
                      <a:pt x="2256" y="677"/>
                    </a:cubicBezTo>
                    <a:cubicBezTo>
                      <a:pt x="2258" y="665"/>
                      <a:pt x="2258" y="665"/>
                      <a:pt x="2258" y="665"/>
                    </a:cubicBezTo>
                    <a:cubicBezTo>
                      <a:pt x="2261" y="644"/>
                      <a:pt x="2261" y="644"/>
                      <a:pt x="2261" y="644"/>
                    </a:cubicBezTo>
                    <a:cubicBezTo>
                      <a:pt x="2262" y="636"/>
                      <a:pt x="2262" y="636"/>
                      <a:pt x="2262" y="636"/>
                    </a:cubicBezTo>
                    <a:cubicBezTo>
                      <a:pt x="2264" y="618"/>
                      <a:pt x="2279" y="614"/>
                      <a:pt x="2283" y="625"/>
                    </a:cubicBezTo>
                    <a:cubicBezTo>
                      <a:pt x="2284" y="628"/>
                      <a:pt x="2284" y="631"/>
                      <a:pt x="2284" y="635"/>
                    </a:cubicBezTo>
                    <a:cubicBezTo>
                      <a:pt x="2283" y="644"/>
                      <a:pt x="2283" y="644"/>
                      <a:pt x="2283" y="644"/>
                    </a:cubicBezTo>
                    <a:cubicBezTo>
                      <a:pt x="2281" y="656"/>
                      <a:pt x="2281" y="656"/>
                      <a:pt x="2281" y="656"/>
                    </a:cubicBezTo>
                    <a:cubicBezTo>
                      <a:pt x="2280" y="670"/>
                      <a:pt x="2280" y="670"/>
                      <a:pt x="2280" y="670"/>
                    </a:cubicBezTo>
                    <a:cubicBezTo>
                      <a:pt x="2278" y="685"/>
                      <a:pt x="2278" y="685"/>
                      <a:pt x="2278" y="685"/>
                    </a:cubicBezTo>
                    <a:cubicBezTo>
                      <a:pt x="2275" y="704"/>
                      <a:pt x="2275" y="704"/>
                      <a:pt x="2275" y="704"/>
                    </a:cubicBezTo>
                    <a:cubicBezTo>
                      <a:pt x="2273" y="728"/>
                      <a:pt x="2273" y="728"/>
                      <a:pt x="2273" y="728"/>
                    </a:cubicBezTo>
                    <a:cubicBezTo>
                      <a:pt x="2272" y="736"/>
                      <a:pt x="2272" y="736"/>
                      <a:pt x="2272" y="736"/>
                    </a:cubicBezTo>
                    <a:cubicBezTo>
                      <a:pt x="2264" y="735"/>
                      <a:pt x="2264" y="735"/>
                      <a:pt x="2264" y="735"/>
                    </a:cubicBezTo>
                    <a:cubicBezTo>
                      <a:pt x="2249" y="734"/>
                      <a:pt x="2249" y="734"/>
                      <a:pt x="2249" y="734"/>
                    </a:cubicBezTo>
                    <a:lnTo>
                      <a:pt x="2250" y="725"/>
                    </a:lnTo>
                    <a:close/>
                    <a:moveTo>
                      <a:pt x="2283" y="719"/>
                    </a:moveTo>
                    <a:cubicBezTo>
                      <a:pt x="2286" y="695"/>
                      <a:pt x="2286" y="695"/>
                      <a:pt x="2286" y="695"/>
                    </a:cubicBezTo>
                    <a:cubicBezTo>
                      <a:pt x="2287" y="686"/>
                      <a:pt x="2287" y="686"/>
                      <a:pt x="2287" y="686"/>
                    </a:cubicBezTo>
                    <a:cubicBezTo>
                      <a:pt x="2290" y="661"/>
                      <a:pt x="2290" y="661"/>
                      <a:pt x="2290" y="661"/>
                    </a:cubicBezTo>
                    <a:cubicBezTo>
                      <a:pt x="2292" y="647"/>
                      <a:pt x="2292" y="647"/>
                      <a:pt x="2292" y="647"/>
                    </a:cubicBezTo>
                    <a:cubicBezTo>
                      <a:pt x="2293" y="636"/>
                      <a:pt x="2293" y="636"/>
                      <a:pt x="2293" y="636"/>
                    </a:cubicBezTo>
                    <a:cubicBezTo>
                      <a:pt x="2293" y="635"/>
                      <a:pt x="2293" y="635"/>
                      <a:pt x="2293" y="635"/>
                    </a:cubicBezTo>
                    <a:cubicBezTo>
                      <a:pt x="2295" y="620"/>
                      <a:pt x="2306" y="615"/>
                      <a:pt x="2313" y="619"/>
                    </a:cubicBezTo>
                    <a:cubicBezTo>
                      <a:pt x="2315" y="620"/>
                      <a:pt x="2317" y="622"/>
                      <a:pt x="2318" y="625"/>
                    </a:cubicBezTo>
                    <a:cubicBezTo>
                      <a:pt x="2319" y="628"/>
                      <a:pt x="2319" y="631"/>
                      <a:pt x="2319" y="636"/>
                    </a:cubicBezTo>
                    <a:cubicBezTo>
                      <a:pt x="2319" y="637"/>
                      <a:pt x="2319" y="637"/>
                      <a:pt x="2319" y="637"/>
                    </a:cubicBezTo>
                    <a:cubicBezTo>
                      <a:pt x="2315" y="670"/>
                      <a:pt x="2315" y="670"/>
                      <a:pt x="2315" y="670"/>
                    </a:cubicBezTo>
                    <a:cubicBezTo>
                      <a:pt x="2314" y="687"/>
                      <a:pt x="2314" y="687"/>
                      <a:pt x="2314" y="687"/>
                    </a:cubicBezTo>
                    <a:cubicBezTo>
                      <a:pt x="2313" y="694"/>
                      <a:pt x="2313" y="694"/>
                      <a:pt x="2313" y="694"/>
                    </a:cubicBezTo>
                    <a:cubicBezTo>
                      <a:pt x="2312" y="700"/>
                      <a:pt x="2312" y="707"/>
                      <a:pt x="2311" y="713"/>
                    </a:cubicBezTo>
                    <a:cubicBezTo>
                      <a:pt x="2309" y="732"/>
                      <a:pt x="2309" y="732"/>
                      <a:pt x="2309" y="732"/>
                    </a:cubicBezTo>
                    <a:cubicBezTo>
                      <a:pt x="2308" y="739"/>
                      <a:pt x="2308" y="739"/>
                      <a:pt x="2308" y="739"/>
                    </a:cubicBezTo>
                    <a:cubicBezTo>
                      <a:pt x="2302" y="738"/>
                      <a:pt x="2302" y="738"/>
                      <a:pt x="2302" y="738"/>
                    </a:cubicBezTo>
                    <a:cubicBezTo>
                      <a:pt x="2296" y="738"/>
                      <a:pt x="2289" y="737"/>
                      <a:pt x="2283" y="737"/>
                    </a:cubicBezTo>
                    <a:cubicBezTo>
                      <a:pt x="2281" y="737"/>
                      <a:pt x="2281" y="737"/>
                      <a:pt x="2281" y="737"/>
                    </a:cubicBezTo>
                    <a:lnTo>
                      <a:pt x="2283" y="719"/>
                    </a:lnTo>
                    <a:close/>
                    <a:moveTo>
                      <a:pt x="2318" y="596"/>
                    </a:moveTo>
                    <a:cubicBezTo>
                      <a:pt x="2311" y="595"/>
                      <a:pt x="2304" y="595"/>
                      <a:pt x="2298" y="595"/>
                    </a:cubicBezTo>
                    <a:cubicBezTo>
                      <a:pt x="2298" y="589"/>
                      <a:pt x="2299" y="582"/>
                      <a:pt x="2300" y="575"/>
                    </a:cubicBezTo>
                    <a:cubicBezTo>
                      <a:pt x="2301" y="565"/>
                      <a:pt x="2301" y="565"/>
                      <a:pt x="2301" y="565"/>
                    </a:cubicBezTo>
                    <a:cubicBezTo>
                      <a:pt x="2302" y="554"/>
                      <a:pt x="2302" y="554"/>
                      <a:pt x="2302" y="554"/>
                    </a:cubicBezTo>
                    <a:cubicBezTo>
                      <a:pt x="2303" y="552"/>
                      <a:pt x="2303" y="552"/>
                      <a:pt x="2303" y="552"/>
                    </a:cubicBezTo>
                    <a:cubicBezTo>
                      <a:pt x="2303" y="548"/>
                      <a:pt x="2304" y="543"/>
                      <a:pt x="2304" y="538"/>
                    </a:cubicBezTo>
                    <a:cubicBezTo>
                      <a:pt x="2305" y="532"/>
                      <a:pt x="2305" y="532"/>
                      <a:pt x="2305" y="532"/>
                    </a:cubicBezTo>
                    <a:cubicBezTo>
                      <a:pt x="2306" y="525"/>
                      <a:pt x="2306" y="519"/>
                      <a:pt x="2307" y="512"/>
                    </a:cubicBezTo>
                    <a:cubicBezTo>
                      <a:pt x="2309" y="493"/>
                      <a:pt x="2331" y="492"/>
                      <a:pt x="2332" y="509"/>
                    </a:cubicBezTo>
                    <a:cubicBezTo>
                      <a:pt x="2332" y="510"/>
                      <a:pt x="2332" y="511"/>
                      <a:pt x="2332" y="512"/>
                    </a:cubicBezTo>
                    <a:cubicBezTo>
                      <a:pt x="2332" y="515"/>
                      <a:pt x="2332" y="515"/>
                      <a:pt x="2332" y="515"/>
                    </a:cubicBezTo>
                    <a:cubicBezTo>
                      <a:pt x="2330" y="529"/>
                      <a:pt x="2330" y="529"/>
                      <a:pt x="2330" y="529"/>
                    </a:cubicBezTo>
                    <a:cubicBezTo>
                      <a:pt x="2329" y="542"/>
                      <a:pt x="2329" y="542"/>
                      <a:pt x="2329" y="542"/>
                    </a:cubicBezTo>
                    <a:cubicBezTo>
                      <a:pt x="2328" y="551"/>
                      <a:pt x="2328" y="551"/>
                      <a:pt x="2328" y="551"/>
                    </a:cubicBezTo>
                    <a:cubicBezTo>
                      <a:pt x="2328" y="554"/>
                      <a:pt x="2328" y="554"/>
                      <a:pt x="2328" y="554"/>
                    </a:cubicBezTo>
                    <a:cubicBezTo>
                      <a:pt x="2326" y="566"/>
                      <a:pt x="2325" y="578"/>
                      <a:pt x="2324" y="591"/>
                    </a:cubicBezTo>
                    <a:cubicBezTo>
                      <a:pt x="2323" y="596"/>
                      <a:pt x="2323" y="596"/>
                      <a:pt x="2323" y="596"/>
                    </a:cubicBezTo>
                    <a:cubicBezTo>
                      <a:pt x="2321" y="596"/>
                      <a:pt x="2320" y="596"/>
                      <a:pt x="2318" y="596"/>
                    </a:cubicBezTo>
                    <a:close/>
                    <a:moveTo>
                      <a:pt x="2326" y="718"/>
                    </a:moveTo>
                    <a:cubicBezTo>
                      <a:pt x="2328" y="699"/>
                      <a:pt x="2328" y="699"/>
                      <a:pt x="2328" y="699"/>
                    </a:cubicBezTo>
                    <a:cubicBezTo>
                      <a:pt x="2329" y="689"/>
                      <a:pt x="2329" y="689"/>
                      <a:pt x="2329" y="689"/>
                    </a:cubicBezTo>
                    <a:cubicBezTo>
                      <a:pt x="2330" y="680"/>
                      <a:pt x="2330" y="680"/>
                      <a:pt x="2330" y="680"/>
                    </a:cubicBezTo>
                    <a:cubicBezTo>
                      <a:pt x="2332" y="656"/>
                      <a:pt x="2332" y="656"/>
                      <a:pt x="2332" y="656"/>
                    </a:cubicBezTo>
                    <a:cubicBezTo>
                      <a:pt x="2334" y="638"/>
                      <a:pt x="2334" y="638"/>
                      <a:pt x="2334" y="638"/>
                    </a:cubicBezTo>
                    <a:cubicBezTo>
                      <a:pt x="2336" y="616"/>
                      <a:pt x="2358" y="614"/>
                      <a:pt x="2363" y="630"/>
                    </a:cubicBezTo>
                    <a:cubicBezTo>
                      <a:pt x="2364" y="633"/>
                      <a:pt x="2364" y="637"/>
                      <a:pt x="2364" y="641"/>
                    </a:cubicBezTo>
                    <a:cubicBezTo>
                      <a:pt x="2363" y="652"/>
                      <a:pt x="2363" y="652"/>
                      <a:pt x="2363" y="652"/>
                    </a:cubicBezTo>
                    <a:cubicBezTo>
                      <a:pt x="2361" y="671"/>
                      <a:pt x="2361" y="671"/>
                      <a:pt x="2361" y="671"/>
                    </a:cubicBezTo>
                    <a:cubicBezTo>
                      <a:pt x="2359" y="690"/>
                      <a:pt x="2359" y="690"/>
                      <a:pt x="2359" y="690"/>
                    </a:cubicBezTo>
                    <a:cubicBezTo>
                      <a:pt x="2359" y="692"/>
                      <a:pt x="2359" y="692"/>
                      <a:pt x="2359" y="692"/>
                    </a:cubicBezTo>
                    <a:cubicBezTo>
                      <a:pt x="2358" y="706"/>
                      <a:pt x="2357" y="720"/>
                      <a:pt x="2356" y="734"/>
                    </a:cubicBezTo>
                    <a:cubicBezTo>
                      <a:pt x="2355" y="743"/>
                      <a:pt x="2355" y="743"/>
                      <a:pt x="2355" y="743"/>
                    </a:cubicBezTo>
                    <a:cubicBezTo>
                      <a:pt x="2346" y="742"/>
                      <a:pt x="2346" y="742"/>
                      <a:pt x="2346" y="742"/>
                    </a:cubicBezTo>
                    <a:cubicBezTo>
                      <a:pt x="2338" y="742"/>
                      <a:pt x="2331" y="741"/>
                      <a:pt x="2324" y="740"/>
                    </a:cubicBezTo>
                    <a:lnTo>
                      <a:pt x="2326" y="718"/>
                    </a:lnTo>
                    <a:close/>
                    <a:moveTo>
                      <a:pt x="2336" y="475"/>
                    </a:moveTo>
                    <a:cubicBezTo>
                      <a:pt x="2334" y="475"/>
                      <a:pt x="2333" y="475"/>
                      <a:pt x="2331" y="475"/>
                    </a:cubicBezTo>
                    <a:cubicBezTo>
                      <a:pt x="2326" y="475"/>
                      <a:pt x="2321" y="475"/>
                      <a:pt x="2316" y="475"/>
                    </a:cubicBezTo>
                    <a:cubicBezTo>
                      <a:pt x="2312" y="475"/>
                      <a:pt x="2312" y="475"/>
                      <a:pt x="2312" y="475"/>
                    </a:cubicBezTo>
                    <a:cubicBezTo>
                      <a:pt x="2313" y="465"/>
                      <a:pt x="2313" y="465"/>
                      <a:pt x="2313" y="465"/>
                    </a:cubicBezTo>
                    <a:cubicBezTo>
                      <a:pt x="2315" y="444"/>
                      <a:pt x="2315" y="444"/>
                      <a:pt x="2315" y="444"/>
                    </a:cubicBezTo>
                    <a:cubicBezTo>
                      <a:pt x="2316" y="434"/>
                      <a:pt x="2316" y="434"/>
                      <a:pt x="2316" y="434"/>
                    </a:cubicBezTo>
                    <a:cubicBezTo>
                      <a:pt x="2317" y="425"/>
                      <a:pt x="2317" y="425"/>
                      <a:pt x="2317" y="425"/>
                    </a:cubicBezTo>
                    <a:cubicBezTo>
                      <a:pt x="2318" y="423"/>
                      <a:pt x="2318" y="423"/>
                      <a:pt x="2318" y="423"/>
                    </a:cubicBezTo>
                    <a:cubicBezTo>
                      <a:pt x="2319" y="415"/>
                      <a:pt x="2319" y="415"/>
                      <a:pt x="2319" y="415"/>
                    </a:cubicBezTo>
                    <a:cubicBezTo>
                      <a:pt x="2319" y="408"/>
                      <a:pt x="2320" y="400"/>
                      <a:pt x="2321" y="393"/>
                    </a:cubicBezTo>
                    <a:cubicBezTo>
                      <a:pt x="2322" y="389"/>
                      <a:pt x="2323" y="386"/>
                      <a:pt x="2324" y="384"/>
                    </a:cubicBezTo>
                    <a:cubicBezTo>
                      <a:pt x="2326" y="381"/>
                      <a:pt x="2328" y="380"/>
                      <a:pt x="2330" y="379"/>
                    </a:cubicBezTo>
                    <a:cubicBezTo>
                      <a:pt x="2338" y="376"/>
                      <a:pt x="2346" y="380"/>
                      <a:pt x="2345" y="392"/>
                    </a:cubicBezTo>
                    <a:cubicBezTo>
                      <a:pt x="2345" y="393"/>
                      <a:pt x="2345" y="393"/>
                      <a:pt x="2345" y="393"/>
                    </a:cubicBezTo>
                    <a:cubicBezTo>
                      <a:pt x="2344" y="401"/>
                      <a:pt x="2344" y="401"/>
                      <a:pt x="2344" y="401"/>
                    </a:cubicBezTo>
                    <a:cubicBezTo>
                      <a:pt x="2344" y="403"/>
                      <a:pt x="2344" y="403"/>
                      <a:pt x="2344" y="403"/>
                    </a:cubicBezTo>
                    <a:cubicBezTo>
                      <a:pt x="2342" y="422"/>
                      <a:pt x="2342" y="422"/>
                      <a:pt x="2342" y="422"/>
                    </a:cubicBezTo>
                    <a:cubicBezTo>
                      <a:pt x="2340" y="434"/>
                      <a:pt x="2340" y="434"/>
                      <a:pt x="2340" y="434"/>
                    </a:cubicBezTo>
                    <a:cubicBezTo>
                      <a:pt x="2339" y="443"/>
                      <a:pt x="2339" y="443"/>
                      <a:pt x="2339" y="443"/>
                    </a:cubicBezTo>
                    <a:cubicBezTo>
                      <a:pt x="2338" y="456"/>
                      <a:pt x="2338" y="456"/>
                      <a:pt x="2338" y="456"/>
                    </a:cubicBezTo>
                    <a:cubicBezTo>
                      <a:pt x="2337" y="470"/>
                      <a:pt x="2337" y="470"/>
                      <a:pt x="2337" y="470"/>
                    </a:cubicBezTo>
                    <a:lnTo>
                      <a:pt x="2336" y="475"/>
                    </a:lnTo>
                    <a:close/>
                    <a:moveTo>
                      <a:pt x="2328" y="366"/>
                    </a:moveTo>
                    <a:cubicBezTo>
                      <a:pt x="2325" y="366"/>
                      <a:pt x="2325" y="366"/>
                      <a:pt x="2325" y="366"/>
                    </a:cubicBezTo>
                    <a:cubicBezTo>
                      <a:pt x="2326" y="357"/>
                      <a:pt x="2326" y="357"/>
                      <a:pt x="2326" y="357"/>
                    </a:cubicBezTo>
                    <a:cubicBezTo>
                      <a:pt x="2328" y="337"/>
                      <a:pt x="2328" y="337"/>
                      <a:pt x="2328" y="337"/>
                    </a:cubicBezTo>
                    <a:cubicBezTo>
                      <a:pt x="2329" y="327"/>
                      <a:pt x="2329" y="327"/>
                      <a:pt x="2329" y="327"/>
                    </a:cubicBezTo>
                    <a:cubicBezTo>
                      <a:pt x="2330" y="321"/>
                      <a:pt x="2330" y="321"/>
                      <a:pt x="2330" y="321"/>
                    </a:cubicBezTo>
                    <a:cubicBezTo>
                      <a:pt x="2330" y="318"/>
                      <a:pt x="2330" y="318"/>
                      <a:pt x="2330" y="318"/>
                    </a:cubicBezTo>
                    <a:cubicBezTo>
                      <a:pt x="2331" y="311"/>
                      <a:pt x="2331" y="311"/>
                      <a:pt x="2331" y="311"/>
                    </a:cubicBezTo>
                    <a:cubicBezTo>
                      <a:pt x="2332" y="303"/>
                      <a:pt x="2333" y="296"/>
                      <a:pt x="2334" y="288"/>
                    </a:cubicBezTo>
                    <a:cubicBezTo>
                      <a:pt x="2334" y="288"/>
                      <a:pt x="2334" y="287"/>
                      <a:pt x="2334" y="287"/>
                    </a:cubicBezTo>
                    <a:cubicBezTo>
                      <a:pt x="2334" y="285"/>
                      <a:pt x="2335" y="283"/>
                      <a:pt x="2336" y="281"/>
                    </a:cubicBezTo>
                    <a:cubicBezTo>
                      <a:pt x="2338" y="278"/>
                      <a:pt x="2341" y="276"/>
                      <a:pt x="2343" y="275"/>
                    </a:cubicBezTo>
                    <a:cubicBezTo>
                      <a:pt x="2345" y="274"/>
                      <a:pt x="2347" y="274"/>
                      <a:pt x="2349" y="274"/>
                    </a:cubicBezTo>
                    <a:cubicBezTo>
                      <a:pt x="2353" y="275"/>
                      <a:pt x="2357" y="280"/>
                      <a:pt x="2356" y="287"/>
                    </a:cubicBezTo>
                    <a:cubicBezTo>
                      <a:pt x="2356" y="290"/>
                      <a:pt x="2356" y="290"/>
                      <a:pt x="2356" y="290"/>
                    </a:cubicBezTo>
                    <a:cubicBezTo>
                      <a:pt x="2355" y="297"/>
                      <a:pt x="2355" y="297"/>
                      <a:pt x="2355" y="297"/>
                    </a:cubicBezTo>
                    <a:cubicBezTo>
                      <a:pt x="2355" y="300"/>
                      <a:pt x="2355" y="300"/>
                      <a:pt x="2355" y="300"/>
                    </a:cubicBezTo>
                    <a:cubicBezTo>
                      <a:pt x="2353" y="316"/>
                      <a:pt x="2353" y="316"/>
                      <a:pt x="2353" y="316"/>
                    </a:cubicBezTo>
                    <a:cubicBezTo>
                      <a:pt x="2352" y="326"/>
                      <a:pt x="2352" y="326"/>
                      <a:pt x="2352" y="326"/>
                    </a:cubicBezTo>
                    <a:cubicBezTo>
                      <a:pt x="2351" y="335"/>
                      <a:pt x="2351" y="335"/>
                      <a:pt x="2351" y="335"/>
                    </a:cubicBezTo>
                    <a:cubicBezTo>
                      <a:pt x="2350" y="347"/>
                      <a:pt x="2350" y="347"/>
                      <a:pt x="2350" y="347"/>
                    </a:cubicBezTo>
                    <a:cubicBezTo>
                      <a:pt x="2348" y="364"/>
                      <a:pt x="2348" y="364"/>
                      <a:pt x="2348" y="364"/>
                    </a:cubicBezTo>
                    <a:cubicBezTo>
                      <a:pt x="2348" y="365"/>
                      <a:pt x="2348" y="365"/>
                      <a:pt x="2348" y="365"/>
                    </a:cubicBezTo>
                    <a:cubicBezTo>
                      <a:pt x="2347" y="365"/>
                      <a:pt x="2347" y="365"/>
                      <a:pt x="2347" y="365"/>
                    </a:cubicBezTo>
                    <a:cubicBezTo>
                      <a:pt x="2340" y="365"/>
                      <a:pt x="2334" y="365"/>
                      <a:pt x="2328" y="366"/>
                    </a:cubicBezTo>
                    <a:close/>
                    <a:moveTo>
                      <a:pt x="2352" y="458"/>
                    </a:moveTo>
                    <a:cubicBezTo>
                      <a:pt x="2353" y="444"/>
                      <a:pt x="2353" y="444"/>
                      <a:pt x="2353" y="444"/>
                    </a:cubicBezTo>
                    <a:cubicBezTo>
                      <a:pt x="2354" y="435"/>
                      <a:pt x="2354" y="435"/>
                      <a:pt x="2354" y="435"/>
                    </a:cubicBezTo>
                    <a:cubicBezTo>
                      <a:pt x="2354" y="430"/>
                      <a:pt x="2354" y="430"/>
                      <a:pt x="2354" y="430"/>
                    </a:cubicBezTo>
                    <a:cubicBezTo>
                      <a:pt x="2356" y="409"/>
                      <a:pt x="2356" y="409"/>
                      <a:pt x="2356" y="409"/>
                    </a:cubicBezTo>
                    <a:cubicBezTo>
                      <a:pt x="2358" y="394"/>
                      <a:pt x="2358" y="394"/>
                      <a:pt x="2358" y="394"/>
                    </a:cubicBezTo>
                    <a:cubicBezTo>
                      <a:pt x="2358" y="393"/>
                      <a:pt x="2358" y="391"/>
                      <a:pt x="2359" y="390"/>
                    </a:cubicBezTo>
                    <a:cubicBezTo>
                      <a:pt x="2359" y="390"/>
                      <a:pt x="2359" y="389"/>
                      <a:pt x="2359" y="388"/>
                    </a:cubicBezTo>
                    <a:cubicBezTo>
                      <a:pt x="2361" y="383"/>
                      <a:pt x="2365" y="380"/>
                      <a:pt x="2370" y="379"/>
                    </a:cubicBezTo>
                    <a:cubicBezTo>
                      <a:pt x="2370" y="379"/>
                      <a:pt x="2371" y="379"/>
                      <a:pt x="2372" y="379"/>
                    </a:cubicBezTo>
                    <a:cubicBezTo>
                      <a:pt x="2376" y="379"/>
                      <a:pt x="2381" y="382"/>
                      <a:pt x="2383" y="387"/>
                    </a:cubicBezTo>
                    <a:cubicBezTo>
                      <a:pt x="2385" y="389"/>
                      <a:pt x="2385" y="392"/>
                      <a:pt x="2385" y="396"/>
                    </a:cubicBezTo>
                    <a:cubicBezTo>
                      <a:pt x="2384" y="405"/>
                      <a:pt x="2384" y="405"/>
                      <a:pt x="2384" y="405"/>
                    </a:cubicBezTo>
                    <a:cubicBezTo>
                      <a:pt x="2383" y="418"/>
                      <a:pt x="2383" y="418"/>
                      <a:pt x="2383" y="418"/>
                    </a:cubicBezTo>
                    <a:cubicBezTo>
                      <a:pt x="2382" y="432"/>
                      <a:pt x="2382" y="432"/>
                      <a:pt x="2382" y="432"/>
                    </a:cubicBezTo>
                    <a:cubicBezTo>
                      <a:pt x="2381" y="437"/>
                      <a:pt x="2381" y="437"/>
                      <a:pt x="2381" y="437"/>
                    </a:cubicBezTo>
                    <a:cubicBezTo>
                      <a:pt x="2380" y="448"/>
                      <a:pt x="2379" y="459"/>
                      <a:pt x="2379" y="470"/>
                    </a:cubicBezTo>
                    <a:cubicBezTo>
                      <a:pt x="2378" y="476"/>
                      <a:pt x="2378" y="476"/>
                      <a:pt x="2378" y="476"/>
                    </a:cubicBezTo>
                    <a:cubicBezTo>
                      <a:pt x="2378" y="479"/>
                      <a:pt x="2378" y="479"/>
                      <a:pt x="2378" y="479"/>
                    </a:cubicBezTo>
                    <a:cubicBezTo>
                      <a:pt x="2376" y="478"/>
                      <a:pt x="2376" y="478"/>
                      <a:pt x="2376" y="478"/>
                    </a:cubicBezTo>
                    <a:cubicBezTo>
                      <a:pt x="2373" y="478"/>
                      <a:pt x="2371" y="478"/>
                      <a:pt x="2369" y="478"/>
                    </a:cubicBezTo>
                    <a:cubicBezTo>
                      <a:pt x="2363" y="477"/>
                      <a:pt x="2356" y="476"/>
                      <a:pt x="2350" y="476"/>
                    </a:cubicBezTo>
                    <a:cubicBezTo>
                      <a:pt x="2350" y="470"/>
                      <a:pt x="2351" y="464"/>
                      <a:pt x="2352" y="458"/>
                    </a:cubicBezTo>
                    <a:close/>
                    <a:moveTo>
                      <a:pt x="2383" y="582"/>
                    </a:moveTo>
                    <a:cubicBezTo>
                      <a:pt x="2384" y="569"/>
                      <a:pt x="2384" y="569"/>
                      <a:pt x="2384" y="569"/>
                    </a:cubicBezTo>
                    <a:cubicBezTo>
                      <a:pt x="2385" y="560"/>
                      <a:pt x="2385" y="560"/>
                      <a:pt x="2385" y="560"/>
                    </a:cubicBezTo>
                    <a:cubicBezTo>
                      <a:pt x="2385" y="558"/>
                      <a:pt x="2385" y="558"/>
                      <a:pt x="2385" y="558"/>
                    </a:cubicBezTo>
                    <a:cubicBezTo>
                      <a:pt x="2387" y="537"/>
                      <a:pt x="2387" y="537"/>
                      <a:pt x="2387" y="537"/>
                    </a:cubicBezTo>
                    <a:cubicBezTo>
                      <a:pt x="2388" y="531"/>
                      <a:pt x="2388" y="524"/>
                      <a:pt x="2389" y="517"/>
                    </a:cubicBezTo>
                    <a:cubicBezTo>
                      <a:pt x="2390" y="499"/>
                      <a:pt x="2410" y="501"/>
                      <a:pt x="2413" y="516"/>
                    </a:cubicBezTo>
                    <a:cubicBezTo>
                      <a:pt x="2413" y="517"/>
                      <a:pt x="2413" y="519"/>
                      <a:pt x="2413" y="522"/>
                    </a:cubicBezTo>
                    <a:cubicBezTo>
                      <a:pt x="2412" y="535"/>
                      <a:pt x="2412" y="535"/>
                      <a:pt x="2412" y="535"/>
                    </a:cubicBezTo>
                    <a:cubicBezTo>
                      <a:pt x="2411" y="546"/>
                      <a:pt x="2411" y="546"/>
                      <a:pt x="2411" y="546"/>
                    </a:cubicBezTo>
                    <a:cubicBezTo>
                      <a:pt x="2410" y="560"/>
                      <a:pt x="2410" y="560"/>
                      <a:pt x="2410" y="560"/>
                    </a:cubicBezTo>
                    <a:cubicBezTo>
                      <a:pt x="2410" y="564"/>
                      <a:pt x="2410" y="564"/>
                      <a:pt x="2410" y="564"/>
                    </a:cubicBezTo>
                    <a:cubicBezTo>
                      <a:pt x="2409" y="573"/>
                      <a:pt x="2409" y="583"/>
                      <a:pt x="2408" y="592"/>
                    </a:cubicBezTo>
                    <a:cubicBezTo>
                      <a:pt x="2407" y="606"/>
                      <a:pt x="2407" y="606"/>
                      <a:pt x="2407" y="606"/>
                    </a:cubicBezTo>
                    <a:cubicBezTo>
                      <a:pt x="2403" y="606"/>
                      <a:pt x="2398" y="605"/>
                      <a:pt x="2394" y="604"/>
                    </a:cubicBezTo>
                    <a:cubicBezTo>
                      <a:pt x="2390" y="603"/>
                      <a:pt x="2386" y="602"/>
                      <a:pt x="2382" y="602"/>
                    </a:cubicBezTo>
                    <a:lnTo>
                      <a:pt x="2383" y="582"/>
                    </a:lnTo>
                    <a:close/>
                    <a:moveTo>
                      <a:pt x="2408" y="484"/>
                    </a:moveTo>
                    <a:cubicBezTo>
                      <a:pt x="2405" y="483"/>
                      <a:pt x="2402" y="483"/>
                      <a:pt x="2399" y="482"/>
                    </a:cubicBezTo>
                    <a:cubicBezTo>
                      <a:pt x="2397" y="482"/>
                      <a:pt x="2394" y="481"/>
                      <a:pt x="2391" y="481"/>
                    </a:cubicBezTo>
                    <a:cubicBezTo>
                      <a:pt x="2392" y="477"/>
                      <a:pt x="2392" y="477"/>
                      <a:pt x="2392" y="477"/>
                    </a:cubicBezTo>
                    <a:cubicBezTo>
                      <a:pt x="2393" y="464"/>
                      <a:pt x="2393" y="464"/>
                      <a:pt x="2393" y="464"/>
                    </a:cubicBezTo>
                    <a:cubicBezTo>
                      <a:pt x="2393" y="457"/>
                      <a:pt x="2393" y="457"/>
                      <a:pt x="2393" y="457"/>
                    </a:cubicBezTo>
                    <a:cubicBezTo>
                      <a:pt x="2395" y="439"/>
                      <a:pt x="2395" y="439"/>
                      <a:pt x="2395" y="439"/>
                    </a:cubicBezTo>
                    <a:cubicBezTo>
                      <a:pt x="2396" y="420"/>
                      <a:pt x="2396" y="420"/>
                      <a:pt x="2396" y="420"/>
                    </a:cubicBezTo>
                    <a:cubicBezTo>
                      <a:pt x="2398" y="406"/>
                      <a:pt x="2398" y="406"/>
                      <a:pt x="2398" y="406"/>
                    </a:cubicBezTo>
                    <a:cubicBezTo>
                      <a:pt x="2398" y="397"/>
                      <a:pt x="2398" y="397"/>
                      <a:pt x="2398" y="397"/>
                    </a:cubicBezTo>
                    <a:cubicBezTo>
                      <a:pt x="2398" y="395"/>
                      <a:pt x="2399" y="394"/>
                      <a:pt x="2399" y="392"/>
                    </a:cubicBezTo>
                    <a:cubicBezTo>
                      <a:pt x="2401" y="387"/>
                      <a:pt x="2405" y="384"/>
                      <a:pt x="2409" y="384"/>
                    </a:cubicBezTo>
                    <a:cubicBezTo>
                      <a:pt x="2412" y="384"/>
                      <a:pt x="2415" y="386"/>
                      <a:pt x="2418" y="389"/>
                    </a:cubicBezTo>
                    <a:cubicBezTo>
                      <a:pt x="2420" y="391"/>
                      <a:pt x="2421" y="395"/>
                      <a:pt x="2421" y="399"/>
                    </a:cubicBezTo>
                    <a:cubicBezTo>
                      <a:pt x="2421" y="400"/>
                      <a:pt x="2421" y="401"/>
                      <a:pt x="2421" y="402"/>
                    </a:cubicBezTo>
                    <a:cubicBezTo>
                      <a:pt x="2420" y="413"/>
                      <a:pt x="2420" y="424"/>
                      <a:pt x="2419" y="436"/>
                    </a:cubicBezTo>
                    <a:cubicBezTo>
                      <a:pt x="2418" y="442"/>
                      <a:pt x="2418" y="442"/>
                      <a:pt x="2418" y="442"/>
                    </a:cubicBezTo>
                    <a:cubicBezTo>
                      <a:pt x="2418" y="444"/>
                      <a:pt x="2418" y="444"/>
                      <a:pt x="2418" y="444"/>
                    </a:cubicBezTo>
                    <a:cubicBezTo>
                      <a:pt x="2417" y="456"/>
                      <a:pt x="2417" y="456"/>
                      <a:pt x="2417" y="456"/>
                    </a:cubicBezTo>
                    <a:cubicBezTo>
                      <a:pt x="2417" y="468"/>
                      <a:pt x="2417" y="468"/>
                      <a:pt x="2417" y="468"/>
                    </a:cubicBezTo>
                    <a:cubicBezTo>
                      <a:pt x="2416" y="477"/>
                      <a:pt x="2416" y="477"/>
                      <a:pt x="2416" y="477"/>
                    </a:cubicBezTo>
                    <a:cubicBezTo>
                      <a:pt x="2415" y="486"/>
                      <a:pt x="2415" y="486"/>
                      <a:pt x="2415" y="486"/>
                    </a:cubicBezTo>
                    <a:cubicBezTo>
                      <a:pt x="2413" y="485"/>
                      <a:pt x="2410" y="484"/>
                      <a:pt x="2408" y="484"/>
                    </a:cubicBezTo>
                    <a:close/>
                    <a:moveTo>
                      <a:pt x="2416" y="607"/>
                    </a:moveTo>
                    <a:cubicBezTo>
                      <a:pt x="2418" y="584"/>
                      <a:pt x="2418" y="584"/>
                      <a:pt x="2418" y="584"/>
                    </a:cubicBezTo>
                    <a:cubicBezTo>
                      <a:pt x="2419" y="565"/>
                      <a:pt x="2419" y="565"/>
                      <a:pt x="2419" y="565"/>
                    </a:cubicBezTo>
                    <a:cubicBezTo>
                      <a:pt x="2420" y="552"/>
                      <a:pt x="2420" y="552"/>
                      <a:pt x="2420" y="552"/>
                    </a:cubicBezTo>
                    <a:cubicBezTo>
                      <a:pt x="2421" y="538"/>
                      <a:pt x="2421" y="538"/>
                      <a:pt x="2421" y="538"/>
                    </a:cubicBezTo>
                    <a:cubicBezTo>
                      <a:pt x="2421" y="527"/>
                      <a:pt x="2421" y="527"/>
                      <a:pt x="2421" y="527"/>
                    </a:cubicBezTo>
                    <a:cubicBezTo>
                      <a:pt x="2422" y="522"/>
                      <a:pt x="2422" y="522"/>
                      <a:pt x="2422" y="522"/>
                    </a:cubicBezTo>
                    <a:cubicBezTo>
                      <a:pt x="2423" y="509"/>
                      <a:pt x="2432" y="507"/>
                      <a:pt x="2438" y="513"/>
                    </a:cubicBezTo>
                    <a:cubicBezTo>
                      <a:pt x="2440" y="515"/>
                      <a:pt x="2441" y="517"/>
                      <a:pt x="2442" y="520"/>
                    </a:cubicBezTo>
                    <a:cubicBezTo>
                      <a:pt x="2442" y="522"/>
                      <a:pt x="2442" y="525"/>
                      <a:pt x="2442" y="527"/>
                    </a:cubicBezTo>
                    <a:cubicBezTo>
                      <a:pt x="2442" y="533"/>
                      <a:pt x="2442" y="533"/>
                      <a:pt x="2442" y="533"/>
                    </a:cubicBezTo>
                    <a:cubicBezTo>
                      <a:pt x="2441" y="544"/>
                      <a:pt x="2441" y="554"/>
                      <a:pt x="2440" y="565"/>
                    </a:cubicBezTo>
                    <a:cubicBezTo>
                      <a:pt x="2440" y="570"/>
                      <a:pt x="2440" y="570"/>
                      <a:pt x="2440" y="570"/>
                    </a:cubicBezTo>
                    <a:cubicBezTo>
                      <a:pt x="2439" y="576"/>
                      <a:pt x="2439" y="582"/>
                      <a:pt x="2439" y="588"/>
                    </a:cubicBezTo>
                    <a:cubicBezTo>
                      <a:pt x="2438" y="606"/>
                      <a:pt x="2438" y="606"/>
                      <a:pt x="2438" y="606"/>
                    </a:cubicBezTo>
                    <a:cubicBezTo>
                      <a:pt x="2437" y="614"/>
                      <a:pt x="2437" y="614"/>
                      <a:pt x="2437" y="614"/>
                    </a:cubicBezTo>
                    <a:cubicBezTo>
                      <a:pt x="2435" y="613"/>
                      <a:pt x="2433" y="613"/>
                      <a:pt x="2431" y="612"/>
                    </a:cubicBezTo>
                    <a:cubicBezTo>
                      <a:pt x="2426" y="611"/>
                      <a:pt x="2421" y="610"/>
                      <a:pt x="2416" y="608"/>
                    </a:cubicBezTo>
                    <a:lnTo>
                      <a:pt x="2416" y="607"/>
                    </a:lnTo>
                    <a:close/>
                    <a:moveTo>
                      <a:pt x="2440" y="492"/>
                    </a:moveTo>
                    <a:cubicBezTo>
                      <a:pt x="2435" y="491"/>
                      <a:pt x="2429" y="489"/>
                      <a:pt x="2424" y="488"/>
                    </a:cubicBezTo>
                    <a:cubicBezTo>
                      <a:pt x="2425" y="469"/>
                      <a:pt x="2425" y="469"/>
                      <a:pt x="2425" y="469"/>
                    </a:cubicBezTo>
                    <a:cubicBezTo>
                      <a:pt x="2426" y="460"/>
                      <a:pt x="2426" y="460"/>
                      <a:pt x="2426" y="460"/>
                    </a:cubicBezTo>
                    <a:cubicBezTo>
                      <a:pt x="2427" y="448"/>
                      <a:pt x="2427" y="448"/>
                      <a:pt x="2427" y="448"/>
                    </a:cubicBezTo>
                    <a:cubicBezTo>
                      <a:pt x="2427" y="446"/>
                      <a:pt x="2427" y="446"/>
                      <a:pt x="2427" y="446"/>
                    </a:cubicBezTo>
                    <a:cubicBezTo>
                      <a:pt x="2427" y="434"/>
                      <a:pt x="2427" y="434"/>
                      <a:pt x="2427" y="434"/>
                    </a:cubicBezTo>
                    <a:cubicBezTo>
                      <a:pt x="2428" y="428"/>
                      <a:pt x="2428" y="428"/>
                      <a:pt x="2428" y="428"/>
                    </a:cubicBezTo>
                    <a:cubicBezTo>
                      <a:pt x="2429" y="405"/>
                      <a:pt x="2429" y="405"/>
                      <a:pt x="2429" y="405"/>
                    </a:cubicBezTo>
                    <a:cubicBezTo>
                      <a:pt x="2431" y="386"/>
                      <a:pt x="2450" y="392"/>
                      <a:pt x="2449" y="410"/>
                    </a:cubicBezTo>
                    <a:cubicBezTo>
                      <a:pt x="2449" y="411"/>
                      <a:pt x="2449" y="411"/>
                      <a:pt x="2449" y="411"/>
                    </a:cubicBezTo>
                    <a:cubicBezTo>
                      <a:pt x="2448" y="417"/>
                      <a:pt x="2448" y="417"/>
                      <a:pt x="2448" y="417"/>
                    </a:cubicBezTo>
                    <a:cubicBezTo>
                      <a:pt x="2448" y="430"/>
                      <a:pt x="2448" y="430"/>
                      <a:pt x="2448" y="430"/>
                    </a:cubicBezTo>
                    <a:cubicBezTo>
                      <a:pt x="2447" y="442"/>
                      <a:pt x="2447" y="442"/>
                      <a:pt x="2447" y="442"/>
                    </a:cubicBezTo>
                    <a:cubicBezTo>
                      <a:pt x="2446" y="451"/>
                      <a:pt x="2446" y="451"/>
                      <a:pt x="2446" y="451"/>
                    </a:cubicBezTo>
                    <a:cubicBezTo>
                      <a:pt x="2446" y="452"/>
                      <a:pt x="2446" y="452"/>
                      <a:pt x="2446" y="452"/>
                    </a:cubicBezTo>
                    <a:cubicBezTo>
                      <a:pt x="2444" y="489"/>
                      <a:pt x="2444" y="489"/>
                      <a:pt x="2444" y="489"/>
                    </a:cubicBezTo>
                    <a:cubicBezTo>
                      <a:pt x="2444" y="494"/>
                      <a:pt x="2444" y="494"/>
                      <a:pt x="2444" y="494"/>
                    </a:cubicBezTo>
                    <a:cubicBezTo>
                      <a:pt x="2443" y="493"/>
                      <a:pt x="2441" y="493"/>
                      <a:pt x="2440" y="492"/>
                    </a:cubicBezTo>
                    <a:close/>
                    <a:moveTo>
                      <a:pt x="2445" y="600"/>
                    </a:moveTo>
                    <a:cubicBezTo>
                      <a:pt x="2446" y="582"/>
                      <a:pt x="2446" y="582"/>
                      <a:pt x="2446" y="582"/>
                    </a:cubicBezTo>
                    <a:cubicBezTo>
                      <a:pt x="2447" y="573"/>
                      <a:pt x="2447" y="573"/>
                      <a:pt x="2447" y="573"/>
                    </a:cubicBezTo>
                    <a:cubicBezTo>
                      <a:pt x="2447" y="559"/>
                      <a:pt x="2447" y="559"/>
                      <a:pt x="2447" y="559"/>
                    </a:cubicBezTo>
                    <a:cubicBezTo>
                      <a:pt x="2448" y="549"/>
                      <a:pt x="2449" y="539"/>
                      <a:pt x="2449" y="530"/>
                    </a:cubicBezTo>
                    <a:cubicBezTo>
                      <a:pt x="2449" y="529"/>
                      <a:pt x="2449" y="528"/>
                      <a:pt x="2449" y="527"/>
                    </a:cubicBezTo>
                    <a:cubicBezTo>
                      <a:pt x="2451" y="520"/>
                      <a:pt x="2455" y="518"/>
                      <a:pt x="2458" y="519"/>
                    </a:cubicBezTo>
                    <a:cubicBezTo>
                      <a:pt x="2462" y="521"/>
                      <a:pt x="2466" y="526"/>
                      <a:pt x="2466" y="535"/>
                    </a:cubicBezTo>
                    <a:cubicBezTo>
                      <a:pt x="2465" y="544"/>
                      <a:pt x="2465" y="544"/>
                      <a:pt x="2465" y="544"/>
                    </a:cubicBezTo>
                    <a:cubicBezTo>
                      <a:pt x="2465" y="551"/>
                      <a:pt x="2465" y="559"/>
                      <a:pt x="2464" y="567"/>
                    </a:cubicBezTo>
                    <a:cubicBezTo>
                      <a:pt x="2464" y="578"/>
                      <a:pt x="2464" y="578"/>
                      <a:pt x="2464" y="578"/>
                    </a:cubicBezTo>
                    <a:cubicBezTo>
                      <a:pt x="2463" y="584"/>
                      <a:pt x="2463" y="584"/>
                      <a:pt x="2463" y="584"/>
                    </a:cubicBezTo>
                    <a:cubicBezTo>
                      <a:pt x="2462" y="603"/>
                      <a:pt x="2462" y="603"/>
                      <a:pt x="2462" y="603"/>
                    </a:cubicBezTo>
                    <a:cubicBezTo>
                      <a:pt x="2462" y="621"/>
                      <a:pt x="2462" y="621"/>
                      <a:pt x="2462" y="621"/>
                    </a:cubicBezTo>
                    <a:cubicBezTo>
                      <a:pt x="2457" y="619"/>
                      <a:pt x="2451" y="618"/>
                      <a:pt x="2446" y="616"/>
                    </a:cubicBezTo>
                    <a:cubicBezTo>
                      <a:pt x="2444" y="616"/>
                      <a:pt x="2444" y="616"/>
                      <a:pt x="2444" y="616"/>
                    </a:cubicBezTo>
                    <a:lnTo>
                      <a:pt x="2445" y="600"/>
                    </a:lnTo>
                    <a:close/>
                    <a:moveTo>
                      <a:pt x="2465" y="708"/>
                    </a:moveTo>
                    <a:cubicBezTo>
                      <a:pt x="2465" y="698"/>
                      <a:pt x="2465" y="698"/>
                      <a:pt x="2465" y="698"/>
                    </a:cubicBezTo>
                    <a:cubicBezTo>
                      <a:pt x="2466" y="685"/>
                      <a:pt x="2466" y="685"/>
                      <a:pt x="2466" y="685"/>
                    </a:cubicBezTo>
                    <a:cubicBezTo>
                      <a:pt x="2466" y="672"/>
                      <a:pt x="2466" y="672"/>
                      <a:pt x="2466" y="672"/>
                    </a:cubicBezTo>
                    <a:cubicBezTo>
                      <a:pt x="2467" y="662"/>
                      <a:pt x="2467" y="662"/>
                      <a:pt x="2467" y="662"/>
                    </a:cubicBezTo>
                    <a:cubicBezTo>
                      <a:pt x="2467" y="647"/>
                      <a:pt x="2477" y="649"/>
                      <a:pt x="2480" y="661"/>
                    </a:cubicBezTo>
                    <a:cubicBezTo>
                      <a:pt x="2480" y="663"/>
                      <a:pt x="2480" y="665"/>
                      <a:pt x="2480" y="667"/>
                    </a:cubicBezTo>
                    <a:cubicBezTo>
                      <a:pt x="2480" y="673"/>
                      <a:pt x="2480" y="673"/>
                      <a:pt x="2480" y="673"/>
                    </a:cubicBezTo>
                    <a:cubicBezTo>
                      <a:pt x="2480" y="686"/>
                      <a:pt x="2480" y="686"/>
                      <a:pt x="2480" y="686"/>
                    </a:cubicBezTo>
                    <a:cubicBezTo>
                      <a:pt x="2479" y="694"/>
                      <a:pt x="2479" y="703"/>
                      <a:pt x="2479" y="711"/>
                    </a:cubicBezTo>
                    <a:cubicBezTo>
                      <a:pt x="2478" y="724"/>
                      <a:pt x="2478" y="737"/>
                      <a:pt x="2477" y="750"/>
                    </a:cubicBezTo>
                    <a:cubicBezTo>
                      <a:pt x="2477" y="756"/>
                      <a:pt x="2477" y="756"/>
                      <a:pt x="2477" y="756"/>
                    </a:cubicBezTo>
                    <a:cubicBezTo>
                      <a:pt x="2471" y="755"/>
                      <a:pt x="2471" y="755"/>
                      <a:pt x="2471" y="755"/>
                    </a:cubicBezTo>
                    <a:cubicBezTo>
                      <a:pt x="2463" y="754"/>
                      <a:pt x="2463" y="754"/>
                      <a:pt x="2463" y="754"/>
                    </a:cubicBezTo>
                    <a:cubicBezTo>
                      <a:pt x="2464" y="739"/>
                      <a:pt x="2464" y="724"/>
                      <a:pt x="2465" y="708"/>
                    </a:cubicBezTo>
                    <a:close/>
                    <a:moveTo>
                      <a:pt x="2469" y="623"/>
                    </a:moveTo>
                    <a:cubicBezTo>
                      <a:pt x="2469" y="614"/>
                      <a:pt x="2469" y="606"/>
                      <a:pt x="2470" y="597"/>
                    </a:cubicBezTo>
                    <a:cubicBezTo>
                      <a:pt x="2471" y="581"/>
                      <a:pt x="2471" y="581"/>
                      <a:pt x="2471" y="581"/>
                    </a:cubicBezTo>
                    <a:cubicBezTo>
                      <a:pt x="2471" y="578"/>
                      <a:pt x="2471" y="578"/>
                      <a:pt x="2471" y="578"/>
                    </a:cubicBezTo>
                    <a:cubicBezTo>
                      <a:pt x="2471" y="560"/>
                      <a:pt x="2471" y="560"/>
                      <a:pt x="2471" y="560"/>
                    </a:cubicBezTo>
                    <a:cubicBezTo>
                      <a:pt x="2472" y="539"/>
                      <a:pt x="2472" y="539"/>
                      <a:pt x="2472" y="539"/>
                    </a:cubicBezTo>
                    <a:cubicBezTo>
                      <a:pt x="2472" y="538"/>
                      <a:pt x="2472" y="538"/>
                      <a:pt x="2472" y="538"/>
                    </a:cubicBezTo>
                    <a:cubicBezTo>
                      <a:pt x="2473" y="529"/>
                      <a:pt x="2478" y="527"/>
                      <a:pt x="2481" y="530"/>
                    </a:cubicBezTo>
                    <a:cubicBezTo>
                      <a:pt x="2483" y="533"/>
                      <a:pt x="2485" y="537"/>
                      <a:pt x="2485" y="544"/>
                    </a:cubicBezTo>
                    <a:cubicBezTo>
                      <a:pt x="2485" y="549"/>
                      <a:pt x="2485" y="549"/>
                      <a:pt x="2485" y="549"/>
                    </a:cubicBezTo>
                    <a:cubicBezTo>
                      <a:pt x="2484" y="567"/>
                      <a:pt x="2484" y="567"/>
                      <a:pt x="2484" y="567"/>
                    </a:cubicBezTo>
                    <a:cubicBezTo>
                      <a:pt x="2484" y="573"/>
                      <a:pt x="2484" y="579"/>
                      <a:pt x="2484" y="585"/>
                    </a:cubicBezTo>
                    <a:cubicBezTo>
                      <a:pt x="2483" y="586"/>
                      <a:pt x="2483" y="586"/>
                      <a:pt x="2483" y="586"/>
                    </a:cubicBezTo>
                    <a:cubicBezTo>
                      <a:pt x="2483" y="600"/>
                      <a:pt x="2482" y="613"/>
                      <a:pt x="2482" y="627"/>
                    </a:cubicBezTo>
                    <a:cubicBezTo>
                      <a:pt x="2482" y="628"/>
                      <a:pt x="2482" y="628"/>
                      <a:pt x="2482" y="628"/>
                    </a:cubicBezTo>
                    <a:cubicBezTo>
                      <a:pt x="2481" y="628"/>
                      <a:pt x="2481" y="628"/>
                      <a:pt x="2481" y="628"/>
                    </a:cubicBezTo>
                    <a:cubicBezTo>
                      <a:pt x="2477" y="626"/>
                      <a:pt x="2473" y="625"/>
                      <a:pt x="2469" y="623"/>
                    </a:cubicBezTo>
                    <a:close/>
                    <a:moveTo>
                      <a:pt x="2475" y="505"/>
                    </a:moveTo>
                    <a:cubicBezTo>
                      <a:pt x="2474" y="505"/>
                      <a:pt x="2474" y="505"/>
                      <a:pt x="2474" y="505"/>
                    </a:cubicBezTo>
                    <a:cubicBezTo>
                      <a:pt x="2474" y="493"/>
                      <a:pt x="2474" y="493"/>
                      <a:pt x="2474" y="493"/>
                    </a:cubicBezTo>
                    <a:cubicBezTo>
                      <a:pt x="2475" y="482"/>
                      <a:pt x="2475" y="482"/>
                      <a:pt x="2475" y="482"/>
                    </a:cubicBezTo>
                    <a:cubicBezTo>
                      <a:pt x="2475" y="476"/>
                      <a:pt x="2475" y="470"/>
                      <a:pt x="2475" y="464"/>
                    </a:cubicBezTo>
                    <a:cubicBezTo>
                      <a:pt x="2475" y="463"/>
                      <a:pt x="2475" y="463"/>
                      <a:pt x="2475" y="463"/>
                    </a:cubicBezTo>
                    <a:cubicBezTo>
                      <a:pt x="2476" y="450"/>
                      <a:pt x="2477" y="438"/>
                      <a:pt x="2477" y="425"/>
                    </a:cubicBezTo>
                    <a:cubicBezTo>
                      <a:pt x="2477" y="423"/>
                      <a:pt x="2477" y="423"/>
                      <a:pt x="2477" y="423"/>
                    </a:cubicBezTo>
                    <a:cubicBezTo>
                      <a:pt x="2478" y="413"/>
                      <a:pt x="2483" y="412"/>
                      <a:pt x="2487" y="417"/>
                    </a:cubicBezTo>
                    <a:cubicBezTo>
                      <a:pt x="2488" y="420"/>
                      <a:pt x="2489" y="424"/>
                      <a:pt x="2489" y="429"/>
                    </a:cubicBezTo>
                    <a:cubicBezTo>
                      <a:pt x="2489" y="437"/>
                      <a:pt x="2489" y="444"/>
                      <a:pt x="2488" y="452"/>
                    </a:cubicBezTo>
                    <a:cubicBezTo>
                      <a:pt x="2488" y="469"/>
                      <a:pt x="2488" y="469"/>
                      <a:pt x="2488" y="469"/>
                    </a:cubicBezTo>
                    <a:cubicBezTo>
                      <a:pt x="2488" y="471"/>
                      <a:pt x="2488" y="471"/>
                      <a:pt x="2488" y="471"/>
                    </a:cubicBezTo>
                    <a:cubicBezTo>
                      <a:pt x="2487" y="482"/>
                      <a:pt x="2487" y="482"/>
                      <a:pt x="2487" y="482"/>
                    </a:cubicBezTo>
                    <a:cubicBezTo>
                      <a:pt x="2487" y="495"/>
                      <a:pt x="2487" y="495"/>
                      <a:pt x="2487" y="495"/>
                    </a:cubicBezTo>
                    <a:cubicBezTo>
                      <a:pt x="2486" y="510"/>
                      <a:pt x="2486" y="510"/>
                      <a:pt x="2486" y="510"/>
                    </a:cubicBezTo>
                    <a:cubicBezTo>
                      <a:pt x="2482" y="508"/>
                      <a:pt x="2479" y="507"/>
                      <a:pt x="2475" y="505"/>
                    </a:cubicBezTo>
                    <a:close/>
                    <a:moveTo>
                      <a:pt x="2502" y="552"/>
                    </a:moveTo>
                    <a:cubicBezTo>
                      <a:pt x="2501" y="570"/>
                      <a:pt x="2501" y="570"/>
                      <a:pt x="2501" y="570"/>
                    </a:cubicBezTo>
                    <a:cubicBezTo>
                      <a:pt x="2501" y="578"/>
                      <a:pt x="2501" y="586"/>
                      <a:pt x="2500" y="593"/>
                    </a:cubicBezTo>
                    <a:cubicBezTo>
                      <a:pt x="2500" y="612"/>
                      <a:pt x="2500" y="612"/>
                      <a:pt x="2500" y="612"/>
                    </a:cubicBezTo>
                    <a:cubicBezTo>
                      <a:pt x="2499" y="635"/>
                      <a:pt x="2499" y="635"/>
                      <a:pt x="2499" y="635"/>
                    </a:cubicBezTo>
                    <a:cubicBezTo>
                      <a:pt x="2496" y="633"/>
                      <a:pt x="2493" y="632"/>
                      <a:pt x="2490" y="631"/>
                    </a:cubicBezTo>
                    <a:cubicBezTo>
                      <a:pt x="2490" y="620"/>
                      <a:pt x="2490" y="620"/>
                      <a:pt x="2490" y="620"/>
                    </a:cubicBezTo>
                    <a:cubicBezTo>
                      <a:pt x="2491" y="589"/>
                      <a:pt x="2491" y="589"/>
                      <a:pt x="2491" y="589"/>
                    </a:cubicBezTo>
                    <a:cubicBezTo>
                      <a:pt x="2492" y="578"/>
                      <a:pt x="2492" y="578"/>
                      <a:pt x="2492" y="578"/>
                    </a:cubicBezTo>
                    <a:cubicBezTo>
                      <a:pt x="2492" y="560"/>
                      <a:pt x="2492" y="560"/>
                      <a:pt x="2492" y="560"/>
                    </a:cubicBezTo>
                    <a:cubicBezTo>
                      <a:pt x="2493" y="548"/>
                      <a:pt x="2493" y="548"/>
                      <a:pt x="2493" y="548"/>
                    </a:cubicBezTo>
                    <a:cubicBezTo>
                      <a:pt x="2493" y="545"/>
                      <a:pt x="2493" y="543"/>
                      <a:pt x="2494" y="542"/>
                    </a:cubicBezTo>
                    <a:cubicBezTo>
                      <a:pt x="2495" y="540"/>
                      <a:pt x="2496" y="539"/>
                      <a:pt x="2497" y="539"/>
                    </a:cubicBezTo>
                    <a:cubicBezTo>
                      <a:pt x="2499" y="539"/>
                      <a:pt x="2502" y="544"/>
                      <a:pt x="2502" y="552"/>
                    </a:cubicBezTo>
                    <a:close/>
                    <a:moveTo>
                      <a:pt x="2505" y="438"/>
                    </a:moveTo>
                    <a:cubicBezTo>
                      <a:pt x="2504" y="457"/>
                      <a:pt x="2504" y="457"/>
                      <a:pt x="2504" y="457"/>
                    </a:cubicBezTo>
                    <a:cubicBezTo>
                      <a:pt x="2504" y="468"/>
                      <a:pt x="2504" y="468"/>
                      <a:pt x="2504" y="468"/>
                    </a:cubicBezTo>
                    <a:cubicBezTo>
                      <a:pt x="2504" y="478"/>
                      <a:pt x="2504" y="478"/>
                      <a:pt x="2504" y="478"/>
                    </a:cubicBezTo>
                    <a:cubicBezTo>
                      <a:pt x="2504" y="481"/>
                      <a:pt x="2504" y="481"/>
                      <a:pt x="2504" y="481"/>
                    </a:cubicBezTo>
                    <a:cubicBezTo>
                      <a:pt x="2503" y="491"/>
                      <a:pt x="2503" y="502"/>
                      <a:pt x="2503" y="512"/>
                    </a:cubicBezTo>
                    <a:cubicBezTo>
                      <a:pt x="2503" y="518"/>
                      <a:pt x="2503" y="518"/>
                      <a:pt x="2503" y="518"/>
                    </a:cubicBezTo>
                    <a:cubicBezTo>
                      <a:pt x="2501" y="517"/>
                      <a:pt x="2500" y="516"/>
                      <a:pt x="2498" y="516"/>
                    </a:cubicBezTo>
                    <a:cubicBezTo>
                      <a:pt x="2494" y="513"/>
                      <a:pt x="2494" y="513"/>
                      <a:pt x="2494" y="513"/>
                    </a:cubicBezTo>
                    <a:cubicBezTo>
                      <a:pt x="2495" y="488"/>
                      <a:pt x="2495" y="488"/>
                      <a:pt x="2495" y="488"/>
                    </a:cubicBezTo>
                    <a:cubicBezTo>
                      <a:pt x="2495" y="475"/>
                      <a:pt x="2495" y="475"/>
                      <a:pt x="2495" y="475"/>
                    </a:cubicBezTo>
                    <a:cubicBezTo>
                      <a:pt x="2495" y="473"/>
                      <a:pt x="2495" y="473"/>
                      <a:pt x="2495" y="473"/>
                    </a:cubicBezTo>
                    <a:cubicBezTo>
                      <a:pt x="2496" y="465"/>
                      <a:pt x="2496" y="465"/>
                      <a:pt x="2496" y="465"/>
                    </a:cubicBezTo>
                    <a:cubicBezTo>
                      <a:pt x="2496" y="445"/>
                      <a:pt x="2496" y="445"/>
                      <a:pt x="2496" y="445"/>
                    </a:cubicBezTo>
                    <a:cubicBezTo>
                      <a:pt x="2497" y="433"/>
                      <a:pt x="2497" y="433"/>
                      <a:pt x="2497" y="433"/>
                    </a:cubicBezTo>
                    <a:cubicBezTo>
                      <a:pt x="2497" y="419"/>
                      <a:pt x="2505" y="424"/>
                      <a:pt x="2505" y="438"/>
                    </a:cubicBezTo>
                    <a:close/>
                    <a:moveTo>
                      <a:pt x="2503" y="207"/>
                    </a:moveTo>
                    <a:cubicBezTo>
                      <a:pt x="2504" y="188"/>
                      <a:pt x="2504" y="188"/>
                      <a:pt x="2504" y="188"/>
                    </a:cubicBezTo>
                    <a:cubicBezTo>
                      <a:pt x="2504" y="177"/>
                      <a:pt x="2504" y="177"/>
                      <a:pt x="2504" y="177"/>
                    </a:cubicBezTo>
                    <a:cubicBezTo>
                      <a:pt x="2504" y="174"/>
                      <a:pt x="2504" y="174"/>
                      <a:pt x="2504" y="174"/>
                    </a:cubicBezTo>
                    <a:cubicBezTo>
                      <a:pt x="2504" y="171"/>
                      <a:pt x="2504" y="171"/>
                      <a:pt x="2504" y="171"/>
                    </a:cubicBezTo>
                    <a:cubicBezTo>
                      <a:pt x="2505" y="164"/>
                      <a:pt x="2505" y="164"/>
                      <a:pt x="2505" y="164"/>
                    </a:cubicBezTo>
                    <a:cubicBezTo>
                      <a:pt x="2505" y="143"/>
                      <a:pt x="2505" y="143"/>
                      <a:pt x="2505" y="143"/>
                    </a:cubicBezTo>
                    <a:cubicBezTo>
                      <a:pt x="2505" y="142"/>
                      <a:pt x="2505" y="142"/>
                      <a:pt x="2505" y="142"/>
                    </a:cubicBezTo>
                    <a:cubicBezTo>
                      <a:pt x="2506" y="136"/>
                      <a:pt x="2508" y="136"/>
                      <a:pt x="2510" y="138"/>
                    </a:cubicBezTo>
                    <a:cubicBezTo>
                      <a:pt x="2511" y="140"/>
                      <a:pt x="2513" y="144"/>
                      <a:pt x="2512" y="150"/>
                    </a:cubicBezTo>
                    <a:cubicBezTo>
                      <a:pt x="2512" y="158"/>
                      <a:pt x="2512" y="158"/>
                      <a:pt x="2512" y="158"/>
                    </a:cubicBezTo>
                    <a:cubicBezTo>
                      <a:pt x="2512" y="164"/>
                      <a:pt x="2512" y="164"/>
                      <a:pt x="2512" y="164"/>
                    </a:cubicBezTo>
                    <a:cubicBezTo>
                      <a:pt x="2512" y="167"/>
                      <a:pt x="2512" y="167"/>
                      <a:pt x="2512" y="167"/>
                    </a:cubicBezTo>
                    <a:cubicBezTo>
                      <a:pt x="2512" y="182"/>
                      <a:pt x="2512" y="182"/>
                      <a:pt x="2512" y="182"/>
                    </a:cubicBezTo>
                    <a:cubicBezTo>
                      <a:pt x="2512" y="183"/>
                      <a:pt x="2512" y="183"/>
                      <a:pt x="2512" y="183"/>
                    </a:cubicBezTo>
                    <a:cubicBezTo>
                      <a:pt x="2511" y="200"/>
                      <a:pt x="2511" y="200"/>
                      <a:pt x="2511" y="200"/>
                    </a:cubicBezTo>
                    <a:cubicBezTo>
                      <a:pt x="2511" y="211"/>
                      <a:pt x="2511" y="211"/>
                      <a:pt x="2511" y="211"/>
                    </a:cubicBezTo>
                    <a:cubicBezTo>
                      <a:pt x="2511" y="217"/>
                      <a:pt x="2511" y="217"/>
                      <a:pt x="2511" y="217"/>
                    </a:cubicBezTo>
                    <a:cubicBezTo>
                      <a:pt x="2509" y="216"/>
                      <a:pt x="2508" y="215"/>
                      <a:pt x="2507" y="214"/>
                    </a:cubicBezTo>
                    <a:cubicBezTo>
                      <a:pt x="2506" y="213"/>
                      <a:pt x="2504" y="212"/>
                      <a:pt x="2503" y="211"/>
                    </a:cubicBezTo>
                    <a:lnTo>
                      <a:pt x="2503" y="207"/>
                    </a:lnTo>
                    <a:close/>
                    <a:moveTo>
                      <a:pt x="2500" y="288"/>
                    </a:moveTo>
                    <a:cubicBezTo>
                      <a:pt x="2501" y="270"/>
                      <a:pt x="2501" y="270"/>
                      <a:pt x="2501" y="270"/>
                    </a:cubicBezTo>
                    <a:cubicBezTo>
                      <a:pt x="2501" y="269"/>
                      <a:pt x="2501" y="269"/>
                      <a:pt x="2501" y="269"/>
                    </a:cubicBezTo>
                    <a:cubicBezTo>
                      <a:pt x="2501" y="269"/>
                      <a:pt x="2501" y="269"/>
                      <a:pt x="2501" y="269"/>
                    </a:cubicBezTo>
                    <a:cubicBezTo>
                      <a:pt x="2501" y="261"/>
                      <a:pt x="2501" y="261"/>
                      <a:pt x="2501" y="261"/>
                    </a:cubicBezTo>
                    <a:cubicBezTo>
                      <a:pt x="2502" y="234"/>
                      <a:pt x="2502" y="234"/>
                      <a:pt x="2502" y="234"/>
                    </a:cubicBezTo>
                    <a:cubicBezTo>
                      <a:pt x="2502" y="232"/>
                      <a:pt x="2502" y="232"/>
                      <a:pt x="2502" y="232"/>
                    </a:cubicBezTo>
                    <a:cubicBezTo>
                      <a:pt x="2502" y="224"/>
                      <a:pt x="2506" y="224"/>
                      <a:pt x="2508" y="229"/>
                    </a:cubicBezTo>
                    <a:cubicBezTo>
                      <a:pt x="2509" y="232"/>
                      <a:pt x="2510" y="235"/>
                      <a:pt x="2509" y="239"/>
                    </a:cubicBezTo>
                    <a:cubicBezTo>
                      <a:pt x="2509" y="254"/>
                      <a:pt x="2509" y="254"/>
                      <a:pt x="2509" y="254"/>
                    </a:cubicBezTo>
                    <a:cubicBezTo>
                      <a:pt x="2509" y="262"/>
                      <a:pt x="2509" y="262"/>
                      <a:pt x="2509" y="262"/>
                    </a:cubicBezTo>
                    <a:cubicBezTo>
                      <a:pt x="2509" y="264"/>
                      <a:pt x="2509" y="264"/>
                      <a:pt x="2509" y="264"/>
                    </a:cubicBezTo>
                    <a:cubicBezTo>
                      <a:pt x="2508" y="276"/>
                      <a:pt x="2508" y="276"/>
                      <a:pt x="2508" y="276"/>
                    </a:cubicBezTo>
                    <a:cubicBezTo>
                      <a:pt x="2508" y="281"/>
                      <a:pt x="2508" y="281"/>
                      <a:pt x="2508" y="281"/>
                    </a:cubicBezTo>
                    <a:cubicBezTo>
                      <a:pt x="2508" y="301"/>
                      <a:pt x="2508" y="301"/>
                      <a:pt x="2508" y="301"/>
                    </a:cubicBezTo>
                    <a:cubicBezTo>
                      <a:pt x="2507" y="312"/>
                      <a:pt x="2507" y="312"/>
                      <a:pt x="2507" y="312"/>
                    </a:cubicBezTo>
                    <a:cubicBezTo>
                      <a:pt x="2505" y="310"/>
                      <a:pt x="2502" y="309"/>
                      <a:pt x="2500" y="307"/>
                    </a:cubicBezTo>
                    <a:cubicBezTo>
                      <a:pt x="2499" y="307"/>
                      <a:pt x="2499" y="307"/>
                      <a:pt x="2499" y="307"/>
                    </a:cubicBezTo>
                    <a:lnTo>
                      <a:pt x="2500" y="288"/>
                    </a:lnTo>
                    <a:close/>
                    <a:moveTo>
                      <a:pt x="2499" y="330"/>
                    </a:moveTo>
                    <a:cubicBezTo>
                      <a:pt x="2500" y="320"/>
                      <a:pt x="2504" y="321"/>
                      <a:pt x="2506" y="327"/>
                    </a:cubicBezTo>
                    <a:cubicBezTo>
                      <a:pt x="2507" y="330"/>
                      <a:pt x="2507" y="333"/>
                      <a:pt x="2507" y="336"/>
                    </a:cubicBezTo>
                    <a:cubicBezTo>
                      <a:pt x="2507" y="345"/>
                      <a:pt x="2507" y="353"/>
                      <a:pt x="2507" y="362"/>
                    </a:cubicBezTo>
                    <a:cubicBezTo>
                      <a:pt x="2506" y="368"/>
                      <a:pt x="2506" y="368"/>
                      <a:pt x="2506" y="368"/>
                    </a:cubicBezTo>
                    <a:cubicBezTo>
                      <a:pt x="2506" y="374"/>
                      <a:pt x="2506" y="374"/>
                      <a:pt x="2506" y="374"/>
                    </a:cubicBezTo>
                    <a:cubicBezTo>
                      <a:pt x="2506" y="381"/>
                      <a:pt x="2506" y="381"/>
                      <a:pt x="2506" y="381"/>
                    </a:cubicBezTo>
                    <a:cubicBezTo>
                      <a:pt x="2506" y="392"/>
                      <a:pt x="2506" y="392"/>
                      <a:pt x="2506" y="392"/>
                    </a:cubicBezTo>
                    <a:cubicBezTo>
                      <a:pt x="2505" y="401"/>
                      <a:pt x="2505" y="401"/>
                      <a:pt x="2505" y="401"/>
                    </a:cubicBezTo>
                    <a:cubicBezTo>
                      <a:pt x="2505" y="412"/>
                      <a:pt x="2505" y="412"/>
                      <a:pt x="2505" y="412"/>
                    </a:cubicBezTo>
                    <a:cubicBezTo>
                      <a:pt x="2503" y="411"/>
                      <a:pt x="2500" y="409"/>
                      <a:pt x="2498" y="408"/>
                    </a:cubicBezTo>
                    <a:cubicBezTo>
                      <a:pt x="2497" y="407"/>
                      <a:pt x="2497" y="407"/>
                      <a:pt x="2497" y="407"/>
                    </a:cubicBezTo>
                    <a:cubicBezTo>
                      <a:pt x="2497" y="400"/>
                      <a:pt x="2497" y="400"/>
                      <a:pt x="2497" y="400"/>
                    </a:cubicBezTo>
                    <a:cubicBezTo>
                      <a:pt x="2497" y="388"/>
                      <a:pt x="2497" y="388"/>
                      <a:pt x="2497" y="388"/>
                    </a:cubicBezTo>
                    <a:cubicBezTo>
                      <a:pt x="2498" y="375"/>
                      <a:pt x="2498" y="375"/>
                      <a:pt x="2498" y="375"/>
                    </a:cubicBezTo>
                    <a:cubicBezTo>
                      <a:pt x="2498" y="369"/>
                      <a:pt x="2498" y="369"/>
                      <a:pt x="2498" y="369"/>
                    </a:cubicBezTo>
                    <a:cubicBezTo>
                      <a:pt x="2498" y="368"/>
                      <a:pt x="2498" y="368"/>
                      <a:pt x="2498" y="368"/>
                    </a:cubicBezTo>
                    <a:cubicBezTo>
                      <a:pt x="2499" y="357"/>
                      <a:pt x="2499" y="345"/>
                      <a:pt x="2499" y="333"/>
                    </a:cubicBezTo>
                    <a:lnTo>
                      <a:pt x="2499" y="330"/>
                    </a:lnTo>
                    <a:close/>
                    <a:moveTo>
                      <a:pt x="2486" y="189"/>
                    </a:moveTo>
                    <a:cubicBezTo>
                      <a:pt x="2487" y="186"/>
                      <a:pt x="2487" y="186"/>
                      <a:pt x="2487" y="186"/>
                    </a:cubicBezTo>
                    <a:cubicBezTo>
                      <a:pt x="2487" y="179"/>
                      <a:pt x="2487" y="179"/>
                      <a:pt x="2487" y="179"/>
                    </a:cubicBezTo>
                    <a:cubicBezTo>
                      <a:pt x="2487" y="165"/>
                      <a:pt x="2487" y="165"/>
                      <a:pt x="2487" y="165"/>
                    </a:cubicBezTo>
                    <a:cubicBezTo>
                      <a:pt x="2488" y="157"/>
                      <a:pt x="2488" y="157"/>
                      <a:pt x="2488" y="157"/>
                    </a:cubicBezTo>
                    <a:cubicBezTo>
                      <a:pt x="2488" y="153"/>
                      <a:pt x="2488" y="153"/>
                      <a:pt x="2488" y="153"/>
                    </a:cubicBezTo>
                    <a:cubicBezTo>
                      <a:pt x="2488" y="146"/>
                      <a:pt x="2488" y="139"/>
                      <a:pt x="2489" y="133"/>
                    </a:cubicBezTo>
                    <a:cubicBezTo>
                      <a:pt x="2489" y="131"/>
                      <a:pt x="2489" y="130"/>
                      <a:pt x="2489" y="129"/>
                    </a:cubicBezTo>
                    <a:cubicBezTo>
                      <a:pt x="2490" y="127"/>
                      <a:pt x="2491" y="126"/>
                      <a:pt x="2493" y="126"/>
                    </a:cubicBezTo>
                    <a:cubicBezTo>
                      <a:pt x="2496" y="126"/>
                      <a:pt x="2499" y="132"/>
                      <a:pt x="2499" y="139"/>
                    </a:cubicBezTo>
                    <a:cubicBezTo>
                      <a:pt x="2499" y="144"/>
                      <a:pt x="2499" y="144"/>
                      <a:pt x="2499" y="144"/>
                    </a:cubicBezTo>
                    <a:cubicBezTo>
                      <a:pt x="2499" y="148"/>
                      <a:pt x="2499" y="148"/>
                      <a:pt x="2499" y="148"/>
                    </a:cubicBezTo>
                    <a:cubicBezTo>
                      <a:pt x="2498" y="155"/>
                      <a:pt x="2498" y="162"/>
                      <a:pt x="2498" y="170"/>
                    </a:cubicBezTo>
                    <a:cubicBezTo>
                      <a:pt x="2498" y="172"/>
                      <a:pt x="2498" y="172"/>
                      <a:pt x="2498" y="172"/>
                    </a:cubicBezTo>
                    <a:cubicBezTo>
                      <a:pt x="2498" y="176"/>
                      <a:pt x="2498" y="176"/>
                      <a:pt x="2498" y="176"/>
                    </a:cubicBezTo>
                    <a:cubicBezTo>
                      <a:pt x="2498" y="179"/>
                      <a:pt x="2498" y="179"/>
                      <a:pt x="2498" y="179"/>
                    </a:cubicBezTo>
                    <a:cubicBezTo>
                      <a:pt x="2497" y="194"/>
                      <a:pt x="2497" y="194"/>
                      <a:pt x="2497" y="194"/>
                    </a:cubicBezTo>
                    <a:cubicBezTo>
                      <a:pt x="2497" y="205"/>
                      <a:pt x="2497" y="205"/>
                      <a:pt x="2497" y="205"/>
                    </a:cubicBezTo>
                    <a:cubicBezTo>
                      <a:pt x="2494" y="204"/>
                      <a:pt x="2492" y="202"/>
                      <a:pt x="2490" y="200"/>
                    </a:cubicBezTo>
                    <a:cubicBezTo>
                      <a:pt x="2488" y="200"/>
                      <a:pt x="2487" y="199"/>
                      <a:pt x="2486" y="198"/>
                    </a:cubicBezTo>
                    <a:lnTo>
                      <a:pt x="2486" y="189"/>
                    </a:lnTo>
                    <a:close/>
                    <a:moveTo>
                      <a:pt x="2484" y="94"/>
                    </a:moveTo>
                    <a:cubicBezTo>
                      <a:pt x="2484" y="95"/>
                      <a:pt x="2485" y="96"/>
                      <a:pt x="2485" y="98"/>
                    </a:cubicBezTo>
                    <a:cubicBezTo>
                      <a:pt x="2486" y="100"/>
                      <a:pt x="2486" y="102"/>
                      <a:pt x="2486" y="104"/>
                    </a:cubicBezTo>
                    <a:cubicBezTo>
                      <a:pt x="2484" y="103"/>
                      <a:pt x="2483" y="102"/>
                      <a:pt x="2481" y="101"/>
                    </a:cubicBezTo>
                    <a:cubicBezTo>
                      <a:pt x="2480" y="101"/>
                      <a:pt x="2478" y="100"/>
                      <a:pt x="2477" y="99"/>
                    </a:cubicBezTo>
                    <a:cubicBezTo>
                      <a:pt x="2475" y="98"/>
                      <a:pt x="2472" y="97"/>
                      <a:pt x="2470" y="96"/>
                    </a:cubicBezTo>
                    <a:cubicBezTo>
                      <a:pt x="2472" y="87"/>
                      <a:pt x="2480" y="88"/>
                      <a:pt x="2484" y="94"/>
                    </a:cubicBezTo>
                    <a:close/>
                    <a:moveTo>
                      <a:pt x="2461" y="76"/>
                    </a:moveTo>
                    <a:cubicBezTo>
                      <a:pt x="2462" y="72"/>
                      <a:pt x="2462" y="72"/>
                      <a:pt x="2462" y="72"/>
                    </a:cubicBezTo>
                    <a:cubicBezTo>
                      <a:pt x="2462" y="67"/>
                      <a:pt x="2463" y="62"/>
                      <a:pt x="2463" y="58"/>
                    </a:cubicBezTo>
                    <a:cubicBezTo>
                      <a:pt x="2464" y="50"/>
                      <a:pt x="2472" y="54"/>
                      <a:pt x="2471" y="61"/>
                    </a:cubicBezTo>
                    <a:cubicBezTo>
                      <a:pt x="2470" y="69"/>
                      <a:pt x="2470" y="69"/>
                      <a:pt x="2470" y="69"/>
                    </a:cubicBezTo>
                    <a:cubicBezTo>
                      <a:pt x="2470" y="76"/>
                      <a:pt x="2470" y="76"/>
                      <a:pt x="2470" y="76"/>
                    </a:cubicBezTo>
                    <a:cubicBezTo>
                      <a:pt x="2469" y="82"/>
                      <a:pt x="2469" y="82"/>
                      <a:pt x="2469" y="82"/>
                    </a:cubicBezTo>
                    <a:cubicBezTo>
                      <a:pt x="2468" y="90"/>
                      <a:pt x="2468" y="90"/>
                      <a:pt x="2468" y="90"/>
                    </a:cubicBezTo>
                    <a:cubicBezTo>
                      <a:pt x="2466" y="89"/>
                      <a:pt x="2464" y="88"/>
                      <a:pt x="2462" y="87"/>
                    </a:cubicBezTo>
                    <a:cubicBezTo>
                      <a:pt x="2462" y="87"/>
                      <a:pt x="2461" y="87"/>
                      <a:pt x="2460" y="86"/>
                    </a:cubicBezTo>
                    <a:cubicBezTo>
                      <a:pt x="2461" y="83"/>
                      <a:pt x="2461" y="80"/>
                      <a:pt x="2461" y="76"/>
                    </a:cubicBezTo>
                    <a:close/>
                    <a:moveTo>
                      <a:pt x="2445" y="166"/>
                    </a:moveTo>
                    <a:cubicBezTo>
                      <a:pt x="2446" y="148"/>
                      <a:pt x="2446" y="148"/>
                      <a:pt x="2446" y="148"/>
                    </a:cubicBezTo>
                    <a:cubicBezTo>
                      <a:pt x="2446" y="145"/>
                      <a:pt x="2446" y="145"/>
                      <a:pt x="2446" y="145"/>
                    </a:cubicBezTo>
                    <a:cubicBezTo>
                      <a:pt x="2447" y="130"/>
                      <a:pt x="2447" y="130"/>
                      <a:pt x="2447" y="130"/>
                    </a:cubicBezTo>
                    <a:cubicBezTo>
                      <a:pt x="2447" y="124"/>
                      <a:pt x="2447" y="124"/>
                      <a:pt x="2447" y="124"/>
                    </a:cubicBezTo>
                    <a:cubicBezTo>
                      <a:pt x="2448" y="114"/>
                      <a:pt x="2448" y="114"/>
                      <a:pt x="2448" y="114"/>
                    </a:cubicBezTo>
                    <a:cubicBezTo>
                      <a:pt x="2449" y="103"/>
                      <a:pt x="2459" y="103"/>
                      <a:pt x="2463" y="111"/>
                    </a:cubicBezTo>
                    <a:cubicBezTo>
                      <a:pt x="2464" y="112"/>
                      <a:pt x="2464" y="114"/>
                      <a:pt x="2464" y="115"/>
                    </a:cubicBezTo>
                    <a:cubicBezTo>
                      <a:pt x="2465" y="116"/>
                      <a:pt x="2465" y="118"/>
                      <a:pt x="2465" y="119"/>
                    </a:cubicBezTo>
                    <a:cubicBezTo>
                      <a:pt x="2464" y="133"/>
                      <a:pt x="2464" y="133"/>
                      <a:pt x="2464" y="133"/>
                    </a:cubicBezTo>
                    <a:cubicBezTo>
                      <a:pt x="2463" y="151"/>
                      <a:pt x="2463" y="151"/>
                      <a:pt x="2463" y="151"/>
                    </a:cubicBezTo>
                    <a:cubicBezTo>
                      <a:pt x="2463" y="151"/>
                      <a:pt x="2463" y="151"/>
                      <a:pt x="2463" y="151"/>
                    </a:cubicBezTo>
                    <a:cubicBezTo>
                      <a:pt x="2461" y="175"/>
                      <a:pt x="2461" y="175"/>
                      <a:pt x="2461" y="175"/>
                    </a:cubicBezTo>
                    <a:cubicBezTo>
                      <a:pt x="2461" y="179"/>
                      <a:pt x="2461" y="179"/>
                      <a:pt x="2461" y="179"/>
                    </a:cubicBezTo>
                    <a:cubicBezTo>
                      <a:pt x="2461" y="183"/>
                      <a:pt x="2461" y="183"/>
                      <a:pt x="2461" y="183"/>
                    </a:cubicBezTo>
                    <a:cubicBezTo>
                      <a:pt x="2458" y="182"/>
                      <a:pt x="2458" y="182"/>
                      <a:pt x="2458" y="182"/>
                    </a:cubicBezTo>
                    <a:cubicBezTo>
                      <a:pt x="2455" y="181"/>
                      <a:pt x="2455" y="181"/>
                      <a:pt x="2455" y="181"/>
                    </a:cubicBezTo>
                    <a:cubicBezTo>
                      <a:pt x="2451" y="179"/>
                      <a:pt x="2447" y="178"/>
                      <a:pt x="2444" y="177"/>
                    </a:cubicBezTo>
                    <a:lnTo>
                      <a:pt x="2445" y="166"/>
                    </a:lnTo>
                    <a:close/>
                    <a:moveTo>
                      <a:pt x="2459" y="203"/>
                    </a:moveTo>
                    <a:cubicBezTo>
                      <a:pt x="2459" y="204"/>
                      <a:pt x="2459" y="206"/>
                      <a:pt x="2459" y="208"/>
                    </a:cubicBezTo>
                    <a:cubicBezTo>
                      <a:pt x="2459" y="209"/>
                      <a:pt x="2459" y="209"/>
                      <a:pt x="2459" y="209"/>
                    </a:cubicBezTo>
                    <a:cubicBezTo>
                      <a:pt x="2459" y="212"/>
                      <a:pt x="2459" y="212"/>
                      <a:pt x="2459" y="212"/>
                    </a:cubicBezTo>
                    <a:cubicBezTo>
                      <a:pt x="2458" y="227"/>
                      <a:pt x="2458" y="227"/>
                      <a:pt x="2458" y="227"/>
                    </a:cubicBezTo>
                    <a:cubicBezTo>
                      <a:pt x="2458" y="233"/>
                      <a:pt x="2458" y="239"/>
                      <a:pt x="2457" y="245"/>
                    </a:cubicBezTo>
                    <a:cubicBezTo>
                      <a:pt x="2457" y="246"/>
                      <a:pt x="2457" y="246"/>
                      <a:pt x="2457" y="246"/>
                    </a:cubicBezTo>
                    <a:cubicBezTo>
                      <a:pt x="2457" y="257"/>
                      <a:pt x="2457" y="257"/>
                      <a:pt x="2457" y="257"/>
                    </a:cubicBezTo>
                    <a:cubicBezTo>
                      <a:pt x="2456" y="273"/>
                      <a:pt x="2456" y="273"/>
                      <a:pt x="2456" y="273"/>
                    </a:cubicBezTo>
                    <a:cubicBezTo>
                      <a:pt x="2455" y="281"/>
                      <a:pt x="2455" y="281"/>
                      <a:pt x="2455" y="281"/>
                    </a:cubicBezTo>
                    <a:cubicBezTo>
                      <a:pt x="2453" y="281"/>
                      <a:pt x="2451" y="280"/>
                      <a:pt x="2449" y="279"/>
                    </a:cubicBezTo>
                    <a:cubicBezTo>
                      <a:pt x="2445" y="278"/>
                      <a:pt x="2441" y="276"/>
                      <a:pt x="2437" y="275"/>
                    </a:cubicBezTo>
                    <a:cubicBezTo>
                      <a:pt x="2437" y="273"/>
                      <a:pt x="2437" y="273"/>
                      <a:pt x="2437" y="273"/>
                    </a:cubicBezTo>
                    <a:cubicBezTo>
                      <a:pt x="2438" y="262"/>
                      <a:pt x="2438" y="262"/>
                      <a:pt x="2438" y="262"/>
                    </a:cubicBezTo>
                    <a:cubicBezTo>
                      <a:pt x="2439" y="243"/>
                      <a:pt x="2439" y="243"/>
                      <a:pt x="2439" y="243"/>
                    </a:cubicBezTo>
                    <a:cubicBezTo>
                      <a:pt x="2440" y="238"/>
                      <a:pt x="2440" y="238"/>
                      <a:pt x="2440" y="238"/>
                    </a:cubicBezTo>
                    <a:cubicBezTo>
                      <a:pt x="2440" y="228"/>
                      <a:pt x="2440" y="228"/>
                      <a:pt x="2440" y="228"/>
                    </a:cubicBezTo>
                    <a:cubicBezTo>
                      <a:pt x="2441" y="224"/>
                      <a:pt x="2441" y="224"/>
                      <a:pt x="2441" y="224"/>
                    </a:cubicBezTo>
                    <a:cubicBezTo>
                      <a:pt x="2441" y="218"/>
                      <a:pt x="2441" y="218"/>
                      <a:pt x="2441" y="218"/>
                    </a:cubicBezTo>
                    <a:cubicBezTo>
                      <a:pt x="2442" y="202"/>
                      <a:pt x="2442" y="202"/>
                      <a:pt x="2442" y="202"/>
                    </a:cubicBezTo>
                    <a:cubicBezTo>
                      <a:pt x="2443" y="188"/>
                      <a:pt x="2457" y="190"/>
                      <a:pt x="2459" y="203"/>
                    </a:cubicBezTo>
                    <a:close/>
                    <a:moveTo>
                      <a:pt x="2441" y="105"/>
                    </a:moveTo>
                    <a:cubicBezTo>
                      <a:pt x="2441" y="106"/>
                      <a:pt x="2441" y="108"/>
                      <a:pt x="2441" y="109"/>
                    </a:cubicBezTo>
                    <a:cubicBezTo>
                      <a:pt x="2440" y="131"/>
                      <a:pt x="2440" y="131"/>
                      <a:pt x="2440" y="131"/>
                    </a:cubicBezTo>
                    <a:cubicBezTo>
                      <a:pt x="2439" y="137"/>
                      <a:pt x="2439" y="137"/>
                      <a:pt x="2439" y="137"/>
                    </a:cubicBezTo>
                    <a:cubicBezTo>
                      <a:pt x="2439" y="142"/>
                      <a:pt x="2439" y="142"/>
                      <a:pt x="2439" y="142"/>
                    </a:cubicBezTo>
                    <a:cubicBezTo>
                      <a:pt x="2438" y="155"/>
                      <a:pt x="2438" y="155"/>
                      <a:pt x="2438" y="155"/>
                    </a:cubicBezTo>
                    <a:cubicBezTo>
                      <a:pt x="2438" y="161"/>
                      <a:pt x="2437" y="167"/>
                      <a:pt x="2437" y="173"/>
                    </a:cubicBezTo>
                    <a:cubicBezTo>
                      <a:pt x="2437" y="174"/>
                      <a:pt x="2437" y="174"/>
                      <a:pt x="2437" y="174"/>
                    </a:cubicBezTo>
                    <a:cubicBezTo>
                      <a:pt x="2436" y="174"/>
                      <a:pt x="2436" y="174"/>
                      <a:pt x="2436" y="174"/>
                    </a:cubicBezTo>
                    <a:cubicBezTo>
                      <a:pt x="2431" y="172"/>
                      <a:pt x="2425" y="171"/>
                      <a:pt x="2420" y="170"/>
                    </a:cubicBezTo>
                    <a:cubicBezTo>
                      <a:pt x="2416" y="169"/>
                      <a:pt x="2416" y="169"/>
                      <a:pt x="2416" y="169"/>
                    </a:cubicBezTo>
                    <a:cubicBezTo>
                      <a:pt x="2417" y="155"/>
                      <a:pt x="2417" y="155"/>
                      <a:pt x="2417" y="155"/>
                    </a:cubicBezTo>
                    <a:cubicBezTo>
                      <a:pt x="2418" y="149"/>
                      <a:pt x="2418" y="149"/>
                      <a:pt x="2418" y="149"/>
                    </a:cubicBezTo>
                    <a:cubicBezTo>
                      <a:pt x="2419" y="137"/>
                      <a:pt x="2419" y="137"/>
                      <a:pt x="2419" y="137"/>
                    </a:cubicBezTo>
                    <a:cubicBezTo>
                      <a:pt x="2420" y="123"/>
                      <a:pt x="2420" y="123"/>
                      <a:pt x="2420" y="123"/>
                    </a:cubicBezTo>
                    <a:cubicBezTo>
                      <a:pt x="2421" y="111"/>
                      <a:pt x="2421" y="111"/>
                      <a:pt x="2421" y="111"/>
                    </a:cubicBezTo>
                    <a:cubicBezTo>
                      <a:pt x="2421" y="105"/>
                      <a:pt x="2421" y="105"/>
                      <a:pt x="2421" y="105"/>
                    </a:cubicBezTo>
                    <a:cubicBezTo>
                      <a:pt x="2422" y="95"/>
                      <a:pt x="2431" y="93"/>
                      <a:pt x="2436" y="98"/>
                    </a:cubicBezTo>
                    <a:cubicBezTo>
                      <a:pt x="2439" y="99"/>
                      <a:pt x="2440" y="102"/>
                      <a:pt x="2441" y="105"/>
                    </a:cubicBezTo>
                    <a:close/>
                    <a:moveTo>
                      <a:pt x="2411" y="70"/>
                    </a:moveTo>
                    <a:cubicBezTo>
                      <a:pt x="2412" y="57"/>
                      <a:pt x="2428" y="56"/>
                      <a:pt x="2433" y="65"/>
                    </a:cubicBezTo>
                    <a:cubicBezTo>
                      <a:pt x="2434" y="67"/>
                      <a:pt x="2434" y="69"/>
                      <a:pt x="2434" y="72"/>
                    </a:cubicBezTo>
                    <a:cubicBezTo>
                      <a:pt x="2433" y="83"/>
                      <a:pt x="2433" y="83"/>
                      <a:pt x="2433" y="83"/>
                    </a:cubicBezTo>
                    <a:cubicBezTo>
                      <a:pt x="2427" y="81"/>
                      <a:pt x="2421" y="80"/>
                      <a:pt x="2416" y="79"/>
                    </a:cubicBezTo>
                    <a:cubicBezTo>
                      <a:pt x="2414" y="79"/>
                      <a:pt x="2412" y="79"/>
                      <a:pt x="2410" y="79"/>
                    </a:cubicBezTo>
                    <a:lnTo>
                      <a:pt x="2411" y="70"/>
                    </a:lnTo>
                    <a:close/>
                    <a:moveTo>
                      <a:pt x="2401" y="92"/>
                    </a:moveTo>
                    <a:cubicBezTo>
                      <a:pt x="2406" y="93"/>
                      <a:pt x="2411" y="97"/>
                      <a:pt x="2410" y="104"/>
                    </a:cubicBezTo>
                    <a:cubicBezTo>
                      <a:pt x="2409" y="121"/>
                      <a:pt x="2409" y="121"/>
                      <a:pt x="2409" y="121"/>
                    </a:cubicBezTo>
                    <a:cubicBezTo>
                      <a:pt x="2408" y="134"/>
                      <a:pt x="2408" y="134"/>
                      <a:pt x="2408" y="134"/>
                    </a:cubicBezTo>
                    <a:cubicBezTo>
                      <a:pt x="2407" y="136"/>
                      <a:pt x="2407" y="136"/>
                      <a:pt x="2407" y="136"/>
                    </a:cubicBezTo>
                    <a:cubicBezTo>
                      <a:pt x="2407" y="144"/>
                      <a:pt x="2406" y="152"/>
                      <a:pt x="2405" y="160"/>
                    </a:cubicBezTo>
                    <a:cubicBezTo>
                      <a:pt x="2405" y="166"/>
                      <a:pt x="2405" y="166"/>
                      <a:pt x="2405" y="166"/>
                    </a:cubicBezTo>
                    <a:cubicBezTo>
                      <a:pt x="2405" y="168"/>
                      <a:pt x="2405" y="168"/>
                      <a:pt x="2405" y="168"/>
                    </a:cubicBezTo>
                    <a:cubicBezTo>
                      <a:pt x="2403" y="167"/>
                      <a:pt x="2403" y="167"/>
                      <a:pt x="2403" y="167"/>
                    </a:cubicBezTo>
                    <a:cubicBezTo>
                      <a:pt x="2401" y="167"/>
                      <a:pt x="2399" y="167"/>
                      <a:pt x="2397" y="167"/>
                    </a:cubicBezTo>
                    <a:cubicBezTo>
                      <a:pt x="2392" y="166"/>
                      <a:pt x="2386" y="166"/>
                      <a:pt x="2381" y="166"/>
                    </a:cubicBezTo>
                    <a:cubicBezTo>
                      <a:pt x="2382" y="155"/>
                      <a:pt x="2382" y="155"/>
                      <a:pt x="2382" y="155"/>
                    </a:cubicBezTo>
                    <a:cubicBezTo>
                      <a:pt x="2383" y="143"/>
                      <a:pt x="2383" y="143"/>
                      <a:pt x="2383" y="143"/>
                    </a:cubicBezTo>
                    <a:cubicBezTo>
                      <a:pt x="2384" y="134"/>
                      <a:pt x="2384" y="134"/>
                      <a:pt x="2384" y="134"/>
                    </a:cubicBezTo>
                    <a:cubicBezTo>
                      <a:pt x="2385" y="124"/>
                      <a:pt x="2386" y="114"/>
                      <a:pt x="2387" y="104"/>
                    </a:cubicBezTo>
                    <a:cubicBezTo>
                      <a:pt x="2387" y="103"/>
                      <a:pt x="2387" y="103"/>
                      <a:pt x="2387" y="103"/>
                    </a:cubicBezTo>
                    <a:cubicBezTo>
                      <a:pt x="2388" y="94"/>
                      <a:pt x="2395" y="91"/>
                      <a:pt x="2401" y="92"/>
                    </a:cubicBezTo>
                    <a:close/>
                    <a:moveTo>
                      <a:pt x="2375" y="53"/>
                    </a:moveTo>
                    <a:cubicBezTo>
                      <a:pt x="2375" y="49"/>
                      <a:pt x="2375" y="49"/>
                      <a:pt x="2375" y="49"/>
                    </a:cubicBezTo>
                    <a:cubicBezTo>
                      <a:pt x="2376" y="40"/>
                      <a:pt x="2376" y="40"/>
                      <a:pt x="2376" y="40"/>
                    </a:cubicBezTo>
                    <a:cubicBezTo>
                      <a:pt x="2377" y="35"/>
                      <a:pt x="2386" y="34"/>
                      <a:pt x="2387" y="39"/>
                    </a:cubicBezTo>
                    <a:cubicBezTo>
                      <a:pt x="2387" y="40"/>
                      <a:pt x="2387" y="40"/>
                      <a:pt x="2387" y="41"/>
                    </a:cubicBezTo>
                    <a:cubicBezTo>
                      <a:pt x="2387" y="45"/>
                      <a:pt x="2386" y="49"/>
                      <a:pt x="2386" y="53"/>
                    </a:cubicBezTo>
                    <a:cubicBezTo>
                      <a:pt x="2386" y="57"/>
                      <a:pt x="2385" y="61"/>
                      <a:pt x="2385" y="65"/>
                    </a:cubicBezTo>
                    <a:cubicBezTo>
                      <a:pt x="2381" y="65"/>
                      <a:pt x="2378" y="65"/>
                      <a:pt x="2374" y="65"/>
                    </a:cubicBezTo>
                    <a:cubicBezTo>
                      <a:pt x="2374" y="61"/>
                      <a:pt x="2375" y="57"/>
                      <a:pt x="2375" y="53"/>
                    </a:cubicBezTo>
                    <a:close/>
                    <a:moveTo>
                      <a:pt x="2355" y="103"/>
                    </a:moveTo>
                    <a:cubicBezTo>
                      <a:pt x="2356" y="93"/>
                      <a:pt x="2364" y="89"/>
                      <a:pt x="2370" y="91"/>
                    </a:cubicBezTo>
                    <a:cubicBezTo>
                      <a:pt x="2373" y="92"/>
                      <a:pt x="2376" y="96"/>
                      <a:pt x="2376" y="102"/>
                    </a:cubicBezTo>
                    <a:cubicBezTo>
                      <a:pt x="2374" y="114"/>
                      <a:pt x="2374" y="114"/>
                      <a:pt x="2374" y="114"/>
                    </a:cubicBezTo>
                    <a:cubicBezTo>
                      <a:pt x="2374" y="121"/>
                      <a:pt x="2373" y="128"/>
                      <a:pt x="2372" y="134"/>
                    </a:cubicBezTo>
                    <a:cubicBezTo>
                      <a:pt x="2371" y="141"/>
                      <a:pt x="2371" y="147"/>
                      <a:pt x="2370" y="154"/>
                    </a:cubicBezTo>
                    <a:cubicBezTo>
                      <a:pt x="2369" y="166"/>
                      <a:pt x="2369" y="166"/>
                      <a:pt x="2369" y="166"/>
                    </a:cubicBezTo>
                    <a:cubicBezTo>
                      <a:pt x="2369" y="166"/>
                      <a:pt x="2369" y="166"/>
                      <a:pt x="2369" y="166"/>
                    </a:cubicBezTo>
                    <a:cubicBezTo>
                      <a:pt x="2369" y="167"/>
                      <a:pt x="2369" y="167"/>
                      <a:pt x="2369" y="167"/>
                    </a:cubicBezTo>
                    <a:cubicBezTo>
                      <a:pt x="2363" y="167"/>
                      <a:pt x="2358" y="167"/>
                      <a:pt x="2353" y="168"/>
                    </a:cubicBezTo>
                    <a:cubicBezTo>
                      <a:pt x="2348" y="169"/>
                      <a:pt x="2348" y="169"/>
                      <a:pt x="2348" y="169"/>
                    </a:cubicBezTo>
                    <a:cubicBezTo>
                      <a:pt x="2349" y="158"/>
                      <a:pt x="2350" y="147"/>
                      <a:pt x="2352" y="136"/>
                    </a:cubicBezTo>
                    <a:cubicBezTo>
                      <a:pt x="2352" y="133"/>
                      <a:pt x="2352" y="133"/>
                      <a:pt x="2352" y="133"/>
                    </a:cubicBezTo>
                    <a:cubicBezTo>
                      <a:pt x="2353" y="123"/>
                      <a:pt x="2354" y="113"/>
                      <a:pt x="2355" y="104"/>
                    </a:cubicBezTo>
                    <a:lnTo>
                      <a:pt x="2355" y="103"/>
                    </a:lnTo>
                    <a:close/>
                    <a:moveTo>
                      <a:pt x="2329" y="81"/>
                    </a:moveTo>
                    <a:cubicBezTo>
                      <a:pt x="2330" y="68"/>
                      <a:pt x="2345" y="64"/>
                      <a:pt x="2351" y="70"/>
                    </a:cubicBezTo>
                    <a:cubicBezTo>
                      <a:pt x="2352" y="71"/>
                      <a:pt x="2353" y="74"/>
                      <a:pt x="2353" y="77"/>
                    </a:cubicBezTo>
                    <a:cubicBezTo>
                      <a:pt x="2352" y="81"/>
                      <a:pt x="2352" y="81"/>
                      <a:pt x="2352" y="81"/>
                    </a:cubicBezTo>
                    <a:cubicBezTo>
                      <a:pt x="2345" y="82"/>
                      <a:pt x="2338" y="84"/>
                      <a:pt x="2332" y="86"/>
                    </a:cubicBezTo>
                    <a:cubicBezTo>
                      <a:pt x="2331" y="86"/>
                      <a:pt x="2330" y="86"/>
                      <a:pt x="2329" y="86"/>
                    </a:cubicBezTo>
                    <a:lnTo>
                      <a:pt x="2329" y="81"/>
                    </a:lnTo>
                    <a:close/>
                    <a:moveTo>
                      <a:pt x="2328" y="126"/>
                    </a:moveTo>
                    <a:cubicBezTo>
                      <a:pt x="2331" y="109"/>
                      <a:pt x="2331" y="109"/>
                      <a:pt x="2331" y="109"/>
                    </a:cubicBezTo>
                    <a:cubicBezTo>
                      <a:pt x="2332" y="94"/>
                      <a:pt x="2350" y="92"/>
                      <a:pt x="2348" y="106"/>
                    </a:cubicBezTo>
                    <a:cubicBezTo>
                      <a:pt x="2347" y="110"/>
                      <a:pt x="2347" y="110"/>
                      <a:pt x="2347" y="110"/>
                    </a:cubicBezTo>
                    <a:cubicBezTo>
                      <a:pt x="2344" y="138"/>
                      <a:pt x="2344" y="138"/>
                      <a:pt x="2344" y="138"/>
                    </a:cubicBezTo>
                    <a:cubicBezTo>
                      <a:pt x="2344" y="140"/>
                      <a:pt x="2344" y="140"/>
                      <a:pt x="2344" y="140"/>
                    </a:cubicBezTo>
                    <a:cubicBezTo>
                      <a:pt x="2340" y="170"/>
                      <a:pt x="2340" y="170"/>
                      <a:pt x="2340" y="170"/>
                    </a:cubicBezTo>
                    <a:cubicBezTo>
                      <a:pt x="2334" y="171"/>
                      <a:pt x="2328" y="172"/>
                      <a:pt x="2322" y="174"/>
                    </a:cubicBezTo>
                    <a:cubicBezTo>
                      <a:pt x="2324" y="156"/>
                      <a:pt x="2324" y="156"/>
                      <a:pt x="2324" y="156"/>
                    </a:cubicBezTo>
                    <a:cubicBezTo>
                      <a:pt x="2326" y="141"/>
                      <a:pt x="2326" y="141"/>
                      <a:pt x="2326" y="141"/>
                    </a:cubicBezTo>
                    <a:lnTo>
                      <a:pt x="2328" y="126"/>
                    </a:lnTo>
                    <a:close/>
                    <a:moveTo>
                      <a:pt x="2306" y="145"/>
                    </a:moveTo>
                    <a:cubicBezTo>
                      <a:pt x="2307" y="135"/>
                      <a:pt x="2309" y="125"/>
                      <a:pt x="2310" y="115"/>
                    </a:cubicBezTo>
                    <a:cubicBezTo>
                      <a:pt x="2312" y="101"/>
                      <a:pt x="2326" y="98"/>
                      <a:pt x="2325" y="111"/>
                    </a:cubicBezTo>
                    <a:cubicBezTo>
                      <a:pt x="2322" y="132"/>
                      <a:pt x="2322" y="132"/>
                      <a:pt x="2322" y="132"/>
                    </a:cubicBezTo>
                    <a:cubicBezTo>
                      <a:pt x="2320" y="144"/>
                      <a:pt x="2320" y="144"/>
                      <a:pt x="2320" y="144"/>
                    </a:cubicBezTo>
                    <a:cubicBezTo>
                      <a:pt x="2318" y="162"/>
                      <a:pt x="2318" y="162"/>
                      <a:pt x="2318" y="162"/>
                    </a:cubicBezTo>
                    <a:cubicBezTo>
                      <a:pt x="2316" y="176"/>
                      <a:pt x="2316" y="176"/>
                      <a:pt x="2316" y="176"/>
                    </a:cubicBezTo>
                    <a:cubicBezTo>
                      <a:pt x="2311" y="177"/>
                      <a:pt x="2306" y="179"/>
                      <a:pt x="2301" y="181"/>
                    </a:cubicBezTo>
                    <a:cubicBezTo>
                      <a:pt x="2302" y="175"/>
                      <a:pt x="2302" y="175"/>
                      <a:pt x="2302" y="175"/>
                    </a:cubicBezTo>
                    <a:cubicBezTo>
                      <a:pt x="2303" y="166"/>
                      <a:pt x="2304" y="157"/>
                      <a:pt x="2306" y="148"/>
                    </a:cubicBezTo>
                    <a:lnTo>
                      <a:pt x="2306" y="145"/>
                    </a:lnTo>
                    <a:close/>
                    <a:moveTo>
                      <a:pt x="2288" y="155"/>
                    </a:moveTo>
                    <a:cubicBezTo>
                      <a:pt x="2290" y="144"/>
                      <a:pt x="2291" y="133"/>
                      <a:pt x="2293" y="122"/>
                    </a:cubicBezTo>
                    <a:cubicBezTo>
                      <a:pt x="2293" y="120"/>
                      <a:pt x="2294" y="119"/>
                      <a:pt x="2294" y="117"/>
                    </a:cubicBezTo>
                    <a:cubicBezTo>
                      <a:pt x="2296" y="113"/>
                      <a:pt x="2300" y="110"/>
                      <a:pt x="2302" y="111"/>
                    </a:cubicBezTo>
                    <a:cubicBezTo>
                      <a:pt x="2304" y="111"/>
                      <a:pt x="2305" y="114"/>
                      <a:pt x="2304" y="118"/>
                    </a:cubicBezTo>
                    <a:cubicBezTo>
                      <a:pt x="2303" y="129"/>
                      <a:pt x="2301" y="140"/>
                      <a:pt x="2299" y="151"/>
                    </a:cubicBezTo>
                    <a:cubicBezTo>
                      <a:pt x="2299" y="151"/>
                      <a:pt x="2299" y="151"/>
                      <a:pt x="2299" y="151"/>
                    </a:cubicBezTo>
                    <a:cubicBezTo>
                      <a:pt x="2298" y="161"/>
                      <a:pt x="2297" y="171"/>
                      <a:pt x="2295" y="181"/>
                    </a:cubicBezTo>
                    <a:cubicBezTo>
                      <a:pt x="2295" y="183"/>
                      <a:pt x="2295" y="183"/>
                      <a:pt x="2295" y="183"/>
                    </a:cubicBezTo>
                    <a:cubicBezTo>
                      <a:pt x="2290" y="185"/>
                      <a:pt x="2290" y="185"/>
                      <a:pt x="2290" y="185"/>
                    </a:cubicBezTo>
                    <a:cubicBezTo>
                      <a:pt x="2288" y="186"/>
                      <a:pt x="2285" y="187"/>
                      <a:pt x="2283" y="188"/>
                    </a:cubicBezTo>
                    <a:cubicBezTo>
                      <a:pt x="2284" y="179"/>
                      <a:pt x="2286" y="170"/>
                      <a:pt x="2287" y="161"/>
                    </a:cubicBezTo>
                    <a:lnTo>
                      <a:pt x="2288" y="155"/>
                    </a:lnTo>
                    <a:close/>
                    <a:moveTo>
                      <a:pt x="2271" y="175"/>
                    </a:moveTo>
                    <a:cubicBezTo>
                      <a:pt x="2273" y="163"/>
                      <a:pt x="2273" y="163"/>
                      <a:pt x="2273" y="163"/>
                    </a:cubicBezTo>
                    <a:cubicBezTo>
                      <a:pt x="2274" y="152"/>
                      <a:pt x="2276" y="142"/>
                      <a:pt x="2277" y="131"/>
                    </a:cubicBezTo>
                    <a:cubicBezTo>
                      <a:pt x="2278" y="129"/>
                      <a:pt x="2278" y="129"/>
                      <a:pt x="2278" y="129"/>
                    </a:cubicBezTo>
                    <a:cubicBezTo>
                      <a:pt x="2280" y="118"/>
                      <a:pt x="2288" y="113"/>
                      <a:pt x="2286" y="124"/>
                    </a:cubicBezTo>
                    <a:cubicBezTo>
                      <a:pt x="2286" y="125"/>
                      <a:pt x="2286" y="125"/>
                      <a:pt x="2286" y="125"/>
                    </a:cubicBezTo>
                    <a:cubicBezTo>
                      <a:pt x="2284" y="136"/>
                      <a:pt x="2283" y="147"/>
                      <a:pt x="2281" y="158"/>
                    </a:cubicBezTo>
                    <a:cubicBezTo>
                      <a:pt x="2279" y="168"/>
                      <a:pt x="2279" y="168"/>
                      <a:pt x="2279" y="168"/>
                    </a:cubicBezTo>
                    <a:cubicBezTo>
                      <a:pt x="2276" y="192"/>
                      <a:pt x="2276" y="192"/>
                      <a:pt x="2276" y="192"/>
                    </a:cubicBezTo>
                    <a:cubicBezTo>
                      <a:pt x="2273" y="193"/>
                      <a:pt x="2270" y="194"/>
                      <a:pt x="2267" y="196"/>
                    </a:cubicBezTo>
                    <a:cubicBezTo>
                      <a:pt x="2268" y="189"/>
                      <a:pt x="2270" y="182"/>
                      <a:pt x="2271" y="175"/>
                    </a:cubicBezTo>
                    <a:close/>
                    <a:moveTo>
                      <a:pt x="2253" y="288"/>
                    </a:moveTo>
                    <a:cubicBezTo>
                      <a:pt x="2258" y="260"/>
                      <a:pt x="2258" y="260"/>
                      <a:pt x="2258" y="260"/>
                    </a:cubicBezTo>
                    <a:cubicBezTo>
                      <a:pt x="2259" y="254"/>
                      <a:pt x="2259" y="254"/>
                      <a:pt x="2259" y="254"/>
                    </a:cubicBezTo>
                    <a:cubicBezTo>
                      <a:pt x="2260" y="247"/>
                      <a:pt x="2260" y="247"/>
                      <a:pt x="2260" y="247"/>
                    </a:cubicBezTo>
                    <a:cubicBezTo>
                      <a:pt x="2261" y="237"/>
                      <a:pt x="2263" y="228"/>
                      <a:pt x="2264" y="218"/>
                    </a:cubicBezTo>
                    <a:cubicBezTo>
                      <a:pt x="2266" y="206"/>
                      <a:pt x="2275" y="201"/>
                      <a:pt x="2273" y="213"/>
                    </a:cubicBezTo>
                    <a:cubicBezTo>
                      <a:pt x="2269" y="239"/>
                      <a:pt x="2269" y="239"/>
                      <a:pt x="2269" y="239"/>
                    </a:cubicBezTo>
                    <a:cubicBezTo>
                      <a:pt x="2267" y="249"/>
                      <a:pt x="2267" y="249"/>
                      <a:pt x="2267" y="249"/>
                    </a:cubicBezTo>
                    <a:cubicBezTo>
                      <a:pt x="2267" y="252"/>
                      <a:pt x="2267" y="252"/>
                      <a:pt x="2267" y="252"/>
                    </a:cubicBezTo>
                    <a:cubicBezTo>
                      <a:pt x="2263" y="280"/>
                      <a:pt x="2263" y="280"/>
                      <a:pt x="2263" y="280"/>
                    </a:cubicBezTo>
                    <a:cubicBezTo>
                      <a:pt x="2262" y="285"/>
                      <a:pt x="2262" y="285"/>
                      <a:pt x="2262" y="285"/>
                    </a:cubicBezTo>
                    <a:cubicBezTo>
                      <a:pt x="2259" y="286"/>
                      <a:pt x="2256" y="288"/>
                      <a:pt x="2253" y="289"/>
                    </a:cubicBezTo>
                    <a:lnTo>
                      <a:pt x="2253" y="288"/>
                    </a:lnTo>
                    <a:close/>
                    <a:moveTo>
                      <a:pt x="2240" y="366"/>
                    </a:moveTo>
                    <a:cubicBezTo>
                      <a:pt x="2241" y="361"/>
                      <a:pt x="2241" y="361"/>
                      <a:pt x="2241" y="361"/>
                    </a:cubicBezTo>
                    <a:cubicBezTo>
                      <a:pt x="2243" y="351"/>
                      <a:pt x="2243" y="351"/>
                      <a:pt x="2243" y="351"/>
                    </a:cubicBezTo>
                    <a:cubicBezTo>
                      <a:pt x="2245" y="335"/>
                      <a:pt x="2245" y="335"/>
                      <a:pt x="2245" y="335"/>
                    </a:cubicBezTo>
                    <a:cubicBezTo>
                      <a:pt x="2248" y="315"/>
                      <a:pt x="2248" y="315"/>
                      <a:pt x="2248" y="315"/>
                    </a:cubicBezTo>
                    <a:cubicBezTo>
                      <a:pt x="2248" y="314"/>
                      <a:pt x="2248" y="314"/>
                      <a:pt x="2248" y="314"/>
                    </a:cubicBezTo>
                    <a:cubicBezTo>
                      <a:pt x="2250" y="302"/>
                      <a:pt x="2258" y="297"/>
                      <a:pt x="2258" y="307"/>
                    </a:cubicBezTo>
                    <a:cubicBezTo>
                      <a:pt x="2258" y="308"/>
                      <a:pt x="2258" y="308"/>
                      <a:pt x="2257" y="309"/>
                    </a:cubicBezTo>
                    <a:cubicBezTo>
                      <a:pt x="2255" y="327"/>
                      <a:pt x="2255" y="327"/>
                      <a:pt x="2255" y="327"/>
                    </a:cubicBezTo>
                    <a:cubicBezTo>
                      <a:pt x="2252" y="347"/>
                      <a:pt x="2252" y="347"/>
                      <a:pt x="2252" y="347"/>
                    </a:cubicBezTo>
                    <a:cubicBezTo>
                      <a:pt x="2251" y="353"/>
                      <a:pt x="2251" y="353"/>
                      <a:pt x="2251" y="353"/>
                    </a:cubicBezTo>
                    <a:cubicBezTo>
                      <a:pt x="2250" y="357"/>
                      <a:pt x="2250" y="357"/>
                      <a:pt x="2250" y="357"/>
                    </a:cubicBezTo>
                    <a:cubicBezTo>
                      <a:pt x="2246" y="382"/>
                      <a:pt x="2246" y="382"/>
                      <a:pt x="2246" y="382"/>
                    </a:cubicBezTo>
                    <a:cubicBezTo>
                      <a:pt x="2246" y="384"/>
                      <a:pt x="2246" y="384"/>
                      <a:pt x="2246" y="384"/>
                    </a:cubicBezTo>
                    <a:cubicBezTo>
                      <a:pt x="2242" y="386"/>
                      <a:pt x="2242" y="386"/>
                      <a:pt x="2242" y="386"/>
                    </a:cubicBezTo>
                    <a:cubicBezTo>
                      <a:pt x="2240" y="386"/>
                      <a:pt x="2239" y="387"/>
                      <a:pt x="2237" y="388"/>
                    </a:cubicBezTo>
                    <a:cubicBezTo>
                      <a:pt x="2238" y="380"/>
                      <a:pt x="2239" y="373"/>
                      <a:pt x="2240" y="366"/>
                    </a:cubicBezTo>
                    <a:close/>
                    <a:moveTo>
                      <a:pt x="2223" y="469"/>
                    </a:moveTo>
                    <a:cubicBezTo>
                      <a:pt x="2226" y="452"/>
                      <a:pt x="2226" y="452"/>
                      <a:pt x="2226" y="452"/>
                    </a:cubicBezTo>
                    <a:cubicBezTo>
                      <a:pt x="2226" y="451"/>
                      <a:pt x="2226" y="451"/>
                      <a:pt x="2226" y="451"/>
                    </a:cubicBezTo>
                    <a:cubicBezTo>
                      <a:pt x="2228" y="439"/>
                      <a:pt x="2228" y="439"/>
                      <a:pt x="2228" y="439"/>
                    </a:cubicBezTo>
                    <a:cubicBezTo>
                      <a:pt x="2229" y="432"/>
                      <a:pt x="2230" y="425"/>
                      <a:pt x="2231" y="418"/>
                    </a:cubicBezTo>
                    <a:cubicBezTo>
                      <a:pt x="2232" y="413"/>
                      <a:pt x="2232" y="413"/>
                      <a:pt x="2232" y="413"/>
                    </a:cubicBezTo>
                    <a:cubicBezTo>
                      <a:pt x="2234" y="400"/>
                      <a:pt x="2244" y="396"/>
                      <a:pt x="2241" y="409"/>
                    </a:cubicBezTo>
                    <a:cubicBezTo>
                      <a:pt x="2241" y="410"/>
                      <a:pt x="2241" y="410"/>
                      <a:pt x="2241" y="410"/>
                    </a:cubicBezTo>
                    <a:cubicBezTo>
                      <a:pt x="2238" y="430"/>
                      <a:pt x="2238" y="430"/>
                      <a:pt x="2238" y="430"/>
                    </a:cubicBezTo>
                    <a:cubicBezTo>
                      <a:pt x="2236" y="443"/>
                      <a:pt x="2236" y="443"/>
                      <a:pt x="2236" y="443"/>
                    </a:cubicBezTo>
                    <a:cubicBezTo>
                      <a:pt x="2235" y="449"/>
                      <a:pt x="2235" y="449"/>
                      <a:pt x="2235" y="449"/>
                    </a:cubicBezTo>
                    <a:cubicBezTo>
                      <a:pt x="2234" y="460"/>
                      <a:pt x="2234" y="460"/>
                      <a:pt x="2234" y="460"/>
                    </a:cubicBezTo>
                    <a:cubicBezTo>
                      <a:pt x="2229" y="489"/>
                      <a:pt x="2229" y="489"/>
                      <a:pt x="2229" y="489"/>
                    </a:cubicBezTo>
                    <a:cubicBezTo>
                      <a:pt x="2226" y="489"/>
                      <a:pt x="2223" y="490"/>
                      <a:pt x="2220" y="491"/>
                    </a:cubicBezTo>
                    <a:lnTo>
                      <a:pt x="2223" y="469"/>
                    </a:lnTo>
                    <a:close/>
                    <a:moveTo>
                      <a:pt x="2206" y="581"/>
                    </a:moveTo>
                    <a:cubicBezTo>
                      <a:pt x="2208" y="566"/>
                      <a:pt x="2208" y="566"/>
                      <a:pt x="2208" y="566"/>
                    </a:cubicBezTo>
                    <a:cubicBezTo>
                      <a:pt x="2208" y="566"/>
                      <a:pt x="2208" y="566"/>
                      <a:pt x="2208" y="566"/>
                    </a:cubicBezTo>
                    <a:cubicBezTo>
                      <a:pt x="2210" y="551"/>
                      <a:pt x="2210" y="551"/>
                      <a:pt x="2210" y="551"/>
                    </a:cubicBezTo>
                    <a:cubicBezTo>
                      <a:pt x="2212" y="544"/>
                      <a:pt x="2213" y="537"/>
                      <a:pt x="2214" y="530"/>
                    </a:cubicBezTo>
                    <a:cubicBezTo>
                      <a:pt x="2214" y="526"/>
                      <a:pt x="2214" y="526"/>
                      <a:pt x="2214" y="526"/>
                    </a:cubicBezTo>
                    <a:cubicBezTo>
                      <a:pt x="2217" y="513"/>
                      <a:pt x="2225" y="509"/>
                      <a:pt x="2224" y="521"/>
                    </a:cubicBezTo>
                    <a:cubicBezTo>
                      <a:pt x="2224" y="522"/>
                      <a:pt x="2224" y="522"/>
                      <a:pt x="2224" y="523"/>
                    </a:cubicBezTo>
                    <a:cubicBezTo>
                      <a:pt x="2221" y="542"/>
                      <a:pt x="2221" y="542"/>
                      <a:pt x="2221" y="542"/>
                    </a:cubicBezTo>
                    <a:cubicBezTo>
                      <a:pt x="2219" y="557"/>
                      <a:pt x="2219" y="557"/>
                      <a:pt x="2219" y="557"/>
                    </a:cubicBezTo>
                    <a:cubicBezTo>
                      <a:pt x="2218" y="564"/>
                      <a:pt x="2218" y="564"/>
                      <a:pt x="2218" y="564"/>
                    </a:cubicBezTo>
                    <a:cubicBezTo>
                      <a:pt x="2217" y="572"/>
                      <a:pt x="2217" y="572"/>
                      <a:pt x="2217" y="572"/>
                    </a:cubicBezTo>
                    <a:cubicBezTo>
                      <a:pt x="2212" y="605"/>
                      <a:pt x="2212" y="605"/>
                      <a:pt x="2212" y="605"/>
                    </a:cubicBezTo>
                    <a:cubicBezTo>
                      <a:pt x="2208" y="605"/>
                      <a:pt x="2205" y="606"/>
                      <a:pt x="2202" y="607"/>
                    </a:cubicBezTo>
                    <a:lnTo>
                      <a:pt x="2206" y="581"/>
                    </a:lnTo>
                    <a:close/>
                    <a:moveTo>
                      <a:pt x="2183" y="729"/>
                    </a:moveTo>
                    <a:cubicBezTo>
                      <a:pt x="2186" y="707"/>
                      <a:pt x="2186" y="707"/>
                      <a:pt x="2186" y="707"/>
                    </a:cubicBezTo>
                    <a:cubicBezTo>
                      <a:pt x="2189" y="687"/>
                      <a:pt x="2189" y="687"/>
                      <a:pt x="2189" y="687"/>
                    </a:cubicBezTo>
                    <a:cubicBezTo>
                      <a:pt x="2190" y="680"/>
                      <a:pt x="2192" y="673"/>
                      <a:pt x="2193" y="665"/>
                    </a:cubicBezTo>
                    <a:cubicBezTo>
                      <a:pt x="2194" y="655"/>
                      <a:pt x="2194" y="655"/>
                      <a:pt x="2194" y="655"/>
                    </a:cubicBezTo>
                    <a:cubicBezTo>
                      <a:pt x="2196" y="645"/>
                      <a:pt x="2196" y="645"/>
                      <a:pt x="2196" y="645"/>
                    </a:cubicBezTo>
                    <a:cubicBezTo>
                      <a:pt x="2196" y="644"/>
                      <a:pt x="2196" y="643"/>
                      <a:pt x="2197" y="642"/>
                    </a:cubicBezTo>
                    <a:cubicBezTo>
                      <a:pt x="2199" y="633"/>
                      <a:pt x="2204" y="629"/>
                      <a:pt x="2206" y="634"/>
                    </a:cubicBezTo>
                    <a:cubicBezTo>
                      <a:pt x="2206" y="636"/>
                      <a:pt x="2207" y="638"/>
                      <a:pt x="2206" y="642"/>
                    </a:cubicBezTo>
                    <a:cubicBezTo>
                      <a:pt x="2205" y="646"/>
                      <a:pt x="2205" y="646"/>
                      <a:pt x="2205" y="646"/>
                    </a:cubicBezTo>
                    <a:cubicBezTo>
                      <a:pt x="2204" y="656"/>
                      <a:pt x="2204" y="656"/>
                      <a:pt x="2204" y="656"/>
                    </a:cubicBezTo>
                    <a:cubicBezTo>
                      <a:pt x="2202" y="666"/>
                      <a:pt x="2201" y="676"/>
                      <a:pt x="2199" y="686"/>
                    </a:cubicBezTo>
                    <a:cubicBezTo>
                      <a:pt x="2197" y="697"/>
                      <a:pt x="2197" y="697"/>
                      <a:pt x="2197" y="697"/>
                    </a:cubicBezTo>
                    <a:cubicBezTo>
                      <a:pt x="2194" y="719"/>
                      <a:pt x="2194" y="719"/>
                      <a:pt x="2194" y="719"/>
                    </a:cubicBezTo>
                    <a:cubicBezTo>
                      <a:pt x="2192" y="730"/>
                      <a:pt x="2192" y="730"/>
                      <a:pt x="2192" y="730"/>
                    </a:cubicBezTo>
                    <a:cubicBezTo>
                      <a:pt x="2189" y="729"/>
                      <a:pt x="2186" y="729"/>
                      <a:pt x="2183" y="729"/>
                    </a:cubicBezTo>
                    <a:close/>
                    <a:moveTo>
                      <a:pt x="2218" y="807"/>
                    </a:moveTo>
                    <a:cubicBezTo>
                      <a:pt x="2218" y="809"/>
                      <a:pt x="2218" y="809"/>
                      <a:pt x="2218" y="809"/>
                    </a:cubicBezTo>
                    <a:cubicBezTo>
                      <a:pt x="2214" y="853"/>
                      <a:pt x="2214" y="853"/>
                      <a:pt x="2214" y="853"/>
                    </a:cubicBezTo>
                    <a:cubicBezTo>
                      <a:pt x="2211" y="888"/>
                      <a:pt x="2211" y="888"/>
                      <a:pt x="2211" y="888"/>
                    </a:cubicBezTo>
                    <a:cubicBezTo>
                      <a:pt x="2209" y="901"/>
                      <a:pt x="2209" y="901"/>
                      <a:pt x="2209" y="901"/>
                    </a:cubicBezTo>
                    <a:cubicBezTo>
                      <a:pt x="2208" y="915"/>
                      <a:pt x="2208" y="915"/>
                      <a:pt x="2208" y="915"/>
                    </a:cubicBezTo>
                    <a:cubicBezTo>
                      <a:pt x="2206" y="935"/>
                      <a:pt x="2206" y="935"/>
                      <a:pt x="2206" y="935"/>
                    </a:cubicBezTo>
                    <a:cubicBezTo>
                      <a:pt x="2192" y="938"/>
                      <a:pt x="2178" y="942"/>
                      <a:pt x="2165" y="947"/>
                    </a:cubicBezTo>
                    <a:cubicBezTo>
                      <a:pt x="2165" y="938"/>
                      <a:pt x="2165" y="938"/>
                      <a:pt x="2165" y="938"/>
                    </a:cubicBezTo>
                    <a:cubicBezTo>
                      <a:pt x="2167" y="925"/>
                      <a:pt x="2167" y="925"/>
                      <a:pt x="2167" y="925"/>
                    </a:cubicBezTo>
                    <a:cubicBezTo>
                      <a:pt x="2170" y="891"/>
                      <a:pt x="2170" y="891"/>
                      <a:pt x="2170" y="891"/>
                    </a:cubicBezTo>
                    <a:cubicBezTo>
                      <a:pt x="2174" y="846"/>
                      <a:pt x="2174" y="846"/>
                      <a:pt x="2174" y="846"/>
                    </a:cubicBezTo>
                    <a:cubicBezTo>
                      <a:pt x="2176" y="827"/>
                      <a:pt x="2176" y="827"/>
                      <a:pt x="2176" y="827"/>
                    </a:cubicBezTo>
                    <a:cubicBezTo>
                      <a:pt x="2177" y="809"/>
                      <a:pt x="2177" y="809"/>
                      <a:pt x="2177" y="809"/>
                    </a:cubicBezTo>
                    <a:cubicBezTo>
                      <a:pt x="2178" y="803"/>
                      <a:pt x="2178" y="803"/>
                      <a:pt x="2178" y="803"/>
                    </a:cubicBezTo>
                    <a:cubicBezTo>
                      <a:pt x="2179" y="794"/>
                      <a:pt x="2181" y="786"/>
                      <a:pt x="2184" y="781"/>
                    </a:cubicBezTo>
                    <a:cubicBezTo>
                      <a:pt x="2188" y="775"/>
                      <a:pt x="2192" y="772"/>
                      <a:pt x="2196" y="770"/>
                    </a:cubicBezTo>
                    <a:cubicBezTo>
                      <a:pt x="2202" y="769"/>
                      <a:pt x="2209" y="772"/>
                      <a:pt x="2213" y="779"/>
                    </a:cubicBezTo>
                    <a:cubicBezTo>
                      <a:pt x="2215" y="782"/>
                      <a:pt x="2217" y="786"/>
                      <a:pt x="2218" y="792"/>
                    </a:cubicBezTo>
                    <a:cubicBezTo>
                      <a:pt x="2218" y="796"/>
                      <a:pt x="2219" y="801"/>
                      <a:pt x="2218" y="807"/>
                    </a:cubicBezTo>
                    <a:close/>
                    <a:moveTo>
                      <a:pt x="2219" y="709"/>
                    </a:moveTo>
                    <a:cubicBezTo>
                      <a:pt x="2216" y="723"/>
                      <a:pt x="2216" y="723"/>
                      <a:pt x="2216" y="723"/>
                    </a:cubicBezTo>
                    <a:cubicBezTo>
                      <a:pt x="2215" y="731"/>
                      <a:pt x="2215" y="731"/>
                      <a:pt x="2215" y="731"/>
                    </a:cubicBezTo>
                    <a:cubicBezTo>
                      <a:pt x="2208" y="731"/>
                      <a:pt x="2208" y="731"/>
                      <a:pt x="2208" y="731"/>
                    </a:cubicBezTo>
                    <a:cubicBezTo>
                      <a:pt x="2201" y="730"/>
                      <a:pt x="2201" y="730"/>
                      <a:pt x="2201" y="730"/>
                    </a:cubicBezTo>
                    <a:cubicBezTo>
                      <a:pt x="2202" y="723"/>
                      <a:pt x="2202" y="723"/>
                      <a:pt x="2202" y="723"/>
                    </a:cubicBezTo>
                    <a:cubicBezTo>
                      <a:pt x="2204" y="711"/>
                      <a:pt x="2204" y="711"/>
                      <a:pt x="2204" y="711"/>
                    </a:cubicBezTo>
                    <a:cubicBezTo>
                      <a:pt x="2207" y="689"/>
                      <a:pt x="2207" y="689"/>
                      <a:pt x="2207" y="689"/>
                    </a:cubicBezTo>
                    <a:cubicBezTo>
                      <a:pt x="2208" y="686"/>
                      <a:pt x="2208" y="686"/>
                      <a:pt x="2208" y="686"/>
                    </a:cubicBezTo>
                    <a:cubicBezTo>
                      <a:pt x="2210" y="673"/>
                      <a:pt x="2212" y="660"/>
                      <a:pt x="2214" y="648"/>
                    </a:cubicBezTo>
                    <a:cubicBezTo>
                      <a:pt x="2215" y="641"/>
                      <a:pt x="2215" y="641"/>
                      <a:pt x="2215" y="641"/>
                    </a:cubicBezTo>
                    <a:cubicBezTo>
                      <a:pt x="2215" y="640"/>
                      <a:pt x="2215" y="639"/>
                      <a:pt x="2215" y="637"/>
                    </a:cubicBezTo>
                    <a:cubicBezTo>
                      <a:pt x="2218" y="629"/>
                      <a:pt x="2223" y="626"/>
                      <a:pt x="2227" y="628"/>
                    </a:cubicBezTo>
                    <a:cubicBezTo>
                      <a:pt x="2228" y="629"/>
                      <a:pt x="2229" y="631"/>
                      <a:pt x="2229" y="635"/>
                    </a:cubicBezTo>
                    <a:cubicBezTo>
                      <a:pt x="2229" y="636"/>
                      <a:pt x="2229" y="637"/>
                      <a:pt x="2229" y="639"/>
                    </a:cubicBezTo>
                    <a:cubicBezTo>
                      <a:pt x="2227" y="651"/>
                      <a:pt x="2225" y="663"/>
                      <a:pt x="2223" y="675"/>
                    </a:cubicBezTo>
                    <a:cubicBezTo>
                      <a:pt x="2222" y="685"/>
                      <a:pt x="2222" y="685"/>
                      <a:pt x="2222" y="685"/>
                    </a:cubicBezTo>
                    <a:cubicBezTo>
                      <a:pt x="2220" y="697"/>
                      <a:pt x="2220" y="697"/>
                      <a:pt x="2220" y="697"/>
                    </a:cubicBezTo>
                    <a:lnTo>
                      <a:pt x="2219" y="709"/>
                    </a:lnTo>
                    <a:close/>
                    <a:moveTo>
                      <a:pt x="2287" y="813"/>
                    </a:moveTo>
                    <a:cubicBezTo>
                      <a:pt x="2286" y="825"/>
                      <a:pt x="2286" y="825"/>
                      <a:pt x="2286" y="825"/>
                    </a:cubicBezTo>
                    <a:cubicBezTo>
                      <a:pt x="2284" y="838"/>
                      <a:pt x="2284" y="838"/>
                      <a:pt x="2284" y="838"/>
                    </a:cubicBezTo>
                    <a:cubicBezTo>
                      <a:pt x="2283" y="851"/>
                      <a:pt x="2283" y="851"/>
                      <a:pt x="2283" y="851"/>
                    </a:cubicBezTo>
                    <a:cubicBezTo>
                      <a:pt x="2277" y="919"/>
                      <a:pt x="2277" y="919"/>
                      <a:pt x="2277" y="919"/>
                    </a:cubicBezTo>
                    <a:cubicBezTo>
                      <a:pt x="2277" y="923"/>
                      <a:pt x="2277" y="923"/>
                      <a:pt x="2277" y="923"/>
                    </a:cubicBezTo>
                    <a:cubicBezTo>
                      <a:pt x="2258" y="925"/>
                      <a:pt x="2239" y="928"/>
                      <a:pt x="2220" y="932"/>
                    </a:cubicBezTo>
                    <a:cubicBezTo>
                      <a:pt x="2223" y="902"/>
                      <a:pt x="2223" y="902"/>
                      <a:pt x="2223" y="902"/>
                    </a:cubicBezTo>
                    <a:cubicBezTo>
                      <a:pt x="2224" y="888"/>
                      <a:pt x="2224" y="888"/>
                      <a:pt x="2224" y="888"/>
                    </a:cubicBezTo>
                    <a:cubicBezTo>
                      <a:pt x="2226" y="875"/>
                      <a:pt x="2226" y="875"/>
                      <a:pt x="2226" y="875"/>
                    </a:cubicBezTo>
                    <a:cubicBezTo>
                      <a:pt x="2229" y="841"/>
                      <a:pt x="2229" y="841"/>
                      <a:pt x="2229" y="841"/>
                    </a:cubicBezTo>
                    <a:cubicBezTo>
                      <a:pt x="2232" y="808"/>
                      <a:pt x="2232" y="808"/>
                      <a:pt x="2232" y="808"/>
                    </a:cubicBezTo>
                    <a:cubicBezTo>
                      <a:pt x="2232" y="803"/>
                      <a:pt x="2233" y="799"/>
                      <a:pt x="2235" y="795"/>
                    </a:cubicBezTo>
                    <a:cubicBezTo>
                      <a:pt x="2239" y="783"/>
                      <a:pt x="2248" y="777"/>
                      <a:pt x="2257" y="776"/>
                    </a:cubicBezTo>
                    <a:cubicBezTo>
                      <a:pt x="2268" y="775"/>
                      <a:pt x="2279" y="781"/>
                      <a:pt x="2284" y="794"/>
                    </a:cubicBezTo>
                    <a:cubicBezTo>
                      <a:pt x="2286" y="799"/>
                      <a:pt x="2287" y="806"/>
                      <a:pt x="2287" y="813"/>
                    </a:cubicBezTo>
                    <a:close/>
                    <a:moveTo>
                      <a:pt x="2367" y="815"/>
                    </a:moveTo>
                    <a:cubicBezTo>
                      <a:pt x="2364" y="846"/>
                      <a:pt x="2364" y="846"/>
                      <a:pt x="2364" y="846"/>
                    </a:cubicBezTo>
                    <a:cubicBezTo>
                      <a:pt x="2357" y="922"/>
                      <a:pt x="2357" y="922"/>
                      <a:pt x="2357" y="922"/>
                    </a:cubicBezTo>
                    <a:cubicBezTo>
                      <a:pt x="2356" y="923"/>
                      <a:pt x="2356" y="923"/>
                      <a:pt x="2356" y="923"/>
                    </a:cubicBezTo>
                    <a:cubicBezTo>
                      <a:pt x="2344" y="922"/>
                      <a:pt x="2332" y="921"/>
                      <a:pt x="2320" y="921"/>
                    </a:cubicBezTo>
                    <a:cubicBezTo>
                      <a:pt x="2310" y="921"/>
                      <a:pt x="2300" y="922"/>
                      <a:pt x="2291" y="922"/>
                    </a:cubicBezTo>
                    <a:cubicBezTo>
                      <a:pt x="2292" y="906"/>
                      <a:pt x="2292" y="906"/>
                      <a:pt x="2292" y="906"/>
                    </a:cubicBezTo>
                    <a:cubicBezTo>
                      <a:pt x="2298" y="839"/>
                      <a:pt x="2298" y="839"/>
                      <a:pt x="2298" y="839"/>
                    </a:cubicBezTo>
                    <a:cubicBezTo>
                      <a:pt x="2300" y="825"/>
                      <a:pt x="2300" y="825"/>
                      <a:pt x="2300" y="825"/>
                    </a:cubicBezTo>
                    <a:cubicBezTo>
                      <a:pt x="2301" y="812"/>
                      <a:pt x="2301" y="812"/>
                      <a:pt x="2301" y="812"/>
                    </a:cubicBezTo>
                    <a:cubicBezTo>
                      <a:pt x="2301" y="809"/>
                      <a:pt x="2301" y="809"/>
                      <a:pt x="2301" y="809"/>
                    </a:cubicBezTo>
                    <a:cubicBezTo>
                      <a:pt x="2304" y="781"/>
                      <a:pt x="2324" y="772"/>
                      <a:pt x="2342" y="777"/>
                    </a:cubicBezTo>
                    <a:cubicBezTo>
                      <a:pt x="2345" y="778"/>
                      <a:pt x="2349" y="779"/>
                      <a:pt x="2351" y="781"/>
                    </a:cubicBezTo>
                    <a:cubicBezTo>
                      <a:pt x="2354" y="783"/>
                      <a:pt x="2357" y="785"/>
                      <a:pt x="2359" y="788"/>
                    </a:cubicBezTo>
                    <a:cubicBezTo>
                      <a:pt x="2364" y="794"/>
                      <a:pt x="2368" y="803"/>
                      <a:pt x="2367" y="815"/>
                    </a:cubicBezTo>
                    <a:close/>
                    <a:moveTo>
                      <a:pt x="2369" y="582"/>
                    </a:moveTo>
                    <a:cubicBezTo>
                      <a:pt x="2368" y="596"/>
                      <a:pt x="2368" y="596"/>
                      <a:pt x="2368" y="596"/>
                    </a:cubicBezTo>
                    <a:cubicBezTo>
                      <a:pt x="2367" y="600"/>
                      <a:pt x="2367" y="600"/>
                      <a:pt x="2367" y="600"/>
                    </a:cubicBezTo>
                    <a:cubicBezTo>
                      <a:pt x="2364" y="599"/>
                      <a:pt x="2364" y="599"/>
                      <a:pt x="2364" y="599"/>
                    </a:cubicBezTo>
                    <a:cubicBezTo>
                      <a:pt x="2359" y="599"/>
                      <a:pt x="2355" y="598"/>
                      <a:pt x="2350" y="598"/>
                    </a:cubicBezTo>
                    <a:cubicBezTo>
                      <a:pt x="2346" y="597"/>
                      <a:pt x="2343" y="597"/>
                      <a:pt x="2339" y="597"/>
                    </a:cubicBezTo>
                    <a:cubicBezTo>
                      <a:pt x="2338" y="597"/>
                      <a:pt x="2338" y="597"/>
                      <a:pt x="2338" y="597"/>
                    </a:cubicBezTo>
                    <a:cubicBezTo>
                      <a:pt x="2340" y="577"/>
                      <a:pt x="2340" y="577"/>
                      <a:pt x="2340" y="577"/>
                    </a:cubicBezTo>
                    <a:cubicBezTo>
                      <a:pt x="2342" y="555"/>
                      <a:pt x="2342" y="555"/>
                      <a:pt x="2342" y="555"/>
                    </a:cubicBezTo>
                    <a:cubicBezTo>
                      <a:pt x="2344" y="538"/>
                      <a:pt x="2344" y="538"/>
                      <a:pt x="2344" y="538"/>
                    </a:cubicBezTo>
                    <a:cubicBezTo>
                      <a:pt x="2345" y="528"/>
                      <a:pt x="2345" y="528"/>
                      <a:pt x="2345" y="528"/>
                    </a:cubicBezTo>
                    <a:cubicBezTo>
                      <a:pt x="2346" y="516"/>
                      <a:pt x="2346" y="516"/>
                      <a:pt x="2346" y="516"/>
                    </a:cubicBezTo>
                    <a:cubicBezTo>
                      <a:pt x="2346" y="514"/>
                      <a:pt x="2346" y="514"/>
                      <a:pt x="2346" y="514"/>
                    </a:cubicBezTo>
                    <a:cubicBezTo>
                      <a:pt x="2347" y="502"/>
                      <a:pt x="2357" y="498"/>
                      <a:pt x="2365" y="500"/>
                    </a:cubicBezTo>
                    <a:cubicBezTo>
                      <a:pt x="2368" y="501"/>
                      <a:pt x="2370" y="503"/>
                      <a:pt x="2372" y="505"/>
                    </a:cubicBezTo>
                    <a:cubicBezTo>
                      <a:pt x="2373" y="507"/>
                      <a:pt x="2374" y="509"/>
                      <a:pt x="2374" y="512"/>
                    </a:cubicBezTo>
                    <a:cubicBezTo>
                      <a:pt x="2375" y="513"/>
                      <a:pt x="2375" y="515"/>
                      <a:pt x="2374" y="517"/>
                    </a:cubicBezTo>
                    <a:cubicBezTo>
                      <a:pt x="2374" y="528"/>
                      <a:pt x="2373" y="539"/>
                      <a:pt x="2372" y="550"/>
                    </a:cubicBezTo>
                    <a:cubicBezTo>
                      <a:pt x="2371" y="558"/>
                      <a:pt x="2371" y="558"/>
                      <a:pt x="2371" y="558"/>
                    </a:cubicBezTo>
                    <a:cubicBezTo>
                      <a:pt x="2370" y="571"/>
                      <a:pt x="2370" y="571"/>
                      <a:pt x="2370" y="571"/>
                    </a:cubicBezTo>
                    <a:lnTo>
                      <a:pt x="2369" y="582"/>
                    </a:lnTo>
                    <a:close/>
                    <a:moveTo>
                      <a:pt x="2372" y="720"/>
                    </a:moveTo>
                    <a:cubicBezTo>
                      <a:pt x="2374" y="693"/>
                      <a:pt x="2374" y="693"/>
                      <a:pt x="2374" y="693"/>
                    </a:cubicBezTo>
                    <a:cubicBezTo>
                      <a:pt x="2376" y="676"/>
                      <a:pt x="2376" y="676"/>
                      <a:pt x="2376" y="676"/>
                    </a:cubicBezTo>
                    <a:cubicBezTo>
                      <a:pt x="2377" y="657"/>
                      <a:pt x="2377" y="657"/>
                      <a:pt x="2377" y="657"/>
                    </a:cubicBezTo>
                    <a:cubicBezTo>
                      <a:pt x="2379" y="641"/>
                      <a:pt x="2379" y="641"/>
                      <a:pt x="2379" y="641"/>
                    </a:cubicBezTo>
                    <a:cubicBezTo>
                      <a:pt x="2379" y="640"/>
                      <a:pt x="2379" y="639"/>
                      <a:pt x="2379" y="639"/>
                    </a:cubicBezTo>
                    <a:cubicBezTo>
                      <a:pt x="2381" y="627"/>
                      <a:pt x="2388" y="623"/>
                      <a:pt x="2395" y="625"/>
                    </a:cubicBezTo>
                    <a:cubicBezTo>
                      <a:pt x="2398" y="627"/>
                      <a:pt x="2402" y="630"/>
                      <a:pt x="2403" y="635"/>
                    </a:cubicBezTo>
                    <a:cubicBezTo>
                      <a:pt x="2404" y="638"/>
                      <a:pt x="2405" y="641"/>
                      <a:pt x="2404" y="645"/>
                    </a:cubicBezTo>
                    <a:cubicBezTo>
                      <a:pt x="2404" y="652"/>
                      <a:pt x="2404" y="652"/>
                      <a:pt x="2404" y="652"/>
                    </a:cubicBezTo>
                    <a:cubicBezTo>
                      <a:pt x="2403" y="667"/>
                      <a:pt x="2402" y="681"/>
                      <a:pt x="2401" y="696"/>
                    </a:cubicBezTo>
                    <a:cubicBezTo>
                      <a:pt x="2401" y="696"/>
                      <a:pt x="2401" y="696"/>
                      <a:pt x="2401" y="696"/>
                    </a:cubicBezTo>
                    <a:cubicBezTo>
                      <a:pt x="2398" y="729"/>
                      <a:pt x="2398" y="729"/>
                      <a:pt x="2398" y="729"/>
                    </a:cubicBezTo>
                    <a:cubicBezTo>
                      <a:pt x="2398" y="742"/>
                      <a:pt x="2398" y="742"/>
                      <a:pt x="2398" y="742"/>
                    </a:cubicBezTo>
                    <a:cubicBezTo>
                      <a:pt x="2397" y="747"/>
                      <a:pt x="2397" y="747"/>
                      <a:pt x="2397" y="747"/>
                    </a:cubicBezTo>
                    <a:cubicBezTo>
                      <a:pt x="2392" y="747"/>
                      <a:pt x="2392" y="747"/>
                      <a:pt x="2392" y="747"/>
                    </a:cubicBezTo>
                    <a:cubicBezTo>
                      <a:pt x="2388" y="746"/>
                      <a:pt x="2384" y="746"/>
                      <a:pt x="2379" y="746"/>
                    </a:cubicBezTo>
                    <a:cubicBezTo>
                      <a:pt x="2370" y="745"/>
                      <a:pt x="2370" y="745"/>
                      <a:pt x="2370" y="745"/>
                    </a:cubicBezTo>
                    <a:lnTo>
                      <a:pt x="2372" y="720"/>
                    </a:lnTo>
                    <a:close/>
                    <a:moveTo>
                      <a:pt x="2435" y="827"/>
                    </a:moveTo>
                    <a:cubicBezTo>
                      <a:pt x="2432" y="859"/>
                      <a:pt x="2432" y="859"/>
                      <a:pt x="2432" y="859"/>
                    </a:cubicBezTo>
                    <a:cubicBezTo>
                      <a:pt x="2426" y="915"/>
                      <a:pt x="2426" y="915"/>
                      <a:pt x="2426" y="915"/>
                    </a:cubicBezTo>
                    <a:cubicBezTo>
                      <a:pt x="2425" y="933"/>
                      <a:pt x="2425" y="933"/>
                      <a:pt x="2425" y="933"/>
                    </a:cubicBezTo>
                    <a:cubicBezTo>
                      <a:pt x="2407" y="929"/>
                      <a:pt x="2389" y="926"/>
                      <a:pt x="2370" y="924"/>
                    </a:cubicBezTo>
                    <a:cubicBezTo>
                      <a:pt x="2372" y="910"/>
                      <a:pt x="2372" y="910"/>
                      <a:pt x="2372" y="910"/>
                    </a:cubicBezTo>
                    <a:cubicBezTo>
                      <a:pt x="2379" y="833"/>
                      <a:pt x="2379" y="833"/>
                      <a:pt x="2379" y="833"/>
                    </a:cubicBezTo>
                    <a:cubicBezTo>
                      <a:pt x="2380" y="822"/>
                      <a:pt x="2380" y="822"/>
                      <a:pt x="2380" y="822"/>
                    </a:cubicBezTo>
                    <a:cubicBezTo>
                      <a:pt x="2383" y="792"/>
                      <a:pt x="2409" y="783"/>
                      <a:pt x="2424" y="795"/>
                    </a:cubicBezTo>
                    <a:cubicBezTo>
                      <a:pt x="2431" y="801"/>
                      <a:pt x="2436" y="811"/>
                      <a:pt x="2435" y="827"/>
                    </a:cubicBezTo>
                    <a:close/>
                    <a:moveTo>
                      <a:pt x="2434" y="668"/>
                    </a:moveTo>
                    <a:cubicBezTo>
                      <a:pt x="2434" y="679"/>
                      <a:pt x="2433" y="690"/>
                      <a:pt x="2432" y="701"/>
                    </a:cubicBezTo>
                    <a:cubicBezTo>
                      <a:pt x="2432" y="701"/>
                      <a:pt x="2432" y="701"/>
                      <a:pt x="2432" y="701"/>
                    </a:cubicBezTo>
                    <a:cubicBezTo>
                      <a:pt x="2432" y="714"/>
                      <a:pt x="2432" y="714"/>
                      <a:pt x="2432" y="714"/>
                    </a:cubicBezTo>
                    <a:cubicBezTo>
                      <a:pt x="2431" y="727"/>
                      <a:pt x="2431" y="727"/>
                      <a:pt x="2431" y="727"/>
                    </a:cubicBezTo>
                    <a:cubicBezTo>
                      <a:pt x="2430" y="735"/>
                      <a:pt x="2430" y="743"/>
                      <a:pt x="2430" y="751"/>
                    </a:cubicBezTo>
                    <a:cubicBezTo>
                      <a:pt x="2422" y="750"/>
                      <a:pt x="2414" y="749"/>
                      <a:pt x="2407" y="748"/>
                    </a:cubicBezTo>
                    <a:cubicBezTo>
                      <a:pt x="2407" y="747"/>
                      <a:pt x="2407" y="747"/>
                      <a:pt x="2407" y="747"/>
                    </a:cubicBezTo>
                    <a:cubicBezTo>
                      <a:pt x="2408" y="734"/>
                      <a:pt x="2408" y="734"/>
                      <a:pt x="2408" y="734"/>
                    </a:cubicBezTo>
                    <a:cubicBezTo>
                      <a:pt x="2409" y="721"/>
                      <a:pt x="2409" y="721"/>
                      <a:pt x="2409" y="721"/>
                    </a:cubicBezTo>
                    <a:cubicBezTo>
                      <a:pt x="2410" y="697"/>
                      <a:pt x="2410" y="697"/>
                      <a:pt x="2410" y="697"/>
                    </a:cubicBezTo>
                    <a:cubicBezTo>
                      <a:pt x="2411" y="687"/>
                      <a:pt x="2411" y="687"/>
                      <a:pt x="2411" y="687"/>
                    </a:cubicBezTo>
                    <a:cubicBezTo>
                      <a:pt x="2413" y="647"/>
                      <a:pt x="2413" y="647"/>
                      <a:pt x="2413" y="647"/>
                    </a:cubicBezTo>
                    <a:cubicBezTo>
                      <a:pt x="2414" y="646"/>
                      <a:pt x="2414" y="645"/>
                      <a:pt x="2414" y="644"/>
                    </a:cubicBezTo>
                    <a:cubicBezTo>
                      <a:pt x="2415" y="634"/>
                      <a:pt x="2422" y="631"/>
                      <a:pt x="2427" y="633"/>
                    </a:cubicBezTo>
                    <a:cubicBezTo>
                      <a:pt x="2432" y="635"/>
                      <a:pt x="2436" y="641"/>
                      <a:pt x="2435" y="651"/>
                    </a:cubicBezTo>
                    <a:lnTo>
                      <a:pt x="2434" y="668"/>
                    </a:lnTo>
                    <a:close/>
                    <a:moveTo>
                      <a:pt x="2439" y="720"/>
                    </a:moveTo>
                    <a:cubicBezTo>
                      <a:pt x="2439" y="707"/>
                      <a:pt x="2439" y="707"/>
                      <a:pt x="2439" y="707"/>
                    </a:cubicBezTo>
                    <a:cubicBezTo>
                      <a:pt x="2440" y="701"/>
                      <a:pt x="2440" y="701"/>
                      <a:pt x="2440" y="701"/>
                    </a:cubicBezTo>
                    <a:cubicBezTo>
                      <a:pt x="2440" y="694"/>
                      <a:pt x="2440" y="694"/>
                      <a:pt x="2440" y="694"/>
                    </a:cubicBezTo>
                    <a:cubicBezTo>
                      <a:pt x="2442" y="661"/>
                      <a:pt x="2442" y="661"/>
                      <a:pt x="2442" y="661"/>
                    </a:cubicBezTo>
                    <a:cubicBezTo>
                      <a:pt x="2442" y="651"/>
                      <a:pt x="2442" y="651"/>
                      <a:pt x="2442" y="651"/>
                    </a:cubicBezTo>
                    <a:cubicBezTo>
                      <a:pt x="2443" y="634"/>
                      <a:pt x="2455" y="635"/>
                      <a:pt x="2459" y="647"/>
                    </a:cubicBezTo>
                    <a:cubicBezTo>
                      <a:pt x="2460" y="649"/>
                      <a:pt x="2460" y="652"/>
                      <a:pt x="2460" y="656"/>
                    </a:cubicBezTo>
                    <a:cubicBezTo>
                      <a:pt x="2459" y="678"/>
                      <a:pt x="2459" y="678"/>
                      <a:pt x="2459" y="678"/>
                    </a:cubicBezTo>
                    <a:cubicBezTo>
                      <a:pt x="2458" y="691"/>
                      <a:pt x="2458" y="691"/>
                      <a:pt x="2458" y="691"/>
                    </a:cubicBezTo>
                    <a:cubicBezTo>
                      <a:pt x="2458" y="704"/>
                      <a:pt x="2458" y="704"/>
                      <a:pt x="2458" y="704"/>
                    </a:cubicBezTo>
                    <a:cubicBezTo>
                      <a:pt x="2458" y="705"/>
                      <a:pt x="2458" y="705"/>
                      <a:pt x="2458" y="705"/>
                    </a:cubicBezTo>
                    <a:cubicBezTo>
                      <a:pt x="2457" y="721"/>
                      <a:pt x="2456" y="737"/>
                      <a:pt x="2455" y="753"/>
                    </a:cubicBezTo>
                    <a:cubicBezTo>
                      <a:pt x="2449" y="753"/>
                      <a:pt x="2443" y="752"/>
                      <a:pt x="2437" y="751"/>
                    </a:cubicBezTo>
                    <a:lnTo>
                      <a:pt x="2439" y="720"/>
                    </a:lnTo>
                    <a:close/>
                    <a:moveTo>
                      <a:pt x="2489" y="832"/>
                    </a:moveTo>
                    <a:cubicBezTo>
                      <a:pt x="2485" y="865"/>
                      <a:pt x="2485" y="865"/>
                      <a:pt x="2485" y="865"/>
                    </a:cubicBezTo>
                    <a:cubicBezTo>
                      <a:pt x="2478" y="948"/>
                      <a:pt x="2478" y="948"/>
                      <a:pt x="2478" y="948"/>
                    </a:cubicBezTo>
                    <a:cubicBezTo>
                      <a:pt x="2465" y="944"/>
                      <a:pt x="2452" y="940"/>
                      <a:pt x="2438" y="936"/>
                    </a:cubicBezTo>
                    <a:cubicBezTo>
                      <a:pt x="2442" y="902"/>
                      <a:pt x="2442" y="902"/>
                      <a:pt x="2442" y="902"/>
                    </a:cubicBezTo>
                    <a:cubicBezTo>
                      <a:pt x="2447" y="846"/>
                      <a:pt x="2447" y="846"/>
                      <a:pt x="2447" y="846"/>
                    </a:cubicBezTo>
                    <a:cubicBezTo>
                      <a:pt x="2448" y="828"/>
                      <a:pt x="2448" y="828"/>
                      <a:pt x="2448" y="828"/>
                    </a:cubicBezTo>
                    <a:cubicBezTo>
                      <a:pt x="2452" y="791"/>
                      <a:pt x="2480" y="785"/>
                      <a:pt x="2487" y="812"/>
                    </a:cubicBezTo>
                    <a:cubicBezTo>
                      <a:pt x="2489" y="817"/>
                      <a:pt x="2489" y="824"/>
                      <a:pt x="2489" y="832"/>
                    </a:cubicBezTo>
                    <a:close/>
                    <a:moveTo>
                      <a:pt x="3788" y="921"/>
                    </a:moveTo>
                    <a:cubicBezTo>
                      <a:pt x="3788" y="921"/>
                      <a:pt x="3788" y="921"/>
                      <a:pt x="3788" y="921"/>
                    </a:cubicBezTo>
                    <a:cubicBezTo>
                      <a:pt x="3788" y="923"/>
                      <a:pt x="3788" y="923"/>
                      <a:pt x="3788" y="923"/>
                    </a:cubicBezTo>
                    <a:cubicBezTo>
                      <a:pt x="3783" y="922"/>
                      <a:pt x="3783" y="922"/>
                      <a:pt x="3783" y="922"/>
                    </a:cubicBezTo>
                    <a:cubicBezTo>
                      <a:pt x="3778" y="916"/>
                      <a:pt x="3773" y="909"/>
                      <a:pt x="3768" y="902"/>
                    </a:cubicBezTo>
                    <a:cubicBezTo>
                      <a:pt x="3790" y="905"/>
                      <a:pt x="3790" y="905"/>
                      <a:pt x="3790" y="905"/>
                    </a:cubicBezTo>
                    <a:lnTo>
                      <a:pt x="3788" y="921"/>
                    </a:lnTo>
                    <a:close/>
                    <a:moveTo>
                      <a:pt x="3792" y="889"/>
                    </a:moveTo>
                    <a:cubicBezTo>
                      <a:pt x="3779" y="888"/>
                      <a:pt x="3767" y="887"/>
                      <a:pt x="3754" y="886"/>
                    </a:cubicBezTo>
                    <a:cubicBezTo>
                      <a:pt x="3748" y="879"/>
                      <a:pt x="3742" y="873"/>
                      <a:pt x="3736" y="867"/>
                    </a:cubicBezTo>
                    <a:cubicBezTo>
                      <a:pt x="3755" y="868"/>
                      <a:pt x="3774" y="869"/>
                      <a:pt x="3794" y="871"/>
                    </a:cubicBezTo>
                    <a:cubicBezTo>
                      <a:pt x="3793" y="877"/>
                      <a:pt x="3793" y="883"/>
                      <a:pt x="3792" y="889"/>
                    </a:cubicBezTo>
                    <a:close/>
                    <a:moveTo>
                      <a:pt x="3796" y="856"/>
                    </a:moveTo>
                    <a:cubicBezTo>
                      <a:pt x="3770" y="853"/>
                      <a:pt x="3744" y="852"/>
                      <a:pt x="3720" y="851"/>
                    </a:cubicBezTo>
                    <a:cubicBezTo>
                      <a:pt x="3713" y="845"/>
                      <a:pt x="3707" y="839"/>
                      <a:pt x="3700" y="833"/>
                    </a:cubicBezTo>
                    <a:cubicBezTo>
                      <a:pt x="3730" y="835"/>
                      <a:pt x="3764" y="834"/>
                      <a:pt x="3798" y="838"/>
                    </a:cubicBezTo>
                    <a:cubicBezTo>
                      <a:pt x="3797" y="844"/>
                      <a:pt x="3797" y="850"/>
                      <a:pt x="3796" y="856"/>
                    </a:cubicBezTo>
                    <a:close/>
                    <a:moveTo>
                      <a:pt x="3838" y="955"/>
                    </a:moveTo>
                    <a:cubicBezTo>
                      <a:pt x="3838" y="955"/>
                      <a:pt x="3838" y="955"/>
                      <a:pt x="3838" y="955"/>
                    </a:cubicBezTo>
                    <a:cubicBezTo>
                      <a:pt x="3836" y="955"/>
                      <a:pt x="3836" y="955"/>
                      <a:pt x="3836" y="955"/>
                    </a:cubicBezTo>
                    <a:cubicBezTo>
                      <a:pt x="3825" y="953"/>
                      <a:pt x="3825" y="953"/>
                      <a:pt x="3825" y="953"/>
                    </a:cubicBezTo>
                    <a:cubicBezTo>
                      <a:pt x="3828" y="926"/>
                      <a:pt x="3828" y="926"/>
                      <a:pt x="3828" y="926"/>
                    </a:cubicBezTo>
                    <a:cubicBezTo>
                      <a:pt x="3849" y="721"/>
                      <a:pt x="3849" y="721"/>
                      <a:pt x="3849" y="721"/>
                    </a:cubicBezTo>
                    <a:cubicBezTo>
                      <a:pt x="3849" y="721"/>
                      <a:pt x="3849" y="721"/>
                      <a:pt x="3849" y="721"/>
                    </a:cubicBezTo>
                    <a:cubicBezTo>
                      <a:pt x="3853" y="686"/>
                      <a:pt x="3853" y="686"/>
                      <a:pt x="3853" y="686"/>
                    </a:cubicBezTo>
                    <a:cubicBezTo>
                      <a:pt x="3849" y="721"/>
                      <a:pt x="3849" y="721"/>
                      <a:pt x="3849" y="721"/>
                    </a:cubicBezTo>
                    <a:cubicBezTo>
                      <a:pt x="3873" y="723"/>
                      <a:pt x="3873" y="723"/>
                      <a:pt x="3873" y="723"/>
                    </a:cubicBezTo>
                    <a:lnTo>
                      <a:pt x="3838" y="955"/>
                    </a:lnTo>
                    <a:close/>
                    <a:moveTo>
                      <a:pt x="3884" y="671"/>
                    </a:moveTo>
                    <a:cubicBezTo>
                      <a:pt x="3876" y="670"/>
                      <a:pt x="3876" y="670"/>
                      <a:pt x="3876" y="670"/>
                    </a:cubicBezTo>
                    <a:cubicBezTo>
                      <a:pt x="3876" y="670"/>
                      <a:pt x="3876" y="670"/>
                      <a:pt x="3876" y="670"/>
                    </a:cubicBezTo>
                    <a:cubicBezTo>
                      <a:pt x="3855" y="668"/>
                      <a:pt x="3855" y="668"/>
                      <a:pt x="3855" y="668"/>
                    </a:cubicBezTo>
                    <a:cubicBezTo>
                      <a:pt x="3855" y="668"/>
                      <a:pt x="3855" y="668"/>
                      <a:pt x="3855" y="668"/>
                    </a:cubicBezTo>
                    <a:cubicBezTo>
                      <a:pt x="3854" y="668"/>
                      <a:pt x="3854" y="668"/>
                      <a:pt x="3854" y="668"/>
                    </a:cubicBezTo>
                    <a:cubicBezTo>
                      <a:pt x="3861" y="598"/>
                      <a:pt x="3861" y="598"/>
                      <a:pt x="3861" y="598"/>
                    </a:cubicBezTo>
                    <a:cubicBezTo>
                      <a:pt x="3862" y="598"/>
                      <a:pt x="3862" y="598"/>
                      <a:pt x="3862" y="598"/>
                    </a:cubicBezTo>
                    <a:cubicBezTo>
                      <a:pt x="3892" y="601"/>
                      <a:pt x="3892" y="601"/>
                      <a:pt x="3892" y="601"/>
                    </a:cubicBezTo>
                    <a:lnTo>
                      <a:pt x="3884" y="671"/>
                    </a:lnTo>
                    <a:close/>
                    <a:moveTo>
                      <a:pt x="3893" y="548"/>
                    </a:moveTo>
                    <a:cubicBezTo>
                      <a:pt x="3867" y="545"/>
                      <a:pt x="3867" y="545"/>
                      <a:pt x="3867" y="545"/>
                    </a:cubicBezTo>
                    <a:cubicBezTo>
                      <a:pt x="3867" y="545"/>
                      <a:pt x="3867" y="545"/>
                      <a:pt x="3867" y="545"/>
                    </a:cubicBezTo>
                    <a:cubicBezTo>
                      <a:pt x="3885" y="362"/>
                      <a:pt x="3885" y="362"/>
                      <a:pt x="3885" y="362"/>
                    </a:cubicBezTo>
                    <a:cubicBezTo>
                      <a:pt x="3886" y="362"/>
                      <a:pt x="3886" y="362"/>
                      <a:pt x="3886" y="362"/>
                    </a:cubicBezTo>
                    <a:cubicBezTo>
                      <a:pt x="3918" y="366"/>
                      <a:pt x="3918" y="366"/>
                      <a:pt x="3918" y="366"/>
                    </a:cubicBezTo>
                    <a:cubicBezTo>
                      <a:pt x="3918" y="366"/>
                      <a:pt x="3918" y="366"/>
                      <a:pt x="3918" y="366"/>
                    </a:cubicBezTo>
                    <a:cubicBezTo>
                      <a:pt x="3921" y="366"/>
                      <a:pt x="3921" y="366"/>
                      <a:pt x="3921" y="366"/>
                    </a:cubicBezTo>
                    <a:cubicBezTo>
                      <a:pt x="3899" y="548"/>
                      <a:pt x="3899" y="548"/>
                      <a:pt x="3899" y="548"/>
                    </a:cubicBezTo>
                    <a:lnTo>
                      <a:pt x="3893" y="548"/>
                    </a:lnTo>
                    <a:close/>
                    <a:moveTo>
                      <a:pt x="3924" y="940"/>
                    </a:moveTo>
                    <a:cubicBezTo>
                      <a:pt x="3919" y="942"/>
                      <a:pt x="3914" y="944"/>
                      <a:pt x="3908" y="945"/>
                    </a:cubicBezTo>
                    <a:cubicBezTo>
                      <a:pt x="3912" y="897"/>
                      <a:pt x="3912" y="897"/>
                      <a:pt x="3912" y="897"/>
                    </a:cubicBezTo>
                    <a:cubicBezTo>
                      <a:pt x="3920" y="728"/>
                      <a:pt x="3920" y="728"/>
                      <a:pt x="3920" y="728"/>
                    </a:cubicBezTo>
                    <a:cubicBezTo>
                      <a:pt x="3945" y="731"/>
                      <a:pt x="3945" y="731"/>
                      <a:pt x="3945" y="731"/>
                    </a:cubicBezTo>
                    <a:lnTo>
                      <a:pt x="3924" y="940"/>
                    </a:lnTo>
                    <a:close/>
                    <a:moveTo>
                      <a:pt x="3950" y="678"/>
                    </a:moveTo>
                    <a:cubicBezTo>
                      <a:pt x="3948" y="677"/>
                      <a:pt x="3948" y="677"/>
                      <a:pt x="3948" y="677"/>
                    </a:cubicBezTo>
                    <a:cubicBezTo>
                      <a:pt x="3948" y="678"/>
                      <a:pt x="3948" y="678"/>
                      <a:pt x="3948" y="678"/>
                    </a:cubicBezTo>
                    <a:cubicBezTo>
                      <a:pt x="3927" y="675"/>
                      <a:pt x="3927" y="675"/>
                      <a:pt x="3927" y="675"/>
                    </a:cubicBezTo>
                    <a:cubicBezTo>
                      <a:pt x="3927" y="675"/>
                      <a:pt x="3927" y="675"/>
                      <a:pt x="3927" y="675"/>
                    </a:cubicBezTo>
                    <a:cubicBezTo>
                      <a:pt x="3921" y="675"/>
                      <a:pt x="3921" y="675"/>
                      <a:pt x="3921" y="675"/>
                    </a:cubicBezTo>
                    <a:cubicBezTo>
                      <a:pt x="3920" y="675"/>
                      <a:pt x="3920" y="675"/>
                      <a:pt x="3920" y="675"/>
                    </a:cubicBezTo>
                    <a:cubicBezTo>
                      <a:pt x="3920" y="675"/>
                      <a:pt x="3920" y="675"/>
                      <a:pt x="3920" y="675"/>
                    </a:cubicBezTo>
                    <a:cubicBezTo>
                      <a:pt x="3926" y="605"/>
                      <a:pt x="3926" y="605"/>
                      <a:pt x="3926" y="605"/>
                    </a:cubicBezTo>
                    <a:cubicBezTo>
                      <a:pt x="3926" y="605"/>
                      <a:pt x="3926" y="605"/>
                      <a:pt x="3926" y="605"/>
                    </a:cubicBezTo>
                    <a:cubicBezTo>
                      <a:pt x="3927" y="605"/>
                      <a:pt x="3927" y="605"/>
                      <a:pt x="3927" y="605"/>
                    </a:cubicBezTo>
                    <a:cubicBezTo>
                      <a:pt x="3932" y="605"/>
                      <a:pt x="3932" y="605"/>
                      <a:pt x="3932" y="605"/>
                    </a:cubicBezTo>
                    <a:cubicBezTo>
                      <a:pt x="3932" y="605"/>
                      <a:pt x="3932" y="605"/>
                      <a:pt x="3932" y="605"/>
                    </a:cubicBezTo>
                    <a:cubicBezTo>
                      <a:pt x="3956" y="608"/>
                      <a:pt x="3956" y="608"/>
                      <a:pt x="3956" y="608"/>
                    </a:cubicBezTo>
                    <a:cubicBezTo>
                      <a:pt x="3957" y="608"/>
                      <a:pt x="3957" y="608"/>
                      <a:pt x="3957" y="608"/>
                    </a:cubicBezTo>
                    <a:lnTo>
                      <a:pt x="3950" y="678"/>
                    </a:lnTo>
                    <a:close/>
                    <a:moveTo>
                      <a:pt x="3965" y="930"/>
                    </a:moveTo>
                    <a:cubicBezTo>
                      <a:pt x="3966" y="926"/>
                      <a:pt x="3966" y="926"/>
                      <a:pt x="3966" y="926"/>
                    </a:cubicBezTo>
                    <a:cubicBezTo>
                      <a:pt x="3981" y="927"/>
                      <a:pt x="3981" y="927"/>
                      <a:pt x="3981" y="927"/>
                    </a:cubicBezTo>
                    <a:cubicBezTo>
                      <a:pt x="3976" y="928"/>
                      <a:pt x="3971" y="929"/>
                      <a:pt x="3965" y="930"/>
                    </a:cubicBezTo>
                    <a:close/>
                    <a:moveTo>
                      <a:pt x="4779" y="638"/>
                    </a:moveTo>
                    <a:cubicBezTo>
                      <a:pt x="4748" y="638"/>
                      <a:pt x="4722" y="613"/>
                      <a:pt x="4721" y="582"/>
                    </a:cubicBezTo>
                    <a:cubicBezTo>
                      <a:pt x="4721" y="550"/>
                      <a:pt x="4746" y="524"/>
                      <a:pt x="4777" y="524"/>
                    </a:cubicBezTo>
                    <a:cubicBezTo>
                      <a:pt x="4793" y="523"/>
                      <a:pt x="4807" y="529"/>
                      <a:pt x="4817" y="539"/>
                    </a:cubicBezTo>
                    <a:cubicBezTo>
                      <a:pt x="4794" y="561"/>
                      <a:pt x="4794" y="561"/>
                      <a:pt x="4794" y="561"/>
                    </a:cubicBezTo>
                    <a:cubicBezTo>
                      <a:pt x="4778" y="574"/>
                      <a:pt x="4778" y="574"/>
                      <a:pt x="4778" y="574"/>
                    </a:cubicBezTo>
                    <a:cubicBezTo>
                      <a:pt x="4778" y="574"/>
                      <a:pt x="4778" y="574"/>
                      <a:pt x="4778" y="574"/>
                    </a:cubicBezTo>
                    <a:cubicBezTo>
                      <a:pt x="4778" y="574"/>
                      <a:pt x="4778" y="574"/>
                      <a:pt x="4778" y="574"/>
                    </a:cubicBezTo>
                    <a:cubicBezTo>
                      <a:pt x="4778" y="574"/>
                      <a:pt x="4778" y="574"/>
                      <a:pt x="4778" y="574"/>
                    </a:cubicBezTo>
                    <a:cubicBezTo>
                      <a:pt x="4751" y="554"/>
                      <a:pt x="4751" y="554"/>
                      <a:pt x="4751" y="554"/>
                    </a:cubicBezTo>
                    <a:cubicBezTo>
                      <a:pt x="4751" y="554"/>
                      <a:pt x="4751" y="554"/>
                      <a:pt x="4751" y="554"/>
                    </a:cubicBezTo>
                    <a:cubicBezTo>
                      <a:pt x="4751" y="554"/>
                      <a:pt x="4751" y="554"/>
                      <a:pt x="4751" y="554"/>
                    </a:cubicBezTo>
                    <a:cubicBezTo>
                      <a:pt x="4761" y="567"/>
                      <a:pt x="4761" y="567"/>
                      <a:pt x="4761" y="567"/>
                    </a:cubicBezTo>
                    <a:cubicBezTo>
                      <a:pt x="4772" y="581"/>
                      <a:pt x="4772" y="581"/>
                      <a:pt x="4772" y="581"/>
                    </a:cubicBezTo>
                    <a:cubicBezTo>
                      <a:pt x="4772" y="585"/>
                      <a:pt x="4775" y="587"/>
                      <a:pt x="4778" y="587"/>
                    </a:cubicBezTo>
                    <a:cubicBezTo>
                      <a:pt x="4780" y="587"/>
                      <a:pt x="4781" y="587"/>
                      <a:pt x="4783" y="586"/>
                    </a:cubicBezTo>
                    <a:cubicBezTo>
                      <a:pt x="4784" y="585"/>
                      <a:pt x="4785" y="583"/>
                      <a:pt x="4785" y="581"/>
                    </a:cubicBezTo>
                    <a:cubicBezTo>
                      <a:pt x="4785" y="581"/>
                      <a:pt x="4785" y="581"/>
                      <a:pt x="4785" y="581"/>
                    </a:cubicBezTo>
                    <a:cubicBezTo>
                      <a:pt x="4785" y="581"/>
                      <a:pt x="4785" y="580"/>
                      <a:pt x="4785" y="580"/>
                    </a:cubicBezTo>
                    <a:cubicBezTo>
                      <a:pt x="4799" y="562"/>
                      <a:pt x="4799" y="562"/>
                      <a:pt x="4799" y="562"/>
                    </a:cubicBezTo>
                    <a:cubicBezTo>
                      <a:pt x="4818" y="539"/>
                      <a:pt x="4818" y="539"/>
                      <a:pt x="4818" y="539"/>
                    </a:cubicBezTo>
                    <a:cubicBezTo>
                      <a:pt x="4828" y="550"/>
                      <a:pt x="4835" y="564"/>
                      <a:pt x="4835" y="580"/>
                    </a:cubicBezTo>
                    <a:cubicBezTo>
                      <a:pt x="4836" y="611"/>
                      <a:pt x="4811" y="638"/>
                      <a:pt x="4779" y="638"/>
                    </a:cubicBezTo>
                    <a:close/>
                    <a:moveTo>
                      <a:pt x="5431" y="729"/>
                    </a:moveTo>
                    <a:cubicBezTo>
                      <a:pt x="5466" y="729"/>
                      <a:pt x="5466" y="729"/>
                      <a:pt x="5466" y="729"/>
                    </a:cubicBezTo>
                    <a:cubicBezTo>
                      <a:pt x="5466" y="761"/>
                      <a:pt x="5466" y="761"/>
                      <a:pt x="5466" y="761"/>
                    </a:cubicBezTo>
                    <a:cubicBezTo>
                      <a:pt x="5431" y="761"/>
                      <a:pt x="5431" y="761"/>
                      <a:pt x="5431" y="761"/>
                    </a:cubicBezTo>
                    <a:lnTo>
                      <a:pt x="5431" y="729"/>
                    </a:lnTo>
                    <a:close/>
                    <a:moveTo>
                      <a:pt x="5431" y="779"/>
                    </a:moveTo>
                    <a:cubicBezTo>
                      <a:pt x="5466" y="779"/>
                      <a:pt x="5466" y="779"/>
                      <a:pt x="5466" y="779"/>
                    </a:cubicBezTo>
                    <a:cubicBezTo>
                      <a:pt x="5466" y="829"/>
                      <a:pt x="5466" y="829"/>
                      <a:pt x="5466" y="829"/>
                    </a:cubicBezTo>
                    <a:cubicBezTo>
                      <a:pt x="5431" y="829"/>
                      <a:pt x="5431" y="829"/>
                      <a:pt x="5431" y="829"/>
                    </a:cubicBezTo>
                    <a:lnTo>
                      <a:pt x="5431" y="779"/>
                    </a:lnTo>
                    <a:close/>
                    <a:moveTo>
                      <a:pt x="5343" y="729"/>
                    </a:moveTo>
                    <a:cubicBezTo>
                      <a:pt x="5378" y="729"/>
                      <a:pt x="5378" y="729"/>
                      <a:pt x="5378" y="729"/>
                    </a:cubicBezTo>
                    <a:cubicBezTo>
                      <a:pt x="5378" y="761"/>
                      <a:pt x="5378" y="761"/>
                      <a:pt x="5378" y="761"/>
                    </a:cubicBezTo>
                    <a:cubicBezTo>
                      <a:pt x="5343" y="761"/>
                      <a:pt x="5343" y="761"/>
                      <a:pt x="5343" y="761"/>
                    </a:cubicBezTo>
                    <a:lnTo>
                      <a:pt x="5343" y="729"/>
                    </a:lnTo>
                    <a:close/>
                    <a:moveTo>
                      <a:pt x="5343" y="779"/>
                    </a:moveTo>
                    <a:cubicBezTo>
                      <a:pt x="5378" y="779"/>
                      <a:pt x="5378" y="779"/>
                      <a:pt x="5378" y="779"/>
                    </a:cubicBezTo>
                    <a:cubicBezTo>
                      <a:pt x="5378" y="829"/>
                      <a:pt x="5378" y="829"/>
                      <a:pt x="5378" y="829"/>
                    </a:cubicBezTo>
                    <a:cubicBezTo>
                      <a:pt x="5343" y="829"/>
                      <a:pt x="5343" y="829"/>
                      <a:pt x="5343" y="829"/>
                    </a:cubicBezTo>
                    <a:lnTo>
                      <a:pt x="5343" y="779"/>
                    </a:lnTo>
                    <a:close/>
                    <a:moveTo>
                      <a:pt x="5255" y="728"/>
                    </a:moveTo>
                    <a:cubicBezTo>
                      <a:pt x="5291" y="729"/>
                      <a:pt x="5291" y="729"/>
                      <a:pt x="5291" y="729"/>
                    </a:cubicBezTo>
                    <a:cubicBezTo>
                      <a:pt x="5291" y="761"/>
                      <a:pt x="5291" y="761"/>
                      <a:pt x="5291" y="761"/>
                    </a:cubicBezTo>
                    <a:cubicBezTo>
                      <a:pt x="5255" y="760"/>
                      <a:pt x="5255" y="760"/>
                      <a:pt x="5255" y="760"/>
                    </a:cubicBezTo>
                    <a:lnTo>
                      <a:pt x="5255" y="728"/>
                    </a:lnTo>
                    <a:close/>
                    <a:moveTo>
                      <a:pt x="5255" y="779"/>
                    </a:moveTo>
                    <a:cubicBezTo>
                      <a:pt x="5291" y="779"/>
                      <a:pt x="5291" y="779"/>
                      <a:pt x="5291" y="779"/>
                    </a:cubicBezTo>
                    <a:cubicBezTo>
                      <a:pt x="5291" y="829"/>
                      <a:pt x="5291" y="829"/>
                      <a:pt x="5291" y="829"/>
                    </a:cubicBezTo>
                    <a:cubicBezTo>
                      <a:pt x="5255" y="829"/>
                      <a:pt x="5255" y="829"/>
                      <a:pt x="5255" y="829"/>
                    </a:cubicBezTo>
                    <a:lnTo>
                      <a:pt x="5255" y="779"/>
                    </a:lnTo>
                    <a:close/>
                    <a:moveTo>
                      <a:pt x="5167" y="728"/>
                    </a:moveTo>
                    <a:cubicBezTo>
                      <a:pt x="5203" y="728"/>
                      <a:pt x="5203" y="728"/>
                      <a:pt x="5203" y="728"/>
                    </a:cubicBezTo>
                    <a:cubicBezTo>
                      <a:pt x="5203" y="760"/>
                      <a:pt x="5203" y="760"/>
                      <a:pt x="5203" y="760"/>
                    </a:cubicBezTo>
                    <a:cubicBezTo>
                      <a:pt x="5167" y="760"/>
                      <a:pt x="5167" y="760"/>
                      <a:pt x="5167" y="760"/>
                    </a:cubicBezTo>
                    <a:lnTo>
                      <a:pt x="5167" y="728"/>
                    </a:lnTo>
                    <a:close/>
                    <a:moveTo>
                      <a:pt x="5167" y="778"/>
                    </a:moveTo>
                    <a:cubicBezTo>
                      <a:pt x="5203" y="778"/>
                      <a:pt x="5203" y="778"/>
                      <a:pt x="5203" y="778"/>
                    </a:cubicBezTo>
                    <a:cubicBezTo>
                      <a:pt x="5203" y="829"/>
                      <a:pt x="5203" y="829"/>
                      <a:pt x="5203" y="829"/>
                    </a:cubicBezTo>
                    <a:cubicBezTo>
                      <a:pt x="5167" y="829"/>
                      <a:pt x="5167" y="829"/>
                      <a:pt x="5167" y="829"/>
                    </a:cubicBezTo>
                    <a:lnTo>
                      <a:pt x="5167" y="778"/>
                    </a:lnTo>
                    <a:close/>
                    <a:moveTo>
                      <a:pt x="5216" y="938"/>
                    </a:moveTo>
                    <a:cubicBezTo>
                      <a:pt x="5216" y="940"/>
                      <a:pt x="5216" y="941"/>
                      <a:pt x="5216" y="942"/>
                    </a:cubicBezTo>
                    <a:cubicBezTo>
                      <a:pt x="5214" y="943"/>
                      <a:pt x="5212" y="944"/>
                      <a:pt x="5209" y="945"/>
                    </a:cubicBezTo>
                    <a:cubicBezTo>
                      <a:pt x="5166" y="945"/>
                      <a:pt x="5166" y="945"/>
                      <a:pt x="5166" y="945"/>
                    </a:cubicBezTo>
                    <a:cubicBezTo>
                      <a:pt x="5166" y="943"/>
                      <a:pt x="5166" y="941"/>
                      <a:pt x="5166" y="938"/>
                    </a:cubicBezTo>
                    <a:cubicBezTo>
                      <a:pt x="5166" y="875"/>
                      <a:pt x="5166" y="875"/>
                      <a:pt x="5166" y="875"/>
                    </a:cubicBezTo>
                    <a:cubicBezTo>
                      <a:pt x="5166" y="860"/>
                      <a:pt x="5177" y="847"/>
                      <a:pt x="5191" y="847"/>
                    </a:cubicBezTo>
                    <a:cubicBezTo>
                      <a:pt x="5205" y="847"/>
                      <a:pt x="5216" y="860"/>
                      <a:pt x="5216" y="875"/>
                    </a:cubicBezTo>
                    <a:lnTo>
                      <a:pt x="5216" y="938"/>
                    </a:lnTo>
                    <a:close/>
                    <a:moveTo>
                      <a:pt x="5304" y="903"/>
                    </a:moveTo>
                    <a:cubicBezTo>
                      <a:pt x="5287" y="909"/>
                      <a:pt x="5270" y="916"/>
                      <a:pt x="5254" y="923"/>
                    </a:cubicBezTo>
                    <a:cubicBezTo>
                      <a:pt x="5254" y="876"/>
                      <a:pt x="5254" y="876"/>
                      <a:pt x="5254" y="876"/>
                    </a:cubicBezTo>
                    <a:cubicBezTo>
                      <a:pt x="5254" y="860"/>
                      <a:pt x="5265" y="847"/>
                      <a:pt x="5279" y="847"/>
                    </a:cubicBezTo>
                    <a:cubicBezTo>
                      <a:pt x="5293" y="847"/>
                      <a:pt x="5304" y="860"/>
                      <a:pt x="5304" y="876"/>
                    </a:cubicBezTo>
                    <a:lnTo>
                      <a:pt x="5304" y="903"/>
                    </a:lnTo>
                    <a:close/>
                    <a:moveTo>
                      <a:pt x="5392" y="881"/>
                    </a:moveTo>
                    <a:cubicBezTo>
                      <a:pt x="5375" y="884"/>
                      <a:pt x="5358" y="888"/>
                      <a:pt x="5342" y="892"/>
                    </a:cubicBezTo>
                    <a:cubicBezTo>
                      <a:pt x="5342" y="876"/>
                      <a:pt x="5342" y="876"/>
                      <a:pt x="5342" y="876"/>
                    </a:cubicBezTo>
                    <a:cubicBezTo>
                      <a:pt x="5342" y="860"/>
                      <a:pt x="5353" y="847"/>
                      <a:pt x="5367" y="847"/>
                    </a:cubicBezTo>
                    <a:cubicBezTo>
                      <a:pt x="5381" y="847"/>
                      <a:pt x="5392" y="860"/>
                      <a:pt x="5392" y="876"/>
                    </a:cubicBezTo>
                    <a:lnTo>
                      <a:pt x="5392" y="881"/>
                    </a:lnTo>
                    <a:close/>
                    <a:moveTo>
                      <a:pt x="5430" y="876"/>
                    </a:moveTo>
                    <a:cubicBezTo>
                      <a:pt x="5430" y="861"/>
                      <a:pt x="5441" y="849"/>
                      <a:pt x="5455" y="849"/>
                    </a:cubicBezTo>
                    <a:cubicBezTo>
                      <a:pt x="5468" y="849"/>
                      <a:pt x="5478" y="860"/>
                      <a:pt x="5480" y="874"/>
                    </a:cubicBezTo>
                    <a:cubicBezTo>
                      <a:pt x="5463" y="874"/>
                      <a:pt x="5446" y="875"/>
                      <a:pt x="5430" y="876"/>
                    </a:cubicBezTo>
                    <a:close/>
                    <a:moveTo>
                      <a:pt x="5519" y="779"/>
                    </a:moveTo>
                    <a:cubicBezTo>
                      <a:pt x="5554" y="779"/>
                      <a:pt x="5554" y="779"/>
                      <a:pt x="5554" y="779"/>
                    </a:cubicBezTo>
                    <a:cubicBezTo>
                      <a:pt x="5554" y="829"/>
                      <a:pt x="5554" y="829"/>
                      <a:pt x="5554" y="829"/>
                    </a:cubicBezTo>
                    <a:cubicBezTo>
                      <a:pt x="5519" y="829"/>
                      <a:pt x="5519" y="829"/>
                      <a:pt x="5519" y="829"/>
                    </a:cubicBezTo>
                    <a:lnTo>
                      <a:pt x="5519" y="779"/>
                    </a:lnTo>
                    <a:close/>
                    <a:moveTo>
                      <a:pt x="5568" y="879"/>
                    </a:moveTo>
                    <a:cubicBezTo>
                      <a:pt x="5552" y="877"/>
                      <a:pt x="5535" y="875"/>
                      <a:pt x="5518" y="874"/>
                    </a:cubicBezTo>
                    <a:cubicBezTo>
                      <a:pt x="5518" y="874"/>
                      <a:pt x="5518" y="874"/>
                      <a:pt x="5518" y="874"/>
                    </a:cubicBezTo>
                    <a:cubicBezTo>
                      <a:pt x="5518" y="858"/>
                      <a:pt x="5529" y="845"/>
                      <a:pt x="5543" y="845"/>
                    </a:cubicBezTo>
                    <a:cubicBezTo>
                      <a:pt x="5553" y="845"/>
                      <a:pt x="5562" y="852"/>
                      <a:pt x="5566" y="862"/>
                    </a:cubicBezTo>
                    <a:cubicBezTo>
                      <a:pt x="5567" y="866"/>
                      <a:pt x="5568" y="870"/>
                      <a:pt x="5568" y="874"/>
                    </a:cubicBezTo>
                    <a:lnTo>
                      <a:pt x="5568" y="879"/>
                    </a:lnTo>
                    <a:close/>
                    <a:moveTo>
                      <a:pt x="5830" y="989"/>
                    </a:moveTo>
                    <a:cubicBezTo>
                      <a:pt x="5782" y="953"/>
                      <a:pt x="5730" y="925"/>
                      <a:pt x="5673" y="905"/>
                    </a:cubicBezTo>
                    <a:cubicBezTo>
                      <a:pt x="5673" y="722"/>
                      <a:pt x="5673" y="722"/>
                      <a:pt x="5673" y="722"/>
                    </a:cubicBezTo>
                    <a:cubicBezTo>
                      <a:pt x="5673" y="670"/>
                      <a:pt x="5709" y="628"/>
                      <a:pt x="5752" y="628"/>
                    </a:cubicBezTo>
                    <a:cubicBezTo>
                      <a:pt x="5753" y="628"/>
                      <a:pt x="5754" y="628"/>
                      <a:pt x="5754" y="628"/>
                    </a:cubicBezTo>
                    <a:cubicBezTo>
                      <a:pt x="5797" y="629"/>
                      <a:pt x="5831" y="671"/>
                      <a:pt x="5831" y="722"/>
                    </a:cubicBezTo>
                    <a:lnTo>
                      <a:pt x="5830" y="989"/>
                    </a:lnTo>
                    <a:close/>
                    <a:moveTo>
                      <a:pt x="5952" y="782"/>
                    </a:moveTo>
                    <a:cubicBezTo>
                      <a:pt x="5987" y="782"/>
                      <a:pt x="5987" y="782"/>
                      <a:pt x="5987" y="782"/>
                    </a:cubicBezTo>
                    <a:cubicBezTo>
                      <a:pt x="5987" y="832"/>
                      <a:pt x="5987" y="832"/>
                      <a:pt x="5987" y="832"/>
                    </a:cubicBezTo>
                    <a:cubicBezTo>
                      <a:pt x="5952" y="832"/>
                      <a:pt x="5952" y="832"/>
                      <a:pt x="5952" y="832"/>
                    </a:cubicBezTo>
                    <a:lnTo>
                      <a:pt x="5952" y="782"/>
                    </a:lnTo>
                    <a:close/>
                    <a:moveTo>
                      <a:pt x="5880" y="1031"/>
                    </a:moveTo>
                    <a:cubicBezTo>
                      <a:pt x="5876" y="1028"/>
                      <a:pt x="5873" y="1025"/>
                      <a:pt x="5869" y="1022"/>
                    </a:cubicBezTo>
                    <a:cubicBezTo>
                      <a:pt x="5940" y="989"/>
                      <a:pt x="5940" y="989"/>
                      <a:pt x="5940" y="989"/>
                    </a:cubicBezTo>
                    <a:cubicBezTo>
                      <a:pt x="5919" y="1002"/>
                      <a:pt x="5899" y="1016"/>
                      <a:pt x="5880" y="1031"/>
                    </a:cubicBezTo>
                    <a:close/>
                    <a:moveTo>
                      <a:pt x="5988" y="940"/>
                    </a:moveTo>
                    <a:cubicBezTo>
                      <a:pt x="5988" y="942"/>
                      <a:pt x="5988" y="945"/>
                      <a:pt x="5987" y="947"/>
                    </a:cubicBezTo>
                    <a:cubicBezTo>
                      <a:pt x="5938" y="947"/>
                      <a:pt x="5938" y="947"/>
                      <a:pt x="5938" y="947"/>
                    </a:cubicBezTo>
                    <a:cubicBezTo>
                      <a:pt x="5938" y="944"/>
                      <a:pt x="5937" y="942"/>
                      <a:pt x="5937" y="940"/>
                    </a:cubicBezTo>
                    <a:cubicBezTo>
                      <a:pt x="5937" y="877"/>
                      <a:pt x="5937" y="877"/>
                      <a:pt x="5937" y="877"/>
                    </a:cubicBezTo>
                    <a:cubicBezTo>
                      <a:pt x="5937" y="861"/>
                      <a:pt x="5949" y="848"/>
                      <a:pt x="5963" y="848"/>
                    </a:cubicBezTo>
                    <a:cubicBezTo>
                      <a:pt x="5977" y="848"/>
                      <a:pt x="5988" y="861"/>
                      <a:pt x="5988" y="877"/>
                    </a:cubicBezTo>
                    <a:lnTo>
                      <a:pt x="5988" y="940"/>
                    </a:lnTo>
                    <a:close/>
                    <a:moveTo>
                      <a:pt x="6303" y="732"/>
                    </a:moveTo>
                    <a:cubicBezTo>
                      <a:pt x="6339" y="732"/>
                      <a:pt x="6339" y="732"/>
                      <a:pt x="6339" y="732"/>
                    </a:cubicBezTo>
                    <a:cubicBezTo>
                      <a:pt x="6339" y="764"/>
                      <a:pt x="6339" y="764"/>
                      <a:pt x="6339" y="764"/>
                    </a:cubicBezTo>
                    <a:cubicBezTo>
                      <a:pt x="6303" y="764"/>
                      <a:pt x="6303" y="764"/>
                      <a:pt x="6303" y="764"/>
                    </a:cubicBezTo>
                    <a:lnTo>
                      <a:pt x="6303" y="732"/>
                    </a:lnTo>
                    <a:close/>
                    <a:moveTo>
                      <a:pt x="6303" y="782"/>
                    </a:moveTo>
                    <a:cubicBezTo>
                      <a:pt x="6339" y="782"/>
                      <a:pt x="6339" y="782"/>
                      <a:pt x="6339" y="782"/>
                    </a:cubicBezTo>
                    <a:cubicBezTo>
                      <a:pt x="6339" y="833"/>
                      <a:pt x="6339" y="833"/>
                      <a:pt x="6339" y="833"/>
                    </a:cubicBezTo>
                    <a:cubicBezTo>
                      <a:pt x="6303" y="832"/>
                      <a:pt x="6303" y="832"/>
                      <a:pt x="6303" y="832"/>
                    </a:cubicBezTo>
                    <a:lnTo>
                      <a:pt x="6303" y="782"/>
                    </a:lnTo>
                    <a:close/>
                    <a:moveTo>
                      <a:pt x="6215" y="732"/>
                    </a:moveTo>
                    <a:cubicBezTo>
                      <a:pt x="6251" y="732"/>
                      <a:pt x="6251" y="732"/>
                      <a:pt x="6251" y="732"/>
                    </a:cubicBezTo>
                    <a:cubicBezTo>
                      <a:pt x="6251" y="764"/>
                      <a:pt x="6251" y="764"/>
                      <a:pt x="6251" y="764"/>
                    </a:cubicBezTo>
                    <a:cubicBezTo>
                      <a:pt x="6215" y="764"/>
                      <a:pt x="6215" y="764"/>
                      <a:pt x="6215" y="764"/>
                    </a:cubicBezTo>
                    <a:lnTo>
                      <a:pt x="6215" y="732"/>
                    </a:lnTo>
                    <a:close/>
                    <a:moveTo>
                      <a:pt x="6215" y="782"/>
                    </a:moveTo>
                    <a:cubicBezTo>
                      <a:pt x="6251" y="782"/>
                      <a:pt x="6251" y="782"/>
                      <a:pt x="6251" y="782"/>
                    </a:cubicBezTo>
                    <a:cubicBezTo>
                      <a:pt x="6251" y="832"/>
                      <a:pt x="6251" y="832"/>
                      <a:pt x="6251" y="832"/>
                    </a:cubicBezTo>
                    <a:cubicBezTo>
                      <a:pt x="6215" y="832"/>
                      <a:pt x="6215" y="832"/>
                      <a:pt x="6215" y="832"/>
                    </a:cubicBezTo>
                    <a:lnTo>
                      <a:pt x="6215" y="782"/>
                    </a:lnTo>
                    <a:close/>
                    <a:moveTo>
                      <a:pt x="6128" y="732"/>
                    </a:moveTo>
                    <a:cubicBezTo>
                      <a:pt x="6163" y="732"/>
                      <a:pt x="6163" y="732"/>
                      <a:pt x="6163" y="732"/>
                    </a:cubicBezTo>
                    <a:cubicBezTo>
                      <a:pt x="6163" y="764"/>
                      <a:pt x="6163" y="764"/>
                      <a:pt x="6163" y="764"/>
                    </a:cubicBezTo>
                    <a:cubicBezTo>
                      <a:pt x="6127" y="764"/>
                      <a:pt x="6127" y="764"/>
                      <a:pt x="6127" y="764"/>
                    </a:cubicBezTo>
                    <a:lnTo>
                      <a:pt x="6128" y="732"/>
                    </a:lnTo>
                    <a:close/>
                    <a:moveTo>
                      <a:pt x="6127" y="782"/>
                    </a:moveTo>
                    <a:cubicBezTo>
                      <a:pt x="6163" y="782"/>
                      <a:pt x="6163" y="782"/>
                      <a:pt x="6163" y="782"/>
                    </a:cubicBezTo>
                    <a:cubicBezTo>
                      <a:pt x="6163" y="832"/>
                      <a:pt x="6163" y="832"/>
                      <a:pt x="6163" y="832"/>
                    </a:cubicBezTo>
                    <a:cubicBezTo>
                      <a:pt x="6127" y="832"/>
                      <a:pt x="6127" y="832"/>
                      <a:pt x="6127" y="832"/>
                    </a:cubicBezTo>
                    <a:lnTo>
                      <a:pt x="6127" y="782"/>
                    </a:lnTo>
                    <a:close/>
                    <a:moveTo>
                      <a:pt x="6040" y="732"/>
                    </a:moveTo>
                    <a:cubicBezTo>
                      <a:pt x="6075" y="732"/>
                      <a:pt x="6075" y="732"/>
                      <a:pt x="6075" y="732"/>
                    </a:cubicBezTo>
                    <a:cubicBezTo>
                      <a:pt x="6075" y="764"/>
                      <a:pt x="6075" y="764"/>
                      <a:pt x="6075" y="764"/>
                    </a:cubicBezTo>
                    <a:cubicBezTo>
                      <a:pt x="6040" y="764"/>
                      <a:pt x="6040" y="764"/>
                      <a:pt x="6040" y="764"/>
                    </a:cubicBezTo>
                    <a:lnTo>
                      <a:pt x="6040" y="732"/>
                    </a:lnTo>
                    <a:close/>
                    <a:moveTo>
                      <a:pt x="6040" y="782"/>
                    </a:moveTo>
                    <a:cubicBezTo>
                      <a:pt x="6075" y="782"/>
                      <a:pt x="6075" y="782"/>
                      <a:pt x="6075" y="782"/>
                    </a:cubicBezTo>
                    <a:cubicBezTo>
                      <a:pt x="6075" y="832"/>
                      <a:pt x="6075" y="832"/>
                      <a:pt x="6075" y="832"/>
                    </a:cubicBezTo>
                    <a:cubicBezTo>
                      <a:pt x="6040" y="832"/>
                      <a:pt x="6040" y="832"/>
                      <a:pt x="6040" y="832"/>
                    </a:cubicBezTo>
                    <a:lnTo>
                      <a:pt x="6040" y="782"/>
                    </a:lnTo>
                    <a:close/>
                    <a:moveTo>
                      <a:pt x="6076" y="937"/>
                    </a:moveTo>
                    <a:cubicBezTo>
                      <a:pt x="6059" y="940"/>
                      <a:pt x="6042" y="945"/>
                      <a:pt x="6026" y="951"/>
                    </a:cubicBezTo>
                    <a:cubicBezTo>
                      <a:pt x="6026" y="948"/>
                      <a:pt x="6025" y="946"/>
                      <a:pt x="6025" y="944"/>
                    </a:cubicBezTo>
                    <a:cubicBezTo>
                      <a:pt x="6025" y="881"/>
                      <a:pt x="6025" y="881"/>
                      <a:pt x="6025" y="881"/>
                    </a:cubicBezTo>
                    <a:cubicBezTo>
                      <a:pt x="6025" y="865"/>
                      <a:pt x="6037" y="853"/>
                      <a:pt x="6051" y="853"/>
                    </a:cubicBezTo>
                    <a:cubicBezTo>
                      <a:pt x="6065" y="853"/>
                      <a:pt x="6076" y="865"/>
                      <a:pt x="6076" y="881"/>
                    </a:cubicBezTo>
                    <a:lnTo>
                      <a:pt x="6076" y="937"/>
                    </a:lnTo>
                    <a:close/>
                    <a:moveTo>
                      <a:pt x="6164" y="926"/>
                    </a:moveTo>
                    <a:cubicBezTo>
                      <a:pt x="6147" y="927"/>
                      <a:pt x="6130" y="928"/>
                      <a:pt x="6113" y="930"/>
                    </a:cubicBezTo>
                    <a:cubicBezTo>
                      <a:pt x="6113" y="879"/>
                      <a:pt x="6113" y="879"/>
                      <a:pt x="6113" y="879"/>
                    </a:cubicBezTo>
                    <a:cubicBezTo>
                      <a:pt x="6113" y="863"/>
                      <a:pt x="6125" y="851"/>
                      <a:pt x="6139" y="851"/>
                    </a:cubicBezTo>
                    <a:cubicBezTo>
                      <a:pt x="6153" y="851"/>
                      <a:pt x="6164" y="863"/>
                      <a:pt x="6164" y="879"/>
                    </a:cubicBezTo>
                    <a:lnTo>
                      <a:pt x="6164" y="926"/>
                    </a:lnTo>
                    <a:close/>
                    <a:moveTo>
                      <a:pt x="6252" y="932"/>
                    </a:moveTo>
                    <a:cubicBezTo>
                      <a:pt x="6235" y="930"/>
                      <a:pt x="6219" y="928"/>
                      <a:pt x="6201" y="927"/>
                    </a:cubicBezTo>
                    <a:cubicBezTo>
                      <a:pt x="6201" y="879"/>
                      <a:pt x="6201" y="879"/>
                      <a:pt x="6201" y="879"/>
                    </a:cubicBezTo>
                    <a:cubicBezTo>
                      <a:pt x="6202" y="864"/>
                      <a:pt x="6213" y="851"/>
                      <a:pt x="6227" y="851"/>
                    </a:cubicBezTo>
                    <a:cubicBezTo>
                      <a:pt x="6241" y="851"/>
                      <a:pt x="6252" y="864"/>
                      <a:pt x="6252" y="879"/>
                    </a:cubicBezTo>
                    <a:lnTo>
                      <a:pt x="6252" y="932"/>
                    </a:lnTo>
                    <a:close/>
                    <a:moveTo>
                      <a:pt x="6340" y="942"/>
                    </a:moveTo>
                    <a:cubicBezTo>
                      <a:pt x="6340" y="945"/>
                      <a:pt x="6340" y="947"/>
                      <a:pt x="6339" y="949"/>
                    </a:cubicBezTo>
                    <a:cubicBezTo>
                      <a:pt x="6322" y="949"/>
                      <a:pt x="6322" y="949"/>
                      <a:pt x="6322" y="949"/>
                    </a:cubicBezTo>
                    <a:cubicBezTo>
                      <a:pt x="6311" y="946"/>
                      <a:pt x="6300" y="943"/>
                      <a:pt x="6289" y="940"/>
                    </a:cubicBezTo>
                    <a:cubicBezTo>
                      <a:pt x="6290" y="879"/>
                      <a:pt x="6290" y="879"/>
                      <a:pt x="6290" y="879"/>
                    </a:cubicBezTo>
                    <a:cubicBezTo>
                      <a:pt x="6290" y="864"/>
                      <a:pt x="6301" y="851"/>
                      <a:pt x="6315" y="851"/>
                    </a:cubicBezTo>
                    <a:cubicBezTo>
                      <a:pt x="6329" y="851"/>
                      <a:pt x="6340" y="864"/>
                      <a:pt x="6340" y="879"/>
                    </a:cubicBezTo>
                    <a:lnTo>
                      <a:pt x="6340" y="942"/>
                    </a:ln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555625" y="3208338"/>
                <a:ext cx="3175" cy="1588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858838" y="3041650"/>
                <a:ext cx="14288" cy="22225"/>
              </a:xfrm>
              <a:custGeom>
                <a:rect b="b" l="l" r="r" t="t"/>
                <a:pathLst>
                  <a:path extrusionOk="0" h="11" w="8">
                    <a:moveTo>
                      <a:pt x="6" y="3"/>
                    </a:move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0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7" y="6"/>
                      <a:pt x="6" y="3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554038" y="3209925"/>
                <a:ext cx="6350" cy="4763"/>
              </a:xfrm>
              <a:custGeom>
                <a:rect b="b" l="l" r="r" t="t"/>
                <a:pathLst>
                  <a:path extrusionOk="0" h="2" w="3">
                    <a:moveTo>
                      <a:pt x="3" y="1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555625" y="3214688"/>
                <a:ext cx="3175" cy="1588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860425" y="3084513"/>
                <a:ext cx="15875" cy="12700"/>
              </a:xfrm>
              <a:custGeom>
                <a:rect b="b" l="l" r="r" t="t"/>
                <a:pathLst>
                  <a:path extrusionOk="0" h="7" w="8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6" y="7"/>
                      <a:pt x="8" y="5"/>
                      <a:pt x="8" y="4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866775" y="3097213"/>
                <a:ext cx="3175" cy="4763"/>
              </a:xfrm>
              <a:prstGeom prst="ellipse">
                <a:avLst/>
              </a:pr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860425" y="3063875"/>
                <a:ext cx="12700" cy="15875"/>
              </a:xfrm>
              <a:custGeom>
                <a:rect b="b" l="l" r="r" t="t"/>
                <a:pathLst>
                  <a:path extrusionOk="0" h="9" w="7">
                    <a:moveTo>
                      <a:pt x="7" y="6"/>
                    </a:moveTo>
                    <a:cubicBezTo>
                      <a:pt x="7" y="4"/>
                      <a:pt x="6" y="2"/>
                      <a:pt x="4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2" y="2"/>
                      <a:pt x="0" y="4"/>
                      <a:pt x="0" y="6"/>
                    </a:cubicBezTo>
                    <a:cubicBezTo>
                      <a:pt x="0" y="7"/>
                      <a:pt x="1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6" y="9"/>
                      <a:pt x="7" y="7"/>
                      <a:pt x="7" y="6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866775" y="3079750"/>
                <a:ext cx="3175" cy="4763"/>
              </a:xfrm>
              <a:custGeom>
                <a:rect b="b" l="l" r="r" t="t"/>
                <a:pathLst>
                  <a:path extrusionOk="0" h="2" w="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184150" y="2844800"/>
                <a:ext cx="1588" cy="317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555625" y="3200400"/>
                <a:ext cx="3175" cy="1588"/>
              </a:xfrm>
              <a:prstGeom prst="ellipse">
                <a:avLst/>
              </a:pr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179388" y="2820988"/>
                <a:ext cx="9525" cy="12700"/>
              </a:xfrm>
              <a:custGeom>
                <a:rect b="b" l="l" r="r" t="t"/>
                <a:pathLst>
                  <a:path extrusionOk="0" h="7" w="5">
                    <a:moveTo>
                      <a:pt x="2" y="0"/>
                    </a:moveTo>
                    <a:cubicBezTo>
                      <a:pt x="2" y="0"/>
                      <a:pt x="0" y="7"/>
                      <a:pt x="2" y="7"/>
                    </a:cubicBezTo>
                    <a:cubicBezTo>
                      <a:pt x="5" y="7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1419225" y="3038475"/>
                <a:ext cx="15875" cy="20638"/>
              </a:xfrm>
              <a:custGeom>
                <a:rect b="b" l="l" r="r" t="t"/>
                <a:pathLst>
                  <a:path extrusionOk="0" h="11" w="9">
                    <a:moveTo>
                      <a:pt x="7" y="3"/>
                    </a:moveTo>
                    <a:cubicBezTo>
                      <a:pt x="6" y="1"/>
                      <a:pt x="5" y="0"/>
                      <a:pt x="5" y="0"/>
                    </a:cubicBezTo>
                    <a:cubicBezTo>
                      <a:pt x="5" y="0"/>
                      <a:pt x="0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9" y="11"/>
                      <a:pt x="8" y="6"/>
                      <a:pt x="7" y="3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184150" y="2833688"/>
                <a:ext cx="1588" cy="4763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554038" y="3192463"/>
                <a:ext cx="7938" cy="7938"/>
              </a:xfrm>
              <a:custGeom>
                <a:rect b="b" l="l" r="r" t="t"/>
                <a:pathLst>
                  <a:path extrusionOk="0" h="4" w="4">
                    <a:moveTo>
                      <a:pt x="2" y="0"/>
                    </a:moveTo>
                    <a:cubicBezTo>
                      <a:pt x="2" y="0"/>
                      <a:pt x="0" y="4"/>
                      <a:pt x="2" y="4"/>
                    </a:cubicBezTo>
                    <a:cubicBezTo>
                      <a:pt x="4" y="4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179388" y="2847975"/>
                <a:ext cx="9525" cy="11113"/>
              </a:xfrm>
              <a:custGeom>
                <a:rect b="b" l="l" r="r" t="t"/>
                <a:pathLst>
                  <a:path extrusionOk="0" h="6" w="5">
                    <a:moveTo>
                      <a:pt x="3" y="5"/>
                    </a:move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179388" y="2838450"/>
                <a:ext cx="9525" cy="6350"/>
              </a:xfrm>
              <a:custGeom>
                <a:rect b="b" l="l" r="r" t="t"/>
                <a:pathLst>
                  <a:path extrusionOk="0" h="4" w="5">
                    <a:moveTo>
                      <a:pt x="5" y="2"/>
                    </a:move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3"/>
                      <a:pt x="5" y="2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555625" y="3201988"/>
                <a:ext cx="4763" cy="6350"/>
              </a:xfrm>
              <a:custGeom>
                <a:rect b="b" l="l" r="r" t="t"/>
                <a:pathLst>
                  <a:path extrusionOk="0" h="3" w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2105025" y="2825750"/>
                <a:ext cx="7938" cy="7938"/>
              </a:xfrm>
              <a:custGeom>
                <a:rect b="b" l="l" r="r" t="t"/>
                <a:pathLst>
                  <a:path extrusionOk="0" h="4" w="4">
                    <a:moveTo>
                      <a:pt x="4" y="2"/>
                    </a:move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2106613" y="2822575"/>
                <a:ext cx="3175" cy="3175"/>
              </a:xfrm>
              <a:prstGeom prst="ellipse">
                <a:avLst/>
              </a:pr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2103438" y="2809875"/>
                <a:ext cx="11113" cy="12700"/>
              </a:xfrm>
              <a:custGeom>
                <a:rect b="b" l="l" r="r" t="t"/>
                <a:pathLst>
                  <a:path extrusionOk="0" h="7" w="6">
                    <a:moveTo>
                      <a:pt x="3" y="0"/>
                    </a:moveTo>
                    <a:cubicBezTo>
                      <a:pt x="3" y="0"/>
                      <a:pt x="0" y="7"/>
                      <a:pt x="3" y="7"/>
                    </a:cubicBezTo>
                    <a:cubicBezTo>
                      <a:pt x="6" y="7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1738313" y="3201988"/>
                <a:ext cx="4763" cy="6350"/>
              </a:xfrm>
              <a:custGeom>
                <a:rect b="b" l="l" r="r" t="t"/>
                <a:pathLst>
                  <a:path extrusionOk="0" h="3" w="3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1739900" y="3200400"/>
                <a:ext cx="1588" cy="1588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2106613" y="2833688"/>
                <a:ext cx="3175" cy="1588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2105025" y="2835275"/>
                <a:ext cx="9525" cy="12700"/>
              </a:xfrm>
              <a:custGeom>
                <a:rect b="b" l="l" r="r" t="t"/>
                <a:pathLst>
                  <a:path extrusionOk="0" h="6" w="5">
                    <a:moveTo>
                      <a:pt x="3" y="5"/>
                    </a:moveTo>
                    <a:cubicBezTo>
                      <a:pt x="3" y="5"/>
                      <a:pt x="3" y="4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1" y="5"/>
                      <a:pt x="1" y="5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1422400" y="3065463"/>
                <a:ext cx="12700" cy="11113"/>
              </a:xfrm>
              <a:custGeom>
                <a:rect b="b" l="l" r="r" t="t"/>
                <a:pathLst>
                  <a:path extrusionOk="0" h="6" w="7">
                    <a:moveTo>
                      <a:pt x="7" y="3"/>
                    </a:moveTo>
                    <a:cubicBezTo>
                      <a:pt x="7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7" y="5"/>
                      <a:pt x="7" y="3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1420813" y="3082925"/>
                <a:ext cx="17463" cy="11113"/>
              </a:xfrm>
              <a:custGeom>
                <a:rect b="b" l="l" r="r" t="t"/>
                <a:pathLst>
                  <a:path extrusionOk="0" h="6" w="9">
                    <a:moveTo>
                      <a:pt x="9" y="3"/>
                    </a:moveTo>
                    <a:cubicBezTo>
                      <a:pt x="9" y="1"/>
                      <a:pt x="7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7" y="6"/>
                      <a:pt x="9" y="5"/>
                      <a:pt x="9" y="3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1738313" y="3197225"/>
                <a:ext cx="3175" cy="3175"/>
              </a:xfrm>
              <a:custGeom>
                <a:rect b="b" l="l" r="r" t="t"/>
                <a:pathLst>
                  <a:path extrusionOk="0" h="2" w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1425575" y="3059113"/>
                <a:ext cx="6350" cy="6350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1425575" y="3076575"/>
                <a:ext cx="6350" cy="6350"/>
              </a:xfrm>
              <a:custGeom>
                <a:rect b="b" l="l" r="r" t="t"/>
                <a:pathLst>
                  <a:path extrusionOk="0" h="3" w="3">
                    <a:moveTo>
                      <a:pt x="3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1425575" y="3094038"/>
                <a:ext cx="6350" cy="4763"/>
              </a:xfrm>
              <a:prstGeom prst="ellipse">
                <a:avLst/>
              </a:pr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1739900" y="3195638"/>
                <a:ext cx="1588" cy="1588"/>
              </a:xfrm>
              <a:prstGeom prst="ellipse">
                <a:avLst/>
              </a:pr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1735138" y="3186113"/>
                <a:ext cx="7938" cy="9525"/>
              </a:xfrm>
              <a:custGeom>
                <a:rect b="b" l="l" r="r" t="t"/>
                <a:pathLst>
                  <a:path extrusionOk="0" h="5" w="4">
                    <a:moveTo>
                      <a:pt x="2" y="0"/>
                    </a:moveTo>
                    <a:cubicBezTo>
                      <a:pt x="2" y="0"/>
                      <a:pt x="0" y="5"/>
                      <a:pt x="2" y="5"/>
                    </a:cubicBezTo>
                    <a:cubicBezTo>
                      <a:pt x="4" y="5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F998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27" name="Google Shape;127;p1"/>
            <p:cNvSpPr/>
            <p:nvPr/>
          </p:nvSpPr>
          <p:spPr>
            <a:xfrm>
              <a:off x="1589" y="6220081"/>
              <a:ext cx="12190412" cy="626046"/>
            </a:xfrm>
            <a:prstGeom prst="rect">
              <a:avLst/>
            </a:prstGeom>
            <a:solidFill>
              <a:srgbClr val="2F99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28" name="Google Shape;128;p1"/>
          <p:cNvSpPr txBox="1"/>
          <p:nvPr/>
        </p:nvSpPr>
        <p:spPr>
          <a:xfrm>
            <a:off x="1232759" y="1593851"/>
            <a:ext cx="5724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Garamond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WORLDWIDE</a:t>
            </a:r>
            <a:endParaRPr b="1" i="0" sz="6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82212" y="6281193"/>
            <a:ext cx="507902" cy="472866"/>
          </a:xfrm>
          <a:custGeom>
            <a:rect b="b" l="l" r="r" t="t"/>
            <a:pathLst>
              <a:path extrusionOk="0" h="1030" w="1103">
                <a:moveTo>
                  <a:pt x="1059" y="511"/>
                </a:moveTo>
                <a:cubicBezTo>
                  <a:pt x="1056" y="337"/>
                  <a:pt x="1087" y="208"/>
                  <a:pt x="1090" y="198"/>
                </a:cubicBezTo>
                <a:cubicBezTo>
                  <a:pt x="1103" y="145"/>
                  <a:pt x="1103" y="145"/>
                  <a:pt x="1103" y="145"/>
                </a:cubicBezTo>
                <a:cubicBezTo>
                  <a:pt x="901" y="145"/>
                  <a:pt x="901" y="145"/>
                  <a:pt x="901" y="145"/>
                </a:cubicBezTo>
                <a:cubicBezTo>
                  <a:pt x="809" y="55"/>
                  <a:pt x="682" y="0"/>
                  <a:pt x="543" y="0"/>
                </a:cubicBezTo>
                <a:cubicBezTo>
                  <a:pt x="259" y="0"/>
                  <a:pt x="28" y="231"/>
                  <a:pt x="28" y="515"/>
                </a:cubicBezTo>
                <a:cubicBezTo>
                  <a:pt x="28" y="532"/>
                  <a:pt x="29" y="549"/>
                  <a:pt x="31" y="565"/>
                </a:cubicBezTo>
                <a:cubicBezTo>
                  <a:pt x="31" y="565"/>
                  <a:pt x="31" y="565"/>
                  <a:pt x="31" y="565"/>
                </a:cubicBezTo>
                <a:cubicBezTo>
                  <a:pt x="31" y="566"/>
                  <a:pt x="31" y="567"/>
                  <a:pt x="31" y="568"/>
                </a:cubicBezTo>
                <a:cubicBezTo>
                  <a:pt x="31" y="570"/>
                  <a:pt x="31" y="572"/>
                  <a:pt x="31" y="574"/>
                </a:cubicBezTo>
                <a:cubicBezTo>
                  <a:pt x="44" y="700"/>
                  <a:pt x="7" y="891"/>
                  <a:pt x="7" y="891"/>
                </a:cubicBezTo>
                <a:cubicBezTo>
                  <a:pt x="7" y="891"/>
                  <a:pt x="7" y="891"/>
                  <a:pt x="7" y="891"/>
                </a:cubicBezTo>
                <a:cubicBezTo>
                  <a:pt x="4" y="905"/>
                  <a:pt x="4" y="905"/>
                  <a:pt x="4" y="905"/>
                </a:cubicBezTo>
                <a:cubicBezTo>
                  <a:pt x="0" y="920"/>
                  <a:pt x="3" y="935"/>
                  <a:pt x="12" y="947"/>
                </a:cubicBezTo>
                <a:cubicBezTo>
                  <a:pt x="21" y="958"/>
                  <a:pt x="36" y="965"/>
                  <a:pt x="50" y="965"/>
                </a:cubicBezTo>
                <a:cubicBezTo>
                  <a:pt x="63" y="965"/>
                  <a:pt x="75" y="960"/>
                  <a:pt x="84" y="951"/>
                </a:cubicBezTo>
                <a:cubicBezTo>
                  <a:pt x="113" y="922"/>
                  <a:pt x="146" y="899"/>
                  <a:pt x="181" y="881"/>
                </a:cubicBezTo>
                <a:cubicBezTo>
                  <a:pt x="274" y="973"/>
                  <a:pt x="402" y="1030"/>
                  <a:pt x="543" y="1030"/>
                </a:cubicBezTo>
                <a:cubicBezTo>
                  <a:pt x="828" y="1030"/>
                  <a:pt x="1059" y="800"/>
                  <a:pt x="1059" y="515"/>
                </a:cubicBezTo>
                <a:cubicBezTo>
                  <a:pt x="1059" y="514"/>
                  <a:pt x="1058" y="512"/>
                  <a:pt x="1058" y="511"/>
                </a:cubicBezTo>
                <a:cubicBezTo>
                  <a:pt x="1058" y="511"/>
                  <a:pt x="1059" y="511"/>
                  <a:pt x="1059" y="511"/>
                </a:cubicBezTo>
                <a:close/>
                <a:moveTo>
                  <a:pt x="891" y="626"/>
                </a:moveTo>
                <a:cubicBezTo>
                  <a:pt x="864" y="735"/>
                  <a:pt x="769" y="809"/>
                  <a:pt x="657" y="809"/>
                </a:cubicBezTo>
                <a:cubicBezTo>
                  <a:pt x="311" y="809"/>
                  <a:pt x="311" y="809"/>
                  <a:pt x="311" y="809"/>
                </a:cubicBezTo>
                <a:cubicBezTo>
                  <a:pt x="218" y="809"/>
                  <a:pt x="125" y="854"/>
                  <a:pt x="56" y="923"/>
                </a:cubicBezTo>
                <a:cubicBezTo>
                  <a:pt x="50" y="929"/>
                  <a:pt x="41" y="923"/>
                  <a:pt x="42" y="915"/>
                </a:cubicBezTo>
                <a:cubicBezTo>
                  <a:pt x="80" y="765"/>
                  <a:pt x="80" y="765"/>
                  <a:pt x="80" y="765"/>
                </a:cubicBezTo>
                <a:cubicBezTo>
                  <a:pt x="109" y="650"/>
                  <a:pt x="214" y="553"/>
                  <a:pt x="328" y="529"/>
                </a:cubicBezTo>
                <a:cubicBezTo>
                  <a:pt x="305" y="582"/>
                  <a:pt x="305" y="582"/>
                  <a:pt x="305" y="582"/>
                </a:cubicBezTo>
                <a:cubicBezTo>
                  <a:pt x="298" y="596"/>
                  <a:pt x="310" y="612"/>
                  <a:pt x="326" y="610"/>
                </a:cubicBezTo>
                <a:cubicBezTo>
                  <a:pt x="916" y="525"/>
                  <a:pt x="916" y="525"/>
                  <a:pt x="916" y="525"/>
                </a:cubicBezTo>
                <a:lnTo>
                  <a:pt x="891" y="626"/>
                </a:lnTo>
                <a:close/>
                <a:moveTo>
                  <a:pt x="792" y="470"/>
                </a:moveTo>
                <a:cubicBezTo>
                  <a:pt x="394" y="470"/>
                  <a:pt x="394" y="470"/>
                  <a:pt x="394" y="470"/>
                </a:cubicBezTo>
                <a:cubicBezTo>
                  <a:pt x="291" y="470"/>
                  <a:pt x="188" y="525"/>
                  <a:pt x="118" y="607"/>
                </a:cubicBezTo>
                <a:cubicBezTo>
                  <a:pt x="163" y="426"/>
                  <a:pt x="163" y="426"/>
                  <a:pt x="163" y="426"/>
                </a:cubicBezTo>
                <a:cubicBezTo>
                  <a:pt x="197" y="293"/>
                  <a:pt x="332" y="185"/>
                  <a:pt x="465" y="185"/>
                </a:cubicBezTo>
                <a:cubicBezTo>
                  <a:pt x="1052" y="185"/>
                  <a:pt x="1052" y="185"/>
                  <a:pt x="1052" y="185"/>
                </a:cubicBezTo>
                <a:cubicBezTo>
                  <a:pt x="1026" y="287"/>
                  <a:pt x="1026" y="287"/>
                  <a:pt x="1026" y="287"/>
                </a:cubicBezTo>
                <a:cubicBezTo>
                  <a:pt x="999" y="396"/>
                  <a:pt x="904" y="470"/>
                  <a:pt x="792" y="4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714375" y="3175"/>
            <a:ext cx="3684587" cy="1309688"/>
          </a:xfrm>
          <a:custGeom>
            <a:rect b="b" l="l" r="r" t="t"/>
            <a:pathLst>
              <a:path extrusionOk="0" h="439" w="1236">
                <a:moveTo>
                  <a:pt x="1166" y="0"/>
                </a:moveTo>
                <a:cubicBezTo>
                  <a:pt x="50" y="0"/>
                  <a:pt x="50" y="0"/>
                  <a:pt x="50" y="0"/>
                </a:cubicBezTo>
                <a:cubicBezTo>
                  <a:pt x="45" y="6"/>
                  <a:pt x="40" y="13"/>
                  <a:pt x="36" y="20"/>
                </a:cubicBezTo>
                <a:cubicBezTo>
                  <a:pt x="2" y="78"/>
                  <a:pt x="0" y="147"/>
                  <a:pt x="31" y="204"/>
                </a:cubicBezTo>
                <a:cubicBezTo>
                  <a:pt x="74" y="282"/>
                  <a:pt x="149" y="299"/>
                  <a:pt x="204" y="299"/>
                </a:cubicBezTo>
                <a:cubicBezTo>
                  <a:pt x="233" y="299"/>
                  <a:pt x="257" y="294"/>
                  <a:pt x="270" y="291"/>
                </a:cubicBezTo>
                <a:cubicBezTo>
                  <a:pt x="274" y="318"/>
                  <a:pt x="295" y="385"/>
                  <a:pt x="385" y="401"/>
                </a:cubicBezTo>
                <a:cubicBezTo>
                  <a:pt x="395" y="403"/>
                  <a:pt x="406" y="404"/>
                  <a:pt x="415" y="404"/>
                </a:cubicBezTo>
                <a:cubicBezTo>
                  <a:pt x="483" y="404"/>
                  <a:pt x="528" y="363"/>
                  <a:pt x="548" y="340"/>
                </a:cubicBezTo>
                <a:cubicBezTo>
                  <a:pt x="558" y="369"/>
                  <a:pt x="594" y="418"/>
                  <a:pt x="714" y="436"/>
                </a:cubicBezTo>
                <a:cubicBezTo>
                  <a:pt x="728" y="438"/>
                  <a:pt x="741" y="439"/>
                  <a:pt x="754" y="439"/>
                </a:cubicBezTo>
                <a:cubicBezTo>
                  <a:pt x="870" y="439"/>
                  <a:pt x="921" y="355"/>
                  <a:pt x="934" y="328"/>
                </a:cubicBezTo>
                <a:cubicBezTo>
                  <a:pt x="953" y="334"/>
                  <a:pt x="971" y="337"/>
                  <a:pt x="988" y="337"/>
                </a:cubicBezTo>
                <a:cubicBezTo>
                  <a:pt x="1053" y="337"/>
                  <a:pt x="1084" y="296"/>
                  <a:pt x="1092" y="281"/>
                </a:cubicBezTo>
                <a:cubicBezTo>
                  <a:pt x="1138" y="280"/>
                  <a:pt x="1182" y="248"/>
                  <a:pt x="1208" y="197"/>
                </a:cubicBezTo>
                <a:cubicBezTo>
                  <a:pt x="1236" y="140"/>
                  <a:pt x="1234" y="77"/>
                  <a:pt x="1201" y="34"/>
                </a:cubicBezTo>
                <a:cubicBezTo>
                  <a:pt x="1191" y="20"/>
                  <a:pt x="1179" y="9"/>
                  <a:pt x="1166" y="0"/>
                </a:cubicBezTo>
                <a:close/>
              </a:path>
            </a:pathLst>
          </a:custGeom>
          <a:solidFill>
            <a:srgbClr val="2F998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-1587" y="633413"/>
            <a:ext cx="1385887" cy="960438"/>
          </a:xfrm>
          <a:custGeom>
            <a:rect b="b" l="l" r="r" t="t"/>
            <a:pathLst>
              <a:path extrusionOk="0" h="322" w="465">
                <a:moveTo>
                  <a:pt x="450" y="149"/>
                </a:moveTo>
                <a:cubicBezTo>
                  <a:pt x="430" y="123"/>
                  <a:pt x="398" y="119"/>
                  <a:pt x="381" y="119"/>
                </a:cubicBezTo>
                <a:cubicBezTo>
                  <a:pt x="377" y="119"/>
                  <a:pt x="374" y="120"/>
                  <a:pt x="371" y="120"/>
                </a:cubicBezTo>
                <a:cubicBezTo>
                  <a:pt x="373" y="109"/>
                  <a:pt x="372" y="82"/>
                  <a:pt x="343" y="55"/>
                </a:cubicBezTo>
                <a:cubicBezTo>
                  <a:pt x="330" y="43"/>
                  <a:pt x="313" y="37"/>
                  <a:pt x="294" y="37"/>
                </a:cubicBezTo>
                <a:cubicBezTo>
                  <a:pt x="276" y="37"/>
                  <a:pt x="261" y="42"/>
                  <a:pt x="254" y="45"/>
                </a:cubicBezTo>
                <a:cubicBezTo>
                  <a:pt x="248" y="34"/>
                  <a:pt x="227" y="0"/>
                  <a:pt x="169" y="0"/>
                </a:cubicBezTo>
                <a:cubicBezTo>
                  <a:pt x="168" y="0"/>
                  <a:pt x="166" y="0"/>
                  <a:pt x="164" y="0"/>
                </a:cubicBezTo>
                <a:cubicBezTo>
                  <a:pt x="95" y="3"/>
                  <a:pt x="80" y="58"/>
                  <a:pt x="77" y="74"/>
                </a:cubicBezTo>
                <a:cubicBezTo>
                  <a:pt x="71" y="73"/>
                  <a:pt x="66" y="72"/>
                  <a:pt x="61" y="72"/>
                </a:cubicBezTo>
                <a:cubicBezTo>
                  <a:pt x="26" y="72"/>
                  <a:pt x="14" y="100"/>
                  <a:pt x="11" y="110"/>
                </a:cubicBezTo>
                <a:cubicBezTo>
                  <a:pt x="9" y="109"/>
                  <a:pt x="7" y="109"/>
                  <a:pt x="5" y="109"/>
                </a:cubicBezTo>
                <a:cubicBezTo>
                  <a:pt x="3" y="109"/>
                  <a:pt x="2" y="109"/>
                  <a:pt x="0" y="109"/>
                </a:cubicBezTo>
                <a:cubicBezTo>
                  <a:pt x="0" y="260"/>
                  <a:pt x="0" y="260"/>
                  <a:pt x="0" y="260"/>
                </a:cubicBezTo>
                <a:cubicBezTo>
                  <a:pt x="8" y="262"/>
                  <a:pt x="16" y="262"/>
                  <a:pt x="23" y="262"/>
                </a:cubicBezTo>
                <a:cubicBezTo>
                  <a:pt x="36" y="262"/>
                  <a:pt x="46" y="261"/>
                  <a:pt x="51" y="259"/>
                </a:cubicBezTo>
                <a:cubicBezTo>
                  <a:pt x="53" y="271"/>
                  <a:pt x="62" y="299"/>
                  <a:pt x="101" y="306"/>
                </a:cubicBezTo>
                <a:cubicBezTo>
                  <a:pt x="105" y="307"/>
                  <a:pt x="110" y="307"/>
                  <a:pt x="114" y="307"/>
                </a:cubicBezTo>
                <a:cubicBezTo>
                  <a:pt x="143" y="307"/>
                  <a:pt x="162" y="290"/>
                  <a:pt x="170" y="280"/>
                </a:cubicBezTo>
                <a:cubicBezTo>
                  <a:pt x="175" y="292"/>
                  <a:pt x="190" y="314"/>
                  <a:pt x="242" y="321"/>
                </a:cubicBezTo>
                <a:cubicBezTo>
                  <a:pt x="247" y="322"/>
                  <a:pt x="253" y="322"/>
                  <a:pt x="258" y="322"/>
                </a:cubicBezTo>
                <a:cubicBezTo>
                  <a:pt x="308" y="322"/>
                  <a:pt x="330" y="286"/>
                  <a:pt x="336" y="275"/>
                </a:cubicBezTo>
                <a:cubicBezTo>
                  <a:pt x="344" y="278"/>
                  <a:pt x="351" y="279"/>
                  <a:pt x="359" y="279"/>
                </a:cubicBezTo>
                <a:cubicBezTo>
                  <a:pt x="386" y="279"/>
                  <a:pt x="399" y="261"/>
                  <a:pt x="403" y="255"/>
                </a:cubicBezTo>
                <a:cubicBezTo>
                  <a:pt x="423" y="254"/>
                  <a:pt x="442" y="241"/>
                  <a:pt x="452" y="219"/>
                </a:cubicBezTo>
                <a:cubicBezTo>
                  <a:pt x="465" y="195"/>
                  <a:pt x="464" y="168"/>
                  <a:pt x="450" y="149"/>
                </a:cubicBez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-1587" y="3175"/>
            <a:ext cx="1541462" cy="1031875"/>
          </a:xfrm>
          <a:custGeom>
            <a:rect b="b" l="l" r="r" t="t"/>
            <a:pathLst>
              <a:path extrusionOk="0" h="346" w="517">
                <a:moveTo>
                  <a:pt x="495" y="93"/>
                </a:moveTo>
                <a:cubicBezTo>
                  <a:pt x="466" y="55"/>
                  <a:pt x="420" y="50"/>
                  <a:pt x="395" y="50"/>
                </a:cubicBezTo>
                <a:cubicBezTo>
                  <a:pt x="389" y="50"/>
                  <a:pt x="384" y="50"/>
                  <a:pt x="381" y="50"/>
                </a:cubicBezTo>
                <a:cubicBezTo>
                  <a:pt x="382" y="40"/>
                  <a:pt x="382" y="21"/>
                  <a:pt x="3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24"/>
                  <a:pt x="0" y="324"/>
                  <a:pt x="0" y="324"/>
                </a:cubicBezTo>
                <a:cubicBezTo>
                  <a:pt x="1" y="324"/>
                  <a:pt x="3" y="324"/>
                  <a:pt x="4" y="324"/>
                </a:cubicBezTo>
                <a:cubicBezTo>
                  <a:pt x="46" y="324"/>
                  <a:pt x="74" y="299"/>
                  <a:pt x="87" y="285"/>
                </a:cubicBezTo>
                <a:cubicBezTo>
                  <a:pt x="94" y="302"/>
                  <a:pt x="116" y="333"/>
                  <a:pt x="191" y="344"/>
                </a:cubicBezTo>
                <a:cubicBezTo>
                  <a:pt x="199" y="345"/>
                  <a:pt x="208" y="346"/>
                  <a:pt x="215" y="346"/>
                </a:cubicBezTo>
                <a:cubicBezTo>
                  <a:pt x="288" y="346"/>
                  <a:pt x="320" y="294"/>
                  <a:pt x="328" y="277"/>
                </a:cubicBezTo>
                <a:cubicBezTo>
                  <a:pt x="340" y="281"/>
                  <a:pt x="351" y="282"/>
                  <a:pt x="362" y="282"/>
                </a:cubicBezTo>
                <a:cubicBezTo>
                  <a:pt x="402" y="282"/>
                  <a:pt x="421" y="257"/>
                  <a:pt x="427" y="247"/>
                </a:cubicBezTo>
                <a:cubicBezTo>
                  <a:pt x="456" y="247"/>
                  <a:pt x="483" y="227"/>
                  <a:pt x="499" y="195"/>
                </a:cubicBezTo>
                <a:cubicBezTo>
                  <a:pt x="517" y="159"/>
                  <a:pt x="515" y="120"/>
                  <a:pt x="495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0925932" y="1586364"/>
            <a:ext cx="1266068" cy="1041361"/>
          </a:xfrm>
          <a:custGeom>
            <a:rect b="b" l="l" r="r" t="t"/>
            <a:pathLst>
              <a:path extrusionOk="0" h="433" w="525">
                <a:moveTo>
                  <a:pt x="525" y="98"/>
                </a:moveTo>
                <a:cubicBezTo>
                  <a:pt x="524" y="99"/>
                  <a:pt x="522" y="99"/>
                  <a:pt x="521" y="99"/>
                </a:cubicBezTo>
                <a:cubicBezTo>
                  <a:pt x="517" y="78"/>
                  <a:pt x="496" y="3"/>
                  <a:pt x="403" y="0"/>
                </a:cubicBezTo>
                <a:cubicBezTo>
                  <a:pt x="401" y="0"/>
                  <a:pt x="399" y="0"/>
                  <a:pt x="397" y="0"/>
                </a:cubicBezTo>
                <a:cubicBezTo>
                  <a:pt x="320" y="0"/>
                  <a:pt x="290" y="45"/>
                  <a:pt x="282" y="60"/>
                </a:cubicBezTo>
                <a:cubicBezTo>
                  <a:pt x="273" y="57"/>
                  <a:pt x="253" y="49"/>
                  <a:pt x="229" y="49"/>
                </a:cubicBezTo>
                <a:cubicBezTo>
                  <a:pt x="203" y="49"/>
                  <a:pt x="181" y="58"/>
                  <a:pt x="163" y="74"/>
                </a:cubicBezTo>
                <a:cubicBezTo>
                  <a:pt x="124" y="110"/>
                  <a:pt x="123" y="146"/>
                  <a:pt x="125" y="161"/>
                </a:cubicBezTo>
                <a:cubicBezTo>
                  <a:pt x="121" y="160"/>
                  <a:pt x="117" y="160"/>
                  <a:pt x="112" y="160"/>
                </a:cubicBezTo>
                <a:cubicBezTo>
                  <a:pt x="89" y="160"/>
                  <a:pt x="46" y="165"/>
                  <a:pt x="20" y="201"/>
                </a:cubicBezTo>
                <a:cubicBezTo>
                  <a:pt x="1" y="225"/>
                  <a:pt x="0" y="261"/>
                  <a:pt x="16" y="294"/>
                </a:cubicBezTo>
                <a:cubicBezTo>
                  <a:pt x="31" y="323"/>
                  <a:pt x="56" y="342"/>
                  <a:pt x="82" y="342"/>
                </a:cubicBezTo>
                <a:cubicBezTo>
                  <a:pt x="87" y="351"/>
                  <a:pt x="105" y="375"/>
                  <a:pt x="142" y="375"/>
                </a:cubicBezTo>
                <a:cubicBezTo>
                  <a:pt x="152" y="375"/>
                  <a:pt x="162" y="373"/>
                  <a:pt x="173" y="370"/>
                </a:cubicBezTo>
                <a:cubicBezTo>
                  <a:pt x="181" y="385"/>
                  <a:pt x="210" y="433"/>
                  <a:pt x="277" y="433"/>
                </a:cubicBezTo>
                <a:cubicBezTo>
                  <a:pt x="284" y="433"/>
                  <a:pt x="292" y="433"/>
                  <a:pt x="300" y="431"/>
                </a:cubicBezTo>
                <a:cubicBezTo>
                  <a:pt x="369" y="421"/>
                  <a:pt x="389" y="393"/>
                  <a:pt x="395" y="377"/>
                </a:cubicBezTo>
                <a:cubicBezTo>
                  <a:pt x="407" y="390"/>
                  <a:pt x="432" y="413"/>
                  <a:pt x="471" y="413"/>
                </a:cubicBezTo>
                <a:cubicBezTo>
                  <a:pt x="477" y="413"/>
                  <a:pt x="483" y="412"/>
                  <a:pt x="489" y="411"/>
                </a:cubicBezTo>
                <a:cubicBezTo>
                  <a:pt x="504" y="409"/>
                  <a:pt x="516" y="403"/>
                  <a:pt x="525" y="397"/>
                </a:cubicBezTo>
                <a:lnTo>
                  <a:pt x="525" y="98"/>
                </a:lnTo>
                <a:close/>
              </a:path>
            </a:pathLst>
          </a:custGeom>
          <a:solidFill>
            <a:srgbClr val="2F998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8675001" y="-2000"/>
            <a:ext cx="2154628" cy="685680"/>
          </a:xfrm>
          <a:custGeom>
            <a:rect b="b" l="l" r="r" t="t"/>
            <a:pathLst>
              <a:path extrusionOk="0" h="285" w="894">
                <a:moveTo>
                  <a:pt x="15" y="0"/>
                </a:moveTo>
                <a:cubicBezTo>
                  <a:pt x="0" y="38"/>
                  <a:pt x="2" y="79"/>
                  <a:pt x="21" y="115"/>
                </a:cubicBezTo>
                <a:cubicBezTo>
                  <a:pt x="52" y="171"/>
                  <a:pt x="107" y="183"/>
                  <a:pt x="146" y="183"/>
                </a:cubicBezTo>
                <a:cubicBezTo>
                  <a:pt x="167" y="183"/>
                  <a:pt x="185" y="180"/>
                  <a:pt x="194" y="178"/>
                </a:cubicBezTo>
                <a:cubicBezTo>
                  <a:pt x="197" y="197"/>
                  <a:pt x="212" y="246"/>
                  <a:pt x="278" y="258"/>
                </a:cubicBezTo>
                <a:cubicBezTo>
                  <a:pt x="285" y="259"/>
                  <a:pt x="293" y="259"/>
                  <a:pt x="300" y="259"/>
                </a:cubicBezTo>
                <a:cubicBezTo>
                  <a:pt x="349" y="259"/>
                  <a:pt x="382" y="230"/>
                  <a:pt x="396" y="214"/>
                </a:cubicBezTo>
                <a:cubicBezTo>
                  <a:pt x="404" y="234"/>
                  <a:pt x="430" y="270"/>
                  <a:pt x="517" y="283"/>
                </a:cubicBezTo>
                <a:cubicBezTo>
                  <a:pt x="527" y="284"/>
                  <a:pt x="536" y="285"/>
                  <a:pt x="546" y="285"/>
                </a:cubicBezTo>
                <a:cubicBezTo>
                  <a:pt x="630" y="285"/>
                  <a:pt x="667" y="224"/>
                  <a:pt x="677" y="205"/>
                </a:cubicBezTo>
                <a:cubicBezTo>
                  <a:pt x="690" y="209"/>
                  <a:pt x="704" y="211"/>
                  <a:pt x="716" y="211"/>
                </a:cubicBezTo>
                <a:cubicBezTo>
                  <a:pt x="763" y="211"/>
                  <a:pt x="785" y="181"/>
                  <a:pt x="792" y="170"/>
                </a:cubicBezTo>
                <a:cubicBezTo>
                  <a:pt x="825" y="169"/>
                  <a:pt x="857" y="146"/>
                  <a:pt x="875" y="109"/>
                </a:cubicBezTo>
                <a:cubicBezTo>
                  <a:pt x="894" y="72"/>
                  <a:pt x="894" y="31"/>
                  <a:pt x="877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9467256" y="-2000"/>
            <a:ext cx="2724744" cy="1886263"/>
          </a:xfrm>
          <a:custGeom>
            <a:rect b="b" l="l" r="r" t="t"/>
            <a:pathLst>
              <a:path extrusionOk="0" h="784" w="1130">
                <a:moveTo>
                  <a:pt x="1130" y="0"/>
                </a:moveTo>
                <a:cubicBezTo>
                  <a:pt x="307" y="0"/>
                  <a:pt x="307" y="0"/>
                  <a:pt x="307" y="0"/>
                </a:cubicBezTo>
                <a:cubicBezTo>
                  <a:pt x="266" y="29"/>
                  <a:pt x="249" y="72"/>
                  <a:pt x="242" y="93"/>
                </a:cubicBezTo>
                <a:cubicBezTo>
                  <a:pt x="236" y="92"/>
                  <a:pt x="229" y="92"/>
                  <a:pt x="223" y="92"/>
                </a:cubicBezTo>
                <a:cubicBezTo>
                  <a:pt x="157" y="92"/>
                  <a:pt x="90" y="134"/>
                  <a:pt x="50" y="202"/>
                </a:cubicBezTo>
                <a:cubicBezTo>
                  <a:pt x="2" y="283"/>
                  <a:pt x="0" y="378"/>
                  <a:pt x="44" y="458"/>
                </a:cubicBezTo>
                <a:cubicBezTo>
                  <a:pt x="104" y="566"/>
                  <a:pt x="207" y="589"/>
                  <a:pt x="283" y="589"/>
                </a:cubicBezTo>
                <a:cubicBezTo>
                  <a:pt x="323" y="589"/>
                  <a:pt x="357" y="583"/>
                  <a:pt x="374" y="579"/>
                </a:cubicBezTo>
                <a:cubicBezTo>
                  <a:pt x="381" y="616"/>
                  <a:pt x="410" y="709"/>
                  <a:pt x="535" y="731"/>
                </a:cubicBezTo>
                <a:cubicBezTo>
                  <a:pt x="549" y="734"/>
                  <a:pt x="563" y="735"/>
                  <a:pt x="577" y="735"/>
                </a:cubicBezTo>
                <a:cubicBezTo>
                  <a:pt x="671" y="735"/>
                  <a:pt x="733" y="679"/>
                  <a:pt x="761" y="647"/>
                </a:cubicBezTo>
                <a:cubicBezTo>
                  <a:pt x="775" y="686"/>
                  <a:pt x="825" y="755"/>
                  <a:pt x="992" y="780"/>
                </a:cubicBezTo>
                <a:cubicBezTo>
                  <a:pt x="1010" y="782"/>
                  <a:pt x="1029" y="784"/>
                  <a:pt x="1046" y="784"/>
                </a:cubicBezTo>
                <a:cubicBezTo>
                  <a:pt x="1078" y="784"/>
                  <a:pt x="1105" y="779"/>
                  <a:pt x="1130" y="772"/>
                </a:cubicBezTo>
                <a:lnTo>
                  <a:pt x="11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535478" y="6410786"/>
            <a:ext cx="847798" cy="460947"/>
          </a:xfrm>
          <a:custGeom>
            <a:rect b="b" l="l" r="r" t="t"/>
            <a:pathLst>
              <a:path extrusionOk="0" h="285" w="524">
                <a:moveTo>
                  <a:pt x="86" y="260"/>
                </a:moveTo>
                <a:cubicBezTo>
                  <a:pt x="98" y="260"/>
                  <a:pt x="108" y="258"/>
                  <a:pt x="114" y="257"/>
                </a:cubicBezTo>
                <a:cubicBezTo>
                  <a:pt x="115" y="263"/>
                  <a:pt x="118" y="275"/>
                  <a:pt x="127" y="285"/>
                </a:cubicBezTo>
                <a:cubicBezTo>
                  <a:pt x="225" y="285"/>
                  <a:pt x="225" y="285"/>
                  <a:pt x="225" y="285"/>
                </a:cubicBezTo>
                <a:cubicBezTo>
                  <a:pt x="228" y="283"/>
                  <a:pt x="230" y="280"/>
                  <a:pt x="232" y="278"/>
                </a:cubicBezTo>
                <a:cubicBezTo>
                  <a:pt x="233" y="280"/>
                  <a:pt x="234" y="283"/>
                  <a:pt x="235" y="285"/>
                </a:cubicBezTo>
                <a:cubicBezTo>
                  <a:pt x="388" y="285"/>
                  <a:pt x="388" y="285"/>
                  <a:pt x="388" y="285"/>
                </a:cubicBezTo>
                <a:cubicBezTo>
                  <a:pt x="392" y="280"/>
                  <a:pt x="394" y="276"/>
                  <a:pt x="396" y="273"/>
                </a:cubicBezTo>
                <a:cubicBezTo>
                  <a:pt x="404" y="275"/>
                  <a:pt x="411" y="277"/>
                  <a:pt x="419" y="277"/>
                </a:cubicBezTo>
                <a:cubicBezTo>
                  <a:pt x="446" y="277"/>
                  <a:pt x="459" y="259"/>
                  <a:pt x="463" y="253"/>
                </a:cubicBezTo>
                <a:cubicBezTo>
                  <a:pt x="482" y="252"/>
                  <a:pt x="501" y="239"/>
                  <a:pt x="512" y="217"/>
                </a:cubicBezTo>
                <a:cubicBezTo>
                  <a:pt x="524" y="193"/>
                  <a:pt x="523" y="167"/>
                  <a:pt x="509" y="148"/>
                </a:cubicBezTo>
                <a:cubicBezTo>
                  <a:pt x="489" y="122"/>
                  <a:pt x="458" y="118"/>
                  <a:pt x="441" y="118"/>
                </a:cubicBezTo>
                <a:cubicBezTo>
                  <a:pt x="437" y="118"/>
                  <a:pt x="434" y="119"/>
                  <a:pt x="431" y="119"/>
                </a:cubicBezTo>
                <a:cubicBezTo>
                  <a:pt x="433" y="108"/>
                  <a:pt x="432" y="81"/>
                  <a:pt x="403" y="55"/>
                </a:cubicBezTo>
                <a:cubicBezTo>
                  <a:pt x="390" y="43"/>
                  <a:pt x="373" y="37"/>
                  <a:pt x="354" y="37"/>
                </a:cubicBezTo>
                <a:cubicBezTo>
                  <a:pt x="337" y="37"/>
                  <a:pt x="322" y="42"/>
                  <a:pt x="315" y="45"/>
                </a:cubicBezTo>
                <a:cubicBezTo>
                  <a:pt x="309" y="33"/>
                  <a:pt x="287" y="0"/>
                  <a:pt x="231" y="0"/>
                </a:cubicBezTo>
                <a:cubicBezTo>
                  <a:pt x="229" y="0"/>
                  <a:pt x="227" y="0"/>
                  <a:pt x="226" y="1"/>
                </a:cubicBezTo>
                <a:cubicBezTo>
                  <a:pt x="157" y="3"/>
                  <a:pt x="142" y="58"/>
                  <a:pt x="139" y="73"/>
                </a:cubicBezTo>
                <a:cubicBezTo>
                  <a:pt x="133" y="72"/>
                  <a:pt x="128" y="72"/>
                  <a:pt x="123" y="72"/>
                </a:cubicBezTo>
                <a:cubicBezTo>
                  <a:pt x="88" y="72"/>
                  <a:pt x="77" y="99"/>
                  <a:pt x="74" y="109"/>
                </a:cubicBezTo>
                <a:cubicBezTo>
                  <a:pt x="72" y="109"/>
                  <a:pt x="70" y="108"/>
                  <a:pt x="67" y="108"/>
                </a:cubicBezTo>
                <a:cubicBezTo>
                  <a:pt x="47" y="108"/>
                  <a:pt x="27" y="121"/>
                  <a:pt x="15" y="142"/>
                </a:cubicBezTo>
                <a:cubicBezTo>
                  <a:pt x="0" y="167"/>
                  <a:pt x="0" y="196"/>
                  <a:pt x="13" y="220"/>
                </a:cubicBezTo>
                <a:cubicBezTo>
                  <a:pt x="31" y="253"/>
                  <a:pt x="63" y="260"/>
                  <a:pt x="86" y="260"/>
                </a:cubicBez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-1587" y="5668962"/>
            <a:ext cx="858998" cy="706498"/>
          </a:xfrm>
          <a:custGeom>
            <a:rect b="b" l="l" r="r" t="t"/>
            <a:pathLst>
              <a:path extrusionOk="0" h="437" w="531">
                <a:moveTo>
                  <a:pt x="510" y="194"/>
                </a:moveTo>
                <a:cubicBezTo>
                  <a:pt x="493" y="165"/>
                  <a:pt x="465" y="148"/>
                  <a:pt x="438" y="148"/>
                </a:cubicBezTo>
                <a:cubicBezTo>
                  <a:pt x="435" y="148"/>
                  <a:pt x="432" y="148"/>
                  <a:pt x="429" y="148"/>
                </a:cubicBezTo>
                <a:cubicBezTo>
                  <a:pt x="425" y="135"/>
                  <a:pt x="409" y="98"/>
                  <a:pt x="361" y="98"/>
                </a:cubicBezTo>
                <a:cubicBezTo>
                  <a:pt x="355" y="98"/>
                  <a:pt x="347" y="98"/>
                  <a:pt x="340" y="100"/>
                </a:cubicBezTo>
                <a:cubicBezTo>
                  <a:pt x="336" y="78"/>
                  <a:pt x="315" y="3"/>
                  <a:pt x="221" y="0"/>
                </a:cubicBezTo>
                <a:cubicBezTo>
                  <a:pt x="219" y="0"/>
                  <a:pt x="217" y="0"/>
                  <a:pt x="214" y="0"/>
                </a:cubicBezTo>
                <a:cubicBezTo>
                  <a:pt x="137" y="0"/>
                  <a:pt x="107" y="45"/>
                  <a:pt x="99" y="60"/>
                </a:cubicBezTo>
                <a:cubicBezTo>
                  <a:pt x="90" y="57"/>
                  <a:pt x="69" y="50"/>
                  <a:pt x="45" y="50"/>
                </a:cubicBezTo>
                <a:cubicBezTo>
                  <a:pt x="29" y="50"/>
                  <a:pt x="13" y="53"/>
                  <a:pt x="0" y="60"/>
                </a:cubicBezTo>
                <a:cubicBezTo>
                  <a:pt x="0" y="391"/>
                  <a:pt x="0" y="391"/>
                  <a:pt x="0" y="391"/>
                </a:cubicBezTo>
                <a:cubicBezTo>
                  <a:pt x="15" y="411"/>
                  <a:pt x="44" y="437"/>
                  <a:pt x="93" y="437"/>
                </a:cubicBezTo>
                <a:cubicBezTo>
                  <a:pt x="101" y="437"/>
                  <a:pt x="108" y="436"/>
                  <a:pt x="116" y="435"/>
                </a:cubicBezTo>
                <a:cubicBezTo>
                  <a:pt x="186" y="425"/>
                  <a:pt x="207" y="396"/>
                  <a:pt x="213" y="380"/>
                </a:cubicBezTo>
                <a:cubicBezTo>
                  <a:pt x="224" y="393"/>
                  <a:pt x="250" y="417"/>
                  <a:pt x="290" y="417"/>
                </a:cubicBezTo>
                <a:cubicBezTo>
                  <a:pt x="295" y="417"/>
                  <a:pt x="301" y="416"/>
                  <a:pt x="307" y="415"/>
                </a:cubicBezTo>
                <a:cubicBezTo>
                  <a:pt x="360" y="406"/>
                  <a:pt x="372" y="367"/>
                  <a:pt x="374" y="351"/>
                </a:cubicBezTo>
                <a:cubicBezTo>
                  <a:pt x="382" y="353"/>
                  <a:pt x="396" y="356"/>
                  <a:pt x="412" y="356"/>
                </a:cubicBezTo>
                <a:cubicBezTo>
                  <a:pt x="444" y="356"/>
                  <a:pt x="487" y="346"/>
                  <a:pt x="512" y="301"/>
                </a:cubicBezTo>
                <a:cubicBezTo>
                  <a:pt x="531" y="268"/>
                  <a:pt x="530" y="228"/>
                  <a:pt x="510" y="194"/>
                </a:cubicBezTo>
                <a:close/>
              </a:path>
            </a:pathLst>
          </a:custGeom>
          <a:solidFill>
            <a:srgbClr val="1F665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-1587" y="5849895"/>
            <a:ext cx="1849819" cy="1021838"/>
          </a:xfrm>
          <a:custGeom>
            <a:rect b="b" l="l" r="r" t="t"/>
            <a:pathLst>
              <a:path extrusionOk="0" h="632" w="1143">
                <a:moveTo>
                  <a:pt x="1103" y="371"/>
                </a:moveTo>
                <a:cubicBezTo>
                  <a:pt x="1071" y="316"/>
                  <a:pt x="1018" y="283"/>
                  <a:pt x="965" y="283"/>
                </a:cubicBezTo>
                <a:cubicBezTo>
                  <a:pt x="960" y="283"/>
                  <a:pt x="955" y="283"/>
                  <a:pt x="950" y="284"/>
                </a:cubicBezTo>
                <a:cubicBezTo>
                  <a:pt x="942" y="258"/>
                  <a:pt x="911" y="187"/>
                  <a:pt x="820" y="187"/>
                </a:cubicBezTo>
                <a:cubicBezTo>
                  <a:pt x="807" y="187"/>
                  <a:pt x="793" y="188"/>
                  <a:pt x="779" y="191"/>
                </a:cubicBezTo>
                <a:cubicBezTo>
                  <a:pt x="771" y="150"/>
                  <a:pt x="731" y="6"/>
                  <a:pt x="552" y="1"/>
                </a:cubicBezTo>
                <a:cubicBezTo>
                  <a:pt x="548" y="0"/>
                  <a:pt x="543" y="0"/>
                  <a:pt x="539" y="0"/>
                </a:cubicBezTo>
                <a:cubicBezTo>
                  <a:pt x="391" y="0"/>
                  <a:pt x="334" y="87"/>
                  <a:pt x="319" y="116"/>
                </a:cubicBezTo>
                <a:cubicBezTo>
                  <a:pt x="301" y="109"/>
                  <a:pt x="262" y="95"/>
                  <a:pt x="216" y="95"/>
                </a:cubicBezTo>
                <a:cubicBezTo>
                  <a:pt x="166" y="95"/>
                  <a:pt x="123" y="111"/>
                  <a:pt x="89" y="142"/>
                </a:cubicBezTo>
                <a:cubicBezTo>
                  <a:pt x="13" y="211"/>
                  <a:pt x="11" y="281"/>
                  <a:pt x="15" y="310"/>
                </a:cubicBezTo>
                <a:cubicBezTo>
                  <a:pt x="11" y="310"/>
                  <a:pt x="6" y="309"/>
                  <a:pt x="0" y="309"/>
                </a:cubicBezTo>
                <a:cubicBezTo>
                  <a:pt x="0" y="632"/>
                  <a:pt x="0" y="632"/>
                  <a:pt x="0" y="632"/>
                </a:cubicBezTo>
                <a:cubicBezTo>
                  <a:pt x="1062" y="632"/>
                  <a:pt x="1062" y="632"/>
                  <a:pt x="1062" y="632"/>
                </a:cubicBezTo>
                <a:cubicBezTo>
                  <a:pt x="1079" y="617"/>
                  <a:pt x="1095" y="599"/>
                  <a:pt x="1108" y="575"/>
                </a:cubicBezTo>
                <a:cubicBezTo>
                  <a:pt x="1143" y="511"/>
                  <a:pt x="1141" y="435"/>
                  <a:pt x="1103" y="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0518253" y="5840779"/>
            <a:ext cx="966222" cy="588532"/>
          </a:xfrm>
          <a:custGeom>
            <a:rect b="b" l="l" r="r" t="t"/>
            <a:pathLst>
              <a:path extrusionOk="0" h="378" w="620">
                <a:moveTo>
                  <a:pt x="378" y="378"/>
                </a:moveTo>
                <a:cubicBezTo>
                  <a:pt x="372" y="378"/>
                  <a:pt x="365" y="378"/>
                  <a:pt x="358" y="377"/>
                </a:cubicBezTo>
                <a:cubicBezTo>
                  <a:pt x="298" y="368"/>
                  <a:pt x="280" y="343"/>
                  <a:pt x="275" y="329"/>
                </a:cubicBezTo>
                <a:cubicBezTo>
                  <a:pt x="265" y="340"/>
                  <a:pt x="243" y="360"/>
                  <a:pt x="209" y="360"/>
                </a:cubicBezTo>
                <a:cubicBezTo>
                  <a:pt x="204" y="360"/>
                  <a:pt x="199" y="360"/>
                  <a:pt x="194" y="359"/>
                </a:cubicBezTo>
                <a:cubicBezTo>
                  <a:pt x="148" y="351"/>
                  <a:pt x="138" y="317"/>
                  <a:pt x="136" y="304"/>
                </a:cubicBezTo>
                <a:cubicBezTo>
                  <a:pt x="129" y="306"/>
                  <a:pt x="117" y="308"/>
                  <a:pt x="103" y="308"/>
                </a:cubicBezTo>
                <a:cubicBezTo>
                  <a:pt x="75" y="308"/>
                  <a:pt x="38" y="300"/>
                  <a:pt x="16" y="260"/>
                </a:cubicBezTo>
                <a:cubicBezTo>
                  <a:pt x="0" y="232"/>
                  <a:pt x="1" y="197"/>
                  <a:pt x="18" y="168"/>
                </a:cubicBezTo>
                <a:cubicBezTo>
                  <a:pt x="33" y="143"/>
                  <a:pt x="57" y="128"/>
                  <a:pt x="81" y="128"/>
                </a:cubicBezTo>
                <a:cubicBezTo>
                  <a:pt x="83" y="128"/>
                  <a:pt x="86" y="128"/>
                  <a:pt x="88" y="129"/>
                </a:cubicBezTo>
                <a:cubicBezTo>
                  <a:pt x="92" y="117"/>
                  <a:pt x="105" y="85"/>
                  <a:pt x="147" y="85"/>
                </a:cubicBezTo>
                <a:cubicBezTo>
                  <a:pt x="153" y="85"/>
                  <a:pt x="159" y="85"/>
                  <a:pt x="165" y="87"/>
                </a:cubicBezTo>
                <a:cubicBezTo>
                  <a:pt x="169" y="68"/>
                  <a:pt x="187" y="3"/>
                  <a:pt x="268" y="1"/>
                </a:cubicBezTo>
                <a:cubicBezTo>
                  <a:pt x="270" y="1"/>
                  <a:pt x="272" y="0"/>
                  <a:pt x="274" y="0"/>
                </a:cubicBezTo>
                <a:cubicBezTo>
                  <a:pt x="341" y="0"/>
                  <a:pt x="367" y="39"/>
                  <a:pt x="373" y="53"/>
                </a:cubicBezTo>
                <a:cubicBezTo>
                  <a:pt x="381" y="50"/>
                  <a:pt x="399" y="43"/>
                  <a:pt x="420" y="43"/>
                </a:cubicBezTo>
                <a:cubicBezTo>
                  <a:pt x="442" y="43"/>
                  <a:pt x="462" y="51"/>
                  <a:pt x="477" y="65"/>
                </a:cubicBezTo>
                <a:cubicBezTo>
                  <a:pt x="512" y="96"/>
                  <a:pt x="512" y="127"/>
                  <a:pt x="511" y="141"/>
                </a:cubicBezTo>
                <a:cubicBezTo>
                  <a:pt x="514" y="140"/>
                  <a:pt x="518" y="140"/>
                  <a:pt x="522" y="140"/>
                </a:cubicBezTo>
                <a:cubicBezTo>
                  <a:pt x="542" y="140"/>
                  <a:pt x="580" y="145"/>
                  <a:pt x="603" y="175"/>
                </a:cubicBezTo>
                <a:cubicBezTo>
                  <a:pt x="619" y="197"/>
                  <a:pt x="620" y="228"/>
                  <a:pt x="606" y="257"/>
                </a:cubicBezTo>
                <a:cubicBezTo>
                  <a:pt x="593" y="282"/>
                  <a:pt x="571" y="298"/>
                  <a:pt x="548" y="299"/>
                </a:cubicBezTo>
                <a:cubicBezTo>
                  <a:pt x="544" y="306"/>
                  <a:pt x="528" y="327"/>
                  <a:pt x="496" y="327"/>
                </a:cubicBezTo>
                <a:cubicBezTo>
                  <a:pt x="487" y="327"/>
                  <a:pt x="478" y="326"/>
                  <a:pt x="469" y="323"/>
                </a:cubicBezTo>
                <a:cubicBezTo>
                  <a:pt x="462" y="336"/>
                  <a:pt x="437" y="378"/>
                  <a:pt x="378" y="378"/>
                </a:cubicBezTo>
                <a:close/>
              </a:path>
            </a:pathLst>
          </a:custGeom>
          <a:solidFill>
            <a:srgbClr val="1F665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9877425" y="6237561"/>
            <a:ext cx="1312369" cy="628376"/>
          </a:xfrm>
          <a:custGeom>
            <a:rect b="b" l="l" r="r" t="t"/>
            <a:pathLst>
              <a:path extrusionOk="0" h="403" w="842">
                <a:moveTo>
                  <a:pt x="73" y="403"/>
                </a:moveTo>
                <a:cubicBezTo>
                  <a:pt x="760" y="403"/>
                  <a:pt x="760" y="403"/>
                  <a:pt x="760" y="403"/>
                </a:cubicBezTo>
                <a:cubicBezTo>
                  <a:pt x="785" y="397"/>
                  <a:pt x="809" y="377"/>
                  <a:pt x="823" y="348"/>
                </a:cubicBezTo>
                <a:cubicBezTo>
                  <a:pt x="842" y="309"/>
                  <a:pt x="841" y="267"/>
                  <a:pt x="819" y="237"/>
                </a:cubicBezTo>
                <a:cubicBezTo>
                  <a:pt x="787" y="196"/>
                  <a:pt x="737" y="189"/>
                  <a:pt x="710" y="189"/>
                </a:cubicBezTo>
                <a:cubicBezTo>
                  <a:pt x="703" y="189"/>
                  <a:pt x="698" y="190"/>
                  <a:pt x="694" y="190"/>
                </a:cubicBezTo>
                <a:cubicBezTo>
                  <a:pt x="696" y="172"/>
                  <a:pt x="695" y="129"/>
                  <a:pt x="648" y="87"/>
                </a:cubicBezTo>
                <a:cubicBezTo>
                  <a:pt x="627" y="68"/>
                  <a:pt x="601" y="58"/>
                  <a:pt x="570" y="58"/>
                </a:cubicBezTo>
                <a:cubicBezTo>
                  <a:pt x="542" y="58"/>
                  <a:pt x="518" y="66"/>
                  <a:pt x="507" y="71"/>
                </a:cubicBezTo>
                <a:cubicBezTo>
                  <a:pt x="498" y="53"/>
                  <a:pt x="463" y="0"/>
                  <a:pt x="372" y="0"/>
                </a:cubicBezTo>
                <a:cubicBezTo>
                  <a:pt x="369" y="0"/>
                  <a:pt x="366" y="0"/>
                  <a:pt x="364" y="0"/>
                </a:cubicBezTo>
                <a:cubicBezTo>
                  <a:pt x="253" y="3"/>
                  <a:pt x="229" y="91"/>
                  <a:pt x="224" y="117"/>
                </a:cubicBezTo>
                <a:cubicBezTo>
                  <a:pt x="215" y="115"/>
                  <a:pt x="207" y="114"/>
                  <a:pt x="199" y="114"/>
                </a:cubicBezTo>
                <a:cubicBezTo>
                  <a:pt x="143" y="114"/>
                  <a:pt x="124" y="158"/>
                  <a:pt x="119" y="174"/>
                </a:cubicBezTo>
                <a:cubicBezTo>
                  <a:pt x="116" y="173"/>
                  <a:pt x="113" y="173"/>
                  <a:pt x="110" y="173"/>
                </a:cubicBezTo>
                <a:cubicBezTo>
                  <a:pt x="77" y="173"/>
                  <a:pt x="45" y="194"/>
                  <a:pt x="25" y="227"/>
                </a:cubicBezTo>
                <a:cubicBezTo>
                  <a:pt x="2" y="267"/>
                  <a:pt x="0" y="314"/>
                  <a:pt x="22" y="353"/>
                </a:cubicBezTo>
                <a:cubicBezTo>
                  <a:pt x="36" y="378"/>
                  <a:pt x="54" y="393"/>
                  <a:pt x="73" y="4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10538175" y="5695514"/>
            <a:ext cx="1660175" cy="1170422"/>
          </a:xfrm>
          <a:custGeom>
            <a:rect b="b" l="l" r="r" t="t"/>
            <a:pathLst>
              <a:path extrusionOk="0" h="751" w="1065">
                <a:moveTo>
                  <a:pt x="162" y="751"/>
                </a:moveTo>
                <a:cubicBezTo>
                  <a:pt x="1065" y="751"/>
                  <a:pt x="1065" y="751"/>
                  <a:pt x="1065" y="751"/>
                </a:cubicBezTo>
                <a:cubicBezTo>
                  <a:pt x="1065" y="108"/>
                  <a:pt x="1065" y="108"/>
                  <a:pt x="1065" y="108"/>
                </a:cubicBezTo>
                <a:cubicBezTo>
                  <a:pt x="1058" y="107"/>
                  <a:pt x="1051" y="107"/>
                  <a:pt x="1044" y="107"/>
                </a:cubicBezTo>
                <a:cubicBezTo>
                  <a:pt x="992" y="107"/>
                  <a:pt x="948" y="122"/>
                  <a:pt x="929" y="130"/>
                </a:cubicBezTo>
                <a:cubicBezTo>
                  <a:pt x="912" y="97"/>
                  <a:pt x="847" y="0"/>
                  <a:pt x="680" y="0"/>
                </a:cubicBezTo>
                <a:cubicBezTo>
                  <a:pt x="675" y="0"/>
                  <a:pt x="671" y="0"/>
                  <a:pt x="666" y="0"/>
                </a:cubicBezTo>
                <a:cubicBezTo>
                  <a:pt x="463" y="7"/>
                  <a:pt x="419" y="168"/>
                  <a:pt x="410" y="215"/>
                </a:cubicBezTo>
                <a:cubicBezTo>
                  <a:pt x="394" y="211"/>
                  <a:pt x="378" y="210"/>
                  <a:pt x="364" y="210"/>
                </a:cubicBezTo>
                <a:cubicBezTo>
                  <a:pt x="261" y="210"/>
                  <a:pt x="226" y="290"/>
                  <a:pt x="217" y="319"/>
                </a:cubicBezTo>
                <a:cubicBezTo>
                  <a:pt x="211" y="318"/>
                  <a:pt x="205" y="318"/>
                  <a:pt x="200" y="318"/>
                </a:cubicBezTo>
                <a:cubicBezTo>
                  <a:pt x="140" y="318"/>
                  <a:pt x="81" y="356"/>
                  <a:pt x="44" y="417"/>
                </a:cubicBezTo>
                <a:cubicBezTo>
                  <a:pt x="2" y="490"/>
                  <a:pt x="0" y="576"/>
                  <a:pt x="39" y="647"/>
                </a:cubicBezTo>
                <a:cubicBezTo>
                  <a:pt x="71" y="705"/>
                  <a:pt x="116" y="735"/>
                  <a:pt x="162" y="751"/>
                </a:cubicBez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8369295" y="1230499"/>
            <a:ext cx="1251479" cy="1521718"/>
          </a:xfrm>
          <a:custGeom>
            <a:rect b="b" l="l" r="r" t="t"/>
            <a:pathLst>
              <a:path extrusionOk="0" h="596" w="489">
                <a:moveTo>
                  <a:pt x="482" y="0"/>
                </a:moveTo>
                <a:cubicBezTo>
                  <a:pt x="482" y="49"/>
                  <a:pt x="482" y="49"/>
                  <a:pt x="482" y="49"/>
                </a:cubicBezTo>
                <a:cubicBezTo>
                  <a:pt x="399" y="190"/>
                  <a:pt x="399" y="190"/>
                  <a:pt x="399" y="190"/>
                </a:cubicBezTo>
                <a:cubicBezTo>
                  <a:pt x="432" y="286"/>
                  <a:pt x="432" y="286"/>
                  <a:pt x="432" y="286"/>
                </a:cubicBezTo>
                <a:cubicBezTo>
                  <a:pt x="462" y="370"/>
                  <a:pt x="462" y="370"/>
                  <a:pt x="462" y="370"/>
                </a:cubicBezTo>
                <a:cubicBezTo>
                  <a:pt x="489" y="447"/>
                  <a:pt x="489" y="447"/>
                  <a:pt x="489" y="447"/>
                </a:cubicBezTo>
                <a:cubicBezTo>
                  <a:pt x="451" y="508"/>
                  <a:pt x="451" y="508"/>
                  <a:pt x="451" y="508"/>
                </a:cubicBezTo>
                <a:cubicBezTo>
                  <a:pt x="314" y="304"/>
                  <a:pt x="314" y="304"/>
                  <a:pt x="314" y="30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172" y="466"/>
                  <a:pt x="169" y="470"/>
                  <a:pt x="166" y="473"/>
                </a:cubicBezTo>
                <a:cubicBezTo>
                  <a:pt x="213" y="550"/>
                  <a:pt x="213" y="550"/>
                  <a:pt x="213" y="550"/>
                </a:cubicBezTo>
                <a:cubicBezTo>
                  <a:pt x="180" y="596"/>
                  <a:pt x="180" y="596"/>
                  <a:pt x="180" y="596"/>
                </a:cubicBezTo>
                <a:cubicBezTo>
                  <a:pt x="126" y="514"/>
                  <a:pt x="126" y="514"/>
                  <a:pt x="126" y="514"/>
                </a:cubicBezTo>
                <a:cubicBezTo>
                  <a:pt x="121" y="511"/>
                  <a:pt x="121" y="511"/>
                  <a:pt x="121" y="511"/>
                </a:cubicBezTo>
                <a:cubicBezTo>
                  <a:pt x="86" y="549"/>
                  <a:pt x="86" y="549"/>
                  <a:pt x="86" y="549"/>
                </a:cubicBezTo>
                <a:cubicBezTo>
                  <a:pt x="80" y="542"/>
                  <a:pt x="80" y="542"/>
                  <a:pt x="80" y="542"/>
                </a:cubicBezTo>
                <a:cubicBezTo>
                  <a:pt x="107" y="501"/>
                  <a:pt x="107" y="501"/>
                  <a:pt x="107" y="501"/>
                </a:cubicBezTo>
                <a:cubicBezTo>
                  <a:pt x="95" y="492"/>
                  <a:pt x="95" y="492"/>
                  <a:pt x="95" y="492"/>
                </a:cubicBezTo>
                <a:cubicBezTo>
                  <a:pt x="17" y="467"/>
                  <a:pt x="17" y="467"/>
                  <a:pt x="17" y="467"/>
                </a:cubicBezTo>
                <a:cubicBezTo>
                  <a:pt x="48" y="424"/>
                  <a:pt x="48" y="424"/>
                  <a:pt x="48" y="424"/>
                </a:cubicBezTo>
                <a:cubicBezTo>
                  <a:pt x="139" y="453"/>
                  <a:pt x="139" y="453"/>
                  <a:pt x="139" y="453"/>
                </a:cubicBezTo>
                <a:cubicBezTo>
                  <a:pt x="140" y="451"/>
                  <a:pt x="141" y="448"/>
                  <a:pt x="143" y="446"/>
                </a:cubicBezTo>
                <a:cubicBezTo>
                  <a:pt x="249" y="253"/>
                  <a:pt x="249" y="253"/>
                  <a:pt x="249" y="253"/>
                </a:cubicBezTo>
                <a:cubicBezTo>
                  <a:pt x="247" y="251"/>
                  <a:pt x="247" y="251"/>
                  <a:pt x="247" y="251"/>
                </a:cubicBezTo>
                <a:cubicBezTo>
                  <a:pt x="0" y="173"/>
                  <a:pt x="0" y="173"/>
                  <a:pt x="0" y="17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216" y="130"/>
                  <a:pt x="216" y="130"/>
                  <a:pt x="216" y="130"/>
                </a:cubicBezTo>
                <a:cubicBezTo>
                  <a:pt x="331" y="134"/>
                  <a:pt x="331" y="134"/>
                  <a:pt x="331" y="134"/>
                </a:cubicBezTo>
                <a:cubicBezTo>
                  <a:pt x="332" y="135"/>
                  <a:pt x="332" y="135"/>
                  <a:pt x="332" y="135"/>
                </a:cubicBezTo>
                <a:cubicBezTo>
                  <a:pt x="431" y="20"/>
                  <a:pt x="431" y="20"/>
                  <a:pt x="431" y="20"/>
                </a:cubicBezTo>
                <a:lnTo>
                  <a:pt x="4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1253816" y="2273946"/>
            <a:ext cx="863917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TRAVEL</a:t>
            </a:r>
            <a:endParaRPr b="1" i="0" sz="66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1497075" y="3606525"/>
            <a:ext cx="35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aramond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PRESENTATION TEMPLATE</a:t>
            </a:r>
            <a:endParaRPr b="0" i="0" sz="20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" name="Google Shape;1679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10"/>
          <p:cNvSpPr/>
          <p:nvPr/>
        </p:nvSpPr>
        <p:spPr>
          <a:xfrm>
            <a:off x="0" y="1800225"/>
            <a:ext cx="7772400" cy="3219450"/>
          </a:xfrm>
          <a:prstGeom prst="rect">
            <a:avLst/>
          </a:prstGeom>
          <a:solidFill>
            <a:schemeClr val="accen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81" name="Google Shape;1681;p10"/>
          <p:cNvSpPr txBox="1"/>
          <p:nvPr/>
        </p:nvSpPr>
        <p:spPr>
          <a:xfrm>
            <a:off x="784547" y="2115175"/>
            <a:ext cx="210025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EGYPT</a:t>
            </a:r>
            <a:endParaRPr b="1"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82" name="Google Shape;1682;p10"/>
          <p:cNvSpPr txBox="1"/>
          <p:nvPr/>
        </p:nvSpPr>
        <p:spPr>
          <a:xfrm>
            <a:off x="784547" y="3561725"/>
            <a:ext cx="62639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b="1" i="0" sz="14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83" name="Google Shape;1683;p10"/>
          <p:cNvCxnSpPr/>
          <p:nvPr/>
        </p:nvCxnSpPr>
        <p:spPr>
          <a:xfrm>
            <a:off x="888292" y="4494497"/>
            <a:ext cx="170448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84" name="Google Shape;1684;p10"/>
          <p:cNvSpPr/>
          <p:nvPr/>
        </p:nvSpPr>
        <p:spPr>
          <a:xfrm flipH="1" rot="10800000">
            <a:off x="2692612" y="4397723"/>
            <a:ext cx="193548" cy="193548"/>
          </a:xfrm>
          <a:prstGeom prst="ellipse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1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91" name="Google Shape;1691;p11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graphicFrame>
        <p:nvGraphicFramePr>
          <p:cNvPr id="1692" name="Google Shape;1692;p11"/>
          <p:cNvGraphicFramePr/>
          <p:nvPr/>
        </p:nvGraphicFramePr>
        <p:xfrm>
          <a:off x="1352726" y="1998418"/>
          <a:ext cx="2516149" cy="2386544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693" name="Google Shape;1693;p11"/>
          <p:cNvGraphicFramePr/>
          <p:nvPr/>
        </p:nvGraphicFramePr>
        <p:xfrm>
          <a:off x="4849851" y="1998418"/>
          <a:ext cx="2516149" cy="2386544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694" name="Google Shape;1694;p11"/>
          <p:cNvGraphicFramePr/>
          <p:nvPr/>
        </p:nvGraphicFramePr>
        <p:xfrm>
          <a:off x="8323126" y="1998418"/>
          <a:ext cx="2516149" cy="2386544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1695" name="Google Shape;1695;p11"/>
          <p:cNvSpPr/>
          <p:nvPr/>
        </p:nvSpPr>
        <p:spPr>
          <a:xfrm flipH="1" rot="10800000">
            <a:off x="2908213" y="2195193"/>
            <a:ext cx="315477" cy="315477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6" name="Google Shape;1696;p11"/>
          <p:cNvSpPr/>
          <p:nvPr/>
        </p:nvSpPr>
        <p:spPr>
          <a:xfrm flipH="1" rot="10800000">
            <a:off x="6667611" y="2355775"/>
            <a:ext cx="315477" cy="315477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7" name="Google Shape;1697;p11"/>
          <p:cNvSpPr/>
          <p:nvPr/>
        </p:nvSpPr>
        <p:spPr>
          <a:xfrm flipH="1" rot="10800000">
            <a:off x="10274608" y="2628489"/>
            <a:ext cx="315477" cy="315477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8" name="Google Shape;1698;p11"/>
          <p:cNvSpPr txBox="1"/>
          <p:nvPr/>
        </p:nvSpPr>
        <p:spPr>
          <a:xfrm>
            <a:off x="2155385" y="2963430"/>
            <a:ext cx="9108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95%</a:t>
            </a:r>
            <a:endParaRPr/>
          </a:p>
        </p:txBody>
      </p:sp>
      <p:sp>
        <p:nvSpPr>
          <p:cNvPr id="1699" name="Google Shape;1699;p11"/>
          <p:cNvSpPr txBox="1"/>
          <p:nvPr/>
        </p:nvSpPr>
        <p:spPr>
          <a:xfrm>
            <a:off x="5652510" y="2963430"/>
            <a:ext cx="9108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3200"/>
              <a:buFont typeface="Garamond"/>
              <a:buNone/>
            </a:pPr>
            <a:r>
              <a:rPr b="1" i="0" lang="en-US" sz="32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92%</a:t>
            </a:r>
            <a:endParaRPr/>
          </a:p>
        </p:txBody>
      </p:sp>
      <p:sp>
        <p:nvSpPr>
          <p:cNvPr id="1700" name="Google Shape;1700;p11"/>
          <p:cNvSpPr txBox="1"/>
          <p:nvPr/>
        </p:nvSpPr>
        <p:spPr>
          <a:xfrm>
            <a:off x="9125785" y="2963430"/>
            <a:ext cx="9108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80%</a:t>
            </a:r>
            <a:endParaRPr/>
          </a:p>
        </p:txBody>
      </p:sp>
      <p:sp>
        <p:nvSpPr>
          <p:cNvPr id="1701" name="Google Shape;1701;p11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2" name="Google Shape;1702;p11"/>
          <p:cNvSpPr txBox="1"/>
          <p:nvPr/>
        </p:nvSpPr>
        <p:spPr>
          <a:xfrm>
            <a:off x="928963" y="1352345"/>
            <a:ext cx="10798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3" name="Google Shape;1703;p11"/>
          <p:cNvSpPr txBox="1"/>
          <p:nvPr/>
        </p:nvSpPr>
        <p:spPr>
          <a:xfrm>
            <a:off x="1742166" y="4461166"/>
            <a:ext cx="1366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4" name="Google Shape;1704;p11"/>
          <p:cNvSpPr txBox="1"/>
          <p:nvPr/>
        </p:nvSpPr>
        <p:spPr>
          <a:xfrm>
            <a:off x="1273793" y="4920966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05" name="Google Shape;1705;p11"/>
          <p:cNvCxnSpPr/>
          <p:nvPr/>
        </p:nvCxnSpPr>
        <p:spPr>
          <a:xfrm>
            <a:off x="2239835" y="483996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706" name="Google Shape;1706;p11"/>
          <p:cNvSpPr txBox="1"/>
          <p:nvPr/>
        </p:nvSpPr>
        <p:spPr>
          <a:xfrm>
            <a:off x="5207968" y="4461166"/>
            <a:ext cx="1366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7" name="Google Shape;1707;p11"/>
          <p:cNvSpPr txBox="1"/>
          <p:nvPr/>
        </p:nvSpPr>
        <p:spPr>
          <a:xfrm>
            <a:off x="4790699" y="4920966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08" name="Google Shape;1708;p11"/>
          <p:cNvCxnSpPr/>
          <p:nvPr/>
        </p:nvCxnSpPr>
        <p:spPr>
          <a:xfrm>
            <a:off x="5756741" y="483996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709" name="Google Shape;1709;p11"/>
          <p:cNvSpPr txBox="1"/>
          <p:nvPr/>
        </p:nvSpPr>
        <p:spPr>
          <a:xfrm>
            <a:off x="8386797" y="4461166"/>
            <a:ext cx="1366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0" name="Google Shape;1710;p11"/>
          <p:cNvSpPr txBox="1"/>
          <p:nvPr/>
        </p:nvSpPr>
        <p:spPr>
          <a:xfrm>
            <a:off x="8288971" y="4920966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11" name="Google Shape;1711;p11"/>
          <p:cNvCxnSpPr/>
          <p:nvPr/>
        </p:nvCxnSpPr>
        <p:spPr>
          <a:xfrm>
            <a:off x="9255013" y="483996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2"/>
          <p:cNvSpPr/>
          <p:nvPr/>
        </p:nvSpPr>
        <p:spPr>
          <a:xfrm>
            <a:off x="740569" y="1020925"/>
            <a:ext cx="4877233" cy="4754383"/>
          </a:xfrm>
          <a:prstGeom prst="frame">
            <a:avLst>
              <a:gd fmla="val 1835" name="adj1"/>
            </a:avLst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8" name="Google Shape;1718;p12"/>
          <p:cNvSpPr txBox="1"/>
          <p:nvPr/>
        </p:nvSpPr>
        <p:spPr>
          <a:xfrm>
            <a:off x="6499219" y="1599111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19" name="Google Shape;1719;p12"/>
          <p:cNvCxnSpPr/>
          <p:nvPr/>
        </p:nvCxnSpPr>
        <p:spPr>
          <a:xfrm>
            <a:off x="6901093" y="2198317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720" name="Google Shape;1720;p12"/>
          <p:cNvSpPr/>
          <p:nvPr/>
        </p:nvSpPr>
        <p:spPr>
          <a:xfrm flipH="1" rot="5400000">
            <a:off x="6603800" y="2101543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1" name="Google Shape;1721;p12"/>
          <p:cNvSpPr txBox="1"/>
          <p:nvPr/>
        </p:nvSpPr>
        <p:spPr>
          <a:xfrm>
            <a:off x="6499219" y="2766541"/>
            <a:ext cx="462841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722" name="Google Shape;1722;p12"/>
          <p:cNvSpPr/>
          <p:nvPr/>
        </p:nvSpPr>
        <p:spPr>
          <a:xfrm>
            <a:off x="8021635" y="4785365"/>
            <a:ext cx="296263" cy="294500"/>
          </a:xfrm>
          <a:custGeom>
            <a:rect b="b" l="l" r="r" t="t"/>
            <a:pathLst>
              <a:path extrusionOk="0" h="68" w="71">
                <a:moveTo>
                  <a:pt x="55" y="9"/>
                </a:moveTo>
                <a:cubicBezTo>
                  <a:pt x="55" y="10"/>
                  <a:pt x="54" y="11"/>
                  <a:pt x="53" y="11"/>
                </a:cubicBezTo>
                <a:cubicBezTo>
                  <a:pt x="52" y="11"/>
                  <a:pt x="51" y="10"/>
                  <a:pt x="51" y="9"/>
                </a:cubicBezTo>
                <a:cubicBezTo>
                  <a:pt x="51" y="8"/>
                  <a:pt x="52" y="7"/>
                  <a:pt x="53" y="7"/>
                </a:cubicBezTo>
                <a:cubicBezTo>
                  <a:pt x="54" y="7"/>
                  <a:pt x="55" y="8"/>
                  <a:pt x="55" y="9"/>
                </a:cubicBezTo>
                <a:close/>
                <a:moveTo>
                  <a:pt x="53" y="38"/>
                </a:moveTo>
                <a:cubicBezTo>
                  <a:pt x="54" y="38"/>
                  <a:pt x="55" y="37"/>
                  <a:pt x="55" y="36"/>
                </a:cubicBezTo>
                <a:cubicBezTo>
                  <a:pt x="55" y="35"/>
                  <a:pt x="54" y="34"/>
                  <a:pt x="53" y="34"/>
                </a:cubicBezTo>
                <a:cubicBezTo>
                  <a:pt x="52" y="34"/>
                  <a:pt x="51" y="35"/>
                  <a:pt x="51" y="36"/>
                </a:cubicBezTo>
                <a:cubicBezTo>
                  <a:pt x="51" y="37"/>
                  <a:pt x="52" y="38"/>
                  <a:pt x="53" y="38"/>
                </a:cubicBezTo>
                <a:close/>
                <a:moveTo>
                  <a:pt x="53" y="20"/>
                </a:moveTo>
                <a:cubicBezTo>
                  <a:pt x="52" y="20"/>
                  <a:pt x="51" y="21"/>
                  <a:pt x="51" y="22"/>
                </a:cubicBezTo>
                <a:cubicBezTo>
                  <a:pt x="51" y="23"/>
                  <a:pt x="52" y="24"/>
                  <a:pt x="53" y="24"/>
                </a:cubicBezTo>
                <a:cubicBezTo>
                  <a:pt x="54" y="24"/>
                  <a:pt x="55" y="23"/>
                  <a:pt x="55" y="22"/>
                </a:cubicBezTo>
                <a:cubicBezTo>
                  <a:pt x="55" y="21"/>
                  <a:pt x="54" y="20"/>
                  <a:pt x="53" y="20"/>
                </a:cubicBezTo>
                <a:close/>
                <a:moveTo>
                  <a:pt x="71" y="11"/>
                </a:moveTo>
                <a:cubicBezTo>
                  <a:pt x="71" y="13"/>
                  <a:pt x="71" y="14"/>
                  <a:pt x="70" y="15"/>
                </a:cubicBezTo>
                <a:cubicBezTo>
                  <a:pt x="71" y="17"/>
                  <a:pt x="71" y="18"/>
                  <a:pt x="71" y="19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6"/>
                  <a:pt x="71" y="28"/>
                  <a:pt x="70" y="29"/>
                </a:cubicBezTo>
                <a:cubicBezTo>
                  <a:pt x="71" y="30"/>
                  <a:pt x="71" y="31"/>
                  <a:pt x="71" y="3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42"/>
                  <a:pt x="69" y="45"/>
                  <a:pt x="65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51"/>
                  <a:pt x="38" y="51"/>
                  <a:pt x="38" y="51"/>
                </a:cubicBezTo>
                <a:cubicBezTo>
                  <a:pt x="41" y="52"/>
                  <a:pt x="43" y="54"/>
                  <a:pt x="44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1" y="58"/>
                  <a:pt x="71" y="59"/>
                </a:cubicBezTo>
                <a:cubicBezTo>
                  <a:pt x="71" y="60"/>
                  <a:pt x="70" y="61"/>
                  <a:pt x="6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65"/>
                  <a:pt x="40" y="68"/>
                  <a:pt x="36" y="68"/>
                </a:cubicBezTo>
                <a:cubicBezTo>
                  <a:pt x="31" y="68"/>
                  <a:pt x="28" y="65"/>
                  <a:pt x="27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1" y="61"/>
                  <a:pt x="0" y="60"/>
                  <a:pt x="0" y="59"/>
                </a:cubicBezTo>
                <a:cubicBezTo>
                  <a:pt x="0" y="58"/>
                  <a:pt x="1" y="57"/>
                  <a:pt x="2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4"/>
                  <a:pt x="30" y="52"/>
                  <a:pt x="34" y="51"/>
                </a:cubicBezTo>
                <a:cubicBezTo>
                  <a:pt x="34" y="45"/>
                  <a:pt x="34" y="45"/>
                  <a:pt x="34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2"/>
                  <a:pt x="0" y="3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0" y="30"/>
                  <a:pt x="1" y="29"/>
                </a:cubicBezTo>
                <a:cubicBezTo>
                  <a:pt x="0" y="28"/>
                  <a:pt x="0" y="26"/>
                  <a:pt x="0" y="2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5"/>
                </a:cubicBezTo>
                <a:cubicBezTo>
                  <a:pt x="0" y="14"/>
                  <a:pt x="0" y="13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1" y="3"/>
                  <a:pt x="71" y="6"/>
                </a:cubicBezTo>
                <a:lnTo>
                  <a:pt x="71" y="11"/>
                </a:lnTo>
                <a:close/>
                <a:moveTo>
                  <a:pt x="36" y="54"/>
                </a:moveTo>
                <a:cubicBezTo>
                  <a:pt x="33" y="54"/>
                  <a:pt x="31" y="55"/>
                  <a:pt x="30" y="57"/>
                </a:cubicBezTo>
                <a:cubicBezTo>
                  <a:pt x="30" y="58"/>
                  <a:pt x="30" y="59"/>
                  <a:pt x="30" y="59"/>
                </a:cubicBezTo>
                <a:cubicBezTo>
                  <a:pt x="30" y="60"/>
                  <a:pt x="30" y="61"/>
                  <a:pt x="30" y="61"/>
                </a:cubicBezTo>
                <a:cubicBezTo>
                  <a:pt x="31" y="64"/>
                  <a:pt x="33" y="65"/>
                  <a:pt x="36" y="65"/>
                </a:cubicBezTo>
                <a:cubicBezTo>
                  <a:pt x="38" y="65"/>
                  <a:pt x="40" y="64"/>
                  <a:pt x="41" y="61"/>
                </a:cubicBezTo>
                <a:cubicBezTo>
                  <a:pt x="41" y="61"/>
                  <a:pt x="41" y="60"/>
                  <a:pt x="41" y="59"/>
                </a:cubicBezTo>
                <a:cubicBezTo>
                  <a:pt x="41" y="59"/>
                  <a:pt x="41" y="58"/>
                  <a:pt x="41" y="57"/>
                </a:cubicBezTo>
                <a:cubicBezTo>
                  <a:pt x="40" y="55"/>
                  <a:pt x="38" y="54"/>
                  <a:pt x="36" y="54"/>
                </a:cubicBezTo>
                <a:close/>
                <a:moveTo>
                  <a:pt x="68" y="39"/>
                </a:moveTo>
                <a:cubicBezTo>
                  <a:pt x="68" y="33"/>
                  <a:pt x="68" y="33"/>
                  <a:pt x="68" y="33"/>
                </a:cubicBezTo>
                <a:cubicBezTo>
                  <a:pt x="68" y="31"/>
                  <a:pt x="67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42"/>
                  <a:pt x="62" y="42"/>
                  <a:pt x="62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7" y="42"/>
                  <a:pt x="68" y="40"/>
                  <a:pt x="68" y="39"/>
                </a:cubicBezTo>
                <a:close/>
                <a:moveTo>
                  <a:pt x="68" y="6"/>
                </a:moveTo>
                <a:cubicBezTo>
                  <a:pt x="68" y="4"/>
                  <a:pt x="67" y="3"/>
                  <a:pt x="65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4"/>
                  <a:pt x="62" y="14"/>
                  <a:pt x="62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7" y="14"/>
                  <a:pt x="68" y="13"/>
                  <a:pt x="68" y="11"/>
                </a:cubicBezTo>
                <a:lnTo>
                  <a:pt x="68" y="6"/>
                </a:lnTo>
                <a:close/>
                <a:moveTo>
                  <a:pt x="62" y="16"/>
                </a:moveTo>
                <a:cubicBezTo>
                  <a:pt x="62" y="28"/>
                  <a:pt x="62" y="28"/>
                  <a:pt x="62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7" y="28"/>
                  <a:pt x="68" y="27"/>
                  <a:pt x="68" y="2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8"/>
                  <a:pt x="67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lnTo>
                  <a:pt x="62" y="16"/>
                </a:lnTo>
                <a:close/>
                <a:moveTo>
                  <a:pt x="60" y="28"/>
                </a:moveTo>
                <a:cubicBezTo>
                  <a:pt x="60" y="16"/>
                  <a:pt x="60" y="16"/>
                  <a:pt x="60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8"/>
                  <a:pt x="49" y="28"/>
                  <a:pt x="49" y="28"/>
                </a:cubicBezTo>
                <a:lnTo>
                  <a:pt x="60" y="28"/>
                </a:lnTo>
                <a:close/>
                <a:moveTo>
                  <a:pt x="49" y="30"/>
                </a:moveTo>
                <a:cubicBezTo>
                  <a:pt x="49" y="42"/>
                  <a:pt x="49" y="42"/>
                  <a:pt x="49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30"/>
                  <a:pt x="60" y="30"/>
                  <a:pt x="60" y="30"/>
                </a:cubicBezTo>
                <a:lnTo>
                  <a:pt x="49" y="30"/>
                </a:lnTo>
                <a:close/>
                <a:moveTo>
                  <a:pt x="60" y="14"/>
                </a:moveTo>
                <a:cubicBezTo>
                  <a:pt x="60" y="3"/>
                  <a:pt x="60" y="3"/>
                  <a:pt x="60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4"/>
                  <a:pt x="49" y="14"/>
                  <a:pt x="49" y="14"/>
                </a:cubicBezTo>
                <a:lnTo>
                  <a:pt x="60" y="14"/>
                </a:lnTo>
                <a:close/>
                <a:moveTo>
                  <a:pt x="3" y="6"/>
                </a:moveTo>
                <a:cubicBezTo>
                  <a:pt x="3" y="11"/>
                  <a:pt x="3" y="11"/>
                  <a:pt x="3" y="11"/>
                </a:cubicBezTo>
                <a:cubicBezTo>
                  <a:pt x="3" y="13"/>
                  <a:pt x="4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"/>
                  <a:pt x="47" y="3"/>
                  <a:pt x="47" y="3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3" y="4"/>
                  <a:pt x="3" y="6"/>
                </a:cubicBezTo>
                <a:close/>
                <a:moveTo>
                  <a:pt x="6" y="28"/>
                </a:moveTo>
                <a:cubicBezTo>
                  <a:pt x="6" y="28"/>
                  <a:pt x="6" y="28"/>
                  <a:pt x="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16"/>
                  <a:pt x="47" y="16"/>
                  <a:pt x="4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6"/>
                  <a:pt x="3" y="18"/>
                  <a:pt x="3" y="19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4" y="28"/>
                  <a:pt x="6" y="28"/>
                </a:cubicBezTo>
                <a:close/>
                <a:moveTo>
                  <a:pt x="3" y="39"/>
                </a:moveTo>
                <a:cubicBezTo>
                  <a:pt x="3" y="40"/>
                  <a:pt x="4" y="42"/>
                  <a:pt x="6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1"/>
                  <a:pt x="47" y="41"/>
                  <a:pt x="47" y="41"/>
                </a:cubicBezTo>
                <a:cubicBezTo>
                  <a:pt x="47" y="30"/>
                  <a:pt x="47" y="30"/>
                  <a:pt x="4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4" y="30"/>
                  <a:pt x="3" y="31"/>
                  <a:pt x="3" y="33"/>
                </a:cubicBezTo>
                <a:lnTo>
                  <a:pt x="3" y="3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3" name="Google Shape;1723;p12"/>
          <p:cNvSpPr/>
          <p:nvPr/>
        </p:nvSpPr>
        <p:spPr>
          <a:xfrm>
            <a:off x="6603800" y="4790657"/>
            <a:ext cx="283920" cy="285684"/>
          </a:xfrm>
          <a:custGeom>
            <a:rect b="b" l="l" r="r" t="t"/>
            <a:pathLst>
              <a:path extrusionOk="0" h="66" w="68">
                <a:moveTo>
                  <a:pt x="6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3" y="47"/>
                  <a:pt x="7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3"/>
                  <a:pt x="28" y="55"/>
                  <a:pt x="27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7" y="57"/>
                  <a:pt x="6" y="58"/>
                  <a:pt x="6" y="59"/>
                </a:cubicBezTo>
                <a:cubicBezTo>
                  <a:pt x="6" y="60"/>
                  <a:pt x="7" y="61"/>
                  <a:pt x="8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8" y="64"/>
                  <a:pt x="31" y="66"/>
                  <a:pt x="34" y="66"/>
                </a:cubicBezTo>
                <a:cubicBezTo>
                  <a:pt x="37" y="66"/>
                  <a:pt x="40" y="64"/>
                  <a:pt x="41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1"/>
                  <a:pt x="62" y="60"/>
                  <a:pt x="62" y="59"/>
                </a:cubicBezTo>
                <a:cubicBezTo>
                  <a:pt x="62" y="58"/>
                  <a:pt x="61" y="57"/>
                  <a:pt x="6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8" y="53"/>
                  <a:pt x="36" y="52"/>
                </a:cubicBezTo>
                <a:cubicBezTo>
                  <a:pt x="36" y="47"/>
                  <a:pt x="36" y="47"/>
                  <a:pt x="36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8" y="44"/>
                  <a:pt x="68" y="40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5" y="0"/>
                  <a:pt x="61" y="0"/>
                </a:cubicBezTo>
                <a:close/>
                <a:moveTo>
                  <a:pt x="38" y="57"/>
                </a:moveTo>
                <a:cubicBezTo>
                  <a:pt x="38" y="57"/>
                  <a:pt x="38" y="58"/>
                  <a:pt x="38" y="58"/>
                </a:cubicBezTo>
                <a:cubicBezTo>
                  <a:pt x="38" y="58"/>
                  <a:pt x="38" y="59"/>
                  <a:pt x="38" y="59"/>
                </a:cubicBezTo>
                <a:cubicBezTo>
                  <a:pt x="38" y="59"/>
                  <a:pt x="38" y="60"/>
                  <a:pt x="38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2"/>
                  <a:pt x="36" y="63"/>
                  <a:pt x="34" y="63"/>
                </a:cubicBezTo>
                <a:cubicBezTo>
                  <a:pt x="33" y="63"/>
                  <a:pt x="31" y="62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0" y="61"/>
                  <a:pt x="30" y="60"/>
                </a:cubicBezTo>
                <a:cubicBezTo>
                  <a:pt x="30" y="60"/>
                  <a:pt x="30" y="59"/>
                  <a:pt x="30" y="59"/>
                </a:cubicBezTo>
                <a:cubicBezTo>
                  <a:pt x="30" y="59"/>
                  <a:pt x="30" y="58"/>
                  <a:pt x="30" y="58"/>
                </a:cubicBezTo>
                <a:cubicBezTo>
                  <a:pt x="30" y="58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6"/>
                  <a:pt x="33" y="55"/>
                  <a:pt x="34" y="55"/>
                </a:cubicBezTo>
                <a:cubicBezTo>
                  <a:pt x="36" y="55"/>
                  <a:pt x="37" y="56"/>
                  <a:pt x="38" y="57"/>
                </a:cubicBezTo>
                <a:close/>
                <a:moveTo>
                  <a:pt x="7" y="3"/>
                </a:moveTo>
                <a:cubicBezTo>
                  <a:pt x="61" y="3"/>
                  <a:pt x="61" y="3"/>
                  <a:pt x="61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42"/>
                  <a:pt x="63" y="44"/>
                  <a:pt x="61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5" y="44"/>
                  <a:pt x="3" y="42"/>
                  <a:pt x="3" y="40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5" y="3"/>
                  <a:pt x="7" y="3"/>
                </a:cubicBezTo>
                <a:close/>
                <a:moveTo>
                  <a:pt x="7" y="41"/>
                </a:move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3" y="41"/>
                  <a:pt x="63" y="40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2" y="10"/>
                  <a:pt x="62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1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1"/>
                  <a:pt x="6" y="41"/>
                  <a:pt x="7" y="41"/>
                </a:cubicBezTo>
                <a:close/>
                <a:moveTo>
                  <a:pt x="8" y="12"/>
                </a:moveTo>
                <a:cubicBezTo>
                  <a:pt x="61" y="12"/>
                  <a:pt x="61" y="12"/>
                  <a:pt x="61" y="12"/>
                </a:cubicBezTo>
                <a:cubicBezTo>
                  <a:pt x="61" y="39"/>
                  <a:pt x="61" y="39"/>
                  <a:pt x="61" y="39"/>
                </a:cubicBezTo>
                <a:cubicBezTo>
                  <a:pt x="8" y="39"/>
                  <a:pt x="8" y="39"/>
                  <a:pt x="8" y="39"/>
                </a:cubicBezTo>
                <a:lnTo>
                  <a:pt x="8" y="12"/>
                </a:lnTo>
                <a:close/>
                <a:moveTo>
                  <a:pt x="6" y="6"/>
                </a:moveTo>
                <a:cubicBezTo>
                  <a:pt x="6" y="5"/>
                  <a:pt x="6" y="5"/>
                  <a:pt x="7" y="5"/>
                </a:cubicBezTo>
                <a:cubicBezTo>
                  <a:pt x="8" y="5"/>
                  <a:pt x="9" y="5"/>
                  <a:pt x="9" y="6"/>
                </a:cubicBezTo>
                <a:cubicBezTo>
                  <a:pt x="9" y="7"/>
                  <a:pt x="8" y="8"/>
                  <a:pt x="7" y="8"/>
                </a:cubicBezTo>
                <a:cubicBezTo>
                  <a:pt x="6" y="8"/>
                  <a:pt x="6" y="7"/>
                  <a:pt x="6" y="6"/>
                </a:cubicBezTo>
                <a:close/>
                <a:moveTo>
                  <a:pt x="11" y="6"/>
                </a:moveTo>
                <a:cubicBezTo>
                  <a:pt x="11" y="5"/>
                  <a:pt x="11" y="5"/>
                  <a:pt x="12" y="5"/>
                </a:cubicBezTo>
                <a:cubicBezTo>
                  <a:pt x="13" y="5"/>
                  <a:pt x="14" y="5"/>
                  <a:pt x="14" y="6"/>
                </a:cubicBezTo>
                <a:cubicBezTo>
                  <a:pt x="14" y="7"/>
                  <a:pt x="13" y="8"/>
                  <a:pt x="12" y="8"/>
                </a:cubicBezTo>
                <a:cubicBezTo>
                  <a:pt x="11" y="8"/>
                  <a:pt x="11" y="7"/>
                  <a:pt x="11" y="6"/>
                </a:cubicBezTo>
                <a:close/>
                <a:moveTo>
                  <a:pt x="16" y="6"/>
                </a:moveTo>
                <a:cubicBezTo>
                  <a:pt x="16" y="5"/>
                  <a:pt x="16" y="5"/>
                  <a:pt x="17" y="5"/>
                </a:cubicBezTo>
                <a:cubicBezTo>
                  <a:pt x="18" y="5"/>
                  <a:pt x="19" y="5"/>
                  <a:pt x="19" y="6"/>
                </a:cubicBezTo>
                <a:cubicBezTo>
                  <a:pt x="19" y="7"/>
                  <a:pt x="18" y="8"/>
                  <a:pt x="17" y="8"/>
                </a:cubicBezTo>
                <a:cubicBezTo>
                  <a:pt x="16" y="8"/>
                  <a:pt x="16" y="7"/>
                  <a:pt x="16" y="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4" name="Google Shape;1724;p12"/>
          <p:cNvSpPr/>
          <p:nvPr/>
        </p:nvSpPr>
        <p:spPr>
          <a:xfrm>
            <a:off x="7566657" y="4767732"/>
            <a:ext cx="253941" cy="329770"/>
          </a:xfrm>
          <a:custGeom>
            <a:rect b="b" l="l" r="r" t="t"/>
            <a:pathLst>
              <a:path extrusionOk="0" h="76" w="61">
                <a:moveTo>
                  <a:pt x="41" y="49"/>
                </a:moveTo>
                <a:cubicBezTo>
                  <a:pt x="41" y="48"/>
                  <a:pt x="42" y="47"/>
                  <a:pt x="43" y="47"/>
                </a:cubicBezTo>
                <a:cubicBezTo>
                  <a:pt x="44" y="47"/>
                  <a:pt x="45" y="48"/>
                  <a:pt x="45" y="49"/>
                </a:cubicBezTo>
                <a:cubicBezTo>
                  <a:pt x="45" y="50"/>
                  <a:pt x="44" y="51"/>
                  <a:pt x="43" y="51"/>
                </a:cubicBezTo>
                <a:cubicBezTo>
                  <a:pt x="42" y="51"/>
                  <a:pt x="41" y="50"/>
                  <a:pt x="41" y="49"/>
                </a:cubicBezTo>
                <a:close/>
                <a:moveTo>
                  <a:pt x="61" y="68"/>
                </a:moveTo>
                <a:cubicBezTo>
                  <a:pt x="61" y="70"/>
                  <a:pt x="60" y="70"/>
                  <a:pt x="59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74"/>
                  <a:pt x="34" y="76"/>
                  <a:pt x="31" y="76"/>
                </a:cubicBezTo>
                <a:cubicBezTo>
                  <a:pt x="27" y="76"/>
                  <a:pt x="24" y="74"/>
                  <a:pt x="23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70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4" y="64"/>
                  <a:pt x="26" y="62"/>
                  <a:pt x="29" y="61"/>
                </a:cubicBez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49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3"/>
                  <a:pt x="58" y="56"/>
                  <a:pt x="54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5" y="62"/>
                  <a:pt x="37" y="64"/>
                  <a:pt x="38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60" y="66"/>
                  <a:pt x="61" y="67"/>
                  <a:pt x="61" y="68"/>
                </a:cubicBezTo>
                <a:close/>
                <a:moveTo>
                  <a:pt x="47" y="44"/>
                </a:moveTo>
                <a:cubicBezTo>
                  <a:pt x="39" y="44"/>
                  <a:pt x="39" y="44"/>
                  <a:pt x="39" y="44"/>
                </a:cubicBezTo>
                <a:cubicBezTo>
                  <a:pt x="39" y="53"/>
                  <a:pt x="39" y="53"/>
                  <a:pt x="39" y="53"/>
                </a:cubicBezTo>
                <a:cubicBezTo>
                  <a:pt x="47" y="53"/>
                  <a:pt x="47" y="53"/>
                  <a:pt x="47" y="53"/>
                </a:cubicBezTo>
                <a:lnTo>
                  <a:pt x="47" y="44"/>
                </a:lnTo>
                <a:close/>
                <a:moveTo>
                  <a:pt x="47" y="3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42"/>
                  <a:pt x="39" y="42"/>
                  <a:pt x="39" y="42"/>
                </a:cubicBezTo>
                <a:cubicBezTo>
                  <a:pt x="47" y="42"/>
                  <a:pt x="47" y="42"/>
                  <a:pt x="47" y="42"/>
                </a:cubicBezTo>
                <a:lnTo>
                  <a:pt x="47" y="33"/>
                </a:lnTo>
                <a:close/>
                <a:moveTo>
                  <a:pt x="47" y="21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1"/>
                  <a:pt x="39" y="31"/>
                  <a:pt x="39" y="31"/>
                </a:cubicBezTo>
                <a:cubicBezTo>
                  <a:pt x="47" y="31"/>
                  <a:pt x="47" y="31"/>
                  <a:pt x="47" y="31"/>
                </a:cubicBezTo>
                <a:lnTo>
                  <a:pt x="47" y="21"/>
                </a:lnTo>
                <a:close/>
                <a:moveTo>
                  <a:pt x="58" y="42"/>
                </a:moveTo>
                <a:cubicBezTo>
                  <a:pt x="57" y="43"/>
                  <a:pt x="55" y="44"/>
                  <a:pt x="54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53"/>
                  <a:pt x="49" y="53"/>
                  <a:pt x="4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6" y="53"/>
                  <a:pt x="58" y="51"/>
                  <a:pt x="58" y="49"/>
                </a:cubicBezTo>
                <a:cubicBezTo>
                  <a:pt x="58" y="45"/>
                  <a:pt x="58" y="45"/>
                  <a:pt x="58" y="45"/>
                </a:cubicBezTo>
                <a:lnTo>
                  <a:pt x="58" y="42"/>
                </a:lnTo>
                <a:close/>
                <a:moveTo>
                  <a:pt x="58" y="31"/>
                </a:moveTo>
                <a:cubicBezTo>
                  <a:pt x="57" y="32"/>
                  <a:pt x="55" y="33"/>
                  <a:pt x="54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2"/>
                  <a:pt x="49" y="42"/>
                  <a:pt x="49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6" y="42"/>
                  <a:pt x="58" y="40"/>
                  <a:pt x="58" y="38"/>
                </a:cubicBezTo>
                <a:cubicBezTo>
                  <a:pt x="58" y="34"/>
                  <a:pt x="58" y="34"/>
                  <a:pt x="58" y="34"/>
                </a:cubicBezTo>
                <a:lnTo>
                  <a:pt x="58" y="31"/>
                </a:lnTo>
                <a:close/>
                <a:moveTo>
                  <a:pt x="58" y="20"/>
                </a:moveTo>
                <a:cubicBezTo>
                  <a:pt x="57" y="21"/>
                  <a:pt x="55" y="21"/>
                  <a:pt x="54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31"/>
                  <a:pt x="49" y="31"/>
                  <a:pt x="49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6" y="31"/>
                  <a:pt x="58" y="29"/>
                  <a:pt x="58" y="27"/>
                </a:cubicBezTo>
                <a:cubicBezTo>
                  <a:pt x="58" y="22"/>
                  <a:pt x="58" y="22"/>
                  <a:pt x="58" y="22"/>
                </a:cubicBezTo>
                <a:lnTo>
                  <a:pt x="58" y="20"/>
                </a:lnTo>
                <a:close/>
                <a:moveTo>
                  <a:pt x="3" y="15"/>
                </a:moveTo>
                <a:cubicBezTo>
                  <a:pt x="3" y="18"/>
                  <a:pt x="5" y="19"/>
                  <a:pt x="7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8" y="18"/>
                  <a:pt x="58" y="15"/>
                </a:cubicBezTo>
                <a:cubicBezTo>
                  <a:pt x="58" y="11"/>
                  <a:pt x="58" y="11"/>
                  <a:pt x="58" y="1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5"/>
                  <a:pt x="56" y="3"/>
                  <a:pt x="54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3" y="5"/>
                  <a:pt x="3" y="7"/>
                </a:cubicBezTo>
                <a:cubicBezTo>
                  <a:pt x="3" y="11"/>
                  <a:pt x="3" y="11"/>
                  <a:pt x="3" y="11"/>
                </a:cubicBezTo>
                <a:lnTo>
                  <a:pt x="3" y="15"/>
                </a:lnTo>
                <a:close/>
                <a:moveTo>
                  <a:pt x="3" y="27"/>
                </a:moveTo>
                <a:cubicBezTo>
                  <a:pt x="3" y="29"/>
                  <a:pt x="5" y="31"/>
                  <a:pt x="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1"/>
                  <a:pt x="37" y="21"/>
                  <a:pt x="3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4" y="21"/>
                  <a:pt x="3" y="20"/>
                </a:cubicBezTo>
                <a:cubicBezTo>
                  <a:pt x="3" y="22"/>
                  <a:pt x="3" y="22"/>
                  <a:pt x="3" y="22"/>
                </a:cubicBezTo>
                <a:lnTo>
                  <a:pt x="3" y="27"/>
                </a:lnTo>
                <a:close/>
                <a:moveTo>
                  <a:pt x="3" y="38"/>
                </a:moveTo>
                <a:cubicBezTo>
                  <a:pt x="3" y="40"/>
                  <a:pt x="5" y="42"/>
                  <a:pt x="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33"/>
                  <a:pt x="37" y="33"/>
                  <a:pt x="3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4" y="32"/>
                  <a:pt x="3" y="31"/>
                </a:cubicBezTo>
                <a:cubicBezTo>
                  <a:pt x="3" y="34"/>
                  <a:pt x="3" y="34"/>
                  <a:pt x="3" y="34"/>
                </a:cubicBezTo>
                <a:lnTo>
                  <a:pt x="3" y="38"/>
                </a:lnTo>
                <a:close/>
                <a:moveTo>
                  <a:pt x="37" y="53"/>
                </a:moveTo>
                <a:cubicBezTo>
                  <a:pt x="37" y="44"/>
                  <a:pt x="37" y="44"/>
                  <a:pt x="3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4" y="43"/>
                  <a:pt x="3" y="42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51"/>
                  <a:pt x="5" y="53"/>
                  <a:pt x="7" y="53"/>
                </a:cubicBezTo>
                <a:lnTo>
                  <a:pt x="37" y="53"/>
                </a:lnTo>
                <a:close/>
                <a:moveTo>
                  <a:pt x="35" y="68"/>
                </a:moveTo>
                <a:cubicBezTo>
                  <a:pt x="35" y="66"/>
                  <a:pt x="33" y="64"/>
                  <a:pt x="31" y="64"/>
                </a:cubicBezTo>
                <a:cubicBezTo>
                  <a:pt x="28" y="64"/>
                  <a:pt x="26" y="66"/>
                  <a:pt x="26" y="68"/>
                </a:cubicBezTo>
                <a:cubicBezTo>
                  <a:pt x="26" y="71"/>
                  <a:pt x="28" y="73"/>
                  <a:pt x="31" y="73"/>
                </a:cubicBezTo>
                <a:cubicBezTo>
                  <a:pt x="33" y="73"/>
                  <a:pt x="35" y="71"/>
                  <a:pt x="35" y="68"/>
                </a:cubicBezTo>
                <a:close/>
                <a:moveTo>
                  <a:pt x="43" y="39"/>
                </a:moveTo>
                <a:cubicBezTo>
                  <a:pt x="44" y="39"/>
                  <a:pt x="45" y="38"/>
                  <a:pt x="45" y="37"/>
                </a:cubicBezTo>
                <a:cubicBezTo>
                  <a:pt x="45" y="36"/>
                  <a:pt x="44" y="36"/>
                  <a:pt x="43" y="36"/>
                </a:cubicBezTo>
                <a:cubicBezTo>
                  <a:pt x="42" y="36"/>
                  <a:pt x="41" y="36"/>
                  <a:pt x="41" y="37"/>
                </a:cubicBezTo>
                <a:cubicBezTo>
                  <a:pt x="41" y="38"/>
                  <a:pt x="42" y="39"/>
                  <a:pt x="43" y="39"/>
                </a:cubicBezTo>
                <a:close/>
                <a:moveTo>
                  <a:pt x="43" y="28"/>
                </a:moveTo>
                <a:cubicBezTo>
                  <a:pt x="44" y="28"/>
                  <a:pt x="45" y="27"/>
                  <a:pt x="45" y="26"/>
                </a:cubicBezTo>
                <a:cubicBezTo>
                  <a:pt x="45" y="25"/>
                  <a:pt x="44" y="24"/>
                  <a:pt x="43" y="24"/>
                </a:cubicBezTo>
                <a:cubicBezTo>
                  <a:pt x="42" y="24"/>
                  <a:pt x="41" y="25"/>
                  <a:pt x="41" y="26"/>
                </a:cubicBezTo>
                <a:cubicBezTo>
                  <a:pt x="41" y="27"/>
                  <a:pt x="42" y="28"/>
                  <a:pt x="43" y="2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5" name="Google Shape;1725;p12"/>
          <p:cNvSpPr/>
          <p:nvPr/>
        </p:nvSpPr>
        <p:spPr>
          <a:xfrm>
            <a:off x="7074648" y="4790657"/>
            <a:ext cx="287446" cy="285684"/>
          </a:xfrm>
          <a:custGeom>
            <a:rect b="b" l="l" r="r" t="t"/>
            <a:pathLst>
              <a:path extrusionOk="0" h="66" w="69">
                <a:moveTo>
                  <a:pt x="11" y="6"/>
                </a:moveTo>
                <a:cubicBezTo>
                  <a:pt x="11" y="5"/>
                  <a:pt x="12" y="5"/>
                  <a:pt x="13" y="5"/>
                </a:cubicBezTo>
                <a:cubicBezTo>
                  <a:pt x="14" y="5"/>
                  <a:pt x="15" y="5"/>
                  <a:pt x="15" y="6"/>
                </a:cubicBezTo>
                <a:cubicBezTo>
                  <a:pt x="15" y="7"/>
                  <a:pt x="14" y="8"/>
                  <a:pt x="13" y="8"/>
                </a:cubicBezTo>
                <a:cubicBezTo>
                  <a:pt x="12" y="8"/>
                  <a:pt x="11" y="7"/>
                  <a:pt x="11" y="6"/>
                </a:cubicBezTo>
                <a:close/>
                <a:moveTo>
                  <a:pt x="18" y="8"/>
                </a:moveTo>
                <a:cubicBezTo>
                  <a:pt x="19" y="8"/>
                  <a:pt x="19" y="7"/>
                  <a:pt x="19" y="6"/>
                </a:cubicBezTo>
                <a:cubicBezTo>
                  <a:pt x="19" y="5"/>
                  <a:pt x="19" y="5"/>
                  <a:pt x="18" y="5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7"/>
                  <a:pt x="17" y="8"/>
                  <a:pt x="18" y="8"/>
                </a:cubicBezTo>
                <a:close/>
                <a:moveTo>
                  <a:pt x="8" y="8"/>
                </a:moveTo>
                <a:cubicBezTo>
                  <a:pt x="9" y="8"/>
                  <a:pt x="10" y="7"/>
                  <a:pt x="10" y="6"/>
                </a:cubicBezTo>
                <a:cubicBezTo>
                  <a:pt x="10" y="5"/>
                  <a:pt x="9" y="5"/>
                  <a:pt x="8" y="5"/>
                </a:cubicBezTo>
                <a:cubicBezTo>
                  <a:pt x="7" y="5"/>
                  <a:pt x="6" y="5"/>
                  <a:pt x="6" y="6"/>
                </a:cubicBezTo>
                <a:cubicBezTo>
                  <a:pt x="6" y="7"/>
                  <a:pt x="7" y="8"/>
                  <a:pt x="8" y="8"/>
                </a:cubicBezTo>
                <a:close/>
                <a:moveTo>
                  <a:pt x="37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4"/>
                  <a:pt x="39" y="34"/>
                </a:cubicBezTo>
                <a:cubicBezTo>
                  <a:pt x="46" y="26"/>
                  <a:pt x="46" y="26"/>
                  <a:pt x="46" y="26"/>
                </a:cubicBezTo>
                <a:cubicBezTo>
                  <a:pt x="47" y="26"/>
                  <a:pt x="47" y="25"/>
                  <a:pt x="46" y="25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8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7" y="34"/>
                </a:cubicBezTo>
                <a:close/>
                <a:moveTo>
                  <a:pt x="63" y="11"/>
                </a:moveTo>
                <a:cubicBezTo>
                  <a:pt x="63" y="40"/>
                  <a:pt x="63" y="40"/>
                  <a:pt x="63" y="40"/>
                </a:cubicBezTo>
                <a:cubicBezTo>
                  <a:pt x="63" y="41"/>
                  <a:pt x="63" y="41"/>
                  <a:pt x="62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6" y="41"/>
                  <a:pt x="6" y="4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10"/>
                  <a:pt x="7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3" y="10"/>
                  <a:pt x="63" y="10"/>
                  <a:pt x="63" y="11"/>
                </a:cubicBezTo>
                <a:close/>
                <a:moveTo>
                  <a:pt x="61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39"/>
                  <a:pt x="8" y="39"/>
                  <a:pt x="8" y="39"/>
                </a:cubicBezTo>
                <a:cubicBezTo>
                  <a:pt x="61" y="39"/>
                  <a:pt x="61" y="39"/>
                  <a:pt x="61" y="39"/>
                </a:cubicBezTo>
                <a:lnTo>
                  <a:pt x="61" y="12"/>
                </a:lnTo>
                <a:close/>
                <a:moveTo>
                  <a:pt x="69" y="7"/>
                </a:moveTo>
                <a:cubicBezTo>
                  <a:pt x="69" y="40"/>
                  <a:pt x="69" y="40"/>
                  <a:pt x="69" y="40"/>
                </a:cubicBezTo>
                <a:cubicBezTo>
                  <a:pt x="69" y="44"/>
                  <a:pt x="65" y="47"/>
                  <a:pt x="61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52"/>
                  <a:pt x="36" y="52"/>
                  <a:pt x="36" y="52"/>
                </a:cubicBezTo>
                <a:cubicBezTo>
                  <a:pt x="39" y="53"/>
                  <a:pt x="40" y="55"/>
                  <a:pt x="41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2" y="58"/>
                  <a:pt x="62" y="59"/>
                </a:cubicBezTo>
                <a:cubicBezTo>
                  <a:pt x="62" y="60"/>
                  <a:pt x="61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4"/>
                  <a:pt x="38" y="66"/>
                  <a:pt x="34" y="66"/>
                </a:cubicBezTo>
                <a:cubicBezTo>
                  <a:pt x="31" y="66"/>
                  <a:pt x="29" y="64"/>
                  <a:pt x="28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7" y="61"/>
                  <a:pt x="7" y="60"/>
                  <a:pt x="7" y="59"/>
                </a:cubicBezTo>
                <a:cubicBezTo>
                  <a:pt x="7" y="58"/>
                  <a:pt x="7" y="57"/>
                  <a:pt x="9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5"/>
                  <a:pt x="30" y="53"/>
                  <a:pt x="32" y="52"/>
                </a:cubicBezTo>
                <a:cubicBezTo>
                  <a:pt x="32" y="47"/>
                  <a:pt x="32" y="47"/>
                  <a:pt x="32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3" y="47"/>
                  <a:pt x="0" y="44"/>
                  <a:pt x="0" y="4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5" y="0"/>
                  <a:pt x="69" y="3"/>
                  <a:pt x="69" y="7"/>
                </a:cubicBezTo>
                <a:close/>
                <a:moveTo>
                  <a:pt x="34" y="55"/>
                </a:moveTo>
                <a:cubicBezTo>
                  <a:pt x="32" y="55"/>
                  <a:pt x="30" y="57"/>
                  <a:pt x="30" y="59"/>
                </a:cubicBezTo>
                <a:cubicBezTo>
                  <a:pt x="30" y="61"/>
                  <a:pt x="32" y="63"/>
                  <a:pt x="34" y="63"/>
                </a:cubicBezTo>
                <a:cubicBezTo>
                  <a:pt x="37" y="63"/>
                  <a:pt x="38" y="61"/>
                  <a:pt x="38" y="59"/>
                </a:cubicBezTo>
                <a:cubicBezTo>
                  <a:pt x="38" y="57"/>
                  <a:pt x="37" y="55"/>
                  <a:pt x="34" y="55"/>
                </a:cubicBezTo>
                <a:close/>
                <a:moveTo>
                  <a:pt x="66" y="7"/>
                </a:moveTo>
                <a:cubicBezTo>
                  <a:pt x="66" y="5"/>
                  <a:pt x="64" y="3"/>
                  <a:pt x="6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3" y="5"/>
                  <a:pt x="3" y="7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2"/>
                  <a:pt x="5" y="44"/>
                  <a:pt x="7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4" y="44"/>
                  <a:pt x="66" y="42"/>
                  <a:pt x="66" y="40"/>
                </a:cubicBezTo>
                <a:lnTo>
                  <a:pt x="66" y="7"/>
                </a:lnTo>
                <a:close/>
                <a:moveTo>
                  <a:pt x="30" y="34"/>
                </a:moveTo>
                <a:cubicBezTo>
                  <a:pt x="30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3"/>
                  <a:pt x="32" y="33"/>
                  <a:pt x="31" y="32"/>
                </a:cubicBezTo>
                <a:cubicBezTo>
                  <a:pt x="25" y="26"/>
                  <a:pt x="25" y="26"/>
                  <a:pt x="25" y="26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8"/>
                  <a:pt x="32" y="18"/>
                  <a:pt x="31" y="17"/>
                </a:cubicBezTo>
                <a:cubicBezTo>
                  <a:pt x="31" y="17"/>
                  <a:pt x="30" y="17"/>
                  <a:pt x="30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6"/>
                  <a:pt x="23" y="26"/>
                </a:cubicBezTo>
                <a:lnTo>
                  <a:pt x="30" y="3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6" name="Google Shape;1726;p12"/>
          <p:cNvSpPr txBox="1"/>
          <p:nvPr/>
        </p:nvSpPr>
        <p:spPr>
          <a:xfrm>
            <a:off x="8663754" y="4615300"/>
            <a:ext cx="314653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27" name="Google Shape;1727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748" y="859704"/>
            <a:ext cx="5222875" cy="5076825"/>
          </a:xfrm>
          <a:prstGeom prst="roundRect">
            <a:avLst>
              <a:gd fmla="val 1229" name="adj"/>
            </a:avLst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3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734" name="Google Shape;1734;p13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735" name="Google Shape;1735;p13"/>
          <p:cNvSpPr/>
          <p:nvPr/>
        </p:nvSpPr>
        <p:spPr>
          <a:xfrm rot="10800000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6" name="Google Shape;1736;p13"/>
          <p:cNvSpPr txBox="1"/>
          <p:nvPr/>
        </p:nvSpPr>
        <p:spPr>
          <a:xfrm>
            <a:off x="1341793" y="1846559"/>
            <a:ext cx="600804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7" name="Google Shape;1737;p13"/>
          <p:cNvSpPr txBox="1"/>
          <p:nvPr/>
        </p:nvSpPr>
        <p:spPr>
          <a:xfrm>
            <a:off x="1364672" y="2669460"/>
            <a:ext cx="495300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1738" name="Google Shape;1738;p13"/>
          <p:cNvGrpSpPr/>
          <p:nvPr/>
        </p:nvGrpSpPr>
        <p:grpSpPr>
          <a:xfrm>
            <a:off x="998441" y="1983492"/>
            <a:ext cx="193548" cy="193548"/>
            <a:chOff x="6506160" y="2751098"/>
            <a:chExt cx="193548" cy="193548"/>
          </a:xfrm>
        </p:grpSpPr>
        <p:sp>
          <p:nvSpPr>
            <p:cNvPr id="1739" name="Google Shape;1739;p13"/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741" name="Google Shape;1741;p13"/>
          <p:cNvSpPr/>
          <p:nvPr/>
        </p:nvSpPr>
        <p:spPr>
          <a:xfrm>
            <a:off x="1447809" y="4381863"/>
            <a:ext cx="2365434" cy="418322"/>
          </a:xfrm>
          <a:prstGeom prst="rect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2" name="Google Shape;1742;p13"/>
          <p:cNvSpPr/>
          <p:nvPr/>
        </p:nvSpPr>
        <p:spPr>
          <a:xfrm>
            <a:off x="4192621" y="4381863"/>
            <a:ext cx="1696718" cy="41832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3" name="Google Shape;1743;p13"/>
          <p:cNvSpPr txBox="1"/>
          <p:nvPr/>
        </p:nvSpPr>
        <p:spPr>
          <a:xfrm>
            <a:off x="4489388" y="4452525"/>
            <a:ext cx="11031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4" name="Google Shape;1744;p13"/>
          <p:cNvSpPr txBox="1"/>
          <p:nvPr/>
        </p:nvSpPr>
        <p:spPr>
          <a:xfrm>
            <a:off x="2078938" y="4463455"/>
            <a:ext cx="11031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1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745" name="Google Shape;1745;p13"/>
          <p:cNvGrpSpPr/>
          <p:nvPr/>
        </p:nvGrpSpPr>
        <p:grpSpPr>
          <a:xfrm>
            <a:off x="1447809" y="5163893"/>
            <a:ext cx="609111" cy="91929"/>
            <a:chOff x="8921264" y="5631744"/>
            <a:chExt cx="870714" cy="131411"/>
          </a:xfrm>
        </p:grpSpPr>
        <p:sp>
          <p:nvSpPr>
            <p:cNvPr id="1746" name="Google Shape;1746;p13"/>
            <p:cNvSpPr/>
            <p:nvPr/>
          </p:nvSpPr>
          <p:spPr>
            <a:xfrm>
              <a:off x="8921264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9106090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9290916" y="5631744"/>
              <a:ext cx="131411" cy="131411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9475741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9660567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751" name="Google Shape;1751;p13"/>
          <p:cNvSpPr/>
          <p:nvPr/>
        </p:nvSpPr>
        <p:spPr>
          <a:xfrm>
            <a:off x="7322114" y="1186299"/>
            <a:ext cx="4152900" cy="4141787"/>
          </a:xfrm>
          <a:prstGeom prst="ellipse">
            <a:avLst/>
          </a:prstGeom>
          <a:solidFill>
            <a:srgbClr val="BCDE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2" name="Google Shape;1752;p13"/>
          <p:cNvSpPr/>
          <p:nvPr/>
        </p:nvSpPr>
        <p:spPr>
          <a:xfrm>
            <a:off x="7379264" y="3742174"/>
            <a:ext cx="4038600" cy="1585912"/>
          </a:xfrm>
          <a:custGeom>
            <a:rect b="b" l="l" r="r" t="t"/>
            <a:pathLst>
              <a:path extrusionOk="0" h="415" w="1054">
                <a:moveTo>
                  <a:pt x="0" y="0"/>
                </a:moveTo>
                <a:cubicBezTo>
                  <a:pt x="57" y="238"/>
                  <a:pt x="271" y="415"/>
                  <a:pt x="527" y="415"/>
                </a:cubicBezTo>
                <a:cubicBezTo>
                  <a:pt x="783" y="415"/>
                  <a:pt x="997" y="238"/>
                  <a:pt x="105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3" name="Google Shape;1753;p13"/>
          <p:cNvSpPr/>
          <p:nvPr/>
        </p:nvSpPr>
        <p:spPr>
          <a:xfrm>
            <a:off x="8336527" y="4602599"/>
            <a:ext cx="479425" cy="138112"/>
          </a:xfrm>
          <a:custGeom>
            <a:rect b="b" l="l" r="r" t="t"/>
            <a:pathLst>
              <a:path extrusionOk="0" h="36" w="125">
                <a:moveTo>
                  <a:pt x="108" y="18"/>
                </a:moveTo>
                <a:cubicBezTo>
                  <a:pt x="108" y="8"/>
                  <a:pt x="116" y="0"/>
                  <a:pt x="125" y="0"/>
                </a:cubicBezTo>
                <a:cubicBezTo>
                  <a:pt x="0" y="0"/>
                  <a:pt x="0" y="0"/>
                  <a:pt x="0" y="0"/>
                </a:cubicBezTo>
                <a:cubicBezTo>
                  <a:pt x="10" y="0"/>
                  <a:pt x="18" y="8"/>
                  <a:pt x="18" y="18"/>
                </a:cubicBezTo>
                <a:cubicBezTo>
                  <a:pt x="18" y="28"/>
                  <a:pt x="10" y="36"/>
                  <a:pt x="0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6" y="36"/>
                  <a:pt x="108" y="28"/>
                  <a:pt x="108" y="18"/>
                </a:cubicBezTo>
                <a:close/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4" name="Google Shape;1754;p13"/>
          <p:cNvSpPr/>
          <p:nvPr/>
        </p:nvSpPr>
        <p:spPr>
          <a:xfrm>
            <a:off x="7414189" y="3742174"/>
            <a:ext cx="3981450" cy="681037"/>
          </a:xfrm>
          <a:custGeom>
            <a:rect b="b" l="l" r="r" t="t"/>
            <a:pathLst>
              <a:path extrusionOk="0" h="178" w="1039">
                <a:moveTo>
                  <a:pt x="1021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5"/>
                  <a:pt x="18" y="35"/>
                </a:cubicBezTo>
                <a:cubicBezTo>
                  <a:pt x="417" y="35"/>
                  <a:pt x="417" y="35"/>
                  <a:pt x="417" y="35"/>
                </a:cubicBezTo>
                <a:cubicBezTo>
                  <a:pt x="427" y="35"/>
                  <a:pt x="435" y="43"/>
                  <a:pt x="435" y="53"/>
                </a:cubicBezTo>
                <a:cubicBezTo>
                  <a:pt x="435" y="63"/>
                  <a:pt x="427" y="71"/>
                  <a:pt x="417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68" y="71"/>
                  <a:pt x="60" y="79"/>
                  <a:pt x="60" y="89"/>
                </a:cubicBezTo>
                <a:cubicBezTo>
                  <a:pt x="60" y="99"/>
                  <a:pt x="68" y="107"/>
                  <a:pt x="78" y="107"/>
                </a:cubicBezTo>
                <a:cubicBezTo>
                  <a:pt x="551" y="107"/>
                  <a:pt x="551" y="107"/>
                  <a:pt x="551" y="107"/>
                </a:cubicBezTo>
                <a:cubicBezTo>
                  <a:pt x="561" y="107"/>
                  <a:pt x="568" y="114"/>
                  <a:pt x="568" y="124"/>
                </a:cubicBezTo>
                <a:cubicBezTo>
                  <a:pt x="568" y="134"/>
                  <a:pt x="561" y="142"/>
                  <a:pt x="551" y="142"/>
                </a:cubicBezTo>
                <a:cubicBezTo>
                  <a:pt x="480" y="142"/>
                  <a:pt x="480" y="142"/>
                  <a:pt x="480" y="142"/>
                </a:cubicBezTo>
                <a:cubicBezTo>
                  <a:pt x="471" y="142"/>
                  <a:pt x="463" y="150"/>
                  <a:pt x="463" y="160"/>
                </a:cubicBezTo>
                <a:cubicBezTo>
                  <a:pt x="463" y="170"/>
                  <a:pt x="471" y="178"/>
                  <a:pt x="480" y="178"/>
                </a:cubicBezTo>
                <a:cubicBezTo>
                  <a:pt x="796" y="178"/>
                  <a:pt x="796" y="178"/>
                  <a:pt x="796" y="178"/>
                </a:cubicBezTo>
                <a:cubicBezTo>
                  <a:pt x="806" y="178"/>
                  <a:pt x="814" y="170"/>
                  <a:pt x="814" y="160"/>
                </a:cubicBezTo>
                <a:cubicBezTo>
                  <a:pt x="814" y="150"/>
                  <a:pt x="806" y="142"/>
                  <a:pt x="796" y="142"/>
                </a:cubicBezTo>
                <a:cubicBezTo>
                  <a:pt x="766" y="142"/>
                  <a:pt x="766" y="142"/>
                  <a:pt x="766" y="142"/>
                </a:cubicBezTo>
                <a:cubicBezTo>
                  <a:pt x="756" y="142"/>
                  <a:pt x="748" y="134"/>
                  <a:pt x="748" y="124"/>
                </a:cubicBezTo>
                <a:cubicBezTo>
                  <a:pt x="748" y="114"/>
                  <a:pt x="756" y="107"/>
                  <a:pt x="766" y="107"/>
                </a:cubicBezTo>
                <a:cubicBezTo>
                  <a:pt x="917" y="107"/>
                  <a:pt x="917" y="107"/>
                  <a:pt x="917" y="107"/>
                </a:cubicBezTo>
                <a:cubicBezTo>
                  <a:pt x="926" y="107"/>
                  <a:pt x="934" y="99"/>
                  <a:pt x="934" y="89"/>
                </a:cubicBezTo>
                <a:cubicBezTo>
                  <a:pt x="934" y="79"/>
                  <a:pt x="926" y="71"/>
                  <a:pt x="917" y="71"/>
                </a:cubicBezTo>
                <a:cubicBezTo>
                  <a:pt x="788" y="71"/>
                  <a:pt x="788" y="71"/>
                  <a:pt x="788" y="71"/>
                </a:cubicBezTo>
                <a:cubicBezTo>
                  <a:pt x="778" y="71"/>
                  <a:pt x="770" y="63"/>
                  <a:pt x="770" y="53"/>
                </a:cubicBezTo>
                <a:cubicBezTo>
                  <a:pt x="770" y="43"/>
                  <a:pt x="778" y="35"/>
                  <a:pt x="788" y="35"/>
                </a:cubicBezTo>
                <a:cubicBezTo>
                  <a:pt x="1021" y="35"/>
                  <a:pt x="1021" y="35"/>
                  <a:pt x="1021" y="35"/>
                </a:cubicBezTo>
                <a:cubicBezTo>
                  <a:pt x="1031" y="35"/>
                  <a:pt x="1039" y="28"/>
                  <a:pt x="1039" y="18"/>
                </a:cubicBezTo>
                <a:cubicBezTo>
                  <a:pt x="1039" y="8"/>
                  <a:pt x="1031" y="0"/>
                  <a:pt x="1021" y="0"/>
                </a:cubicBezTo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5" name="Google Shape;1755;p13"/>
          <p:cNvSpPr/>
          <p:nvPr/>
        </p:nvSpPr>
        <p:spPr>
          <a:xfrm>
            <a:off x="8011089" y="4469249"/>
            <a:ext cx="1344613" cy="133350"/>
          </a:xfrm>
          <a:custGeom>
            <a:rect b="b" l="l" r="r" t="t"/>
            <a:pathLst>
              <a:path extrusionOk="0" h="35" w="351">
                <a:moveTo>
                  <a:pt x="351" y="18"/>
                </a:moveTo>
                <a:cubicBezTo>
                  <a:pt x="351" y="27"/>
                  <a:pt x="343" y="35"/>
                  <a:pt x="333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343" y="0"/>
                  <a:pt x="351" y="8"/>
                  <a:pt x="351" y="18"/>
                </a:cubicBezTo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6" name="Google Shape;1756;p13"/>
          <p:cNvSpPr/>
          <p:nvPr/>
        </p:nvSpPr>
        <p:spPr>
          <a:xfrm>
            <a:off x="8206352" y="4740711"/>
            <a:ext cx="839788" cy="133350"/>
          </a:xfrm>
          <a:custGeom>
            <a:rect b="b" l="l" r="r" t="t"/>
            <a:pathLst>
              <a:path extrusionOk="0" h="35" w="219">
                <a:moveTo>
                  <a:pt x="219" y="18"/>
                </a:moveTo>
                <a:cubicBezTo>
                  <a:pt x="219" y="27"/>
                  <a:pt x="211" y="35"/>
                  <a:pt x="201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1" y="0"/>
                  <a:pt x="219" y="8"/>
                  <a:pt x="219" y="18"/>
                </a:cubicBezTo>
                <a:close/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7" name="Google Shape;1757;p13"/>
          <p:cNvSpPr/>
          <p:nvPr/>
        </p:nvSpPr>
        <p:spPr>
          <a:xfrm>
            <a:off x="9528739" y="4740711"/>
            <a:ext cx="839788" cy="133350"/>
          </a:xfrm>
          <a:custGeom>
            <a:rect b="b" l="l" r="r" t="t"/>
            <a:pathLst>
              <a:path extrusionOk="0" h="35" w="219">
                <a:moveTo>
                  <a:pt x="219" y="18"/>
                </a:moveTo>
                <a:cubicBezTo>
                  <a:pt x="219" y="27"/>
                  <a:pt x="211" y="35"/>
                  <a:pt x="201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7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11" y="0"/>
                  <a:pt x="219" y="8"/>
                  <a:pt x="219" y="18"/>
                </a:cubicBezTo>
                <a:close/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8" name="Google Shape;1758;p13"/>
          <p:cNvSpPr/>
          <p:nvPr/>
        </p:nvSpPr>
        <p:spPr>
          <a:xfrm>
            <a:off x="8954064" y="2019736"/>
            <a:ext cx="762000" cy="461962"/>
          </a:xfrm>
          <a:custGeom>
            <a:rect b="b" l="l" r="r" t="t"/>
            <a:pathLst>
              <a:path extrusionOk="0" h="121" w="199">
                <a:moveTo>
                  <a:pt x="158" y="40"/>
                </a:moveTo>
                <a:cubicBezTo>
                  <a:pt x="158" y="40"/>
                  <a:pt x="158" y="40"/>
                  <a:pt x="158" y="40"/>
                </a:cubicBezTo>
                <a:cubicBezTo>
                  <a:pt x="155" y="17"/>
                  <a:pt x="136" y="0"/>
                  <a:pt x="112" y="0"/>
                </a:cubicBezTo>
                <a:cubicBezTo>
                  <a:pt x="87" y="0"/>
                  <a:pt x="66" y="20"/>
                  <a:pt x="66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5" y="46"/>
                  <a:pt x="63" y="46"/>
                  <a:pt x="61" y="46"/>
                </a:cubicBezTo>
                <a:cubicBezTo>
                  <a:pt x="49" y="46"/>
                  <a:pt x="39" y="55"/>
                  <a:pt x="38" y="66"/>
                </a:cubicBezTo>
                <a:cubicBezTo>
                  <a:pt x="35" y="65"/>
                  <a:pt x="32" y="65"/>
                  <a:pt x="28" y="65"/>
                </a:cubicBezTo>
                <a:cubicBezTo>
                  <a:pt x="13" y="65"/>
                  <a:pt x="0" y="77"/>
                  <a:pt x="0" y="93"/>
                </a:cubicBezTo>
                <a:cubicBezTo>
                  <a:pt x="0" y="108"/>
                  <a:pt x="13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1" y="121"/>
                  <a:pt x="199" y="103"/>
                  <a:pt x="199" y="80"/>
                </a:cubicBezTo>
                <a:cubicBezTo>
                  <a:pt x="199" y="58"/>
                  <a:pt x="181" y="40"/>
                  <a:pt x="15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9" name="Google Shape;1759;p13"/>
          <p:cNvSpPr/>
          <p:nvPr/>
        </p:nvSpPr>
        <p:spPr>
          <a:xfrm>
            <a:off x="9352527" y="1362511"/>
            <a:ext cx="539750" cy="538162"/>
          </a:xfrm>
          <a:prstGeom prst="ellipse">
            <a:avLst/>
          </a:prstGeom>
          <a:solidFill>
            <a:srgbClr val="E6B5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0" name="Google Shape;1760;p13"/>
          <p:cNvSpPr/>
          <p:nvPr/>
        </p:nvSpPr>
        <p:spPr>
          <a:xfrm>
            <a:off x="9620814" y="1362511"/>
            <a:ext cx="271463" cy="538162"/>
          </a:xfrm>
          <a:custGeom>
            <a:rect b="b" l="l" r="r" t="t"/>
            <a:pathLst>
              <a:path extrusionOk="0" h="141" w="71">
                <a:moveTo>
                  <a:pt x="71" y="70"/>
                </a:moveTo>
                <a:cubicBezTo>
                  <a:pt x="71" y="31"/>
                  <a:pt x="39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39" y="141"/>
                  <a:pt x="71" y="109"/>
                  <a:pt x="71" y="70"/>
                </a:cubicBezTo>
                <a:close/>
              </a:path>
            </a:pathLst>
          </a:custGeom>
          <a:solidFill>
            <a:srgbClr val="F4C3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1" name="Google Shape;1761;p13"/>
          <p:cNvSpPr/>
          <p:nvPr/>
        </p:nvSpPr>
        <p:spPr>
          <a:xfrm>
            <a:off x="8382564" y="3394511"/>
            <a:ext cx="2690813" cy="233362"/>
          </a:xfrm>
          <a:custGeom>
            <a:rect b="b" l="l" r="r" t="t"/>
            <a:pathLst>
              <a:path extrusionOk="0" h="61" w="702">
                <a:moveTo>
                  <a:pt x="0" y="61"/>
                </a:moveTo>
                <a:cubicBezTo>
                  <a:pt x="0" y="61"/>
                  <a:pt x="106" y="52"/>
                  <a:pt x="160" y="37"/>
                </a:cubicBezTo>
                <a:cubicBezTo>
                  <a:pt x="233" y="16"/>
                  <a:pt x="272" y="0"/>
                  <a:pt x="351" y="0"/>
                </a:cubicBezTo>
                <a:cubicBezTo>
                  <a:pt x="440" y="0"/>
                  <a:pt x="566" y="57"/>
                  <a:pt x="702" y="61"/>
                </a:cubicBezTo>
                <a:cubicBezTo>
                  <a:pt x="341" y="61"/>
                  <a:pt x="0" y="61"/>
                  <a:pt x="0" y="61"/>
                </a:cubicBezTo>
                <a:close/>
              </a:path>
            </a:pathLst>
          </a:custGeom>
          <a:solidFill>
            <a:srgbClr val="ABC23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2" name="Google Shape;1762;p13"/>
          <p:cNvSpPr/>
          <p:nvPr/>
        </p:nvSpPr>
        <p:spPr>
          <a:xfrm>
            <a:off x="7263377" y="3627874"/>
            <a:ext cx="4270375" cy="114300"/>
          </a:xfrm>
          <a:custGeom>
            <a:rect b="b" l="l" r="r" t="t"/>
            <a:pathLst>
              <a:path extrusionOk="0" h="30" w="1114">
                <a:moveTo>
                  <a:pt x="1114" y="15"/>
                </a:moveTo>
                <a:cubicBezTo>
                  <a:pt x="1114" y="23"/>
                  <a:pt x="1107" y="30"/>
                  <a:pt x="109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099" y="0"/>
                  <a:pt x="1099" y="0"/>
                  <a:pt x="1099" y="0"/>
                </a:cubicBezTo>
                <a:cubicBezTo>
                  <a:pt x="1107" y="0"/>
                  <a:pt x="1114" y="7"/>
                  <a:pt x="1114" y="15"/>
                </a:cubicBezTo>
                <a:close/>
              </a:path>
            </a:pathLst>
          </a:custGeom>
          <a:solidFill>
            <a:srgbClr val="A3BC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3" name="Google Shape;1763;p13"/>
          <p:cNvSpPr/>
          <p:nvPr/>
        </p:nvSpPr>
        <p:spPr>
          <a:xfrm>
            <a:off x="7390377" y="3394511"/>
            <a:ext cx="2686050" cy="233362"/>
          </a:xfrm>
          <a:custGeom>
            <a:rect b="b" l="l" r="r" t="t"/>
            <a:pathLst>
              <a:path extrusionOk="0" h="61" w="701">
                <a:moveTo>
                  <a:pt x="0" y="61"/>
                </a:moveTo>
                <a:cubicBezTo>
                  <a:pt x="0" y="61"/>
                  <a:pt x="106" y="52"/>
                  <a:pt x="160" y="37"/>
                </a:cubicBezTo>
                <a:cubicBezTo>
                  <a:pt x="233" y="16"/>
                  <a:pt x="272" y="0"/>
                  <a:pt x="351" y="0"/>
                </a:cubicBezTo>
                <a:cubicBezTo>
                  <a:pt x="440" y="0"/>
                  <a:pt x="566" y="57"/>
                  <a:pt x="701" y="61"/>
                </a:cubicBezTo>
                <a:cubicBezTo>
                  <a:pt x="341" y="61"/>
                  <a:pt x="0" y="61"/>
                  <a:pt x="0" y="61"/>
                </a:cubicBezTo>
                <a:close/>
              </a:path>
            </a:pathLst>
          </a:custGeom>
          <a:solidFill>
            <a:srgbClr val="C5E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4" name="Google Shape;1764;p13"/>
          <p:cNvSpPr/>
          <p:nvPr/>
        </p:nvSpPr>
        <p:spPr>
          <a:xfrm>
            <a:off x="9585889" y="3421499"/>
            <a:ext cx="1920875" cy="206375"/>
          </a:xfrm>
          <a:custGeom>
            <a:rect b="b" l="l" r="r" t="t"/>
            <a:pathLst>
              <a:path extrusionOk="0" h="54" w="501">
                <a:moveTo>
                  <a:pt x="0" y="54"/>
                </a:moveTo>
                <a:cubicBezTo>
                  <a:pt x="0" y="54"/>
                  <a:pt x="75" y="46"/>
                  <a:pt x="114" y="33"/>
                </a:cubicBezTo>
                <a:cubicBezTo>
                  <a:pt x="166" y="15"/>
                  <a:pt x="194" y="0"/>
                  <a:pt x="250" y="0"/>
                </a:cubicBezTo>
                <a:cubicBezTo>
                  <a:pt x="314" y="0"/>
                  <a:pt x="404" y="50"/>
                  <a:pt x="501" y="54"/>
                </a:cubicBezTo>
                <a:cubicBezTo>
                  <a:pt x="243" y="54"/>
                  <a:pt x="0" y="54"/>
                  <a:pt x="0" y="54"/>
                </a:cubicBezTo>
                <a:close/>
              </a:path>
            </a:pathLst>
          </a:custGeom>
          <a:solidFill>
            <a:srgbClr val="C5E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5" name="Google Shape;1765;p13"/>
          <p:cNvSpPr/>
          <p:nvPr/>
        </p:nvSpPr>
        <p:spPr>
          <a:xfrm>
            <a:off x="10436789" y="4151749"/>
            <a:ext cx="682625" cy="92075"/>
          </a:xfrm>
          <a:custGeom>
            <a:rect b="b" l="l" r="r" t="t"/>
            <a:pathLst>
              <a:path extrusionOk="0" h="58" w="430">
                <a:moveTo>
                  <a:pt x="0" y="0"/>
                </a:moveTo>
                <a:lnTo>
                  <a:pt x="430" y="0"/>
                </a:lnTo>
                <a:lnTo>
                  <a:pt x="377" y="58"/>
                </a:lnTo>
                <a:lnTo>
                  <a:pt x="44" y="58"/>
                </a:lnTo>
                <a:lnTo>
                  <a:pt x="0" y="0"/>
                </a:lnTo>
                <a:close/>
              </a:path>
            </a:pathLst>
          </a:custGeom>
          <a:solidFill>
            <a:srgbClr val="FDFF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6" name="Google Shape;1766;p13"/>
          <p:cNvSpPr/>
          <p:nvPr/>
        </p:nvSpPr>
        <p:spPr>
          <a:xfrm>
            <a:off x="10859064" y="4151749"/>
            <a:ext cx="260350" cy="92075"/>
          </a:xfrm>
          <a:custGeom>
            <a:rect b="b" l="l" r="r" t="t"/>
            <a:pathLst>
              <a:path extrusionOk="0" h="58" w="164">
                <a:moveTo>
                  <a:pt x="53" y="0"/>
                </a:moveTo>
                <a:lnTo>
                  <a:pt x="0" y="58"/>
                </a:lnTo>
                <a:lnTo>
                  <a:pt x="111" y="58"/>
                </a:lnTo>
                <a:lnTo>
                  <a:pt x="164" y="0"/>
                </a:lnTo>
                <a:lnTo>
                  <a:pt x="53" y="0"/>
                </a:lnTo>
                <a:close/>
              </a:path>
            </a:pathLst>
          </a:custGeom>
          <a:solidFill>
            <a:srgbClr val="CAD9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7" name="Google Shape;1767;p13"/>
          <p:cNvSpPr/>
          <p:nvPr/>
        </p:nvSpPr>
        <p:spPr>
          <a:xfrm>
            <a:off x="10797152" y="3543736"/>
            <a:ext cx="11113" cy="608012"/>
          </a:xfrm>
          <a:prstGeom prst="rect">
            <a:avLst/>
          </a:prstGeom>
          <a:solidFill>
            <a:srgbClr val="C0711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8" name="Google Shape;1768;p13"/>
          <p:cNvSpPr/>
          <p:nvPr/>
        </p:nvSpPr>
        <p:spPr>
          <a:xfrm>
            <a:off x="10820964" y="3616761"/>
            <a:ext cx="241300" cy="447675"/>
          </a:xfrm>
          <a:custGeom>
            <a:rect b="b" l="l" r="r" t="t"/>
            <a:pathLst>
              <a:path extrusionOk="0" h="282" w="152">
                <a:moveTo>
                  <a:pt x="0" y="0"/>
                </a:moveTo>
                <a:lnTo>
                  <a:pt x="0" y="282"/>
                </a:lnTo>
                <a:lnTo>
                  <a:pt x="152" y="282"/>
                </a:lnTo>
                <a:lnTo>
                  <a:pt x="0" y="0"/>
                </a:lnTo>
                <a:close/>
              </a:path>
            </a:pathLst>
          </a:custGeom>
          <a:solidFill>
            <a:srgbClr val="FDFF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9" name="Google Shape;1769;p13"/>
          <p:cNvSpPr/>
          <p:nvPr/>
        </p:nvSpPr>
        <p:spPr>
          <a:xfrm>
            <a:off x="10455839" y="3559611"/>
            <a:ext cx="322263" cy="515937"/>
          </a:xfrm>
          <a:custGeom>
            <a:rect b="b" l="l" r="r" t="t"/>
            <a:pathLst>
              <a:path extrusionOk="0" h="325" w="203">
                <a:moveTo>
                  <a:pt x="203" y="0"/>
                </a:moveTo>
                <a:lnTo>
                  <a:pt x="203" y="325"/>
                </a:lnTo>
                <a:lnTo>
                  <a:pt x="0" y="325"/>
                </a:lnTo>
                <a:lnTo>
                  <a:pt x="203" y="0"/>
                </a:lnTo>
                <a:close/>
              </a:path>
            </a:pathLst>
          </a:custGeom>
          <a:solidFill>
            <a:srgbClr val="FDFF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0" name="Google Shape;1770;p13"/>
          <p:cNvSpPr/>
          <p:nvPr/>
        </p:nvSpPr>
        <p:spPr>
          <a:xfrm>
            <a:off x="10452664" y="4173974"/>
            <a:ext cx="642938" cy="23812"/>
          </a:xfrm>
          <a:custGeom>
            <a:rect b="b" l="l" r="r" t="t"/>
            <a:pathLst>
              <a:path extrusionOk="0" h="15" w="405">
                <a:moveTo>
                  <a:pt x="393" y="15"/>
                </a:moveTo>
                <a:lnTo>
                  <a:pt x="405" y="0"/>
                </a:lnTo>
                <a:lnTo>
                  <a:pt x="0" y="0"/>
                </a:lnTo>
                <a:lnTo>
                  <a:pt x="12" y="15"/>
                </a:lnTo>
                <a:lnTo>
                  <a:pt x="393" y="15"/>
                </a:lnTo>
                <a:close/>
              </a:path>
            </a:pathLst>
          </a:custGeom>
          <a:solidFill>
            <a:srgbClr val="A34B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1" name="Google Shape;1771;p13"/>
          <p:cNvSpPr/>
          <p:nvPr/>
        </p:nvSpPr>
        <p:spPr>
          <a:xfrm>
            <a:off x="7834877" y="4308911"/>
            <a:ext cx="769938" cy="103187"/>
          </a:xfrm>
          <a:custGeom>
            <a:rect b="b" l="l" r="r" t="t"/>
            <a:pathLst>
              <a:path extrusionOk="0" h="65" w="485">
                <a:moveTo>
                  <a:pt x="485" y="0"/>
                </a:moveTo>
                <a:lnTo>
                  <a:pt x="0" y="0"/>
                </a:lnTo>
                <a:lnTo>
                  <a:pt x="61" y="65"/>
                </a:lnTo>
                <a:lnTo>
                  <a:pt x="435" y="65"/>
                </a:lnTo>
                <a:lnTo>
                  <a:pt x="485" y="0"/>
                </a:lnTo>
                <a:close/>
              </a:path>
            </a:pathLst>
          </a:custGeom>
          <a:solidFill>
            <a:srgbClr val="FDFF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2" name="Google Shape;1772;p13"/>
          <p:cNvSpPr/>
          <p:nvPr/>
        </p:nvSpPr>
        <p:spPr>
          <a:xfrm>
            <a:off x="7834877" y="4308911"/>
            <a:ext cx="295275" cy="103187"/>
          </a:xfrm>
          <a:custGeom>
            <a:rect b="b" l="l" r="r" t="t"/>
            <a:pathLst>
              <a:path extrusionOk="0" h="65" w="186">
                <a:moveTo>
                  <a:pt x="128" y="0"/>
                </a:moveTo>
                <a:lnTo>
                  <a:pt x="186" y="65"/>
                </a:lnTo>
                <a:lnTo>
                  <a:pt x="61" y="65"/>
                </a:lnTo>
                <a:lnTo>
                  <a:pt x="0" y="0"/>
                </a:lnTo>
                <a:lnTo>
                  <a:pt x="128" y="0"/>
                </a:lnTo>
                <a:close/>
              </a:path>
            </a:pathLst>
          </a:custGeom>
          <a:solidFill>
            <a:srgbClr val="CAD9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3" name="Google Shape;1773;p13"/>
          <p:cNvSpPr/>
          <p:nvPr/>
        </p:nvSpPr>
        <p:spPr>
          <a:xfrm>
            <a:off x="8187302" y="3627874"/>
            <a:ext cx="11113" cy="681037"/>
          </a:xfrm>
          <a:prstGeom prst="rect">
            <a:avLst/>
          </a:prstGeom>
          <a:solidFill>
            <a:srgbClr val="E8C4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4" name="Google Shape;1774;p13"/>
          <p:cNvSpPr/>
          <p:nvPr/>
        </p:nvSpPr>
        <p:spPr>
          <a:xfrm>
            <a:off x="7899964" y="3708836"/>
            <a:ext cx="273050" cy="500062"/>
          </a:xfrm>
          <a:custGeom>
            <a:rect b="b" l="l" r="r" t="t"/>
            <a:pathLst>
              <a:path extrusionOk="0" h="315" w="172">
                <a:moveTo>
                  <a:pt x="172" y="0"/>
                </a:moveTo>
                <a:lnTo>
                  <a:pt x="172" y="315"/>
                </a:lnTo>
                <a:lnTo>
                  <a:pt x="0" y="315"/>
                </a:lnTo>
                <a:lnTo>
                  <a:pt x="172" y="0"/>
                </a:lnTo>
                <a:close/>
              </a:path>
            </a:pathLst>
          </a:custGeom>
          <a:solidFill>
            <a:srgbClr val="FDFF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5" name="Google Shape;1775;p13"/>
          <p:cNvSpPr/>
          <p:nvPr/>
        </p:nvSpPr>
        <p:spPr>
          <a:xfrm>
            <a:off x="8222227" y="3646924"/>
            <a:ext cx="355600" cy="577850"/>
          </a:xfrm>
          <a:custGeom>
            <a:rect b="b" l="l" r="r" t="t"/>
            <a:pathLst>
              <a:path extrusionOk="0" h="364" w="224">
                <a:moveTo>
                  <a:pt x="0" y="0"/>
                </a:moveTo>
                <a:lnTo>
                  <a:pt x="0" y="364"/>
                </a:lnTo>
                <a:lnTo>
                  <a:pt x="224" y="364"/>
                </a:lnTo>
                <a:lnTo>
                  <a:pt x="0" y="0"/>
                </a:lnTo>
                <a:close/>
              </a:path>
            </a:pathLst>
          </a:custGeom>
          <a:solidFill>
            <a:srgbClr val="FDFF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6" name="Google Shape;1776;p13"/>
          <p:cNvSpPr/>
          <p:nvPr/>
        </p:nvSpPr>
        <p:spPr>
          <a:xfrm>
            <a:off x="7861864" y="4335899"/>
            <a:ext cx="720725" cy="22225"/>
          </a:xfrm>
          <a:custGeom>
            <a:rect b="b" l="l" r="r" t="t"/>
            <a:pathLst>
              <a:path extrusionOk="0" h="14" w="454">
                <a:moveTo>
                  <a:pt x="15" y="14"/>
                </a:moveTo>
                <a:lnTo>
                  <a:pt x="0" y="0"/>
                </a:lnTo>
                <a:lnTo>
                  <a:pt x="454" y="0"/>
                </a:lnTo>
                <a:lnTo>
                  <a:pt x="442" y="14"/>
                </a:lnTo>
                <a:lnTo>
                  <a:pt x="15" y="14"/>
                </a:lnTo>
                <a:close/>
              </a:path>
            </a:pathLst>
          </a:custGeom>
          <a:solidFill>
            <a:srgbClr val="E8C4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7" name="Google Shape;1777;p13"/>
          <p:cNvSpPr/>
          <p:nvPr/>
        </p:nvSpPr>
        <p:spPr>
          <a:xfrm>
            <a:off x="10222477" y="2248336"/>
            <a:ext cx="200025" cy="80962"/>
          </a:xfrm>
          <a:custGeom>
            <a:rect b="b" l="l" r="r" t="t"/>
            <a:pathLst>
              <a:path extrusionOk="0" h="21" w="52">
                <a:moveTo>
                  <a:pt x="0" y="21"/>
                </a:moveTo>
                <a:cubicBezTo>
                  <a:pt x="0" y="21"/>
                  <a:pt x="9" y="4"/>
                  <a:pt x="26" y="14"/>
                </a:cubicBezTo>
                <a:cubicBezTo>
                  <a:pt x="38" y="3"/>
                  <a:pt x="51" y="17"/>
                  <a:pt x="52" y="19"/>
                </a:cubicBezTo>
                <a:cubicBezTo>
                  <a:pt x="51" y="11"/>
                  <a:pt x="35" y="0"/>
                  <a:pt x="26" y="9"/>
                </a:cubicBezTo>
                <a:cubicBezTo>
                  <a:pt x="16" y="4"/>
                  <a:pt x="4" y="9"/>
                  <a:pt x="0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8" name="Google Shape;1778;p13"/>
          <p:cNvSpPr/>
          <p:nvPr/>
        </p:nvSpPr>
        <p:spPr>
          <a:xfrm>
            <a:off x="9831952" y="2432486"/>
            <a:ext cx="198438" cy="76200"/>
          </a:xfrm>
          <a:custGeom>
            <a:rect b="b" l="l" r="r" t="t"/>
            <a:pathLst>
              <a:path extrusionOk="0" h="20" w="52">
                <a:moveTo>
                  <a:pt x="0" y="20"/>
                </a:moveTo>
                <a:cubicBezTo>
                  <a:pt x="0" y="20"/>
                  <a:pt x="9" y="3"/>
                  <a:pt x="27" y="13"/>
                </a:cubicBezTo>
                <a:cubicBezTo>
                  <a:pt x="38" y="3"/>
                  <a:pt x="51" y="17"/>
                  <a:pt x="52" y="18"/>
                </a:cubicBezTo>
                <a:cubicBezTo>
                  <a:pt x="51" y="11"/>
                  <a:pt x="35" y="0"/>
                  <a:pt x="26" y="9"/>
                </a:cubicBezTo>
                <a:cubicBezTo>
                  <a:pt x="16" y="4"/>
                  <a:pt x="4" y="8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9" name="Google Shape;1779;p13"/>
          <p:cNvSpPr/>
          <p:nvPr/>
        </p:nvSpPr>
        <p:spPr>
          <a:xfrm>
            <a:off x="9892277" y="2305486"/>
            <a:ext cx="203200" cy="77787"/>
          </a:xfrm>
          <a:custGeom>
            <a:rect b="b" l="l" r="r" t="t"/>
            <a:pathLst>
              <a:path extrusionOk="0" h="20" w="53">
                <a:moveTo>
                  <a:pt x="0" y="20"/>
                </a:moveTo>
                <a:cubicBezTo>
                  <a:pt x="0" y="20"/>
                  <a:pt x="10" y="3"/>
                  <a:pt x="27" y="13"/>
                </a:cubicBezTo>
                <a:cubicBezTo>
                  <a:pt x="38" y="3"/>
                  <a:pt x="51" y="17"/>
                  <a:pt x="53" y="18"/>
                </a:cubicBezTo>
                <a:cubicBezTo>
                  <a:pt x="51" y="11"/>
                  <a:pt x="35" y="0"/>
                  <a:pt x="27" y="9"/>
                </a:cubicBezTo>
                <a:cubicBezTo>
                  <a:pt x="17" y="4"/>
                  <a:pt x="4" y="8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0" name="Google Shape;1780;p13"/>
          <p:cNvSpPr/>
          <p:nvPr/>
        </p:nvSpPr>
        <p:spPr>
          <a:xfrm>
            <a:off x="10368527" y="2402324"/>
            <a:ext cx="198438" cy="79375"/>
          </a:xfrm>
          <a:custGeom>
            <a:rect b="b" l="l" r="r" t="t"/>
            <a:pathLst>
              <a:path extrusionOk="0" h="21" w="52">
                <a:moveTo>
                  <a:pt x="0" y="21"/>
                </a:moveTo>
                <a:cubicBezTo>
                  <a:pt x="0" y="21"/>
                  <a:pt x="9" y="4"/>
                  <a:pt x="26" y="14"/>
                </a:cubicBezTo>
                <a:cubicBezTo>
                  <a:pt x="38" y="3"/>
                  <a:pt x="51" y="18"/>
                  <a:pt x="52" y="19"/>
                </a:cubicBezTo>
                <a:cubicBezTo>
                  <a:pt x="51" y="11"/>
                  <a:pt x="34" y="0"/>
                  <a:pt x="26" y="9"/>
                </a:cubicBezTo>
                <a:cubicBezTo>
                  <a:pt x="16" y="5"/>
                  <a:pt x="4" y="9"/>
                  <a:pt x="0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1" name="Google Shape;1781;p13"/>
          <p:cNvSpPr/>
          <p:nvPr/>
        </p:nvSpPr>
        <p:spPr>
          <a:xfrm>
            <a:off x="10095477" y="2432486"/>
            <a:ext cx="200025" cy="76200"/>
          </a:xfrm>
          <a:custGeom>
            <a:rect b="b" l="l" r="r" t="t"/>
            <a:pathLst>
              <a:path extrusionOk="0" h="20" w="52">
                <a:moveTo>
                  <a:pt x="0" y="20"/>
                </a:moveTo>
                <a:cubicBezTo>
                  <a:pt x="0" y="20"/>
                  <a:pt x="9" y="3"/>
                  <a:pt x="26" y="13"/>
                </a:cubicBezTo>
                <a:cubicBezTo>
                  <a:pt x="38" y="3"/>
                  <a:pt x="50" y="17"/>
                  <a:pt x="52" y="18"/>
                </a:cubicBezTo>
                <a:cubicBezTo>
                  <a:pt x="50" y="11"/>
                  <a:pt x="34" y="0"/>
                  <a:pt x="26" y="9"/>
                </a:cubicBezTo>
                <a:cubicBezTo>
                  <a:pt x="16" y="4"/>
                  <a:pt x="4" y="8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2" name="Google Shape;1782;p13"/>
          <p:cNvSpPr/>
          <p:nvPr/>
        </p:nvSpPr>
        <p:spPr>
          <a:xfrm>
            <a:off x="9970064" y="2546786"/>
            <a:ext cx="198438" cy="76200"/>
          </a:xfrm>
          <a:custGeom>
            <a:rect b="b" l="l" r="r" t="t"/>
            <a:pathLst>
              <a:path extrusionOk="0" h="20" w="52">
                <a:moveTo>
                  <a:pt x="0" y="20"/>
                </a:moveTo>
                <a:cubicBezTo>
                  <a:pt x="0" y="20"/>
                  <a:pt x="9" y="4"/>
                  <a:pt x="27" y="14"/>
                </a:cubicBezTo>
                <a:cubicBezTo>
                  <a:pt x="38" y="3"/>
                  <a:pt x="51" y="17"/>
                  <a:pt x="52" y="18"/>
                </a:cubicBezTo>
                <a:cubicBezTo>
                  <a:pt x="51" y="11"/>
                  <a:pt x="35" y="0"/>
                  <a:pt x="26" y="9"/>
                </a:cubicBezTo>
                <a:cubicBezTo>
                  <a:pt x="16" y="4"/>
                  <a:pt x="4" y="9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3" name="Google Shape;1783;p13"/>
          <p:cNvSpPr/>
          <p:nvPr/>
        </p:nvSpPr>
        <p:spPr>
          <a:xfrm>
            <a:off x="10241527" y="2546786"/>
            <a:ext cx="203200" cy="76200"/>
          </a:xfrm>
          <a:custGeom>
            <a:rect b="b" l="l" r="r" t="t"/>
            <a:pathLst>
              <a:path extrusionOk="0" h="20" w="53">
                <a:moveTo>
                  <a:pt x="0" y="20"/>
                </a:moveTo>
                <a:cubicBezTo>
                  <a:pt x="0" y="20"/>
                  <a:pt x="10" y="4"/>
                  <a:pt x="27" y="14"/>
                </a:cubicBezTo>
                <a:cubicBezTo>
                  <a:pt x="39" y="3"/>
                  <a:pt x="51" y="17"/>
                  <a:pt x="53" y="18"/>
                </a:cubicBezTo>
                <a:cubicBezTo>
                  <a:pt x="51" y="11"/>
                  <a:pt x="35" y="0"/>
                  <a:pt x="27" y="9"/>
                </a:cubicBezTo>
                <a:cubicBezTo>
                  <a:pt x="17" y="4"/>
                  <a:pt x="4" y="9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4" name="Google Shape;1784;p13"/>
          <p:cNvSpPr/>
          <p:nvPr/>
        </p:nvSpPr>
        <p:spPr>
          <a:xfrm>
            <a:off x="10068489" y="2149911"/>
            <a:ext cx="200025" cy="79375"/>
          </a:xfrm>
          <a:custGeom>
            <a:rect b="b" l="l" r="r" t="t"/>
            <a:pathLst>
              <a:path extrusionOk="0" h="21" w="52">
                <a:moveTo>
                  <a:pt x="0" y="21"/>
                </a:moveTo>
                <a:cubicBezTo>
                  <a:pt x="0" y="21"/>
                  <a:pt x="10" y="4"/>
                  <a:pt x="27" y="14"/>
                </a:cubicBezTo>
                <a:cubicBezTo>
                  <a:pt x="38" y="3"/>
                  <a:pt x="51" y="18"/>
                  <a:pt x="52" y="19"/>
                </a:cubicBezTo>
                <a:cubicBezTo>
                  <a:pt x="51" y="11"/>
                  <a:pt x="35" y="0"/>
                  <a:pt x="26" y="9"/>
                </a:cubicBezTo>
                <a:cubicBezTo>
                  <a:pt x="17" y="5"/>
                  <a:pt x="4" y="9"/>
                  <a:pt x="0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5" name="Google Shape;1785;p13"/>
          <p:cNvSpPr/>
          <p:nvPr/>
        </p:nvSpPr>
        <p:spPr>
          <a:xfrm>
            <a:off x="8815952" y="3877111"/>
            <a:ext cx="1108075" cy="646112"/>
          </a:xfrm>
          <a:custGeom>
            <a:rect b="b" l="l" r="r" t="t"/>
            <a:pathLst>
              <a:path extrusionOk="0" h="169" w="289">
                <a:moveTo>
                  <a:pt x="185" y="72"/>
                </a:moveTo>
                <a:cubicBezTo>
                  <a:pt x="0" y="72"/>
                  <a:pt x="0" y="72"/>
                  <a:pt x="0" y="72"/>
                </a:cubicBezTo>
                <a:cubicBezTo>
                  <a:pt x="0" y="155"/>
                  <a:pt x="0" y="155"/>
                  <a:pt x="0" y="155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31" y="155"/>
                  <a:pt x="139" y="161"/>
                  <a:pt x="140" y="169"/>
                </a:cubicBezTo>
                <a:cubicBezTo>
                  <a:pt x="289" y="169"/>
                  <a:pt x="289" y="169"/>
                  <a:pt x="289" y="169"/>
                </a:cubicBezTo>
                <a:cubicBezTo>
                  <a:pt x="289" y="143"/>
                  <a:pt x="289" y="143"/>
                  <a:pt x="289" y="143"/>
                </a:cubicBezTo>
                <a:cubicBezTo>
                  <a:pt x="114" y="143"/>
                  <a:pt x="114" y="143"/>
                  <a:pt x="114" y="143"/>
                </a:cubicBezTo>
                <a:cubicBezTo>
                  <a:pt x="105" y="143"/>
                  <a:pt x="97" y="135"/>
                  <a:pt x="97" y="125"/>
                </a:cubicBezTo>
                <a:cubicBezTo>
                  <a:pt x="97" y="115"/>
                  <a:pt x="105" y="107"/>
                  <a:pt x="114" y="107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95" y="107"/>
                  <a:pt x="202" y="99"/>
                  <a:pt x="202" y="89"/>
                </a:cubicBezTo>
                <a:cubicBezTo>
                  <a:pt x="202" y="79"/>
                  <a:pt x="195" y="72"/>
                  <a:pt x="185" y="72"/>
                </a:cubicBezTo>
                <a:moveTo>
                  <a:pt x="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61" y="36"/>
                  <a:pt x="69" y="28"/>
                  <a:pt x="69" y="18"/>
                </a:cubicBezTo>
                <a:cubicBezTo>
                  <a:pt x="69" y="8"/>
                  <a:pt x="61" y="0"/>
                  <a:pt x="51" y="0"/>
                </a:cubicBezTo>
              </a:path>
            </a:pathLst>
          </a:custGeom>
          <a:solidFill>
            <a:srgbClr val="2D9F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6" name="Google Shape;1786;p13"/>
          <p:cNvSpPr/>
          <p:nvPr/>
        </p:nvSpPr>
        <p:spPr>
          <a:xfrm>
            <a:off x="8815952" y="3815199"/>
            <a:ext cx="1108075" cy="608012"/>
          </a:xfrm>
          <a:custGeom>
            <a:rect b="b" l="l" r="r" t="t"/>
            <a:pathLst>
              <a:path extrusionOk="0" h="159" w="289">
                <a:moveTo>
                  <a:pt x="2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61" y="16"/>
                  <a:pt x="69" y="24"/>
                  <a:pt x="69" y="34"/>
                </a:cubicBezTo>
                <a:cubicBezTo>
                  <a:pt x="69" y="44"/>
                  <a:pt x="61" y="52"/>
                  <a:pt x="51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88"/>
                  <a:pt x="0" y="88"/>
                  <a:pt x="0" y="88"/>
                </a:cubicBezTo>
                <a:cubicBezTo>
                  <a:pt x="185" y="88"/>
                  <a:pt x="185" y="88"/>
                  <a:pt x="185" y="88"/>
                </a:cubicBezTo>
                <a:cubicBezTo>
                  <a:pt x="195" y="88"/>
                  <a:pt x="202" y="95"/>
                  <a:pt x="202" y="105"/>
                </a:cubicBezTo>
                <a:cubicBezTo>
                  <a:pt x="202" y="115"/>
                  <a:pt x="195" y="123"/>
                  <a:pt x="185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05" y="123"/>
                  <a:pt x="97" y="131"/>
                  <a:pt x="97" y="141"/>
                </a:cubicBezTo>
                <a:cubicBezTo>
                  <a:pt x="97" y="151"/>
                  <a:pt x="105" y="159"/>
                  <a:pt x="114" y="159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289" y="0"/>
                  <a:pt x="289" y="0"/>
                  <a:pt x="289" y="0"/>
                </a:cubicBezTo>
              </a:path>
            </a:pathLst>
          </a:custGeom>
          <a:solidFill>
            <a:srgbClr val="1771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7" name="Google Shape;1787;p13"/>
          <p:cNvSpPr/>
          <p:nvPr/>
        </p:nvSpPr>
        <p:spPr>
          <a:xfrm>
            <a:off x="8815952" y="4469249"/>
            <a:ext cx="536575" cy="53975"/>
          </a:xfrm>
          <a:custGeom>
            <a:rect b="b" l="l" r="r" t="t"/>
            <a:pathLst>
              <a:path extrusionOk="0" h="14" w="140">
                <a:moveTo>
                  <a:pt x="12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39" y="6"/>
                  <a:pt x="131" y="0"/>
                  <a:pt x="123" y="0"/>
                </a:cubicBezTo>
              </a:path>
            </a:pathLst>
          </a:custGeom>
          <a:solidFill>
            <a:srgbClr val="1771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8" name="Google Shape;1788;p13"/>
          <p:cNvSpPr/>
          <p:nvPr/>
        </p:nvSpPr>
        <p:spPr>
          <a:xfrm>
            <a:off x="8858814" y="3815199"/>
            <a:ext cx="1106488" cy="708025"/>
          </a:xfrm>
          <a:prstGeom prst="rect">
            <a:avLst/>
          </a:prstGeom>
          <a:solidFill>
            <a:srgbClr val="F3F3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9" name="Google Shape;1789;p13"/>
          <p:cNvSpPr/>
          <p:nvPr/>
        </p:nvSpPr>
        <p:spPr>
          <a:xfrm>
            <a:off x="8973114" y="3904099"/>
            <a:ext cx="103188" cy="52387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0" name="Google Shape;1790;p13"/>
          <p:cNvSpPr/>
          <p:nvPr/>
        </p:nvSpPr>
        <p:spPr>
          <a:xfrm>
            <a:off x="9225527" y="3904099"/>
            <a:ext cx="107950" cy="52387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1" name="Google Shape;1791;p13"/>
          <p:cNvSpPr/>
          <p:nvPr/>
        </p:nvSpPr>
        <p:spPr>
          <a:xfrm>
            <a:off x="9482702" y="3904099"/>
            <a:ext cx="103188" cy="52387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2" name="Google Shape;1792;p13"/>
          <p:cNvSpPr/>
          <p:nvPr/>
        </p:nvSpPr>
        <p:spPr>
          <a:xfrm>
            <a:off x="9735114" y="3904099"/>
            <a:ext cx="107950" cy="52387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3" name="Google Shape;1793;p13"/>
          <p:cNvSpPr/>
          <p:nvPr/>
        </p:nvSpPr>
        <p:spPr>
          <a:xfrm>
            <a:off x="8977877" y="4059674"/>
            <a:ext cx="106363" cy="53975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4" name="Google Shape;1794;p13"/>
          <p:cNvSpPr/>
          <p:nvPr/>
        </p:nvSpPr>
        <p:spPr>
          <a:xfrm>
            <a:off x="9233464" y="4059674"/>
            <a:ext cx="103188" cy="53975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5" name="Google Shape;1795;p13"/>
          <p:cNvSpPr/>
          <p:nvPr/>
        </p:nvSpPr>
        <p:spPr>
          <a:xfrm>
            <a:off x="9487464" y="4059674"/>
            <a:ext cx="106363" cy="53975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6" name="Google Shape;1796;p13"/>
          <p:cNvSpPr/>
          <p:nvPr/>
        </p:nvSpPr>
        <p:spPr>
          <a:xfrm>
            <a:off x="9743052" y="4059674"/>
            <a:ext cx="103188" cy="53975"/>
          </a:xfrm>
          <a:prstGeom prst="rect">
            <a:avLst/>
          </a:prstGeom>
          <a:solidFill>
            <a:srgbClr val="4443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7" name="Google Shape;1797;p13"/>
          <p:cNvSpPr/>
          <p:nvPr/>
        </p:nvSpPr>
        <p:spPr>
          <a:xfrm>
            <a:off x="9233464" y="3456424"/>
            <a:ext cx="360363" cy="358775"/>
          </a:xfrm>
          <a:prstGeom prst="rect">
            <a:avLst/>
          </a:prstGeom>
          <a:solidFill>
            <a:srgbClr val="2F49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8" name="Google Shape;1798;p13"/>
          <p:cNvSpPr/>
          <p:nvPr/>
        </p:nvSpPr>
        <p:spPr>
          <a:xfrm>
            <a:off x="9233464" y="3535799"/>
            <a:ext cx="360363" cy="96837"/>
          </a:xfrm>
          <a:prstGeom prst="rect">
            <a:avLst/>
          </a:prstGeom>
          <a:solidFill>
            <a:srgbClr val="A94C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9" name="Google Shape;1799;p13"/>
          <p:cNvSpPr/>
          <p:nvPr/>
        </p:nvSpPr>
        <p:spPr>
          <a:xfrm>
            <a:off x="8739752" y="4154924"/>
            <a:ext cx="1368425" cy="168275"/>
          </a:xfrm>
          <a:custGeom>
            <a:rect b="b" l="l" r="r" t="t"/>
            <a:pathLst>
              <a:path extrusionOk="0" h="106" w="862">
                <a:moveTo>
                  <a:pt x="862" y="106"/>
                </a:moveTo>
                <a:lnTo>
                  <a:pt x="0" y="106"/>
                </a:lnTo>
                <a:lnTo>
                  <a:pt x="0" y="0"/>
                </a:lnTo>
                <a:lnTo>
                  <a:pt x="862" y="0"/>
                </a:lnTo>
                <a:lnTo>
                  <a:pt x="862" y="106"/>
                </a:lnTo>
                <a:close/>
                <a:moveTo>
                  <a:pt x="19" y="87"/>
                </a:moveTo>
                <a:lnTo>
                  <a:pt x="842" y="87"/>
                </a:lnTo>
                <a:lnTo>
                  <a:pt x="842" y="20"/>
                </a:lnTo>
                <a:lnTo>
                  <a:pt x="19" y="20"/>
                </a:lnTo>
                <a:lnTo>
                  <a:pt x="19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0" name="Google Shape;1800;p13"/>
          <p:cNvSpPr/>
          <p:nvPr/>
        </p:nvSpPr>
        <p:spPr>
          <a:xfrm>
            <a:off x="8846114" y="4170799"/>
            <a:ext cx="26988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1" name="Google Shape;1801;p13"/>
          <p:cNvSpPr/>
          <p:nvPr/>
        </p:nvSpPr>
        <p:spPr>
          <a:xfrm>
            <a:off x="8962002" y="4170799"/>
            <a:ext cx="22225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2" name="Google Shape;1802;p13"/>
          <p:cNvSpPr/>
          <p:nvPr/>
        </p:nvSpPr>
        <p:spPr>
          <a:xfrm>
            <a:off x="9073127" y="4170799"/>
            <a:ext cx="22225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3" name="Google Shape;1803;p13"/>
          <p:cNvSpPr/>
          <p:nvPr/>
        </p:nvSpPr>
        <p:spPr>
          <a:xfrm>
            <a:off x="9184252" y="4170799"/>
            <a:ext cx="22225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4" name="Google Shape;1804;p13"/>
          <p:cNvSpPr/>
          <p:nvPr/>
        </p:nvSpPr>
        <p:spPr>
          <a:xfrm>
            <a:off x="9631927" y="4170799"/>
            <a:ext cx="23813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5" name="Google Shape;1805;p13"/>
          <p:cNvSpPr/>
          <p:nvPr/>
        </p:nvSpPr>
        <p:spPr>
          <a:xfrm>
            <a:off x="9743052" y="4170799"/>
            <a:ext cx="26988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6" name="Google Shape;1806;p13"/>
          <p:cNvSpPr/>
          <p:nvPr/>
        </p:nvSpPr>
        <p:spPr>
          <a:xfrm>
            <a:off x="9858939" y="4170799"/>
            <a:ext cx="22225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7" name="Google Shape;1807;p13"/>
          <p:cNvSpPr/>
          <p:nvPr/>
        </p:nvSpPr>
        <p:spPr>
          <a:xfrm>
            <a:off x="9970064" y="4170799"/>
            <a:ext cx="22225" cy="138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8" name="Google Shape;1808;p13"/>
          <p:cNvSpPr/>
          <p:nvPr/>
        </p:nvSpPr>
        <p:spPr>
          <a:xfrm>
            <a:off x="8808014" y="4308911"/>
            <a:ext cx="1184275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9" name="Google Shape;1809;p13"/>
          <p:cNvSpPr/>
          <p:nvPr/>
        </p:nvSpPr>
        <p:spPr>
          <a:xfrm>
            <a:off x="8582589" y="4113649"/>
            <a:ext cx="831850" cy="1376362"/>
          </a:xfrm>
          <a:custGeom>
            <a:rect b="b" l="l" r="r" t="t"/>
            <a:pathLst>
              <a:path extrusionOk="0" h="867" w="524">
                <a:moveTo>
                  <a:pt x="0" y="246"/>
                </a:moveTo>
                <a:lnTo>
                  <a:pt x="524" y="0"/>
                </a:lnTo>
                <a:lnTo>
                  <a:pt x="524" y="867"/>
                </a:lnTo>
                <a:lnTo>
                  <a:pt x="207" y="867"/>
                </a:lnTo>
                <a:lnTo>
                  <a:pt x="0" y="246"/>
                </a:lnTo>
                <a:close/>
              </a:path>
            </a:pathLst>
          </a:custGeom>
          <a:solidFill>
            <a:srgbClr val="D2CCC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0" name="Google Shape;1810;p13"/>
          <p:cNvSpPr/>
          <p:nvPr/>
        </p:nvSpPr>
        <p:spPr>
          <a:xfrm>
            <a:off x="9414439" y="4113649"/>
            <a:ext cx="815975" cy="1376362"/>
          </a:xfrm>
          <a:custGeom>
            <a:rect b="b" l="l" r="r" t="t"/>
            <a:pathLst>
              <a:path extrusionOk="0" h="867" w="514">
                <a:moveTo>
                  <a:pt x="514" y="231"/>
                </a:moveTo>
                <a:lnTo>
                  <a:pt x="0" y="0"/>
                </a:lnTo>
                <a:lnTo>
                  <a:pt x="0" y="867"/>
                </a:lnTo>
                <a:lnTo>
                  <a:pt x="316" y="867"/>
                </a:lnTo>
                <a:lnTo>
                  <a:pt x="514" y="231"/>
                </a:lnTo>
                <a:close/>
              </a:path>
            </a:pathLst>
          </a:custGeom>
          <a:solidFill>
            <a:srgbClr val="BFBA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1" name="Google Shape;1811;p13"/>
          <p:cNvSpPr/>
          <p:nvPr/>
        </p:nvSpPr>
        <p:spPr>
          <a:xfrm>
            <a:off x="8892152" y="5431274"/>
            <a:ext cx="522288" cy="276225"/>
          </a:xfrm>
          <a:custGeom>
            <a:rect b="b" l="l" r="r" t="t"/>
            <a:pathLst>
              <a:path extrusionOk="0" h="72" w="136">
                <a:moveTo>
                  <a:pt x="66" y="38"/>
                </a:moveTo>
                <a:cubicBezTo>
                  <a:pt x="90" y="38"/>
                  <a:pt x="102" y="49"/>
                  <a:pt x="113" y="58"/>
                </a:cubicBezTo>
                <a:cubicBezTo>
                  <a:pt x="120" y="65"/>
                  <a:pt x="127" y="70"/>
                  <a:pt x="136" y="72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8"/>
                  <a:pt x="19" y="58"/>
                  <a:pt x="19" y="58"/>
                </a:cubicBezTo>
                <a:cubicBezTo>
                  <a:pt x="30" y="49"/>
                  <a:pt x="42" y="38"/>
                  <a:pt x="66" y="38"/>
                </a:cubicBezTo>
                <a:close/>
              </a:path>
            </a:pathLst>
          </a:custGeom>
          <a:solidFill>
            <a:srgbClr val="2F49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2" name="Google Shape;1812;p13"/>
          <p:cNvSpPr/>
          <p:nvPr/>
        </p:nvSpPr>
        <p:spPr>
          <a:xfrm>
            <a:off x="9414439" y="5431274"/>
            <a:ext cx="520700" cy="284162"/>
          </a:xfrm>
          <a:custGeom>
            <a:rect b="b" l="l" r="r" t="t"/>
            <a:pathLst>
              <a:path extrusionOk="0" h="74" w="136">
                <a:moveTo>
                  <a:pt x="12" y="74"/>
                </a:moveTo>
                <a:cubicBezTo>
                  <a:pt x="28" y="74"/>
                  <a:pt x="36" y="67"/>
                  <a:pt x="46" y="58"/>
                </a:cubicBezTo>
                <a:cubicBezTo>
                  <a:pt x="57" y="49"/>
                  <a:pt x="69" y="38"/>
                  <a:pt x="93" y="38"/>
                </a:cubicBezTo>
                <a:cubicBezTo>
                  <a:pt x="105" y="38"/>
                  <a:pt x="115" y="41"/>
                  <a:pt x="122" y="45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73"/>
                  <a:pt x="7" y="74"/>
                  <a:pt x="12" y="74"/>
                </a:cubicBezTo>
                <a:close/>
              </a:path>
            </a:pathLst>
          </a:custGeom>
          <a:solidFill>
            <a:srgbClr val="243B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3" name="Google Shape;1813;p13"/>
          <p:cNvSpPr/>
          <p:nvPr/>
        </p:nvSpPr>
        <p:spPr>
          <a:xfrm>
            <a:off x="8487339" y="5577324"/>
            <a:ext cx="1941513" cy="209550"/>
          </a:xfrm>
          <a:custGeom>
            <a:rect b="b" l="l" r="r" t="t"/>
            <a:pathLst>
              <a:path extrusionOk="0" h="55" w="507">
                <a:moveTo>
                  <a:pt x="497" y="0"/>
                </a:moveTo>
                <a:cubicBezTo>
                  <a:pt x="473" y="0"/>
                  <a:pt x="461" y="11"/>
                  <a:pt x="450" y="20"/>
                </a:cubicBezTo>
                <a:cubicBezTo>
                  <a:pt x="441" y="29"/>
                  <a:pt x="433" y="36"/>
                  <a:pt x="416" y="36"/>
                </a:cubicBezTo>
                <a:cubicBezTo>
                  <a:pt x="399" y="36"/>
                  <a:pt x="392" y="29"/>
                  <a:pt x="382" y="20"/>
                </a:cubicBezTo>
                <a:cubicBezTo>
                  <a:pt x="377" y="16"/>
                  <a:pt x="371" y="11"/>
                  <a:pt x="364" y="7"/>
                </a:cubicBezTo>
                <a:cubicBezTo>
                  <a:pt x="357" y="3"/>
                  <a:pt x="347" y="0"/>
                  <a:pt x="335" y="0"/>
                </a:cubicBezTo>
                <a:cubicBezTo>
                  <a:pt x="311" y="0"/>
                  <a:pt x="299" y="11"/>
                  <a:pt x="288" y="20"/>
                </a:cubicBezTo>
                <a:cubicBezTo>
                  <a:pt x="278" y="29"/>
                  <a:pt x="270" y="36"/>
                  <a:pt x="254" y="36"/>
                </a:cubicBezTo>
                <a:cubicBezTo>
                  <a:pt x="249" y="36"/>
                  <a:pt x="245" y="35"/>
                  <a:pt x="242" y="34"/>
                </a:cubicBezTo>
                <a:cubicBezTo>
                  <a:pt x="233" y="32"/>
                  <a:pt x="226" y="27"/>
                  <a:pt x="219" y="20"/>
                </a:cubicBezTo>
                <a:cubicBezTo>
                  <a:pt x="208" y="11"/>
                  <a:pt x="196" y="0"/>
                  <a:pt x="172" y="0"/>
                </a:cubicBezTo>
                <a:cubicBezTo>
                  <a:pt x="148" y="0"/>
                  <a:pt x="136" y="11"/>
                  <a:pt x="125" y="2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15" y="29"/>
                  <a:pt x="107" y="36"/>
                  <a:pt x="91" y="36"/>
                </a:cubicBezTo>
                <a:cubicBezTo>
                  <a:pt x="74" y="36"/>
                  <a:pt x="67" y="29"/>
                  <a:pt x="57" y="20"/>
                </a:cubicBezTo>
                <a:cubicBezTo>
                  <a:pt x="46" y="11"/>
                  <a:pt x="34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5"/>
                  <a:pt x="5" y="19"/>
                  <a:pt x="10" y="19"/>
                </a:cubicBezTo>
                <a:cubicBezTo>
                  <a:pt x="27" y="19"/>
                  <a:pt x="34" y="26"/>
                  <a:pt x="44" y="35"/>
                </a:cubicBezTo>
                <a:cubicBezTo>
                  <a:pt x="55" y="44"/>
                  <a:pt x="67" y="55"/>
                  <a:pt x="91" y="55"/>
                </a:cubicBezTo>
                <a:cubicBezTo>
                  <a:pt x="115" y="55"/>
                  <a:pt x="127" y="44"/>
                  <a:pt x="138" y="35"/>
                </a:cubicBezTo>
                <a:cubicBezTo>
                  <a:pt x="148" y="26"/>
                  <a:pt x="156" y="19"/>
                  <a:pt x="172" y="19"/>
                </a:cubicBezTo>
                <a:cubicBezTo>
                  <a:pt x="189" y="19"/>
                  <a:pt x="197" y="26"/>
                  <a:pt x="207" y="35"/>
                </a:cubicBezTo>
                <a:cubicBezTo>
                  <a:pt x="217" y="44"/>
                  <a:pt x="230" y="55"/>
                  <a:pt x="254" y="55"/>
                </a:cubicBezTo>
                <a:cubicBezTo>
                  <a:pt x="277" y="55"/>
                  <a:pt x="290" y="44"/>
                  <a:pt x="300" y="35"/>
                </a:cubicBezTo>
                <a:cubicBezTo>
                  <a:pt x="310" y="26"/>
                  <a:pt x="318" y="19"/>
                  <a:pt x="335" y="19"/>
                </a:cubicBezTo>
                <a:cubicBezTo>
                  <a:pt x="351" y="19"/>
                  <a:pt x="359" y="26"/>
                  <a:pt x="369" y="35"/>
                </a:cubicBezTo>
                <a:cubicBezTo>
                  <a:pt x="380" y="44"/>
                  <a:pt x="392" y="55"/>
                  <a:pt x="416" y="55"/>
                </a:cubicBezTo>
                <a:cubicBezTo>
                  <a:pt x="440" y="55"/>
                  <a:pt x="452" y="44"/>
                  <a:pt x="463" y="35"/>
                </a:cubicBezTo>
                <a:cubicBezTo>
                  <a:pt x="473" y="26"/>
                  <a:pt x="481" y="19"/>
                  <a:pt x="497" y="19"/>
                </a:cubicBezTo>
                <a:cubicBezTo>
                  <a:pt x="503" y="19"/>
                  <a:pt x="507" y="15"/>
                  <a:pt x="507" y="9"/>
                </a:cubicBezTo>
                <a:cubicBezTo>
                  <a:pt x="507" y="4"/>
                  <a:pt x="503" y="0"/>
                  <a:pt x="4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4" name="Google Shape;1814;p13"/>
          <p:cNvSpPr/>
          <p:nvPr/>
        </p:nvSpPr>
        <p:spPr>
          <a:xfrm>
            <a:off x="8498452" y="5780524"/>
            <a:ext cx="1897063" cy="166687"/>
          </a:xfrm>
          <a:custGeom>
            <a:rect b="b" l="l" r="r" t="t"/>
            <a:pathLst>
              <a:path extrusionOk="0" h="44" w="495">
                <a:moveTo>
                  <a:pt x="410" y="44"/>
                </a:moveTo>
                <a:cubicBezTo>
                  <a:pt x="388" y="44"/>
                  <a:pt x="377" y="34"/>
                  <a:pt x="367" y="25"/>
                </a:cubicBezTo>
                <a:cubicBezTo>
                  <a:pt x="357" y="16"/>
                  <a:pt x="348" y="8"/>
                  <a:pt x="329" y="8"/>
                </a:cubicBezTo>
                <a:cubicBezTo>
                  <a:pt x="310" y="8"/>
                  <a:pt x="301" y="16"/>
                  <a:pt x="291" y="25"/>
                </a:cubicBezTo>
                <a:cubicBezTo>
                  <a:pt x="280" y="34"/>
                  <a:pt x="269" y="44"/>
                  <a:pt x="248" y="44"/>
                </a:cubicBezTo>
                <a:cubicBezTo>
                  <a:pt x="226" y="44"/>
                  <a:pt x="215" y="34"/>
                  <a:pt x="204" y="25"/>
                </a:cubicBezTo>
                <a:cubicBezTo>
                  <a:pt x="195" y="16"/>
                  <a:pt x="185" y="8"/>
                  <a:pt x="166" y="8"/>
                </a:cubicBezTo>
                <a:cubicBezTo>
                  <a:pt x="148" y="8"/>
                  <a:pt x="138" y="16"/>
                  <a:pt x="128" y="25"/>
                </a:cubicBezTo>
                <a:cubicBezTo>
                  <a:pt x="118" y="34"/>
                  <a:pt x="107" y="44"/>
                  <a:pt x="85" y="44"/>
                </a:cubicBezTo>
                <a:cubicBezTo>
                  <a:pt x="63" y="44"/>
                  <a:pt x="52" y="34"/>
                  <a:pt x="42" y="25"/>
                </a:cubicBezTo>
                <a:cubicBezTo>
                  <a:pt x="32" y="16"/>
                  <a:pt x="23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6" y="0"/>
                  <a:pt x="37" y="10"/>
                  <a:pt x="47" y="19"/>
                </a:cubicBezTo>
                <a:cubicBezTo>
                  <a:pt x="57" y="28"/>
                  <a:pt x="66" y="36"/>
                  <a:pt x="85" y="36"/>
                </a:cubicBezTo>
                <a:cubicBezTo>
                  <a:pt x="104" y="36"/>
                  <a:pt x="113" y="28"/>
                  <a:pt x="123" y="19"/>
                </a:cubicBezTo>
                <a:cubicBezTo>
                  <a:pt x="134" y="10"/>
                  <a:pt x="145" y="0"/>
                  <a:pt x="166" y="0"/>
                </a:cubicBezTo>
                <a:cubicBezTo>
                  <a:pt x="188" y="0"/>
                  <a:pt x="199" y="10"/>
                  <a:pt x="210" y="19"/>
                </a:cubicBezTo>
                <a:cubicBezTo>
                  <a:pt x="220" y="28"/>
                  <a:pt x="229" y="36"/>
                  <a:pt x="248" y="36"/>
                </a:cubicBezTo>
                <a:cubicBezTo>
                  <a:pt x="266" y="36"/>
                  <a:pt x="276" y="28"/>
                  <a:pt x="286" y="19"/>
                </a:cubicBezTo>
                <a:cubicBezTo>
                  <a:pt x="296" y="10"/>
                  <a:pt x="307" y="0"/>
                  <a:pt x="329" y="0"/>
                </a:cubicBezTo>
                <a:cubicBezTo>
                  <a:pt x="351" y="0"/>
                  <a:pt x="362" y="10"/>
                  <a:pt x="372" y="19"/>
                </a:cubicBezTo>
                <a:cubicBezTo>
                  <a:pt x="382" y="28"/>
                  <a:pt x="391" y="36"/>
                  <a:pt x="410" y="36"/>
                </a:cubicBezTo>
                <a:cubicBezTo>
                  <a:pt x="429" y="36"/>
                  <a:pt x="438" y="28"/>
                  <a:pt x="448" y="19"/>
                </a:cubicBezTo>
                <a:cubicBezTo>
                  <a:pt x="459" y="10"/>
                  <a:pt x="470" y="0"/>
                  <a:pt x="491" y="0"/>
                </a:cubicBezTo>
                <a:cubicBezTo>
                  <a:pt x="494" y="0"/>
                  <a:pt x="495" y="2"/>
                  <a:pt x="495" y="4"/>
                </a:cubicBezTo>
                <a:cubicBezTo>
                  <a:pt x="495" y="6"/>
                  <a:pt x="494" y="8"/>
                  <a:pt x="491" y="8"/>
                </a:cubicBezTo>
                <a:cubicBezTo>
                  <a:pt x="473" y="8"/>
                  <a:pt x="463" y="16"/>
                  <a:pt x="453" y="25"/>
                </a:cubicBezTo>
                <a:cubicBezTo>
                  <a:pt x="443" y="34"/>
                  <a:pt x="432" y="44"/>
                  <a:pt x="410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5" name="Google Shape;1815;p13"/>
          <p:cNvSpPr/>
          <p:nvPr/>
        </p:nvSpPr>
        <p:spPr>
          <a:xfrm>
            <a:off x="8682602" y="3084949"/>
            <a:ext cx="38100" cy="50800"/>
          </a:xfrm>
          <a:custGeom>
            <a:rect b="b" l="l" r="r" t="t"/>
            <a:pathLst>
              <a:path extrusionOk="0" h="13" w="10">
                <a:moveTo>
                  <a:pt x="10" y="2"/>
                </a:moveTo>
                <a:cubicBezTo>
                  <a:pt x="10" y="2"/>
                  <a:pt x="6" y="12"/>
                  <a:pt x="6" y="13"/>
                </a:cubicBezTo>
                <a:cubicBezTo>
                  <a:pt x="5" y="13"/>
                  <a:pt x="0" y="11"/>
                  <a:pt x="0" y="10"/>
                </a:cubicBezTo>
                <a:cubicBezTo>
                  <a:pt x="0" y="9"/>
                  <a:pt x="5" y="0"/>
                  <a:pt x="7" y="0"/>
                </a:cubicBezTo>
                <a:cubicBezTo>
                  <a:pt x="8" y="0"/>
                  <a:pt x="10" y="1"/>
                  <a:pt x="10" y="2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6" name="Google Shape;1816;p13"/>
          <p:cNvSpPr/>
          <p:nvPr/>
        </p:nvSpPr>
        <p:spPr>
          <a:xfrm>
            <a:off x="8666727" y="3127811"/>
            <a:ext cx="34925" cy="38100"/>
          </a:xfrm>
          <a:custGeom>
            <a:rect b="b" l="l" r="r" t="t"/>
            <a:pathLst>
              <a:path extrusionOk="0" h="10" w="9">
                <a:moveTo>
                  <a:pt x="9" y="4"/>
                </a:moveTo>
                <a:cubicBezTo>
                  <a:pt x="9" y="5"/>
                  <a:pt x="7" y="10"/>
                  <a:pt x="6" y="10"/>
                </a:cubicBezTo>
                <a:cubicBezTo>
                  <a:pt x="5" y="10"/>
                  <a:pt x="0" y="8"/>
                  <a:pt x="0" y="7"/>
                </a:cubicBezTo>
                <a:cubicBezTo>
                  <a:pt x="0" y="6"/>
                  <a:pt x="1" y="1"/>
                  <a:pt x="2" y="1"/>
                </a:cubicBezTo>
                <a:cubicBezTo>
                  <a:pt x="4" y="0"/>
                  <a:pt x="9" y="3"/>
                  <a:pt x="9" y="4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7" name="Google Shape;1817;p13"/>
          <p:cNvSpPr/>
          <p:nvPr/>
        </p:nvSpPr>
        <p:spPr>
          <a:xfrm>
            <a:off x="8639739" y="3157974"/>
            <a:ext cx="53975" cy="57150"/>
          </a:xfrm>
          <a:custGeom>
            <a:rect b="b" l="l" r="r" t="t"/>
            <a:pathLst>
              <a:path extrusionOk="0" h="15" w="14">
                <a:moveTo>
                  <a:pt x="13" y="4"/>
                </a:moveTo>
                <a:cubicBezTo>
                  <a:pt x="14" y="6"/>
                  <a:pt x="10" y="14"/>
                  <a:pt x="8" y="14"/>
                </a:cubicBezTo>
                <a:cubicBezTo>
                  <a:pt x="6" y="15"/>
                  <a:pt x="0" y="12"/>
                  <a:pt x="0" y="11"/>
                </a:cubicBezTo>
                <a:cubicBezTo>
                  <a:pt x="0" y="9"/>
                  <a:pt x="3" y="0"/>
                  <a:pt x="4" y="0"/>
                </a:cubicBezTo>
                <a:cubicBezTo>
                  <a:pt x="6" y="0"/>
                  <a:pt x="13" y="4"/>
                  <a:pt x="13" y="4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8" name="Google Shape;1818;p13"/>
          <p:cNvSpPr/>
          <p:nvPr/>
        </p:nvSpPr>
        <p:spPr>
          <a:xfrm>
            <a:off x="8617514" y="3207186"/>
            <a:ext cx="52388" cy="53975"/>
          </a:xfrm>
          <a:custGeom>
            <a:rect b="b" l="l" r="r" t="t"/>
            <a:pathLst>
              <a:path extrusionOk="0" h="14" w="14">
                <a:moveTo>
                  <a:pt x="14" y="4"/>
                </a:moveTo>
                <a:cubicBezTo>
                  <a:pt x="14" y="6"/>
                  <a:pt x="10" y="13"/>
                  <a:pt x="9" y="14"/>
                </a:cubicBezTo>
                <a:cubicBezTo>
                  <a:pt x="8" y="14"/>
                  <a:pt x="0" y="12"/>
                  <a:pt x="0" y="10"/>
                </a:cubicBezTo>
                <a:cubicBezTo>
                  <a:pt x="0" y="9"/>
                  <a:pt x="3" y="1"/>
                  <a:pt x="4" y="1"/>
                </a:cubicBezTo>
                <a:cubicBezTo>
                  <a:pt x="6" y="0"/>
                  <a:pt x="13" y="3"/>
                  <a:pt x="14" y="4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9" name="Google Shape;1819;p13"/>
          <p:cNvSpPr/>
          <p:nvPr/>
        </p:nvSpPr>
        <p:spPr>
          <a:xfrm>
            <a:off x="8593702" y="3253224"/>
            <a:ext cx="61913" cy="61912"/>
          </a:xfrm>
          <a:custGeom>
            <a:rect b="b" l="l" r="r" t="t"/>
            <a:pathLst>
              <a:path extrusionOk="0" h="16" w="16">
                <a:moveTo>
                  <a:pt x="15" y="5"/>
                </a:moveTo>
                <a:cubicBezTo>
                  <a:pt x="16" y="6"/>
                  <a:pt x="12" y="15"/>
                  <a:pt x="10" y="15"/>
                </a:cubicBezTo>
                <a:cubicBezTo>
                  <a:pt x="9" y="16"/>
                  <a:pt x="1" y="14"/>
                  <a:pt x="0" y="13"/>
                </a:cubicBezTo>
                <a:cubicBezTo>
                  <a:pt x="0" y="11"/>
                  <a:pt x="1" y="1"/>
                  <a:pt x="3" y="0"/>
                </a:cubicBezTo>
                <a:cubicBezTo>
                  <a:pt x="4" y="0"/>
                  <a:pt x="14" y="4"/>
                  <a:pt x="15" y="5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0" name="Google Shape;1820;p13"/>
          <p:cNvSpPr/>
          <p:nvPr/>
        </p:nvSpPr>
        <p:spPr>
          <a:xfrm>
            <a:off x="8571477" y="3304024"/>
            <a:ext cx="76200" cy="68262"/>
          </a:xfrm>
          <a:custGeom>
            <a:rect b="b" l="l" r="r" t="t"/>
            <a:pathLst>
              <a:path extrusionOk="0" h="18" w="20">
                <a:moveTo>
                  <a:pt x="18" y="6"/>
                </a:moveTo>
                <a:cubicBezTo>
                  <a:pt x="20" y="8"/>
                  <a:pt x="14" y="17"/>
                  <a:pt x="13" y="17"/>
                </a:cubicBezTo>
                <a:cubicBezTo>
                  <a:pt x="11" y="18"/>
                  <a:pt x="2" y="18"/>
                  <a:pt x="1" y="16"/>
                </a:cubicBezTo>
                <a:cubicBezTo>
                  <a:pt x="0" y="14"/>
                  <a:pt x="2" y="2"/>
                  <a:pt x="4" y="1"/>
                </a:cubicBezTo>
                <a:cubicBezTo>
                  <a:pt x="6" y="0"/>
                  <a:pt x="17" y="5"/>
                  <a:pt x="18" y="6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1" name="Google Shape;1821;p13"/>
          <p:cNvSpPr/>
          <p:nvPr/>
        </p:nvSpPr>
        <p:spPr>
          <a:xfrm>
            <a:off x="8552427" y="3369111"/>
            <a:ext cx="76200" cy="71437"/>
          </a:xfrm>
          <a:custGeom>
            <a:rect b="b" l="l" r="r" t="t"/>
            <a:pathLst>
              <a:path extrusionOk="0" h="19" w="20">
                <a:moveTo>
                  <a:pt x="19" y="3"/>
                </a:moveTo>
                <a:cubicBezTo>
                  <a:pt x="20" y="4"/>
                  <a:pt x="15" y="18"/>
                  <a:pt x="14" y="19"/>
                </a:cubicBezTo>
                <a:cubicBezTo>
                  <a:pt x="13" y="19"/>
                  <a:pt x="1" y="17"/>
                  <a:pt x="1" y="16"/>
                </a:cubicBezTo>
                <a:cubicBezTo>
                  <a:pt x="1" y="15"/>
                  <a:pt x="0" y="2"/>
                  <a:pt x="2" y="1"/>
                </a:cubicBezTo>
                <a:cubicBezTo>
                  <a:pt x="4" y="0"/>
                  <a:pt x="17" y="2"/>
                  <a:pt x="19" y="3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2" name="Google Shape;1822;p13"/>
          <p:cNvSpPr/>
          <p:nvPr/>
        </p:nvSpPr>
        <p:spPr>
          <a:xfrm>
            <a:off x="8531789" y="3432611"/>
            <a:ext cx="85725" cy="77787"/>
          </a:xfrm>
          <a:custGeom>
            <a:rect b="b" l="l" r="r" t="t"/>
            <a:pathLst>
              <a:path extrusionOk="0" h="20" w="22">
                <a:moveTo>
                  <a:pt x="21" y="4"/>
                </a:moveTo>
                <a:cubicBezTo>
                  <a:pt x="22" y="5"/>
                  <a:pt x="17" y="19"/>
                  <a:pt x="15" y="19"/>
                </a:cubicBezTo>
                <a:cubicBezTo>
                  <a:pt x="14" y="20"/>
                  <a:pt x="2" y="19"/>
                  <a:pt x="1" y="17"/>
                </a:cubicBezTo>
                <a:cubicBezTo>
                  <a:pt x="1" y="16"/>
                  <a:pt x="0" y="2"/>
                  <a:pt x="2" y="1"/>
                </a:cubicBezTo>
                <a:cubicBezTo>
                  <a:pt x="4" y="0"/>
                  <a:pt x="19" y="3"/>
                  <a:pt x="21" y="4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3" name="Google Shape;1823;p13"/>
          <p:cNvSpPr/>
          <p:nvPr/>
        </p:nvSpPr>
        <p:spPr>
          <a:xfrm>
            <a:off x="8612752" y="2905561"/>
            <a:ext cx="311150" cy="198437"/>
          </a:xfrm>
          <a:custGeom>
            <a:rect b="b" l="l" r="r" t="t"/>
            <a:pathLst>
              <a:path extrusionOk="0" h="52" w="81">
                <a:moveTo>
                  <a:pt x="29" y="44"/>
                </a:moveTo>
                <a:cubicBezTo>
                  <a:pt x="29" y="44"/>
                  <a:pt x="53" y="0"/>
                  <a:pt x="81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6" y="33"/>
                  <a:pt x="76" y="33"/>
                  <a:pt x="76" y="33"/>
                </a:cubicBezTo>
                <a:cubicBezTo>
                  <a:pt x="68" y="32"/>
                  <a:pt x="68" y="32"/>
                  <a:pt x="68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64" y="33"/>
                  <a:pt x="64" y="33"/>
                  <a:pt x="64" y="33"/>
                </a:cubicBezTo>
                <a:cubicBezTo>
                  <a:pt x="65" y="35"/>
                  <a:pt x="65" y="35"/>
                  <a:pt x="65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38"/>
                  <a:pt x="60" y="38"/>
                  <a:pt x="60" y="38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8"/>
                  <a:pt x="50" y="37"/>
                  <a:pt x="47" y="40"/>
                </a:cubicBezTo>
                <a:cubicBezTo>
                  <a:pt x="47" y="40"/>
                  <a:pt x="31" y="52"/>
                  <a:pt x="28" y="47"/>
                </a:cubicBezTo>
                <a:cubicBezTo>
                  <a:pt x="28" y="47"/>
                  <a:pt x="16" y="26"/>
                  <a:pt x="14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9" y="16"/>
                  <a:pt x="9" y="16"/>
                  <a:pt x="9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3" y="7"/>
                  <a:pt x="3" y="7"/>
                  <a:pt x="3" y="7"/>
                </a:cubicBezTo>
                <a:cubicBezTo>
                  <a:pt x="6" y="8"/>
                  <a:pt x="6" y="8"/>
                  <a:pt x="6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40" y="0"/>
                  <a:pt x="29" y="44"/>
                </a:cubicBezTo>
                <a:close/>
              </a:path>
            </a:pathLst>
          </a:custGeom>
          <a:solidFill>
            <a:srgbClr val="4A82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4" name="Google Shape;1824;p13"/>
          <p:cNvSpPr/>
          <p:nvPr/>
        </p:nvSpPr>
        <p:spPr>
          <a:xfrm>
            <a:off x="8536552" y="2875399"/>
            <a:ext cx="374650" cy="358775"/>
          </a:xfrm>
          <a:custGeom>
            <a:rect b="b" l="l" r="r" t="t"/>
            <a:pathLst>
              <a:path extrusionOk="0" h="94" w="98">
                <a:moveTo>
                  <a:pt x="48" y="53"/>
                </a:moveTo>
                <a:cubicBezTo>
                  <a:pt x="48" y="53"/>
                  <a:pt x="46" y="0"/>
                  <a:pt x="1" y="33"/>
                </a:cubicBezTo>
                <a:cubicBezTo>
                  <a:pt x="1" y="33"/>
                  <a:pt x="9" y="34"/>
                  <a:pt x="10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7" y="40"/>
                  <a:pt x="17" y="40"/>
                  <a:pt x="17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2" y="42"/>
                  <a:pt x="22" y="42"/>
                  <a:pt x="22" y="42"/>
                </a:cubicBezTo>
                <a:cubicBezTo>
                  <a:pt x="31" y="41"/>
                  <a:pt x="31" y="41"/>
                  <a:pt x="31" y="41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39" y="42"/>
                  <a:pt x="39" y="45"/>
                </a:cubicBezTo>
                <a:cubicBezTo>
                  <a:pt x="39" y="45"/>
                  <a:pt x="0" y="50"/>
                  <a:pt x="3" y="72"/>
                </a:cubicBezTo>
                <a:cubicBezTo>
                  <a:pt x="10" y="67"/>
                  <a:pt x="10" y="67"/>
                  <a:pt x="10" y="67"/>
                </a:cubicBezTo>
                <a:cubicBezTo>
                  <a:pt x="8" y="72"/>
                  <a:pt x="8" y="72"/>
                  <a:pt x="8" y="72"/>
                </a:cubicBezTo>
                <a:cubicBezTo>
                  <a:pt x="15" y="66"/>
                  <a:pt x="15" y="66"/>
                  <a:pt x="15" y="66"/>
                </a:cubicBezTo>
                <a:cubicBezTo>
                  <a:pt x="14" y="68"/>
                  <a:pt x="14" y="68"/>
                  <a:pt x="14" y="68"/>
                </a:cubicBezTo>
                <a:cubicBezTo>
                  <a:pt x="20" y="64"/>
                  <a:pt x="20" y="64"/>
                  <a:pt x="20" y="64"/>
                </a:cubicBezTo>
                <a:cubicBezTo>
                  <a:pt x="18" y="68"/>
                  <a:pt x="18" y="68"/>
                  <a:pt x="18" y="68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6" y="57"/>
                  <a:pt x="38" y="56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8"/>
                  <a:pt x="45" y="52"/>
                  <a:pt x="47" y="54"/>
                </a:cubicBezTo>
                <a:cubicBezTo>
                  <a:pt x="47" y="54"/>
                  <a:pt x="50" y="60"/>
                  <a:pt x="48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49" y="72"/>
                  <a:pt x="49" y="72"/>
                  <a:pt x="49" y="72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8"/>
                  <a:pt x="49" y="78"/>
                  <a:pt x="49" y="78"/>
                </a:cubicBezTo>
                <a:cubicBezTo>
                  <a:pt x="51" y="76"/>
                  <a:pt x="51" y="76"/>
                  <a:pt x="51" y="76"/>
                </a:cubicBezTo>
                <a:cubicBezTo>
                  <a:pt x="50" y="81"/>
                  <a:pt x="50" y="81"/>
                  <a:pt x="50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1" y="88"/>
                  <a:pt x="51" y="88"/>
                  <a:pt x="51" y="88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94"/>
                  <a:pt x="53" y="94"/>
                  <a:pt x="53" y="94"/>
                </a:cubicBezTo>
                <a:cubicBezTo>
                  <a:pt x="53" y="94"/>
                  <a:pt x="72" y="84"/>
                  <a:pt x="61" y="57"/>
                </a:cubicBezTo>
                <a:cubicBezTo>
                  <a:pt x="63" y="59"/>
                  <a:pt x="63" y="59"/>
                  <a:pt x="6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2"/>
                  <a:pt x="71" y="62"/>
                  <a:pt x="71" y="62"/>
                </a:cubicBezTo>
                <a:cubicBezTo>
                  <a:pt x="75" y="69"/>
                  <a:pt x="75" y="69"/>
                  <a:pt x="75" y="69"/>
                </a:cubicBezTo>
                <a:cubicBezTo>
                  <a:pt x="76" y="67"/>
                  <a:pt x="76" y="67"/>
                  <a:pt x="76" y="67"/>
                </a:cubicBezTo>
                <a:cubicBezTo>
                  <a:pt x="80" y="73"/>
                  <a:pt x="80" y="73"/>
                  <a:pt x="80" y="73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83" y="76"/>
                  <a:pt x="84" y="76"/>
                </a:cubicBezTo>
                <a:cubicBezTo>
                  <a:pt x="85" y="73"/>
                  <a:pt x="85" y="73"/>
                  <a:pt x="85" y="73"/>
                </a:cubicBezTo>
                <a:cubicBezTo>
                  <a:pt x="88" y="79"/>
                  <a:pt x="88" y="79"/>
                  <a:pt x="88" y="79"/>
                </a:cubicBezTo>
                <a:cubicBezTo>
                  <a:pt x="89" y="75"/>
                  <a:pt x="89" y="75"/>
                  <a:pt x="89" y="75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2"/>
                  <a:pt x="98" y="32"/>
                  <a:pt x="48" y="53"/>
                </a:cubicBezTo>
                <a:close/>
              </a:path>
            </a:pathLst>
          </a:custGeom>
          <a:solidFill>
            <a:srgbClr val="5FA6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5" name="Google Shape;1825;p13"/>
          <p:cNvSpPr/>
          <p:nvPr/>
        </p:nvSpPr>
        <p:spPr>
          <a:xfrm>
            <a:off x="8709589" y="3062724"/>
            <a:ext cx="49213" cy="49212"/>
          </a:xfrm>
          <a:custGeom>
            <a:rect b="b" l="l" r="r" t="t"/>
            <a:pathLst>
              <a:path extrusionOk="0" h="13" w="13">
                <a:moveTo>
                  <a:pt x="11" y="3"/>
                </a:moveTo>
                <a:cubicBezTo>
                  <a:pt x="13" y="6"/>
                  <a:pt x="13" y="10"/>
                  <a:pt x="10" y="11"/>
                </a:cubicBezTo>
                <a:cubicBezTo>
                  <a:pt x="8" y="13"/>
                  <a:pt x="4" y="13"/>
                  <a:pt x="2" y="10"/>
                </a:cubicBezTo>
                <a:cubicBezTo>
                  <a:pt x="0" y="8"/>
                  <a:pt x="1" y="4"/>
                  <a:pt x="3" y="2"/>
                </a:cubicBezTo>
                <a:cubicBezTo>
                  <a:pt x="6" y="0"/>
                  <a:pt x="9" y="1"/>
                  <a:pt x="11" y="3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6" name="Google Shape;1826;p13"/>
          <p:cNvSpPr/>
          <p:nvPr/>
        </p:nvSpPr>
        <p:spPr>
          <a:xfrm>
            <a:off x="8728639" y="3100824"/>
            <a:ext cx="3175" cy="3175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7" name="Google Shape;1827;p13"/>
          <p:cNvSpPr/>
          <p:nvPr/>
        </p:nvSpPr>
        <p:spPr>
          <a:xfrm>
            <a:off x="8731814" y="3092886"/>
            <a:ext cx="3175" cy="4762"/>
          </a:xfrm>
          <a:custGeom>
            <a:rect b="b" l="l" r="r" t="t"/>
            <a:pathLst>
              <a:path extrusionOk="0" h="3" w="2">
                <a:moveTo>
                  <a:pt x="2" y="0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8" name="Google Shape;1828;p13"/>
          <p:cNvSpPr/>
          <p:nvPr/>
        </p:nvSpPr>
        <p:spPr>
          <a:xfrm>
            <a:off x="8739752" y="3097649"/>
            <a:ext cx="7938" cy="3175"/>
          </a:xfrm>
          <a:custGeom>
            <a:rect b="b" l="l" r="r" t="t"/>
            <a:pathLst>
              <a:path extrusionOk="0" h="2" w="5">
                <a:moveTo>
                  <a:pt x="5" y="0"/>
                </a:moveTo>
                <a:lnTo>
                  <a:pt x="5" y="2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9" name="Google Shape;1829;p13"/>
          <p:cNvSpPr/>
          <p:nvPr/>
        </p:nvSpPr>
        <p:spPr>
          <a:xfrm>
            <a:off x="8677839" y="3059549"/>
            <a:ext cx="53975" cy="52387"/>
          </a:xfrm>
          <a:custGeom>
            <a:rect b="b" l="l" r="r" t="t"/>
            <a:pathLst>
              <a:path extrusionOk="0" h="14" w="14">
                <a:moveTo>
                  <a:pt x="12" y="11"/>
                </a:moveTo>
                <a:cubicBezTo>
                  <a:pt x="10" y="14"/>
                  <a:pt x="6" y="14"/>
                  <a:pt x="3" y="12"/>
                </a:cubicBezTo>
                <a:cubicBezTo>
                  <a:pt x="0" y="10"/>
                  <a:pt x="0" y="6"/>
                  <a:pt x="2" y="3"/>
                </a:cubicBezTo>
                <a:cubicBezTo>
                  <a:pt x="4" y="0"/>
                  <a:pt x="8" y="0"/>
                  <a:pt x="11" y="2"/>
                </a:cubicBezTo>
                <a:cubicBezTo>
                  <a:pt x="14" y="4"/>
                  <a:pt x="14" y="8"/>
                  <a:pt x="12" y="11"/>
                </a:cubicBezTo>
                <a:close/>
              </a:path>
            </a:pathLst>
          </a:custGeom>
          <a:solidFill>
            <a:srgbClr val="825D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0" name="Google Shape;1830;p13"/>
          <p:cNvSpPr/>
          <p:nvPr/>
        </p:nvSpPr>
        <p:spPr>
          <a:xfrm>
            <a:off x="8712764" y="3084949"/>
            <a:ext cx="3175" cy="4762"/>
          </a:xfrm>
          <a:custGeom>
            <a:rect b="b" l="l" r="r" t="t"/>
            <a:pathLst>
              <a:path extrusionOk="0" h="3" w="2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1" name="Google Shape;1831;p13"/>
          <p:cNvSpPr/>
          <p:nvPr/>
        </p:nvSpPr>
        <p:spPr>
          <a:xfrm>
            <a:off x="8715939" y="3097649"/>
            <a:ext cx="4763" cy="3175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2" name="Google Shape;1832;p13"/>
          <p:cNvSpPr/>
          <p:nvPr/>
        </p:nvSpPr>
        <p:spPr>
          <a:xfrm>
            <a:off x="8704827" y="3097649"/>
            <a:ext cx="4763" cy="3175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3" name="Google Shape;1833;p13"/>
          <p:cNvSpPr/>
          <p:nvPr/>
        </p:nvSpPr>
        <p:spPr>
          <a:xfrm>
            <a:off x="8322239" y="2913499"/>
            <a:ext cx="38100" cy="49212"/>
          </a:xfrm>
          <a:custGeom>
            <a:rect b="b" l="l" r="r" t="t"/>
            <a:pathLst>
              <a:path extrusionOk="0" h="13" w="10">
                <a:moveTo>
                  <a:pt x="0" y="2"/>
                </a:moveTo>
                <a:cubicBezTo>
                  <a:pt x="0" y="2"/>
                  <a:pt x="4" y="13"/>
                  <a:pt x="5" y="13"/>
                </a:cubicBezTo>
                <a:cubicBezTo>
                  <a:pt x="5" y="13"/>
                  <a:pt x="10" y="11"/>
                  <a:pt x="10" y="10"/>
                </a:cubicBezTo>
                <a:cubicBezTo>
                  <a:pt x="10" y="9"/>
                  <a:pt x="5" y="1"/>
                  <a:pt x="4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4" name="Google Shape;1834;p13"/>
          <p:cNvSpPr/>
          <p:nvPr/>
        </p:nvSpPr>
        <p:spPr>
          <a:xfrm>
            <a:off x="8341289" y="2959536"/>
            <a:ext cx="34925" cy="34925"/>
          </a:xfrm>
          <a:custGeom>
            <a:rect b="b" l="l" r="r" t="t"/>
            <a:pathLst>
              <a:path extrusionOk="0" h="9" w="9">
                <a:moveTo>
                  <a:pt x="0" y="4"/>
                </a:moveTo>
                <a:cubicBezTo>
                  <a:pt x="0" y="5"/>
                  <a:pt x="2" y="9"/>
                  <a:pt x="3" y="9"/>
                </a:cubicBezTo>
                <a:cubicBezTo>
                  <a:pt x="4" y="9"/>
                  <a:pt x="9" y="7"/>
                  <a:pt x="9" y="6"/>
                </a:cubicBezTo>
                <a:cubicBezTo>
                  <a:pt x="9" y="5"/>
                  <a:pt x="8" y="1"/>
                  <a:pt x="7" y="0"/>
                </a:cubicBezTo>
                <a:cubicBezTo>
                  <a:pt x="6" y="0"/>
                  <a:pt x="0" y="3"/>
                  <a:pt x="0" y="4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5" name="Google Shape;1835;p13"/>
          <p:cNvSpPr/>
          <p:nvPr/>
        </p:nvSpPr>
        <p:spPr>
          <a:xfrm>
            <a:off x="8349227" y="2986524"/>
            <a:ext cx="52388" cy="57150"/>
          </a:xfrm>
          <a:custGeom>
            <a:rect b="b" l="l" r="r" t="t"/>
            <a:pathLst>
              <a:path extrusionOk="0" h="15" w="14">
                <a:moveTo>
                  <a:pt x="1" y="4"/>
                </a:moveTo>
                <a:cubicBezTo>
                  <a:pt x="0" y="6"/>
                  <a:pt x="5" y="14"/>
                  <a:pt x="6" y="15"/>
                </a:cubicBezTo>
                <a:cubicBezTo>
                  <a:pt x="8" y="15"/>
                  <a:pt x="14" y="13"/>
                  <a:pt x="14" y="11"/>
                </a:cubicBezTo>
                <a:cubicBezTo>
                  <a:pt x="14" y="10"/>
                  <a:pt x="11" y="1"/>
                  <a:pt x="10" y="1"/>
                </a:cubicBezTo>
                <a:cubicBezTo>
                  <a:pt x="9" y="0"/>
                  <a:pt x="1" y="4"/>
                  <a:pt x="1" y="4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6" name="Google Shape;1836;p13"/>
          <p:cNvSpPr/>
          <p:nvPr/>
        </p:nvSpPr>
        <p:spPr>
          <a:xfrm>
            <a:off x="8371452" y="3035736"/>
            <a:ext cx="53975" cy="57150"/>
          </a:xfrm>
          <a:custGeom>
            <a:rect b="b" l="l" r="r" t="t"/>
            <a:pathLst>
              <a:path extrusionOk="0" h="15" w="14">
                <a:moveTo>
                  <a:pt x="0" y="5"/>
                </a:moveTo>
                <a:cubicBezTo>
                  <a:pt x="0" y="6"/>
                  <a:pt x="4" y="14"/>
                  <a:pt x="5" y="14"/>
                </a:cubicBezTo>
                <a:cubicBezTo>
                  <a:pt x="7" y="15"/>
                  <a:pt x="14" y="12"/>
                  <a:pt x="14" y="11"/>
                </a:cubicBezTo>
                <a:cubicBezTo>
                  <a:pt x="14" y="9"/>
                  <a:pt x="11" y="2"/>
                  <a:pt x="10" y="1"/>
                </a:cubicBezTo>
                <a:cubicBezTo>
                  <a:pt x="8" y="0"/>
                  <a:pt x="1" y="4"/>
                  <a:pt x="0" y="5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7" name="Google Shape;1837;p13"/>
          <p:cNvSpPr/>
          <p:nvPr/>
        </p:nvSpPr>
        <p:spPr>
          <a:xfrm>
            <a:off x="8387327" y="3081774"/>
            <a:ext cx="65088" cy="65087"/>
          </a:xfrm>
          <a:custGeom>
            <a:rect b="b" l="l" r="r" t="t"/>
            <a:pathLst>
              <a:path extrusionOk="0" h="17" w="17">
                <a:moveTo>
                  <a:pt x="1" y="6"/>
                </a:moveTo>
                <a:cubicBezTo>
                  <a:pt x="0" y="7"/>
                  <a:pt x="4" y="15"/>
                  <a:pt x="6" y="16"/>
                </a:cubicBezTo>
                <a:cubicBezTo>
                  <a:pt x="8" y="17"/>
                  <a:pt x="16" y="15"/>
                  <a:pt x="16" y="13"/>
                </a:cubicBezTo>
                <a:cubicBezTo>
                  <a:pt x="17" y="12"/>
                  <a:pt x="15" y="1"/>
                  <a:pt x="14" y="1"/>
                </a:cubicBezTo>
                <a:cubicBezTo>
                  <a:pt x="12" y="0"/>
                  <a:pt x="2" y="4"/>
                  <a:pt x="1" y="6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8" name="Google Shape;1838;p13"/>
          <p:cNvSpPr/>
          <p:nvPr/>
        </p:nvSpPr>
        <p:spPr>
          <a:xfrm>
            <a:off x="8395264" y="3135749"/>
            <a:ext cx="76200" cy="68262"/>
          </a:xfrm>
          <a:custGeom>
            <a:rect b="b" l="l" r="r" t="t"/>
            <a:pathLst>
              <a:path extrusionOk="0" h="18" w="20">
                <a:moveTo>
                  <a:pt x="2" y="6"/>
                </a:moveTo>
                <a:cubicBezTo>
                  <a:pt x="0" y="7"/>
                  <a:pt x="6" y="16"/>
                  <a:pt x="7" y="17"/>
                </a:cubicBezTo>
                <a:cubicBezTo>
                  <a:pt x="9" y="18"/>
                  <a:pt x="19" y="18"/>
                  <a:pt x="19" y="15"/>
                </a:cubicBezTo>
                <a:cubicBezTo>
                  <a:pt x="20" y="13"/>
                  <a:pt x="18" y="2"/>
                  <a:pt x="16" y="1"/>
                </a:cubicBezTo>
                <a:cubicBezTo>
                  <a:pt x="14" y="0"/>
                  <a:pt x="4" y="4"/>
                  <a:pt x="2" y="6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9" name="Google Shape;1839;p13"/>
          <p:cNvSpPr/>
          <p:nvPr/>
        </p:nvSpPr>
        <p:spPr>
          <a:xfrm>
            <a:off x="8414314" y="3196074"/>
            <a:ext cx="76200" cy="76200"/>
          </a:xfrm>
          <a:custGeom>
            <a:rect b="b" l="l" r="r" t="t"/>
            <a:pathLst>
              <a:path extrusionOk="0" h="20" w="20">
                <a:moveTo>
                  <a:pt x="1" y="4"/>
                </a:moveTo>
                <a:cubicBezTo>
                  <a:pt x="0" y="5"/>
                  <a:pt x="5" y="19"/>
                  <a:pt x="6" y="19"/>
                </a:cubicBezTo>
                <a:cubicBezTo>
                  <a:pt x="8" y="20"/>
                  <a:pt x="19" y="18"/>
                  <a:pt x="19" y="16"/>
                </a:cubicBezTo>
                <a:cubicBezTo>
                  <a:pt x="19" y="15"/>
                  <a:pt x="20" y="3"/>
                  <a:pt x="18" y="1"/>
                </a:cubicBezTo>
                <a:cubicBezTo>
                  <a:pt x="16" y="0"/>
                  <a:pt x="3" y="3"/>
                  <a:pt x="1" y="4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0" name="Google Shape;1840;p13"/>
          <p:cNvSpPr/>
          <p:nvPr/>
        </p:nvSpPr>
        <p:spPr>
          <a:xfrm>
            <a:off x="8425427" y="3261161"/>
            <a:ext cx="84138" cy="80962"/>
          </a:xfrm>
          <a:custGeom>
            <a:rect b="b" l="l" r="r" t="t"/>
            <a:pathLst>
              <a:path extrusionOk="0" h="21" w="22">
                <a:moveTo>
                  <a:pt x="2" y="5"/>
                </a:moveTo>
                <a:cubicBezTo>
                  <a:pt x="0" y="6"/>
                  <a:pt x="5" y="19"/>
                  <a:pt x="7" y="20"/>
                </a:cubicBezTo>
                <a:cubicBezTo>
                  <a:pt x="8" y="21"/>
                  <a:pt x="20" y="19"/>
                  <a:pt x="21" y="18"/>
                </a:cubicBezTo>
                <a:cubicBezTo>
                  <a:pt x="22" y="16"/>
                  <a:pt x="22" y="2"/>
                  <a:pt x="20" y="1"/>
                </a:cubicBezTo>
                <a:cubicBezTo>
                  <a:pt x="18" y="0"/>
                  <a:pt x="3" y="3"/>
                  <a:pt x="2" y="5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1" name="Google Shape;1841;p13"/>
          <p:cNvSpPr/>
          <p:nvPr/>
        </p:nvSpPr>
        <p:spPr>
          <a:xfrm>
            <a:off x="8441302" y="3331011"/>
            <a:ext cx="84138" cy="76200"/>
          </a:xfrm>
          <a:custGeom>
            <a:rect b="b" l="l" r="r" t="t"/>
            <a:pathLst>
              <a:path extrusionOk="0" h="20" w="22">
                <a:moveTo>
                  <a:pt x="1" y="4"/>
                </a:moveTo>
                <a:cubicBezTo>
                  <a:pt x="0" y="5"/>
                  <a:pt x="4" y="19"/>
                  <a:pt x="6" y="20"/>
                </a:cubicBezTo>
                <a:cubicBezTo>
                  <a:pt x="8" y="20"/>
                  <a:pt x="21" y="19"/>
                  <a:pt x="21" y="18"/>
                </a:cubicBezTo>
                <a:cubicBezTo>
                  <a:pt x="22" y="17"/>
                  <a:pt x="22" y="3"/>
                  <a:pt x="21" y="2"/>
                </a:cubicBezTo>
                <a:cubicBezTo>
                  <a:pt x="20" y="0"/>
                  <a:pt x="3" y="2"/>
                  <a:pt x="1" y="4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2" name="Google Shape;1842;p13"/>
          <p:cNvSpPr/>
          <p:nvPr/>
        </p:nvSpPr>
        <p:spPr>
          <a:xfrm>
            <a:off x="8447652" y="3402449"/>
            <a:ext cx="96838" cy="76200"/>
          </a:xfrm>
          <a:custGeom>
            <a:rect b="b" l="l" r="r" t="t"/>
            <a:pathLst>
              <a:path extrusionOk="0" h="20" w="25">
                <a:moveTo>
                  <a:pt x="2" y="3"/>
                </a:moveTo>
                <a:cubicBezTo>
                  <a:pt x="0" y="4"/>
                  <a:pt x="4" y="19"/>
                  <a:pt x="5" y="19"/>
                </a:cubicBezTo>
                <a:cubicBezTo>
                  <a:pt x="7" y="20"/>
                  <a:pt x="23" y="20"/>
                  <a:pt x="24" y="18"/>
                </a:cubicBezTo>
                <a:cubicBezTo>
                  <a:pt x="25" y="17"/>
                  <a:pt x="25" y="2"/>
                  <a:pt x="23" y="1"/>
                </a:cubicBezTo>
                <a:cubicBezTo>
                  <a:pt x="21" y="0"/>
                  <a:pt x="4" y="2"/>
                  <a:pt x="2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3" name="Google Shape;1843;p13"/>
          <p:cNvSpPr/>
          <p:nvPr/>
        </p:nvSpPr>
        <p:spPr>
          <a:xfrm>
            <a:off x="8460352" y="3478649"/>
            <a:ext cx="98425" cy="69850"/>
          </a:xfrm>
          <a:custGeom>
            <a:rect b="b" l="l" r="r" t="t"/>
            <a:pathLst>
              <a:path extrusionOk="0" h="18" w="26">
                <a:moveTo>
                  <a:pt x="1" y="2"/>
                </a:moveTo>
                <a:cubicBezTo>
                  <a:pt x="0" y="3"/>
                  <a:pt x="2" y="15"/>
                  <a:pt x="4" y="17"/>
                </a:cubicBezTo>
                <a:cubicBezTo>
                  <a:pt x="5" y="18"/>
                  <a:pt x="24" y="18"/>
                  <a:pt x="25" y="16"/>
                </a:cubicBezTo>
                <a:cubicBezTo>
                  <a:pt x="26" y="14"/>
                  <a:pt x="24" y="2"/>
                  <a:pt x="22" y="1"/>
                </a:cubicBezTo>
                <a:cubicBezTo>
                  <a:pt x="20" y="0"/>
                  <a:pt x="5" y="0"/>
                  <a:pt x="1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4" name="Google Shape;1844;p13"/>
          <p:cNvSpPr/>
          <p:nvPr/>
        </p:nvSpPr>
        <p:spPr>
          <a:xfrm>
            <a:off x="8068239" y="2653149"/>
            <a:ext cx="349250" cy="271462"/>
          </a:xfrm>
          <a:custGeom>
            <a:rect b="b" l="l" r="r" t="t"/>
            <a:pathLst>
              <a:path extrusionOk="0" h="71" w="91">
                <a:moveTo>
                  <a:pt x="68" y="67"/>
                </a:moveTo>
                <a:cubicBezTo>
                  <a:pt x="68" y="67"/>
                  <a:pt x="38" y="9"/>
                  <a:pt x="91" y="0"/>
                </a:cubicBezTo>
                <a:cubicBezTo>
                  <a:pt x="86" y="9"/>
                  <a:pt x="86" y="9"/>
                  <a:pt x="86" y="9"/>
                </a:cubicBezTo>
                <a:cubicBezTo>
                  <a:pt x="90" y="8"/>
                  <a:pt x="90" y="8"/>
                  <a:pt x="90" y="8"/>
                </a:cubicBezTo>
                <a:cubicBezTo>
                  <a:pt x="84" y="16"/>
                  <a:pt x="84" y="16"/>
                  <a:pt x="84" y="16"/>
                </a:cubicBezTo>
                <a:cubicBezTo>
                  <a:pt x="87" y="15"/>
                  <a:pt x="87" y="15"/>
                  <a:pt x="87" y="15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78" y="29"/>
                  <a:pt x="78" y="29"/>
                  <a:pt x="78" y="29"/>
                </a:cubicBezTo>
                <a:cubicBezTo>
                  <a:pt x="83" y="29"/>
                  <a:pt x="83" y="29"/>
                  <a:pt x="83" y="29"/>
                </a:cubicBezTo>
                <a:cubicBezTo>
                  <a:pt x="76" y="37"/>
                  <a:pt x="76" y="37"/>
                  <a:pt x="7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5" y="40"/>
                  <a:pt x="76" y="45"/>
                </a:cubicBezTo>
                <a:cubicBezTo>
                  <a:pt x="76" y="45"/>
                  <a:pt x="78" y="71"/>
                  <a:pt x="70" y="71"/>
                </a:cubicBezTo>
                <a:cubicBezTo>
                  <a:pt x="70" y="71"/>
                  <a:pt x="37" y="68"/>
                  <a:pt x="31" y="66"/>
                </a:cubicBezTo>
                <a:cubicBezTo>
                  <a:pt x="30" y="64"/>
                  <a:pt x="30" y="64"/>
                  <a:pt x="30" y="64"/>
                </a:cubicBezTo>
                <a:cubicBezTo>
                  <a:pt x="23" y="68"/>
                  <a:pt x="23" y="68"/>
                  <a:pt x="23" y="68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8"/>
                  <a:pt x="16" y="68"/>
                  <a:pt x="16" y="68"/>
                </a:cubicBezTo>
                <a:cubicBezTo>
                  <a:pt x="18" y="65"/>
                  <a:pt x="18" y="65"/>
                  <a:pt x="18" y="65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5"/>
                  <a:pt x="11" y="65"/>
                  <a:pt x="11" y="6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27" y="23"/>
                  <a:pt x="68" y="67"/>
                </a:cubicBezTo>
                <a:close/>
              </a:path>
            </a:pathLst>
          </a:custGeom>
          <a:solidFill>
            <a:srgbClr val="5FA6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5" name="Google Shape;1845;p13"/>
          <p:cNvSpPr/>
          <p:nvPr/>
        </p:nvSpPr>
        <p:spPr>
          <a:xfrm>
            <a:off x="8099989" y="2653149"/>
            <a:ext cx="477838" cy="509587"/>
          </a:xfrm>
          <a:custGeom>
            <a:rect b="b" l="l" r="r" t="t"/>
            <a:pathLst>
              <a:path extrusionOk="0" h="133" w="125">
                <a:moveTo>
                  <a:pt x="59" y="69"/>
                </a:moveTo>
                <a:cubicBezTo>
                  <a:pt x="59" y="69"/>
                  <a:pt x="0" y="32"/>
                  <a:pt x="3" y="105"/>
                </a:cubicBezTo>
                <a:cubicBezTo>
                  <a:pt x="3" y="105"/>
                  <a:pt x="11" y="98"/>
                  <a:pt x="11" y="97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7"/>
                  <a:pt x="16" y="97"/>
                  <a:pt x="16" y="97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94"/>
                  <a:pt x="23" y="94"/>
                  <a:pt x="23" y="94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89"/>
                  <a:pt x="28" y="89"/>
                  <a:pt x="28" y="89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40" y="71"/>
                  <a:pt x="45" y="73"/>
                </a:cubicBezTo>
                <a:cubicBezTo>
                  <a:pt x="45" y="73"/>
                  <a:pt x="21" y="119"/>
                  <a:pt x="47" y="133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3" y="94"/>
                  <a:pt x="53" y="94"/>
                  <a:pt x="53" y="94"/>
                </a:cubicBezTo>
                <a:cubicBezTo>
                  <a:pt x="57" y="97"/>
                  <a:pt x="57" y="97"/>
                  <a:pt x="57" y="97"/>
                </a:cubicBezTo>
                <a:cubicBezTo>
                  <a:pt x="57" y="97"/>
                  <a:pt x="55" y="85"/>
                  <a:pt x="56" y="83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5"/>
                  <a:pt x="56" y="72"/>
                  <a:pt x="61" y="71"/>
                </a:cubicBezTo>
                <a:cubicBezTo>
                  <a:pt x="61" y="71"/>
                  <a:pt x="69" y="72"/>
                  <a:pt x="72" y="78"/>
                </a:cubicBezTo>
                <a:cubicBezTo>
                  <a:pt x="74" y="75"/>
                  <a:pt x="74" y="75"/>
                  <a:pt x="74" y="75"/>
                </a:cubicBezTo>
                <a:cubicBezTo>
                  <a:pt x="80" y="82"/>
                  <a:pt x="80" y="82"/>
                  <a:pt x="80" y="82"/>
                </a:cubicBezTo>
                <a:cubicBezTo>
                  <a:pt x="81" y="79"/>
                  <a:pt x="81" y="79"/>
                  <a:pt x="81" y="79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92" y="88"/>
                  <a:pt x="92" y="88"/>
                  <a:pt x="92" y="88"/>
                </a:cubicBezTo>
                <a:cubicBezTo>
                  <a:pt x="94" y="85"/>
                  <a:pt x="94" y="85"/>
                  <a:pt x="94" y="85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94"/>
                  <a:pt x="111" y="67"/>
                  <a:pt x="74" y="58"/>
                </a:cubicBezTo>
                <a:cubicBezTo>
                  <a:pt x="78" y="57"/>
                  <a:pt x="78" y="57"/>
                  <a:pt x="78" y="57"/>
                </a:cubicBezTo>
                <a:cubicBezTo>
                  <a:pt x="76" y="53"/>
                  <a:pt x="76" y="53"/>
                  <a:pt x="76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7" y="51"/>
                  <a:pt x="87" y="51"/>
                  <a:pt x="87" y="51"/>
                </a:cubicBezTo>
                <a:cubicBezTo>
                  <a:pt x="97" y="52"/>
                  <a:pt x="97" y="52"/>
                  <a:pt x="97" y="52"/>
                </a:cubicBezTo>
                <a:cubicBezTo>
                  <a:pt x="96" y="49"/>
                  <a:pt x="96" y="49"/>
                  <a:pt x="96" y="49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4" y="46"/>
                  <a:pt x="111" y="47"/>
                  <a:pt x="112" y="47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5" y="41"/>
                  <a:pt x="115" y="41"/>
                  <a:pt x="115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5" y="41"/>
                  <a:pt x="74" y="0"/>
                  <a:pt x="59" y="69"/>
                </a:cubicBezTo>
                <a:close/>
              </a:path>
            </a:pathLst>
          </a:custGeom>
          <a:solidFill>
            <a:srgbClr val="7CC7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6" name="Google Shape;1846;p13"/>
          <p:cNvSpPr/>
          <p:nvPr/>
        </p:nvSpPr>
        <p:spPr>
          <a:xfrm>
            <a:off x="8268264" y="2897624"/>
            <a:ext cx="53975" cy="53975"/>
          </a:xfrm>
          <a:custGeom>
            <a:rect b="b" l="l" r="r" t="t"/>
            <a:pathLst>
              <a:path extrusionOk="0" h="14" w="14">
                <a:moveTo>
                  <a:pt x="13" y="5"/>
                </a:moveTo>
                <a:cubicBezTo>
                  <a:pt x="14" y="8"/>
                  <a:pt x="12" y="12"/>
                  <a:pt x="9" y="13"/>
                </a:cubicBezTo>
                <a:cubicBezTo>
                  <a:pt x="6" y="14"/>
                  <a:pt x="2" y="12"/>
                  <a:pt x="1" y="9"/>
                </a:cubicBezTo>
                <a:cubicBezTo>
                  <a:pt x="0" y="5"/>
                  <a:pt x="2" y="2"/>
                  <a:pt x="5" y="1"/>
                </a:cubicBezTo>
                <a:cubicBezTo>
                  <a:pt x="9" y="0"/>
                  <a:pt x="12" y="2"/>
                  <a:pt x="13" y="5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7" name="Google Shape;1847;p13"/>
          <p:cNvSpPr/>
          <p:nvPr/>
        </p:nvSpPr>
        <p:spPr>
          <a:xfrm>
            <a:off x="8284139" y="2937311"/>
            <a:ext cx="3175" cy="3175"/>
          </a:xfrm>
          <a:custGeom>
            <a:rect b="b" l="l" r="r" t="t"/>
            <a:pathLst>
              <a:path extrusionOk="0" h="2" w="2">
                <a:moveTo>
                  <a:pt x="2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8" name="Google Shape;1848;p13"/>
          <p:cNvSpPr/>
          <p:nvPr/>
        </p:nvSpPr>
        <p:spPr>
          <a:xfrm>
            <a:off x="8287314" y="2924611"/>
            <a:ext cx="7938" cy="7937"/>
          </a:xfrm>
          <a:custGeom>
            <a:rect b="b" l="l" r="r" t="t"/>
            <a:pathLst>
              <a:path extrusionOk="0" h="2" w="2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1" y="2"/>
                  <a:pt x="1" y="1"/>
                  <a:pt x="1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0"/>
                  <a:pt x="2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9" name="Google Shape;1849;p13"/>
          <p:cNvSpPr/>
          <p:nvPr/>
        </p:nvSpPr>
        <p:spPr>
          <a:xfrm>
            <a:off x="8295252" y="2932549"/>
            <a:ext cx="7938" cy="7937"/>
          </a:xfrm>
          <a:custGeom>
            <a:rect b="b" l="l" r="r" t="t"/>
            <a:pathLst>
              <a:path extrusionOk="0" h="2" w="2">
                <a:moveTo>
                  <a:pt x="2" y="1"/>
                </a:move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1"/>
                  <a:pt x="1" y="1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0" name="Google Shape;1850;p13"/>
          <p:cNvSpPr/>
          <p:nvPr/>
        </p:nvSpPr>
        <p:spPr>
          <a:xfrm>
            <a:off x="8333352" y="2878574"/>
            <a:ext cx="49213" cy="50800"/>
          </a:xfrm>
          <a:custGeom>
            <a:rect b="b" l="l" r="r" t="t"/>
            <a:pathLst>
              <a:path extrusionOk="0" h="13" w="13">
                <a:moveTo>
                  <a:pt x="7" y="0"/>
                </a:move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1" y="13"/>
                  <a:pt x="7" y="13"/>
                </a:cubicBezTo>
                <a:cubicBezTo>
                  <a:pt x="4" y="13"/>
                  <a:pt x="1" y="10"/>
                  <a:pt x="1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1" name="Google Shape;1851;p13"/>
          <p:cNvSpPr/>
          <p:nvPr/>
        </p:nvSpPr>
        <p:spPr>
          <a:xfrm>
            <a:off x="8368277" y="2913499"/>
            <a:ext cx="3175" cy="7937"/>
          </a:xfrm>
          <a:custGeom>
            <a:rect b="b" l="l" r="r" t="t"/>
            <a:pathLst>
              <a:path extrusionOk="0" h="5" w="2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2" name="Google Shape;1852;p13"/>
          <p:cNvSpPr/>
          <p:nvPr/>
        </p:nvSpPr>
        <p:spPr>
          <a:xfrm>
            <a:off x="8360339" y="2905561"/>
            <a:ext cx="3175" cy="4762"/>
          </a:xfrm>
          <a:prstGeom prst="ellipse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3" name="Google Shape;1853;p13"/>
          <p:cNvSpPr/>
          <p:nvPr/>
        </p:nvSpPr>
        <p:spPr>
          <a:xfrm>
            <a:off x="8371452" y="2897624"/>
            <a:ext cx="7938" cy="7937"/>
          </a:xfrm>
          <a:prstGeom prst="ellipse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4" name="Google Shape;1854;p13"/>
          <p:cNvSpPr/>
          <p:nvPr/>
        </p:nvSpPr>
        <p:spPr>
          <a:xfrm>
            <a:off x="8306364" y="2897624"/>
            <a:ext cx="61913" cy="61912"/>
          </a:xfrm>
          <a:custGeom>
            <a:rect b="b" l="l" r="r" t="t"/>
            <a:pathLst>
              <a:path extrusionOk="0" h="16" w="16">
                <a:moveTo>
                  <a:pt x="15" y="6"/>
                </a:moveTo>
                <a:cubicBezTo>
                  <a:pt x="16" y="10"/>
                  <a:pt x="14" y="14"/>
                  <a:pt x="10" y="15"/>
                </a:cubicBezTo>
                <a:cubicBezTo>
                  <a:pt x="6" y="16"/>
                  <a:pt x="2" y="14"/>
                  <a:pt x="1" y="10"/>
                </a:cubicBezTo>
                <a:cubicBezTo>
                  <a:pt x="0" y="6"/>
                  <a:pt x="2" y="2"/>
                  <a:pt x="6" y="1"/>
                </a:cubicBezTo>
                <a:cubicBezTo>
                  <a:pt x="10" y="0"/>
                  <a:pt x="14" y="2"/>
                  <a:pt x="15" y="6"/>
                </a:cubicBezTo>
                <a:close/>
              </a:path>
            </a:pathLst>
          </a:custGeom>
          <a:solidFill>
            <a:srgbClr val="825D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5" name="Google Shape;1855;p13"/>
          <p:cNvSpPr/>
          <p:nvPr/>
        </p:nvSpPr>
        <p:spPr>
          <a:xfrm>
            <a:off x="8344464" y="2918261"/>
            <a:ext cx="4763" cy="3175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6" name="Google Shape;1856;p13"/>
          <p:cNvSpPr/>
          <p:nvPr/>
        </p:nvSpPr>
        <p:spPr>
          <a:xfrm>
            <a:off x="8355577" y="2921436"/>
            <a:ext cx="7938" cy="7937"/>
          </a:xfrm>
          <a:custGeom>
            <a:rect b="b" l="l" r="r" t="t"/>
            <a:pathLst>
              <a:path extrusionOk="0" h="2" w="2">
                <a:moveTo>
                  <a:pt x="1" y="1"/>
                </a:moveTo>
                <a:cubicBezTo>
                  <a:pt x="2" y="1"/>
                  <a:pt x="1" y="2"/>
                  <a:pt x="1" y="2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7" name="Google Shape;1857;p13"/>
          <p:cNvSpPr/>
          <p:nvPr/>
        </p:nvSpPr>
        <p:spPr>
          <a:xfrm>
            <a:off x="8349227" y="2932549"/>
            <a:ext cx="6350" cy="7937"/>
          </a:xfrm>
          <a:custGeom>
            <a:rect b="b" l="l" r="r" t="t"/>
            <a:pathLst>
              <a:path extrusionOk="0" h="2" w="2">
                <a:moveTo>
                  <a:pt x="2" y="1"/>
                </a:move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8" name="Google Shape;1858;p13"/>
          <p:cNvSpPr/>
          <p:nvPr/>
        </p:nvSpPr>
        <p:spPr>
          <a:xfrm>
            <a:off x="10666977" y="2692836"/>
            <a:ext cx="38100" cy="60325"/>
          </a:xfrm>
          <a:custGeom>
            <a:rect b="b" l="l" r="r" t="t"/>
            <a:pathLst>
              <a:path extrusionOk="0" h="16" w="10">
                <a:moveTo>
                  <a:pt x="10" y="1"/>
                </a:moveTo>
                <a:cubicBezTo>
                  <a:pt x="10" y="1"/>
                  <a:pt x="8" y="15"/>
                  <a:pt x="7" y="15"/>
                </a:cubicBezTo>
                <a:cubicBezTo>
                  <a:pt x="7" y="16"/>
                  <a:pt x="1" y="14"/>
                  <a:pt x="1" y="13"/>
                </a:cubicBezTo>
                <a:cubicBezTo>
                  <a:pt x="0" y="12"/>
                  <a:pt x="4" y="1"/>
                  <a:pt x="5" y="0"/>
                </a:cubicBezTo>
                <a:cubicBezTo>
                  <a:pt x="7" y="0"/>
                  <a:pt x="10" y="0"/>
                  <a:pt x="10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9" name="Google Shape;1859;p13"/>
          <p:cNvSpPr/>
          <p:nvPr/>
        </p:nvSpPr>
        <p:spPr>
          <a:xfrm>
            <a:off x="10655864" y="2749986"/>
            <a:ext cx="41275" cy="41275"/>
          </a:xfrm>
          <a:custGeom>
            <a:rect b="b" l="l" r="r" t="t"/>
            <a:pathLst>
              <a:path extrusionOk="0" h="11" w="11">
                <a:moveTo>
                  <a:pt x="11" y="3"/>
                </a:moveTo>
                <a:cubicBezTo>
                  <a:pt x="11" y="4"/>
                  <a:pt x="10" y="11"/>
                  <a:pt x="9" y="11"/>
                </a:cubicBezTo>
                <a:cubicBezTo>
                  <a:pt x="8" y="11"/>
                  <a:pt x="1" y="10"/>
                  <a:pt x="1" y="9"/>
                </a:cubicBezTo>
                <a:cubicBezTo>
                  <a:pt x="0" y="7"/>
                  <a:pt x="0" y="2"/>
                  <a:pt x="2" y="1"/>
                </a:cubicBezTo>
                <a:cubicBezTo>
                  <a:pt x="3" y="0"/>
                  <a:pt x="10" y="2"/>
                  <a:pt x="11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0" name="Google Shape;1860;p13"/>
          <p:cNvSpPr/>
          <p:nvPr/>
        </p:nvSpPr>
        <p:spPr>
          <a:xfrm>
            <a:off x="10636814" y="2788086"/>
            <a:ext cx="60325" cy="68262"/>
          </a:xfrm>
          <a:custGeom>
            <a:rect b="b" l="l" r="r" t="t"/>
            <a:pathLst>
              <a:path extrusionOk="0" h="18" w="16">
                <a:moveTo>
                  <a:pt x="14" y="3"/>
                </a:moveTo>
                <a:cubicBezTo>
                  <a:pt x="16" y="5"/>
                  <a:pt x="13" y="15"/>
                  <a:pt x="11" y="17"/>
                </a:cubicBezTo>
                <a:cubicBezTo>
                  <a:pt x="9" y="18"/>
                  <a:pt x="2" y="16"/>
                  <a:pt x="1" y="15"/>
                </a:cubicBezTo>
                <a:cubicBezTo>
                  <a:pt x="0" y="13"/>
                  <a:pt x="1" y="2"/>
                  <a:pt x="3" y="1"/>
                </a:cubicBezTo>
                <a:cubicBezTo>
                  <a:pt x="4" y="0"/>
                  <a:pt x="14" y="3"/>
                  <a:pt x="14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1" name="Google Shape;1861;p13"/>
          <p:cNvSpPr/>
          <p:nvPr/>
        </p:nvSpPr>
        <p:spPr>
          <a:xfrm>
            <a:off x="10624114" y="2853174"/>
            <a:ext cx="61913" cy="60325"/>
          </a:xfrm>
          <a:custGeom>
            <a:rect b="b" l="l" r="r" t="t"/>
            <a:pathLst>
              <a:path extrusionOk="0" h="16" w="16">
                <a:moveTo>
                  <a:pt x="14" y="3"/>
                </a:moveTo>
                <a:cubicBezTo>
                  <a:pt x="16" y="5"/>
                  <a:pt x="12" y="14"/>
                  <a:pt x="11" y="15"/>
                </a:cubicBezTo>
                <a:cubicBezTo>
                  <a:pt x="10" y="16"/>
                  <a:pt x="1" y="15"/>
                  <a:pt x="0" y="14"/>
                </a:cubicBezTo>
                <a:cubicBezTo>
                  <a:pt x="0" y="12"/>
                  <a:pt x="1" y="2"/>
                  <a:pt x="3" y="1"/>
                </a:cubicBezTo>
                <a:cubicBezTo>
                  <a:pt x="4" y="0"/>
                  <a:pt x="14" y="2"/>
                  <a:pt x="14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2" name="Google Shape;1862;p13"/>
          <p:cNvSpPr/>
          <p:nvPr/>
        </p:nvSpPr>
        <p:spPr>
          <a:xfrm>
            <a:off x="10605064" y="2913499"/>
            <a:ext cx="73025" cy="68262"/>
          </a:xfrm>
          <a:custGeom>
            <a:rect b="b" l="l" r="r" t="t"/>
            <a:pathLst>
              <a:path extrusionOk="0" h="18" w="19">
                <a:moveTo>
                  <a:pt x="18" y="3"/>
                </a:moveTo>
                <a:cubicBezTo>
                  <a:pt x="19" y="4"/>
                  <a:pt x="16" y="15"/>
                  <a:pt x="15" y="16"/>
                </a:cubicBezTo>
                <a:cubicBezTo>
                  <a:pt x="13" y="18"/>
                  <a:pt x="3" y="18"/>
                  <a:pt x="2" y="16"/>
                </a:cubicBezTo>
                <a:cubicBezTo>
                  <a:pt x="1" y="14"/>
                  <a:pt x="0" y="2"/>
                  <a:pt x="2" y="1"/>
                </a:cubicBezTo>
                <a:cubicBezTo>
                  <a:pt x="3" y="0"/>
                  <a:pt x="16" y="1"/>
                  <a:pt x="18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3" name="Google Shape;1863;p13"/>
          <p:cNvSpPr/>
          <p:nvPr/>
        </p:nvSpPr>
        <p:spPr>
          <a:xfrm>
            <a:off x="10598714" y="2975411"/>
            <a:ext cx="84138" cy="84137"/>
          </a:xfrm>
          <a:custGeom>
            <a:rect b="b" l="l" r="r" t="t"/>
            <a:pathLst>
              <a:path extrusionOk="0" h="22" w="22">
                <a:moveTo>
                  <a:pt x="20" y="4"/>
                </a:moveTo>
                <a:cubicBezTo>
                  <a:pt x="22" y="6"/>
                  <a:pt x="18" y="18"/>
                  <a:pt x="17" y="19"/>
                </a:cubicBezTo>
                <a:cubicBezTo>
                  <a:pt x="15" y="20"/>
                  <a:pt x="4" y="22"/>
                  <a:pt x="3" y="20"/>
                </a:cubicBezTo>
                <a:cubicBezTo>
                  <a:pt x="1" y="18"/>
                  <a:pt x="0" y="4"/>
                  <a:pt x="2" y="2"/>
                </a:cubicBezTo>
                <a:cubicBezTo>
                  <a:pt x="5" y="0"/>
                  <a:pt x="18" y="3"/>
                  <a:pt x="20" y="4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4" name="Google Shape;1864;p13"/>
          <p:cNvSpPr/>
          <p:nvPr/>
        </p:nvSpPr>
        <p:spPr>
          <a:xfrm>
            <a:off x="10582839" y="3054786"/>
            <a:ext cx="92075" cy="80962"/>
          </a:xfrm>
          <a:custGeom>
            <a:rect b="b" l="l" r="r" t="t"/>
            <a:pathLst>
              <a:path extrusionOk="0" h="21" w="24">
                <a:moveTo>
                  <a:pt x="23" y="1"/>
                </a:moveTo>
                <a:cubicBezTo>
                  <a:pt x="24" y="1"/>
                  <a:pt x="22" y="19"/>
                  <a:pt x="21" y="20"/>
                </a:cubicBezTo>
                <a:cubicBezTo>
                  <a:pt x="20" y="21"/>
                  <a:pt x="6" y="21"/>
                  <a:pt x="5" y="20"/>
                </a:cubicBezTo>
                <a:cubicBezTo>
                  <a:pt x="5" y="18"/>
                  <a:pt x="0" y="4"/>
                  <a:pt x="2" y="2"/>
                </a:cubicBezTo>
                <a:cubicBezTo>
                  <a:pt x="4" y="0"/>
                  <a:pt x="20" y="0"/>
                  <a:pt x="23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5" name="Google Shape;1865;p13"/>
          <p:cNvSpPr/>
          <p:nvPr/>
        </p:nvSpPr>
        <p:spPr>
          <a:xfrm>
            <a:off x="10579664" y="3135749"/>
            <a:ext cx="98425" cy="87312"/>
          </a:xfrm>
          <a:custGeom>
            <a:rect b="b" l="l" r="r" t="t"/>
            <a:pathLst>
              <a:path extrusionOk="0" h="23" w="26">
                <a:moveTo>
                  <a:pt x="25" y="1"/>
                </a:moveTo>
                <a:cubicBezTo>
                  <a:pt x="26" y="2"/>
                  <a:pt x="24" y="19"/>
                  <a:pt x="23" y="20"/>
                </a:cubicBezTo>
                <a:cubicBezTo>
                  <a:pt x="21" y="21"/>
                  <a:pt x="7" y="23"/>
                  <a:pt x="5" y="21"/>
                </a:cubicBezTo>
                <a:cubicBezTo>
                  <a:pt x="4" y="20"/>
                  <a:pt x="0" y="4"/>
                  <a:pt x="2" y="2"/>
                </a:cubicBezTo>
                <a:cubicBezTo>
                  <a:pt x="4" y="1"/>
                  <a:pt x="23" y="0"/>
                  <a:pt x="25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6" name="Google Shape;1866;p13"/>
          <p:cNvSpPr/>
          <p:nvPr/>
        </p:nvSpPr>
        <p:spPr>
          <a:xfrm>
            <a:off x="10582839" y="3215124"/>
            <a:ext cx="95250" cy="92075"/>
          </a:xfrm>
          <a:custGeom>
            <a:rect b="b" l="l" r="r" t="t"/>
            <a:pathLst>
              <a:path extrusionOk="0" h="24" w="25">
                <a:moveTo>
                  <a:pt x="24" y="1"/>
                </a:moveTo>
                <a:cubicBezTo>
                  <a:pt x="25" y="2"/>
                  <a:pt x="24" y="20"/>
                  <a:pt x="23" y="21"/>
                </a:cubicBezTo>
                <a:cubicBezTo>
                  <a:pt x="21" y="22"/>
                  <a:pt x="5" y="24"/>
                  <a:pt x="4" y="23"/>
                </a:cubicBezTo>
                <a:cubicBezTo>
                  <a:pt x="3" y="21"/>
                  <a:pt x="0" y="5"/>
                  <a:pt x="1" y="4"/>
                </a:cubicBezTo>
                <a:cubicBezTo>
                  <a:pt x="2" y="2"/>
                  <a:pt x="22" y="0"/>
                  <a:pt x="24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7" name="Google Shape;1867;p13"/>
          <p:cNvSpPr/>
          <p:nvPr/>
        </p:nvSpPr>
        <p:spPr>
          <a:xfrm>
            <a:off x="10579664" y="3299261"/>
            <a:ext cx="111125" cy="100012"/>
          </a:xfrm>
          <a:custGeom>
            <a:rect b="b" l="l" r="r" t="t"/>
            <a:pathLst>
              <a:path extrusionOk="0" h="26" w="29">
                <a:moveTo>
                  <a:pt x="26" y="1"/>
                </a:moveTo>
                <a:cubicBezTo>
                  <a:pt x="29" y="2"/>
                  <a:pt x="29" y="19"/>
                  <a:pt x="27" y="20"/>
                </a:cubicBezTo>
                <a:cubicBezTo>
                  <a:pt x="26" y="22"/>
                  <a:pt x="7" y="26"/>
                  <a:pt x="5" y="24"/>
                </a:cubicBezTo>
                <a:cubicBezTo>
                  <a:pt x="4" y="23"/>
                  <a:pt x="0" y="6"/>
                  <a:pt x="1" y="4"/>
                </a:cubicBezTo>
                <a:cubicBezTo>
                  <a:pt x="3" y="2"/>
                  <a:pt x="24" y="0"/>
                  <a:pt x="26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8" name="Google Shape;1868;p13"/>
          <p:cNvSpPr/>
          <p:nvPr/>
        </p:nvSpPr>
        <p:spPr>
          <a:xfrm>
            <a:off x="10586014" y="3383399"/>
            <a:ext cx="115888" cy="95250"/>
          </a:xfrm>
          <a:custGeom>
            <a:rect b="b" l="l" r="r" t="t"/>
            <a:pathLst>
              <a:path extrusionOk="0" h="25" w="30">
                <a:moveTo>
                  <a:pt x="27" y="1"/>
                </a:moveTo>
                <a:cubicBezTo>
                  <a:pt x="29" y="2"/>
                  <a:pt x="30" y="17"/>
                  <a:pt x="28" y="19"/>
                </a:cubicBezTo>
                <a:cubicBezTo>
                  <a:pt x="27" y="21"/>
                  <a:pt x="5" y="25"/>
                  <a:pt x="4" y="24"/>
                </a:cubicBezTo>
                <a:cubicBezTo>
                  <a:pt x="2" y="22"/>
                  <a:pt x="0" y="7"/>
                  <a:pt x="2" y="5"/>
                </a:cubicBezTo>
                <a:cubicBezTo>
                  <a:pt x="4" y="4"/>
                  <a:pt x="22" y="0"/>
                  <a:pt x="27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9" name="Google Shape;1869;p13"/>
          <p:cNvSpPr/>
          <p:nvPr/>
        </p:nvSpPr>
        <p:spPr>
          <a:xfrm>
            <a:off x="10520927" y="2394386"/>
            <a:ext cx="476250" cy="320675"/>
          </a:xfrm>
          <a:custGeom>
            <a:rect b="b" l="l" r="r" t="t"/>
            <a:pathLst>
              <a:path extrusionOk="0" h="84" w="124">
                <a:moveTo>
                  <a:pt x="45" y="76"/>
                </a:moveTo>
                <a:cubicBezTo>
                  <a:pt x="45" y="76"/>
                  <a:pt x="64" y="0"/>
                  <a:pt x="0" y="4"/>
                </a:cubicBezTo>
                <a:cubicBezTo>
                  <a:pt x="9" y="13"/>
                  <a:pt x="9" y="13"/>
                  <a:pt x="9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7" y="27"/>
                  <a:pt x="17" y="27"/>
                  <a:pt x="17" y="27"/>
                </a:cubicBezTo>
                <a:cubicBezTo>
                  <a:pt x="13" y="28"/>
                  <a:pt x="13" y="28"/>
                  <a:pt x="13" y="28"/>
                </a:cubicBezTo>
                <a:cubicBezTo>
                  <a:pt x="22" y="35"/>
                  <a:pt x="22" y="35"/>
                  <a:pt x="22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27" y="43"/>
                  <a:pt x="27" y="43"/>
                  <a:pt x="27" y="43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9" y="47"/>
                  <a:pt x="30" y="53"/>
                </a:cubicBezTo>
                <a:cubicBezTo>
                  <a:pt x="30" y="53"/>
                  <a:pt x="35" y="84"/>
                  <a:pt x="43" y="81"/>
                </a:cubicBezTo>
                <a:cubicBezTo>
                  <a:pt x="43" y="81"/>
                  <a:pt x="80" y="69"/>
                  <a:pt x="87" y="66"/>
                </a:cubicBezTo>
                <a:cubicBezTo>
                  <a:pt x="88" y="62"/>
                  <a:pt x="88" y="62"/>
                  <a:pt x="88" y="62"/>
                </a:cubicBezTo>
                <a:cubicBezTo>
                  <a:pt x="98" y="66"/>
                  <a:pt x="98" y="66"/>
                  <a:pt x="98" y="66"/>
                </a:cubicBezTo>
                <a:cubicBezTo>
                  <a:pt x="97" y="63"/>
                  <a:pt x="97" y="63"/>
                  <a:pt x="97" y="63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60"/>
                  <a:pt x="80" y="14"/>
                  <a:pt x="45" y="76"/>
                </a:cubicBezTo>
                <a:close/>
              </a:path>
            </a:pathLst>
          </a:custGeom>
          <a:solidFill>
            <a:srgbClr val="5FA6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0" name="Google Shape;1870;p13"/>
          <p:cNvSpPr/>
          <p:nvPr/>
        </p:nvSpPr>
        <p:spPr>
          <a:xfrm>
            <a:off x="10376464" y="2402324"/>
            <a:ext cx="608013" cy="557212"/>
          </a:xfrm>
          <a:custGeom>
            <a:rect b="b" l="l" r="r" t="t"/>
            <a:pathLst>
              <a:path extrusionOk="0" h="146" w="159">
                <a:moveTo>
                  <a:pt x="84" y="76"/>
                </a:moveTo>
                <a:cubicBezTo>
                  <a:pt x="84" y="76"/>
                  <a:pt x="143" y="18"/>
                  <a:pt x="159" y="103"/>
                </a:cubicBezTo>
                <a:cubicBezTo>
                  <a:pt x="159" y="103"/>
                  <a:pt x="148" y="97"/>
                  <a:pt x="148" y="95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5"/>
                  <a:pt x="106" y="74"/>
                  <a:pt x="102" y="77"/>
                </a:cubicBezTo>
                <a:cubicBezTo>
                  <a:pt x="102" y="77"/>
                  <a:pt x="141" y="124"/>
                  <a:pt x="116" y="146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6"/>
                  <a:pt x="102" y="126"/>
                  <a:pt x="102" y="126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94"/>
                  <a:pt x="92" y="92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94"/>
                  <a:pt x="89" y="79"/>
                  <a:pt x="83" y="79"/>
                </a:cubicBezTo>
                <a:cubicBezTo>
                  <a:pt x="83" y="79"/>
                  <a:pt x="73" y="82"/>
                  <a:pt x="71" y="90"/>
                </a:cubicBezTo>
                <a:cubicBezTo>
                  <a:pt x="69" y="87"/>
                  <a:pt x="69" y="87"/>
                  <a:pt x="69" y="87"/>
                </a:cubicBezTo>
                <a:cubicBezTo>
                  <a:pt x="63" y="97"/>
                  <a:pt x="63" y="97"/>
                  <a:pt x="63" y="97"/>
                </a:cubicBezTo>
                <a:cubicBezTo>
                  <a:pt x="61" y="94"/>
                  <a:pt x="61" y="94"/>
                  <a:pt x="61" y="9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8"/>
                  <a:pt x="23" y="87"/>
                  <a:pt x="65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1" y="63"/>
                  <a:pt x="61" y="63"/>
                  <a:pt x="61" y="63"/>
                </a:cubicBezTo>
                <a:cubicBezTo>
                  <a:pt x="45" y="66"/>
                  <a:pt x="45" y="66"/>
                  <a:pt x="45" y="66"/>
                </a:cubicBezTo>
                <a:cubicBezTo>
                  <a:pt x="47" y="62"/>
                  <a:pt x="47" y="62"/>
                  <a:pt x="47" y="62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3"/>
                  <a:pt x="36" y="63"/>
                  <a:pt x="36" y="63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19" y="65"/>
                  <a:pt x="18" y="64"/>
                </a:cubicBezTo>
                <a:cubicBezTo>
                  <a:pt x="19" y="61"/>
                  <a:pt x="19" y="61"/>
                  <a:pt x="19" y="61"/>
                </a:cubicBezTo>
                <a:cubicBezTo>
                  <a:pt x="9" y="64"/>
                  <a:pt x="9" y="64"/>
                  <a:pt x="9" y="64"/>
                </a:cubicBezTo>
                <a:cubicBezTo>
                  <a:pt x="13" y="59"/>
                  <a:pt x="13" y="59"/>
                  <a:pt x="13" y="5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48" y="0"/>
                  <a:pt x="84" y="76"/>
                </a:cubicBezTo>
                <a:close/>
              </a:path>
            </a:pathLst>
          </a:custGeom>
          <a:solidFill>
            <a:srgbClr val="7CC7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1" name="Google Shape;1871;p13"/>
          <p:cNvSpPr/>
          <p:nvPr/>
        </p:nvSpPr>
        <p:spPr>
          <a:xfrm>
            <a:off x="10705077" y="2661086"/>
            <a:ext cx="61913" cy="61912"/>
          </a:xfrm>
          <a:custGeom>
            <a:rect b="b" l="l" r="r" t="t"/>
            <a:pathLst>
              <a:path extrusionOk="0" h="16" w="16">
                <a:moveTo>
                  <a:pt x="0" y="8"/>
                </a:moveTo>
                <a:cubicBezTo>
                  <a:pt x="0" y="12"/>
                  <a:pt x="3" y="15"/>
                  <a:pt x="7" y="16"/>
                </a:cubicBezTo>
                <a:cubicBezTo>
                  <a:pt x="12" y="16"/>
                  <a:pt x="15" y="13"/>
                  <a:pt x="15" y="9"/>
                </a:cubicBezTo>
                <a:cubicBezTo>
                  <a:pt x="16" y="4"/>
                  <a:pt x="13" y="1"/>
                  <a:pt x="8" y="1"/>
                </a:cubicBezTo>
                <a:cubicBezTo>
                  <a:pt x="4" y="0"/>
                  <a:pt x="1" y="3"/>
                  <a:pt x="0" y="8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2" name="Google Shape;1872;p13"/>
          <p:cNvSpPr/>
          <p:nvPr/>
        </p:nvSpPr>
        <p:spPr>
          <a:xfrm>
            <a:off x="10747939" y="2703949"/>
            <a:ext cx="7938" cy="3175"/>
          </a:xfrm>
          <a:custGeom>
            <a:rect b="b" l="l" r="r" t="t"/>
            <a:pathLst>
              <a:path extrusionOk="0" h="1" w="2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3" name="Google Shape;1873;p13"/>
          <p:cNvSpPr/>
          <p:nvPr/>
        </p:nvSpPr>
        <p:spPr>
          <a:xfrm>
            <a:off x="10735239" y="2692836"/>
            <a:ext cx="7938" cy="6350"/>
          </a:xfrm>
          <a:custGeom>
            <a:rect b="b" l="l" r="r" t="t"/>
            <a:pathLst>
              <a:path extrusionOk="0" h="2" w="2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4" name="Google Shape;1874;p13"/>
          <p:cNvSpPr/>
          <p:nvPr/>
        </p:nvSpPr>
        <p:spPr>
          <a:xfrm>
            <a:off x="10728889" y="2707124"/>
            <a:ext cx="11113" cy="7937"/>
          </a:xfrm>
          <a:custGeom>
            <a:rect b="b" l="l" r="r" t="t"/>
            <a:pathLst>
              <a:path extrusionOk="0" h="2" w="3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5" name="Google Shape;1875;p13"/>
          <p:cNvSpPr/>
          <p:nvPr/>
        </p:nvSpPr>
        <p:spPr>
          <a:xfrm>
            <a:off x="10624114" y="2653149"/>
            <a:ext cx="61913" cy="65087"/>
          </a:xfrm>
          <a:custGeom>
            <a:rect b="b" l="l" r="r" t="t"/>
            <a:pathLst>
              <a:path extrusionOk="0" h="17" w="16">
                <a:moveTo>
                  <a:pt x="7" y="1"/>
                </a:moveTo>
                <a:cubicBezTo>
                  <a:pt x="3" y="2"/>
                  <a:pt x="0" y="6"/>
                  <a:pt x="1" y="10"/>
                </a:cubicBezTo>
                <a:cubicBezTo>
                  <a:pt x="1" y="14"/>
                  <a:pt x="5" y="17"/>
                  <a:pt x="9" y="16"/>
                </a:cubicBezTo>
                <a:cubicBezTo>
                  <a:pt x="13" y="15"/>
                  <a:pt x="16" y="11"/>
                  <a:pt x="16" y="7"/>
                </a:cubicBezTo>
                <a:cubicBezTo>
                  <a:pt x="15" y="3"/>
                  <a:pt x="11" y="0"/>
                  <a:pt x="7" y="1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6" name="Google Shape;1876;p13"/>
          <p:cNvSpPr/>
          <p:nvPr/>
        </p:nvSpPr>
        <p:spPr>
          <a:xfrm>
            <a:off x="10644752" y="2703949"/>
            <a:ext cx="6350" cy="3175"/>
          </a:xfrm>
          <a:custGeom>
            <a:rect b="b" l="l" r="r" t="t"/>
            <a:pathLst>
              <a:path extrusionOk="0" h="1" w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7" name="Google Shape;1877;p13"/>
          <p:cNvSpPr/>
          <p:nvPr/>
        </p:nvSpPr>
        <p:spPr>
          <a:xfrm>
            <a:off x="10651102" y="2688074"/>
            <a:ext cx="4763" cy="7937"/>
          </a:xfrm>
          <a:custGeom>
            <a:rect b="b" l="l" r="r" t="t"/>
            <a:pathLst>
              <a:path extrusionOk="0" h="2" w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8" name="Google Shape;1878;p13"/>
          <p:cNvSpPr/>
          <p:nvPr/>
        </p:nvSpPr>
        <p:spPr>
          <a:xfrm>
            <a:off x="10632052" y="2684899"/>
            <a:ext cx="12700" cy="7937"/>
          </a:xfrm>
          <a:custGeom>
            <a:rect b="b" l="l" r="r" t="t"/>
            <a:pathLst>
              <a:path extrusionOk="0" h="2" w="3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9" name="Google Shape;1879;p13"/>
          <p:cNvSpPr/>
          <p:nvPr/>
        </p:nvSpPr>
        <p:spPr>
          <a:xfrm>
            <a:off x="10655864" y="2676961"/>
            <a:ext cx="65088" cy="65087"/>
          </a:xfrm>
          <a:custGeom>
            <a:rect b="b" l="l" r="r" t="t"/>
            <a:pathLst>
              <a:path extrusionOk="0" h="17" w="17">
                <a:moveTo>
                  <a:pt x="0" y="8"/>
                </a:moveTo>
                <a:cubicBezTo>
                  <a:pt x="0" y="12"/>
                  <a:pt x="3" y="17"/>
                  <a:pt x="8" y="17"/>
                </a:cubicBezTo>
                <a:cubicBezTo>
                  <a:pt x="13" y="17"/>
                  <a:pt x="17" y="14"/>
                  <a:pt x="17" y="9"/>
                </a:cubicBezTo>
                <a:cubicBezTo>
                  <a:pt x="17" y="4"/>
                  <a:pt x="14" y="0"/>
                  <a:pt x="9" y="0"/>
                </a:cubicBezTo>
                <a:cubicBezTo>
                  <a:pt x="5" y="0"/>
                  <a:pt x="0" y="3"/>
                  <a:pt x="0" y="8"/>
                </a:cubicBezTo>
                <a:close/>
              </a:path>
            </a:pathLst>
          </a:custGeom>
          <a:solidFill>
            <a:srgbClr val="825D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0" name="Google Shape;1880;p13"/>
          <p:cNvSpPr/>
          <p:nvPr/>
        </p:nvSpPr>
        <p:spPr>
          <a:xfrm>
            <a:off x="10670152" y="2699186"/>
            <a:ext cx="7938" cy="4762"/>
          </a:xfrm>
          <a:custGeom>
            <a:rect b="b" l="l" r="r" t="t"/>
            <a:pathLst>
              <a:path extrusionOk="0" h="1" w="2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1" name="Google Shape;1881;p13"/>
          <p:cNvSpPr/>
          <p:nvPr/>
        </p:nvSpPr>
        <p:spPr>
          <a:xfrm>
            <a:off x="10659039" y="2707124"/>
            <a:ext cx="7938" cy="7937"/>
          </a:xfrm>
          <a:custGeom>
            <a:rect b="b" l="l" r="r" t="t"/>
            <a:pathLst>
              <a:path extrusionOk="0" h="2" w="2">
                <a:moveTo>
                  <a:pt x="0" y="1"/>
                </a:moveTo>
                <a:cubicBezTo>
                  <a:pt x="0" y="2"/>
                  <a:pt x="0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2" name="Google Shape;1882;p13"/>
          <p:cNvSpPr/>
          <p:nvPr/>
        </p:nvSpPr>
        <p:spPr>
          <a:xfrm>
            <a:off x="10670152" y="2718236"/>
            <a:ext cx="4763" cy="476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3" name="Google Shape;1883;p13"/>
          <p:cNvSpPr/>
          <p:nvPr/>
        </p:nvSpPr>
        <p:spPr>
          <a:xfrm>
            <a:off x="9839889" y="3192899"/>
            <a:ext cx="19050" cy="26987"/>
          </a:xfrm>
          <a:custGeom>
            <a:rect b="b" l="l" r="r" t="t"/>
            <a:pathLst>
              <a:path extrusionOk="0" h="7" w="5">
                <a:moveTo>
                  <a:pt x="5" y="1"/>
                </a:moveTo>
                <a:cubicBezTo>
                  <a:pt x="5" y="1"/>
                  <a:pt x="3" y="7"/>
                  <a:pt x="3" y="7"/>
                </a:cubicBezTo>
                <a:cubicBezTo>
                  <a:pt x="2" y="7"/>
                  <a:pt x="0" y="6"/>
                  <a:pt x="0" y="5"/>
                </a:cubicBezTo>
                <a:cubicBezTo>
                  <a:pt x="0" y="5"/>
                  <a:pt x="3" y="0"/>
                  <a:pt x="3" y="0"/>
                </a:cubicBezTo>
                <a:cubicBezTo>
                  <a:pt x="4" y="0"/>
                  <a:pt x="5" y="0"/>
                  <a:pt x="5" y="1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4" name="Google Shape;1884;p13"/>
          <p:cNvSpPr/>
          <p:nvPr/>
        </p:nvSpPr>
        <p:spPr>
          <a:xfrm>
            <a:off x="9831952" y="3215124"/>
            <a:ext cx="19050" cy="19050"/>
          </a:xfrm>
          <a:custGeom>
            <a:rect b="b" l="l" r="r" t="t"/>
            <a:pathLst>
              <a:path extrusionOk="0" h="5" w="5">
                <a:moveTo>
                  <a:pt x="4" y="2"/>
                </a:moveTo>
                <a:cubicBezTo>
                  <a:pt x="5" y="3"/>
                  <a:pt x="3" y="5"/>
                  <a:pt x="3" y="5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0" y="1"/>
                  <a:pt x="1" y="0"/>
                </a:cubicBezTo>
                <a:cubicBezTo>
                  <a:pt x="1" y="0"/>
                  <a:pt x="4" y="2"/>
                  <a:pt x="4" y="2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5" name="Google Shape;1885;p13"/>
          <p:cNvSpPr/>
          <p:nvPr/>
        </p:nvSpPr>
        <p:spPr>
          <a:xfrm>
            <a:off x="9816077" y="3230999"/>
            <a:ext cx="26988" cy="30162"/>
          </a:xfrm>
          <a:custGeom>
            <a:rect b="b" l="l" r="r" t="t"/>
            <a:pathLst>
              <a:path extrusionOk="0" h="8" w="7">
                <a:moveTo>
                  <a:pt x="7" y="2"/>
                </a:moveTo>
                <a:cubicBezTo>
                  <a:pt x="7" y="3"/>
                  <a:pt x="5" y="8"/>
                  <a:pt x="4" y="8"/>
                </a:cubicBezTo>
                <a:cubicBezTo>
                  <a:pt x="3" y="8"/>
                  <a:pt x="0" y="7"/>
                  <a:pt x="0" y="6"/>
                </a:cubicBezTo>
                <a:cubicBezTo>
                  <a:pt x="0" y="5"/>
                  <a:pt x="1" y="0"/>
                  <a:pt x="2" y="0"/>
                </a:cubicBezTo>
                <a:cubicBezTo>
                  <a:pt x="3" y="0"/>
                  <a:pt x="7" y="2"/>
                  <a:pt x="7" y="2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6" name="Google Shape;1886;p13"/>
          <p:cNvSpPr/>
          <p:nvPr/>
        </p:nvSpPr>
        <p:spPr>
          <a:xfrm>
            <a:off x="9804964" y="3257986"/>
            <a:ext cx="26988" cy="30162"/>
          </a:xfrm>
          <a:custGeom>
            <a:rect b="b" l="l" r="r" t="t"/>
            <a:pathLst>
              <a:path extrusionOk="0" h="8" w="7">
                <a:moveTo>
                  <a:pt x="7" y="3"/>
                </a:moveTo>
                <a:cubicBezTo>
                  <a:pt x="7" y="3"/>
                  <a:pt x="5" y="7"/>
                  <a:pt x="4" y="8"/>
                </a:cubicBezTo>
                <a:cubicBezTo>
                  <a:pt x="4" y="8"/>
                  <a:pt x="0" y="7"/>
                  <a:pt x="0" y="6"/>
                </a:cubicBezTo>
                <a:cubicBezTo>
                  <a:pt x="0" y="5"/>
                  <a:pt x="1" y="1"/>
                  <a:pt x="2" y="1"/>
                </a:cubicBezTo>
                <a:cubicBezTo>
                  <a:pt x="3" y="0"/>
                  <a:pt x="7" y="2"/>
                  <a:pt x="7" y="3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7" name="Google Shape;1887;p13"/>
          <p:cNvSpPr/>
          <p:nvPr/>
        </p:nvSpPr>
        <p:spPr>
          <a:xfrm>
            <a:off x="9789089" y="3284974"/>
            <a:ext cx="34925" cy="30162"/>
          </a:xfrm>
          <a:custGeom>
            <a:rect b="b" l="l" r="r" t="t"/>
            <a:pathLst>
              <a:path extrusionOk="0" h="8" w="9">
                <a:moveTo>
                  <a:pt x="9" y="3"/>
                </a:moveTo>
                <a:cubicBezTo>
                  <a:pt x="9" y="3"/>
                  <a:pt x="7" y="8"/>
                  <a:pt x="6" y="8"/>
                </a:cubicBezTo>
                <a:cubicBezTo>
                  <a:pt x="5" y="8"/>
                  <a:pt x="1" y="7"/>
                  <a:pt x="0" y="7"/>
                </a:cubicBezTo>
                <a:cubicBezTo>
                  <a:pt x="0" y="6"/>
                  <a:pt x="1" y="0"/>
                  <a:pt x="2" y="0"/>
                </a:cubicBezTo>
                <a:cubicBezTo>
                  <a:pt x="3" y="0"/>
                  <a:pt x="8" y="2"/>
                  <a:pt x="9" y="3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8" name="Google Shape;1888;p13"/>
          <p:cNvSpPr/>
          <p:nvPr/>
        </p:nvSpPr>
        <p:spPr>
          <a:xfrm>
            <a:off x="9777977" y="3310374"/>
            <a:ext cx="42863" cy="34925"/>
          </a:xfrm>
          <a:custGeom>
            <a:rect b="b" l="l" r="r" t="t"/>
            <a:pathLst>
              <a:path extrusionOk="0" h="9" w="11">
                <a:moveTo>
                  <a:pt x="10" y="3"/>
                </a:moveTo>
                <a:cubicBezTo>
                  <a:pt x="11" y="4"/>
                  <a:pt x="8" y="9"/>
                  <a:pt x="7" y="9"/>
                </a:cubicBezTo>
                <a:cubicBezTo>
                  <a:pt x="6" y="9"/>
                  <a:pt x="1" y="9"/>
                  <a:pt x="1" y="8"/>
                </a:cubicBezTo>
                <a:cubicBezTo>
                  <a:pt x="0" y="7"/>
                  <a:pt x="1" y="1"/>
                  <a:pt x="2" y="0"/>
                </a:cubicBezTo>
                <a:cubicBezTo>
                  <a:pt x="4" y="0"/>
                  <a:pt x="9" y="2"/>
                  <a:pt x="10" y="3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9" name="Google Shape;1889;p13"/>
          <p:cNvSpPr/>
          <p:nvPr/>
        </p:nvSpPr>
        <p:spPr>
          <a:xfrm>
            <a:off x="9766864" y="3345299"/>
            <a:ext cx="41275" cy="38100"/>
          </a:xfrm>
          <a:custGeom>
            <a:rect b="b" l="l" r="r" t="t"/>
            <a:pathLst>
              <a:path extrusionOk="0" h="10" w="11">
                <a:moveTo>
                  <a:pt x="11" y="2"/>
                </a:moveTo>
                <a:cubicBezTo>
                  <a:pt x="11" y="2"/>
                  <a:pt x="9" y="10"/>
                  <a:pt x="8" y="10"/>
                </a:cubicBezTo>
                <a:cubicBezTo>
                  <a:pt x="7" y="10"/>
                  <a:pt x="1" y="9"/>
                  <a:pt x="1" y="8"/>
                </a:cubicBezTo>
                <a:cubicBezTo>
                  <a:pt x="1" y="8"/>
                  <a:pt x="0" y="1"/>
                  <a:pt x="1" y="0"/>
                </a:cubicBezTo>
                <a:cubicBezTo>
                  <a:pt x="3" y="0"/>
                  <a:pt x="10" y="1"/>
                  <a:pt x="11" y="2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0" name="Google Shape;1890;p13"/>
          <p:cNvSpPr/>
          <p:nvPr/>
        </p:nvSpPr>
        <p:spPr>
          <a:xfrm>
            <a:off x="9758927" y="3380224"/>
            <a:ext cx="41275" cy="41275"/>
          </a:xfrm>
          <a:custGeom>
            <a:rect b="b" l="l" r="r" t="t"/>
            <a:pathLst>
              <a:path extrusionOk="0" h="11" w="11">
                <a:moveTo>
                  <a:pt x="11" y="2"/>
                </a:moveTo>
                <a:cubicBezTo>
                  <a:pt x="11" y="3"/>
                  <a:pt x="9" y="10"/>
                  <a:pt x="8" y="10"/>
                </a:cubicBezTo>
                <a:cubicBezTo>
                  <a:pt x="7" y="11"/>
                  <a:pt x="1" y="10"/>
                  <a:pt x="0" y="9"/>
                </a:cubicBezTo>
                <a:cubicBezTo>
                  <a:pt x="0" y="8"/>
                  <a:pt x="0" y="1"/>
                  <a:pt x="1" y="0"/>
                </a:cubicBezTo>
                <a:cubicBezTo>
                  <a:pt x="2" y="0"/>
                  <a:pt x="10" y="2"/>
                  <a:pt x="11" y="2"/>
                </a:cubicBezTo>
                <a:close/>
              </a:path>
            </a:pathLst>
          </a:custGeom>
          <a:solidFill>
            <a:srgbClr val="96724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1" name="Google Shape;1891;p13"/>
          <p:cNvSpPr/>
          <p:nvPr/>
        </p:nvSpPr>
        <p:spPr>
          <a:xfrm>
            <a:off x="9800202" y="3097649"/>
            <a:ext cx="169863" cy="106362"/>
          </a:xfrm>
          <a:custGeom>
            <a:rect b="b" l="l" r="r" t="t"/>
            <a:pathLst>
              <a:path extrusionOk="0" h="28" w="44">
                <a:moveTo>
                  <a:pt x="16" y="24"/>
                </a:moveTo>
                <a:cubicBezTo>
                  <a:pt x="16" y="24"/>
                  <a:pt x="29" y="0"/>
                  <a:pt x="4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9"/>
                  <a:pt x="35" y="19"/>
                  <a:pt x="35" y="19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20"/>
                  <a:pt x="32" y="20"/>
                  <a:pt x="32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7" y="20"/>
                  <a:pt x="25" y="21"/>
                </a:cubicBezTo>
                <a:cubicBezTo>
                  <a:pt x="25" y="21"/>
                  <a:pt x="17" y="28"/>
                  <a:pt x="15" y="25"/>
                </a:cubicBezTo>
                <a:cubicBezTo>
                  <a:pt x="15" y="25"/>
                  <a:pt x="8" y="14"/>
                  <a:pt x="8" y="11"/>
                </a:cubicBezTo>
                <a:cubicBezTo>
                  <a:pt x="8" y="10"/>
                  <a:pt x="8" y="10"/>
                  <a:pt x="8" y="10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8"/>
                </a:cubicBezTo>
                <a:cubicBezTo>
                  <a:pt x="3" y="6"/>
                  <a:pt x="3" y="6"/>
                  <a:pt x="3" y="6"/>
                </a:cubicBezTo>
                <a:cubicBezTo>
                  <a:pt x="5" y="6"/>
                  <a:pt x="5" y="6"/>
                  <a:pt x="5" y="6"/>
                </a:cubicBezTo>
                <a:cubicBezTo>
                  <a:pt x="2" y="4"/>
                  <a:pt x="2" y="4"/>
                  <a:pt x="2" y="4"/>
                </a:cubicBezTo>
                <a:cubicBezTo>
                  <a:pt x="4" y="4"/>
                  <a:pt x="4" y="4"/>
                  <a:pt x="4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22" y="0"/>
                  <a:pt x="16" y="24"/>
                </a:cubicBezTo>
                <a:close/>
              </a:path>
            </a:pathLst>
          </a:custGeom>
          <a:solidFill>
            <a:srgbClr val="4A82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2" name="Google Shape;1892;p13"/>
          <p:cNvSpPr/>
          <p:nvPr/>
        </p:nvSpPr>
        <p:spPr>
          <a:xfrm>
            <a:off x="9758927" y="3078599"/>
            <a:ext cx="203200" cy="193675"/>
          </a:xfrm>
          <a:custGeom>
            <a:rect b="b" l="l" r="r" t="t"/>
            <a:pathLst>
              <a:path extrusionOk="0" h="51" w="53">
                <a:moveTo>
                  <a:pt x="26" y="29"/>
                </a:moveTo>
                <a:cubicBezTo>
                  <a:pt x="26" y="29"/>
                  <a:pt x="25" y="0"/>
                  <a:pt x="1" y="18"/>
                </a:cubicBezTo>
                <a:cubicBezTo>
                  <a:pt x="1" y="18"/>
                  <a:pt x="5" y="19"/>
                  <a:pt x="6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2" y="23"/>
                  <a:pt x="12" y="23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21" y="23"/>
                  <a:pt x="21" y="25"/>
                </a:cubicBezTo>
                <a:cubicBezTo>
                  <a:pt x="21" y="25"/>
                  <a:pt x="0" y="28"/>
                  <a:pt x="2" y="39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9"/>
                  <a:pt x="5" y="39"/>
                  <a:pt x="5" y="39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4" y="28"/>
                  <a:pt x="26" y="30"/>
                </a:cubicBezTo>
                <a:cubicBezTo>
                  <a:pt x="26" y="30"/>
                  <a:pt x="27" y="33"/>
                  <a:pt x="26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8"/>
                  <a:pt x="28" y="38"/>
                  <a:pt x="28" y="38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1"/>
                  <a:pt x="28" y="41"/>
                  <a:pt x="28" y="41"/>
                </a:cubicBezTo>
                <a:cubicBezTo>
                  <a:pt x="27" y="44"/>
                  <a:pt x="27" y="44"/>
                  <a:pt x="27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39" y="46"/>
                  <a:pt x="33" y="31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35"/>
                  <a:pt x="38" y="35"/>
                  <a:pt x="38" y="35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7"/>
                  <a:pt x="41" y="37"/>
                  <a:pt x="41" y="37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5" y="41"/>
                  <a:pt x="46" y="41"/>
                </a:cubicBezTo>
                <a:cubicBezTo>
                  <a:pt x="46" y="40"/>
                  <a:pt x="46" y="40"/>
                  <a:pt x="46" y="40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3" y="18"/>
                  <a:pt x="26" y="29"/>
                </a:cubicBezTo>
                <a:close/>
              </a:path>
            </a:pathLst>
          </a:custGeom>
          <a:solidFill>
            <a:srgbClr val="5FA6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3" name="Google Shape;1893;p13"/>
          <p:cNvSpPr/>
          <p:nvPr/>
        </p:nvSpPr>
        <p:spPr>
          <a:xfrm>
            <a:off x="9854177" y="3181786"/>
            <a:ext cx="26988" cy="25400"/>
          </a:xfrm>
          <a:custGeom>
            <a:rect b="b" l="l" r="r" t="t"/>
            <a:pathLst>
              <a:path extrusionOk="0" h="7" w="7">
                <a:moveTo>
                  <a:pt x="6" y="2"/>
                </a:moveTo>
                <a:cubicBezTo>
                  <a:pt x="7" y="3"/>
                  <a:pt x="6" y="5"/>
                  <a:pt x="5" y="6"/>
                </a:cubicBezTo>
                <a:cubicBezTo>
                  <a:pt x="4" y="7"/>
                  <a:pt x="2" y="7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3" y="0"/>
                  <a:pt x="5" y="0"/>
                  <a:pt x="6" y="2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4" name="Google Shape;1894;p13"/>
          <p:cNvSpPr/>
          <p:nvPr/>
        </p:nvSpPr>
        <p:spPr>
          <a:xfrm>
            <a:off x="9862114" y="3200836"/>
            <a:ext cx="4763" cy="3175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5" name="Google Shape;1895;p13"/>
          <p:cNvSpPr/>
          <p:nvPr/>
        </p:nvSpPr>
        <p:spPr>
          <a:xfrm>
            <a:off x="9866877" y="3196074"/>
            <a:ext cx="1588" cy="158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6" name="Google Shape;1896;p13"/>
          <p:cNvSpPr/>
          <p:nvPr/>
        </p:nvSpPr>
        <p:spPr>
          <a:xfrm>
            <a:off x="9870052" y="3200836"/>
            <a:ext cx="3175" cy="158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7" name="Google Shape;1897;p13"/>
          <p:cNvSpPr/>
          <p:nvPr/>
        </p:nvSpPr>
        <p:spPr>
          <a:xfrm>
            <a:off x="9835127" y="3177024"/>
            <a:ext cx="31750" cy="30162"/>
          </a:xfrm>
          <a:custGeom>
            <a:rect b="b" l="l" r="r" t="t"/>
            <a:pathLst>
              <a:path extrusionOk="0" h="8" w="8">
                <a:moveTo>
                  <a:pt x="7" y="6"/>
                </a:moveTo>
                <a:cubicBezTo>
                  <a:pt x="5" y="8"/>
                  <a:pt x="3" y="8"/>
                  <a:pt x="2" y="7"/>
                </a:cubicBezTo>
                <a:cubicBezTo>
                  <a:pt x="0" y="6"/>
                  <a:pt x="0" y="3"/>
                  <a:pt x="1" y="2"/>
                </a:cubicBezTo>
                <a:cubicBezTo>
                  <a:pt x="2" y="0"/>
                  <a:pt x="5" y="0"/>
                  <a:pt x="6" y="1"/>
                </a:cubicBezTo>
                <a:cubicBezTo>
                  <a:pt x="8" y="2"/>
                  <a:pt x="8" y="5"/>
                  <a:pt x="7" y="6"/>
                </a:cubicBezTo>
                <a:close/>
              </a:path>
            </a:pathLst>
          </a:custGeom>
          <a:solidFill>
            <a:srgbClr val="825D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8" name="Google Shape;1898;p13"/>
          <p:cNvSpPr/>
          <p:nvPr/>
        </p:nvSpPr>
        <p:spPr>
          <a:xfrm>
            <a:off x="9854177" y="3192899"/>
            <a:ext cx="4763" cy="3175"/>
          </a:xfrm>
          <a:custGeom>
            <a:rect b="b" l="l" r="r" t="t"/>
            <a:pathLst>
              <a:path extrusionOk="0" h="2" w="3">
                <a:moveTo>
                  <a:pt x="3" y="0"/>
                </a:move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9" name="Google Shape;1899;p13"/>
          <p:cNvSpPr/>
          <p:nvPr/>
        </p:nvSpPr>
        <p:spPr>
          <a:xfrm>
            <a:off x="9854177" y="3200836"/>
            <a:ext cx="4763" cy="158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0" name="Google Shape;1900;p13"/>
          <p:cNvSpPr/>
          <p:nvPr/>
        </p:nvSpPr>
        <p:spPr>
          <a:xfrm>
            <a:off x="9851002" y="3200836"/>
            <a:ext cx="3175" cy="158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1" name="Google Shape;1901;p13"/>
          <p:cNvSpPr/>
          <p:nvPr/>
        </p:nvSpPr>
        <p:spPr>
          <a:xfrm>
            <a:off x="9644627" y="3100824"/>
            <a:ext cx="19050" cy="26987"/>
          </a:xfrm>
          <a:custGeom>
            <a:rect b="b" l="l" r="r" t="t"/>
            <a:pathLst>
              <a:path extrusionOk="0" h="7" w="5">
                <a:moveTo>
                  <a:pt x="0" y="1"/>
                </a:moveTo>
                <a:cubicBezTo>
                  <a:pt x="0" y="1"/>
                  <a:pt x="2" y="7"/>
                  <a:pt x="3" y="7"/>
                </a:cubicBezTo>
                <a:cubicBezTo>
                  <a:pt x="3" y="7"/>
                  <a:pt x="5" y="6"/>
                  <a:pt x="5" y="5"/>
                </a:cubicBezTo>
                <a:cubicBezTo>
                  <a:pt x="5" y="5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2" name="Google Shape;1902;p13"/>
          <p:cNvSpPr/>
          <p:nvPr/>
        </p:nvSpPr>
        <p:spPr>
          <a:xfrm>
            <a:off x="9655739" y="3124636"/>
            <a:ext cx="19050" cy="19050"/>
          </a:xfrm>
          <a:custGeom>
            <a:rect b="b" l="l" r="r" t="t"/>
            <a:pathLst>
              <a:path extrusionOk="0" h="5" w="5">
                <a:moveTo>
                  <a:pt x="0" y="2"/>
                </a:moveTo>
                <a:cubicBezTo>
                  <a:pt x="0" y="3"/>
                  <a:pt x="1" y="5"/>
                  <a:pt x="1" y="5"/>
                </a:cubicBezTo>
                <a:cubicBezTo>
                  <a:pt x="2" y="5"/>
                  <a:pt x="5" y="4"/>
                  <a:pt x="5" y="4"/>
                </a:cubicBezTo>
                <a:cubicBezTo>
                  <a:pt x="5" y="3"/>
                  <a:pt x="4" y="1"/>
                  <a:pt x="4" y="0"/>
                </a:cubicBezTo>
                <a:cubicBezTo>
                  <a:pt x="3" y="0"/>
                  <a:pt x="0" y="2"/>
                  <a:pt x="0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3" name="Google Shape;1903;p13"/>
          <p:cNvSpPr/>
          <p:nvPr/>
        </p:nvSpPr>
        <p:spPr>
          <a:xfrm>
            <a:off x="9658914" y="3138924"/>
            <a:ext cx="26988" cy="30162"/>
          </a:xfrm>
          <a:custGeom>
            <a:rect b="b" l="l" r="r" t="t"/>
            <a:pathLst>
              <a:path extrusionOk="0" h="8" w="7">
                <a:moveTo>
                  <a:pt x="0" y="2"/>
                </a:moveTo>
                <a:cubicBezTo>
                  <a:pt x="0" y="3"/>
                  <a:pt x="2" y="8"/>
                  <a:pt x="3" y="8"/>
                </a:cubicBezTo>
                <a:cubicBezTo>
                  <a:pt x="4" y="8"/>
                  <a:pt x="7" y="7"/>
                  <a:pt x="7" y="6"/>
                </a:cubicBezTo>
                <a:cubicBezTo>
                  <a:pt x="7" y="5"/>
                  <a:pt x="6" y="1"/>
                  <a:pt x="5" y="0"/>
                </a:cubicBezTo>
                <a:cubicBezTo>
                  <a:pt x="4" y="0"/>
                  <a:pt x="0" y="2"/>
                  <a:pt x="0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4" name="Google Shape;1904;p13"/>
          <p:cNvSpPr/>
          <p:nvPr/>
        </p:nvSpPr>
        <p:spPr>
          <a:xfrm>
            <a:off x="9670027" y="3165911"/>
            <a:ext cx="31750" cy="30162"/>
          </a:xfrm>
          <a:custGeom>
            <a:rect b="b" l="l" r="r" t="t"/>
            <a:pathLst>
              <a:path extrusionOk="0" h="8" w="8">
                <a:moveTo>
                  <a:pt x="0" y="3"/>
                </a:moveTo>
                <a:cubicBezTo>
                  <a:pt x="0" y="4"/>
                  <a:pt x="2" y="7"/>
                  <a:pt x="3" y="8"/>
                </a:cubicBezTo>
                <a:cubicBezTo>
                  <a:pt x="4" y="8"/>
                  <a:pt x="8" y="7"/>
                  <a:pt x="8" y="6"/>
                </a:cubicBezTo>
                <a:cubicBezTo>
                  <a:pt x="8" y="5"/>
                  <a:pt x="6" y="1"/>
                  <a:pt x="5" y="1"/>
                </a:cubicBezTo>
                <a:cubicBezTo>
                  <a:pt x="5" y="0"/>
                  <a:pt x="1" y="2"/>
                  <a:pt x="0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5" name="Google Shape;1905;p13"/>
          <p:cNvSpPr/>
          <p:nvPr/>
        </p:nvSpPr>
        <p:spPr>
          <a:xfrm>
            <a:off x="9677964" y="3192899"/>
            <a:ext cx="34925" cy="30162"/>
          </a:xfrm>
          <a:custGeom>
            <a:rect b="b" l="l" r="r" t="t"/>
            <a:pathLst>
              <a:path extrusionOk="0" h="8" w="9">
                <a:moveTo>
                  <a:pt x="1" y="3"/>
                </a:moveTo>
                <a:cubicBezTo>
                  <a:pt x="0" y="3"/>
                  <a:pt x="3" y="8"/>
                  <a:pt x="3" y="8"/>
                </a:cubicBezTo>
                <a:cubicBezTo>
                  <a:pt x="4" y="8"/>
                  <a:pt x="9" y="7"/>
                  <a:pt x="9" y="7"/>
                </a:cubicBezTo>
                <a:cubicBezTo>
                  <a:pt x="9" y="6"/>
                  <a:pt x="8" y="0"/>
                  <a:pt x="8" y="0"/>
                </a:cubicBezTo>
                <a:cubicBezTo>
                  <a:pt x="7" y="0"/>
                  <a:pt x="1" y="2"/>
                  <a:pt x="1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6" name="Google Shape;1906;p13"/>
          <p:cNvSpPr/>
          <p:nvPr/>
        </p:nvSpPr>
        <p:spPr>
          <a:xfrm>
            <a:off x="9685902" y="3219886"/>
            <a:ext cx="38100" cy="38100"/>
          </a:xfrm>
          <a:custGeom>
            <a:rect b="b" l="l" r="r" t="t"/>
            <a:pathLst>
              <a:path extrusionOk="0" h="10" w="10">
                <a:moveTo>
                  <a:pt x="1" y="3"/>
                </a:moveTo>
                <a:cubicBezTo>
                  <a:pt x="0" y="4"/>
                  <a:pt x="3" y="9"/>
                  <a:pt x="3" y="9"/>
                </a:cubicBezTo>
                <a:cubicBezTo>
                  <a:pt x="4" y="10"/>
                  <a:pt x="9" y="10"/>
                  <a:pt x="10" y="8"/>
                </a:cubicBezTo>
                <a:cubicBezTo>
                  <a:pt x="10" y="7"/>
                  <a:pt x="9" y="1"/>
                  <a:pt x="8" y="0"/>
                </a:cubicBezTo>
                <a:cubicBezTo>
                  <a:pt x="7" y="0"/>
                  <a:pt x="1" y="2"/>
                  <a:pt x="1" y="3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7" name="Google Shape;1907;p13"/>
          <p:cNvSpPr/>
          <p:nvPr/>
        </p:nvSpPr>
        <p:spPr>
          <a:xfrm>
            <a:off x="9693839" y="3253224"/>
            <a:ext cx="41275" cy="38100"/>
          </a:xfrm>
          <a:custGeom>
            <a:rect b="b" l="l" r="r" t="t"/>
            <a:pathLst>
              <a:path extrusionOk="0" h="10" w="11">
                <a:moveTo>
                  <a:pt x="1" y="2"/>
                </a:moveTo>
                <a:cubicBezTo>
                  <a:pt x="0" y="2"/>
                  <a:pt x="3" y="10"/>
                  <a:pt x="3" y="10"/>
                </a:cubicBezTo>
                <a:cubicBezTo>
                  <a:pt x="4" y="10"/>
                  <a:pt x="10" y="9"/>
                  <a:pt x="10" y="8"/>
                </a:cubicBezTo>
                <a:cubicBezTo>
                  <a:pt x="11" y="8"/>
                  <a:pt x="11" y="1"/>
                  <a:pt x="10" y="0"/>
                </a:cubicBezTo>
                <a:cubicBezTo>
                  <a:pt x="9" y="0"/>
                  <a:pt x="2" y="1"/>
                  <a:pt x="1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8" name="Google Shape;1908;p13"/>
          <p:cNvSpPr/>
          <p:nvPr/>
        </p:nvSpPr>
        <p:spPr>
          <a:xfrm>
            <a:off x="9701777" y="3288149"/>
            <a:ext cx="46038" cy="42862"/>
          </a:xfrm>
          <a:custGeom>
            <a:rect b="b" l="l" r="r" t="t"/>
            <a:pathLst>
              <a:path extrusionOk="0" h="11" w="12">
                <a:moveTo>
                  <a:pt x="0" y="2"/>
                </a:moveTo>
                <a:cubicBezTo>
                  <a:pt x="0" y="3"/>
                  <a:pt x="2" y="10"/>
                  <a:pt x="3" y="10"/>
                </a:cubicBezTo>
                <a:cubicBezTo>
                  <a:pt x="4" y="11"/>
                  <a:pt x="11" y="10"/>
                  <a:pt x="11" y="9"/>
                </a:cubicBezTo>
                <a:cubicBezTo>
                  <a:pt x="11" y="9"/>
                  <a:pt x="12" y="1"/>
                  <a:pt x="11" y="0"/>
                </a:cubicBezTo>
                <a:cubicBezTo>
                  <a:pt x="9" y="0"/>
                  <a:pt x="1" y="2"/>
                  <a:pt x="0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9" name="Google Shape;1909;p13"/>
          <p:cNvSpPr/>
          <p:nvPr/>
        </p:nvSpPr>
        <p:spPr>
          <a:xfrm>
            <a:off x="9709714" y="3326249"/>
            <a:ext cx="46038" cy="38100"/>
          </a:xfrm>
          <a:custGeom>
            <a:rect b="b" l="l" r="r" t="t"/>
            <a:pathLst>
              <a:path extrusionOk="0" h="10" w="12">
                <a:moveTo>
                  <a:pt x="0" y="2"/>
                </a:moveTo>
                <a:cubicBezTo>
                  <a:pt x="0" y="2"/>
                  <a:pt x="2" y="10"/>
                  <a:pt x="3" y="10"/>
                </a:cubicBezTo>
                <a:cubicBezTo>
                  <a:pt x="4" y="10"/>
                  <a:pt x="11" y="10"/>
                  <a:pt x="11" y="9"/>
                </a:cubicBezTo>
                <a:cubicBezTo>
                  <a:pt x="12" y="8"/>
                  <a:pt x="12" y="1"/>
                  <a:pt x="11" y="0"/>
                </a:cubicBezTo>
                <a:cubicBezTo>
                  <a:pt x="10" y="0"/>
                  <a:pt x="1" y="1"/>
                  <a:pt x="0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0" name="Google Shape;1910;p13"/>
          <p:cNvSpPr/>
          <p:nvPr/>
        </p:nvSpPr>
        <p:spPr>
          <a:xfrm>
            <a:off x="9712889" y="3364349"/>
            <a:ext cx="49213" cy="42862"/>
          </a:xfrm>
          <a:custGeom>
            <a:rect b="b" l="l" r="r" t="t"/>
            <a:pathLst>
              <a:path extrusionOk="0" h="11" w="13">
                <a:moveTo>
                  <a:pt x="1" y="1"/>
                </a:moveTo>
                <a:cubicBezTo>
                  <a:pt x="0" y="2"/>
                  <a:pt x="2" y="10"/>
                  <a:pt x="3" y="10"/>
                </a:cubicBezTo>
                <a:cubicBezTo>
                  <a:pt x="3" y="11"/>
                  <a:pt x="12" y="10"/>
                  <a:pt x="13" y="10"/>
                </a:cubicBezTo>
                <a:cubicBezTo>
                  <a:pt x="13" y="9"/>
                  <a:pt x="13" y="1"/>
                  <a:pt x="12" y="0"/>
                </a:cubicBezTo>
                <a:cubicBezTo>
                  <a:pt x="11" y="0"/>
                  <a:pt x="2" y="1"/>
                  <a:pt x="1" y="1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1" name="Google Shape;1911;p13"/>
          <p:cNvSpPr/>
          <p:nvPr/>
        </p:nvSpPr>
        <p:spPr>
          <a:xfrm>
            <a:off x="9716064" y="3402449"/>
            <a:ext cx="53975" cy="38100"/>
          </a:xfrm>
          <a:custGeom>
            <a:rect b="b" l="l" r="r" t="t"/>
            <a:pathLst>
              <a:path extrusionOk="0" h="10" w="14">
                <a:moveTo>
                  <a:pt x="1" y="2"/>
                </a:moveTo>
                <a:cubicBezTo>
                  <a:pt x="0" y="2"/>
                  <a:pt x="2" y="9"/>
                  <a:pt x="2" y="9"/>
                </a:cubicBezTo>
                <a:cubicBezTo>
                  <a:pt x="3" y="10"/>
                  <a:pt x="13" y="10"/>
                  <a:pt x="14" y="9"/>
                </a:cubicBezTo>
                <a:cubicBezTo>
                  <a:pt x="14" y="8"/>
                  <a:pt x="14" y="1"/>
                  <a:pt x="12" y="1"/>
                </a:cubicBezTo>
                <a:cubicBezTo>
                  <a:pt x="11" y="0"/>
                  <a:pt x="3" y="0"/>
                  <a:pt x="1" y="2"/>
                </a:cubicBezTo>
                <a:close/>
              </a:path>
            </a:pathLst>
          </a:custGeom>
          <a:solidFill>
            <a:srgbClr val="AD8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2" name="Google Shape;1912;p13"/>
          <p:cNvSpPr/>
          <p:nvPr/>
        </p:nvSpPr>
        <p:spPr>
          <a:xfrm>
            <a:off x="9509689" y="2959536"/>
            <a:ext cx="184150" cy="149225"/>
          </a:xfrm>
          <a:custGeom>
            <a:rect b="b" l="l" r="r" t="t"/>
            <a:pathLst>
              <a:path extrusionOk="0" h="39" w="48">
                <a:moveTo>
                  <a:pt x="36" y="36"/>
                </a:moveTo>
                <a:cubicBezTo>
                  <a:pt x="36" y="36"/>
                  <a:pt x="20" y="5"/>
                  <a:pt x="48" y="0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5" y="9"/>
                  <a:pt x="45" y="9"/>
                  <a:pt x="45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0" y="22"/>
                  <a:pt x="40" y="24"/>
                </a:cubicBezTo>
                <a:cubicBezTo>
                  <a:pt x="40" y="24"/>
                  <a:pt x="41" y="39"/>
                  <a:pt x="37" y="38"/>
                </a:cubicBezTo>
                <a:cubicBezTo>
                  <a:pt x="37" y="38"/>
                  <a:pt x="20" y="37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4" y="12"/>
                  <a:pt x="36" y="36"/>
                </a:cubicBezTo>
                <a:close/>
              </a:path>
            </a:pathLst>
          </a:custGeom>
          <a:solidFill>
            <a:srgbClr val="5FA6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3" name="Google Shape;1913;p13"/>
          <p:cNvSpPr/>
          <p:nvPr/>
        </p:nvSpPr>
        <p:spPr>
          <a:xfrm>
            <a:off x="9525564" y="2959536"/>
            <a:ext cx="255588" cy="274637"/>
          </a:xfrm>
          <a:custGeom>
            <a:rect b="b" l="l" r="r" t="t"/>
            <a:pathLst>
              <a:path extrusionOk="0" h="72" w="67">
                <a:moveTo>
                  <a:pt x="32" y="37"/>
                </a:moveTo>
                <a:cubicBezTo>
                  <a:pt x="32" y="37"/>
                  <a:pt x="0" y="17"/>
                  <a:pt x="2" y="57"/>
                </a:cubicBezTo>
                <a:cubicBezTo>
                  <a:pt x="2" y="57"/>
                  <a:pt x="6" y="53"/>
                  <a:pt x="6" y="52"/>
                </a:cubicBezTo>
                <a:cubicBezTo>
                  <a:pt x="6" y="55"/>
                  <a:pt x="6" y="55"/>
                  <a:pt x="6" y="55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52"/>
                  <a:pt x="9" y="52"/>
                  <a:pt x="9" y="52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2" y="51"/>
                  <a:pt x="12" y="51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8"/>
                  <a:pt x="15" y="48"/>
                  <a:pt x="15" y="48"/>
                </a:cubicBezTo>
                <a:cubicBezTo>
                  <a:pt x="18" y="42"/>
                  <a:pt x="18" y="42"/>
                  <a:pt x="18" y="42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22" y="39"/>
                  <a:pt x="24" y="40"/>
                </a:cubicBezTo>
                <a:cubicBezTo>
                  <a:pt x="24" y="40"/>
                  <a:pt x="11" y="64"/>
                  <a:pt x="25" y="72"/>
                </a:cubicBezTo>
                <a:cubicBezTo>
                  <a:pt x="25" y="66"/>
                  <a:pt x="25" y="66"/>
                  <a:pt x="25" y="66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2"/>
                  <a:pt x="26" y="62"/>
                  <a:pt x="26" y="62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61"/>
                  <a:pt x="29" y="61"/>
                  <a:pt x="29" y="61"/>
                </a:cubicBezTo>
                <a:cubicBezTo>
                  <a:pt x="28" y="55"/>
                  <a:pt x="28" y="55"/>
                  <a:pt x="28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28" y="51"/>
                  <a:pt x="28" y="51"/>
                  <a:pt x="28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29" y="46"/>
                  <a:pt x="30" y="45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0" y="39"/>
                  <a:pt x="33" y="39"/>
                </a:cubicBezTo>
                <a:cubicBezTo>
                  <a:pt x="33" y="39"/>
                  <a:pt x="37" y="39"/>
                  <a:pt x="39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3" y="45"/>
                  <a:pt x="43" y="45"/>
                  <a:pt x="43" y="45"/>
                </a:cubicBezTo>
                <a:cubicBezTo>
                  <a:pt x="44" y="43"/>
                  <a:pt x="44" y="43"/>
                  <a:pt x="44" y="43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7"/>
                  <a:pt x="54" y="47"/>
                  <a:pt x="54" y="47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60" y="36"/>
                  <a:pt x="40" y="32"/>
                </a:cubicBezTo>
                <a:cubicBezTo>
                  <a:pt x="42" y="31"/>
                  <a:pt x="42" y="31"/>
                  <a:pt x="42" y="31"/>
                </a:cubicBezTo>
                <a:cubicBezTo>
                  <a:pt x="41" y="29"/>
                  <a:pt x="41" y="29"/>
                  <a:pt x="41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7" y="27"/>
                  <a:pt x="47" y="27"/>
                  <a:pt x="47" y="27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5"/>
                  <a:pt x="59" y="26"/>
                  <a:pt x="60" y="25"/>
                </a:cubicBezTo>
                <a:cubicBezTo>
                  <a:pt x="59" y="24"/>
                  <a:pt x="59" y="24"/>
                  <a:pt x="59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2" y="23"/>
                  <a:pt x="62" y="23"/>
                  <a:pt x="62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40" y="0"/>
                  <a:pt x="32" y="37"/>
                </a:cubicBezTo>
                <a:close/>
              </a:path>
            </a:pathLst>
          </a:custGeom>
          <a:solidFill>
            <a:srgbClr val="7CC7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4" name="Google Shape;1914;p13"/>
          <p:cNvSpPr/>
          <p:nvPr/>
        </p:nvSpPr>
        <p:spPr>
          <a:xfrm>
            <a:off x="9617639" y="3092886"/>
            <a:ext cx="26988" cy="26987"/>
          </a:xfrm>
          <a:custGeom>
            <a:rect b="b" l="l" r="r" t="t"/>
            <a:pathLst>
              <a:path extrusionOk="0" h="7" w="7">
                <a:moveTo>
                  <a:pt x="7" y="2"/>
                </a:moveTo>
                <a:cubicBezTo>
                  <a:pt x="7" y="4"/>
                  <a:pt x="6" y="6"/>
                  <a:pt x="4" y="7"/>
                </a:cubicBezTo>
                <a:cubicBezTo>
                  <a:pt x="3" y="7"/>
                  <a:pt x="1" y="6"/>
                  <a:pt x="0" y="4"/>
                </a:cubicBezTo>
                <a:cubicBezTo>
                  <a:pt x="0" y="3"/>
                  <a:pt x="1" y="1"/>
                  <a:pt x="2" y="0"/>
                </a:cubicBezTo>
                <a:cubicBezTo>
                  <a:pt x="4" y="0"/>
                  <a:pt x="6" y="1"/>
                  <a:pt x="7" y="2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5" name="Google Shape;1915;p13"/>
          <p:cNvSpPr/>
          <p:nvPr/>
        </p:nvSpPr>
        <p:spPr>
          <a:xfrm>
            <a:off x="9623989" y="3111936"/>
            <a:ext cx="1588" cy="158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6" name="Google Shape;1916;p13"/>
          <p:cNvSpPr/>
          <p:nvPr/>
        </p:nvSpPr>
        <p:spPr>
          <a:xfrm>
            <a:off x="9628752" y="3103999"/>
            <a:ext cx="0" cy="4762"/>
          </a:xfrm>
          <a:custGeom>
            <a:rect b="b" l="l" r="r" t="t"/>
            <a:pathLst>
              <a:path extrusionOk="0" h="3" w="12000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7" name="Google Shape;1917;p13"/>
          <p:cNvSpPr/>
          <p:nvPr/>
        </p:nvSpPr>
        <p:spPr>
          <a:xfrm>
            <a:off x="9631927" y="3111936"/>
            <a:ext cx="4763" cy="4762"/>
          </a:xfrm>
          <a:custGeom>
            <a:rect b="b" l="l" r="r" t="t"/>
            <a:pathLst>
              <a:path extrusionOk="0" h="3" w="3">
                <a:moveTo>
                  <a:pt x="3" y="0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8" name="Google Shape;1918;p13"/>
          <p:cNvSpPr/>
          <p:nvPr/>
        </p:nvSpPr>
        <p:spPr>
          <a:xfrm>
            <a:off x="9650977" y="3081774"/>
            <a:ext cx="26988" cy="26987"/>
          </a:xfrm>
          <a:custGeom>
            <a:rect b="b" l="l" r="r" t="t"/>
            <a:pathLst>
              <a:path extrusionOk="0" h="7" w="7">
                <a:moveTo>
                  <a:pt x="3" y="0"/>
                </a:moveTo>
                <a:cubicBezTo>
                  <a:pt x="5" y="0"/>
                  <a:pt x="7" y="1"/>
                  <a:pt x="7" y="3"/>
                </a:cubicBezTo>
                <a:cubicBezTo>
                  <a:pt x="7" y="5"/>
                  <a:pt x="6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714A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9" name="Google Shape;1919;p13"/>
          <p:cNvSpPr/>
          <p:nvPr/>
        </p:nvSpPr>
        <p:spPr>
          <a:xfrm>
            <a:off x="9670027" y="3100824"/>
            <a:ext cx="0" cy="3175"/>
          </a:xfrm>
          <a:custGeom>
            <a:rect b="b" l="l" r="r" t="t"/>
            <a:pathLst>
              <a:path extrusionOk="0" h="2" w="12000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0" name="Google Shape;1920;p13"/>
          <p:cNvSpPr/>
          <p:nvPr/>
        </p:nvSpPr>
        <p:spPr>
          <a:xfrm>
            <a:off x="9663677" y="3097649"/>
            <a:ext cx="3175" cy="0"/>
          </a:xfrm>
          <a:custGeom>
            <a:rect b="b" l="l" r="r" t="t"/>
            <a:pathLst>
              <a:path extrusionOk="0" h="120000" w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1" name="Google Shape;1921;p13"/>
          <p:cNvSpPr/>
          <p:nvPr/>
        </p:nvSpPr>
        <p:spPr>
          <a:xfrm>
            <a:off x="9670027" y="3092886"/>
            <a:ext cx="4763" cy="4762"/>
          </a:xfrm>
          <a:custGeom>
            <a:rect b="b" l="l" r="r" t="t"/>
            <a:pathLst>
              <a:path extrusionOk="0" h="3" w="3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2" name="Google Shape;1922;p13"/>
          <p:cNvSpPr/>
          <p:nvPr/>
        </p:nvSpPr>
        <p:spPr>
          <a:xfrm>
            <a:off x="9636689" y="3092886"/>
            <a:ext cx="33338" cy="31750"/>
          </a:xfrm>
          <a:custGeom>
            <a:rect b="b" l="l" r="r" t="t"/>
            <a:pathLst>
              <a:path extrusionOk="0" h="8" w="9">
                <a:moveTo>
                  <a:pt x="8" y="3"/>
                </a:moveTo>
                <a:cubicBezTo>
                  <a:pt x="9" y="5"/>
                  <a:pt x="7" y="7"/>
                  <a:pt x="5" y="8"/>
                </a:cubicBezTo>
                <a:cubicBezTo>
                  <a:pt x="3" y="8"/>
                  <a:pt x="1" y="7"/>
                  <a:pt x="1" y="5"/>
                </a:cubicBezTo>
                <a:cubicBezTo>
                  <a:pt x="0" y="3"/>
                  <a:pt x="1" y="1"/>
                  <a:pt x="3" y="0"/>
                </a:cubicBezTo>
                <a:cubicBezTo>
                  <a:pt x="5" y="0"/>
                  <a:pt x="7" y="1"/>
                  <a:pt x="8" y="3"/>
                </a:cubicBezTo>
                <a:close/>
              </a:path>
            </a:pathLst>
          </a:custGeom>
          <a:solidFill>
            <a:srgbClr val="825D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3" name="Google Shape;1923;p13"/>
          <p:cNvSpPr/>
          <p:nvPr/>
        </p:nvSpPr>
        <p:spPr>
          <a:xfrm>
            <a:off x="9655739" y="3100824"/>
            <a:ext cx="3175" cy="3175"/>
          </a:xfrm>
          <a:custGeom>
            <a:rect b="b" l="l" r="r" t="t"/>
            <a:pathLst>
              <a:path extrusionOk="0" h="2" w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4" name="Google Shape;1924;p13"/>
          <p:cNvSpPr/>
          <p:nvPr/>
        </p:nvSpPr>
        <p:spPr>
          <a:xfrm>
            <a:off x="9663677" y="3103999"/>
            <a:ext cx="3175" cy="4762"/>
          </a:xfrm>
          <a:custGeom>
            <a:rect b="b" l="l" r="r" t="t"/>
            <a:pathLst>
              <a:path extrusionOk="0" h="3" w="2">
                <a:moveTo>
                  <a:pt x="2" y="0"/>
                </a:move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5" name="Google Shape;1925;p13"/>
          <p:cNvSpPr/>
          <p:nvPr/>
        </p:nvSpPr>
        <p:spPr>
          <a:xfrm>
            <a:off x="9658914" y="3111936"/>
            <a:ext cx="4763" cy="1587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6" name="Google Shape;1926;p13"/>
          <p:cNvSpPr/>
          <p:nvPr/>
        </p:nvSpPr>
        <p:spPr>
          <a:xfrm>
            <a:off x="7569764" y="1699061"/>
            <a:ext cx="762000" cy="461962"/>
          </a:xfrm>
          <a:custGeom>
            <a:rect b="b" l="l" r="r" t="t"/>
            <a:pathLst>
              <a:path extrusionOk="0" h="121" w="199">
                <a:moveTo>
                  <a:pt x="158" y="41"/>
                </a:moveTo>
                <a:cubicBezTo>
                  <a:pt x="158" y="41"/>
                  <a:pt x="158" y="41"/>
                  <a:pt x="158" y="41"/>
                </a:cubicBezTo>
                <a:cubicBezTo>
                  <a:pt x="155" y="18"/>
                  <a:pt x="136" y="0"/>
                  <a:pt x="112" y="0"/>
                </a:cubicBezTo>
                <a:cubicBezTo>
                  <a:pt x="87" y="0"/>
                  <a:pt x="66" y="21"/>
                  <a:pt x="66" y="46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3" y="46"/>
                  <a:pt x="61" y="46"/>
                </a:cubicBezTo>
                <a:cubicBezTo>
                  <a:pt x="49" y="46"/>
                  <a:pt x="39" y="55"/>
                  <a:pt x="38" y="67"/>
                </a:cubicBezTo>
                <a:cubicBezTo>
                  <a:pt x="35" y="66"/>
                  <a:pt x="31" y="65"/>
                  <a:pt x="28" y="65"/>
                </a:cubicBezTo>
                <a:cubicBezTo>
                  <a:pt x="13" y="65"/>
                  <a:pt x="0" y="78"/>
                  <a:pt x="0" y="93"/>
                </a:cubicBezTo>
                <a:cubicBezTo>
                  <a:pt x="0" y="109"/>
                  <a:pt x="13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1" y="121"/>
                  <a:pt x="199" y="103"/>
                  <a:pt x="199" y="81"/>
                </a:cubicBezTo>
                <a:cubicBezTo>
                  <a:pt x="199" y="59"/>
                  <a:pt x="181" y="41"/>
                  <a:pt x="158" y="4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7" name="Google Shape;1927;p13"/>
          <p:cNvSpPr/>
          <p:nvPr/>
        </p:nvSpPr>
        <p:spPr>
          <a:xfrm>
            <a:off x="7655489" y="1699061"/>
            <a:ext cx="762000" cy="461962"/>
          </a:xfrm>
          <a:custGeom>
            <a:rect b="b" l="l" r="r" t="t"/>
            <a:pathLst>
              <a:path extrusionOk="0" h="121" w="199">
                <a:moveTo>
                  <a:pt x="158" y="41"/>
                </a:moveTo>
                <a:cubicBezTo>
                  <a:pt x="158" y="41"/>
                  <a:pt x="158" y="41"/>
                  <a:pt x="158" y="41"/>
                </a:cubicBezTo>
                <a:cubicBezTo>
                  <a:pt x="155" y="18"/>
                  <a:pt x="136" y="0"/>
                  <a:pt x="112" y="0"/>
                </a:cubicBezTo>
                <a:cubicBezTo>
                  <a:pt x="87" y="0"/>
                  <a:pt x="66" y="21"/>
                  <a:pt x="66" y="46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3" y="46"/>
                  <a:pt x="61" y="46"/>
                </a:cubicBezTo>
                <a:cubicBezTo>
                  <a:pt x="49" y="46"/>
                  <a:pt x="39" y="55"/>
                  <a:pt x="38" y="67"/>
                </a:cubicBezTo>
                <a:cubicBezTo>
                  <a:pt x="35" y="66"/>
                  <a:pt x="31" y="65"/>
                  <a:pt x="28" y="65"/>
                </a:cubicBezTo>
                <a:cubicBezTo>
                  <a:pt x="13" y="65"/>
                  <a:pt x="0" y="78"/>
                  <a:pt x="0" y="93"/>
                </a:cubicBezTo>
                <a:cubicBezTo>
                  <a:pt x="0" y="109"/>
                  <a:pt x="13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1" y="121"/>
                  <a:pt x="199" y="103"/>
                  <a:pt x="199" y="81"/>
                </a:cubicBezTo>
                <a:cubicBezTo>
                  <a:pt x="199" y="59"/>
                  <a:pt x="181" y="41"/>
                  <a:pt x="158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8" name="Google Shape;1928;p13"/>
          <p:cNvSpPr/>
          <p:nvPr/>
        </p:nvSpPr>
        <p:spPr>
          <a:xfrm>
            <a:off x="11011464" y="2054661"/>
            <a:ext cx="762000" cy="461962"/>
          </a:xfrm>
          <a:custGeom>
            <a:rect b="b" l="l" r="r" t="t"/>
            <a:pathLst>
              <a:path extrusionOk="0" h="121" w="199">
                <a:moveTo>
                  <a:pt x="158" y="40"/>
                </a:moveTo>
                <a:cubicBezTo>
                  <a:pt x="158" y="40"/>
                  <a:pt x="158" y="40"/>
                  <a:pt x="158" y="40"/>
                </a:cubicBezTo>
                <a:cubicBezTo>
                  <a:pt x="155" y="17"/>
                  <a:pt x="136" y="0"/>
                  <a:pt x="112" y="0"/>
                </a:cubicBezTo>
                <a:cubicBezTo>
                  <a:pt x="87" y="0"/>
                  <a:pt x="66" y="20"/>
                  <a:pt x="66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5" y="46"/>
                  <a:pt x="63" y="46"/>
                  <a:pt x="61" y="46"/>
                </a:cubicBezTo>
                <a:cubicBezTo>
                  <a:pt x="49" y="46"/>
                  <a:pt x="39" y="55"/>
                  <a:pt x="37" y="66"/>
                </a:cubicBezTo>
                <a:cubicBezTo>
                  <a:pt x="35" y="65"/>
                  <a:pt x="31" y="65"/>
                  <a:pt x="28" y="65"/>
                </a:cubicBezTo>
                <a:cubicBezTo>
                  <a:pt x="13" y="65"/>
                  <a:pt x="0" y="77"/>
                  <a:pt x="0" y="93"/>
                </a:cubicBezTo>
                <a:cubicBezTo>
                  <a:pt x="0" y="108"/>
                  <a:pt x="13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1" y="121"/>
                  <a:pt x="199" y="103"/>
                  <a:pt x="199" y="80"/>
                </a:cubicBezTo>
                <a:cubicBezTo>
                  <a:pt x="199" y="58"/>
                  <a:pt x="181" y="40"/>
                  <a:pt x="158" y="4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29" name="Google Shape;1929;p13"/>
          <p:cNvSpPr/>
          <p:nvPr/>
        </p:nvSpPr>
        <p:spPr>
          <a:xfrm>
            <a:off x="10165327" y="1243449"/>
            <a:ext cx="757238" cy="461962"/>
          </a:xfrm>
          <a:custGeom>
            <a:rect b="b" l="l" r="r" t="t"/>
            <a:pathLst>
              <a:path extrusionOk="0" h="121" w="198">
                <a:moveTo>
                  <a:pt x="158" y="40"/>
                </a:moveTo>
                <a:cubicBezTo>
                  <a:pt x="157" y="40"/>
                  <a:pt x="157" y="40"/>
                  <a:pt x="157" y="40"/>
                </a:cubicBezTo>
                <a:cubicBezTo>
                  <a:pt x="155" y="17"/>
                  <a:pt x="135" y="0"/>
                  <a:pt x="112" y="0"/>
                </a:cubicBezTo>
                <a:cubicBezTo>
                  <a:pt x="86" y="0"/>
                  <a:pt x="66" y="20"/>
                  <a:pt x="66" y="46"/>
                </a:cubicBezTo>
                <a:cubicBezTo>
                  <a:pt x="66" y="47"/>
                  <a:pt x="66" y="47"/>
                  <a:pt x="66" y="47"/>
                </a:cubicBezTo>
                <a:cubicBezTo>
                  <a:pt x="64" y="46"/>
                  <a:pt x="62" y="46"/>
                  <a:pt x="60" y="46"/>
                </a:cubicBezTo>
                <a:cubicBezTo>
                  <a:pt x="48" y="46"/>
                  <a:pt x="38" y="55"/>
                  <a:pt x="37" y="66"/>
                </a:cubicBezTo>
                <a:cubicBezTo>
                  <a:pt x="34" y="65"/>
                  <a:pt x="31" y="65"/>
                  <a:pt x="28" y="65"/>
                </a:cubicBezTo>
                <a:cubicBezTo>
                  <a:pt x="12" y="65"/>
                  <a:pt x="0" y="77"/>
                  <a:pt x="0" y="93"/>
                </a:cubicBezTo>
                <a:cubicBezTo>
                  <a:pt x="0" y="108"/>
                  <a:pt x="12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0" y="121"/>
                  <a:pt x="198" y="103"/>
                  <a:pt x="198" y="81"/>
                </a:cubicBezTo>
                <a:cubicBezTo>
                  <a:pt x="198" y="58"/>
                  <a:pt x="180" y="40"/>
                  <a:pt x="158" y="4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0" name="Google Shape;1930;p13"/>
          <p:cNvSpPr/>
          <p:nvPr/>
        </p:nvSpPr>
        <p:spPr>
          <a:xfrm>
            <a:off x="10935264" y="2054661"/>
            <a:ext cx="762000" cy="461962"/>
          </a:xfrm>
          <a:custGeom>
            <a:rect b="b" l="l" r="r" t="t"/>
            <a:pathLst>
              <a:path extrusionOk="0" h="121" w="199">
                <a:moveTo>
                  <a:pt x="158" y="40"/>
                </a:moveTo>
                <a:cubicBezTo>
                  <a:pt x="158" y="40"/>
                  <a:pt x="158" y="40"/>
                  <a:pt x="158" y="40"/>
                </a:cubicBezTo>
                <a:cubicBezTo>
                  <a:pt x="155" y="17"/>
                  <a:pt x="136" y="0"/>
                  <a:pt x="112" y="0"/>
                </a:cubicBezTo>
                <a:cubicBezTo>
                  <a:pt x="87" y="0"/>
                  <a:pt x="66" y="20"/>
                  <a:pt x="66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5" y="46"/>
                  <a:pt x="63" y="46"/>
                  <a:pt x="61" y="46"/>
                </a:cubicBezTo>
                <a:cubicBezTo>
                  <a:pt x="49" y="46"/>
                  <a:pt x="39" y="55"/>
                  <a:pt x="37" y="66"/>
                </a:cubicBezTo>
                <a:cubicBezTo>
                  <a:pt x="35" y="65"/>
                  <a:pt x="31" y="65"/>
                  <a:pt x="28" y="65"/>
                </a:cubicBezTo>
                <a:cubicBezTo>
                  <a:pt x="13" y="65"/>
                  <a:pt x="0" y="77"/>
                  <a:pt x="0" y="93"/>
                </a:cubicBezTo>
                <a:cubicBezTo>
                  <a:pt x="0" y="108"/>
                  <a:pt x="13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1" y="121"/>
                  <a:pt x="199" y="103"/>
                  <a:pt x="199" y="80"/>
                </a:cubicBezTo>
                <a:cubicBezTo>
                  <a:pt x="199" y="58"/>
                  <a:pt x="181" y="40"/>
                  <a:pt x="15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1" name="Google Shape;1931;p13"/>
          <p:cNvSpPr/>
          <p:nvPr/>
        </p:nvSpPr>
        <p:spPr>
          <a:xfrm>
            <a:off x="10089127" y="1243449"/>
            <a:ext cx="757238" cy="461962"/>
          </a:xfrm>
          <a:custGeom>
            <a:rect b="b" l="l" r="r" t="t"/>
            <a:pathLst>
              <a:path extrusionOk="0" h="121" w="198">
                <a:moveTo>
                  <a:pt x="158" y="40"/>
                </a:moveTo>
                <a:cubicBezTo>
                  <a:pt x="157" y="40"/>
                  <a:pt x="157" y="40"/>
                  <a:pt x="157" y="40"/>
                </a:cubicBezTo>
                <a:cubicBezTo>
                  <a:pt x="155" y="17"/>
                  <a:pt x="135" y="0"/>
                  <a:pt x="112" y="0"/>
                </a:cubicBezTo>
                <a:cubicBezTo>
                  <a:pt x="86" y="0"/>
                  <a:pt x="66" y="20"/>
                  <a:pt x="66" y="46"/>
                </a:cubicBezTo>
                <a:cubicBezTo>
                  <a:pt x="66" y="47"/>
                  <a:pt x="66" y="47"/>
                  <a:pt x="66" y="47"/>
                </a:cubicBezTo>
                <a:cubicBezTo>
                  <a:pt x="64" y="46"/>
                  <a:pt x="62" y="46"/>
                  <a:pt x="60" y="46"/>
                </a:cubicBezTo>
                <a:cubicBezTo>
                  <a:pt x="48" y="46"/>
                  <a:pt x="38" y="55"/>
                  <a:pt x="37" y="66"/>
                </a:cubicBezTo>
                <a:cubicBezTo>
                  <a:pt x="34" y="65"/>
                  <a:pt x="31" y="65"/>
                  <a:pt x="28" y="65"/>
                </a:cubicBezTo>
                <a:cubicBezTo>
                  <a:pt x="12" y="65"/>
                  <a:pt x="0" y="77"/>
                  <a:pt x="0" y="93"/>
                </a:cubicBezTo>
                <a:cubicBezTo>
                  <a:pt x="0" y="108"/>
                  <a:pt x="12" y="121"/>
                  <a:pt x="2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80" y="121"/>
                  <a:pt x="198" y="103"/>
                  <a:pt x="198" y="81"/>
                </a:cubicBezTo>
                <a:cubicBezTo>
                  <a:pt x="198" y="58"/>
                  <a:pt x="180" y="40"/>
                  <a:pt x="15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4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38" name="Google Shape;1938;p14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939" name="Google Shape;1939;p14"/>
          <p:cNvSpPr/>
          <p:nvPr/>
        </p:nvSpPr>
        <p:spPr>
          <a:xfrm rot="10800000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940" name="Google Shape;1940;p14"/>
          <p:cNvGrpSpPr/>
          <p:nvPr/>
        </p:nvGrpSpPr>
        <p:grpSpPr>
          <a:xfrm>
            <a:off x="889187" y="2596880"/>
            <a:ext cx="2066740" cy="447176"/>
            <a:chOff x="666890" y="1947660"/>
            <a:chExt cx="1550055" cy="335382"/>
          </a:xfrm>
        </p:grpSpPr>
        <p:sp>
          <p:nvSpPr>
            <p:cNvPr id="1941" name="Google Shape;1941;p14"/>
            <p:cNvSpPr/>
            <p:nvPr/>
          </p:nvSpPr>
          <p:spPr>
            <a:xfrm>
              <a:off x="666890" y="1947660"/>
              <a:ext cx="1550055" cy="335382"/>
            </a:xfrm>
            <a:custGeom>
              <a:rect b="b" l="l" r="r" t="t"/>
              <a:pathLst>
                <a:path extrusionOk="0" h="528" w="2022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1386611" y="2060045"/>
              <a:ext cx="110613" cy="1106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>
            <a:off x="2967293" y="2596881"/>
            <a:ext cx="2066740" cy="447176"/>
            <a:chOff x="2225469" y="1947661"/>
            <a:chExt cx="1550055" cy="335382"/>
          </a:xfrm>
        </p:grpSpPr>
        <p:sp>
          <p:nvSpPr>
            <p:cNvPr id="1944" name="Google Shape;1944;p14"/>
            <p:cNvSpPr/>
            <p:nvPr/>
          </p:nvSpPr>
          <p:spPr>
            <a:xfrm>
              <a:off x="2225469" y="1947661"/>
              <a:ext cx="1550055" cy="335382"/>
            </a:xfrm>
            <a:custGeom>
              <a:rect b="b" l="l" r="r" t="t"/>
              <a:pathLst>
                <a:path extrusionOk="0" h="528" w="2022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2945190" y="2060046"/>
              <a:ext cx="110613" cy="1106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46" name="Google Shape;1946;p14"/>
          <p:cNvGrpSpPr/>
          <p:nvPr/>
        </p:nvGrpSpPr>
        <p:grpSpPr>
          <a:xfrm>
            <a:off x="5061533" y="2596880"/>
            <a:ext cx="2066740" cy="447176"/>
            <a:chOff x="3796149" y="1947660"/>
            <a:chExt cx="1550055" cy="335382"/>
          </a:xfrm>
        </p:grpSpPr>
        <p:sp>
          <p:nvSpPr>
            <p:cNvPr id="1947" name="Google Shape;1947;p14"/>
            <p:cNvSpPr/>
            <p:nvPr/>
          </p:nvSpPr>
          <p:spPr>
            <a:xfrm>
              <a:off x="3796149" y="1947660"/>
              <a:ext cx="1550055" cy="335382"/>
            </a:xfrm>
            <a:custGeom>
              <a:rect b="b" l="l" r="r" t="t"/>
              <a:pathLst>
                <a:path extrusionOk="0" h="528" w="2022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4515870" y="2060045"/>
              <a:ext cx="110613" cy="1106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49" name="Google Shape;1949;p14"/>
          <p:cNvGrpSpPr/>
          <p:nvPr/>
        </p:nvGrpSpPr>
        <p:grpSpPr>
          <a:xfrm>
            <a:off x="7139638" y="2596881"/>
            <a:ext cx="2066740" cy="447176"/>
            <a:chOff x="5354728" y="1947661"/>
            <a:chExt cx="1550055" cy="335382"/>
          </a:xfrm>
        </p:grpSpPr>
        <p:sp>
          <p:nvSpPr>
            <p:cNvPr id="1950" name="Google Shape;1950;p14"/>
            <p:cNvSpPr/>
            <p:nvPr/>
          </p:nvSpPr>
          <p:spPr>
            <a:xfrm>
              <a:off x="5354728" y="1947661"/>
              <a:ext cx="1550055" cy="335382"/>
            </a:xfrm>
            <a:custGeom>
              <a:rect b="b" l="l" r="r" t="t"/>
              <a:pathLst>
                <a:path extrusionOk="0" h="528" w="2022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6074449" y="2060046"/>
              <a:ext cx="110613" cy="1106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52" name="Google Shape;1952;p14"/>
          <p:cNvGrpSpPr/>
          <p:nvPr/>
        </p:nvGrpSpPr>
        <p:grpSpPr>
          <a:xfrm>
            <a:off x="9236731" y="2596881"/>
            <a:ext cx="2066740" cy="447176"/>
            <a:chOff x="6927548" y="1947661"/>
            <a:chExt cx="1550055" cy="335382"/>
          </a:xfrm>
        </p:grpSpPr>
        <p:sp>
          <p:nvSpPr>
            <p:cNvPr id="1953" name="Google Shape;1953;p14"/>
            <p:cNvSpPr/>
            <p:nvPr/>
          </p:nvSpPr>
          <p:spPr>
            <a:xfrm>
              <a:off x="6927548" y="1947661"/>
              <a:ext cx="1550055" cy="335382"/>
            </a:xfrm>
            <a:custGeom>
              <a:rect b="b" l="l" r="r" t="t"/>
              <a:pathLst>
                <a:path extrusionOk="0" h="528" w="2022">
                  <a:moveTo>
                    <a:pt x="2020" y="259"/>
                  </a:moveTo>
                  <a:lnTo>
                    <a:pt x="1823" y="0"/>
                  </a:lnTo>
                  <a:lnTo>
                    <a:pt x="2" y="0"/>
                  </a:lnTo>
                  <a:lnTo>
                    <a:pt x="202" y="264"/>
                  </a:lnTo>
                  <a:lnTo>
                    <a:pt x="0" y="528"/>
                  </a:lnTo>
                  <a:lnTo>
                    <a:pt x="1821" y="528"/>
                  </a:lnTo>
                  <a:lnTo>
                    <a:pt x="2020" y="266"/>
                  </a:lnTo>
                  <a:lnTo>
                    <a:pt x="2022" y="264"/>
                  </a:lnTo>
                  <a:lnTo>
                    <a:pt x="2020" y="2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7647269" y="2060046"/>
              <a:ext cx="110613" cy="1106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955" name="Google Shape;1955;p14"/>
          <p:cNvSpPr/>
          <p:nvPr/>
        </p:nvSpPr>
        <p:spPr>
          <a:xfrm>
            <a:off x="886326" y="5059597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A5A5A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6" name="Google Shape;1956;p14"/>
          <p:cNvSpPr/>
          <p:nvPr/>
        </p:nvSpPr>
        <p:spPr>
          <a:xfrm>
            <a:off x="1238038" y="1915764"/>
            <a:ext cx="1332329" cy="70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2667"/>
              <a:buFont typeface="Garamond"/>
              <a:buNone/>
            </a:pPr>
            <a:r>
              <a:rPr b="1" i="0" lang="en-US" sz="2667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1996</a:t>
            </a:r>
            <a:endParaRPr/>
          </a:p>
        </p:txBody>
      </p:sp>
      <p:sp>
        <p:nvSpPr>
          <p:cNvPr id="1957" name="Google Shape;1957;p14"/>
          <p:cNvSpPr/>
          <p:nvPr/>
        </p:nvSpPr>
        <p:spPr>
          <a:xfrm>
            <a:off x="3332300" y="1915764"/>
            <a:ext cx="1332329" cy="70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34D"/>
              </a:buClr>
              <a:buSzPts val="2667"/>
              <a:buFont typeface="Garamond"/>
              <a:buNone/>
            </a:pPr>
            <a:r>
              <a:rPr b="1" i="0" lang="en-US" sz="2667" u="none" cap="none" strike="noStrike">
                <a:solidFill>
                  <a:srgbClr val="3F434D"/>
                </a:solidFill>
                <a:latin typeface="Garamond"/>
                <a:ea typeface="Garamond"/>
                <a:cs typeface="Garamond"/>
                <a:sym typeface="Garamond"/>
              </a:rPr>
              <a:t>2003</a:t>
            </a:r>
            <a:endParaRPr/>
          </a:p>
        </p:txBody>
      </p:sp>
      <p:sp>
        <p:nvSpPr>
          <p:cNvPr id="1958" name="Google Shape;1958;p14"/>
          <p:cNvSpPr/>
          <p:nvPr/>
        </p:nvSpPr>
        <p:spPr>
          <a:xfrm>
            <a:off x="5431220" y="1915764"/>
            <a:ext cx="1332329" cy="70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2667"/>
              <a:buFont typeface="Garamond"/>
              <a:buNone/>
            </a:pPr>
            <a:r>
              <a:rPr b="1" i="0" lang="en-US" sz="2667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2016</a:t>
            </a:r>
            <a:endParaRPr b="1" i="0" sz="2667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9" name="Google Shape;1959;p14"/>
          <p:cNvSpPr/>
          <p:nvPr/>
        </p:nvSpPr>
        <p:spPr>
          <a:xfrm>
            <a:off x="7507126" y="1915764"/>
            <a:ext cx="1332329" cy="70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34D"/>
              </a:buClr>
              <a:buSzPts val="2667"/>
              <a:buFont typeface="Garamond"/>
              <a:buNone/>
            </a:pPr>
            <a:r>
              <a:rPr b="1" i="0" lang="en-US" sz="2667" u="none" cap="none" strike="noStrike">
                <a:solidFill>
                  <a:srgbClr val="3F434D"/>
                </a:solidFill>
                <a:latin typeface="Garamond"/>
                <a:ea typeface="Garamond"/>
                <a:cs typeface="Garamond"/>
                <a:sym typeface="Garamond"/>
              </a:rPr>
              <a:t>2019</a:t>
            </a:r>
            <a:endParaRPr b="1" i="0" sz="2667" u="none" cap="none" strike="noStrike">
              <a:solidFill>
                <a:srgbClr val="3F434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0" name="Google Shape;1960;p14"/>
          <p:cNvSpPr/>
          <p:nvPr/>
        </p:nvSpPr>
        <p:spPr>
          <a:xfrm>
            <a:off x="9603826" y="1915764"/>
            <a:ext cx="1332329" cy="70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2667"/>
              <a:buFont typeface="Garamond"/>
              <a:buNone/>
            </a:pPr>
            <a:r>
              <a:rPr b="1" i="0" lang="en-US" sz="2667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20XX</a:t>
            </a:r>
            <a:endParaRPr b="1" i="0" sz="2667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1" name="Google Shape;1961;p14"/>
          <p:cNvSpPr/>
          <p:nvPr/>
        </p:nvSpPr>
        <p:spPr>
          <a:xfrm>
            <a:off x="2981766" y="5059596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A5A5A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2" name="Google Shape;1962;p14"/>
          <p:cNvSpPr/>
          <p:nvPr/>
        </p:nvSpPr>
        <p:spPr>
          <a:xfrm>
            <a:off x="5064725" y="5059596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A5A5A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3" name="Google Shape;1963;p14"/>
          <p:cNvSpPr/>
          <p:nvPr/>
        </p:nvSpPr>
        <p:spPr>
          <a:xfrm>
            <a:off x="7160165" y="5059597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A5A5A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4" name="Google Shape;1964;p14"/>
          <p:cNvSpPr/>
          <p:nvPr/>
        </p:nvSpPr>
        <p:spPr>
          <a:xfrm>
            <a:off x="9224688" y="5059597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A5A5A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965" name="Google Shape;1965;p14"/>
          <p:cNvGrpSpPr/>
          <p:nvPr/>
        </p:nvGrpSpPr>
        <p:grpSpPr>
          <a:xfrm>
            <a:off x="5508986" y="2894211"/>
            <a:ext cx="1160205" cy="1972756"/>
            <a:chOff x="4131739" y="2170658"/>
            <a:chExt cx="870154" cy="1479567"/>
          </a:xfrm>
        </p:grpSpPr>
        <p:grpSp>
          <p:nvGrpSpPr>
            <p:cNvPr id="1966" name="Google Shape;1966;p14"/>
            <p:cNvGrpSpPr/>
            <p:nvPr/>
          </p:nvGrpSpPr>
          <p:grpSpPr>
            <a:xfrm>
              <a:off x="4131739" y="2170658"/>
              <a:ext cx="870154" cy="1479567"/>
              <a:chOff x="4131739" y="2170658"/>
              <a:chExt cx="870154" cy="1479567"/>
            </a:xfrm>
          </p:grpSpPr>
          <p:cxnSp>
            <p:nvCxnSpPr>
              <p:cNvPr id="1967" name="Google Shape;1967;p14"/>
              <p:cNvCxnSpPr/>
              <p:nvPr/>
            </p:nvCxnSpPr>
            <p:spPr>
              <a:xfrm flipH="1">
                <a:off x="4566578" y="2170658"/>
                <a:ext cx="824" cy="60941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3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68" name="Google Shape;1968;p14"/>
              <p:cNvSpPr/>
              <p:nvPr/>
            </p:nvSpPr>
            <p:spPr>
              <a:xfrm>
                <a:off x="4131739" y="2780071"/>
                <a:ext cx="870154" cy="870154"/>
              </a:xfrm>
              <a:prstGeom prst="ellipse">
                <a:avLst/>
              </a:prstGeom>
              <a:noFill/>
              <a:ln cap="flat" cmpd="sng" w="3175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969" name="Google Shape;1969;p14"/>
            <p:cNvSpPr/>
            <p:nvPr/>
          </p:nvSpPr>
          <p:spPr>
            <a:xfrm>
              <a:off x="4386826" y="3038077"/>
              <a:ext cx="359981" cy="354143"/>
            </a:xfrm>
            <a:custGeom>
              <a:rect b="b" l="l" r="r" t="t"/>
              <a:pathLst>
                <a:path extrusionOk="0" h="74" w="78">
                  <a:moveTo>
                    <a:pt x="76" y="43"/>
                  </a:moveTo>
                  <a:cubicBezTo>
                    <a:pt x="77" y="43"/>
                    <a:pt x="78" y="42"/>
                    <a:pt x="78" y="41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5"/>
                    <a:pt x="77" y="34"/>
                    <a:pt x="76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0"/>
                    <a:pt x="72" y="29"/>
                    <a:pt x="71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9"/>
                    <a:pt x="65" y="30"/>
                    <a:pt x="65" y="3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2"/>
                    <a:pt x="63" y="32"/>
                    <a:pt x="62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2"/>
                    <a:pt x="54" y="32"/>
                    <a:pt x="53" y="32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0"/>
                    <a:pt x="39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5" y="17"/>
                    <a:pt x="25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4" y="22"/>
                    <a:pt x="13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3"/>
                    <a:pt x="7" y="2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7" y="74"/>
                    <a:pt x="78" y="73"/>
                    <a:pt x="78" y="72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6"/>
                    <a:pt x="77" y="66"/>
                    <a:pt x="76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6" y="43"/>
                  </a:lnTo>
                  <a:close/>
                  <a:moveTo>
                    <a:pt x="25" y="31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1"/>
                    <a:pt x="3" y="31"/>
                    <a:pt x="3" y="31"/>
                  </a:cubicBezTo>
                  <a:lnTo>
                    <a:pt x="25" y="31"/>
                  </a:lnTo>
                  <a:close/>
                  <a:moveTo>
                    <a:pt x="27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7" y="23"/>
                  </a:lnTo>
                  <a:close/>
                  <a:moveTo>
                    <a:pt x="50" y="19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50" y="19"/>
                  </a:lnTo>
                  <a:close/>
                  <a:moveTo>
                    <a:pt x="61" y="35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61" y="35"/>
                    <a:pt x="61" y="35"/>
                    <a:pt x="61" y="35"/>
                  </a:cubicBezTo>
                  <a:close/>
                  <a:moveTo>
                    <a:pt x="75" y="37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37"/>
                    <a:pt x="52" y="37"/>
                    <a:pt x="52" y="37"/>
                  </a:cubicBezTo>
                  <a:lnTo>
                    <a:pt x="75" y="37"/>
                  </a:lnTo>
                  <a:close/>
                  <a:moveTo>
                    <a:pt x="70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0" y="32"/>
                    <a:pt x="70" y="32"/>
                  </a:cubicBezTo>
                  <a:lnTo>
                    <a:pt x="70" y="35"/>
                  </a:lnTo>
                  <a:close/>
                  <a:moveTo>
                    <a:pt x="72" y="67"/>
                  </a:moveTo>
                  <a:cubicBezTo>
                    <a:pt x="54" y="67"/>
                    <a:pt x="54" y="67"/>
                    <a:pt x="54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67"/>
                  </a:lnTo>
                  <a:close/>
                  <a:moveTo>
                    <a:pt x="48" y="67"/>
                  </a:moveTo>
                  <a:cubicBezTo>
                    <a:pt x="28" y="67"/>
                    <a:pt x="28" y="67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67"/>
                    <a:pt x="50" y="67"/>
                    <a:pt x="50" y="67"/>
                  </a:cubicBezTo>
                  <a:lnTo>
                    <a:pt x="48" y="67"/>
                  </a:lnTo>
                  <a:close/>
                  <a:moveTo>
                    <a:pt x="5" y="36"/>
                  </a:moveTo>
                  <a:cubicBezTo>
                    <a:pt x="25" y="36"/>
                    <a:pt x="25" y="36"/>
                    <a:pt x="25" y="36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5" y="36"/>
                  </a:lnTo>
                  <a:close/>
                  <a:moveTo>
                    <a:pt x="12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29"/>
                  </a:lnTo>
                  <a:close/>
                  <a:moveTo>
                    <a:pt x="3" y="69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3" y="71"/>
                    <a:pt x="3" y="71"/>
                    <a:pt x="3" y="71"/>
                  </a:cubicBezTo>
                  <a:lnTo>
                    <a:pt x="3" y="69"/>
                  </a:lnTo>
                  <a:close/>
                  <a:moveTo>
                    <a:pt x="25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25" y="71"/>
                    <a:pt x="25" y="71"/>
                    <a:pt x="25" y="71"/>
                  </a:cubicBezTo>
                  <a:lnTo>
                    <a:pt x="25" y="69"/>
                  </a:lnTo>
                  <a:close/>
                  <a:moveTo>
                    <a:pt x="55" y="69"/>
                  </a:moveTo>
                  <a:cubicBezTo>
                    <a:pt x="73" y="69"/>
                    <a:pt x="73" y="69"/>
                    <a:pt x="73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55" y="71"/>
                    <a:pt x="55" y="71"/>
                    <a:pt x="55" y="71"/>
                  </a:cubicBezTo>
                  <a:lnTo>
                    <a:pt x="55" y="69"/>
                  </a:lnTo>
                  <a:close/>
                  <a:moveTo>
                    <a:pt x="32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2" y="32"/>
                  </a:lnTo>
                  <a:close/>
                  <a:moveTo>
                    <a:pt x="42" y="32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2" y="38"/>
                    <a:pt x="42" y="38"/>
                    <a:pt x="42" y="38"/>
                  </a:cubicBezTo>
                  <a:lnTo>
                    <a:pt x="42" y="32"/>
                  </a:lnTo>
                  <a:close/>
                  <a:moveTo>
                    <a:pt x="32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32" y="43"/>
                  </a:lnTo>
                  <a:close/>
                  <a:moveTo>
                    <a:pt x="42" y="43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2" y="49"/>
                    <a:pt x="42" y="49"/>
                    <a:pt x="42" y="49"/>
                  </a:cubicBezTo>
                  <a:lnTo>
                    <a:pt x="42" y="43"/>
                  </a:lnTo>
                  <a:close/>
                  <a:moveTo>
                    <a:pt x="32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2" y="59"/>
                    <a:pt x="32" y="59"/>
                    <a:pt x="32" y="59"/>
                  </a:cubicBezTo>
                  <a:lnTo>
                    <a:pt x="32" y="53"/>
                  </a:lnTo>
                  <a:close/>
                  <a:moveTo>
                    <a:pt x="42" y="53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2" y="59"/>
                    <a:pt x="42" y="59"/>
                    <a:pt x="42" y="59"/>
                  </a:cubicBezTo>
                  <a:lnTo>
                    <a:pt x="42" y="53"/>
                  </a:lnTo>
                  <a:close/>
                  <a:moveTo>
                    <a:pt x="60" y="52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60" y="46"/>
                    <a:pt x="60" y="46"/>
                    <a:pt x="60" y="46"/>
                  </a:cubicBezTo>
                  <a:lnTo>
                    <a:pt x="60" y="52"/>
                  </a:lnTo>
                  <a:close/>
                  <a:moveTo>
                    <a:pt x="68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8" y="46"/>
                    <a:pt x="68" y="46"/>
                    <a:pt x="68" y="46"/>
                  </a:cubicBezTo>
                  <a:lnTo>
                    <a:pt x="68" y="52"/>
                  </a:lnTo>
                  <a:close/>
                  <a:moveTo>
                    <a:pt x="60" y="62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62"/>
                  </a:lnTo>
                  <a:close/>
                  <a:moveTo>
                    <a:pt x="68" y="62"/>
                  </a:moveTo>
                  <a:cubicBezTo>
                    <a:pt x="64" y="62"/>
                    <a:pt x="64" y="62"/>
                    <a:pt x="64" y="62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8" y="56"/>
                    <a:pt x="68" y="56"/>
                    <a:pt x="68" y="56"/>
                  </a:cubicBezTo>
                  <a:lnTo>
                    <a:pt x="68" y="62"/>
                  </a:lnTo>
                  <a:close/>
                  <a:moveTo>
                    <a:pt x="11" y="46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1" y="52"/>
                    <a:pt x="11" y="52"/>
                    <a:pt x="11" y="52"/>
                  </a:cubicBezTo>
                  <a:lnTo>
                    <a:pt x="11" y="46"/>
                  </a:lnTo>
                  <a:close/>
                  <a:moveTo>
                    <a:pt x="20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46"/>
                  </a:lnTo>
                  <a:close/>
                  <a:moveTo>
                    <a:pt x="11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11" y="62"/>
                    <a:pt x="11" y="62"/>
                  </a:cubicBezTo>
                  <a:lnTo>
                    <a:pt x="11" y="56"/>
                  </a:lnTo>
                  <a:close/>
                  <a:moveTo>
                    <a:pt x="20" y="56"/>
                  </a:moveTo>
                  <a:cubicBezTo>
                    <a:pt x="24" y="56"/>
                    <a:pt x="24" y="56"/>
                    <a:pt x="24" y="56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0" y="62"/>
                    <a:pt x="20" y="62"/>
                    <a:pt x="20" y="62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70" name="Google Shape;1970;p14"/>
          <p:cNvGrpSpPr/>
          <p:nvPr/>
        </p:nvGrpSpPr>
        <p:grpSpPr>
          <a:xfrm>
            <a:off x="3406998" y="2894211"/>
            <a:ext cx="1160205" cy="1972756"/>
            <a:chOff x="2555248" y="2170658"/>
            <a:chExt cx="870154" cy="1479567"/>
          </a:xfrm>
        </p:grpSpPr>
        <p:grpSp>
          <p:nvGrpSpPr>
            <p:cNvPr id="1971" name="Google Shape;1971;p14"/>
            <p:cNvGrpSpPr/>
            <p:nvPr/>
          </p:nvGrpSpPr>
          <p:grpSpPr>
            <a:xfrm>
              <a:off x="2555248" y="2170658"/>
              <a:ext cx="870154" cy="1479567"/>
              <a:chOff x="2555248" y="2170658"/>
              <a:chExt cx="870154" cy="1479567"/>
            </a:xfrm>
          </p:grpSpPr>
          <p:cxnSp>
            <p:nvCxnSpPr>
              <p:cNvPr id="1972" name="Google Shape;1972;p14"/>
              <p:cNvCxnSpPr/>
              <p:nvPr/>
            </p:nvCxnSpPr>
            <p:spPr>
              <a:xfrm flipH="1">
                <a:off x="2990325" y="2170658"/>
                <a:ext cx="824" cy="60941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2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73" name="Google Shape;1973;p14"/>
              <p:cNvSpPr/>
              <p:nvPr/>
            </p:nvSpPr>
            <p:spPr>
              <a:xfrm>
                <a:off x="2555248" y="2780071"/>
                <a:ext cx="870154" cy="870154"/>
              </a:xfrm>
              <a:prstGeom prst="ellipse">
                <a:avLst/>
              </a:prstGeom>
              <a:noFill/>
              <a:ln cap="flat" cmpd="sng" w="3175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974" name="Google Shape;1974;p14"/>
            <p:cNvSpPr/>
            <p:nvPr/>
          </p:nvSpPr>
          <p:spPr>
            <a:xfrm>
              <a:off x="2817442" y="3051006"/>
              <a:ext cx="345766" cy="328284"/>
            </a:xfrm>
            <a:custGeom>
              <a:rect b="b" l="l" r="r" t="t"/>
              <a:pathLst>
                <a:path extrusionOk="0" h="69" w="75">
                  <a:moveTo>
                    <a:pt x="16" y="52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7"/>
                    <a:pt x="15" y="46"/>
                    <a:pt x="16" y="46"/>
                  </a:cubicBezTo>
                  <a:cubicBezTo>
                    <a:pt x="16" y="46"/>
                    <a:pt x="17" y="46"/>
                    <a:pt x="17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1" y="50"/>
                    <a:pt x="20" y="51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3"/>
                    <a:pt x="15" y="53"/>
                    <a:pt x="16" y="52"/>
                  </a:cubicBezTo>
                  <a:close/>
                  <a:moveTo>
                    <a:pt x="13" y="54"/>
                  </a:moveTo>
                  <a:cubicBezTo>
                    <a:pt x="13" y="54"/>
                    <a:pt x="13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3"/>
                    <a:pt x="15" y="53"/>
                    <a:pt x="14" y="52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7"/>
                    <a:pt x="15" y="46"/>
                    <a:pt x="14" y="46"/>
                  </a:cubicBezTo>
                  <a:cubicBezTo>
                    <a:pt x="14" y="46"/>
                    <a:pt x="13" y="46"/>
                    <a:pt x="13" y="46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50"/>
                    <a:pt x="9" y="50"/>
                    <a:pt x="10" y="51"/>
                  </a:cubicBezTo>
                  <a:lnTo>
                    <a:pt x="13" y="54"/>
                  </a:lnTo>
                  <a:close/>
                  <a:moveTo>
                    <a:pt x="64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5" y="22"/>
                    <a:pt x="65" y="22"/>
                  </a:cubicBezTo>
                  <a:cubicBezTo>
                    <a:pt x="66" y="22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26"/>
                    <a:pt x="73" y="26"/>
                    <a:pt x="72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6" y="28"/>
                    <a:pt x="65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3" y="27"/>
                    <a:pt x="5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8"/>
                    <a:pt x="41" y="30"/>
                    <a:pt x="39" y="30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1" y="59"/>
                    <a:pt x="43" y="61"/>
                    <a:pt x="43" y="63"/>
                  </a:cubicBezTo>
                  <a:cubicBezTo>
                    <a:pt x="43" y="67"/>
                    <a:pt x="40" y="69"/>
                    <a:pt x="37" y="69"/>
                  </a:cubicBezTo>
                  <a:cubicBezTo>
                    <a:pt x="35" y="69"/>
                    <a:pt x="33" y="67"/>
                    <a:pt x="3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6"/>
                    <a:pt x="21" y="66"/>
                    <a:pt x="21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1" y="64"/>
                    <a:pt x="1" y="63"/>
                  </a:cubicBezTo>
                  <a:cubicBezTo>
                    <a:pt x="1" y="63"/>
                    <a:pt x="2" y="62"/>
                    <a:pt x="2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1"/>
                    <a:pt x="9" y="60"/>
                    <a:pt x="9" y="60"/>
                  </a:cubicBezTo>
                  <a:cubicBezTo>
                    <a:pt x="9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8"/>
                    <a:pt x="30" y="40"/>
                    <a:pt x="30" y="4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8"/>
                    <a:pt x="28" y="60"/>
                    <a:pt x="26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1" y="60"/>
                    <a:pt x="21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0"/>
                    <a:pt x="34" y="59"/>
                    <a:pt x="36" y="58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0"/>
                    <a:pt x="32" y="28"/>
                    <a:pt x="32" y="25"/>
                  </a:cubicBezTo>
                  <a:cubicBezTo>
                    <a:pt x="32" y="22"/>
                    <a:pt x="34" y="19"/>
                    <a:pt x="37" y="19"/>
                  </a:cubicBezTo>
                  <a:cubicBezTo>
                    <a:pt x="40" y="19"/>
                    <a:pt x="42" y="21"/>
                    <a:pt x="4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2"/>
                    <a:pt x="54" y="22"/>
                  </a:cubicBezTo>
                  <a:cubicBezTo>
                    <a:pt x="54" y="22"/>
                    <a:pt x="56" y="22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1"/>
                    <a:pt x="44" y="19"/>
                    <a:pt x="44" y="17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6" y="0"/>
                    <a:pt x="4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4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9"/>
                    <a:pt x="73" y="21"/>
                    <a:pt x="71" y="21"/>
                  </a:cubicBezTo>
                  <a:lnTo>
                    <a:pt x="64" y="21"/>
                  </a:lnTo>
                  <a:close/>
                  <a:moveTo>
                    <a:pt x="71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7" y="3"/>
                    <a:pt x="47" y="4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8"/>
                    <a:pt x="48" y="18"/>
                    <a:pt x="49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2" y="18"/>
                    <a:pt x="72" y="17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1" y="3"/>
                    <a:pt x="71" y="3"/>
                  </a:cubicBezTo>
                  <a:close/>
                  <a:moveTo>
                    <a:pt x="3" y="56"/>
                  </a:moveTo>
                  <a:cubicBezTo>
                    <a:pt x="3" y="56"/>
                    <a:pt x="3" y="57"/>
                    <a:pt x="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7" y="57"/>
                    <a:pt x="27" y="56"/>
                    <a:pt x="27" y="5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2"/>
                    <a:pt x="3" y="42"/>
                  </a:cubicBezTo>
                  <a:lnTo>
                    <a:pt x="3" y="56"/>
                  </a:lnTo>
                  <a:close/>
                  <a:moveTo>
                    <a:pt x="37" y="61"/>
                  </a:moveTo>
                  <a:cubicBezTo>
                    <a:pt x="36" y="61"/>
                    <a:pt x="35" y="62"/>
                    <a:pt x="35" y="63"/>
                  </a:cubicBezTo>
                  <a:cubicBezTo>
                    <a:pt x="35" y="65"/>
                    <a:pt x="36" y="66"/>
                    <a:pt x="37" y="66"/>
                  </a:cubicBezTo>
                  <a:cubicBezTo>
                    <a:pt x="39" y="66"/>
                    <a:pt x="40" y="65"/>
                    <a:pt x="40" y="63"/>
                  </a:cubicBezTo>
                  <a:cubicBezTo>
                    <a:pt x="40" y="62"/>
                    <a:pt x="39" y="61"/>
                    <a:pt x="37" y="61"/>
                  </a:cubicBezTo>
                  <a:close/>
                  <a:moveTo>
                    <a:pt x="40" y="25"/>
                  </a:moveTo>
                  <a:cubicBezTo>
                    <a:pt x="40" y="24"/>
                    <a:pt x="39" y="22"/>
                    <a:pt x="37" y="22"/>
                  </a:cubicBezTo>
                  <a:cubicBezTo>
                    <a:pt x="36" y="22"/>
                    <a:pt x="35" y="24"/>
                    <a:pt x="35" y="25"/>
                  </a:cubicBezTo>
                  <a:cubicBezTo>
                    <a:pt x="35" y="26"/>
                    <a:pt x="36" y="28"/>
                    <a:pt x="37" y="28"/>
                  </a:cubicBezTo>
                  <a:cubicBezTo>
                    <a:pt x="39" y="28"/>
                    <a:pt x="40" y="26"/>
                    <a:pt x="40" y="25"/>
                  </a:cubicBezTo>
                  <a:close/>
                  <a:moveTo>
                    <a:pt x="62" y="8"/>
                  </a:moveTo>
                  <a:cubicBezTo>
                    <a:pt x="61" y="7"/>
                    <a:pt x="61" y="7"/>
                    <a:pt x="60" y="8"/>
                  </a:cubicBezTo>
                  <a:cubicBezTo>
                    <a:pt x="60" y="8"/>
                    <a:pt x="60" y="9"/>
                    <a:pt x="60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5"/>
                    <a:pt x="6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2" y="15"/>
                    <a:pt x="62" y="15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2" y="8"/>
                  </a:lnTo>
                  <a:close/>
                  <a:moveTo>
                    <a:pt x="59" y="8"/>
                  </a:moveTo>
                  <a:cubicBezTo>
                    <a:pt x="58" y="7"/>
                    <a:pt x="58" y="7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2"/>
                    <a:pt x="54" y="12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ubicBezTo>
                    <a:pt x="59" y="15"/>
                    <a:pt x="59" y="14"/>
                    <a:pt x="59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8"/>
                    <a:pt x="59" y="8"/>
                  </a:cubicBezTo>
                  <a:close/>
                  <a:moveTo>
                    <a:pt x="14" y="28"/>
                  </a:moveTo>
                  <a:cubicBezTo>
                    <a:pt x="14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9"/>
                    <a:pt x="31" y="8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0" y="19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lnTo>
                    <a:pt x="14" y="28"/>
                  </a:lnTo>
                  <a:close/>
                  <a:moveTo>
                    <a:pt x="62" y="34"/>
                  </a:moveTo>
                  <a:cubicBezTo>
                    <a:pt x="61" y="33"/>
                    <a:pt x="60" y="33"/>
                    <a:pt x="59" y="34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1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4" y="52"/>
                    <a:pt x="44" y="53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1" y="54"/>
                    <a:pt x="62" y="54"/>
                    <a:pt x="62" y="53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2"/>
                    <a:pt x="65" y="42"/>
                    <a:pt x="66" y="42"/>
                  </a:cubicBezTo>
                  <a:cubicBezTo>
                    <a:pt x="66" y="41"/>
                    <a:pt x="66" y="40"/>
                    <a:pt x="65" y="40"/>
                  </a:cubicBezTo>
                  <a:lnTo>
                    <a:pt x="62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75" name="Google Shape;1975;p14"/>
          <p:cNvGrpSpPr/>
          <p:nvPr/>
        </p:nvGrpSpPr>
        <p:grpSpPr>
          <a:xfrm>
            <a:off x="1345607" y="2894211"/>
            <a:ext cx="1160205" cy="1972756"/>
            <a:chOff x="1009205" y="2170658"/>
            <a:chExt cx="870154" cy="1479567"/>
          </a:xfrm>
        </p:grpSpPr>
        <p:grpSp>
          <p:nvGrpSpPr>
            <p:cNvPr id="1976" name="Google Shape;1976;p14"/>
            <p:cNvGrpSpPr/>
            <p:nvPr/>
          </p:nvGrpSpPr>
          <p:grpSpPr>
            <a:xfrm>
              <a:off x="1009205" y="2170658"/>
              <a:ext cx="870154" cy="1479567"/>
              <a:chOff x="1009205" y="2170658"/>
              <a:chExt cx="870154" cy="1479567"/>
            </a:xfrm>
          </p:grpSpPr>
          <p:cxnSp>
            <p:nvCxnSpPr>
              <p:cNvPr id="1977" name="Google Shape;1977;p14"/>
              <p:cNvCxnSpPr>
                <a:stCxn id="1942" idx="4"/>
              </p:cNvCxnSpPr>
              <p:nvPr/>
            </p:nvCxnSpPr>
            <p:spPr>
              <a:xfrm flipH="1">
                <a:off x="1441018" y="2170658"/>
                <a:ext cx="900" cy="6093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78" name="Google Shape;1978;p14"/>
              <p:cNvSpPr/>
              <p:nvPr/>
            </p:nvSpPr>
            <p:spPr>
              <a:xfrm>
                <a:off x="1009205" y="2780071"/>
                <a:ext cx="870154" cy="870154"/>
              </a:xfrm>
              <a:prstGeom prst="ellipse">
                <a:avLst/>
              </a:prstGeom>
              <a:noFill/>
              <a:ln cap="flat" cmpd="sng" w="3175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979" name="Google Shape;1979;p14"/>
            <p:cNvSpPr/>
            <p:nvPr/>
          </p:nvSpPr>
          <p:spPr>
            <a:xfrm>
              <a:off x="1281869" y="3053713"/>
              <a:ext cx="324827" cy="322870"/>
            </a:xfrm>
            <a:custGeom>
              <a:rect b="b" l="l" r="r" t="t"/>
              <a:pathLst>
                <a:path extrusionOk="0" h="67" w="70">
                  <a:moveTo>
                    <a:pt x="41" y="18"/>
                  </a:moveTo>
                  <a:cubicBezTo>
                    <a:pt x="40" y="19"/>
                    <a:pt x="39" y="21"/>
                    <a:pt x="39" y="22"/>
                  </a:cubicBezTo>
                  <a:cubicBezTo>
                    <a:pt x="39" y="24"/>
                    <a:pt x="40" y="25"/>
                    <a:pt x="41" y="26"/>
                  </a:cubicBezTo>
                  <a:cubicBezTo>
                    <a:pt x="42" y="27"/>
                    <a:pt x="43" y="28"/>
                    <a:pt x="45" y="28"/>
                  </a:cubicBezTo>
                  <a:cubicBezTo>
                    <a:pt x="46" y="28"/>
                    <a:pt x="47" y="27"/>
                    <a:pt x="48" y="26"/>
                  </a:cubicBezTo>
                  <a:cubicBezTo>
                    <a:pt x="50" y="24"/>
                    <a:pt x="50" y="21"/>
                    <a:pt x="48" y="18"/>
                  </a:cubicBezTo>
                  <a:cubicBezTo>
                    <a:pt x="46" y="16"/>
                    <a:pt x="43" y="16"/>
                    <a:pt x="41" y="18"/>
                  </a:cubicBezTo>
                  <a:close/>
                  <a:moveTo>
                    <a:pt x="46" y="24"/>
                  </a:moveTo>
                  <a:cubicBezTo>
                    <a:pt x="45" y="25"/>
                    <a:pt x="44" y="25"/>
                    <a:pt x="43" y="24"/>
                  </a:cubicBezTo>
                  <a:cubicBezTo>
                    <a:pt x="42" y="23"/>
                    <a:pt x="42" y="23"/>
                    <a:pt x="42" y="22"/>
                  </a:cubicBezTo>
                  <a:cubicBezTo>
                    <a:pt x="42" y="22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0"/>
                    <a:pt x="46" y="20"/>
                    <a:pt x="46" y="21"/>
                  </a:cubicBezTo>
                  <a:cubicBezTo>
                    <a:pt x="47" y="22"/>
                    <a:pt x="47" y="23"/>
                    <a:pt x="46" y="24"/>
                  </a:cubicBezTo>
                  <a:close/>
                  <a:moveTo>
                    <a:pt x="67" y="1"/>
                  </a:move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3" y="0"/>
                    <a:pt x="60" y="0"/>
                  </a:cubicBezTo>
                  <a:cubicBezTo>
                    <a:pt x="54" y="0"/>
                    <a:pt x="43" y="1"/>
                    <a:pt x="35" y="9"/>
                  </a:cubicBezTo>
                  <a:cubicBezTo>
                    <a:pt x="28" y="15"/>
                    <a:pt x="24" y="21"/>
                    <a:pt x="21" y="27"/>
                  </a:cubicBezTo>
                  <a:cubicBezTo>
                    <a:pt x="19" y="27"/>
                    <a:pt x="14" y="28"/>
                    <a:pt x="12" y="28"/>
                  </a:cubicBezTo>
                  <a:cubicBezTo>
                    <a:pt x="10" y="28"/>
                    <a:pt x="8" y="29"/>
                    <a:pt x="7" y="3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1" y="40"/>
                    <a:pt x="1" y="40"/>
                  </a:cubicBezTo>
                  <a:cubicBezTo>
                    <a:pt x="1" y="40"/>
                    <a:pt x="7" y="40"/>
                    <a:pt x="9" y="40"/>
                  </a:cubicBezTo>
                  <a:cubicBezTo>
                    <a:pt x="11" y="40"/>
                    <a:pt x="15" y="42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1"/>
                    <a:pt x="24" y="51"/>
                  </a:cubicBezTo>
                  <a:cubicBezTo>
                    <a:pt x="25" y="52"/>
                    <a:pt x="26" y="56"/>
                    <a:pt x="27" y="58"/>
                  </a:cubicBezTo>
                  <a:cubicBezTo>
                    <a:pt x="27" y="60"/>
                    <a:pt x="27" y="65"/>
                    <a:pt x="27" y="65"/>
                  </a:cubicBezTo>
                  <a:cubicBezTo>
                    <a:pt x="27" y="66"/>
                    <a:pt x="27" y="66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29" y="67"/>
                    <a:pt x="30" y="6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58"/>
                    <a:pt x="39" y="57"/>
                    <a:pt x="39" y="54"/>
                  </a:cubicBezTo>
                  <a:cubicBezTo>
                    <a:pt x="39" y="53"/>
                    <a:pt x="40" y="48"/>
                    <a:pt x="40" y="46"/>
                  </a:cubicBezTo>
                  <a:cubicBezTo>
                    <a:pt x="45" y="43"/>
                    <a:pt x="51" y="38"/>
                    <a:pt x="58" y="32"/>
                  </a:cubicBezTo>
                  <a:cubicBezTo>
                    <a:pt x="70" y="20"/>
                    <a:pt x="67" y="2"/>
                    <a:pt x="67" y="1"/>
                  </a:cubicBezTo>
                  <a:close/>
                  <a:moveTo>
                    <a:pt x="5" y="37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10" y="32"/>
                    <a:pt x="11" y="31"/>
                    <a:pt x="13" y="31"/>
                  </a:cubicBezTo>
                  <a:cubicBezTo>
                    <a:pt x="14" y="31"/>
                    <a:pt x="17" y="30"/>
                    <a:pt x="19" y="30"/>
                  </a:cubicBezTo>
                  <a:cubicBezTo>
                    <a:pt x="17" y="34"/>
                    <a:pt x="16" y="38"/>
                    <a:pt x="16" y="39"/>
                  </a:cubicBezTo>
                  <a:cubicBezTo>
                    <a:pt x="14" y="39"/>
                    <a:pt x="11" y="37"/>
                    <a:pt x="10" y="37"/>
                  </a:cubicBezTo>
                  <a:cubicBezTo>
                    <a:pt x="9" y="37"/>
                    <a:pt x="7" y="37"/>
                    <a:pt x="5" y="37"/>
                  </a:cubicBezTo>
                  <a:close/>
                  <a:moveTo>
                    <a:pt x="36" y="54"/>
                  </a:moveTo>
                  <a:cubicBezTo>
                    <a:pt x="36" y="56"/>
                    <a:pt x="35" y="56"/>
                    <a:pt x="34" y="5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0"/>
                    <a:pt x="30" y="58"/>
                    <a:pt x="30" y="57"/>
                  </a:cubicBezTo>
                  <a:cubicBezTo>
                    <a:pt x="29" y="55"/>
                    <a:pt x="28" y="53"/>
                    <a:pt x="27" y="51"/>
                  </a:cubicBezTo>
                  <a:cubicBezTo>
                    <a:pt x="29" y="51"/>
                    <a:pt x="32" y="50"/>
                    <a:pt x="37" y="47"/>
                  </a:cubicBezTo>
                  <a:cubicBezTo>
                    <a:pt x="37" y="50"/>
                    <a:pt x="36" y="53"/>
                    <a:pt x="36" y="54"/>
                  </a:cubicBezTo>
                  <a:close/>
                  <a:moveTo>
                    <a:pt x="33" y="46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3" y="29"/>
                    <a:pt x="28" y="20"/>
                    <a:pt x="37" y="11"/>
                  </a:cubicBezTo>
                  <a:cubicBezTo>
                    <a:pt x="40" y="8"/>
                    <a:pt x="43" y="6"/>
                    <a:pt x="47" y="5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3"/>
                    <a:pt x="59" y="27"/>
                    <a:pt x="56" y="30"/>
                  </a:cubicBezTo>
                  <a:cubicBezTo>
                    <a:pt x="47" y="39"/>
                    <a:pt x="38" y="44"/>
                    <a:pt x="33" y="46"/>
                  </a:cubicBezTo>
                  <a:close/>
                  <a:moveTo>
                    <a:pt x="21" y="54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5" y="64"/>
                    <a:pt x="11" y="65"/>
                    <a:pt x="8" y="65"/>
                  </a:cubicBezTo>
                  <a:cubicBezTo>
                    <a:pt x="6" y="65"/>
                    <a:pt x="4" y="64"/>
                    <a:pt x="4" y="64"/>
                  </a:cubicBezTo>
                  <a:cubicBezTo>
                    <a:pt x="3" y="64"/>
                    <a:pt x="3" y="64"/>
                    <a:pt x="2" y="63"/>
                  </a:cubicBezTo>
                  <a:cubicBezTo>
                    <a:pt x="2" y="62"/>
                    <a:pt x="1" y="53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4" y="46"/>
                    <a:pt x="14" y="47"/>
                  </a:cubicBezTo>
                  <a:cubicBezTo>
                    <a:pt x="15" y="48"/>
                    <a:pt x="14" y="49"/>
                    <a:pt x="14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4"/>
                    <a:pt x="5" y="58"/>
                    <a:pt x="5" y="62"/>
                  </a:cubicBezTo>
                  <a:cubicBezTo>
                    <a:pt x="8" y="62"/>
                    <a:pt x="13" y="62"/>
                    <a:pt x="14" y="6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2"/>
                    <a:pt x="19" y="52"/>
                    <a:pt x="20" y="52"/>
                  </a:cubicBezTo>
                  <a:cubicBezTo>
                    <a:pt x="21" y="53"/>
                    <a:pt x="21" y="54"/>
                    <a:pt x="21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80" name="Google Shape;1980;p14"/>
          <p:cNvGrpSpPr/>
          <p:nvPr/>
        </p:nvGrpSpPr>
        <p:grpSpPr>
          <a:xfrm>
            <a:off x="7603716" y="2894211"/>
            <a:ext cx="1160205" cy="1972756"/>
            <a:chOff x="5702787" y="2170658"/>
            <a:chExt cx="870154" cy="1479567"/>
          </a:xfrm>
        </p:grpSpPr>
        <p:grpSp>
          <p:nvGrpSpPr>
            <p:cNvPr id="1981" name="Google Shape;1981;p14"/>
            <p:cNvGrpSpPr/>
            <p:nvPr/>
          </p:nvGrpSpPr>
          <p:grpSpPr>
            <a:xfrm>
              <a:off x="5702787" y="2170658"/>
              <a:ext cx="870154" cy="1479567"/>
              <a:chOff x="5702787" y="2170658"/>
              <a:chExt cx="870154" cy="1479567"/>
            </a:xfrm>
          </p:grpSpPr>
          <p:cxnSp>
            <p:nvCxnSpPr>
              <p:cNvPr id="1982" name="Google Shape;1982;p14"/>
              <p:cNvCxnSpPr/>
              <p:nvPr/>
            </p:nvCxnSpPr>
            <p:spPr>
              <a:xfrm flipH="1">
                <a:off x="6131207" y="2170658"/>
                <a:ext cx="824" cy="60941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4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83" name="Google Shape;1983;p14"/>
              <p:cNvSpPr/>
              <p:nvPr/>
            </p:nvSpPr>
            <p:spPr>
              <a:xfrm>
                <a:off x="5702787" y="2780071"/>
                <a:ext cx="870154" cy="870154"/>
              </a:xfrm>
              <a:prstGeom prst="ellipse">
                <a:avLst/>
              </a:prstGeom>
              <a:noFill/>
              <a:ln cap="flat" cmpd="sng" w="3175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984" name="Google Shape;1984;p14"/>
            <p:cNvSpPr/>
            <p:nvPr/>
          </p:nvSpPr>
          <p:spPr>
            <a:xfrm>
              <a:off x="5964688" y="3044908"/>
              <a:ext cx="346352" cy="340480"/>
            </a:xfrm>
            <a:custGeom>
              <a:rect b="b" l="l" r="r" t="t"/>
              <a:pathLst>
                <a:path extrusionOk="0" h="71" w="75">
                  <a:moveTo>
                    <a:pt x="38" y="1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5" y="17"/>
                    <a:pt x="65" y="18"/>
                  </a:cubicBezTo>
                  <a:cubicBezTo>
                    <a:pt x="65" y="18"/>
                    <a:pt x="64" y="19"/>
                    <a:pt x="64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7"/>
                    <a:pt x="37" y="17"/>
                    <a:pt x="38" y="17"/>
                  </a:cubicBezTo>
                  <a:close/>
                  <a:moveTo>
                    <a:pt x="71" y="66"/>
                  </a:moveTo>
                  <a:cubicBezTo>
                    <a:pt x="71" y="67"/>
                    <a:pt x="71" y="67"/>
                    <a:pt x="71" y="67"/>
                  </a:cubicBezTo>
                  <a:cubicBezTo>
                    <a:pt x="70" y="68"/>
                    <a:pt x="70" y="68"/>
                    <a:pt x="70" y="67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2" y="70"/>
                    <a:pt x="62" y="7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0" y="68"/>
                    <a:pt x="40" y="67"/>
                  </a:cubicBezTo>
                  <a:cubicBezTo>
                    <a:pt x="40" y="67"/>
                    <a:pt x="40" y="67"/>
                    <a:pt x="40" y="66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7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1"/>
                    <a:pt x="64" y="32"/>
                    <a:pt x="64" y="3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6"/>
                    <a:pt x="68" y="36"/>
                    <a:pt x="68" y="37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9" y="42"/>
                    <a:pt x="69" y="43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8"/>
                    <a:pt x="68" y="48"/>
                    <a:pt x="67" y="49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1"/>
                    <a:pt x="65" y="51"/>
                    <a:pt x="65" y="51"/>
                  </a:cubicBezTo>
                  <a:lnTo>
                    <a:pt x="71" y="66"/>
                  </a:lnTo>
                  <a:close/>
                  <a:moveTo>
                    <a:pt x="53" y="55"/>
                  </a:moveTo>
                  <a:cubicBezTo>
                    <a:pt x="53" y="56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48" y="66"/>
                    <a:pt x="48" y="66"/>
                    <a:pt x="48" y="66"/>
                  </a:cubicBezTo>
                  <a:lnTo>
                    <a:pt x="53" y="55"/>
                  </a:lnTo>
                  <a:close/>
                  <a:moveTo>
                    <a:pt x="55" y="47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9"/>
                    <a:pt x="59" y="49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7"/>
                    <a:pt x="55" y="37"/>
                  </a:cubicBezTo>
                  <a:cubicBezTo>
                    <a:pt x="55" y="37"/>
                    <a:pt x="55" y="37"/>
                    <a:pt x="55" y="3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2" y="48"/>
                    <a:pt x="52" y="48"/>
                  </a:cubicBezTo>
                  <a:cubicBezTo>
                    <a:pt x="52" y="48"/>
                    <a:pt x="52" y="49"/>
                    <a:pt x="52" y="49"/>
                  </a:cubicBezTo>
                  <a:cubicBezTo>
                    <a:pt x="52" y="49"/>
                    <a:pt x="52" y="48"/>
                    <a:pt x="53" y="48"/>
                  </a:cubicBezTo>
                  <a:lnTo>
                    <a:pt x="55" y="47"/>
                  </a:lnTo>
                  <a:close/>
                  <a:moveTo>
                    <a:pt x="68" y="64"/>
                  </a:move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8" y="55"/>
                  </a:cubicBezTo>
                  <a:cubicBezTo>
                    <a:pt x="58" y="55"/>
                    <a:pt x="58" y="56"/>
                    <a:pt x="58" y="56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4" y="62"/>
                  </a:cubicBezTo>
                  <a:cubicBezTo>
                    <a:pt x="64" y="62"/>
                    <a:pt x="64" y="62"/>
                    <a:pt x="65" y="62"/>
                  </a:cubicBezTo>
                  <a:lnTo>
                    <a:pt x="68" y="64"/>
                  </a:lnTo>
                  <a:close/>
                  <a:moveTo>
                    <a:pt x="38" y="25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5" y="25"/>
                    <a:pt x="65" y="24"/>
                  </a:cubicBezTo>
                  <a:cubicBezTo>
                    <a:pt x="65" y="24"/>
                    <a:pt x="64" y="23"/>
                    <a:pt x="64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7" y="25"/>
                    <a:pt x="38" y="25"/>
                  </a:cubicBezTo>
                  <a:close/>
                  <a:moveTo>
                    <a:pt x="29" y="23"/>
                  </a:moveTo>
                  <a:cubicBezTo>
                    <a:pt x="29" y="23"/>
                    <a:pt x="25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3" y="7"/>
                    <a:pt x="20" y="7"/>
                  </a:cubicBezTo>
                  <a:cubicBezTo>
                    <a:pt x="19" y="7"/>
                    <a:pt x="18" y="8"/>
                    <a:pt x="18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5" y="12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7"/>
                    <a:pt x="18" y="19"/>
                    <a:pt x="18" y="19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1" y="23"/>
                    <a:pt x="11" y="23"/>
                  </a:cubicBezTo>
                  <a:cubicBezTo>
                    <a:pt x="10" y="23"/>
                    <a:pt x="8" y="30"/>
                    <a:pt x="8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3"/>
                    <a:pt x="29" y="23"/>
                  </a:cubicBezTo>
                  <a:close/>
                  <a:moveTo>
                    <a:pt x="13" y="35"/>
                  </a:moveTo>
                  <a:cubicBezTo>
                    <a:pt x="12" y="35"/>
                    <a:pt x="11" y="35"/>
                    <a:pt x="11" y="36"/>
                  </a:cubicBezTo>
                  <a:cubicBezTo>
                    <a:pt x="11" y="37"/>
                    <a:pt x="12" y="38"/>
                    <a:pt x="13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9" y="37"/>
                    <a:pt x="29" y="36"/>
                  </a:cubicBezTo>
                  <a:cubicBezTo>
                    <a:pt x="29" y="35"/>
                    <a:pt x="28" y="35"/>
                    <a:pt x="27" y="35"/>
                  </a:cubicBezTo>
                  <a:lnTo>
                    <a:pt x="13" y="35"/>
                  </a:lnTo>
                  <a:close/>
                  <a:moveTo>
                    <a:pt x="64" y="12"/>
                  </a:moveTo>
                  <a:cubicBezTo>
                    <a:pt x="64" y="12"/>
                    <a:pt x="65" y="12"/>
                    <a:pt x="65" y="11"/>
                  </a:cubicBezTo>
                  <a:cubicBezTo>
                    <a:pt x="65" y="11"/>
                    <a:pt x="64" y="10"/>
                    <a:pt x="6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2"/>
                    <a:pt x="44" y="12"/>
                    <a:pt x="45" y="12"/>
                  </a:cubicBezTo>
                  <a:lnTo>
                    <a:pt x="64" y="12"/>
                  </a:lnTo>
                  <a:close/>
                  <a:moveTo>
                    <a:pt x="6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6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3" y="54"/>
                    <a:pt x="3" y="5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3"/>
                    <a:pt x="72" y="4"/>
                    <a:pt x="72" y="6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1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3" y="58"/>
                    <a:pt x="75" y="55"/>
                    <a:pt x="75" y="53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85" name="Google Shape;1985;p14"/>
          <p:cNvGrpSpPr/>
          <p:nvPr/>
        </p:nvGrpSpPr>
        <p:grpSpPr>
          <a:xfrm>
            <a:off x="9694252" y="2894211"/>
            <a:ext cx="1160205" cy="1972756"/>
            <a:chOff x="7270689" y="2170658"/>
            <a:chExt cx="870154" cy="1479567"/>
          </a:xfrm>
        </p:grpSpPr>
        <p:grpSp>
          <p:nvGrpSpPr>
            <p:cNvPr id="1986" name="Google Shape;1986;p14"/>
            <p:cNvGrpSpPr/>
            <p:nvPr/>
          </p:nvGrpSpPr>
          <p:grpSpPr>
            <a:xfrm>
              <a:off x="7270689" y="2170658"/>
              <a:ext cx="870154" cy="1479567"/>
              <a:chOff x="7270689" y="2170658"/>
              <a:chExt cx="870154" cy="1479567"/>
            </a:xfrm>
          </p:grpSpPr>
          <p:cxnSp>
            <p:nvCxnSpPr>
              <p:cNvPr id="1987" name="Google Shape;1987;p14"/>
              <p:cNvCxnSpPr/>
              <p:nvPr/>
            </p:nvCxnSpPr>
            <p:spPr>
              <a:xfrm flipH="1">
                <a:off x="7702493" y="2170658"/>
                <a:ext cx="824" cy="60941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88" name="Google Shape;1988;p14"/>
              <p:cNvSpPr/>
              <p:nvPr/>
            </p:nvSpPr>
            <p:spPr>
              <a:xfrm>
                <a:off x="7270689" y="2780071"/>
                <a:ext cx="870154" cy="870154"/>
              </a:xfrm>
              <a:prstGeom prst="ellipse">
                <a:avLst/>
              </a:prstGeom>
              <a:noFill/>
              <a:ln cap="flat" cmpd="sng" w="3175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989" name="Google Shape;1989;p14"/>
            <p:cNvSpPr/>
            <p:nvPr/>
          </p:nvSpPr>
          <p:spPr>
            <a:xfrm>
              <a:off x="7536504" y="3038059"/>
              <a:ext cx="338524" cy="354178"/>
            </a:xfrm>
            <a:custGeom>
              <a:rect b="b" l="l" r="r" t="t"/>
              <a:pathLst>
                <a:path extrusionOk="0" h="74" w="73">
                  <a:moveTo>
                    <a:pt x="0" y="18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1" y="8"/>
                    <a:pt x="23" y="0"/>
                    <a:pt x="37" y="0"/>
                  </a:cubicBezTo>
                  <a:cubicBezTo>
                    <a:pt x="54" y="0"/>
                    <a:pt x="69" y="12"/>
                    <a:pt x="73" y="29"/>
                  </a:cubicBezTo>
                  <a:cubicBezTo>
                    <a:pt x="73" y="30"/>
                    <a:pt x="73" y="31"/>
                    <a:pt x="72" y="31"/>
                  </a:cubicBezTo>
                  <a:cubicBezTo>
                    <a:pt x="72" y="31"/>
                    <a:pt x="72" y="31"/>
                    <a:pt x="71" y="31"/>
                  </a:cubicBezTo>
                  <a:cubicBezTo>
                    <a:pt x="71" y="31"/>
                    <a:pt x="70" y="31"/>
                    <a:pt x="70" y="30"/>
                  </a:cubicBezTo>
                  <a:cubicBezTo>
                    <a:pt x="67" y="14"/>
                    <a:pt x="53" y="3"/>
                    <a:pt x="37" y="3"/>
                  </a:cubicBezTo>
                  <a:cubicBezTo>
                    <a:pt x="24" y="3"/>
                    <a:pt x="13" y="10"/>
                    <a:pt x="7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0" y="18"/>
                  </a:lnTo>
                  <a:close/>
                  <a:moveTo>
                    <a:pt x="73" y="56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1" y="64"/>
                    <a:pt x="49" y="71"/>
                    <a:pt x="37" y="71"/>
                  </a:cubicBezTo>
                  <a:cubicBezTo>
                    <a:pt x="21" y="71"/>
                    <a:pt x="7" y="59"/>
                    <a:pt x="3" y="44"/>
                  </a:cubicBezTo>
                  <a:cubicBezTo>
                    <a:pt x="3" y="43"/>
                    <a:pt x="3" y="42"/>
                    <a:pt x="2" y="43"/>
                  </a:cubicBezTo>
                  <a:cubicBezTo>
                    <a:pt x="1" y="43"/>
                    <a:pt x="0" y="44"/>
                    <a:pt x="1" y="44"/>
                  </a:cubicBezTo>
                  <a:cubicBezTo>
                    <a:pt x="4" y="61"/>
                    <a:pt x="19" y="74"/>
                    <a:pt x="37" y="74"/>
                  </a:cubicBezTo>
                  <a:cubicBezTo>
                    <a:pt x="50" y="74"/>
                    <a:pt x="63" y="66"/>
                    <a:pt x="69" y="54"/>
                  </a:cubicBezTo>
                  <a:lnTo>
                    <a:pt x="73" y="56"/>
                  </a:ln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2" y="18"/>
                  </a:cubicBezTo>
                  <a:cubicBezTo>
                    <a:pt x="52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lose/>
                  <a:moveTo>
                    <a:pt x="47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lose/>
                  <a:moveTo>
                    <a:pt x="47" y="19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46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48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8" y="21"/>
                  </a:move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2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2"/>
                  </a:cubicBezTo>
                  <a:cubicBezTo>
                    <a:pt x="48" y="22"/>
                    <a:pt x="48" y="22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51" y="20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20"/>
                    <a:pt x="51" y="20"/>
                  </a:cubicBezTo>
                  <a:close/>
                  <a:moveTo>
                    <a:pt x="50" y="19"/>
                  </a:moveTo>
                  <a:cubicBezTo>
                    <a:pt x="50" y="19"/>
                    <a:pt x="50" y="19"/>
                    <a:pt x="50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8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7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lose/>
                  <a:moveTo>
                    <a:pt x="47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41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lose/>
                  <a:moveTo>
                    <a:pt x="40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42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5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0" y="15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41" y="16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1" y="17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40" y="20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lose/>
                  <a:moveTo>
                    <a:pt x="44" y="1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lose/>
                  <a:moveTo>
                    <a:pt x="38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5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6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40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5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lose/>
                  <a:moveTo>
                    <a:pt x="39" y="2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lose/>
                  <a:moveTo>
                    <a:pt x="39" y="23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39" y="23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39" y="23"/>
                  </a:move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38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9" y="23"/>
                  </a:moveTo>
                  <a:cubicBezTo>
                    <a:pt x="40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39" y="2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  <a:moveTo>
                    <a:pt x="39" y="2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41" y="34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3" y="34"/>
                    <a:pt x="43" y="34"/>
                  </a:cubicBezTo>
                  <a:close/>
                  <a:moveTo>
                    <a:pt x="40" y="32"/>
                  </a:moveTo>
                  <a:cubicBezTo>
                    <a:pt x="40" y="32"/>
                    <a:pt x="40" y="32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2"/>
                    <a:pt x="40" y="32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40" y="35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42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41" y="35"/>
                  </a:move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lose/>
                  <a:moveTo>
                    <a:pt x="39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41" y="35"/>
                  </a:move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1" y="35"/>
                    <a:pt x="41" y="35"/>
                    <a:pt x="41" y="35"/>
                  </a:cubicBezTo>
                  <a:close/>
                  <a:moveTo>
                    <a:pt x="40" y="33"/>
                  </a:move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8" y="29"/>
                  </a:cubicBezTo>
                  <a:cubicBezTo>
                    <a:pt x="38" y="29"/>
                    <a:pt x="39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43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lose/>
                  <a:moveTo>
                    <a:pt x="52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lose/>
                  <a:moveTo>
                    <a:pt x="37" y="35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38" y="33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38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8" y="34"/>
                  </a:move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9" y="35"/>
                    <a:pt x="39" y="35"/>
                  </a:cubicBezTo>
                  <a:cubicBezTo>
                    <a:pt x="39" y="34"/>
                    <a:pt x="38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lose/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5" y="36"/>
                  </a:move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2" y="35"/>
                    <a:pt x="42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3" y="36"/>
                  </a:move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lose/>
                  <a:moveTo>
                    <a:pt x="50" y="38"/>
                  </a:move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lose/>
                  <a:moveTo>
                    <a:pt x="15" y="46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2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2" y="27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lose/>
                  <a:moveTo>
                    <a:pt x="39" y="33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53" y="21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lose/>
                  <a:moveTo>
                    <a:pt x="53" y="20"/>
                  </a:move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44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50" y="22"/>
                  </a:move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9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  <a:moveTo>
                    <a:pt x="49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lose/>
                  <a:moveTo>
                    <a:pt x="51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lose/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lose/>
                  <a:moveTo>
                    <a:pt x="52" y="19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39" y="16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53" y="18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lose/>
                  <a:moveTo>
                    <a:pt x="41" y="26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41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lose/>
                  <a:moveTo>
                    <a:pt x="41" y="26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lose/>
                  <a:moveTo>
                    <a:pt x="41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7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42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41" y="27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38" y="28"/>
                  </a:move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lose/>
                  <a:moveTo>
                    <a:pt x="38" y="28"/>
                  </a:move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8"/>
                  </a:cubicBezTo>
                  <a:close/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40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lose/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lose/>
                  <a:moveTo>
                    <a:pt x="26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26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22" y="21"/>
                  </a:moveTo>
                  <a:cubicBezTo>
                    <a:pt x="22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23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31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0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5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2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1" y="20"/>
                    <a:pt x="31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6" y="26"/>
                  </a:move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26" y="26"/>
                  </a:move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29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29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5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lose/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lose/>
                  <a:moveTo>
                    <a:pt x="30" y="35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25" y="14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lose/>
                  <a:moveTo>
                    <a:pt x="39" y="16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19" y="25"/>
                    <a:pt x="19" y="25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19" y="22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lose/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2" y="26"/>
                  </a:moveTo>
                  <a:cubicBezTo>
                    <a:pt x="22" y="26"/>
                    <a:pt x="22" y="25"/>
                    <a:pt x="22" y="25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lose/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1" y="26"/>
                    <a:pt x="21" y="26"/>
                  </a:cubicBezTo>
                  <a:close/>
                  <a:moveTo>
                    <a:pt x="38" y="45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lose/>
                  <a:moveTo>
                    <a:pt x="51" y="51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lose/>
                  <a:moveTo>
                    <a:pt x="53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52" y="51"/>
                  </a:move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lose/>
                  <a:moveTo>
                    <a:pt x="51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lose/>
                  <a:moveTo>
                    <a:pt x="53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lose/>
                  <a:moveTo>
                    <a:pt x="53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lose/>
                  <a:moveTo>
                    <a:pt x="54" y="46"/>
                  </a:moveTo>
                  <a:cubicBezTo>
                    <a:pt x="54" y="46"/>
                    <a:pt x="54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4" y="46"/>
                    <a:pt x="54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lose/>
                  <a:moveTo>
                    <a:pt x="50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49"/>
                    <a:pt x="49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lose/>
                  <a:moveTo>
                    <a:pt x="50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  <a:moveTo>
                    <a:pt x="54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lose/>
                  <a:moveTo>
                    <a:pt x="58" y="43"/>
                  </a:move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61" y="43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lose/>
                  <a:moveTo>
                    <a:pt x="58" y="43"/>
                  </a:move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57" y="44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lose/>
                  <a:moveTo>
                    <a:pt x="58" y="43"/>
                  </a:move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lose/>
                  <a:moveTo>
                    <a:pt x="54" y="45"/>
                  </a:move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lose/>
                  <a:moveTo>
                    <a:pt x="61" y="44"/>
                  </a:move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lose/>
                  <a:moveTo>
                    <a:pt x="61" y="43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lose/>
                  <a:moveTo>
                    <a:pt x="61" y="43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lose/>
                  <a:moveTo>
                    <a:pt x="54" y="45"/>
                  </a:move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lose/>
                  <a:moveTo>
                    <a:pt x="54" y="45"/>
                  </a:move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54" y="45"/>
                  </a:move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lose/>
                  <a:moveTo>
                    <a:pt x="57" y="44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lose/>
                  <a:moveTo>
                    <a:pt x="57" y="44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lose/>
                  <a:moveTo>
                    <a:pt x="57" y="43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3"/>
                    <a:pt x="57" y="43"/>
                  </a:cubicBezTo>
                  <a:close/>
                  <a:moveTo>
                    <a:pt x="57" y="44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25" y="20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6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lose/>
                  <a:moveTo>
                    <a:pt x="25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25" y="2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  <a:moveTo>
                    <a:pt x="32" y="21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33" y="44"/>
                  </a:moveTo>
                  <a:cubicBezTo>
                    <a:pt x="33" y="44"/>
                    <a:pt x="33" y="44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39" y="45"/>
                  </a:move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9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32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lose/>
                  <a:moveTo>
                    <a:pt x="48" y="50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lose/>
                  <a:moveTo>
                    <a:pt x="49" y="49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lose/>
                  <a:moveTo>
                    <a:pt x="32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20"/>
                  </a:cubicBezTo>
                  <a:close/>
                  <a:moveTo>
                    <a:pt x="32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31" y="22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3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2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2" y="20"/>
                  </a:cubicBezTo>
                  <a:close/>
                  <a:moveTo>
                    <a:pt x="32" y="21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lose/>
                  <a:moveTo>
                    <a:pt x="22" y="23"/>
                  </a:moveTo>
                  <a:cubicBezTo>
                    <a:pt x="22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5" y="39"/>
                  </a:moveTo>
                  <a:cubicBezTo>
                    <a:pt x="15" y="39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lose/>
                  <a:moveTo>
                    <a:pt x="16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6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lose/>
                  <a:moveTo>
                    <a:pt x="16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6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lose/>
                  <a:moveTo>
                    <a:pt x="16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lose/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lose/>
                  <a:moveTo>
                    <a:pt x="19" y="4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8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lose/>
                  <a:moveTo>
                    <a:pt x="18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lose/>
                  <a:moveTo>
                    <a:pt x="18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6" y="40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lose/>
                  <a:moveTo>
                    <a:pt x="18" y="40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0"/>
                    <a:pt x="18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19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37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17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17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lose/>
                  <a:moveTo>
                    <a:pt x="37" y="26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lose/>
                  <a:moveTo>
                    <a:pt x="38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lose/>
                  <a:moveTo>
                    <a:pt x="37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38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lose/>
                  <a:moveTo>
                    <a:pt x="38" y="26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lose/>
                  <a:moveTo>
                    <a:pt x="37" y="26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7" y="26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7" y="39"/>
                  </a:move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18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lose/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lose/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lose/>
                  <a:moveTo>
                    <a:pt x="11" y="3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7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lose/>
                  <a:moveTo>
                    <a:pt x="18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  <a:moveTo>
                    <a:pt x="11" y="3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lose/>
                  <a:moveTo>
                    <a:pt x="17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lose/>
                  <a:moveTo>
                    <a:pt x="36" y="3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36" y="3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3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5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4" y="29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5" y="28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5" y="30"/>
                    <a:pt x="35" y="30"/>
                  </a:cubicBezTo>
                  <a:cubicBezTo>
                    <a:pt x="35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8"/>
                    <a:pt x="36" y="28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1" y="32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21" y="30"/>
                  </a:moveTo>
                  <a:cubicBezTo>
                    <a:pt x="21" y="30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32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lose/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lose/>
                  <a:moveTo>
                    <a:pt x="32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2" y="25"/>
                    <a:pt x="32" y="25"/>
                    <a:pt x="32" y="26"/>
                  </a:cubicBezTo>
                  <a:close/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lose/>
                  <a:moveTo>
                    <a:pt x="33" y="37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lose/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lose/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lose/>
                  <a:moveTo>
                    <a:pt x="36" y="31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lose/>
                  <a:moveTo>
                    <a:pt x="2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lose/>
                  <a:moveTo>
                    <a:pt x="65" y="37"/>
                  </a:moveTo>
                  <a:cubicBezTo>
                    <a:pt x="65" y="52"/>
                    <a:pt x="52" y="65"/>
                    <a:pt x="37" y="65"/>
                  </a:cubicBezTo>
                  <a:cubicBezTo>
                    <a:pt x="21" y="65"/>
                    <a:pt x="9" y="52"/>
                    <a:pt x="9" y="37"/>
                  </a:cubicBezTo>
                  <a:cubicBezTo>
                    <a:pt x="9" y="21"/>
                    <a:pt x="21" y="9"/>
                    <a:pt x="37" y="9"/>
                  </a:cubicBezTo>
                  <a:cubicBezTo>
                    <a:pt x="52" y="9"/>
                    <a:pt x="65" y="21"/>
                    <a:pt x="65" y="37"/>
                  </a:cubicBezTo>
                  <a:close/>
                  <a:moveTo>
                    <a:pt x="62" y="35"/>
                  </a:move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lose/>
                  <a:moveTo>
                    <a:pt x="61" y="34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61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1" y="27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1" y="30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lose/>
                  <a:moveTo>
                    <a:pt x="61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60" y="31"/>
                    <a:pt x="60" y="31"/>
                  </a:cubicBezTo>
                  <a:cubicBezTo>
                    <a:pt x="60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lose/>
                  <a:moveTo>
                    <a:pt x="59" y="29"/>
                  </a:move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lose/>
                  <a:moveTo>
                    <a:pt x="58" y="33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lose/>
                  <a:moveTo>
                    <a:pt x="59" y="38"/>
                  </a:move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lose/>
                  <a:moveTo>
                    <a:pt x="58" y="31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lose/>
                  <a:moveTo>
                    <a:pt x="58" y="31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58" y="31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57" y="31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lose/>
                  <a:moveTo>
                    <a:pt x="55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55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55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lose/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7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lose/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4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lose/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8"/>
                  </a:cubicBezTo>
                  <a:close/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lose/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lose/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lose/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19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19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19" y="30"/>
                  </a:moveTo>
                  <a:cubicBezTo>
                    <a:pt x="19" y="30"/>
                    <a:pt x="19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7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1"/>
                  </a:cubicBezTo>
                  <a:cubicBezTo>
                    <a:pt x="16" y="32"/>
                    <a:pt x="16" y="31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11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3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7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lose/>
                  <a:moveTo>
                    <a:pt x="13" y="29"/>
                  </a:move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3" y="27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lose/>
                  <a:moveTo>
                    <a:pt x="12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lose/>
                  <a:moveTo>
                    <a:pt x="13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lose/>
                  <a:moveTo>
                    <a:pt x="13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3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lose/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4"/>
                  </a:move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4"/>
                    <a:pt x="14" y="24"/>
                  </a:cubicBez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5" y="22"/>
                    <a:pt x="15" y="22"/>
                  </a:cubicBezTo>
                  <a:close/>
                  <a:moveTo>
                    <a:pt x="16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1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8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6"/>
                    <a:pt x="14" y="51"/>
                    <a:pt x="18" y="55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20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3"/>
                    <a:pt x="20" y="43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lose/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lose/>
                  <a:moveTo>
                    <a:pt x="19" y="52"/>
                  </a:moveTo>
                  <a:cubicBezTo>
                    <a:pt x="19" y="52"/>
                    <a:pt x="19" y="52"/>
                    <a:pt x="19" y="52"/>
                  </a:cubicBezTo>
                  <a:cubicBezTo>
                    <a:pt x="18" y="52"/>
                    <a:pt x="19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lose/>
                  <a:moveTo>
                    <a:pt x="62" y="41"/>
                  </a:move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62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9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58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6" y="4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8"/>
                    <a:pt x="53" y="38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1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9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1"/>
                    <a:pt x="46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49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5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3"/>
                    <a:pt x="41" y="53"/>
                  </a:cubicBezTo>
                  <a:cubicBezTo>
                    <a:pt x="41" y="53"/>
                    <a:pt x="41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3"/>
                    <a:pt x="32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1" y="36"/>
                  </a:cubicBezTo>
                  <a:cubicBezTo>
                    <a:pt x="41" y="36"/>
                    <a:pt x="41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4"/>
                    <a:pt x="43" y="35"/>
                  </a:cubicBezTo>
                  <a:cubicBezTo>
                    <a:pt x="43" y="35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1" y="35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5"/>
                    <a:pt x="41" y="35"/>
                  </a:cubicBezTo>
                  <a:cubicBezTo>
                    <a:pt x="41" y="35"/>
                    <a:pt x="41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8" y="29"/>
                    <a:pt x="39" y="29"/>
                  </a:cubicBezTo>
                  <a:cubicBezTo>
                    <a:pt x="39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8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8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7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2"/>
                    <a:pt x="41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22"/>
                    <a:pt x="40" y="22"/>
                  </a:cubicBezTo>
                  <a:cubicBezTo>
                    <a:pt x="40" y="22"/>
                    <a:pt x="40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3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4"/>
                    <a:pt x="44" y="24"/>
                  </a:cubicBezTo>
                  <a:cubicBezTo>
                    <a:pt x="44" y="24"/>
                    <a:pt x="44" y="24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2"/>
                    <a:pt x="48" y="23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9" y="13"/>
                    <a:pt x="43" y="11"/>
                    <a:pt x="37" y="11"/>
                  </a:cubicBezTo>
                  <a:cubicBezTo>
                    <a:pt x="33" y="11"/>
                    <a:pt x="30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5"/>
                    <a:pt x="24" y="15"/>
                  </a:cubicBezTo>
                  <a:cubicBezTo>
                    <a:pt x="24" y="15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8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5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6" y="27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7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3" y="29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2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3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2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7" y="43"/>
                    <a:pt x="17" y="43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5" y="61"/>
                    <a:pt x="31" y="63"/>
                    <a:pt x="37" y="63"/>
                  </a:cubicBezTo>
                  <a:cubicBezTo>
                    <a:pt x="50" y="63"/>
                    <a:pt x="60" y="53"/>
                    <a:pt x="62" y="41"/>
                  </a:cubicBezTo>
                  <a:close/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22" y="55"/>
                  </a:move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lose/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lose/>
                  <a:moveTo>
                    <a:pt x="23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2" y="52"/>
                  </a:cubicBezTo>
                  <a:cubicBezTo>
                    <a:pt x="22" y="52"/>
                    <a:pt x="22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lose/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3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lose/>
                  <a:moveTo>
                    <a:pt x="23" y="51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lose/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  <a:moveTo>
                    <a:pt x="24" y="51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lose/>
                  <a:moveTo>
                    <a:pt x="24" y="51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50"/>
                    <a:pt x="25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1"/>
                    <a:pt x="24" y="51"/>
                  </a:cubicBezTo>
                  <a:cubicBezTo>
                    <a:pt x="24" y="51"/>
                    <a:pt x="25" y="51"/>
                    <a:pt x="24" y="51"/>
                  </a:cubicBezTo>
                  <a:close/>
                  <a:moveTo>
                    <a:pt x="25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lose/>
                  <a:moveTo>
                    <a:pt x="24" y="51"/>
                  </a:move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lose/>
                  <a:moveTo>
                    <a:pt x="25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lose/>
                  <a:moveTo>
                    <a:pt x="26" y="47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0" y="29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0" y="29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lose/>
                  <a:moveTo>
                    <a:pt x="19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20" y="29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0" y="30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lose/>
                  <a:moveTo>
                    <a:pt x="21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lose/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21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lose/>
                  <a:moveTo>
                    <a:pt x="53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4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3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lose/>
                  <a:moveTo>
                    <a:pt x="51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lose/>
                  <a:moveTo>
                    <a:pt x="51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lose/>
                  <a:moveTo>
                    <a:pt x="51" y="22"/>
                  </a:move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22"/>
                  </a:move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9" y="3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48" y="37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lose/>
                  <a:moveTo>
                    <a:pt x="48" y="34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4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lose/>
                  <a:moveTo>
                    <a:pt x="47" y="33"/>
                  </a:move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47" y="31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5"/>
                    <a:pt x="46" y="35"/>
                  </a:cubicBezTo>
                  <a:close/>
                  <a:moveTo>
                    <a:pt x="46" y="34"/>
                  </a:moveTo>
                  <a:cubicBezTo>
                    <a:pt x="46" y="34"/>
                    <a:pt x="46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3"/>
                    <a:pt x="44" y="34"/>
                    <a:pt x="44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5" y="33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lose/>
                  <a:moveTo>
                    <a:pt x="43" y="34"/>
                  </a:moveTo>
                  <a:cubicBezTo>
                    <a:pt x="43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3" y="34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3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1" y="26"/>
                  </a:cubicBezTo>
                  <a:cubicBezTo>
                    <a:pt x="41" y="26"/>
                    <a:pt x="42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6"/>
                    <a:pt x="42" y="26"/>
                  </a:cubicBezTo>
                  <a:cubicBezTo>
                    <a:pt x="42" y="26"/>
                    <a:pt x="42" y="25"/>
                    <a:pt x="42" y="26"/>
                  </a:cubicBezTo>
                  <a:close/>
                  <a:moveTo>
                    <a:pt x="42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2" y="26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3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lose/>
                  <a:moveTo>
                    <a:pt x="43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3" y="24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3" y="26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lose/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lose/>
                  <a:moveTo>
                    <a:pt x="44" y="28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lose/>
                  <a:moveTo>
                    <a:pt x="43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44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lose/>
                  <a:moveTo>
                    <a:pt x="44" y="26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8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5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lose/>
                  <a:moveTo>
                    <a:pt x="45" y="32"/>
                  </a:moveTo>
                  <a:cubicBezTo>
                    <a:pt x="45" y="32"/>
                    <a:pt x="45" y="31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2"/>
                  </a:cubicBezTo>
                  <a:cubicBezTo>
                    <a:pt x="45" y="32"/>
                    <a:pt x="45" y="31"/>
                    <a:pt x="45" y="31"/>
                  </a:cubicBezTo>
                  <a:cubicBezTo>
                    <a:pt x="45" y="31"/>
                    <a:pt x="45" y="31"/>
                    <a:pt x="45" y="32"/>
                  </a:cubicBezTo>
                  <a:close/>
                  <a:moveTo>
                    <a:pt x="4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lose/>
                  <a:moveTo>
                    <a:pt x="46" y="32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8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8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47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9" y="2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  <a:moveTo>
                    <a:pt x="49" y="28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lose/>
                  <a:moveTo>
                    <a:pt x="39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lose/>
                  <a:moveTo>
                    <a:pt x="39" y="27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lose/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5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lose/>
                  <a:moveTo>
                    <a:pt x="40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40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lose/>
                  <a:moveTo>
                    <a:pt x="39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lose/>
                  <a:moveTo>
                    <a:pt x="39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lose/>
                  <a:moveTo>
                    <a:pt x="39" y="27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8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43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lose/>
                  <a:moveTo>
                    <a:pt x="45" y="37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  <a:moveTo>
                    <a:pt x="45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5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5" y="42"/>
                  </a:moveTo>
                  <a:cubicBezTo>
                    <a:pt x="45" y="42"/>
                    <a:pt x="46" y="43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49"/>
                    <a:pt x="45" y="49"/>
                    <a:pt x="45" y="48"/>
                  </a:cubicBezTo>
                  <a:cubicBezTo>
                    <a:pt x="45" y="48"/>
                    <a:pt x="45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lose/>
                  <a:moveTo>
                    <a:pt x="45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lose/>
                  <a:moveTo>
                    <a:pt x="44" y="50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lose/>
                  <a:moveTo>
                    <a:pt x="44" y="53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lose/>
                  <a:moveTo>
                    <a:pt x="44" y="50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lose/>
                  <a:moveTo>
                    <a:pt x="44" y="46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4" y="46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  <a:moveTo>
                    <a:pt x="43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lose/>
                  <a:moveTo>
                    <a:pt x="43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37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3"/>
                    <a:pt x="38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lose/>
                  <a:moveTo>
                    <a:pt x="36" y="43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35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lose/>
                  <a:moveTo>
                    <a:pt x="46" y="42"/>
                  </a:move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46" y="44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7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5" name="Google Shape;199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15"/>
          <p:cNvSpPr/>
          <p:nvPr/>
        </p:nvSpPr>
        <p:spPr>
          <a:xfrm>
            <a:off x="0" y="1800225"/>
            <a:ext cx="7772400" cy="3219450"/>
          </a:xfrm>
          <a:prstGeom prst="rect">
            <a:avLst/>
          </a:prstGeom>
          <a:solidFill>
            <a:schemeClr val="accen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7" name="Google Shape;1997;p15"/>
          <p:cNvSpPr txBox="1"/>
          <p:nvPr/>
        </p:nvSpPr>
        <p:spPr>
          <a:xfrm>
            <a:off x="784547" y="2115175"/>
            <a:ext cx="22894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BRAZIL</a:t>
            </a:r>
            <a:endParaRPr b="1"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8" name="Google Shape;1998;p15"/>
          <p:cNvSpPr txBox="1"/>
          <p:nvPr/>
        </p:nvSpPr>
        <p:spPr>
          <a:xfrm>
            <a:off x="784547" y="3561725"/>
            <a:ext cx="62639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b="1" i="0" sz="14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99" name="Google Shape;1999;p15"/>
          <p:cNvCxnSpPr/>
          <p:nvPr/>
        </p:nvCxnSpPr>
        <p:spPr>
          <a:xfrm>
            <a:off x="888292" y="4494497"/>
            <a:ext cx="170448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00" name="Google Shape;2000;p15"/>
          <p:cNvSpPr/>
          <p:nvPr/>
        </p:nvSpPr>
        <p:spPr>
          <a:xfrm flipH="1" rot="10800000">
            <a:off x="2692612" y="4397723"/>
            <a:ext cx="193548" cy="193548"/>
          </a:xfrm>
          <a:prstGeom prst="ellipse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16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007" name="Google Shape;2007;p16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08" name="Google Shape;2008;p16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009" name="Google Shape;2009;p16"/>
          <p:cNvGrpSpPr/>
          <p:nvPr/>
        </p:nvGrpSpPr>
        <p:grpSpPr>
          <a:xfrm>
            <a:off x="6457790" y="3867617"/>
            <a:ext cx="1014557" cy="924399"/>
            <a:chOff x="1292225" y="3246438"/>
            <a:chExt cx="1411288" cy="1285875"/>
          </a:xfrm>
        </p:grpSpPr>
        <p:sp>
          <p:nvSpPr>
            <p:cNvPr id="2010" name="Google Shape;2010;p16"/>
            <p:cNvSpPr/>
            <p:nvPr/>
          </p:nvSpPr>
          <p:spPr>
            <a:xfrm>
              <a:off x="1517650" y="4446588"/>
              <a:ext cx="114300" cy="333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1517650" y="4341813"/>
              <a:ext cx="114300" cy="44450"/>
            </a:xfrm>
            <a:custGeom>
              <a:rect b="b" l="l" r="r" t="t"/>
              <a:pathLst>
                <a:path extrusionOk="0" h="28" w="72">
                  <a:moveTo>
                    <a:pt x="0" y="28"/>
                  </a:moveTo>
                  <a:lnTo>
                    <a:pt x="72" y="21"/>
                  </a:lnTo>
                  <a:lnTo>
                    <a:pt x="72" y="0"/>
                  </a:lnTo>
                  <a:lnTo>
                    <a:pt x="0" y="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1517650" y="4237038"/>
              <a:ext cx="114300" cy="52388"/>
            </a:xfrm>
            <a:custGeom>
              <a:rect b="b" l="l" r="r" t="t"/>
              <a:pathLst>
                <a:path extrusionOk="0" h="33" w="72">
                  <a:moveTo>
                    <a:pt x="0" y="33"/>
                  </a:moveTo>
                  <a:lnTo>
                    <a:pt x="72" y="22"/>
                  </a:lnTo>
                  <a:lnTo>
                    <a:pt x="72" y="0"/>
                  </a:lnTo>
                  <a:lnTo>
                    <a:pt x="0" y="1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1517650" y="4133851"/>
              <a:ext cx="114300" cy="60325"/>
            </a:xfrm>
            <a:custGeom>
              <a:rect b="b" l="l" r="r" t="t"/>
              <a:pathLst>
                <a:path extrusionOk="0" h="38" w="72">
                  <a:moveTo>
                    <a:pt x="0" y="38"/>
                  </a:moveTo>
                  <a:lnTo>
                    <a:pt x="72" y="21"/>
                  </a:lnTo>
                  <a:lnTo>
                    <a:pt x="72" y="0"/>
                  </a:lnTo>
                  <a:lnTo>
                    <a:pt x="0" y="1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1517650" y="4025901"/>
              <a:ext cx="114300" cy="71438"/>
            </a:xfrm>
            <a:custGeom>
              <a:rect b="b" l="l" r="r" t="t"/>
              <a:pathLst>
                <a:path extrusionOk="0" h="45" w="72">
                  <a:moveTo>
                    <a:pt x="0" y="45"/>
                  </a:moveTo>
                  <a:lnTo>
                    <a:pt x="72" y="23"/>
                  </a:lnTo>
                  <a:lnTo>
                    <a:pt x="72" y="0"/>
                  </a:lnTo>
                  <a:lnTo>
                    <a:pt x="0" y="2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1517650" y="3922713"/>
              <a:ext cx="114300" cy="77788"/>
            </a:xfrm>
            <a:custGeom>
              <a:rect b="b" l="l" r="r" t="t"/>
              <a:pathLst>
                <a:path extrusionOk="0" h="49" w="72">
                  <a:moveTo>
                    <a:pt x="0" y="49"/>
                  </a:moveTo>
                  <a:lnTo>
                    <a:pt x="72" y="23"/>
                  </a:lnTo>
                  <a:lnTo>
                    <a:pt x="72" y="0"/>
                  </a:lnTo>
                  <a:lnTo>
                    <a:pt x="0" y="2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1517650" y="3817938"/>
              <a:ext cx="114300" cy="85725"/>
            </a:xfrm>
            <a:custGeom>
              <a:rect b="b" l="l" r="r" t="t"/>
              <a:pathLst>
                <a:path extrusionOk="0" h="54" w="72">
                  <a:moveTo>
                    <a:pt x="0" y="54"/>
                  </a:moveTo>
                  <a:lnTo>
                    <a:pt x="72" y="23"/>
                  </a:lnTo>
                  <a:lnTo>
                    <a:pt x="72" y="0"/>
                  </a:lnTo>
                  <a:lnTo>
                    <a:pt x="0" y="3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1517650" y="3713163"/>
              <a:ext cx="114300" cy="93663"/>
            </a:xfrm>
            <a:custGeom>
              <a:rect b="b" l="l" r="r" t="t"/>
              <a:pathLst>
                <a:path extrusionOk="0" h="59" w="72">
                  <a:moveTo>
                    <a:pt x="0" y="59"/>
                  </a:moveTo>
                  <a:lnTo>
                    <a:pt x="72" y="23"/>
                  </a:lnTo>
                  <a:lnTo>
                    <a:pt x="72" y="0"/>
                  </a:lnTo>
                  <a:lnTo>
                    <a:pt x="0" y="3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1517650" y="3609976"/>
              <a:ext cx="114300" cy="103188"/>
            </a:xfrm>
            <a:custGeom>
              <a:rect b="b" l="l" r="r" t="t"/>
              <a:pathLst>
                <a:path extrusionOk="0" h="65" w="72">
                  <a:moveTo>
                    <a:pt x="0" y="65"/>
                  </a:moveTo>
                  <a:lnTo>
                    <a:pt x="72" y="21"/>
                  </a:lnTo>
                  <a:lnTo>
                    <a:pt x="72" y="0"/>
                  </a:lnTo>
                  <a:lnTo>
                    <a:pt x="0" y="4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2363788" y="4446588"/>
              <a:ext cx="112713" cy="333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2363788" y="4341813"/>
              <a:ext cx="112713" cy="44450"/>
            </a:xfrm>
            <a:custGeom>
              <a:rect b="b" l="l" r="r" t="t"/>
              <a:pathLst>
                <a:path extrusionOk="0" h="28" w="71">
                  <a:moveTo>
                    <a:pt x="71" y="5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1" y="28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2363788" y="4237038"/>
              <a:ext cx="112713" cy="52388"/>
            </a:xfrm>
            <a:custGeom>
              <a:rect b="b" l="l" r="r" t="t"/>
              <a:pathLst>
                <a:path extrusionOk="0" h="33" w="71">
                  <a:moveTo>
                    <a:pt x="71" y="1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71" y="33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2363788" y="4133851"/>
              <a:ext cx="112713" cy="60325"/>
            </a:xfrm>
            <a:custGeom>
              <a:rect b="b" l="l" r="r" t="t"/>
              <a:pathLst>
                <a:path extrusionOk="0" h="38" w="71">
                  <a:moveTo>
                    <a:pt x="71" y="15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1" y="38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2363788" y="4025901"/>
              <a:ext cx="112713" cy="71438"/>
            </a:xfrm>
            <a:custGeom>
              <a:rect b="b" l="l" r="r" t="t"/>
              <a:pathLst>
                <a:path extrusionOk="0" h="45" w="71">
                  <a:moveTo>
                    <a:pt x="71" y="23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71" y="45"/>
                  </a:lnTo>
                  <a:lnTo>
                    <a:pt x="7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2363788" y="3922713"/>
              <a:ext cx="112713" cy="77788"/>
            </a:xfrm>
            <a:custGeom>
              <a:rect b="b" l="l" r="r" t="t"/>
              <a:pathLst>
                <a:path extrusionOk="0" h="49" w="71">
                  <a:moveTo>
                    <a:pt x="71" y="28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71" y="49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2363788" y="3817938"/>
              <a:ext cx="112713" cy="85725"/>
            </a:xfrm>
            <a:custGeom>
              <a:rect b="b" l="l" r="r" t="t"/>
              <a:pathLst>
                <a:path extrusionOk="0" h="54" w="71">
                  <a:moveTo>
                    <a:pt x="71" y="33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71" y="54"/>
                  </a:lnTo>
                  <a:lnTo>
                    <a:pt x="71" y="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2363788" y="3713163"/>
              <a:ext cx="112713" cy="93663"/>
            </a:xfrm>
            <a:custGeom>
              <a:rect b="b" l="l" r="r" t="t"/>
              <a:pathLst>
                <a:path extrusionOk="0" h="59" w="71">
                  <a:moveTo>
                    <a:pt x="71" y="38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71" y="59"/>
                  </a:lnTo>
                  <a:lnTo>
                    <a:pt x="71" y="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2363788" y="3609976"/>
              <a:ext cx="112713" cy="103188"/>
            </a:xfrm>
            <a:custGeom>
              <a:rect b="b" l="l" r="r" t="t"/>
              <a:pathLst>
                <a:path extrusionOk="0" h="65" w="71">
                  <a:moveTo>
                    <a:pt x="71" y="4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1" y="65"/>
                  </a:lnTo>
                  <a:lnTo>
                    <a:pt x="71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1292225" y="3246438"/>
              <a:ext cx="1411288" cy="1285875"/>
            </a:xfrm>
            <a:custGeom>
              <a:rect b="b" l="l" r="r" t="t"/>
              <a:pathLst>
                <a:path extrusionOk="0" h="810" w="889">
                  <a:moveTo>
                    <a:pt x="784" y="790"/>
                  </a:moveTo>
                  <a:lnTo>
                    <a:pt x="784" y="261"/>
                  </a:lnTo>
                  <a:lnTo>
                    <a:pt x="779" y="253"/>
                  </a:lnTo>
                  <a:lnTo>
                    <a:pt x="654" y="178"/>
                  </a:lnTo>
                  <a:lnTo>
                    <a:pt x="651" y="179"/>
                  </a:lnTo>
                  <a:lnTo>
                    <a:pt x="648" y="176"/>
                  </a:lnTo>
                  <a:lnTo>
                    <a:pt x="579" y="188"/>
                  </a:lnTo>
                  <a:lnTo>
                    <a:pt x="579" y="76"/>
                  </a:lnTo>
                  <a:lnTo>
                    <a:pt x="574" y="66"/>
                  </a:lnTo>
                  <a:lnTo>
                    <a:pt x="454" y="4"/>
                  </a:lnTo>
                  <a:lnTo>
                    <a:pt x="454" y="2"/>
                  </a:lnTo>
                  <a:lnTo>
                    <a:pt x="452" y="2"/>
                  </a:lnTo>
                  <a:lnTo>
                    <a:pt x="449" y="0"/>
                  </a:lnTo>
                  <a:lnTo>
                    <a:pt x="439" y="0"/>
                  </a:lnTo>
                  <a:lnTo>
                    <a:pt x="436" y="2"/>
                  </a:lnTo>
                  <a:lnTo>
                    <a:pt x="434" y="2"/>
                  </a:lnTo>
                  <a:lnTo>
                    <a:pt x="434" y="4"/>
                  </a:lnTo>
                  <a:lnTo>
                    <a:pt x="316" y="66"/>
                  </a:lnTo>
                  <a:lnTo>
                    <a:pt x="311" y="76"/>
                  </a:lnTo>
                  <a:lnTo>
                    <a:pt x="311" y="188"/>
                  </a:lnTo>
                  <a:lnTo>
                    <a:pt x="242" y="176"/>
                  </a:lnTo>
                  <a:lnTo>
                    <a:pt x="239" y="179"/>
                  </a:lnTo>
                  <a:lnTo>
                    <a:pt x="235" y="178"/>
                  </a:lnTo>
                  <a:lnTo>
                    <a:pt x="109" y="253"/>
                  </a:lnTo>
                  <a:lnTo>
                    <a:pt x="104" y="261"/>
                  </a:lnTo>
                  <a:lnTo>
                    <a:pt x="104" y="790"/>
                  </a:lnTo>
                  <a:lnTo>
                    <a:pt x="0" y="790"/>
                  </a:lnTo>
                  <a:lnTo>
                    <a:pt x="0" y="810"/>
                  </a:lnTo>
                  <a:lnTo>
                    <a:pt x="889" y="810"/>
                  </a:lnTo>
                  <a:lnTo>
                    <a:pt x="889" y="790"/>
                  </a:lnTo>
                  <a:lnTo>
                    <a:pt x="784" y="790"/>
                  </a:lnTo>
                  <a:close/>
                  <a:moveTo>
                    <a:pt x="331" y="124"/>
                  </a:moveTo>
                  <a:lnTo>
                    <a:pt x="434" y="68"/>
                  </a:lnTo>
                  <a:lnTo>
                    <a:pt x="434" y="97"/>
                  </a:lnTo>
                  <a:lnTo>
                    <a:pt x="331" y="148"/>
                  </a:lnTo>
                  <a:lnTo>
                    <a:pt x="331" y="124"/>
                  </a:lnTo>
                  <a:close/>
                  <a:moveTo>
                    <a:pt x="434" y="762"/>
                  </a:moveTo>
                  <a:lnTo>
                    <a:pt x="331" y="762"/>
                  </a:lnTo>
                  <a:lnTo>
                    <a:pt x="331" y="734"/>
                  </a:lnTo>
                  <a:lnTo>
                    <a:pt x="434" y="731"/>
                  </a:lnTo>
                  <a:lnTo>
                    <a:pt x="434" y="762"/>
                  </a:lnTo>
                  <a:close/>
                  <a:moveTo>
                    <a:pt x="331" y="621"/>
                  </a:moveTo>
                  <a:lnTo>
                    <a:pt x="331" y="593"/>
                  </a:lnTo>
                  <a:lnTo>
                    <a:pt x="434" y="578"/>
                  </a:lnTo>
                  <a:lnTo>
                    <a:pt x="434" y="610"/>
                  </a:lnTo>
                  <a:lnTo>
                    <a:pt x="331" y="621"/>
                  </a:lnTo>
                  <a:close/>
                  <a:moveTo>
                    <a:pt x="434" y="629"/>
                  </a:moveTo>
                  <a:lnTo>
                    <a:pt x="434" y="661"/>
                  </a:lnTo>
                  <a:lnTo>
                    <a:pt x="331" y="669"/>
                  </a:lnTo>
                  <a:lnTo>
                    <a:pt x="331" y="641"/>
                  </a:lnTo>
                  <a:lnTo>
                    <a:pt x="434" y="629"/>
                  </a:lnTo>
                  <a:close/>
                  <a:moveTo>
                    <a:pt x="434" y="711"/>
                  </a:moveTo>
                  <a:lnTo>
                    <a:pt x="331" y="715"/>
                  </a:lnTo>
                  <a:lnTo>
                    <a:pt x="331" y="688"/>
                  </a:lnTo>
                  <a:lnTo>
                    <a:pt x="434" y="680"/>
                  </a:lnTo>
                  <a:lnTo>
                    <a:pt x="434" y="711"/>
                  </a:lnTo>
                  <a:close/>
                  <a:moveTo>
                    <a:pt x="434" y="201"/>
                  </a:moveTo>
                  <a:lnTo>
                    <a:pt x="331" y="243"/>
                  </a:lnTo>
                  <a:lnTo>
                    <a:pt x="331" y="217"/>
                  </a:lnTo>
                  <a:lnTo>
                    <a:pt x="434" y="170"/>
                  </a:lnTo>
                  <a:lnTo>
                    <a:pt x="434" y="201"/>
                  </a:lnTo>
                  <a:close/>
                  <a:moveTo>
                    <a:pt x="434" y="222"/>
                  </a:moveTo>
                  <a:lnTo>
                    <a:pt x="434" y="252"/>
                  </a:lnTo>
                  <a:lnTo>
                    <a:pt x="331" y="291"/>
                  </a:lnTo>
                  <a:lnTo>
                    <a:pt x="331" y="265"/>
                  </a:lnTo>
                  <a:lnTo>
                    <a:pt x="434" y="222"/>
                  </a:lnTo>
                  <a:close/>
                  <a:moveTo>
                    <a:pt x="434" y="273"/>
                  </a:moveTo>
                  <a:lnTo>
                    <a:pt x="434" y="303"/>
                  </a:lnTo>
                  <a:lnTo>
                    <a:pt x="331" y="337"/>
                  </a:lnTo>
                  <a:lnTo>
                    <a:pt x="331" y="311"/>
                  </a:lnTo>
                  <a:lnTo>
                    <a:pt x="434" y="273"/>
                  </a:lnTo>
                  <a:close/>
                  <a:moveTo>
                    <a:pt x="434" y="324"/>
                  </a:moveTo>
                  <a:lnTo>
                    <a:pt x="434" y="353"/>
                  </a:lnTo>
                  <a:lnTo>
                    <a:pt x="331" y="385"/>
                  </a:lnTo>
                  <a:lnTo>
                    <a:pt x="331" y="358"/>
                  </a:lnTo>
                  <a:lnTo>
                    <a:pt x="434" y="324"/>
                  </a:lnTo>
                  <a:close/>
                  <a:moveTo>
                    <a:pt x="434" y="375"/>
                  </a:moveTo>
                  <a:lnTo>
                    <a:pt x="434" y="404"/>
                  </a:lnTo>
                  <a:lnTo>
                    <a:pt x="331" y="432"/>
                  </a:lnTo>
                  <a:lnTo>
                    <a:pt x="331" y="406"/>
                  </a:lnTo>
                  <a:lnTo>
                    <a:pt x="434" y="375"/>
                  </a:lnTo>
                  <a:close/>
                  <a:moveTo>
                    <a:pt x="434" y="426"/>
                  </a:moveTo>
                  <a:lnTo>
                    <a:pt x="434" y="457"/>
                  </a:lnTo>
                  <a:lnTo>
                    <a:pt x="331" y="478"/>
                  </a:lnTo>
                  <a:lnTo>
                    <a:pt x="331" y="452"/>
                  </a:lnTo>
                  <a:lnTo>
                    <a:pt x="434" y="426"/>
                  </a:lnTo>
                  <a:close/>
                  <a:moveTo>
                    <a:pt x="434" y="477"/>
                  </a:moveTo>
                  <a:lnTo>
                    <a:pt x="434" y="508"/>
                  </a:lnTo>
                  <a:lnTo>
                    <a:pt x="331" y="526"/>
                  </a:lnTo>
                  <a:lnTo>
                    <a:pt x="331" y="500"/>
                  </a:lnTo>
                  <a:lnTo>
                    <a:pt x="434" y="477"/>
                  </a:lnTo>
                  <a:close/>
                  <a:moveTo>
                    <a:pt x="434" y="528"/>
                  </a:moveTo>
                  <a:lnTo>
                    <a:pt x="434" y="559"/>
                  </a:lnTo>
                  <a:lnTo>
                    <a:pt x="331" y="574"/>
                  </a:lnTo>
                  <a:lnTo>
                    <a:pt x="331" y="546"/>
                  </a:lnTo>
                  <a:lnTo>
                    <a:pt x="434" y="528"/>
                  </a:lnTo>
                  <a:close/>
                  <a:moveTo>
                    <a:pt x="331" y="782"/>
                  </a:moveTo>
                  <a:lnTo>
                    <a:pt x="434" y="782"/>
                  </a:lnTo>
                  <a:lnTo>
                    <a:pt x="434" y="790"/>
                  </a:lnTo>
                  <a:lnTo>
                    <a:pt x="331" y="790"/>
                  </a:lnTo>
                  <a:lnTo>
                    <a:pt x="331" y="782"/>
                  </a:lnTo>
                  <a:close/>
                  <a:moveTo>
                    <a:pt x="331" y="171"/>
                  </a:moveTo>
                  <a:lnTo>
                    <a:pt x="434" y="119"/>
                  </a:lnTo>
                  <a:lnTo>
                    <a:pt x="434" y="148"/>
                  </a:lnTo>
                  <a:lnTo>
                    <a:pt x="331" y="196"/>
                  </a:lnTo>
                  <a:lnTo>
                    <a:pt x="331" y="171"/>
                  </a:lnTo>
                  <a:close/>
                  <a:moveTo>
                    <a:pt x="764" y="790"/>
                  </a:moveTo>
                  <a:lnTo>
                    <a:pt x="659" y="790"/>
                  </a:lnTo>
                  <a:lnTo>
                    <a:pt x="659" y="204"/>
                  </a:lnTo>
                  <a:lnTo>
                    <a:pt x="764" y="268"/>
                  </a:lnTo>
                  <a:lnTo>
                    <a:pt x="764" y="790"/>
                  </a:lnTo>
                  <a:close/>
                  <a:moveTo>
                    <a:pt x="579" y="207"/>
                  </a:moveTo>
                  <a:lnTo>
                    <a:pt x="639" y="197"/>
                  </a:lnTo>
                  <a:lnTo>
                    <a:pt x="639" y="790"/>
                  </a:lnTo>
                  <a:lnTo>
                    <a:pt x="579" y="790"/>
                  </a:lnTo>
                  <a:lnTo>
                    <a:pt x="579" y="207"/>
                  </a:lnTo>
                  <a:close/>
                  <a:moveTo>
                    <a:pt x="559" y="81"/>
                  </a:moveTo>
                  <a:lnTo>
                    <a:pt x="559" y="790"/>
                  </a:lnTo>
                  <a:lnTo>
                    <a:pt x="454" y="790"/>
                  </a:lnTo>
                  <a:lnTo>
                    <a:pt x="454" y="25"/>
                  </a:lnTo>
                  <a:lnTo>
                    <a:pt x="559" y="81"/>
                  </a:lnTo>
                  <a:close/>
                  <a:moveTo>
                    <a:pt x="434" y="25"/>
                  </a:moveTo>
                  <a:lnTo>
                    <a:pt x="434" y="46"/>
                  </a:lnTo>
                  <a:lnTo>
                    <a:pt x="331" y="102"/>
                  </a:lnTo>
                  <a:lnTo>
                    <a:pt x="331" y="81"/>
                  </a:lnTo>
                  <a:lnTo>
                    <a:pt x="434" y="25"/>
                  </a:lnTo>
                  <a:close/>
                  <a:moveTo>
                    <a:pt x="309" y="790"/>
                  </a:moveTo>
                  <a:lnTo>
                    <a:pt x="250" y="790"/>
                  </a:lnTo>
                  <a:lnTo>
                    <a:pt x="250" y="197"/>
                  </a:lnTo>
                  <a:lnTo>
                    <a:pt x="309" y="207"/>
                  </a:lnTo>
                  <a:lnTo>
                    <a:pt x="309" y="790"/>
                  </a:lnTo>
                  <a:close/>
                  <a:moveTo>
                    <a:pt x="124" y="268"/>
                  </a:moveTo>
                  <a:lnTo>
                    <a:pt x="230" y="204"/>
                  </a:lnTo>
                  <a:lnTo>
                    <a:pt x="230" y="790"/>
                  </a:lnTo>
                  <a:lnTo>
                    <a:pt x="124" y="790"/>
                  </a:lnTo>
                  <a:lnTo>
                    <a:pt x="124" y="2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029" name="Google Shape;2029;p16"/>
          <p:cNvSpPr txBox="1"/>
          <p:nvPr/>
        </p:nvSpPr>
        <p:spPr>
          <a:xfrm>
            <a:off x="7634402" y="3966298"/>
            <a:ext cx="36718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 We hope that this template will return to you as a time, money and reputation.</a:t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0" name="Google Shape;2030;p16"/>
          <p:cNvSpPr/>
          <p:nvPr/>
        </p:nvSpPr>
        <p:spPr>
          <a:xfrm>
            <a:off x="1419225" y="3128963"/>
            <a:ext cx="2097088" cy="1976438"/>
          </a:xfrm>
          <a:custGeom>
            <a:rect b="b" l="l" r="r" t="t"/>
            <a:pathLst>
              <a:path extrusionOk="0" h="1245" w="1321">
                <a:moveTo>
                  <a:pt x="0" y="1245"/>
                </a:moveTo>
                <a:lnTo>
                  <a:pt x="640" y="0"/>
                </a:lnTo>
                <a:lnTo>
                  <a:pt x="1321" y="1245"/>
                </a:lnTo>
                <a:lnTo>
                  <a:pt x="0" y="1245"/>
                </a:lnTo>
                <a:close/>
              </a:path>
            </a:pathLst>
          </a:custGeom>
          <a:solidFill>
            <a:srgbClr val="91B4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1" name="Google Shape;2031;p16"/>
          <p:cNvSpPr/>
          <p:nvPr/>
        </p:nvSpPr>
        <p:spPr>
          <a:xfrm>
            <a:off x="2435225" y="3128963"/>
            <a:ext cx="1081088" cy="1976438"/>
          </a:xfrm>
          <a:custGeom>
            <a:rect b="b" l="l" r="r" t="t"/>
            <a:pathLst>
              <a:path extrusionOk="0" h="1245" w="681">
                <a:moveTo>
                  <a:pt x="681" y="1245"/>
                </a:moveTo>
                <a:lnTo>
                  <a:pt x="0" y="0"/>
                </a:lnTo>
                <a:lnTo>
                  <a:pt x="0" y="1245"/>
                </a:lnTo>
                <a:lnTo>
                  <a:pt x="681" y="1245"/>
                </a:lnTo>
                <a:close/>
              </a:path>
            </a:pathLst>
          </a:custGeom>
          <a:solidFill>
            <a:srgbClr val="87A6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2" name="Google Shape;2032;p16"/>
          <p:cNvSpPr/>
          <p:nvPr/>
        </p:nvSpPr>
        <p:spPr>
          <a:xfrm>
            <a:off x="2127250" y="3128963"/>
            <a:ext cx="692150" cy="908050"/>
          </a:xfrm>
          <a:custGeom>
            <a:rect b="b" l="l" r="r" t="t"/>
            <a:pathLst>
              <a:path extrusionOk="0" h="572" w="436">
                <a:moveTo>
                  <a:pt x="0" y="379"/>
                </a:moveTo>
                <a:lnTo>
                  <a:pt x="86" y="340"/>
                </a:lnTo>
                <a:lnTo>
                  <a:pt x="68" y="485"/>
                </a:lnTo>
                <a:lnTo>
                  <a:pt x="156" y="374"/>
                </a:lnTo>
                <a:lnTo>
                  <a:pt x="194" y="572"/>
                </a:lnTo>
                <a:lnTo>
                  <a:pt x="267" y="336"/>
                </a:lnTo>
                <a:lnTo>
                  <a:pt x="436" y="438"/>
                </a:lnTo>
                <a:lnTo>
                  <a:pt x="384" y="345"/>
                </a:lnTo>
                <a:lnTo>
                  <a:pt x="194" y="0"/>
                </a:lnTo>
                <a:lnTo>
                  <a:pt x="0" y="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3" name="Google Shape;2033;p16"/>
          <p:cNvSpPr/>
          <p:nvPr/>
        </p:nvSpPr>
        <p:spPr>
          <a:xfrm>
            <a:off x="2805113" y="3581400"/>
            <a:ext cx="1985963" cy="1524000"/>
          </a:xfrm>
          <a:custGeom>
            <a:rect b="b" l="l" r="r" t="t"/>
            <a:pathLst>
              <a:path extrusionOk="0" h="960" w="1251">
                <a:moveTo>
                  <a:pt x="0" y="960"/>
                </a:moveTo>
                <a:lnTo>
                  <a:pt x="606" y="0"/>
                </a:lnTo>
                <a:lnTo>
                  <a:pt x="1251" y="960"/>
                </a:lnTo>
                <a:lnTo>
                  <a:pt x="0" y="960"/>
                </a:lnTo>
                <a:close/>
              </a:path>
            </a:pathLst>
          </a:custGeom>
          <a:solidFill>
            <a:srgbClr val="91B4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4" name="Google Shape;2034;p16"/>
          <p:cNvSpPr/>
          <p:nvPr/>
        </p:nvSpPr>
        <p:spPr>
          <a:xfrm>
            <a:off x="3767138" y="3581400"/>
            <a:ext cx="1023938" cy="1524000"/>
          </a:xfrm>
          <a:custGeom>
            <a:rect b="b" l="l" r="r" t="t"/>
            <a:pathLst>
              <a:path extrusionOk="0" h="960" w="645">
                <a:moveTo>
                  <a:pt x="645" y="960"/>
                </a:moveTo>
                <a:lnTo>
                  <a:pt x="0" y="0"/>
                </a:lnTo>
                <a:lnTo>
                  <a:pt x="0" y="960"/>
                </a:lnTo>
                <a:lnTo>
                  <a:pt x="645" y="960"/>
                </a:lnTo>
                <a:close/>
              </a:path>
            </a:pathLst>
          </a:custGeom>
          <a:solidFill>
            <a:srgbClr val="87A6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5" name="Google Shape;2035;p16"/>
          <p:cNvSpPr/>
          <p:nvPr/>
        </p:nvSpPr>
        <p:spPr>
          <a:xfrm>
            <a:off x="3476625" y="3581400"/>
            <a:ext cx="654050" cy="703263"/>
          </a:xfrm>
          <a:custGeom>
            <a:rect b="b" l="l" r="r" t="t"/>
            <a:pathLst>
              <a:path extrusionOk="0" h="443" w="412">
                <a:moveTo>
                  <a:pt x="0" y="292"/>
                </a:moveTo>
                <a:lnTo>
                  <a:pt x="81" y="262"/>
                </a:lnTo>
                <a:lnTo>
                  <a:pt x="64" y="375"/>
                </a:lnTo>
                <a:lnTo>
                  <a:pt x="147" y="287"/>
                </a:lnTo>
                <a:lnTo>
                  <a:pt x="183" y="443"/>
                </a:lnTo>
                <a:lnTo>
                  <a:pt x="254" y="258"/>
                </a:lnTo>
                <a:lnTo>
                  <a:pt x="412" y="338"/>
                </a:lnTo>
                <a:lnTo>
                  <a:pt x="363" y="266"/>
                </a:lnTo>
                <a:lnTo>
                  <a:pt x="183" y="0"/>
                </a:lnTo>
                <a:lnTo>
                  <a:pt x="0" y="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6" name="Google Shape;2036;p16"/>
          <p:cNvSpPr/>
          <p:nvPr/>
        </p:nvSpPr>
        <p:spPr>
          <a:xfrm>
            <a:off x="1117600" y="5168900"/>
            <a:ext cx="4148138" cy="136525"/>
          </a:xfrm>
          <a:custGeom>
            <a:rect b="b" l="l" r="r" t="t"/>
            <a:pathLst>
              <a:path extrusionOk="0" h="40" w="1224">
                <a:moveTo>
                  <a:pt x="1224" y="20"/>
                </a:moveTo>
                <a:cubicBezTo>
                  <a:pt x="1224" y="31"/>
                  <a:pt x="1217" y="40"/>
                  <a:pt x="1208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7" y="40"/>
                  <a:pt x="0" y="31"/>
                  <a:pt x="0" y="20"/>
                </a:cubicBezTo>
                <a:cubicBezTo>
                  <a:pt x="0" y="9"/>
                  <a:pt x="7" y="0"/>
                  <a:pt x="16" y="0"/>
                </a:cubicBezTo>
                <a:cubicBezTo>
                  <a:pt x="1208" y="0"/>
                  <a:pt x="1208" y="0"/>
                  <a:pt x="1208" y="0"/>
                </a:cubicBezTo>
                <a:cubicBezTo>
                  <a:pt x="1217" y="0"/>
                  <a:pt x="1224" y="9"/>
                  <a:pt x="1224" y="20"/>
                </a:cubicBezTo>
                <a:close/>
              </a:path>
            </a:pathLst>
          </a:custGeom>
          <a:solidFill>
            <a:srgbClr val="A3BC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7" name="Google Shape;2037;p16"/>
          <p:cNvSpPr/>
          <p:nvPr/>
        </p:nvSpPr>
        <p:spPr>
          <a:xfrm>
            <a:off x="3079750" y="4791075"/>
            <a:ext cx="227013" cy="263525"/>
          </a:xfrm>
          <a:custGeom>
            <a:rect b="b" l="l" r="r" t="t"/>
            <a:pathLst>
              <a:path extrusionOk="0" h="166" w="143">
                <a:moveTo>
                  <a:pt x="143" y="166"/>
                </a:moveTo>
                <a:lnTo>
                  <a:pt x="0" y="166"/>
                </a:lnTo>
                <a:lnTo>
                  <a:pt x="0" y="55"/>
                </a:lnTo>
                <a:lnTo>
                  <a:pt x="70" y="0"/>
                </a:lnTo>
                <a:lnTo>
                  <a:pt x="143" y="55"/>
                </a:lnTo>
                <a:lnTo>
                  <a:pt x="143" y="166"/>
                </a:lnTo>
                <a:close/>
              </a:path>
            </a:pathLst>
          </a:custGeom>
          <a:solidFill>
            <a:srgbClr val="E6B86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8" name="Google Shape;2038;p16"/>
          <p:cNvSpPr/>
          <p:nvPr/>
        </p:nvSpPr>
        <p:spPr>
          <a:xfrm>
            <a:off x="3117850" y="4875213"/>
            <a:ext cx="128588" cy="71438"/>
          </a:xfrm>
          <a:prstGeom prst="rect">
            <a:avLst/>
          </a:prstGeom>
          <a:solidFill>
            <a:srgbClr val="E391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39" name="Google Shape;2039;p16"/>
          <p:cNvSpPr/>
          <p:nvPr/>
        </p:nvSpPr>
        <p:spPr>
          <a:xfrm>
            <a:off x="3187700" y="4883150"/>
            <a:ext cx="47625" cy="57150"/>
          </a:xfrm>
          <a:prstGeom prst="rect">
            <a:avLst/>
          </a:prstGeom>
          <a:solidFill>
            <a:srgbClr val="223C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0" name="Google Shape;2040;p16"/>
          <p:cNvSpPr/>
          <p:nvPr/>
        </p:nvSpPr>
        <p:spPr>
          <a:xfrm>
            <a:off x="3130550" y="4883150"/>
            <a:ext cx="44450" cy="57150"/>
          </a:xfrm>
          <a:prstGeom prst="rect">
            <a:avLst/>
          </a:prstGeom>
          <a:solidFill>
            <a:srgbClr val="223C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1" name="Google Shape;2041;p16"/>
          <p:cNvSpPr/>
          <p:nvPr/>
        </p:nvSpPr>
        <p:spPr>
          <a:xfrm>
            <a:off x="3046413" y="4751388"/>
            <a:ext cx="290513" cy="138113"/>
          </a:xfrm>
          <a:custGeom>
            <a:rect b="b" l="l" r="r" t="t"/>
            <a:pathLst>
              <a:path extrusionOk="0" h="41" w="86">
                <a:moveTo>
                  <a:pt x="80" y="40"/>
                </a:moveTo>
                <a:cubicBezTo>
                  <a:pt x="78" y="40"/>
                  <a:pt x="77" y="40"/>
                  <a:pt x="76" y="39"/>
                </a:cubicBezTo>
                <a:cubicBezTo>
                  <a:pt x="43" y="14"/>
                  <a:pt x="43" y="14"/>
                  <a:pt x="43" y="14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41"/>
                  <a:pt x="4" y="40"/>
                  <a:pt x="2" y="38"/>
                </a:cubicBezTo>
                <a:cubicBezTo>
                  <a:pt x="0" y="35"/>
                  <a:pt x="0" y="31"/>
                  <a:pt x="3" y="29"/>
                </a:cubicBezTo>
                <a:cubicBezTo>
                  <a:pt x="40" y="2"/>
                  <a:pt x="40" y="2"/>
                  <a:pt x="40" y="2"/>
                </a:cubicBezTo>
                <a:cubicBezTo>
                  <a:pt x="42" y="0"/>
                  <a:pt x="45" y="0"/>
                  <a:pt x="47" y="2"/>
                </a:cubicBezTo>
                <a:cubicBezTo>
                  <a:pt x="83" y="29"/>
                  <a:pt x="83" y="29"/>
                  <a:pt x="83" y="29"/>
                </a:cubicBezTo>
                <a:cubicBezTo>
                  <a:pt x="86" y="31"/>
                  <a:pt x="86" y="35"/>
                  <a:pt x="84" y="38"/>
                </a:cubicBezTo>
                <a:cubicBezTo>
                  <a:pt x="83" y="39"/>
                  <a:pt x="82" y="40"/>
                  <a:pt x="80" y="40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2" name="Google Shape;2042;p16"/>
          <p:cNvSpPr/>
          <p:nvPr/>
        </p:nvSpPr>
        <p:spPr>
          <a:xfrm>
            <a:off x="3273425" y="4770438"/>
            <a:ext cx="33338" cy="68263"/>
          </a:xfrm>
          <a:prstGeom prst="rect">
            <a:avLst/>
          </a:pr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3" name="Google Shape;2043;p16"/>
          <p:cNvSpPr/>
          <p:nvPr/>
        </p:nvSpPr>
        <p:spPr>
          <a:xfrm>
            <a:off x="3270250" y="4757738"/>
            <a:ext cx="36513" cy="12700"/>
          </a:xfrm>
          <a:prstGeom prst="rect">
            <a:avLst/>
          </a:pr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4" name="Google Shape;2044;p16"/>
          <p:cNvSpPr/>
          <p:nvPr/>
        </p:nvSpPr>
        <p:spPr>
          <a:xfrm>
            <a:off x="2252663" y="4332288"/>
            <a:ext cx="203200" cy="236538"/>
          </a:xfrm>
          <a:custGeom>
            <a:rect b="b" l="l" r="r" t="t"/>
            <a:pathLst>
              <a:path extrusionOk="0" h="149" w="128">
                <a:moveTo>
                  <a:pt x="128" y="149"/>
                </a:moveTo>
                <a:lnTo>
                  <a:pt x="0" y="149"/>
                </a:lnTo>
                <a:lnTo>
                  <a:pt x="0" y="46"/>
                </a:lnTo>
                <a:lnTo>
                  <a:pt x="64" y="0"/>
                </a:lnTo>
                <a:lnTo>
                  <a:pt x="128" y="46"/>
                </a:lnTo>
                <a:lnTo>
                  <a:pt x="128" y="149"/>
                </a:lnTo>
                <a:close/>
              </a:path>
            </a:pathLst>
          </a:custGeom>
          <a:solidFill>
            <a:srgbClr val="E8C4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5" name="Google Shape;2045;p16"/>
          <p:cNvSpPr/>
          <p:nvPr/>
        </p:nvSpPr>
        <p:spPr>
          <a:xfrm>
            <a:off x="2286000" y="4402138"/>
            <a:ext cx="115888" cy="68263"/>
          </a:xfrm>
          <a:prstGeom prst="rect">
            <a:avLst/>
          </a:prstGeom>
          <a:solidFill>
            <a:srgbClr val="E391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6" name="Google Shape;2046;p16"/>
          <p:cNvSpPr/>
          <p:nvPr/>
        </p:nvSpPr>
        <p:spPr>
          <a:xfrm>
            <a:off x="2351088" y="4413250"/>
            <a:ext cx="41275" cy="46038"/>
          </a:xfrm>
          <a:prstGeom prst="rect">
            <a:avLst/>
          </a:prstGeom>
          <a:solidFill>
            <a:srgbClr val="223C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7" name="Google Shape;2047;p16"/>
          <p:cNvSpPr/>
          <p:nvPr/>
        </p:nvSpPr>
        <p:spPr>
          <a:xfrm>
            <a:off x="2297113" y="4413250"/>
            <a:ext cx="41275" cy="46038"/>
          </a:xfrm>
          <a:prstGeom prst="rect">
            <a:avLst/>
          </a:prstGeom>
          <a:solidFill>
            <a:srgbClr val="223C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8" name="Google Shape;2048;p16"/>
          <p:cNvSpPr/>
          <p:nvPr/>
        </p:nvSpPr>
        <p:spPr>
          <a:xfrm>
            <a:off x="2222500" y="4294188"/>
            <a:ext cx="260350" cy="122238"/>
          </a:xfrm>
          <a:custGeom>
            <a:rect b="b" l="l" r="r" t="t"/>
            <a:pathLst>
              <a:path extrusionOk="0" h="36" w="77">
                <a:moveTo>
                  <a:pt x="71" y="35"/>
                </a:moveTo>
                <a:cubicBezTo>
                  <a:pt x="70" y="35"/>
                  <a:pt x="69" y="35"/>
                  <a:pt x="68" y="34"/>
                </a:cubicBezTo>
                <a:cubicBezTo>
                  <a:pt x="39" y="12"/>
                  <a:pt x="39" y="12"/>
                  <a:pt x="39" y="12"/>
                </a:cubicBezTo>
                <a:cubicBezTo>
                  <a:pt x="9" y="34"/>
                  <a:pt x="9" y="34"/>
                  <a:pt x="9" y="34"/>
                </a:cubicBezTo>
                <a:cubicBezTo>
                  <a:pt x="7" y="36"/>
                  <a:pt x="3" y="36"/>
                  <a:pt x="2" y="33"/>
                </a:cubicBezTo>
                <a:cubicBezTo>
                  <a:pt x="0" y="31"/>
                  <a:pt x="0" y="28"/>
                  <a:pt x="3" y="26"/>
                </a:cubicBezTo>
                <a:cubicBezTo>
                  <a:pt x="35" y="1"/>
                  <a:pt x="35" y="1"/>
                  <a:pt x="35" y="1"/>
                </a:cubicBezTo>
                <a:cubicBezTo>
                  <a:pt x="37" y="0"/>
                  <a:pt x="40" y="0"/>
                  <a:pt x="42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77" y="28"/>
                  <a:pt x="77" y="31"/>
                  <a:pt x="76" y="33"/>
                </a:cubicBezTo>
                <a:cubicBezTo>
                  <a:pt x="74" y="35"/>
                  <a:pt x="73" y="35"/>
                  <a:pt x="71" y="35"/>
                </a:cubicBezTo>
                <a:close/>
              </a:path>
            </a:pathLst>
          </a:custGeom>
          <a:solidFill>
            <a:srgbClr val="D061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49" name="Google Shape;2049;p16"/>
          <p:cNvSpPr/>
          <p:nvPr/>
        </p:nvSpPr>
        <p:spPr>
          <a:xfrm>
            <a:off x="2425700" y="4311650"/>
            <a:ext cx="30163" cy="60325"/>
          </a:xfrm>
          <a:prstGeom prst="rect">
            <a:avLst/>
          </a:prstGeom>
          <a:solidFill>
            <a:srgbClr val="D061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0" name="Google Shape;2050;p16"/>
          <p:cNvSpPr/>
          <p:nvPr/>
        </p:nvSpPr>
        <p:spPr>
          <a:xfrm>
            <a:off x="2422525" y="4300538"/>
            <a:ext cx="33338" cy="11113"/>
          </a:xfrm>
          <a:prstGeom prst="rect">
            <a:avLst/>
          </a:prstGeom>
          <a:solidFill>
            <a:srgbClr val="D061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1" name="Google Shape;2051;p16"/>
          <p:cNvSpPr/>
          <p:nvPr/>
        </p:nvSpPr>
        <p:spPr>
          <a:xfrm>
            <a:off x="1711325" y="2120900"/>
            <a:ext cx="904875" cy="550863"/>
          </a:xfrm>
          <a:custGeom>
            <a:rect b="b" l="l" r="r" t="t"/>
            <a:pathLst>
              <a:path extrusionOk="0" h="163" w="267">
                <a:moveTo>
                  <a:pt x="213" y="54"/>
                </a:moveTo>
                <a:cubicBezTo>
                  <a:pt x="212" y="54"/>
                  <a:pt x="212" y="54"/>
                  <a:pt x="212" y="54"/>
                </a:cubicBezTo>
                <a:cubicBezTo>
                  <a:pt x="209" y="24"/>
                  <a:pt x="183" y="0"/>
                  <a:pt x="151" y="0"/>
                </a:cubicBezTo>
                <a:cubicBezTo>
                  <a:pt x="117" y="0"/>
                  <a:pt x="89" y="28"/>
                  <a:pt x="89" y="62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62"/>
                  <a:pt x="84" y="62"/>
                  <a:pt x="81" y="62"/>
                </a:cubicBezTo>
                <a:cubicBezTo>
                  <a:pt x="65" y="62"/>
                  <a:pt x="52" y="74"/>
                  <a:pt x="50" y="90"/>
                </a:cubicBezTo>
                <a:cubicBezTo>
                  <a:pt x="46" y="88"/>
                  <a:pt x="42" y="88"/>
                  <a:pt x="38" y="88"/>
                </a:cubicBezTo>
                <a:cubicBezTo>
                  <a:pt x="17" y="88"/>
                  <a:pt x="0" y="104"/>
                  <a:pt x="0" y="125"/>
                </a:cubicBezTo>
                <a:cubicBezTo>
                  <a:pt x="0" y="146"/>
                  <a:pt x="17" y="163"/>
                  <a:pt x="38" y="163"/>
                </a:cubicBezTo>
                <a:cubicBezTo>
                  <a:pt x="213" y="163"/>
                  <a:pt x="213" y="163"/>
                  <a:pt x="213" y="163"/>
                </a:cubicBezTo>
                <a:cubicBezTo>
                  <a:pt x="243" y="163"/>
                  <a:pt x="267" y="139"/>
                  <a:pt x="267" y="109"/>
                </a:cubicBezTo>
                <a:cubicBezTo>
                  <a:pt x="267" y="79"/>
                  <a:pt x="243" y="54"/>
                  <a:pt x="213" y="54"/>
                </a:cubicBezTo>
              </a:path>
            </a:pathLst>
          </a:custGeom>
          <a:solidFill>
            <a:srgbClr val="DAED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2" name="Google Shape;2052;p16"/>
          <p:cNvSpPr/>
          <p:nvPr/>
        </p:nvSpPr>
        <p:spPr>
          <a:xfrm>
            <a:off x="1711325" y="2120900"/>
            <a:ext cx="904875" cy="496888"/>
          </a:xfrm>
          <a:custGeom>
            <a:rect b="b" l="l" r="r" t="t"/>
            <a:pathLst>
              <a:path extrusionOk="0" h="147" w="267">
                <a:moveTo>
                  <a:pt x="27" y="141"/>
                </a:moveTo>
                <a:cubicBezTo>
                  <a:pt x="31" y="141"/>
                  <a:pt x="36" y="142"/>
                  <a:pt x="39" y="143"/>
                </a:cubicBezTo>
                <a:cubicBezTo>
                  <a:pt x="41" y="127"/>
                  <a:pt x="55" y="115"/>
                  <a:pt x="71" y="115"/>
                </a:cubicBezTo>
                <a:cubicBezTo>
                  <a:pt x="73" y="115"/>
                  <a:pt x="76" y="116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8" y="81"/>
                  <a:pt x="106" y="53"/>
                  <a:pt x="140" y="53"/>
                </a:cubicBezTo>
                <a:cubicBezTo>
                  <a:pt x="172" y="53"/>
                  <a:pt x="198" y="77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26" y="108"/>
                  <a:pt x="247" y="123"/>
                  <a:pt x="254" y="145"/>
                </a:cubicBezTo>
                <a:cubicBezTo>
                  <a:pt x="262" y="135"/>
                  <a:pt x="267" y="122"/>
                  <a:pt x="267" y="109"/>
                </a:cubicBezTo>
                <a:cubicBezTo>
                  <a:pt x="267" y="79"/>
                  <a:pt x="243" y="54"/>
                  <a:pt x="213" y="54"/>
                </a:cubicBezTo>
                <a:cubicBezTo>
                  <a:pt x="212" y="54"/>
                  <a:pt x="212" y="54"/>
                  <a:pt x="212" y="54"/>
                </a:cubicBezTo>
                <a:cubicBezTo>
                  <a:pt x="209" y="24"/>
                  <a:pt x="183" y="0"/>
                  <a:pt x="151" y="0"/>
                </a:cubicBezTo>
                <a:cubicBezTo>
                  <a:pt x="117" y="0"/>
                  <a:pt x="89" y="28"/>
                  <a:pt x="89" y="62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62"/>
                  <a:pt x="84" y="62"/>
                  <a:pt x="81" y="62"/>
                </a:cubicBezTo>
                <a:cubicBezTo>
                  <a:pt x="65" y="62"/>
                  <a:pt x="52" y="74"/>
                  <a:pt x="50" y="90"/>
                </a:cubicBezTo>
                <a:cubicBezTo>
                  <a:pt x="46" y="88"/>
                  <a:pt x="42" y="88"/>
                  <a:pt x="38" y="88"/>
                </a:cubicBezTo>
                <a:cubicBezTo>
                  <a:pt x="17" y="88"/>
                  <a:pt x="0" y="104"/>
                  <a:pt x="0" y="125"/>
                </a:cubicBezTo>
                <a:cubicBezTo>
                  <a:pt x="0" y="133"/>
                  <a:pt x="2" y="141"/>
                  <a:pt x="7" y="147"/>
                </a:cubicBezTo>
                <a:cubicBezTo>
                  <a:pt x="13" y="143"/>
                  <a:pt x="19" y="141"/>
                  <a:pt x="27" y="141"/>
                </a:cubicBezTo>
                <a:close/>
              </a:path>
            </a:pathLst>
          </a:custGeom>
          <a:solidFill>
            <a:srgbClr val="FCFB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3" name="Google Shape;2053;p16"/>
          <p:cNvSpPr/>
          <p:nvPr/>
        </p:nvSpPr>
        <p:spPr>
          <a:xfrm>
            <a:off x="2921000" y="2814638"/>
            <a:ext cx="908050" cy="550863"/>
          </a:xfrm>
          <a:custGeom>
            <a:rect b="b" l="l" r="r" t="t"/>
            <a:pathLst>
              <a:path extrusionOk="0" h="163" w="268">
                <a:moveTo>
                  <a:pt x="213" y="55"/>
                </a:moveTo>
                <a:cubicBezTo>
                  <a:pt x="213" y="55"/>
                  <a:pt x="213" y="55"/>
                  <a:pt x="213" y="55"/>
                </a:cubicBezTo>
                <a:cubicBezTo>
                  <a:pt x="209" y="24"/>
                  <a:pt x="183" y="0"/>
                  <a:pt x="151" y="0"/>
                </a:cubicBezTo>
                <a:cubicBezTo>
                  <a:pt x="117" y="0"/>
                  <a:pt x="89" y="28"/>
                  <a:pt x="89" y="62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63"/>
                  <a:pt x="84" y="62"/>
                  <a:pt x="82" y="62"/>
                </a:cubicBezTo>
                <a:cubicBezTo>
                  <a:pt x="65" y="62"/>
                  <a:pt x="52" y="74"/>
                  <a:pt x="50" y="90"/>
                </a:cubicBezTo>
                <a:cubicBezTo>
                  <a:pt x="46" y="89"/>
                  <a:pt x="42" y="88"/>
                  <a:pt x="38" y="88"/>
                </a:cubicBezTo>
                <a:cubicBezTo>
                  <a:pt x="17" y="88"/>
                  <a:pt x="0" y="105"/>
                  <a:pt x="0" y="126"/>
                </a:cubicBezTo>
                <a:cubicBezTo>
                  <a:pt x="0" y="147"/>
                  <a:pt x="17" y="163"/>
                  <a:pt x="38" y="163"/>
                </a:cubicBezTo>
                <a:cubicBezTo>
                  <a:pt x="213" y="163"/>
                  <a:pt x="213" y="163"/>
                  <a:pt x="213" y="163"/>
                </a:cubicBezTo>
                <a:cubicBezTo>
                  <a:pt x="243" y="163"/>
                  <a:pt x="268" y="139"/>
                  <a:pt x="268" y="109"/>
                </a:cubicBezTo>
                <a:cubicBezTo>
                  <a:pt x="268" y="79"/>
                  <a:pt x="243" y="55"/>
                  <a:pt x="213" y="55"/>
                </a:cubicBezTo>
              </a:path>
            </a:pathLst>
          </a:custGeom>
          <a:solidFill>
            <a:srgbClr val="DAED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4" name="Google Shape;2054;p16"/>
          <p:cNvSpPr/>
          <p:nvPr/>
        </p:nvSpPr>
        <p:spPr>
          <a:xfrm>
            <a:off x="2921000" y="2814638"/>
            <a:ext cx="908050" cy="496888"/>
          </a:xfrm>
          <a:custGeom>
            <a:rect b="b" l="l" r="r" t="t"/>
            <a:pathLst>
              <a:path extrusionOk="0" h="147" w="268">
                <a:moveTo>
                  <a:pt x="27" y="141"/>
                </a:moveTo>
                <a:cubicBezTo>
                  <a:pt x="32" y="141"/>
                  <a:pt x="36" y="142"/>
                  <a:pt x="40" y="143"/>
                </a:cubicBezTo>
                <a:cubicBezTo>
                  <a:pt x="42" y="128"/>
                  <a:pt x="55" y="116"/>
                  <a:pt x="71" y="116"/>
                </a:cubicBezTo>
                <a:cubicBezTo>
                  <a:pt x="74" y="116"/>
                  <a:pt x="76" y="116"/>
                  <a:pt x="79" y="117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81"/>
                  <a:pt x="106" y="54"/>
                  <a:pt x="141" y="54"/>
                </a:cubicBezTo>
                <a:cubicBezTo>
                  <a:pt x="172" y="54"/>
                  <a:pt x="198" y="77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26" y="108"/>
                  <a:pt x="247" y="124"/>
                  <a:pt x="254" y="145"/>
                </a:cubicBezTo>
                <a:cubicBezTo>
                  <a:pt x="262" y="135"/>
                  <a:pt x="268" y="123"/>
                  <a:pt x="268" y="109"/>
                </a:cubicBezTo>
                <a:cubicBezTo>
                  <a:pt x="268" y="79"/>
                  <a:pt x="243" y="55"/>
                  <a:pt x="213" y="55"/>
                </a:cubicBezTo>
                <a:cubicBezTo>
                  <a:pt x="213" y="55"/>
                  <a:pt x="213" y="55"/>
                  <a:pt x="213" y="55"/>
                </a:cubicBezTo>
                <a:cubicBezTo>
                  <a:pt x="209" y="24"/>
                  <a:pt x="183" y="0"/>
                  <a:pt x="151" y="0"/>
                </a:cubicBezTo>
                <a:cubicBezTo>
                  <a:pt x="117" y="0"/>
                  <a:pt x="89" y="28"/>
                  <a:pt x="89" y="62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63"/>
                  <a:pt x="84" y="62"/>
                  <a:pt x="82" y="62"/>
                </a:cubicBezTo>
                <a:cubicBezTo>
                  <a:pt x="65" y="62"/>
                  <a:pt x="52" y="74"/>
                  <a:pt x="50" y="90"/>
                </a:cubicBezTo>
                <a:cubicBezTo>
                  <a:pt x="46" y="89"/>
                  <a:pt x="42" y="88"/>
                  <a:pt x="38" y="88"/>
                </a:cubicBezTo>
                <a:cubicBezTo>
                  <a:pt x="17" y="88"/>
                  <a:pt x="0" y="105"/>
                  <a:pt x="0" y="126"/>
                </a:cubicBezTo>
                <a:cubicBezTo>
                  <a:pt x="0" y="134"/>
                  <a:pt x="3" y="141"/>
                  <a:pt x="7" y="147"/>
                </a:cubicBezTo>
                <a:cubicBezTo>
                  <a:pt x="13" y="144"/>
                  <a:pt x="20" y="141"/>
                  <a:pt x="27" y="141"/>
                </a:cubicBezTo>
              </a:path>
            </a:pathLst>
          </a:custGeom>
          <a:solidFill>
            <a:srgbClr val="FCFB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5" name="Google Shape;2055;p16"/>
          <p:cNvSpPr/>
          <p:nvPr/>
        </p:nvSpPr>
        <p:spPr>
          <a:xfrm>
            <a:off x="4333875" y="3536950"/>
            <a:ext cx="606425" cy="368300"/>
          </a:xfrm>
          <a:custGeom>
            <a:rect b="b" l="l" r="r" t="t"/>
            <a:pathLst>
              <a:path extrusionOk="0" h="109" w="179">
                <a:moveTo>
                  <a:pt x="142" y="37"/>
                </a:moveTo>
                <a:cubicBezTo>
                  <a:pt x="142" y="37"/>
                  <a:pt x="142" y="37"/>
                  <a:pt x="142" y="37"/>
                </a:cubicBezTo>
                <a:cubicBezTo>
                  <a:pt x="139" y="16"/>
                  <a:pt x="122" y="0"/>
                  <a:pt x="101" y="0"/>
                </a:cubicBezTo>
                <a:cubicBezTo>
                  <a:pt x="78" y="0"/>
                  <a:pt x="60" y="19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8" y="42"/>
                  <a:pt x="56" y="42"/>
                  <a:pt x="55" y="42"/>
                </a:cubicBezTo>
                <a:cubicBezTo>
                  <a:pt x="44" y="42"/>
                  <a:pt x="35" y="50"/>
                  <a:pt x="34" y="60"/>
                </a:cubicBezTo>
                <a:cubicBezTo>
                  <a:pt x="31" y="59"/>
                  <a:pt x="28" y="59"/>
                  <a:pt x="26" y="59"/>
                </a:cubicBezTo>
                <a:cubicBezTo>
                  <a:pt x="12" y="59"/>
                  <a:pt x="0" y="70"/>
                  <a:pt x="0" y="84"/>
                </a:cubicBezTo>
                <a:cubicBezTo>
                  <a:pt x="0" y="98"/>
                  <a:pt x="12" y="109"/>
                  <a:pt x="26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62" y="109"/>
                  <a:pt x="179" y="93"/>
                  <a:pt x="179" y="73"/>
                </a:cubicBezTo>
                <a:cubicBezTo>
                  <a:pt x="179" y="53"/>
                  <a:pt x="162" y="37"/>
                  <a:pt x="142" y="37"/>
                </a:cubicBezTo>
                <a:close/>
              </a:path>
            </a:pathLst>
          </a:custGeom>
          <a:solidFill>
            <a:srgbClr val="DAED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6" name="Google Shape;2056;p16"/>
          <p:cNvSpPr/>
          <p:nvPr/>
        </p:nvSpPr>
        <p:spPr>
          <a:xfrm>
            <a:off x="4333875" y="3536950"/>
            <a:ext cx="606425" cy="331788"/>
          </a:xfrm>
          <a:custGeom>
            <a:rect b="b" l="l" r="r" t="t"/>
            <a:pathLst>
              <a:path extrusionOk="0" h="98" w="179">
                <a:moveTo>
                  <a:pt x="18" y="94"/>
                </a:moveTo>
                <a:cubicBezTo>
                  <a:pt x="21" y="94"/>
                  <a:pt x="24" y="95"/>
                  <a:pt x="27" y="96"/>
                </a:cubicBezTo>
                <a:cubicBezTo>
                  <a:pt x="28" y="85"/>
                  <a:pt x="37" y="77"/>
                  <a:pt x="48" y="77"/>
                </a:cubicBezTo>
                <a:cubicBezTo>
                  <a:pt x="49" y="77"/>
                  <a:pt x="51" y="78"/>
                  <a:pt x="53" y="78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54"/>
                  <a:pt x="71" y="36"/>
                  <a:pt x="94" y="36"/>
                </a:cubicBezTo>
                <a:cubicBezTo>
                  <a:pt x="115" y="36"/>
                  <a:pt x="132" y="52"/>
                  <a:pt x="135" y="72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51" y="72"/>
                  <a:pt x="165" y="83"/>
                  <a:pt x="170" y="97"/>
                </a:cubicBezTo>
                <a:cubicBezTo>
                  <a:pt x="175" y="90"/>
                  <a:pt x="179" y="82"/>
                  <a:pt x="179" y="73"/>
                </a:cubicBezTo>
                <a:cubicBezTo>
                  <a:pt x="179" y="53"/>
                  <a:pt x="162" y="37"/>
                  <a:pt x="142" y="37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39" y="16"/>
                  <a:pt x="122" y="0"/>
                  <a:pt x="101" y="0"/>
                </a:cubicBezTo>
                <a:cubicBezTo>
                  <a:pt x="78" y="0"/>
                  <a:pt x="60" y="19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8" y="42"/>
                  <a:pt x="56" y="42"/>
                  <a:pt x="55" y="42"/>
                </a:cubicBezTo>
                <a:cubicBezTo>
                  <a:pt x="44" y="42"/>
                  <a:pt x="35" y="50"/>
                  <a:pt x="34" y="60"/>
                </a:cubicBezTo>
                <a:cubicBezTo>
                  <a:pt x="31" y="59"/>
                  <a:pt x="28" y="59"/>
                  <a:pt x="26" y="59"/>
                </a:cubicBezTo>
                <a:cubicBezTo>
                  <a:pt x="12" y="59"/>
                  <a:pt x="0" y="70"/>
                  <a:pt x="0" y="84"/>
                </a:cubicBezTo>
                <a:cubicBezTo>
                  <a:pt x="0" y="89"/>
                  <a:pt x="2" y="94"/>
                  <a:pt x="5" y="98"/>
                </a:cubicBezTo>
                <a:cubicBezTo>
                  <a:pt x="9" y="96"/>
                  <a:pt x="13" y="94"/>
                  <a:pt x="18" y="94"/>
                </a:cubicBezTo>
                <a:close/>
              </a:path>
            </a:pathLst>
          </a:custGeom>
          <a:solidFill>
            <a:srgbClr val="FCFB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7" name="Google Shape;2057;p16"/>
          <p:cNvSpPr/>
          <p:nvPr/>
        </p:nvSpPr>
        <p:spPr>
          <a:xfrm>
            <a:off x="1239838" y="5305425"/>
            <a:ext cx="3662363" cy="742950"/>
          </a:xfrm>
          <a:custGeom>
            <a:rect b="b" l="l" r="r" t="t"/>
            <a:pathLst>
              <a:path extrusionOk="0" h="468" w="2307">
                <a:moveTo>
                  <a:pt x="0" y="2"/>
                </a:moveTo>
                <a:lnTo>
                  <a:pt x="753" y="304"/>
                </a:lnTo>
                <a:lnTo>
                  <a:pt x="1063" y="159"/>
                </a:lnTo>
                <a:lnTo>
                  <a:pt x="1556" y="468"/>
                </a:lnTo>
                <a:lnTo>
                  <a:pt x="1823" y="176"/>
                </a:lnTo>
                <a:lnTo>
                  <a:pt x="2135" y="176"/>
                </a:lnTo>
                <a:lnTo>
                  <a:pt x="2307" y="0"/>
                </a:lnTo>
                <a:lnTo>
                  <a:pt x="0" y="2"/>
                </a:lnTo>
                <a:close/>
              </a:path>
            </a:pathLst>
          </a:custGeom>
          <a:solidFill>
            <a:srgbClr val="8871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8" name="Google Shape;2058;p16"/>
          <p:cNvSpPr/>
          <p:nvPr/>
        </p:nvSpPr>
        <p:spPr>
          <a:xfrm>
            <a:off x="2114550" y="5557838"/>
            <a:ext cx="469900" cy="230188"/>
          </a:xfrm>
          <a:custGeom>
            <a:rect b="b" l="l" r="r" t="t"/>
            <a:pathLst>
              <a:path extrusionOk="0" h="145" w="296">
                <a:moveTo>
                  <a:pt x="134" y="0"/>
                </a:moveTo>
                <a:lnTo>
                  <a:pt x="0" y="62"/>
                </a:lnTo>
                <a:lnTo>
                  <a:pt x="202" y="145"/>
                </a:lnTo>
                <a:lnTo>
                  <a:pt x="296" y="100"/>
                </a:lnTo>
                <a:lnTo>
                  <a:pt x="134" y="0"/>
                </a:lnTo>
                <a:close/>
              </a:path>
            </a:pathLst>
          </a:custGeom>
          <a:solidFill>
            <a:srgbClr val="B299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9" name="Google Shape;2059;p16"/>
          <p:cNvSpPr/>
          <p:nvPr/>
        </p:nvSpPr>
        <p:spPr>
          <a:xfrm>
            <a:off x="3330575" y="5305425"/>
            <a:ext cx="1571625" cy="742950"/>
          </a:xfrm>
          <a:custGeom>
            <a:rect b="b" l="l" r="r" t="t"/>
            <a:pathLst>
              <a:path extrusionOk="0" h="468" w="990">
                <a:moveTo>
                  <a:pt x="613" y="2"/>
                </a:moveTo>
                <a:lnTo>
                  <a:pt x="440" y="176"/>
                </a:lnTo>
                <a:lnTo>
                  <a:pt x="128" y="176"/>
                </a:lnTo>
                <a:lnTo>
                  <a:pt x="0" y="317"/>
                </a:lnTo>
                <a:lnTo>
                  <a:pt x="239" y="468"/>
                </a:lnTo>
                <a:lnTo>
                  <a:pt x="506" y="176"/>
                </a:lnTo>
                <a:lnTo>
                  <a:pt x="818" y="176"/>
                </a:lnTo>
                <a:lnTo>
                  <a:pt x="990" y="0"/>
                </a:lnTo>
                <a:lnTo>
                  <a:pt x="613" y="2"/>
                </a:lnTo>
                <a:close/>
              </a:path>
            </a:pathLst>
          </a:custGeom>
          <a:solidFill>
            <a:srgbClr val="B299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0" name="Google Shape;2060;p16"/>
          <p:cNvSpPr/>
          <p:nvPr/>
        </p:nvSpPr>
        <p:spPr>
          <a:xfrm>
            <a:off x="1174750" y="4506913"/>
            <a:ext cx="2355850" cy="661988"/>
          </a:xfrm>
          <a:custGeom>
            <a:rect b="b" l="l" r="r" t="t"/>
            <a:pathLst>
              <a:path extrusionOk="0" h="196" w="695">
                <a:moveTo>
                  <a:pt x="0" y="196"/>
                </a:moveTo>
                <a:cubicBezTo>
                  <a:pt x="0" y="196"/>
                  <a:pt x="105" y="169"/>
                  <a:pt x="158" y="120"/>
                </a:cubicBezTo>
                <a:cubicBezTo>
                  <a:pt x="231" y="53"/>
                  <a:pt x="269" y="0"/>
                  <a:pt x="348" y="0"/>
                </a:cubicBezTo>
                <a:cubicBezTo>
                  <a:pt x="436" y="0"/>
                  <a:pt x="561" y="183"/>
                  <a:pt x="695" y="196"/>
                </a:cubicBezTo>
                <a:cubicBezTo>
                  <a:pt x="338" y="196"/>
                  <a:pt x="0" y="196"/>
                  <a:pt x="0" y="196"/>
                </a:cubicBezTo>
                <a:close/>
              </a:path>
            </a:pathLst>
          </a:custGeom>
          <a:solidFill>
            <a:srgbClr val="C5E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1" name="Google Shape;2061;p16"/>
          <p:cNvSpPr/>
          <p:nvPr/>
        </p:nvSpPr>
        <p:spPr>
          <a:xfrm>
            <a:off x="2032000" y="4506913"/>
            <a:ext cx="1498600" cy="661988"/>
          </a:xfrm>
          <a:custGeom>
            <a:rect b="b" l="l" r="r" t="t"/>
            <a:pathLst>
              <a:path extrusionOk="0" h="196" w="442">
                <a:moveTo>
                  <a:pt x="182" y="196"/>
                </a:moveTo>
                <a:cubicBezTo>
                  <a:pt x="264" y="196"/>
                  <a:pt x="353" y="196"/>
                  <a:pt x="442" y="196"/>
                </a:cubicBezTo>
                <a:cubicBezTo>
                  <a:pt x="308" y="183"/>
                  <a:pt x="183" y="0"/>
                  <a:pt x="95" y="0"/>
                </a:cubicBezTo>
                <a:cubicBezTo>
                  <a:pt x="56" y="0"/>
                  <a:pt x="28" y="12"/>
                  <a:pt x="0" y="33"/>
                </a:cubicBezTo>
                <a:cubicBezTo>
                  <a:pt x="69" y="52"/>
                  <a:pt x="162" y="146"/>
                  <a:pt x="182" y="196"/>
                </a:cubicBezTo>
                <a:close/>
              </a:path>
            </a:pathLst>
          </a:custGeom>
          <a:solidFill>
            <a:srgbClr val="A3BC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2" name="Google Shape;2062;p16"/>
          <p:cNvSpPr/>
          <p:nvPr/>
        </p:nvSpPr>
        <p:spPr>
          <a:xfrm>
            <a:off x="2808288" y="4514850"/>
            <a:ext cx="2416175" cy="654050"/>
          </a:xfrm>
          <a:custGeom>
            <a:rect b="b" l="l" r="r" t="t"/>
            <a:pathLst>
              <a:path extrusionOk="0" h="194" w="713">
                <a:moveTo>
                  <a:pt x="0" y="194"/>
                </a:moveTo>
                <a:cubicBezTo>
                  <a:pt x="0" y="194"/>
                  <a:pt x="108" y="167"/>
                  <a:pt x="163" y="118"/>
                </a:cubicBezTo>
                <a:cubicBezTo>
                  <a:pt x="237" y="53"/>
                  <a:pt x="276" y="0"/>
                  <a:pt x="356" y="0"/>
                </a:cubicBezTo>
                <a:cubicBezTo>
                  <a:pt x="447" y="0"/>
                  <a:pt x="575" y="181"/>
                  <a:pt x="713" y="194"/>
                </a:cubicBezTo>
                <a:cubicBezTo>
                  <a:pt x="346" y="194"/>
                  <a:pt x="0" y="194"/>
                  <a:pt x="0" y="194"/>
                </a:cubicBezTo>
                <a:close/>
              </a:path>
            </a:pathLst>
          </a:custGeom>
          <a:solidFill>
            <a:srgbClr val="C5E34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3" name="Google Shape;2063;p16"/>
          <p:cNvSpPr/>
          <p:nvPr/>
        </p:nvSpPr>
        <p:spPr>
          <a:xfrm>
            <a:off x="3686175" y="4514850"/>
            <a:ext cx="1538288" cy="654050"/>
          </a:xfrm>
          <a:custGeom>
            <a:rect b="b" l="l" r="r" t="t"/>
            <a:pathLst>
              <a:path extrusionOk="0" h="194" w="454">
                <a:moveTo>
                  <a:pt x="187" y="194"/>
                </a:moveTo>
                <a:cubicBezTo>
                  <a:pt x="271" y="194"/>
                  <a:pt x="362" y="194"/>
                  <a:pt x="454" y="194"/>
                </a:cubicBezTo>
                <a:cubicBezTo>
                  <a:pt x="316" y="181"/>
                  <a:pt x="188" y="0"/>
                  <a:pt x="97" y="0"/>
                </a:cubicBezTo>
                <a:cubicBezTo>
                  <a:pt x="58" y="0"/>
                  <a:pt x="29" y="12"/>
                  <a:pt x="0" y="33"/>
                </a:cubicBezTo>
                <a:cubicBezTo>
                  <a:pt x="71" y="52"/>
                  <a:pt x="167" y="144"/>
                  <a:pt x="187" y="194"/>
                </a:cubicBezTo>
                <a:close/>
              </a:path>
            </a:pathLst>
          </a:custGeom>
          <a:solidFill>
            <a:srgbClr val="A3BC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4" name="Google Shape;2064;p16"/>
          <p:cNvSpPr/>
          <p:nvPr/>
        </p:nvSpPr>
        <p:spPr>
          <a:xfrm>
            <a:off x="3736975" y="4652963"/>
            <a:ext cx="166688" cy="209550"/>
          </a:xfrm>
          <a:custGeom>
            <a:rect b="b" l="l" r="r" t="t"/>
            <a:pathLst>
              <a:path extrusionOk="0" h="132" w="105">
                <a:moveTo>
                  <a:pt x="0" y="132"/>
                </a:moveTo>
                <a:lnTo>
                  <a:pt x="105" y="132"/>
                </a:lnTo>
                <a:lnTo>
                  <a:pt x="49" y="0"/>
                </a:lnTo>
                <a:lnTo>
                  <a:pt x="0" y="132"/>
                </a:lnTo>
                <a:close/>
              </a:path>
            </a:pathLst>
          </a:custGeom>
          <a:solidFill>
            <a:srgbClr val="5E9B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5" name="Google Shape;2065;p16"/>
          <p:cNvSpPr/>
          <p:nvPr/>
        </p:nvSpPr>
        <p:spPr>
          <a:xfrm>
            <a:off x="3802063" y="4862513"/>
            <a:ext cx="26988" cy="20638"/>
          </a:xfrm>
          <a:prstGeom prst="rect">
            <a:avLst/>
          </a:pr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6" name="Google Shape;2066;p16"/>
          <p:cNvSpPr/>
          <p:nvPr/>
        </p:nvSpPr>
        <p:spPr>
          <a:xfrm>
            <a:off x="3814763" y="4652963"/>
            <a:ext cx="88900" cy="209550"/>
          </a:xfrm>
          <a:custGeom>
            <a:rect b="b" l="l" r="r" t="t"/>
            <a:pathLst>
              <a:path extrusionOk="0" h="132" w="56">
                <a:moveTo>
                  <a:pt x="0" y="132"/>
                </a:moveTo>
                <a:lnTo>
                  <a:pt x="56" y="132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rgbClr val="334C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7" name="Google Shape;2067;p16"/>
          <p:cNvSpPr/>
          <p:nvPr/>
        </p:nvSpPr>
        <p:spPr>
          <a:xfrm>
            <a:off x="4346575" y="4910138"/>
            <a:ext cx="163513" cy="209550"/>
          </a:xfrm>
          <a:custGeom>
            <a:rect b="b" l="l" r="r" t="t"/>
            <a:pathLst>
              <a:path extrusionOk="0" h="132" w="103">
                <a:moveTo>
                  <a:pt x="0" y="132"/>
                </a:moveTo>
                <a:lnTo>
                  <a:pt x="103" y="132"/>
                </a:lnTo>
                <a:lnTo>
                  <a:pt x="47" y="0"/>
                </a:lnTo>
                <a:lnTo>
                  <a:pt x="0" y="132"/>
                </a:lnTo>
                <a:close/>
              </a:path>
            </a:pathLst>
          </a:custGeom>
          <a:solidFill>
            <a:srgbClr val="5E9B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8" name="Google Shape;2068;p16"/>
          <p:cNvSpPr/>
          <p:nvPr/>
        </p:nvSpPr>
        <p:spPr>
          <a:xfrm>
            <a:off x="4408488" y="5119688"/>
            <a:ext cx="26988" cy="19050"/>
          </a:xfrm>
          <a:prstGeom prst="rect">
            <a:avLst/>
          </a:pr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9" name="Google Shape;2069;p16"/>
          <p:cNvSpPr/>
          <p:nvPr/>
        </p:nvSpPr>
        <p:spPr>
          <a:xfrm>
            <a:off x="4421188" y="4910138"/>
            <a:ext cx="88900" cy="209550"/>
          </a:xfrm>
          <a:custGeom>
            <a:rect b="b" l="l" r="r" t="t"/>
            <a:pathLst>
              <a:path extrusionOk="0" h="132" w="56">
                <a:moveTo>
                  <a:pt x="0" y="132"/>
                </a:moveTo>
                <a:lnTo>
                  <a:pt x="56" y="132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rgbClr val="334C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0" name="Google Shape;2070;p16"/>
          <p:cNvSpPr/>
          <p:nvPr/>
        </p:nvSpPr>
        <p:spPr>
          <a:xfrm>
            <a:off x="2079625" y="4767263"/>
            <a:ext cx="166688" cy="209550"/>
          </a:xfrm>
          <a:custGeom>
            <a:rect b="b" l="l" r="r" t="t"/>
            <a:pathLst>
              <a:path extrusionOk="0" h="132" w="105">
                <a:moveTo>
                  <a:pt x="0" y="132"/>
                </a:moveTo>
                <a:lnTo>
                  <a:pt x="105" y="132"/>
                </a:lnTo>
                <a:lnTo>
                  <a:pt x="49" y="0"/>
                </a:lnTo>
                <a:lnTo>
                  <a:pt x="0" y="132"/>
                </a:lnTo>
                <a:close/>
              </a:path>
            </a:pathLst>
          </a:custGeom>
          <a:solidFill>
            <a:srgbClr val="5E9B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1" name="Google Shape;2071;p16"/>
          <p:cNvSpPr/>
          <p:nvPr/>
        </p:nvSpPr>
        <p:spPr>
          <a:xfrm>
            <a:off x="2144713" y="4976813"/>
            <a:ext cx="26988" cy="23813"/>
          </a:xfrm>
          <a:prstGeom prst="rect">
            <a:avLst/>
          </a:pr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2" name="Google Shape;2072;p16"/>
          <p:cNvSpPr/>
          <p:nvPr/>
        </p:nvSpPr>
        <p:spPr>
          <a:xfrm>
            <a:off x="2157413" y="4767263"/>
            <a:ext cx="88900" cy="209550"/>
          </a:xfrm>
          <a:custGeom>
            <a:rect b="b" l="l" r="r" t="t"/>
            <a:pathLst>
              <a:path extrusionOk="0" h="132" w="56">
                <a:moveTo>
                  <a:pt x="0" y="132"/>
                </a:moveTo>
                <a:lnTo>
                  <a:pt x="56" y="132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rgbClr val="334C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3" name="Google Shape;2073;p16"/>
          <p:cNvSpPr/>
          <p:nvPr/>
        </p:nvSpPr>
        <p:spPr>
          <a:xfrm>
            <a:off x="2063750" y="4389438"/>
            <a:ext cx="161925" cy="209550"/>
          </a:xfrm>
          <a:custGeom>
            <a:rect b="b" l="l" r="r" t="t"/>
            <a:pathLst>
              <a:path extrusionOk="0" h="132" w="102">
                <a:moveTo>
                  <a:pt x="0" y="132"/>
                </a:moveTo>
                <a:lnTo>
                  <a:pt x="102" y="132"/>
                </a:lnTo>
                <a:lnTo>
                  <a:pt x="47" y="0"/>
                </a:lnTo>
                <a:lnTo>
                  <a:pt x="0" y="132"/>
                </a:lnTo>
                <a:close/>
              </a:path>
            </a:pathLst>
          </a:custGeom>
          <a:solidFill>
            <a:srgbClr val="5E9B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4" name="Google Shape;2074;p16"/>
          <p:cNvSpPr/>
          <p:nvPr/>
        </p:nvSpPr>
        <p:spPr>
          <a:xfrm>
            <a:off x="2124075" y="4598988"/>
            <a:ext cx="26988" cy="23813"/>
          </a:xfrm>
          <a:prstGeom prst="rect">
            <a:avLst/>
          </a:pr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5" name="Google Shape;2075;p16"/>
          <p:cNvSpPr/>
          <p:nvPr/>
        </p:nvSpPr>
        <p:spPr>
          <a:xfrm>
            <a:off x="2138363" y="4389438"/>
            <a:ext cx="87313" cy="209550"/>
          </a:xfrm>
          <a:custGeom>
            <a:rect b="b" l="l" r="r" t="t"/>
            <a:pathLst>
              <a:path extrusionOk="0" h="132" w="55">
                <a:moveTo>
                  <a:pt x="0" y="132"/>
                </a:moveTo>
                <a:lnTo>
                  <a:pt x="55" y="132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rgbClr val="334C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6" name="Google Shape;2076;p16"/>
          <p:cNvSpPr/>
          <p:nvPr/>
        </p:nvSpPr>
        <p:spPr>
          <a:xfrm>
            <a:off x="2662238" y="4811713"/>
            <a:ext cx="163513" cy="209550"/>
          </a:xfrm>
          <a:custGeom>
            <a:rect b="b" l="l" r="r" t="t"/>
            <a:pathLst>
              <a:path extrusionOk="0" h="132" w="103">
                <a:moveTo>
                  <a:pt x="0" y="132"/>
                </a:moveTo>
                <a:lnTo>
                  <a:pt x="103" y="132"/>
                </a:lnTo>
                <a:lnTo>
                  <a:pt x="47" y="0"/>
                </a:lnTo>
                <a:lnTo>
                  <a:pt x="0" y="132"/>
                </a:lnTo>
                <a:close/>
              </a:path>
            </a:pathLst>
          </a:custGeom>
          <a:solidFill>
            <a:srgbClr val="5E9B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7" name="Google Shape;2077;p16"/>
          <p:cNvSpPr/>
          <p:nvPr/>
        </p:nvSpPr>
        <p:spPr>
          <a:xfrm>
            <a:off x="2724150" y="5021263"/>
            <a:ext cx="26988" cy="23813"/>
          </a:xfrm>
          <a:prstGeom prst="rect">
            <a:avLst/>
          </a:pr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8" name="Google Shape;2078;p16"/>
          <p:cNvSpPr/>
          <p:nvPr/>
        </p:nvSpPr>
        <p:spPr>
          <a:xfrm>
            <a:off x="2736850" y="4811713"/>
            <a:ext cx="88900" cy="209550"/>
          </a:xfrm>
          <a:custGeom>
            <a:rect b="b" l="l" r="r" t="t"/>
            <a:pathLst>
              <a:path extrusionOk="0" h="132" w="56">
                <a:moveTo>
                  <a:pt x="0" y="132"/>
                </a:moveTo>
                <a:lnTo>
                  <a:pt x="56" y="132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rgbClr val="334C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9" name="Google Shape;2079;p16"/>
          <p:cNvSpPr/>
          <p:nvPr/>
        </p:nvSpPr>
        <p:spPr>
          <a:xfrm>
            <a:off x="3856038" y="4341813"/>
            <a:ext cx="203200" cy="236538"/>
          </a:xfrm>
          <a:custGeom>
            <a:rect b="b" l="l" r="r" t="t"/>
            <a:pathLst>
              <a:path extrusionOk="0" h="149" w="128">
                <a:moveTo>
                  <a:pt x="128" y="149"/>
                </a:moveTo>
                <a:lnTo>
                  <a:pt x="0" y="149"/>
                </a:lnTo>
                <a:lnTo>
                  <a:pt x="0" y="49"/>
                </a:lnTo>
                <a:lnTo>
                  <a:pt x="64" y="0"/>
                </a:lnTo>
                <a:lnTo>
                  <a:pt x="128" y="49"/>
                </a:lnTo>
                <a:lnTo>
                  <a:pt x="128" y="149"/>
                </a:lnTo>
                <a:close/>
              </a:path>
            </a:pathLst>
          </a:custGeom>
          <a:solidFill>
            <a:srgbClr val="E6E3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0" name="Google Shape;2080;p16"/>
          <p:cNvSpPr/>
          <p:nvPr/>
        </p:nvSpPr>
        <p:spPr>
          <a:xfrm>
            <a:off x="3951288" y="4432300"/>
            <a:ext cx="63500" cy="115888"/>
          </a:xfrm>
          <a:prstGeom prst="rect">
            <a:avLst/>
          </a:prstGeom>
          <a:solidFill>
            <a:srgbClr val="6D49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1" name="Google Shape;2081;p16"/>
          <p:cNvSpPr/>
          <p:nvPr/>
        </p:nvSpPr>
        <p:spPr>
          <a:xfrm>
            <a:off x="3963988" y="4446588"/>
            <a:ext cx="41275" cy="87313"/>
          </a:xfrm>
          <a:prstGeom prst="rect">
            <a:avLst/>
          </a:prstGeom>
          <a:solidFill>
            <a:srgbClr val="223C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2" name="Google Shape;2082;p16"/>
          <p:cNvSpPr/>
          <p:nvPr/>
        </p:nvSpPr>
        <p:spPr>
          <a:xfrm>
            <a:off x="3889375" y="4446588"/>
            <a:ext cx="41275" cy="39688"/>
          </a:xfrm>
          <a:prstGeom prst="rect">
            <a:avLst/>
          </a:prstGeom>
          <a:solidFill>
            <a:srgbClr val="223C3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3" name="Google Shape;2083;p16"/>
          <p:cNvSpPr/>
          <p:nvPr/>
        </p:nvSpPr>
        <p:spPr>
          <a:xfrm>
            <a:off x="3825875" y="4305300"/>
            <a:ext cx="260350" cy="120650"/>
          </a:xfrm>
          <a:custGeom>
            <a:rect b="b" l="l" r="r" t="t"/>
            <a:pathLst>
              <a:path extrusionOk="0" h="36" w="77">
                <a:moveTo>
                  <a:pt x="71" y="36"/>
                </a:moveTo>
                <a:cubicBezTo>
                  <a:pt x="70" y="36"/>
                  <a:pt x="69" y="35"/>
                  <a:pt x="68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6"/>
                  <a:pt x="4" y="36"/>
                  <a:pt x="2" y="34"/>
                </a:cubicBezTo>
                <a:cubicBezTo>
                  <a:pt x="0" y="31"/>
                  <a:pt x="1" y="28"/>
                  <a:pt x="3" y="26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40" y="0"/>
                  <a:pt x="42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77" y="28"/>
                  <a:pt x="77" y="31"/>
                  <a:pt x="76" y="34"/>
                </a:cubicBezTo>
                <a:cubicBezTo>
                  <a:pt x="75" y="35"/>
                  <a:pt x="73" y="36"/>
                  <a:pt x="71" y="36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4" name="Google Shape;2084;p16"/>
          <p:cNvSpPr/>
          <p:nvPr/>
        </p:nvSpPr>
        <p:spPr>
          <a:xfrm>
            <a:off x="4029075" y="4321175"/>
            <a:ext cx="30163" cy="61913"/>
          </a:xfrm>
          <a:prstGeom prst="rect">
            <a:avLst/>
          </a:pr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5" name="Google Shape;2085;p16"/>
          <p:cNvSpPr/>
          <p:nvPr/>
        </p:nvSpPr>
        <p:spPr>
          <a:xfrm>
            <a:off x="4025900" y="4311650"/>
            <a:ext cx="33338" cy="9525"/>
          </a:xfrm>
          <a:prstGeom prst="rect">
            <a:avLst/>
          </a:pr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6" name="Google Shape;2086;p16"/>
          <p:cNvSpPr/>
          <p:nvPr/>
        </p:nvSpPr>
        <p:spPr>
          <a:xfrm>
            <a:off x="4005263" y="4395788"/>
            <a:ext cx="200025" cy="273050"/>
          </a:xfrm>
          <a:custGeom>
            <a:rect b="b" l="l" r="r" t="t"/>
            <a:pathLst>
              <a:path extrusionOk="0" h="172" w="126">
                <a:moveTo>
                  <a:pt x="0" y="172"/>
                </a:moveTo>
                <a:lnTo>
                  <a:pt x="126" y="172"/>
                </a:lnTo>
                <a:lnTo>
                  <a:pt x="57" y="0"/>
                </a:lnTo>
                <a:lnTo>
                  <a:pt x="0" y="172"/>
                </a:lnTo>
                <a:close/>
              </a:path>
            </a:pathLst>
          </a:custGeom>
          <a:solidFill>
            <a:srgbClr val="5E9B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7" name="Google Shape;2087;p16"/>
          <p:cNvSpPr/>
          <p:nvPr/>
        </p:nvSpPr>
        <p:spPr>
          <a:xfrm>
            <a:off x="4083050" y="4668838"/>
            <a:ext cx="30163" cy="31750"/>
          </a:xfrm>
          <a:prstGeom prst="rect">
            <a:avLst/>
          </a:pr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8" name="Google Shape;2088;p16"/>
          <p:cNvSpPr/>
          <p:nvPr/>
        </p:nvSpPr>
        <p:spPr>
          <a:xfrm>
            <a:off x="4095750" y="4395788"/>
            <a:ext cx="109538" cy="273050"/>
          </a:xfrm>
          <a:custGeom>
            <a:rect b="b" l="l" r="r" t="t"/>
            <a:pathLst>
              <a:path extrusionOk="0" h="172" w="69">
                <a:moveTo>
                  <a:pt x="0" y="172"/>
                </a:moveTo>
                <a:lnTo>
                  <a:pt x="69" y="172"/>
                </a:lnTo>
                <a:lnTo>
                  <a:pt x="0" y="0"/>
                </a:lnTo>
                <a:lnTo>
                  <a:pt x="0" y="172"/>
                </a:lnTo>
                <a:close/>
              </a:path>
            </a:pathLst>
          </a:custGeom>
          <a:solidFill>
            <a:srgbClr val="334C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9" name="Google Shape;2089;p16"/>
          <p:cNvSpPr/>
          <p:nvPr/>
        </p:nvSpPr>
        <p:spPr>
          <a:xfrm>
            <a:off x="3530600" y="4425950"/>
            <a:ext cx="227013" cy="223838"/>
          </a:xfrm>
          <a:prstGeom prst="ellipse">
            <a:avLst/>
          </a:prstGeom>
          <a:solidFill>
            <a:srgbClr val="6BB3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0" name="Google Shape;2090;p16"/>
          <p:cNvSpPr/>
          <p:nvPr/>
        </p:nvSpPr>
        <p:spPr>
          <a:xfrm>
            <a:off x="3584575" y="4557713"/>
            <a:ext cx="128588" cy="188913"/>
          </a:xfrm>
          <a:custGeom>
            <a:rect b="b" l="l" r="r" t="t"/>
            <a:pathLst>
              <a:path extrusionOk="0" h="119" w="81">
                <a:moveTo>
                  <a:pt x="32" y="119"/>
                </a:moveTo>
                <a:lnTo>
                  <a:pt x="34" y="43"/>
                </a:lnTo>
                <a:lnTo>
                  <a:pt x="0" y="2"/>
                </a:lnTo>
                <a:lnTo>
                  <a:pt x="32" y="30"/>
                </a:lnTo>
                <a:lnTo>
                  <a:pt x="39" y="0"/>
                </a:lnTo>
                <a:lnTo>
                  <a:pt x="45" y="34"/>
                </a:lnTo>
                <a:lnTo>
                  <a:pt x="81" y="7"/>
                </a:lnTo>
                <a:lnTo>
                  <a:pt x="45" y="43"/>
                </a:lnTo>
                <a:lnTo>
                  <a:pt x="45" y="119"/>
                </a:lnTo>
                <a:lnTo>
                  <a:pt x="32" y="119"/>
                </a:lnTo>
                <a:close/>
              </a:path>
            </a:pathLst>
          </a:cu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1" name="Google Shape;2091;p16"/>
          <p:cNvSpPr/>
          <p:nvPr/>
        </p:nvSpPr>
        <p:spPr>
          <a:xfrm>
            <a:off x="2713038" y="4557713"/>
            <a:ext cx="223838" cy="223838"/>
          </a:xfrm>
          <a:prstGeom prst="ellipse">
            <a:avLst/>
          </a:prstGeom>
          <a:solidFill>
            <a:srgbClr val="6BB3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2" name="Google Shape;2092;p16"/>
          <p:cNvSpPr/>
          <p:nvPr/>
        </p:nvSpPr>
        <p:spPr>
          <a:xfrm>
            <a:off x="2763838" y="4689475"/>
            <a:ext cx="133350" cy="188913"/>
          </a:xfrm>
          <a:custGeom>
            <a:rect b="b" l="l" r="r" t="t"/>
            <a:pathLst>
              <a:path extrusionOk="0" h="119" w="84">
                <a:moveTo>
                  <a:pt x="35" y="119"/>
                </a:moveTo>
                <a:lnTo>
                  <a:pt x="35" y="43"/>
                </a:lnTo>
                <a:lnTo>
                  <a:pt x="0" y="2"/>
                </a:lnTo>
                <a:lnTo>
                  <a:pt x="35" y="30"/>
                </a:lnTo>
                <a:lnTo>
                  <a:pt x="39" y="0"/>
                </a:lnTo>
                <a:lnTo>
                  <a:pt x="45" y="34"/>
                </a:lnTo>
                <a:lnTo>
                  <a:pt x="84" y="7"/>
                </a:lnTo>
                <a:lnTo>
                  <a:pt x="45" y="43"/>
                </a:lnTo>
                <a:lnTo>
                  <a:pt x="45" y="119"/>
                </a:lnTo>
                <a:lnTo>
                  <a:pt x="35" y="119"/>
                </a:lnTo>
                <a:close/>
              </a:path>
            </a:pathLst>
          </a:cu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3" name="Google Shape;2093;p16"/>
          <p:cNvSpPr/>
          <p:nvPr/>
        </p:nvSpPr>
        <p:spPr>
          <a:xfrm>
            <a:off x="1619250" y="4700588"/>
            <a:ext cx="227013" cy="222250"/>
          </a:xfrm>
          <a:prstGeom prst="ellipse">
            <a:avLst/>
          </a:prstGeom>
          <a:solidFill>
            <a:srgbClr val="6BB3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4" name="Google Shape;2094;p16"/>
          <p:cNvSpPr/>
          <p:nvPr/>
        </p:nvSpPr>
        <p:spPr>
          <a:xfrm>
            <a:off x="1673225" y="4832350"/>
            <a:ext cx="128588" cy="188913"/>
          </a:xfrm>
          <a:custGeom>
            <a:rect b="b" l="l" r="r" t="t"/>
            <a:pathLst>
              <a:path extrusionOk="0" h="119" w="81">
                <a:moveTo>
                  <a:pt x="32" y="119"/>
                </a:moveTo>
                <a:lnTo>
                  <a:pt x="34" y="42"/>
                </a:lnTo>
                <a:lnTo>
                  <a:pt x="0" y="2"/>
                </a:lnTo>
                <a:lnTo>
                  <a:pt x="32" y="29"/>
                </a:lnTo>
                <a:lnTo>
                  <a:pt x="39" y="0"/>
                </a:lnTo>
                <a:lnTo>
                  <a:pt x="45" y="32"/>
                </a:lnTo>
                <a:lnTo>
                  <a:pt x="81" y="6"/>
                </a:lnTo>
                <a:lnTo>
                  <a:pt x="45" y="42"/>
                </a:lnTo>
                <a:lnTo>
                  <a:pt x="43" y="119"/>
                </a:lnTo>
                <a:lnTo>
                  <a:pt x="32" y="119"/>
                </a:lnTo>
                <a:close/>
              </a:path>
            </a:pathLst>
          </a:custGeom>
          <a:solidFill>
            <a:srgbClr val="5945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5" name="Google Shape;2095;p16"/>
          <p:cNvSpPr/>
          <p:nvPr/>
        </p:nvSpPr>
        <p:spPr>
          <a:xfrm>
            <a:off x="4221163" y="4953000"/>
            <a:ext cx="17463" cy="95250"/>
          </a:xfrm>
          <a:custGeom>
            <a:rect b="b" l="l" r="r" t="t"/>
            <a:pathLst>
              <a:path extrusionOk="0" h="28" w="5">
                <a:moveTo>
                  <a:pt x="2" y="28"/>
                </a:moveTo>
                <a:cubicBezTo>
                  <a:pt x="4" y="28"/>
                  <a:pt x="5" y="27"/>
                  <a:pt x="5" y="26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6" name="Google Shape;2096;p16"/>
          <p:cNvSpPr/>
          <p:nvPr/>
        </p:nvSpPr>
        <p:spPr>
          <a:xfrm>
            <a:off x="4259263" y="4878388"/>
            <a:ext cx="17463" cy="95250"/>
          </a:xfrm>
          <a:custGeom>
            <a:rect b="b" l="l" r="r" t="t"/>
            <a:pathLst>
              <a:path extrusionOk="0" h="28" w="5">
                <a:moveTo>
                  <a:pt x="3" y="28"/>
                </a:moveTo>
                <a:cubicBezTo>
                  <a:pt x="4" y="28"/>
                  <a:pt x="5" y="27"/>
                  <a:pt x="5" y="26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3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7" name="Google Shape;2097;p16"/>
          <p:cNvSpPr/>
          <p:nvPr/>
        </p:nvSpPr>
        <p:spPr>
          <a:xfrm>
            <a:off x="4235450" y="4784725"/>
            <a:ext cx="12700" cy="93663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6"/>
                </a:cubicBezTo>
                <a:cubicBezTo>
                  <a:pt x="4" y="3"/>
                  <a:pt x="4" y="3"/>
                  <a:pt x="4" y="3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8" name="Google Shape;2098;p16"/>
          <p:cNvSpPr/>
          <p:nvPr/>
        </p:nvSpPr>
        <p:spPr>
          <a:xfrm>
            <a:off x="4151313" y="4946650"/>
            <a:ext cx="12700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9" name="Google Shape;2099;p16"/>
          <p:cNvSpPr/>
          <p:nvPr/>
        </p:nvSpPr>
        <p:spPr>
          <a:xfrm>
            <a:off x="4092575" y="4916488"/>
            <a:ext cx="14288" cy="93663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0" name="Google Shape;2100;p16"/>
          <p:cNvSpPr/>
          <p:nvPr/>
        </p:nvSpPr>
        <p:spPr>
          <a:xfrm>
            <a:off x="4008438" y="4916488"/>
            <a:ext cx="12700" cy="93663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1" name="Google Shape;2101;p16"/>
          <p:cNvSpPr/>
          <p:nvPr/>
        </p:nvSpPr>
        <p:spPr>
          <a:xfrm>
            <a:off x="3930650" y="4946650"/>
            <a:ext cx="12700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2" name="Google Shape;2102;p16"/>
          <p:cNvSpPr/>
          <p:nvPr/>
        </p:nvSpPr>
        <p:spPr>
          <a:xfrm>
            <a:off x="3841750" y="4916488"/>
            <a:ext cx="14288" cy="93663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3" name="Google Shape;2103;p16"/>
          <p:cNvSpPr/>
          <p:nvPr/>
        </p:nvSpPr>
        <p:spPr>
          <a:xfrm>
            <a:off x="3767138" y="4905375"/>
            <a:ext cx="14288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4" y="28"/>
                  <a:pt x="4" y="27"/>
                  <a:pt x="4" y="2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4" name="Google Shape;2104;p16"/>
          <p:cNvSpPr/>
          <p:nvPr/>
        </p:nvSpPr>
        <p:spPr>
          <a:xfrm>
            <a:off x="3692525" y="4916488"/>
            <a:ext cx="14288" cy="93663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3" y="28"/>
                  <a:pt x="4" y="27"/>
                  <a:pt x="4" y="2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1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5" name="Google Shape;2105;p16"/>
          <p:cNvSpPr/>
          <p:nvPr/>
        </p:nvSpPr>
        <p:spPr>
          <a:xfrm>
            <a:off x="3697288" y="4818063"/>
            <a:ext cx="574675" cy="192088"/>
          </a:xfrm>
          <a:custGeom>
            <a:rect b="b" l="l" r="r" t="t"/>
            <a:pathLst>
              <a:path extrusionOk="0" h="57" w="170">
                <a:moveTo>
                  <a:pt x="159" y="57"/>
                </a:moveTo>
                <a:cubicBezTo>
                  <a:pt x="159" y="57"/>
                  <a:pt x="159" y="56"/>
                  <a:pt x="160" y="56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62" y="1"/>
                  <a:pt x="162" y="1"/>
                  <a:pt x="162" y="1"/>
                </a:cubicBezTo>
                <a:cubicBezTo>
                  <a:pt x="162" y="0"/>
                  <a:pt x="161" y="0"/>
                  <a:pt x="161" y="0"/>
                </a:cubicBezTo>
                <a:cubicBezTo>
                  <a:pt x="160" y="0"/>
                  <a:pt x="160" y="1"/>
                  <a:pt x="160" y="2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58" y="54"/>
                  <a:pt x="158" y="54"/>
                  <a:pt x="158" y="54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71" y="48"/>
                  <a:pt x="71" y="48"/>
                  <a:pt x="71" y="48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3"/>
                </a:cubicBezTo>
                <a:cubicBezTo>
                  <a:pt x="0" y="43"/>
                  <a:pt x="1" y="44"/>
                  <a:pt x="1" y="44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0"/>
                  <a:pt x="71" y="50"/>
                  <a:pt x="71" y="50"/>
                </a:cubicBezTo>
                <a:cubicBezTo>
                  <a:pt x="95" y="44"/>
                  <a:pt x="95" y="44"/>
                  <a:pt x="95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58" y="57"/>
                  <a:pt x="158" y="57"/>
                  <a:pt x="158" y="57"/>
                </a:cubicBezTo>
                <a:lnTo>
                  <a:pt x="159" y="57"/>
                </a:ln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6" name="Google Shape;2106;p16"/>
          <p:cNvSpPr/>
          <p:nvPr/>
        </p:nvSpPr>
        <p:spPr>
          <a:xfrm>
            <a:off x="1700213" y="5037138"/>
            <a:ext cx="14288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3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7" name="Google Shape;2107;p16"/>
          <p:cNvSpPr/>
          <p:nvPr/>
        </p:nvSpPr>
        <p:spPr>
          <a:xfrm>
            <a:off x="1663700" y="4964113"/>
            <a:ext cx="12700" cy="93663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1" y="28"/>
                  <a:pt x="0" y="27"/>
                  <a:pt x="0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7"/>
                  <a:pt x="3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8" name="Google Shape;2108;p16"/>
          <p:cNvSpPr/>
          <p:nvPr/>
        </p:nvSpPr>
        <p:spPr>
          <a:xfrm>
            <a:off x="1690688" y="4868863"/>
            <a:ext cx="12700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1" y="28"/>
                  <a:pt x="0" y="27"/>
                  <a:pt x="0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7"/>
                  <a:pt x="3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9" name="Google Shape;2109;p16"/>
          <p:cNvSpPr/>
          <p:nvPr/>
        </p:nvSpPr>
        <p:spPr>
          <a:xfrm>
            <a:off x="1771650" y="5027613"/>
            <a:ext cx="17463" cy="95250"/>
          </a:xfrm>
          <a:custGeom>
            <a:rect b="b" l="l" r="r" t="t"/>
            <a:pathLst>
              <a:path extrusionOk="0" h="28" w="5">
                <a:moveTo>
                  <a:pt x="3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4" y="28"/>
                  <a:pt x="3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0" name="Google Shape;2110;p16"/>
          <p:cNvSpPr/>
          <p:nvPr/>
        </p:nvSpPr>
        <p:spPr>
          <a:xfrm>
            <a:off x="1831975" y="4997450"/>
            <a:ext cx="14288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0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3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1" name="Google Shape;2111;p16"/>
          <p:cNvSpPr/>
          <p:nvPr/>
        </p:nvSpPr>
        <p:spPr>
          <a:xfrm>
            <a:off x="1914525" y="4997450"/>
            <a:ext cx="15875" cy="95250"/>
          </a:xfrm>
          <a:custGeom>
            <a:rect b="b" l="l" r="r" t="t"/>
            <a:pathLst>
              <a:path extrusionOk="0" h="28" w="5">
                <a:moveTo>
                  <a:pt x="3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4" y="28"/>
                  <a:pt x="3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2" name="Google Shape;2112;p16"/>
          <p:cNvSpPr/>
          <p:nvPr/>
        </p:nvSpPr>
        <p:spPr>
          <a:xfrm>
            <a:off x="1995488" y="5027613"/>
            <a:ext cx="12700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3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3" name="Google Shape;2113;p16"/>
          <p:cNvSpPr/>
          <p:nvPr/>
        </p:nvSpPr>
        <p:spPr>
          <a:xfrm>
            <a:off x="2082800" y="4997450"/>
            <a:ext cx="14288" cy="95250"/>
          </a:xfrm>
          <a:custGeom>
            <a:rect b="b" l="l" r="r" t="t"/>
            <a:pathLst>
              <a:path extrusionOk="0" h="28" w="4">
                <a:moveTo>
                  <a:pt x="2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3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4" name="Google Shape;2114;p16"/>
          <p:cNvSpPr/>
          <p:nvPr/>
        </p:nvSpPr>
        <p:spPr>
          <a:xfrm>
            <a:off x="2154238" y="4987925"/>
            <a:ext cx="17463" cy="93663"/>
          </a:xfrm>
          <a:custGeom>
            <a:rect b="b" l="l" r="r" t="t"/>
            <a:pathLst>
              <a:path extrusionOk="0" h="28" w="5">
                <a:moveTo>
                  <a:pt x="2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4" y="28"/>
                  <a:pt x="2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5" name="Google Shape;2115;p16"/>
          <p:cNvSpPr/>
          <p:nvPr/>
        </p:nvSpPr>
        <p:spPr>
          <a:xfrm>
            <a:off x="2228850" y="4997450"/>
            <a:ext cx="17463" cy="95250"/>
          </a:xfrm>
          <a:custGeom>
            <a:rect b="b" l="l" r="r" t="t"/>
            <a:pathLst>
              <a:path extrusionOk="0" h="28" w="5">
                <a:moveTo>
                  <a:pt x="3" y="28"/>
                </a:moveTo>
                <a:cubicBezTo>
                  <a:pt x="1" y="28"/>
                  <a:pt x="0" y="27"/>
                  <a:pt x="0" y="2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4" y="28"/>
                  <a:pt x="3" y="28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6" name="Google Shape;2116;p16"/>
          <p:cNvSpPr/>
          <p:nvPr/>
        </p:nvSpPr>
        <p:spPr>
          <a:xfrm>
            <a:off x="1666875" y="4899025"/>
            <a:ext cx="576263" cy="193675"/>
          </a:xfrm>
          <a:custGeom>
            <a:rect b="b" l="l" r="r" t="t"/>
            <a:pathLst>
              <a:path extrusionOk="0" h="57" w="170">
                <a:moveTo>
                  <a:pt x="11" y="57"/>
                </a:moveTo>
                <a:cubicBezTo>
                  <a:pt x="11" y="57"/>
                  <a:pt x="10" y="57"/>
                  <a:pt x="10" y="5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0" y="34"/>
                  <a:pt x="0" y="34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0"/>
                  <a:pt x="9" y="0"/>
                </a:cubicBezTo>
                <a:cubicBezTo>
                  <a:pt x="10" y="1"/>
                  <a:pt x="10" y="1"/>
                  <a:pt x="10" y="2"/>
                </a:cubicBezTo>
                <a:cubicBezTo>
                  <a:pt x="2" y="34"/>
                  <a:pt x="2" y="34"/>
                  <a:pt x="2" y="34"/>
                </a:cubicBezTo>
                <a:cubicBezTo>
                  <a:pt x="12" y="55"/>
                  <a:pt x="12" y="55"/>
                  <a:pt x="12" y="55"/>
                </a:cubicBezTo>
                <a:cubicBezTo>
                  <a:pt x="33" y="51"/>
                  <a:pt x="33" y="51"/>
                  <a:pt x="33" y="5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99" y="48"/>
                  <a:pt x="99" y="48"/>
                  <a:pt x="99" y="48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69" y="42"/>
                  <a:pt x="169" y="42"/>
                  <a:pt x="169" y="42"/>
                </a:cubicBezTo>
                <a:cubicBezTo>
                  <a:pt x="169" y="42"/>
                  <a:pt x="170" y="42"/>
                  <a:pt x="170" y="43"/>
                </a:cubicBezTo>
                <a:cubicBezTo>
                  <a:pt x="170" y="43"/>
                  <a:pt x="169" y="44"/>
                  <a:pt x="168" y="44"/>
                </a:cubicBezTo>
                <a:cubicBezTo>
                  <a:pt x="146" y="41"/>
                  <a:pt x="146" y="41"/>
                  <a:pt x="146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75" y="44"/>
                  <a:pt x="75" y="44"/>
                  <a:pt x="75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11" y="57"/>
                  <a:pt x="11" y="57"/>
                  <a:pt x="11" y="57"/>
                </a:cubicBezTo>
                <a:close/>
              </a:path>
            </a:pathLst>
          </a:custGeom>
          <a:solidFill>
            <a:srgbClr val="834C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7" name="Google Shape;2117;p16"/>
          <p:cNvSpPr/>
          <p:nvPr/>
        </p:nvSpPr>
        <p:spPr>
          <a:xfrm>
            <a:off x="3079750" y="3662363"/>
            <a:ext cx="6350" cy="134938"/>
          </a:xfrm>
          <a:prstGeom prst="rect">
            <a:avLst/>
          </a:pr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8" name="Google Shape;2118;p16"/>
          <p:cNvSpPr/>
          <p:nvPr/>
        </p:nvSpPr>
        <p:spPr>
          <a:xfrm>
            <a:off x="3306763" y="3662363"/>
            <a:ext cx="9525" cy="134938"/>
          </a:xfrm>
          <a:prstGeom prst="rect">
            <a:avLst/>
          </a:pr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9" name="Google Shape;2119;p16"/>
          <p:cNvSpPr/>
          <p:nvPr/>
        </p:nvSpPr>
        <p:spPr>
          <a:xfrm>
            <a:off x="3019425" y="3790950"/>
            <a:ext cx="355600" cy="212725"/>
          </a:xfrm>
          <a:custGeom>
            <a:rect b="b" l="l" r="r" t="t"/>
            <a:pathLst>
              <a:path extrusionOk="0" h="63" w="105">
                <a:moveTo>
                  <a:pt x="105" y="48"/>
                </a:moveTo>
                <a:cubicBezTo>
                  <a:pt x="105" y="57"/>
                  <a:pt x="96" y="63"/>
                  <a:pt x="8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9" y="63"/>
                  <a:pt x="0" y="57"/>
                  <a:pt x="0" y="4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0" y="0"/>
                  <a:pt x="33" y="5"/>
                  <a:pt x="55" y="5"/>
                </a:cubicBezTo>
                <a:cubicBezTo>
                  <a:pt x="78" y="5"/>
                  <a:pt x="85" y="0"/>
                  <a:pt x="85" y="0"/>
                </a:cubicBezTo>
                <a:cubicBezTo>
                  <a:pt x="96" y="0"/>
                  <a:pt x="105" y="7"/>
                  <a:pt x="105" y="16"/>
                </a:cubicBezTo>
                <a:lnTo>
                  <a:pt x="105" y="48"/>
                </a:lnTo>
                <a:close/>
              </a:path>
            </a:pathLst>
          </a:custGeom>
          <a:solidFill>
            <a:srgbClr val="8C413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0" name="Google Shape;2120;p16"/>
          <p:cNvSpPr/>
          <p:nvPr/>
        </p:nvSpPr>
        <p:spPr>
          <a:xfrm>
            <a:off x="3022600" y="3848100"/>
            <a:ext cx="352425" cy="155575"/>
          </a:xfrm>
          <a:custGeom>
            <a:rect b="b" l="l" r="r" t="t"/>
            <a:pathLst>
              <a:path extrusionOk="0" h="46" w="104">
                <a:moveTo>
                  <a:pt x="58" y="26"/>
                </a:moveTo>
                <a:cubicBezTo>
                  <a:pt x="41" y="32"/>
                  <a:pt x="18" y="38"/>
                  <a:pt x="0" y="36"/>
                </a:cubicBezTo>
                <a:cubicBezTo>
                  <a:pt x="3" y="42"/>
                  <a:pt x="10" y="46"/>
                  <a:pt x="19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95" y="46"/>
                  <a:pt x="104" y="40"/>
                  <a:pt x="104" y="31"/>
                </a:cubicBezTo>
                <a:cubicBezTo>
                  <a:pt x="104" y="0"/>
                  <a:pt x="104" y="0"/>
                  <a:pt x="104" y="0"/>
                </a:cubicBezTo>
                <a:cubicBezTo>
                  <a:pt x="100" y="4"/>
                  <a:pt x="84" y="16"/>
                  <a:pt x="58" y="26"/>
                </a:cubicBezTo>
                <a:close/>
              </a:path>
            </a:pathLst>
          </a:custGeom>
          <a:solidFill>
            <a:srgbClr val="73332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1" name="Google Shape;2121;p16"/>
          <p:cNvSpPr/>
          <p:nvPr/>
        </p:nvSpPr>
        <p:spPr>
          <a:xfrm>
            <a:off x="3019425" y="3844925"/>
            <a:ext cx="358775" cy="44450"/>
          </a:xfrm>
          <a:custGeom>
            <a:rect b="b" l="l" r="r" t="t"/>
            <a:pathLst>
              <a:path extrusionOk="0" h="13" w="106">
                <a:moveTo>
                  <a:pt x="0" y="1"/>
                </a:moveTo>
                <a:cubicBezTo>
                  <a:pt x="0" y="1"/>
                  <a:pt x="8" y="6"/>
                  <a:pt x="17" y="0"/>
                </a:cubicBezTo>
                <a:cubicBezTo>
                  <a:pt x="17" y="0"/>
                  <a:pt x="30" y="9"/>
                  <a:pt x="39" y="0"/>
                </a:cubicBezTo>
                <a:cubicBezTo>
                  <a:pt x="39" y="0"/>
                  <a:pt x="54" y="9"/>
                  <a:pt x="64" y="0"/>
                </a:cubicBezTo>
                <a:cubicBezTo>
                  <a:pt x="64" y="0"/>
                  <a:pt x="75" y="8"/>
                  <a:pt x="86" y="0"/>
                </a:cubicBezTo>
                <a:cubicBezTo>
                  <a:pt x="86" y="0"/>
                  <a:pt x="94" y="9"/>
                  <a:pt x="106" y="1"/>
                </a:cubicBezTo>
                <a:cubicBezTo>
                  <a:pt x="106" y="4"/>
                  <a:pt x="106" y="4"/>
                  <a:pt x="106" y="4"/>
                </a:cubicBezTo>
                <a:cubicBezTo>
                  <a:pt x="95" y="13"/>
                  <a:pt x="86" y="4"/>
                  <a:pt x="86" y="4"/>
                </a:cubicBezTo>
                <a:cubicBezTo>
                  <a:pt x="75" y="12"/>
                  <a:pt x="64" y="4"/>
                  <a:pt x="64" y="4"/>
                </a:cubicBezTo>
                <a:cubicBezTo>
                  <a:pt x="54" y="13"/>
                  <a:pt x="39" y="4"/>
                  <a:pt x="39" y="4"/>
                </a:cubicBezTo>
                <a:cubicBezTo>
                  <a:pt x="30" y="13"/>
                  <a:pt x="17" y="4"/>
                  <a:pt x="17" y="4"/>
                </a:cubicBezTo>
                <a:cubicBezTo>
                  <a:pt x="8" y="10"/>
                  <a:pt x="0" y="5"/>
                  <a:pt x="0" y="5"/>
                </a:cubicBezTo>
                <a:lnTo>
                  <a:pt x="0" y="1"/>
                </a:lnTo>
                <a:close/>
              </a:path>
            </a:pathLst>
          </a:cu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2" name="Google Shape;2122;p16"/>
          <p:cNvSpPr/>
          <p:nvPr/>
        </p:nvSpPr>
        <p:spPr>
          <a:xfrm>
            <a:off x="3049588" y="3862388"/>
            <a:ext cx="50800" cy="66675"/>
          </a:xfrm>
          <a:custGeom>
            <a:rect b="b" l="l" r="r" t="t"/>
            <a:pathLst>
              <a:path extrusionOk="0" h="20" w="15"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2"/>
                  <a:pt x="9" y="4"/>
                  <a:pt x="8" y="4"/>
                </a:cubicBezTo>
                <a:cubicBezTo>
                  <a:pt x="7" y="4"/>
                  <a:pt x="6" y="2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3" y="2"/>
                  <a:pt x="0" y="8"/>
                  <a:pt x="0" y="12"/>
                </a:cubicBezTo>
                <a:cubicBezTo>
                  <a:pt x="0" y="16"/>
                  <a:pt x="3" y="20"/>
                  <a:pt x="8" y="20"/>
                </a:cubicBezTo>
                <a:cubicBezTo>
                  <a:pt x="12" y="20"/>
                  <a:pt x="15" y="16"/>
                  <a:pt x="15" y="12"/>
                </a:cubicBezTo>
                <a:cubicBezTo>
                  <a:pt x="15" y="8"/>
                  <a:pt x="13" y="2"/>
                  <a:pt x="9" y="1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3" name="Google Shape;2123;p16"/>
          <p:cNvSpPr/>
          <p:nvPr/>
        </p:nvSpPr>
        <p:spPr>
          <a:xfrm>
            <a:off x="3070225" y="3854450"/>
            <a:ext cx="9525" cy="20638"/>
          </a:xfrm>
          <a:custGeom>
            <a:rect b="b" l="l" r="r" t="t"/>
            <a:pathLst>
              <a:path extrusionOk="0" h="6" w="3">
                <a:moveTo>
                  <a:pt x="2" y="6"/>
                </a:moveTo>
                <a:cubicBezTo>
                  <a:pt x="3" y="6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1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6"/>
                  <a:pt x="2" y="6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4" name="Google Shape;2124;p16"/>
          <p:cNvSpPr/>
          <p:nvPr/>
        </p:nvSpPr>
        <p:spPr>
          <a:xfrm>
            <a:off x="3124200" y="3862388"/>
            <a:ext cx="53975" cy="66675"/>
          </a:xfrm>
          <a:custGeom>
            <a:rect b="b" l="l" r="r" t="t"/>
            <a:pathLst>
              <a:path extrusionOk="0" h="20" w="16"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9" y="4"/>
                  <a:pt x="8" y="4"/>
                </a:cubicBezTo>
                <a:cubicBezTo>
                  <a:pt x="7" y="4"/>
                  <a:pt x="7" y="2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3" y="2"/>
                  <a:pt x="0" y="8"/>
                  <a:pt x="0" y="12"/>
                </a:cubicBezTo>
                <a:cubicBezTo>
                  <a:pt x="0" y="16"/>
                  <a:pt x="4" y="20"/>
                  <a:pt x="8" y="20"/>
                </a:cubicBezTo>
                <a:cubicBezTo>
                  <a:pt x="12" y="20"/>
                  <a:pt x="16" y="16"/>
                  <a:pt x="16" y="12"/>
                </a:cubicBezTo>
                <a:cubicBezTo>
                  <a:pt x="16" y="8"/>
                  <a:pt x="13" y="2"/>
                  <a:pt x="10" y="1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5" name="Google Shape;2125;p16"/>
          <p:cNvSpPr/>
          <p:nvPr/>
        </p:nvSpPr>
        <p:spPr>
          <a:xfrm>
            <a:off x="3148013" y="3854450"/>
            <a:ext cx="9525" cy="20638"/>
          </a:xfrm>
          <a:custGeom>
            <a:rect b="b" l="l" r="r" t="t"/>
            <a:pathLst>
              <a:path extrusionOk="0" h="6" w="3">
                <a:moveTo>
                  <a:pt x="1" y="6"/>
                </a:moveTo>
                <a:cubicBezTo>
                  <a:pt x="2" y="6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6"/>
                  <a:pt x="1" y="6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6" name="Google Shape;2126;p16"/>
          <p:cNvSpPr/>
          <p:nvPr/>
        </p:nvSpPr>
        <p:spPr>
          <a:xfrm>
            <a:off x="3208338" y="3862388"/>
            <a:ext cx="50800" cy="66675"/>
          </a:xfrm>
          <a:custGeom>
            <a:rect b="b" l="l" r="r" t="t"/>
            <a:pathLst>
              <a:path extrusionOk="0" h="20" w="15"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9" y="4"/>
                  <a:pt x="8" y="4"/>
                </a:cubicBezTo>
                <a:cubicBezTo>
                  <a:pt x="7" y="4"/>
                  <a:pt x="7" y="2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3" y="2"/>
                  <a:pt x="0" y="8"/>
                  <a:pt x="0" y="12"/>
                </a:cubicBezTo>
                <a:cubicBezTo>
                  <a:pt x="0" y="16"/>
                  <a:pt x="4" y="20"/>
                  <a:pt x="8" y="20"/>
                </a:cubicBezTo>
                <a:cubicBezTo>
                  <a:pt x="12" y="20"/>
                  <a:pt x="15" y="16"/>
                  <a:pt x="15" y="12"/>
                </a:cubicBezTo>
                <a:cubicBezTo>
                  <a:pt x="15" y="8"/>
                  <a:pt x="13" y="2"/>
                  <a:pt x="10" y="1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7" name="Google Shape;2127;p16"/>
          <p:cNvSpPr/>
          <p:nvPr/>
        </p:nvSpPr>
        <p:spPr>
          <a:xfrm>
            <a:off x="3232150" y="3854450"/>
            <a:ext cx="9525" cy="20638"/>
          </a:xfrm>
          <a:custGeom>
            <a:rect b="b" l="l" r="r" t="t"/>
            <a:pathLst>
              <a:path extrusionOk="0" h="6" w="3">
                <a:moveTo>
                  <a:pt x="1" y="6"/>
                </a:moveTo>
                <a:cubicBezTo>
                  <a:pt x="2" y="6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6"/>
                  <a:pt x="1" y="6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8" name="Google Shape;2128;p16"/>
          <p:cNvSpPr/>
          <p:nvPr/>
        </p:nvSpPr>
        <p:spPr>
          <a:xfrm>
            <a:off x="3282950" y="3862388"/>
            <a:ext cx="50800" cy="66675"/>
          </a:xfrm>
          <a:custGeom>
            <a:rect b="b" l="l" r="r" t="t"/>
            <a:pathLst>
              <a:path extrusionOk="0" h="20" w="15"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2"/>
                  <a:pt x="9" y="4"/>
                  <a:pt x="8" y="4"/>
                </a:cubicBezTo>
                <a:cubicBezTo>
                  <a:pt x="7" y="4"/>
                  <a:pt x="6" y="2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3" y="2"/>
                  <a:pt x="0" y="8"/>
                  <a:pt x="0" y="12"/>
                </a:cubicBezTo>
                <a:cubicBezTo>
                  <a:pt x="0" y="16"/>
                  <a:pt x="3" y="20"/>
                  <a:pt x="8" y="20"/>
                </a:cubicBezTo>
                <a:cubicBezTo>
                  <a:pt x="12" y="20"/>
                  <a:pt x="15" y="16"/>
                  <a:pt x="15" y="12"/>
                </a:cubicBezTo>
                <a:cubicBezTo>
                  <a:pt x="15" y="8"/>
                  <a:pt x="13" y="2"/>
                  <a:pt x="9" y="1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9" name="Google Shape;2129;p16"/>
          <p:cNvSpPr/>
          <p:nvPr/>
        </p:nvSpPr>
        <p:spPr>
          <a:xfrm>
            <a:off x="3303588" y="3854450"/>
            <a:ext cx="9525" cy="20638"/>
          </a:xfrm>
          <a:custGeom>
            <a:rect b="b" l="l" r="r" t="t"/>
            <a:pathLst>
              <a:path extrusionOk="0" h="6" w="3">
                <a:moveTo>
                  <a:pt x="2" y="6"/>
                </a:moveTo>
                <a:cubicBezTo>
                  <a:pt x="3" y="6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6"/>
                  <a:pt x="2" y="6"/>
                </a:cubicBezTo>
                <a:close/>
              </a:path>
            </a:pathLst>
          </a:custGeom>
          <a:solidFill>
            <a:srgbClr val="DA8D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0" name="Google Shape;2130;p16"/>
          <p:cNvSpPr/>
          <p:nvPr/>
        </p:nvSpPr>
        <p:spPr>
          <a:xfrm>
            <a:off x="2320925" y="1662113"/>
            <a:ext cx="765175" cy="1730375"/>
          </a:xfrm>
          <a:custGeom>
            <a:rect b="b" l="l" r="r" t="t"/>
            <a:pathLst>
              <a:path extrusionOk="0" h="512" w="226">
                <a:moveTo>
                  <a:pt x="222" y="504"/>
                </a:moveTo>
                <a:cubicBezTo>
                  <a:pt x="222" y="504"/>
                  <a:pt x="186" y="434"/>
                  <a:pt x="128" y="337"/>
                </a:cubicBezTo>
                <a:cubicBezTo>
                  <a:pt x="128" y="336"/>
                  <a:pt x="127" y="335"/>
                  <a:pt x="127" y="334"/>
                </a:cubicBezTo>
                <a:cubicBezTo>
                  <a:pt x="103" y="295"/>
                  <a:pt x="85" y="255"/>
                  <a:pt x="73" y="215"/>
                </a:cubicBezTo>
                <a:cubicBezTo>
                  <a:pt x="60" y="176"/>
                  <a:pt x="55" y="137"/>
                  <a:pt x="57" y="101"/>
                </a:cubicBezTo>
                <a:cubicBezTo>
                  <a:pt x="58" y="82"/>
                  <a:pt x="62" y="64"/>
                  <a:pt x="68" y="46"/>
                </a:cubicBezTo>
                <a:cubicBezTo>
                  <a:pt x="75" y="26"/>
                  <a:pt x="85" y="11"/>
                  <a:pt x="96" y="0"/>
                </a:cubicBezTo>
                <a:cubicBezTo>
                  <a:pt x="88" y="1"/>
                  <a:pt x="43" y="10"/>
                  <a:pt x="13" y="100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0" y="140"/>
                  <a:pt x="0" y="179"/>
                  <a:pt x="8" y="215"/>
                </a:cubicBezTo>
                <a:cubicBezTo>
                  <a:pt x="19" y="261"/>
                  <a:pt x="43" y="303"/>
                  <a:pt x="72" y="337"/>
                </a:cubicBezTo>
                <a:cubicBezTo>
                  <a:pt x="78" y="344"/>
                  <a:pt x="85" y="352"/>
                  <a:pt x="92" y="358"/>
                </a:cubicBezTo>
                <a:cubicBezTo>
                  <a:pt x="155" y="418"/>
                  <a:pt x="211" y="512"/>
                  <a:pt x="211" y="512"/>
                </a:cubicBezTo>
                <a:cubicBezTo>
                  <a:pt x="211" y="512"/>
                  <a:pt x="221" y="512"/>
                  <a:pt x="226" y="506"/>
                </a:cubicBezTo>
                <a:cubicBezTo>
                  <a:pt x="224" y="505"/>
                  <a:pt x="222" y="504"/>
                  <a:pt x="222" y="504"/>
                </a:cubicBezTo>
              </a:path>
            </a:pathLst>
          </a:custGeom>
          <a:solidFill>
            <a:srgbClr val="C85D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1" name="Google Shape;2131;p16"/>
          <p:cNvSpPr/>
          <p:nvPr/>
        </p:nvSpPr>
        <p:spPr>
          <a:xfrm>
            <a:off x="3297238" y="1662113"/>
            <a:ext cx="765175" cy="1730375"/>
          </a:xfrm>
          <a:custGeom>
            <a:rect b="b" l="l" r="r" t="t"/>
            <a:pathLst>
              <a:path extrusionOk="0" h="512" w="226">
                <a:moveTo>
                  <a:pt x="214" y="101"/>
                </a:moveTo>
                <a:cubicBezTo>
                  <a:pt x="213" y="100"/>
                  <a:pt x="213" y="100"/>
                  <a:pt x="213" y="100"/>
                </a:cubicBezTo>
                <a:cubicBezTo>
                  <a:pt x="183" y="10"/>
                  <a:pt x="139" y="1"/>
                  <a:pt x="131" y="0"/>
                </a:cubicBezTo>
                <a:cubicBezTo>
                  <a:pt x="141" y="11"/>
                  <a:pt x="151" y="26"/>
                  <a:pt x="158" y="46"/>
                </a:cubicBezTo>
                <a:cubicBezTo>
                  <a:pt x="164" y="64"/>
                  <a:pt x="168" y="82"/>
                  <a:pt x="169" y="101"/>
                </a:cubicBezTo>
                <a:cubicBezTo>
                  <a:pt x="172" y="137"/>
                  <a:pt x="166" y="176"/>
                  <a:pt x="154" y="215"/>
                </a:cubicBezTo>
                <a:cubicBezTo>
                  <a:pt x="141" y="255"/>
                  <a:pt x="123" y="295"/>
                  <a:pt x="100" y="334"/>
                </a:cubicBezTo>
                <a:cubicBezTo>
                  <a:pt x="99" y="335"/>
                  <a:pt x="99" y="336"/>
                  <a:pt x="98" y="337"/>
                </a:cubicBezTo>
                <a:cubicBezTo>
                  <a:pt x="41" y="434"/>
                  <a:pt x="4" y="504"/>
                  <a:pt x="4" y="504"/>
                </a:cubicBezTo>
                <a:cubicBezTo>
                  <a:pt x="4" y="504"/>
                  <a:pt x="2" y="505"/>
                  <a:pt x="0" y="506"/>
                </a:cubicBezTo>
                <a:cubicBezTo>
                  <a:pt x="5" y="512"/>
                  <a:pt x="15" y="512"/>
                  <a:pt x="15" y="512"/>
                </a:cubicBezTo>
                <a:cubicBezTo>
                  <a:pt x="15" y="512"/>
                  <a:pt x="71" y="418"/>
                  <a:pt x="134" y="358"/>
                </a:cubicBezTo>
                <a:cubicBezTo>
                  <a:pt x="141" y="352"/>
                  <a:pt x="148" y="344"/>
                  <a:pt x="155" y="337"/>
                </a:cubicBezTo>
                <a:cubicBezTo>
                  <a:pt x="184" y="303"/>
                  <a:pt x="208" y="261"/>
                  <a:pt x="218" y="215"/>
                </a:cubicBezTo>
                <a:cubicBezTo>
                  <a:pt x="226" y="179"/>
                  <a:pt x="226" y="140"/>
                  <a:pt x="214" y="101"/>
                </a:cubicBezTo>
              </a:path>
            </a:pathLst>
          </a:custGeom>
          <a:solidFill>
            <a:srgbClr val="C85D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2" name="Google Shape;2132;p16"/>
          <p:cNvSpPr/>
          <p:nvPr/>
        </p:nvSpPr>
        <p:spPr>
          <a:xfrm>
            <a:off x="2509838" y="1547813"/>
            <a:ext cx="608013" cy="1833563"/>
          </a:xfrm>
          <a:custGeom>
            <a:rect b="b" l="l" r="r" t="t"/>
            <a:pathLst>
              <a:path extrusionOk="0" h="543" w="179">
                <a:moveTo>
                  <a:pt x="1" y="141"/>
                </a:moveTo>
                <a:cubicBezTo>
                  <a:pt x="0" y="146"/>
                  <a:pt x="0" y="152"/>
                  <a:pt x="1" y="157"/>
                </a:cubicBezTo>
                <a:cubicBezTo>
                  <a:pt x="1" y="165"/>
                  <a:pt x="1" y="165"/>
                  <a:pt x="1" y="165"/>
                </a:cubicBezTo>
                <a:cubicBezTo>
                  <a:pt x="1" y="170"/>
                  <a:pt x="1" y="175"/>
                  <a:pt x="2" y="181"/>
                </a:cubicBezTo>
                <a:cubicBezTo>
                  <a:pt x="3" y="189"/>
                  <a:pt x="3" y="189"/>
                  <a:pt x="3" y="189"/>
                </a:cubicBezTo>
                <a:cubicBezTo>
                  <a:pt x="4" y="193"/>
                  <a:pt x="4" y="198"/>
                  <a:pt x="5" y="203"/>
                </a:cubicBezTo>
                <a:cubicBezTo>
                  <a:pt x="6" y="208"/>
                  <a:pt x="6" y="208"/>
                  <a:pt x="6" y="208"/>
                </a:cubicBezTo>
                <a:cubicBezTo>
                  <a:pt x="7" y="210"/>
                  <a:pt x="7" y="210"/>
                  <a:pt x="7" y="210"/>
                </a:cubicBezTo>
                <a:cubicBezTo>
                  <a:pt x="7" y="211"/>
                  <a:pt x="7" y="213"/>
                  <a:pt x="7" y="214"/>
                </a:cubicBezTo>
                <a:cubicBezTo>
                  <a:pt x="9" y="222"/>
                  <a:pt x="9" y="222"/>
                  <a:pt x="9" y="222"/>
                </a:cubicBezTo>
                <a:cubicBezTo>
                  <a:pt x="11" y="231"/>
                  <a:pt x="14" y="240"/>
                  <a:pt x="17" y="249"/>
                </a:cubicBezTo>
                <a:cubicBezTo>
                  <a:pt x="29" y="289"/>
                  <a:pt x="47" y="329"/>
                  <a:pt x="71" y="368"/>
                </a:cubicBezTo>
                <a:cubicBezTo>
                  <a:pt x="71" y="369"/>
                  <a:pt x="72" y="370"/>
                  <a:pt x="72" y="371"/>
                </a:cubicBezTo>
                <a:cubicBezTo>
                  <a:pt x="130" y="468"/>
                  <a:pt x="166" y="538"/>
                  <a:pt x="166" y="538"/>
                </a:cubicBezTo>
                <a:cubicBezTo>
                  <a:pt x="166" y="538"/>
                  <a:pt x="168" y="539"/>
                  <a:pt x="170" y="540"/>
                </a:cubicBezTo>
                <a:cubicBezTo>
                  <a:pt x="173" y="542"/>
                  <a:pt x="177" y="543"/>
                  <a:pt x="179" y="536"/>
                </a:cubicBezTo>
                <a:cubicBezTo>
                  <a:pt x="177" y="535"/>
                  <a:pt x="176" y="534"/>
                  <a:pt x="176" y="534"/>
                </a:cubicBezTo>
                <a:cubicBezTo>
                  <a:pt x="176" y="534"/>
                  <a:pt x="147" y="442"/>
                  <a:pt x="119" y="371"/>
                </a:cubicBezTo>
                <a:cubicBezTo>
                  <a:pt x="116" y="364"/>
                  <a:pt x="114" y="358"/>
                  <a:pt x="111" y="353"/>
                </a:cubicBezTo>
                <a:cubicBezTo>
                  <a:pt x="98" y="322"/>
                  <a:pt x="85" y="287"/>
                  <a:pt x="75" y="249"/>
                </a:cubicBezTo>
                <a:cubicBezTo>
                  <a:pt x="75" y="247"/>
                  <a:pt x="74" y="246"/>
                  <a:pt x="74" y="244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72" y="235"/>
                  <a:pt x="72" y="234"/>
                  <a:pt x="71" y="232"/>
                </a:cubicBezTo>
                <a:cubicBezTo>
                  <a:pt x="70" y="225"/>
                  <a:pt x="70" y="225"/>
                  <a:pt x="70" y="225"/>
                </a:cubicBezTo>
                <a:cubicBezTo>
                  <a:pt x="69" y="220"/>
                  <a:pt x="68" y="216"/>
                  <a:pt x="68" y="211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7" y="208"/>
                  <a:pt x="67" y="208"/>
                  <a:pt x="67" y="208"/>
                </a:cubicBezTo>
                <a:cubicBezTo>
                  <a:pt x="67" y="204"/>
                  <a:pt x="66" y="200"/>
                  <a:pt x="66" y="197"/>
                </a:cubicBezTo>
                <a:cubicBezTo>
                  <a:pt x="66" y="200"/>
                  <a:pt x="66" y="200"/>
                  <a:pt x="66" y="200"/>
                </a:cubicBezTo>
                <a:cubicBezTo>
                  <a:pt x="65" y="192"/>
                  <a:pt x="65" y="192"/>
                  <a:pt x="65" y="192"/>
                </a:cubicBezTo>
                <a:cubicBezTo>
                  <a:pt x="65" y="187"/>
                  <a:pt x="64" y="182"/>
                  <a:pt x="64" y="17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4"/>
                  <a:pt x="63" y="159"/>
                  <a:pt x="63" y="154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64" y="143"/>
                  <a:pt x="64" y="139"/>
                  <a:pt x="64" y="135"/>
                </a:cubicBezTo>
                <a:cubicBezTo>
                  <a:pt x="65" y="116"/>
                  <a:pt x="68" y="95"/>
                  <a:pt x="73" y="74"/>
                </a:cubicBezTo>
                <a:cubicBezTo>
                  <a:pt x="82" y="36"/>
                  <a:pt x="96" y="14"/>
                  <a:pt x="112" y="1"/>
                </a:cubicBezTo>
                <a:cubicBezTo>
                  <a:pt x="105" y="0"/>
                  <a:pt x="69" y="3"/>
                  <a:pt x="40" y="34"/>
                </a:cubicBezTo>
                <a:cubicBezTo>
                  <a:pt x="29" y="45"/>
                  <a:pt x="19" y="60"/>
                  <a:pt x="12" y="80"/>
                </a:cubicBezTo>
                <a:cubicBezTo>
                  <a:pt x="6" y="98"/>
                  <a:pt x="2" y="116"/>
                  <a:pt x="1" y="135"/>
                </a:cubicBezTo>
                <a:cubicBezTo>
                  <a:pt x="1" y="141"/>
                  <a:pt x="1" y="141"/>
                  <a:pt x="1" y="141"/>
                </a:cubicBezTo>
              </a:path>
            </a:pathLst>
          </a:custGeom>
          <a:solidFill>
            <a:srgbClr val="F2F0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3" name="Google Shape;2133;p16"/>
          <p:cNvSpPr/>
          <p:nvPr/>
        </p:nvSpPr>
        <p:spPr>
          <a:xfrm>
            <a:off x="3273425" y="1547813"/>
            <a:ext cx="609600" cy="1833563"/>
          </a:xfrm>
          <a:custGeom>
            <a:rect b="b" l="l" r="r" t="t"/>
            <a:pathLst>
              <a:path extrusionOk="0" h="543" w="180">
                <a:moveTo>
                  <a:pt x="178" y="135"/>
                </a:moveTo>
                <a:cubicBezTo>
                  <a:pt x="176" y="116"/>
                  <a:pt x="173" y="98"/>
                  <a:pt x="167" y="80"/>
                </a:cubicBezTo>
                <a:cubicBezTo>
                  <a:pt x="159" y="60"/>
                  <a:pt x="150" y="45"/>
                  <a:pt x="139" y="34"/>
                </a:cubicBezTo>
                <a:cubicBezTo>
                  <a:pt x="110" y="3"/>
                  <a:pt x="74" y="0"/>
                  <a:pt x="67" y="1"/>
                </a:cubicBezTo>
                <a:cubicBezTo>
                  <a:pt x="82" y="14"/>
                  <a:pt x="97" y="36"/>
                  <a:pt x="106" y="74"/>
                </a:cubicBezTo>
                <a:cubicBezTo>
                  <a:pt x="111" y="95"/>
                  <a:pt x="114" y="116"/>
                  <a:pt x="115" y="135"/>
                </a:cubicBezTo>
                <a:cubicBezTo>
                  <a:pt x="117" y="176"/>
                  <a:pt x="112" y="214"/>
                  <a:pt x="104" y="249"/>
                </a:cubicBezTo>
                <a:cubicBezTo>
                  <a:pt x="94" y="287"/>
                  <a:pt x="80" y="322"/>
                  <a:pt x="67" y="353"/>
                </a:cubicBezTo>
                <a:cubicBezTo>
                  <a:pt x="65" y="358"/>
                  <a:pt x="62" y="364"/>
                  <a:pt x="60" y="371"/>
                </a:cubicBezTo>
                <a:cubicBezTo>
                  <a:pt x="31" y="442"/>
                  <a:pt x="2" y="534"/>
                  <a:pt x="2" y="534"/>
                </a:cubicBezTo>
                <a:cubicBezTo>
                  <a:pt x="2" y="534"/>
                  <a:pt x="1" y="535"/>
                  <a:pt x="0" y="536"/>
                </a:cubicBezTo>
                <a:cubicBezTo>
                  <a:pt x="1" y="543"/>
                  <a:pt x="6" y="542"/>
                  <a:pt x="9" y="540"/>
                </a:cubicBezTo>
                <a:cubicBezTo>
                  <a:pt x="11" y="539"/>
                  <a:pt x="12" y="538"/>
                  <a:pt x="12" y="538"/>
                </a:cubicBezTo>
                <a:cubicBezTo>
                  <a:pt x="12" y="538"/>
                  <a:pt x="49" y="468"/>
                  <a:pt x="107" y="371"/>
                </a:cubicBezTo>
                <a:cubicBezTo>
                  <a:pt x="107" y="370"/>
                  <a:pt x="108" y="369"/>
                  <a:pt x="108" y="368"/>
                </a:cubicBezTo>
                <a:cubicBezTo>
                  <a:pt x="131" y="329"/>
                  <a:pt x="150" y="289"/>
                  <a:pt x="162" y="249"/>
                </a:cubicBezTo>
                <a:cubicBezTo>
                  <a:pt x="174" y="210"/>
                  <a:pt x="180" y="171"/>
                  <a:pt x="178" y="135"/>
                </a:cubicBezTo>
              </a:path>
            </a:pathLst>
          </a:custGeom>
          <a:solidFill>
            <a:srgbClr val="F2F0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4" name="Google Shape;2134;p16"/>
          <p:cNvSpPr/>
          <p:nvPr/>
        </p:nvSpPr>
        <p:spPr>
          <a:xfrm>
            <a:off x="2720975" y="1479550"/>
            <a:ext cx="439738" cy="1901825"/>
          </a:xfrm>
          <a:custGeom>
            <a:rect b="b" l="l" r="r" t="t"/>
            <a:pathLst>
              <a:path extrusionOk="0" h="563" w="130">
                <a:moveTo>
                  <a:pt x="127" y="551"/>
                </a:moveTo>
                <a:cubicBezTo>
                  <a:pt x="122" y="494"/>
                  <a:pt x="108" y="443"/>
                  <a:pt x="95" y="391"/>
                </a:cubicBezTo>
                <a:cubicBezTo>
                  <a:pt x="85" y="352"/>
                  <a:pt x="76" y="313"/>
                  <a:pt x="70" y="269"/>
                </a:cubicBezTo>
                <a:cubicBezTo>
                  <a:pt x="65" y="235"/>
                  <a:pt x="62" y="197"/>
                  <a:pt x="63" y="155"/>
                </a:cubicBezTo>
                <a:cubicBezTo>
                  <a:pt x="64" y="153"/>
                  <a:pt x="64" y="151"/>
                  <a:pt x="64" y="149"/>
                </a:cubicBezTo>
                <a:cubicBezTo>
                  <a:pt x="67" y="55"/>
                  <a:pt x="93" y="20"/>
                  <a:pt x="115" y="7"/>
                </a:cubicBezTo>
                <a:cubicBezTo>
                  <a:pt x="106" y="4"/>
                  <a:pt x="76" y="0"/>
                  <a:pt x="50" y="21"/>
                </a:cubicBezTo>
                <a:cubicBezTo>
                  <a:pt x="34" y="34"/>
                  <a:pt x="20" y="56"/>
                  <a:pt x="11" y="94"/>
                </a:cubicBezTo>
                <a:cubicBezTo>
                  <a:pt x="6" y="115"/>
                  <a:pt x="3" y="136"/>
                  <a:pt x="2" y="155"/>
                </a:cubicBezTo>
                <a:cubicBezTo>
                  <a:pt x="0" y="196"/>
                  <a:pt x="5" y="234"/>
                  <a:pt x="13" y="269"/>
                </a:cubicBezTo>
                <a:cubicBezTo>
                  <a:pt x="23" y="307"/>
                  <a:pt x="36" y="342"/>
                  <a:pt x="49" y="373"/>
                </a:cubicBezTo>
                <a:cubicBezTo>
                  <a:pt x="52" y="378"/>
                  <a:pt x="54" y="384"/>
                  <a:pt x="57" y="391"/>
                </a:cubicBezTo>
                <a:cubicBezTo>
                  <a:pt x="85" y="462"/>
                  <a:pt x="114" y="554"/>
                  <a:pt x="114" y="554"/>
                </a:cubicBezTo>
                <a:cubicBezTo>
                  <a:pt x="114" y="554"/>
                  <a:pt x="115" y="555"/>
                  <a:pt x="117" y="556"/>
                </a:cubicBezTo>
                <a:cubicBezTo>
                  <a:pt x="120" y="559"/>
                  <a:pt x="127" y="563"/>
                  <a:pt x="130" y="556"/>
                </a:cubicBezTo>
                <a:cubicBezTo>
                  <a:pt x="128" y="554"/>
                  <a:pt x="127" y="551"/>
                  <a:pt x="127" y="551"/>
                </a:cubicBezTo>
              </a:path>
            </a:pathLst>
          </a:custGeom>
          <a:solidFill>
            <a:srgbClr val="C85D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5" name="Google Shape;2135;p16"/>
          <p:cNvSpPr/>
          <p:nvPr/>
        </p:nvSpPr>
        <p:spPr>
          <a:xfrm>
            <a:off x="3228975" y="1479550"/>
            <a:ext cx="439738" cy="1901825"/>
          </a:xfrm>
          <a:custGeom>
            <a:rect b="b" l="l" r="r" t="t"/>
            <a:pathLst>
              <a:path extrusionOk="0" h="563" w="130">
                <a:moveTo>
                  <a:pt x="128" y="155"/>
                </a:moveTo>
                <a:cubicBezTo>
                  <a:pt x="127" y="136"/>
                  <a:pt x="124" y="115"/>
                  <a:pt x="119" y="94"/>
                </a:cubicBezTo>
                <a:cubicBezTo>
                  <a:pt x="110" y="56"/>
                  <a:pt x="95" y="34"/>
                  <a:pt x="80" y="21"/>
                </a:cubicBezTo>
                <a:cubicBezTo>
                  <a:pt x="53" y="0"/>
                  <a:pt x="24" y="4"/>
                  <a:pt x="14" y="7"/>
                </a:cubicBezTo>
                <a:cubicBezTo>
                  <a:pt x="37" y="20"/>
                  <a:pt x="62" y="55"/>
                  <a:pt x="66" y="149"/>
                </a:cubicBezTo>
                <a:cubicBezTo>
                  <a:pt x="66" y="151"/>
                  <a:pt x="66" y="153"/>
                  <a:pt x="66" y="155"/>
                </a:cubicBezTo>
                <a:cubicBezTo>
                  <a:pt x="67" y="197"/>
                  <a:pt x="65" y="235"/>
                  <a:pt x="60" y="269"/>
                </a:cubicBezTo>
                <a:cubicBezTo>
                  <a:pt x="54" y="313"/>
                  <a:pt x="44" y="352"/>
                  <a:pt x="35" y="391"/>
                </a:cubicBezTo>
                <a:cubicBezTo>
                  <a:pt x="21" y="443"/>
                  <a:pt x="8" y="494"/>
                  <a:pt x="3" y="551"/>
                </a:cubicBezTo>
                <a:cubicBezTo>
                  <a:pt x="3" y="551"/>
                  <a:pt x="2" y="554"/>
                  <a:pt x="0" y="556"/>
                </a:cubicBezTo>
                <a:cubicBezTo>
                  <a:pt x="3" y="563"/>
                  <a:pt x="10" y="559"/>
                  <a:pt x="13" y="556"/>
                </a:cubicBezTo>
                <a:cubicBezTo>
                  <a:pt x="14" y="555"/>
                  <a:pt x="15" y="554"/>
                  <a:pt x="15" y="554"/>
                </a:cubicBezTo>
                <a:cubicBezTo>
                  <a:pt x="15" y="554"/>
                  <a:pt x="44" y="462"/>
                  <a:pt x="73" y="391"/>
                </a:cubicBezTo>
                <a:cubicBezTo>
                  <a:pt x="75" y="384"/>
                  <a:pt x="78" y="378"/>
                  <a:pt x="80" y="373"/>
                </a:cubicBezTo>
                <a:cubicBezTo>
                  <a:pt x="93" y="342"/>
                  <a:pt x="107" y="307"/>
                  <a:pt x="117" y="269"/>
                </a:cubicBezTo>
                <a:cubicBezTo>
                  <a:pt x="125" y="234"/>
                  <a:pt x="130" y="196"/>
                  <a:pt x="128" y="155"/>
                </a:cubicBezTo>
              </a:path>
            </a:pathLst>
          </a:custGeom>
          <a:solidFill>
            <a:srgbClr val="C85D5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6" name="Google Shape;2136;p16"/>
          <p:cNvSpPr/>
          <p:nvPr/>
        </p:nvSpPr>
        <p:spPr>
          <a:xfrm>
            <a:off x="2930525" y="1479550"/>
            <a:ext cx="525463" cy="1895475"/>
          </a:xfrm>
          <a:custGeom>
            <a:rect b="b" l="l" r="r" t="t"/>
            <a:pathLst>
              <a:path extrusionOk="0" h="561" w="155">
                <a:moveTo>
                  <a:pt x="154" y="155"/>
                </a:moveTo>
                <a:cubicBezTo>
                  <a:pt x="154" y="153"/>
                  <a:pt x="154" y="151"/>
                  <a:pt x="154" y="149"/>
                </a:cubicBezTo>
                <a:cubicBezTo>
                  <a:pt x="150" y="55"/>
                  <a:pt x="125" y="20"/>
                  <a:pt x="102" y="7"/>
                </a:cubicBezTo>
                <a:cubicBezTo>
                  <a:pt x="98" y="4"/>
                  <a:pt x="93" y="2"/>
                  <a:pt x="89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89" y="1"/>
                  <a:pt x="84" y="0"/>
                  <a:pt x="78" y="0"/>
                </a:cubicBezTo>
                <a:cubicBezTo>
                  <a:pt x="71" y="0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3" y="2"/>
                  <a:pt x="58" y="4"/>
                  <a:pt x="53" y="7"/>
                </a:cubicBezTo>
                <a:cubicBezTo>
                  <a:pt x="31" y="20"/>
                  <a:pt x="5" y="55"/>
                  <a:pt x="2" y="149"/>
                </a:cubicBezTo>
                <a:cubicBezTo>
                  <a:pt x="2" y="151"/>
                  <a:pt x="2" y="153"/>
                  <a:pt x="1" y="155"/>
                </a:cubicBezTo>
                <a:cubicBezTo>
                  <a:pt x="0" y="197"/>
                  <a:pt x="3" y="235"/>
                  <a:pt x="8" y="269"/>
                </a:cubicBezTo>
                <a:cubicBezTo>
                  <a:pt x="14" y="313"/>
                  <a:pt x="23" y="352"/>
                  <a:pt x="33" y="391"/>
                </a:cubicBezTo>
                <a:cubicBezTo>
                  <a:pt x="46" y="443"/>
                  <a:pt x="60" y="494"/>
                  <a:pt x="65" y="551"/>
                </a:cubicBezTo>
                <a:cubicBezTo>
                  <a:pt x="65" y="551"/>
                  <a:pt x="66" y="554"/>
                  <a:pt x="68" y="556"/>
                </a:cubicBezTo>
                <a:cubicBezTo>
                  <a:pt x="70" y="559"/>
                  <a:pt x="74" y="561"/>
                  <a:pt x="78" y="558"/>
                </a:cubicBezTo>
                <a:cubicBezTo>
                  <a:pt x="82" y="561"/>
                  <a:pt x="85" y="559"/>
                  <a:pt x="88" y="556"/>
                </a:cubicBezTo>
                <a:cubicBezTo>
                  <a:pt x="90" y="554"/>
                  <a:pt x="91" y="551"/>
                  <a:pt x="91" y="551"/>
                </a:cubicBezTo>
                <a:cubicBezTo>
                  <a:pt x="96" y="494"/>
                  <a:pt x="109" y="443"/>
                  <a:pt x="123" y="391"/>
                </a:cubicBezTo>
                <a:cubicBezTo>
                  <a:pt x="132" y="352"/>
                  <a:pt x="142" y="313"/>
                  <a:pt x="148" y="269"/>
                </a:cubicBezTo>
                <a:cubicBezTo>
                  <a:pt x="153" y="235"/>
                  <a:pt x="155" y="197"/>
                  <a:pt x="154" y="155"/>
                </a:cubicBezTo>
              </a:path>
            </a:pathLst>
          </a:custGeom>
          <a:solidFill>
            <a:srgbClr val="F2F0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7" name="Google Shape;2137;p16"/>
          <p:cNvSpPr/>
          <p:nvPr/>
        </p:nvSpPr>
        <p:spPr>
          <a:xfrm>
            <a:off x="2713038" y="2955925"/>
            <a:ext cx="173038" cy="212725"/>
          </a:xfrm>
          <a:custGeom>
            <a:rect b="b" l="l" r="r" t="t"/>
            <a:pathLst>
              <a:path extrusionOk="0" h="63" w="51">
                <a:moveTo>
                  <a:pt x="0" y="0"/>
                </a:moveTo>
                <a:cubicBezTo>
                  <a:pt x="18" y="20"/>
                  <a:pt x="36" y="42"/>
                  <a:pt x="51" y="63"/>
                </a:cubicBezTo>
                <a:cubicBezTo>
                  <a:pt x="37" y="43"/>
                  <a:pt x="19" y="20"/>
                  <a:pt x="0" y="0"/>
                </a:cubicBezTo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8" name="Google Shape;2138;p16"/>
          <p:cNvSpPr/>
          <p:nvPr/>
        </p:nvSpPr>
        <p:spPr>
          <a:xfrm>
            <a:off x="2405063" y="2524125"/>
            <a:ext cx="657225" cy="835025"/>
          </a:xfrm>
          <a:custGeom>
            <a:rect b="b" l="l" r="r" t="t"/>
            <a:pathLst>
              <a:path extrusionOk="0" h="247" w="194">
                <a:moveTo>
                  <a:pt x="0" y="0"/>
                </a:moveTo>
                <a:cubicBezTo>
                  <a:pt x="0" y="0"/>
                  <a:pt x="11" y="45"/>
                  <a:pt x="60" y="94"/>
                </a:cubicBezTo>
                <a:cubicBezTo>
                  <a:pt x="70" y="103"/>
                  <a:pt x="80" y="115"/>
                  <a:pt x="91" y="128"/>
                </a:cubicBezTo>
                <a:cubicBezTo>
                  <a:pt x="110" y="148"/>
                  <a:pt x="128" y="171"/>
                  <a:pt x="142" y="191"/>
                </a:cubicBezTo>
                <a:cubicBezTo>
                  <a:pt x="160" y="214"/>
                  <a:pt x="175" y="235"/>
                  <a:pt x="182" y="247"/>
                </a:cubicBezTo>
                <a:cubicBezTo>
                  <a:pt x="184" y="247"/>
                  <a:pt x="188" y="245"/>
                  <a:pt x="194" y="242"/>
                </a:cubicBezTo>
                <a:cubicBezTo>
                  <a:pt x="184" y="223"/>
                  <a:pt x="150" y="162"/>
                  <a:pt x="103" y="82"/>
                </a:cubicBezTo>
                <a:cubicBezTo>
                  <a:pt x="103" y="81"/>
                  <a:pt x="102" y="80"/>
                  <a:pt x="102" y="79"/>
                </a:cubicBezTo>
                <a:cubicBezTo>
                  <a:pt x="99" y="75"/>
                  <a:pt x="96" y="70"/>
                  <a:pt x="94" y="65"/>
                </a:cubicBezTo>
                <a:cubicBezTo>
                  <a:pt x="36" y="38"/>
                  <a:pt x="0" y="0"/>
                  <a:pt x="0" y="0"/>
                </a:cubicBezTo>
              </a:path>
            </a:pathLst>
          </a:custGeom>
          <a:solidFill>
            <a:srgbClr val="C059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9" name="Google Shape;2139;p16"/>
          <p:cNvSpPr/>
          <p:nvPr/>
        </p:nvSpPr>
        <p:spPr>
          <a:xfrm>
            <a:off x="3324225" y="1857375"/>
            <a:ext cx="866775" cy="1501775"/>
          </a:xfrm>
          <a:custGeom>
            <a:rect b="b" l="l" r="r" t="t"/>
            <a:pathLst>
              <a:path extrusionOk="0" h="444" w="256">
                <a:moveTo>
                  <a:pt x="185" y="0"/>
                </a:moveTo>
                <a:cubicBezTo>
                  <a:pt x="185" y="0"/>
                  <a:pt x="218" y="103"/>
                  <a:pt x="133" y="196"/>
                </a:cubicBezTo>
                <a:cubicBezTo>
                  <a:pt x="122" y="223"/>
                  <a:pt x="109" y="250"/>
                  <a:pt x="93" y="276"/>
                </a:cubicBezTo>
                <a:cubicBezTo>
                  <a:pt x="93" y="277"/>
                  <a:pt x="92" y="278"/>
                  <a:pt x="92" y="279"/>
                </a:cubicBezTo>
                <a:cubicBezTo>
                  <a:pt x="44" y="359"/>
                  <a:pt x="11" y="421"/>
                  <a:pt x="0" y="440"/>
                </a:cubicBezTo>
                <a:cubicBezTo>
                  <a:pt x="4" y="441"/>
                  <a:pt x="7" y="442"/>
                  <a:pt x="10" y="444"/>
                </a:cubicBezTo>
                <a:cubicBezTo>
                  <a:pt x="27" y="417"/>
                  <a:pt x="75" y="346"/>
                  <a:pt x="123" y="295"/>
                </a:cubicBezTo>
                <a:cubicBezTo>
                  <a:pt x="183" y="232"/>
                  <a:pt x="256" y="130"/>
                  <a:pt x="185" y="0"/>
                </a:cubicBezTo>
              </a:path>
            </a:pathLst>
          </a:custGeom>
          <a:solidFill>
            <a:srgbClr val="C059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0" name="Google Shape;2140;p16"/>
          <p:cNvSpPr/>
          <p:nvPr/>
        </p:nvSpPr>
        <p:spPr>
          <a:xfrm>
            <a:off x="2724150" y="2743200"/>
            <a:ext cx="376238" cy="598488"/>
          </a:xfrm>
          <a:custGeom>
            <a:rect b="b" l="l" r="r" t="t"/>
            <a:pathLst>
              <a:path extrusionOk="0" h="177" w="111">
                <a:moveTo>
                  <a:pt x="0" y="0"/>
                </a:moveTo>
                <a:cubicBezTo>
                  <a:pt x="2" y="5"/>
                  <a:pt x="5" y="10"/>
                  <a:pt x="8" y="14"/>
                </a:cubicBezTo>
                <a:cubicBezTo>
                  <a:pt x="8" y="15"/>
                  <a:pt x="9" y="16"/>
                  <a:pt x="9" y="17"/>
                </a:cubicBezTo>
                <a:cubicBezTo>
                  <a:pt x="56" y="97"/>
                  <a:pt x="90" y="158"/>
                  <a:pt x="100" y="177"/>
                </a:cubicBezTo>
                <a:cubicBezTo>
                  <a:pt x="103" y="176"/>
                  <a:pt x="107" y="175"/>
                  <a:pt x="111" y="174"/>
                </a:cubicBezTo>
                <a:cubicBezTo>
                  <a:pt x="105" y="153"/>
                  <a:pt x="81" y="81"/>
                  <a:pt x="58" y="21"/>
                </a:cubicBezTo>
                <a:cubicBezTo>
                  <a:pt x="37" y="16"/>
                  <a:pt x="17" y="9"/>
                  <a:pt x="0" y="0"/>
                </a:cubicBezTo>
              </a:path>
            </a:pathLst>
          </a:custGeom>
          <a:solidFill>
            <a:srgbClr val="E8E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1" name="Google Shape;2141;p16"/>
          <p:cNvSpPr/>
          <p:nvPr/>
        </p:nvSpPr>
        <p:spPr>
          <a:xfrm>
            <a:off x="3286125" y="2520950"/>
            <a:ext cx="488950" cy="823913"/>
          </a:xfrm>
          <a:custGeom>
            <a:rect b="b" l="l" r="r" t="t"/>
            <a:pathLst>
              <a:path extrusionOk="0" h="244" w="144">
                <a:moveTo>
                  <a:pt x="144" y="0"/>
                </a:moveTo>
                <a:cubicBezTo>
                  <a:pt x="125" y="21"/>
                  <a:pt x="101" y="41"/>
                  <a:pt x="69" y="59"/>
                </a:cubicBezTo>
                <a:cubicBezTo>
                  <a:pt x="67" y="60"/>
                  <a:pt x="66" y="61"/>
                  <a:pt x="64" y="62"/>
                </a:cubicBezTo>
                <a:cubicBezTo>
                  <a:pt x="64" y="63"/>
                  <a:pt x="64" y="64"/>
                  <a:pt x="63" y="65"/>
                </a:cubicBezTo>
                <a:cubicBezTo>
                  <a:pt x="61" y="70"/>
                  <a:pt x="58" y="76"/>
                  <a:pt x="56" y="83"/>
                </a:cubicBezTo>
                <a:cubicBezTo>
                  <a:pt x="32" y="143"/>
                  <a:pt x="7" y="219"/>
                  <a:pt x="0" y="240"/>
                </a:cubicBezTo>
                <a:cubicBezTo>
                  <a:pt x="4" y="241"/>
                  <a:pt x="8" y="242"/>
                  <a:pt x="11" y="244"/>
                </a:cubicBezTo>
                <a:cubicBezTo>
                  <a:pt x="22" y="225"/>
                  <a:pt x="55" y="163"/>
                  <a:pt x="103" y="83"/>
                </a:cubicBezTo>
                <a:cubicBezTo>
                  <a:pt x="103" y="82"/>
                  <a:pt x="104" y="81"/>
                  <a:pt x="104" y="80"/>
                </a:cubicBezTo>
                <a:cubicBezTo>
                  <a:pt x="120" y="54"/>
                  <a:pt x="133" y="27"/>
                  <a:pt x="144" y="0"/>
                </a:cubicBezTo>
              </a:path>
            </a:pathLst>
          </a:custGeom>
          <a:solidFill>
            <a:srgbClr val="E8E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2" name="Google Shape;2142;p16"/>
          <p:cNvSpPr/>
          <p:nvPr/>
        </p:nvSpPr>
        <p:spPr>
          <a:xfrm>
            <a:off x="2921000" y="2814638"/>
            <a:ext cx="227013" cy="517525"/>
          </a:xfrm>
          <a:custGeom>
            <a:rect b="b" l="l" r="r" t="t"/>
            <a:pathLst>
              <a:path extrusionOk="0" h="153" w="67">
                <a:moveTo>
                  <a:pt x="0" y="0"/>
                </a:moveTo>
                <a:cubicBezTo>
                  <a:pt x="23" y="60"/>
                  <a:pt x="47" y="132"/>
                  <a:pt x="53" y="153"/>
                </a:cubicBezTo>
                <a:cubicBezTo>
                  <a:pt x="58" y="152"/>
                  <a:pt x="62" y="151"/>
                  <a:pt x="67" y="151"/>
                </a:cubicBezTo>
                <a:cubicBezTo>
                  <a:pt x="62" y="100"/>
                  <a:pt x="51" y="53"/>
                  <a:pt x="39" y="6"/>
                </a:cubicBezTo>
                <a:cubicBezTo>
                  <a:pt x="25" y="5"/>
                  <a:pt x="12" y="3"/>
                  <a:pt x="0" y="0"/>
                </a:cubicBezTo>
              </a:path>
            </a:pathLst>
          </a:custGeom>
          <a:solidFill>
            <a:srgbClr val="C059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3" name="Google Shape;2143;p16"/>
          <p:cNvSpPr/>
          <p:nvPr/>
        </p:nvSpPr>
        <p:spPr>
          <a:xfrm>
            <a:off x="3241675" y="2730500"/>
            <a:ext cx="261938" cy="601663"/>
          </a:xfrm>
          <a:custGeom>
            <a:rect b="b" l="l" r="r" t="t"/>
            <a:pathLst>
              <a:path extrusionOk="0" h="178" w="77">
                <a:moveTo>
                  <a:pt x="77" y="0"/>
                </a:moveTo>
                <a:cubicBezTo>
                  <a:pt x="62" y="9"/>
                  <a:pt x="46" y="16"/>
                  <a:pt x="31" y="20"/>
                </a:cubicBezTo>
                <a:cubicBezTo>
                  <a:pt x="31" y="20"/>
                  <a:pt x="31" y="21"/>
                  <a:pt x="31" y="21"/>
                </a:cubicBezTo>
                <a:cubicBezTo>
                  <a:pt x="18" y="72"/>
                  <a:pt x="5" y="121"/>
                  <a:pt x="0" y="176"/>
                </a:cubicBezTo>
                <a:cubicBezTo>
                  <a:pt x="4" y="177"/>
                  <a:pt x="9" y="177"/>
                  <a:pt x="13" y="178"/>
                </a:cubicBezTo>
                <a:cubicBezTo>
                  <a:pt x="20" y="157"/>
                  <a:pt x="45" y="81"/>
                  <a:pt x="69" y="21"/>
                </a:cubicBezTo>
                <a:cubicBezTo>
                  <a:pt x="71" y="14"/>
                  <a:pt x="74" y="8"/>
                  <a:pt x="76" y="3"/>
                </a:cubicBezTo>
                <a:cubicBezTo>
                  <a:pt x="77" y="2"/>
                  <a:pt x="77" y="1"/>
                  <a:pt x="77" y="0"/>
                </a:cubicBezTo>
              </a:path>
            </a:pathLst>
          </a:custGeom>
          <a:solidFill>
            <a:srgbClr val="C059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4" name="Google Shape;2144;p16"/>
          <p:cNvSpPr/>
          <p:nvPr/>
        </p:nvSpPr>
        <p:spPr>
          <a:xfrm>
            <a:off x="3052763" y="2797175"/>
            <a:ext cx="295275" cy="527050"/>
          </a:xfrm>
          <a:custGeom>
            <a:rect b="b" l="l" r="r" t="t"/>
            <a:pathLst>
              <a:path extrusionOk="0" h="156" w="87">
                <a:moveTo>
                  <a:pt x="87" y="0"/>
                </a:moveTo>
                <a:cubicBezTo>
                  <a:pt x="62" y="8"/>
                  <a:pt x="39" y="12"/>
                  <a:pt x="16" y="12"/>
                </a:cubicBezTo>
                <a:cubicBezTo>
                  <a:pt x="11" y="12"/>
                  <a:pt x="5" y="11"/>
                  <a:pt x="0" y="11"/>
                </a:cubicBezTo>
                <a:cubicBezTo>
                  <a:pt x="12" y="58"/>
                  <a:pt x="23" y="105"/>
                  <a:pt x="28" y="156"/>
                </a:cubicBezTo>
                <a:cubicBezTo>
                  <a:pt x="32" y="155"/>
                  <a:pt x="37" y="155"/>
                  <a:pt x="42" y="155"/>
                </a:cubicBezTo>
                <a:cubicBezTo>
                  <a:pt x="46" y="155"/>
                  <a:pt x="51" y="155"/>
                  <a:pt x="56" y="156"/>
                </a:cubicBezTo>
                <a:cubicBezTo>
                  <a:pt x="61" y="101"/>
                  <a:pt x="74" y="52"/>
                  <a:pt x="87" y="1"/>
                </a:cubicBezTo>
                <a:cubicBezTo>
                  <a:pt x="87" y="1"/>
                  <a:pt x="87" y="0"/>
                  <a:pt x="87" y="0"/>
                </a:cubicBezTo>
              </a:path>
            </a:pathLst>
          </a:custGeom>
          <a:solidFill>
            <a:srgbClr val="E8E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5" name="Google Shape;2145;p16"/>
          <p:cNvSpPr/>
          <p:nvPr/>
        </p:nvSpPr>
        <p:spPr>
          <a:xfrm>
            <a:off x="3113088" y="3341688"/>
            <a:ext cx="34925" cy="3175"/>
          </a:xfrm>
          <a:custGeom>
            <a:rect b="b" l="l" r="r" t="t"/>
            <a:pathLst>
              <a:path extrusionOk="0" h="1" w="10">
                <a:moveTo>
                  <a:pt x="10" y="0"/>
                </a:moveTo>
                <a:cubicBezTo>
                  <a:pt x="7" y="0"/>
                  <a:pt x="4" y="1"/>
                  <a:pt x="0" y="1"/>
                </a:cubicBezTo>
                <a:cubicBezTo>
                  <a:pt x="3" y="1"/>
                  <a:pt x="7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C059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6" name="Google Shape;2146;p16"/>
          <p:cNvSpPr/>
          <p:nvPr/>
        </p:nvSpPr>
        <p:spPr>
          <a:xfrm>
            <a:off x="3148013" y="3341688"/>
            <a:ext cx="6350" cy="0"/>
          </a:xfrm>
          <a:custGeom>
            <a:rect b="b" l="l" r="r" t="t"/>
            <a:pathLst>
              <a:path extrusionOk="0" h="120000" w="2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</a:path>
            </a:pathLst>
          </a:custGeom>
          <a:solidFill>
            <a:srgbClr val="E8E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7" name="Google Shape;2147;p16"/>
          <p:cNvSpPr/>
          <p:nvPr/>
        </p:nvSpPr>
        <p:spPr>
          <a:xfrm>
            <a:off x="3073400" y="3436938"/>
            <a:ext cx="26988" cy="231775"/>
          </a:xfrm>
          <a:custGeom>
            <a:rect b="b" l="l" r="r" t="t"/>
            <a:pathLst>
              <a:path extrusionOk="0" h="69" w="8">
                <a:moveTo>
                  <a:pt x="6" y="69"/>
                </a:moveTo>
                <a:cubicBezTo>
                  <a:pt x="6" y="69"/>
                  <a:pt x="5" y="68"/>
                  <a:pt x="5" y="68"/>
                </a:cubicBezTo>
                <a:cubicBezTo>
                  <a:pt x="4" y="25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1"/>
                  <a:pt x="7" y="25"/>
                  <a:pt x="7" y="68"/>
                </a:cubicBezTo>
                <a:cubicBezTo>
                  <a:pt x="8" y="68"/>
                  <a:pt x="7" y="69"/>
                  <a:pt x="6" y="69"/>
                </a:cubicBezTo>
                <a:close/>
              </a:path>
            </a:pathLst>
          </a:cu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8" name="Google Shape;2148;p16"/>
          <p:cNvSpPr/>
          <p:nvPr/>
        </p:nvSpPr>
        <p:spPr>
          <a:xfrm>
            <a:off x="3130550" y="3422650"/>
            <a:ext cx="20638" cy="239713"/>
          </a:xfrm>
          <a:custGeom>
            <a:rect b="b" l="l" r="r" t="t"/>
            <a:pathLst>
              <a:path extrusionOk="0" h="71" w="6">
                <a:moveTo>
                  <a:pt x="3" y="71"/>
                </a:moveTo>
                <a:cubicBezTo>
                  <a:pt x="3" y="71"/>
                  <a:pt x="3" y="71"/>
                  <a:pt x="3" y="71"/>
                </a:cubicBezTo>
                <a:cubicBezTo>
                  <a:pt x="2" y="71"/>
                  <a:pt x="2" y="71"/>
                  <a:pt x="2" y="70"/>
                </a:cubicBezTo>
                <a:cubicBezTo>
                  <a:pt x="3" y="42"/>
                  <a:pt x="1" y="4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3" y="1"/>
                </a:cubicBezTo>
                <a:cubicBezTo>
                  <a:pt x="3" y="2"/>
                  <a:pt x="6" y="42"/>
                  <a:pt x="4" y="70"/>
                </a:cubicBezTo>
                <a:cubicBezTo>
                  <a:pt x="4" y="71"/>
                  <a:pt x="4" y="71"/>
                  <a:pt x="3" y="71"/>
                </a:cubicBezTo>
                <a:close/>
              </a:path>
            </a:pathLst>
          </a:cu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9" name="Google Shape;2149;p16"/>
          <p:cNvSpPr/>
          <p:nvPr/>
        </p:nvSpPr>
        <p:spPr>
          <a:xfrm>
            <a:off x="3190875" y="3419475"/>
            <a:ext cx="11113" cy="236538"/>
          </a:xfrm>
          <a:custGeom>
            <a:rect b="b" l="l" r="r" t="t"/>
            <a:pathLst>
              <a:path extrusionOk="0" h="70" w="3">
                <a:moveTo>
                  <a:pt x="1" y="70"/>
                </a:moveTo>
                <a:cubicBezTo>
                  <a:pt x="1" y="70"/>
                  <a:pt x="0" y="70"/>
                  <a:pt x="0" y="69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9"/>
                  <a:pt x="3" y="69"/>
                  <a:pt x="3" y="69"/>
                </a:cubicBezTo>
                <a:cubicBezTo>
                  <a:pt x="3" y="70"/>
                  <a:pt x="2" y="70"/>
                  <a:pt x="1" y="70"/>
                </a:cubicBezTo>
                <a:close/>
              </a:path>
            </a:pathLst>
          </a:cu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0" name="Google Shape;2150;p16"/>
          <p:cNvSpPr/>
          <p:nvPr/>
        </p:nvSpPr>
        <p:spPr>
          <a:xfrm>
            <a:off x="3232150" y="3419475"/>
            <a:ext cx="30163" cy="239713"/>
          </a:xfrm>
          <a:custGeom>
            <a:rect b="b" l="l" r="r" t="t"/>
            <a:pathLst>
              <a:path extrusionOk="0" h="71" w="9">
                <a:moveTo>
                  <a:pt x="5" y="71"/>
                </a:moveTo>
                <a:cubicBezTo>
                  <a:pt x="4" y="71"/>
                  <a:pt x="4" y="70"/>
                  <a:pt x="4" y="69"/>
                </a:cubicBezTo>
                <a:cubicBezTo>
                  <a:pt x="0" y="43"/>
                  <a:pt x="6" y="2"/>
                  <a:pt x="6" y="1"/>
                </a:cubicBezTo>
                <a:cubicBezTo>
                  <a:pt x="7" y="1"/>
                  <a:pt x="8" y="0"/>
                  <a:pt x="8" y="1"/>
                </a:cubicBezTo>
                <a:cubicBezTo>
                  <a:pt x="9" y="1"/>
                  <a:pt x="9" y="2"/>
                  <a:pt x="9" y="2"/>
                </a:cubicBezTo>
                <a:cubicBezTo>
                  <a:pt x="8" y="5"/>
                  <a:pt x="3" y="44"/>
                  <a:pt x="6" y="69"/>
                </a:cubicBezTo>
                <a:cubicBezTo>
                  <a:pt x="6" y="70"/>
                  <a:pt x="6" y="70"/>
                  <a:pt x="5" y="71"/>
                </a:cubicBezTo>
                <a:close/>
              </a:path>
            </a:pathLst>
          </a:cu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1" name="Google Shape;2151;p16"/>
          <p:cNvSpPr/>
          <p:nvPr/>
        </p:nvSpPr>
        <p:spPr>
          <a:xfrm>
            <a:off x="3282950" y="3422650"/>
            <a:ext cx="26988" cy="233363"/>
          </a:xfrm>
          <a:custGeom>
            <a:rect b="b" l="l" r="r" t="t"/>
            <a:pathLst>
              <a:path extrusionOk="0" h="69" w="8">
                <a:moveTo>
                  <a:pt x="5" y="69"/>
                </a:moveTo>
                <a:cubicBezTo>
                  <a:pt x="4" y="69"/>
                  <a:pt x="3" y="69"/>
                  <a:pt x="3" y="68"/>
                </a:cubicBezTo>
                <a:cubicBezTo>
                  <a:pt x="0" y="26"/>
                  <a:pt x="6" y="1"/>
                  <a:pt x="6" y="1"/>
                </a:cubicBezTo>
                <a:cubicBezTo>
                  <a:pt x="6" y="0"/>
                  <a:pt x="6" y="0"/>
                  <a:pt x="7" y="0"/>
                </a:cubicBezTo>
                <a:cubicBezTo>
                  <a:pt x="8" y="0"/>
                  <a:pt x="8" y="1"/>
                  <a:pt x="8" y="2"/>
                </a:cubicBezTo>
                <a:cubicBezTo>
                  <a:pt x="8" y="2"/>
                  <a:pt x="3" y="27"/>
                  <a:pt x="6" y="68"/>
                </a:cubicBezTo>
                <a:cubicBezTo>
                  <a:pt x="6" y="69"/>
                  <a:pt x="5" y="69"/>
                  <a:pt x="5" y="69"/>
                </a:cubicBezTo>
                <a:close/>
              </a:path>
            </a:pathLst>
          </a:custGeom>
          <a:solidFill>
            <a:srgbClr val="5647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2" name="Google Shape;2152;p16"/>
          <p:cNvSpPr/>
          <p:nvPr/>
        </p:nvSpPr>
        <p:spPr>
          <a:xfrm>
            <a:off x="3025775" y="3294063"/>
            <a:ext cx="338138" cy="200025"/>
          </a:xfrm>
          <a:custGeom>
            <a:rect b="b" l="l" r="r" t="t"/>
            <a:pathLst>
              <a:path extrusionOk="0" h="59" w="100">
                <a:moveTo>
                  <a:pt x="0" y="24"/>
                </a:moveTo>
                <a:cubicBezTo>
                  <a:pt x="0" y="24"/>
                  <a:pt x="47" y="0"/>
                  <a:pt x="100" y="23"/>
                </a:cubicBezTo>
                <a:cubicBezTo>
                  <a:pt x="100" y="23"/>
                  <a:pt x="90" y="40"/>
                  <a:pt x="87" y="56"/>
                </a:cubicBezTo>
                <a:cubicBezTo>
                  <a:pt x="87" y="56"/>
                  <a:pt x="44" y="48"/>
                  <a:pt x="13" y="59"/>
                </a:cubicBezTo>
                <a:cubicBezTo>
                  <a:pt x="13" y="59"/>
                  <a:pt x="11" y="42"/>
                  <a:pt x="0" y="24"/>
                </a:cubicBezTo>
              </a:path>
            </a:pathLst>
          </a:custGeom>
          <a:solidFill>
            <a:srgbClr val="B064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3" name="Google Shape;2153;p16"/>
          <p:cNvSpPr/>
          <p:nvPr/>
        </p:nvSpPr>
        <p:spPr>
          <a:xfrm>
            <a:off x="3062288" y="3408363"/>
            <a:ext cx="265113" cy="85725"/>
          </a:xfrm>
          <a:custGeom>
            <a:rect b="b" l="l" r="r" t="t"/>
            <a:pathLst>
              <a:path extrusionOk="0" h="25" w="78">
                <a:moveTo>
                  <a:pt x="0" y="14"/>
                </a:moveTo>
                <a:cubicBezTo>
                  <a:pt x="0" y="14"/>
                  <a:pt x="32" y="0"/>
                  <a:pt x="78" y="1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23"/>
                  <a:pt x="34" y="14"/>
                  <a:pt x="2" y="25"/>
                </a:cubicBezTo>
                <a:lnTo>
                  <a:pt x="0" y="14"/>
                </a:lnTo>
                <a:close/>
              </a:path>
            </a:pathLst>
          </a:custGeom>
          <a:solidFill>
            <a:srgbClr val="984D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4" name="Google Shape;2154;p16"/>
          <p:cNvSpPr/>
          <p:nvPr/>
        </p:nvSpPr>
        <p:spPr>
          <a:xfrm>
            <a:off x="3357563" y="3365500"/>
            <a:ext cx="9525" cy="9525"/>
          </a:xfrm>
          <a:custGeom>
            <a:rect b="b" l="l" r="r" t="t"/>
            <a:pathLst>
              <a:path extrusionOk="0" h="3" w="3">
                <a:moveTo>
                  <a:pt x="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0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D8A6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5" name="Google Shape;2155;p16"/>
          <p:cNvSpPr/>
          <p:nvPr/>
        </p:nvSpPr>
        <p:spPr>
          <a:xfrm>
            <a:off x="3360738" y="3362325"/>
            <a:ext cx="11113" cy="3175"/>
          </a:xfrm>
          <a:custGeom>
            <a:rect b="b" l="l" r="r" t="t"/>
            <a:pathLst>
              <a:path extrusionOk="0" h="1" w="3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rgbClr val="B99AA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6" name="Google Shape;2156;p16"/>
          <p:cNvSpPr/>
          <p:nvPr/>
        </p:nvSpPr>
        <p:spPr>
          <a:xfrm>
            <a:off x="3351213" y="3359150"/>
            <a:ext cx="12700" cy="12700"/>
          </a:xfrm>
          <a:custGeom>
            <a:rect b="b" l="l" r="r" t="t"/>
            <a:pathLst>
              <a:path extrusionOk="0" h="4" w="4">
                <a:moveTo>
                  <a:pt x="2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3"/>
                  <a:pt x="2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</a:path>
            </a:pathLst>
          </a:custGeom>
          <a:solidFill>
            <a:srgbClr val="AA3D3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7" name="Google Shape;2157;p16"/>
          <p:cNvSpPr/>
          <p:nvPr/>
        </p:nvSpPr>
        <p:spPr>
          <a:xfrm>
            <a:off x="3025775" y="3368675"/>
            <a:ext cx="3175" cy="6350"/>
          </a:xfrm>
          <a:custGeom>
            <a:rect b="b" l="l" r="r" t="t"/>
            <a:pathLst>
              <a:path extrusionOk="0" h="2" w="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rgbClr val="D8A6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8" name="Google Shape;2158;p16"/>
          <p:cNvSpPr/>
          <p:nvPr/>
        </p:nvSpPr>
        <p:spPr>
          <a:xfrm>
            <a:off x="3019425" y="3359150"/>
            <a:ext cx="9525" cy="15875"/>
          </a:xfrm>
          <a:custGeom>
            <a:rect b="b" l="l" r="r" t="t"/>
            <a:pathLst>
              <a:path extrusionOk="0" h="5" w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3"/>
                  <a:pt x="2" y="2"/>
                  <a:pt x="1" y="0"/>
                </a:cubicBezTo>
              </a:path>
            </a:pathLst>
          </a:custGeom>
          <a:solidFill>
            <a:srgbClr val="AA3D3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9" name="Google Shape;2159;p16"/>
          <p:cNvSpPr/>
          <p:nvPr/>
        </p:nvSpPr>
        <p:spPr>
          <a:xfrm>
            <a:off x="3022600" y="3341688"/>
            <a:ext cx="47625" cy="30163"/>
          </a:xfrm>
          <a:custGeom>
            <a:rect b="b" l="l" r="r" t="t"/>
            <a:pathLst>
              <a:path extrusionOk="0" h="9" w="14">
                <a:moveTo>
                  <a:pt x="12" y="0"/>
                </a:moveTo>
                <a:cubicBezTo>
                  <a:pt x="6" y="3"/>
                  <a:pt x="2" y="5"/>
                  <a:pt x="0" y="5"/>
                </a:cubicBezTo>
                <a:cubicBezTo>
                  <a:pt x="1" y="7"/>
                  <a:pt x="2" y="8"/>
                  <a:pt x="2" y="9"/>
                </a:cubicBezTo>
                <a:cubicBezTo>
                  <a:pt x="4" y="9"/>
                  <a:pt x="8" y="7"/>
                  <a:pt x="14" y="5"/>
                </a:cubicBezTo>
                <a:cubicBezTo>
                  <a:pt x="14" y="4"/>
                  <a:pt x="13" y="2"/>
                  <a:pt x="12" y="0"/>
                </a:cubicBezTo>
              </a:path>
            </a:pathLst>
          </a:custGeom>
          <a:solidFill>
            <a:srgbClr val="A33A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0" name="Google Shape;2160;p16"/>
          <p:cNvSpPr/>
          <p:nvPr/>
        </p:nvSpPr>
        <p:spPr>
          <a:xfrm>
            <a:off x="3321050" y="3344863"/>
            <a:ext cx="36513" cy="23813"/>
          </a:xfrm>
          <a:custGeom>
            <a:rect b="b" l="l" r="r" t="t"/>
            <a:pathLst>
              <a:path extrusionOk="0" h="7" w="11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3" y="4"/>
                  <a:pt x="6" y="5"/>
                  <a:pt x="9" y="7"/>
                </a:cubicBezTo>
                <a:cubicBezTo>
                  <a:pt x="10" y="6"/>
                  <a:pt x="11" y="5"/>
                  <a:pt x="11" y="4"/>
                </a:cubicBezTo>
                <a:cubicBezTo>
                  <a:pt x="8" y="2"/>
                  <a:pt x="5" y="1"/>
                  <a:pt x="1" y="0"/>
                </a:cubicBezTo>
              </a:path>
            </a:pathLst>
          </a:custGeom>
          <a:solidFill>
            <a:srgbClr val="A33A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1" name="Google Shape;2161;p16"/>
          <p:cNvSpPr/>
          <p:nvPr/>
        </p:nvSpPr>
        <p:spPr>
          <a:xfrm>
            <a:off x="3062288" y="3332163"/>
            <a:ext cx="44450" cy="26988"/>
          </a:xfrm>
          <a:custGeom>
            <a:rect b="b" l="l" r="r" t="t"/>
            <a:pathLst>
              <a:path extrusionOk="0" h="8" w="13">
                <a:moveTo>
                  <a:pt x="11" y="0"/>
                </a:moveTo>
                <a:cubicBezTo>
                  <a:pt x="7" y="1"/>
                  <a:pt x="3" y="2"/>
                  <a:pt x="0" y="3"/>
                </a:cubicBezTo>
                <a:cubicBezTo>
                  <a:pt x="1" y="5"/>
                  <a:pt x="2" y="7"/>
                  <a:pt x="2" y="8"/>
                </a:cubicBezTo>
                <a:cubicBezTo>
                  <a:pt x="5" y="7"/>
                  <a:pt x="9" y="6"/>
                  <a:pt x="13" y="5"/>
                </a:cubicBezTo>
                <a:cubicBezTo>
                  <a:pt x="13" y="4"/>
                  <a:pt x="12" y="2"/>
                  <a:pt x="11" y="0"/>
                </a:cubicBezTo>
              </a:path>
            </a:pathLst>
          </a:custGeom>
          <a:solidFill>
            <a:srgbClr val="C596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2" name="Google Shape;2162;p16"/>
          <p:cNvSpPr/>
          <p:nvPr/>
        </p:nvSpPr>
        <p:spPr>
          <a:xfrm>
            <a:off x="3282950" y="3332163"/>
            <a:ext cx="41275" cy="22225"/>
          </a:xfrm>
          <a:custGeom>
            <a:rect b="b" l="l" r="r" t="t"/>
            <a:pathLst>
              <a:path extrusionOk="0" h="7" w="12">
                <a:moveTo>
                  <a:pt x="1" y="0"/>
                </a:moveTo>
                <a:cubicBezTo>
                  <a:pt x="1" y="2"/>
                  <a:pt x="0" y="3"/>
                  <a:pt x="0" y="4"/>
                </a:cubicBezTo>
                <a:cubicBezTo>
                  <a:pt x="3" y="5"/>
                  <a:pt x="7" y="6"/>
                  <a:pt x="11" y="7"/>
                </a:cubicBezTo>
                <a:cubicBezTo>
                  <a:pt x="11" y="6"/>
                  <a:pt x="12" y="5"/>
                  <a:pt x="12" y="4"/>
                </a:cubicBezTo>
                <a:cubicBezTo>
                  <a:pt x="9" y="2"/>
                  <a:pt x="5" y="1"/>
                  <a:pt x="1" y="0"/>
                </a:cubicBezTo>
              </a:path>
            </a:pathLst>
          </a:custGeom>
          <a:solidFill>
            <a:srgbClr val="C596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3" name="Google Shape;2163;p16"/>
          <p:cNvSpPr/>
          <p:nvPr/>
        </p:nvSpPr>
        <p:spPr>
          <a:xfrm>
            <a:off x="3100388" y="3324225"/>
            <a:ext cx="47625" cy="23813"/>
          </a:xfrm>
          <a:custGeom>
            <a:rect b="b" l="l" r="r" t="t"/>
            <a:pathLst>
              <a:path extrusionOk="0" h="7" w="14">
                <a:moveTo>
                  <a:pt x="14" y="0"/>
                </a:moveTo>
                <a:cubicBezTo>
                  <a:pt x="9" y="0"/>
                  <a:pt x="5" y="1"/>
                  <a:pt x="0" y="2"/>
                </a:cubicBezTo>
                <a:cubicBezTo>
                  <a:pt x="1" y="4"/>
                  <a:pt x="2" y="6"/>
                  <a:pt x="2" y="7"/>
                </a:cubicBezTo>
                <a:cubicBezTo>
                  <a:pt x="3" y="7"/>
                  <a:pt x="3" y="7"/>
                  <a:pt x="4" y="6"/>
                </a:cubicBezTo>
                <a:cubicBezTo>
                  <a:pt x="8" y="6"/>
                  <a:pt x="11" y="5"/>
                  <a:pt x="14" y="5"/>
                </a:cubicBezTo>
                <a:cubicBezTo>
                  <a:pt x="14" y="3"/>
                  <a:pt x="14" y="2"/>
                  <a:pt x="14" y="0"/>
                </a:cubicBezTo>
              </a:path>
            </a:pathLst>
          </a:custGeom>
          <a:solidFill>
            <a:srgbClr val="A33A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4" name="Google Shape;2164;p16"/>
          <p:cNvSpPr/>
          <p:nvPr/>
        </p:nvSpPr>
        <p:spPr>
          <a:xfrm>
            <a:off x="3238500" y="3324225"/>
            <a:ext cx="47625" cy="20638"/>
          </a:xfrm>
          <a:custGeom>
            <a:rect b="b" l="l" r="r" t="t"/>
            <a:pathLst>
              <a:path extrusionOk="0" h="6" w="14">
                <a:moveTo>
                  <a:pt x="1" y="0"/>
                </a:moveTo>
                <a:cubicBezTo>
                  <a:pt x="0" y="1"/>
                  <a:pt x="0" y="3"/>
                  <a:pt x="0" y="4"/>
                </a:cubicBezTo>
                <a:cubicBezTo>
                  <a:pt x="4" y="5"/>
                  <a:pt x="9" y="5"/>
                  <a:pt x="13" y="6"/>
                </a:cubicBezTo>
                <a:cubicBezTo>
                  <a:pt x="13" y="5"/>
                  <a:pt x="14" y="4"/>
                  <a:pt x="14" y="2"/>
                </a:cubicBezTo>
                <a:cubicBezTo>
                  <a:pt x="10" y="1"/>
                  <a:pt x="5" y="1"/>
                  <a:pt x="1" y="0"/>
                </a:cubicBezTo>
              </a:path>
            </a:pathLst>
          </a:custGeom>
          <a:solidFill>
            <a:srgbClr val="A33A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5" name="Google Shape;2165;p16"/>
          <p:cNvSpPr/>
          <p:nvPr/>
        </p:nvSpPr>
        <p:spPr>
          <a:xfrm>
            <a:off x="3148013" y="3321050"/>
            <a:ext cx="93663" cy="20638"/>
          </a:xfrm>
          <a:custGeom>
            <a:rect b="b" l="l" r="r" t="t"/>
            <a:pathLst>
              <a:path extrusionOk="0" h="6" w="28">
                <a:moveTo>
                  <a:pt x="14" y="0"/>
                </a:moveTo>
                <a:cubicBezTo>
                  <a:pt x="9" y="0"/>
                  <a:pt x="4" y="0"/>
                  <a:pt x="0" y="1"/>
                </a:cubicBezTo>
                <a:cubicBezTo>
                  <a:pt x="0" y="3"/>
                  <a:pt x="0" y="4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7" y="5"/>
                  <a:pt x="11" y="5"/>
                  <a:pt x="15" y="5"/>
                </a:cubicBezTo>
                <a:cubicBezTo>
                  <a:pt x="19" y="5"/>
                  <a:pt x="23" y="5"/>
                  <a:pt x="27" y="5"/>
                </a:cubicBezTo>
                <a:cubicBezTo>
                  <a:pt x="27" y="4"/>
                  <a:pt x="27" y="2"/>
                  <a:pt x="28" y="1"/>
                </a:cubicBezTo>
                <a:cubicBezTo>
                  <a:pt x="23" y="0"/>
                  <a:pt x="18" y="0"/>
                  <a:pt x="14" y="0"/>
                </a:cubicBezTo>
              </a:path>
            </a:pathLst>
          </a:custGeom>
          <a:solidFill>
            <a:srgbClr val="C596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6" name="Google Shape;2166;p16"/>
          <p:cNvSpPr/>
          <p:nvPr/>
        </p:nvSpPr>
        <p:spPr>
          <a:xfrm>
            <a:off x="3025775" y="3338513"/>
            <a:ext cx="338138" cy="36513"/>
          </a:xfrm>
          <a:custGeom>
            <a:rect b="b" l="l" r="r" t="t"/>
            <a:pathLst>
              <a:path extrusionOk="0" h="11" w="100">
                <a:moveTo>
                  <a:pt x="26" y="2"/>
                </a:move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0" y="4"/>
                  <a:pt x="16" y="5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7" y="8"/>
                  <a:pt x="3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9" y="7"/>
                  <a:pt x="18" y="4"/>
                  <a:pt x="26" y="2"/>
                </a:cubicBezTo>
                <a:moveTo>
                  <a:pt x="51" y="0"/>
                </a:moveTo>
                <a:cubicBezTo>
                  <a:pt x="47" y="0"/>
                  <a:pt x="43" y="0"/>
                  <a:pt x="38" y="1"/>
                </a:cubicBezTo>
                <a:cubicBezTo>
                  <a:pt x="42" y="0"/>
                  <a:pt x="46" y="0"/>
                  <a:pt x="50" y="0"/>
                </a:cubicBezTo>
                <a:cubicBezTo>
                  <a:pt x="78" y="0"/>
                  <a:pt x="98" y="10"/>
                  <a:pt x="100" y="11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99" y="10"/>
                  <a:pt x="99" y="10"/>
                  <a:pt x="98" y="10"/>
                </a:cubicBezTo>
                <a:cubicBezTo>
                  <a:pt x="98" y="9"/>
                  <a:pt x="97" y="9"/>
                  <a:pt x="96" y="9"/>
                </a:cubicBezTo>
                <a:cubicBezTo>
                  <a:pt x="93" y="7"/>
                  <a:pt x="90" y="6"/>
                  <a:pt x="87" y="5"/>
                </a:cubicBezTo>
                <a:cubicBezTo>
                  <a:pt x="83" y="4"/>
                  <a:pt x="79" y="3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2" y="1"/>
                  <a:pt x="67" y="1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9" y="0"/>
                  <a:pt x="55" y="0"/>
                  <a:pt x="51" y="0"/>
                </a:cubicBezTo>
              </a:path>
            </a:pathLst>
          </a:custGeom>
          <a:solidFill>
            <a:srgbClr val="9541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7" name="Google Shape;2167;p16"/>
          <p:cNvSpPr/>
          <p:nvPr/>
        </p:nvSpPr>
        <p:spPr>
          <a:xfrm>
            <a:off x="3052763" y="3622675"/>
            <a:ext cx="287338" cy="69850"/>
          </a:xfrm>
          <a:custGeom>
            <a:rect b="b" l="l" r="r" t="t"/>
            <a:pathLst>
              <a:path extrusionOk="0" h="21" w="85">
                <a:moveTo>
                  <a:pt x="7" y="10"/>
                </a:moveTo>
                <a:cubicBezTo>
                  <a:pt x="7" y="10"/>
                  <a:pt x="45" y="0"/>
                  <a:pt x="79" y="10"/>
                </a:cubicBezTo>
                <a:cubicBezTo>
                  <a:pt x="79" y="10"/>
                  <a:pt x="85" y="14"/>
                  <a:pt x="78" y="19"/>
                </a:cubicBezTo>
                <a:cubicBezTo>
                  <a:pt x="78" y="19"/>
                  <a:pt x="41" y="12"/>
                  <a:pt x="7" y="21"/>
                </a:cubicBezTo>
                <a:cubicBezTo>
                  <a:pt x="7" y="21"/>
                  <a:pt x="0" y="16"/>
                  <a:pt x="7" y="10"/>
                </a:cubicBezTo>
                <a:close/>
              </a:path>
            </a:pathLst>
          </a:custGeom>
          <a:solidFill>
            <a:srgbClr val="B064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8" name="Google Shape;2168;p16"/>
          <p:cNvSpPr/>
          <p:nvPr/>
        </p:nvSpPr>
        <p:spPr>
          <a:xfrm>
            <a:off x="4011613" y="2736850"/>
            <a:ext cx="441325" cy="439738"/>
          </a:xfrm>
          <a:prstGeom prst="ellipse">
            <a:avLst/>
          </a:prstGeom>
          <a:solidFill>
            <a:srgbClr val="DB9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9" name="Google Shape;2169;p16"/>
          <p:cNvSpPr/>
          <p:nvPr/>
        </p:nvSpPr>
        <p:spPr>
          <a:xfrm>
            <a:off x="4232275" y="2736850"/>
            <a:ext cx="220663" cy="439738"/>
          </a:xfrm>
          <a:custGeom>
            <a:rect b="b" l="l" r="r" t="t"/>
            <a:pathLst>
              <a:path extrusionOk="0" h="130" w="65">
                <a:moveTo>
                  <a:pt x="65" y="65"/>
                </a:moveTo>
                <a:cubicBezTo>
                  <a:pt x="65" y="29"/>
                  <a:pt x="36" y="0"/>
                  <a:pt x="0" y="0"/>
                </a:cubicBezTo>
                <a:cubicBezTo>
                  <a:pt x="0" y="130"/>
                  <a:pt x="0" y="130"/>
                  <a:pt x="0" y="130"/>
                </a:cubicBezTo>
                <a:cubicBezTo>
                  <a:pt x="36" y="130"/>
                  <a:pt x="65" y="100"/>
                  <a:pt x="65" y="65"/>
                </a:cubicBezTo>
                <a:close/>
              </a:path>
            </a:pathLst>
          </a:custGeom>
          <a:solidFill>
            <a:srgbClr val="EFE1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0" name="Google Shape;2170;p16"/>
          <p:cNvSpPr/>
          <p:nvPr/>
        </p:nvSpPr>
        <p:spPr>
          <a:xfrm>
            <a:off x="4113213" y="2679700"/>
            <a:ext cx="908050" cy="550863"/>
          </a:xfrm>
          <a:custGeom>
            <a:rect b="b" l="l" r="r" t="t"/>
            <a:pathLst>
              <a:path extrusionOk="0" h="163" w="268">
                <a:moveTo>
                  <a:pt x="213" y="54"/>
                </a:moveTo>
                <a:cubicBezTo>
                  <a:pt x="213" y="54"/>
                  <a:pt x="213" y="54"/>
                  <a:pt x="213" y="54"/>
                </a:cubicBezTo>
                <a:cubicBezTo>
                  <a:pt x="209" y="24"/>
                  <a:pt x="183" y="0"/>
                  <a:pt x="151" y="0"/>
                </a:cubicBezTo>
                <a:cubicBezTo>
                  <a:pt x="117" y="0"/>
                  <a:pt x="89" y="28"/>
                  <a:pt x="89" y="62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62"/>
                  <a:pt x="84" y="62"/>
                  <a:pt x="82" y="62"/>
                </a:cubicBezTo>
                <a:cubicBezTo>
                  <a:pt x="66" y="62"/>
                  <a:pt x="52" y="74"/>
                  <a:pt x="50" y="90"/>
                </a:cubicBezTo>
                <a:cubicBezTo>
                  <a:pt x="46" y="88"/>
                  <a:pt x="42" y="88"/>
                  <a:pt x="38" y="88"/>
                </a:cubicBezTo>
                <a:cubicBezTo>
                  <a:pt x="17" y="88"/>
                  <a:pt x="0" y="105"/>
                  <a:pt x="0" y="125"/>
                </a:cubicBezTo>
                <a:cubicBezTo>
                  <a:pt x="0" y="146"/>
                  <a:pt x="17" y="163"/>
                  <a:pt x="38" y="163"/>
                </a:cubicBezTo>
                <a:cubicBezTo>
                  <a:pt x="213" y="163"/>
                  <a:pt x="213" y="163"/>
                  <a:pt x="213" y="163"/>
                </a:cubicBezTo>
                <a:cubicBezTo>
                  <a:pt x="243" y="163"/>
                  <a:pt x="268" y="139"/>
                  <a:pt x="268" y="109"/>
                </a:cubicBezTo>
                <a:cubicBezTo>
                  <a:pt x="268" y="79"/>
                  <a:pt x="243" y="54"/>
                  <a:pt x="213" y="54"/>
                </a:cubicBezTo>
                <a:close/>
              </a:path>
            </a:pathLst>
          </a:custGeom>
          <a:solidFill>
            <a:srgbClr val="DAED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1" name="Google Shape;2171;p16"/>
          <p:cNvSpPr/>
          <p:nvPr/>
        </p:nvSpPr>
        <p:spPr>
          <a:xfrm>
            <a:off x="4113213" y="2679700"/>
            <a:ext cx="908050" cy="496888"/>
          </a:xfrm>
          <a:custGeom>
            <a:rect b="b" l="l" r="r" t="t"/>
            <a:pathLst>
              <a:path extrusionOk="0" h="147" w="268">
                <a:moveTo>
                  <a:pt x="27" y="141"/>
                </a:moveTo>
                <a:cubicBezTo>
                  <a:pt x="32" y="141"/>
                  <a:pt x="36" y="142"/>
                  <a:pt x="40" y="143"/>
                </a:cubicBezTo>
                <a:cubicBezTo>
                  <a:pt x="42" y="128"/>
                  <a:pt x="55" y="115"/>
                  <a:pt x="71" y="115"/>
                </a:cubicBezTo>
                <a:cubicBezTo>
                  <a:pt x="74" y="115"/>
                  <a:pt x="76" y="116"/>
                  <a:pt x="79" y="116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81"/>
                  <a:pt x="106" y="53"/>
                  <a:pt x="141" y="53"/>
                </a:cubicBezTo>
                <a:cubicBezTo>
                  <a:pt x="172" y="53"/>
                  <a:pt x="198" y="77"/>
                  <a:pt x="202" y="108"/>
                </a:cubicBezTo>
                <a:cubicBezTo>
                  <a:pt x="203" y="108"/>
                  <a:pt x="203" y="108"/>
                  <a:pt x="203" y="108"/>
                </a:cubicBezTo>
                <a:cubicBezTo>
                  <a:pt x="226" y="108"/>
                  <a:pt x="247" y="123"/>
                  <a:pt x="254" y="145"/>
                </a:cubicBezTo>
                <a:cubicBezTo>
                  <a:pt x="262" y="135"/>
                  <a:pt x="268" y="123"/>
                  <a:pt x="268" y="109"/>
                </a:cubicBezTo>
                <a:cubicBezTo>
                  <a:pt x="268" y="79"/>
                  <a:pt x="243" y="54"/>
                  <a:pt x="213" y="54"/>
                </a:cubicBezTo>
                <a:cubicBezTo>
                  <a:pt x="213" y="54"/>
                  <a:pt x="213" y="54"/>
                  <a:pt x="213" y="54"/>
                </a:cubicBezTo>
                <a:cubicBezTo>
                  <a:pt x="209" y="24"/>
                  <a:pt x="183" y="0"/>
                  <a:pt x="151" y="0"/>
                </a:cubicBezTo>
                <a:cubicBezTo>
                  <a:pt x="117" y="0"/>
                  <a:pt x="89" y="28"/>
                  <a:pt x="89" y="62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62"/>
                  <a:pt x="84" y="62"/>
                  <a:pt x="82" y="62"/>
                </a:cubicBezTo>
                <a:cubicBezTo>
                  <a:pt x="66" y="62"/>
                  <a:pt x="52" y="74"/>
                  <a:pt x="50" y="90"/>
                </a:cubicBezTo>
                <a:cubicBezTo>
                  <a:pt x="46" y="88"/>
                  <a:pt x="42" y="88"/>
                  <a:pt x="38" y="88"/>
                </a:cubicBezTo>
                <a:cubicBezTo>
                  <a:pt x="17" y="88"/>
                  <a:pt x="0" y="105"/>
                  <a:pt x="0" y="125"/>
                </a:cubicBezTo>
                <a:cubicBezTo>
                  <a:pt x="0" y="133"/>
                  <a:pt x="3" y="141"/>
                  <a:pt x="7" y="147"/>
                </a:cubicBezTo>
                <a:cubicBezTo>
                  <a:pt x="13" y="143"/>
                  <a:pt x="20" y="141"/>
                  <a:pt x="27" y="141"/>
                </a:cubicBezTo>
                <a:close/>
              </a:path>
            </a:pathLst>
          </a:custGeom>
          <a:solidFill>
            <a:srgbClr val="FCFB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2" name="Google Shape;2172;p16"/>
          <p:cNvSpPr/>
          <p:nvPr/>
        </p:nvSpPr>
        <p:spPr>
          <a:xfrm>
            <a:off x="10925932" y="1586364"/>
            <a:ext cx="1266068" cy="1041361"/>
          </a:xfrm>
          <a:custGeom>
            <a:rect b="b" l="l" r="r" t="t"/>
            <a:pathLst>
              <a:path extrusionOk="0" h="433" w="525">
                <a:moveTo>
                  <a:pt x="525" y="98"/>
                </a:moveTo>
                <a:cubicBezTo>
                  <a:pt x="524" y="99"/>
                  <a:pt x="522" y="99"/>
                  <a:pt x="521" y="99"/>
                </a:cubicBezTo>
                <a:cubicBezTo>
                  <a:pt x="517" y="78"/>
                  <a:pt x="496" y="3"/>
                  <a:pt x="403" y="0"/>
                </a:cubicBezTo>
                <a:cubicBezTo>
                  <a:pt x="401" y="0"/>
                  <a:pt x="399" y="0"/>
                  <a:pt x="397" y="0"/>
                </a:cubicBezTo>
                <a:cubicBezTo>
                  <a:pt x="320" y="0"/>
                  <a:pt x="290" y="45"/>
                  <a:pt x="282" y="60"/>
                </a:cubicBezTo>
                <a:cubicBezTo>
                  <a:pt x="273" y="57"/>
                  <a:pt x="253" y="49"/>
                  <a:pt x="229" y="49"/>
                </a:cubicBezTo>
                <a:cubicBezTo>
                  <a:pt x="203" y="49"/>
                  <a:pt x="181" y="58"/>
                  <a:pt x="163" y="74"/>
                </a:cubicBezTo>
                <a:cubicBezTo>
                  <a:pt x="124" y="110"/>
                  <a:pt x="123" y="146"/>
                  <a:pt x="125" y="161"/>
                </a:cubicBezTo>
                <a:cubicBezTo>
                  <a:pt x="121" y="160"/>
                  <a:pt x="117" y="160"/>
                  <a:pt x="112" y="160"/>
                </a:cubicBezTo>
                <a:cubicBezTo>
                  <a:pt x="89" y="160"/>
                  <a:pt x="46" y="165"/>
                  <a:pt x="20" y="201"/>
                </a:cubicBezTo>
                <a:cubicBezTo>
                  <a:pt x="1" y="225"/>
                  <a:pt x="0" y="261"/>
                  <a:pt x="16" y="294"/>
                </a:cubicBezTo>
                <a:cubicBezTo>
                  <a:pt x="31" y="323"/>
                  <a:pt x="56" y="342"/>
                  <a:pt x="82" y="342"/>
                </a:cubicBezTo>
                <a:cubicBezTo>
                  <a:pt x="87" y="351"/>
                  <a:pt x="105" y="375"/>
                  <a:pt x="142" y="375"/>
                </a:cubicBezTo>
                <a:cubicBezTo>
                  <a:pt x="152" y="375"/>
                  <a:pt x="162" y="373"/>
                  <a:pt x="173" y="370"/>
                </a:cubicBezTo>
                <a:cubicBezTo>
                  <a:pt x="181" y="385"/>
                  <a:pt x="210" y="433"/>
                  <a:pt x="277" y="433"/>
                </a:cubicBezTo>
                <a:cubicBezTo>
                  <a:pt x="284" y="433"/>
                  <a:pt x="292" y="433"/>
                  <a:pt x="300" y="431"/>
                </a:cubicBezTo>
                <a:cubicBezTo>
                  <a:pt x="369" y="421"/>
                  <a:pt x="389" y="393"/>
                  <a:pt x="395" y="377"/>
                </a:cubicBezTo>
                <a:cubicBezTo>
                  <a:pt x="407" y="390"/>
                  <a:pt x="432" y="413"/>
                  <a:pt x="471" y="413"/>
                </a:cubicBezTo>
                <a:cubicBezTo>
                  <a:pt x="477" y="413"/>
                  <a:pt x="483" y="412"/>
                  <a:pt x="489" y="411"/>
                </a:cubicBezTo>
                <a:cubicBezTo>
                  <a:pt x="504" y="409"/>
                  <a:pt x="516" y="403"/>
                  <a:pt x="525" y="397"/>
                </a:cubicBezTo>
                <a:lnTo>
                  <a:pt x="525" y="98"/>
                </a:lnTo>
                <a:close/>
              </a:path>
            </a:pathLst>
          </a:custGeom>
          <a:solidFill>
            <a:srgbClr val="2F998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3" name="Google Shape;2173;p16"/>
          <p:cNvSpPr/>
          <p:nvPr/>
        </p:nvSpPr>
        <p:spPr>
          <a:xfrm>
            <a:off x="8675001" y="-2000"/>
            <a:ext cx="2154628" cy="685680"/>
          </a:xfrm>
          <a:custGeom>
            <a:rect b="b" l="l" r="r" t="t"/>
            <a:pathLst>
              <a:path extrusionOk="0" h="285" w="894">
                <a:moveTo>
                  <a:pt x="15" y="0"/>
                </a:moveTo>
                <a:cubicBezTo>
                  <a:pt x="0" y="38"/>
                  <a:pt x="2" y="79"/>
                  <a:pt x="21" y="115"/>
                </a:cubicBezTo>
                <a:cubicBezTo>
                  <a:pt x="52" y="171"/>
                  <a:pt x="107" y="183"/>
                  <a:pt x="146" y="183"/>
                </a:cubicBezTo>
                <a:cubicBezTo>
                  <a:pt x="167" y="183"/>
                  <a:pt x="185" y="180"/>
                  <a:pt x="194" y="178"/>
                </a:cubicBezTo>
                <a:cubicBezTo>
                  <a:pt x="197" y="197"/>
                  <a:pt x="212" y="246"/>
                  <a:pt x="278" y="258"/>
                </a:cubicBezTo>
                <a:cubicBezTo>
                  <a:pt x="285" y="259"/>
                  <a:pt x="293" y="259"/>
                  <a:pt x="300" y="259"/>
                </a:cubicBezTo>
                <a:cubicBezTo>
                  <a:pt x="349" y="259"/>
                  <a:pt x="382" y="230"/>
                  <a:pt x="396" y="214"/>
                </a:cubicBezTo>
                <a:cubicBezTo>
                  <a:pt x="404" y="234"/>
                  <a:pt x="430" y="270"/>
                  <a:pt x="517" y="283"/>
                </a:cubicBezTo>
                <a:cubicBezTo>
                  <a:pt x="527" y="284"/>
                  <a:pt x="536" y="285"/>
                  <a:pt x="546" y="285"/>
                </a:cubicBezTo>
                <a:cubicBezTo>
                  <a:pt x="630" y="285"/>
                  <a:pt x="667" y="224"/>
                  <a:pt x="677" y="205"/>
                </a:cubicBezTo>
                <a:cubicBezTo>
                  <a:pt x="690" y="209"/>
                  <a:pt x="704" y="211"/>
                  <a:pt x="716" y="211"/>
                </a:cubicBezTo>
                <a:cubicBezTo>
                  <a:pt x="763" y="211"/>
                  <a:pt x="785" y="181"/>
                  <a:pt x="792" y="170"/>
                </a:cubicBezTo>
                <a:cubicBezTo>
                  <a:pt x="825" y="169"/>
                  <a:pt x="857" y="146"/>
                  <a:pt x="875" y="109"/>
                </a:cubicBezTo>
                <a:cubicBezTo>
                  <a:pt x="894" y="72"/>
                  <a:pt x="894" y="31"/>
                  <a:pt x="877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4" name="Google Shape;2174;p16"/>
          <p:cNvSpPr/>
          <p:nvPr/>
        </p:nvSpPr>
        <p:spPr>
          <a:xfrm>
            <a:off x="9467256" y="-2000"/>
            <a:ext cx="2724744" cy="1886263"/>
          </a:xfrm>
          <a:custGeom>
            <a:rect b="b" l="l" r="r" t="t"/>
            <a:pathLst>
              <a:path extrusionOk="0" h="784" w="1130">
                <a:moveTo>
                  <a:pt x="1130" y="0"/>
                </a:moveTo>
                <a:cubicBezTo>
                  <a:pt x="307" y="0"/>
                  <a:pt x="307" y="0"/>
                  <a:pt x="307" y="0"/>
                </a:cubicBezTo>
                <a:cubicBezTo>
                  <a:pt x="266" y="29"/>
                  <a:pt x="249" y="72"/>
                  <a:pt x="242" y="93"/>
                </a:cubicBezTo>
                <a:cubicBezTo>
                  <a:pt x="236" y="92"/>
                  <a:pt x="229" y="92"/>
                  <a:pt x="223" y="92"/>
                </a:cubicBezTo>
                <a:cubicBezTo>
                  <a:pt x="157" y="92"/>
                  <a:pt x="90" y="134"/>
                  <a:pt x="50" y="202"/>
                </a:cubicBezTo>
                <a:cubicBezTo>
                  <a:pt x="2" y="283"/>
                  <a:pt x="0" y="378"/>
                  <a:pt x="44" y="458"/>
                </a:cubicBezTo>
                <a:cubicBezTo>
                  <a:pt x="104" y="566"/>
                  <a:pt x="207" y="589"/>
                  <a:pt x="283" y="589"/>
                </a:cubicBezTo>
                <a:cubicBezTo>
                  <a:pt x="323" y="589"/>
                  <a:pt x="357" y="583"/>
                  <a:pt x="374" y="579"/>
                </a:cubicBezTo>
                <a:cubicBezTo>
                  <a:pt x="381" y="616"/>
                  <a:pt x="410" y="709"/>
                  <a:pt x="535" y="731"/>
                </a:cubicBezTo>
                <a:cubicBezTo>
                  <a:pt x="549" y="734"/>
                  <a:pt x="563" y="735"/>
                  <a:pt x="577" y="735"/>
                </a:cubicBezTo>
                <a:cubicBezTo>
                  <a:pt x="671" y="735"/>
                  <a:pt x="733" y="679"/>
                  <a:pt x="761" y="647"/>
                </a:cubicBezTo>
                <a:cubicBezTo>
                  <a:pt x="775" y="686"/>
                  <a:pt x="825" y="755"/>
                  <a:pt x="992" y="780"/>
                </a:cubicBezTo>
                <a:cubicBezTo>
                  <a:pt x="1010" y="782"/>
                  <a:pt x="1029" y="784"/>
                  <a:pt x="1046" y="784"/>
                </a:cubicBezTo>
                <a:cubicBezTo>
                  <a:pt x="1078" y="784"/>
                  <a:pt x="1105" y="779"/>
                  <a:pt x="1130" y="772"/>
                </a:cubicBezTo>
                <a:lnTo>
                  <a:pt x="11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175" name="Google Shape;2175;p16"/>
          <p:cNvGrpSpPr/>
          <p:nvPr/>
        </p:nvGrpSpPr>
        <p:grpSpPr>
          <a:xfrm>
            <a:off x="8878889" y="5191960"/>
            <a:ext cx="3319462" cy="1673977"/>
            <a:chOff x="9877425" y="5695514"/>
            <a:chExt cx="2320925" cy="1170423"/>
          </a:xfrm>
        </p:grpSpPr>
        <p:sp>
          <p:nvSpPr>
            <p:cNvPr id="2176" name="Google Shape;2176;p16"/>
            <p:cNvSpPr/>
            <p:nvPr/>
          </p:nvSpPr>
          <p:spPr>
            <a:xfrm>
              <a:off x="10518253" y="5840779"/>
              <a:ext cx="966222" cy="588532"/>
            </a:xfrm>
            <a:custGeom>
              <a:rect b="b" l="l" r="r" t="t"/>
              <a:pathLst>
                <a:path extrusionOk="0" h="378" w="620">
                  <a:moveTo>
                    <a:pt x="378" y="378"/>
                  </a:moveTo>
                  <a:cubicBezTo>
                    <a:pt x="372" y="378"/>
                    <a:pt x="365" y="378"/>
                    <a:pt x="358" y="377"/>
                  </a:cubicBezTo>
                  <a:cubicBezTo>
                    <a:pt x="298" y="368"/>
                    <a:pt x="280" y="343"/>
                    <a:pt x="275" y="329"/>
                  </a:cubicBezTo>
                  <a:cubicBezTo>
                    <a:pt x="265" y="340"/>
                    <a:pt x="243" y="360"/>
                    <a:pt x="209" y="360"/>
                  </a:cubicBezTo>
                  <a:cubicBezTo>
                    <a:pt x="204" y="360"/>
                    <a:pt x="199" y="360"/>
                    <a:pt x="194" y="359"/>
                  </a:cubicBezTo>
                  <a:cubicBezTo>
                    <a:pt x="148" y="351"/>
                    <a:pt x="138" y="317"/>
                    <a:pt x="136" y="304"/>
                  </a:cubicBezTo>
                  <a:cubicBezTo>
                    <a:pt x="129" y="306"/>
                    <a:pt x="117" y="308"/>
                    <a:pt x="103" y="308"/>
                  </a:cubicBezTo>
                  <a:cubicBezTo>
                    <a:pt x="75" y="308"/>
                    <a:pt x="38" y="300"/>
                    <a:pt x="16" y="260"/>
                  </a:cubicBezTo>
                  <a:cubicBezTo>
                    <a:pt x="0" y="232"/>
                    <a:pt x="1" y="197"/>
                    <a:pt x="18" y="168"/>
                  </a:cubicBezTo>
                  <a:cubicBezTo>
                    <a:pt x="33" y="143"/>
                    <a:pt x="57" y="128"/>
                    <a:pt x="81" y="128"/>
                  </a:cubicBezTo>
                  <a:cubicBezTo>
                    <a:pt x="83" y="128"/>
                    <a:pt x="86" y="128"/>
                    <a:pt x="88" y="129"/>
                  </a:cubicBezTo>
                  <a:cubicBezTo>
                    <a:pt x="92" y="117"/>
                    <a:pt x="105" y="85"/>
                    <a:pt x="147" y="85"/>
                  </a:cubicBezTo>
                  <a:cubicBezTo>
                    <a:pt x="153" y="85"/>
                    <a:pt x="159" y="85"/>
                    <a:pt x="165" y="87"/>
                  </a:cubicBezTo>
                  <a:cubicBezTo>
                    <a:pt x="169" y="68"/>
                    <a:pt x="187" y="3"/>
                    <a:pt x="268" y="1"/>
                  </a:cubicBezTo>
                  <a:cubicBezTo>
                    <a:pt x="270" y="1"/>
                    <a:pt x="272" y="0"/>
                    <a:pt x="274" y="0"/>
                  </a:cubicBezTo>
                  <a:cubicBezTo>
                    <a:pt x="341" y="0"/>
                    <a:pt x="367" y="39"/>
                    <a:pt x="373" y="53"/>
                  </a:cubicBezTo>
                  <a:cubicBezTo>
                    <a:pt x="381" y="50"/>
                    <a:pt x="399" y="43"/>
                    <a:pt x="420" y="43"/>
                  </a:cubicBezTo>
                  <a:cubicBezTo>
                    <a:pt x="442" y="43"/>
                    <a:pt x="462" y="51"/>
                    <a:pt x="477" y="65"/>
                  </a:cubicBezTo>
                  <a:cubicBezTo>
                    <a:pt x="512" y="96"/>
                    <a:pt x="512" y="127"/>
                    <a:pt x="511" y="141"/>
                  </a:cubicBezTo>
                  <a:cubicBezTo>
                    <a:pt x="514" y="140"/>
                    <a:pt x="518" y="140"/>
                    <a:pt x="522" y="140"/>
                  </a:cubicBezTo>
                  <a:cubicBezTo>
                    <a:pt x="542" y="140"/>
                    <a:pt x="580" y="145"/>
                    <a:pt x="603" y="175"/>
                  </a:cubicBezTo>
                  <a:cubicBezTo>
                    <a:pt x="619" y="197"/>
                    <a:pt x="620" y="228"/>
                    <a:pt x="606" y="257"/>
                  </a:cubicBezTo>
                  <a:cubicBezTo>
                    <a:pt x="593" y="282"/>
                    <a:pt x="571" y="298"/>
                    <a:pt x="548" y="299"/>
                  </a:cubicBezTo>
                  <a:cubicBezTo>
                    <a:pt x="544" y="306"/>
                    <a:pt x="528" y="327"/>
                    <a:pt x="496" y="327"/>
                  </a:cubicBezTo>
                  <a:cubicBezTo>
                    <a:pt x="487" y="327"/>
                    <a:pt x="478" y="326"/>
                    <a:pt x="469" y="323"/>
                  </a:cubicBezTo>
                  <a:cubicBezTo>
                    <a:pt x="462" y="336"/>
                    <a:pt x="437" y="378"/>
                    <a:pt x="378" y="378"/>
                  </a:cubicBezTo>
                  <a:close/>
                </a:path>
              </a:pathLst>
            </a:custGeom>
            <a:solidFill>
              <a:srgbClr val="1F665F">
                <a:alpha val="2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77" name="Google Shape;2177;p16"/>
            <p:cNvSpPr/>
            <p:nvPr/>
          </p:nvSpPr>
          <p:spPr>
            <a:xfrm>
              <a:off x="9877425" y="6237561"/>
              <a:ext cx="1312369" cy="628376"/>
            </a:xfrm>
            <a:custGeom>
              <a:rect b="b" l="l" r="r" t="t"/>
              <a:pathLst>
                <a:path extrusionOk="0" h="403" w="842">
                  <a:moveTo>
                    <a:pt x="73" y="403"/>
                  </a:moveTo>
                  <a:cubicBezTo>
                    <a:pt x="760" y="403"/>
                    <a:pt x="760" y="403"/>
                    <a:pt x="760" y="403"/>
                  </a:cubicBezTo>
                  <a:cubicBezTo>
                    <a:pt x="785" y="397"/>
                    <a:pt x="809" y="377"/>
                    <a:pt x="823" y="348"/>
                  </a:cubicBezTo>
                  <a:cubicBezTo>
                    <a:pt x="842" y="309"/>
                    <a:pt x="841" y="267"/>
                    <a:pt x="819" y="237"/>
                  </a:cubicBezTo>
                  <a:cubicBezTo>
                    <a:pt x="787" y="196"/>
                    <a:pt x="737" y="189"/>
                    <a:pt x="710" y="189"/>
                  </a:cubicBezTo>
                  <a:cubicBezTo>
                    <a:pt x="703" y="189"/>
                    <a:pt x="698" y="190"/>
                    <a:pt x="694" y="190"/>
                  </a:cubicBezTo>
                  <a:cubicBezTo>
                    <a:pt x="696" y="172"/>
                    <a:pt x="695" y="129"/>
                    <a:pt x="648" y="87"/>
                  </a:cubicBezTo>
                  <a:cubicBezTo>
                    <a:pt x="627" y="68"/>
                    <a:pt x="601" y="58"/>
                    <a:pt x="570" y="58"/>
                  </a:cubicBezTo>
                  <a:cubicBezTo>
                    <a:pt x="542" y="58"/>
                    <a:pt x="518" y="66"/>
                    <a:pt x="507" y="71"/>
                  </a:cubicBezTo>
                  <a:cubicBezTo>
                    <a:pt x="498" y="53"/>
                    <a:pt x="463" y="0"/>
                    <a:pt x="372" y="0"/>
                  </a:cubicBezTo>
                  <a:cubicBezTo>
                    <a:pt x="369" y="0"/>
                    <a:pt x="366" y="0"/>
                    <a:pt x="364" y="0"/>
                  </a:cubicBezTo>
                  <a:cubicBezTo>
                    <a:pt x="253" y="3"/>
                    <a:pt x="229" y="91"/>
                    <a:pt x="224" y="117"/>
                  </a:cubicBezTo>
                  <a:cubicBezTo>
                    <a:pt x="215" y="115"/>
                    <a:pt x="207" y="114"/>
                    <a:pt x="199" y="114"/>
                  </a:cubicBezTo>
                  <a:cubicBezTo>
                    <a:pt x="143" y="114"/>
                    <a:pt x="124" y="158"/>
                    <a:pt x="119" y="174"/>
                  </a:cubicBezTo>
                  <a:cubicBezTo>
                    <a:pt x="116" y="173"/>
                    <a:pt x="113" y="173"/>
                    <a:pt x="110" y="173"/>
                  </a:cubicBezTo>
                  <a:cubicBezTo>
                    <a:pt x="77" y="173"/>
                    <a:pt x="45" y="194"/>
                    <a:pt x="25" y="227"/>
                  </a:cubicBezTo>
                  <a:cubicBezTo>
                    <a:pt x="2" y="267"/>
                    <a:pt x="0" y="314"/>
                    <a:pt x="22" y="353"/>
                  </a:cubicBezTo>
                  <a:cubicBezTo>
                    <a:pt x="36" y="378"/>
                    <a:pt x="54" y="393"/>
                    <a:pt x="73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78" name="Google Shape;2178;p16"/>
            <p:cNvSpPr/>
            <p:nvPr/>
          </p:nvSpPr>
          <p:spPr>
            <a:xfrm>
              <a:off x="10538175" y="5695514"/>
              <a:ext cx="1660175" cy="1170422"/>
            </a:xfrm>
            <a:custGeom>
              <a:rect b="b" l="l" r="r" t="t"/>
              <a:pathLst>
                <a:path extrusionOk="0" h="751" w="1065">
                  <a:moveTo>
                    <a:pt x="162" y="751"/>
                  </a:moveTo>
                  <a:cubicBezTo>
                    <a:pt x="1065" y="751"/>
                    <a:pt x="1065" y="751"/>
                    <a:pt x="1065" y="751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58" y="107"/>
                    <a:pt x="1051" y="107"/>
                    <a:pt x="1044" y="107"/>
                  </a:cubicBezTo>
                  <a:cubicBezTo>
                    <a:pt x="992" y="107"/>
                    <a:pt x="948" y="122"/>
                    <a:pt x="929" y="130"/>
                  </a:cubicBezTo>
                  <a:cubicBezTo>
                    <a:pt x="912" y="97"/>
                    <a:pt x="847" y="0"/>
                    <a:pt x="680" y="0"/>
                  </a:cubicBezTo>
                  <a:cubicBezTo>
                    <a:pt x="675" y="0"/>
                    <a:pt x="671" y="0"/>
                    <a:pt x="666" y="0"/>
                  </a:cubicBezTo>
                  <a:cubicBezTo>
                    <a:pt x="463" y="7"/>
                    <a:pt x="419" y="168"/>
                    <a:pt x="410" y="215"/>
                  </a:cubicBezTo>
                  <a:cubicBezTo>
                    <a:pt x="394" y="211"/>
                    <a:pt x="378" y="210"/>
                    <a:pt x="364" y="210"/>
                  </a:cubicBezTo>
                  <a:cubicBezTo>
                    <a:pt x="261" y="210"/>
                    <a:pt x="226" y="290"/>
                    <a:pt x="217" y="319"/>
                  </a:cubicBezTo>
                  <a:cubicBezTo>
                    <a:pt x="211" y="318"/>
                    <a:pt x="205" y="318"/>
                    <a:pt x="200" y="318"/>
                  </a:cubicBezTo>
                  <a:cubicBezTo>
                    <a:pt x="140" y="318"/>
                    <a:pt x="81" y="356"/>
                    <a:pt x="44" y="417"/>
                  </a:cubicBezTo>
                  <a:cubicBezTo>
                    <a:pt x="2" y="490"/>
                    <a:pt x="0" y="576"/>
                    <a:pt x="39" y="647"/>
                  </a:cubicBezTo>
                  <a:cubicBezTo>
                    <a:pt x="71" y="705"/>
                    <a:pt x="116" y="735"/>
                    <a:pt x="162" y="751"/>
                  </a:cubicBezTo>
                  <a:close/>
                </a:path>
              </a:pathLst>
            </a:custGeom>
            <a:solidFill>
              <a:srgbClr val="8EDC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179" name="Google Shape;2179;p16"/>
          <p:cNvSpPr txBox="1"/>
          <p:nvPr/>
        </p:nvSpPr>
        <p:spPr>
          <a:xfrm>
            <a:off x="6361017" y="1951259"/>
            <a:ext cx="5367722" cy="93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17"/>
          <p:cNvSpPr/>
          <p:nvPr/>
        </p:nvSpPr>
        <p:spPr>
          <a:xfrm flipH="1" rot="10800000">
            <a:off x="3910028" y="3266571"/>
            <a:ext cx="1696718" cy="418322"/>
          </a:xfrm>
          <a:prstGeom prst="roundRect">
            <a:avLst>
              <a:gd fmla="val 67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6" name="Google Shape;2186;p17"/>
          <p:cNvSpPr/>
          <p:nvPr/>
        </p:nvSpPr>
        <p:spPr>
          <a:xfrm rot="5400000">
            <a:off x="5584197" y="3403731"/>
            <a:ext cx="180000" cy="1440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7" name="Google Shape;2187;p17"/>
          <p:cNvSpPr txBox="1"/>
          <p:nvPr/>
        </p:nvSpPr>
        <p:spPr>
          <a:xfrm>
            <a:off x="4863937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8" name="Google Shape;2188;p17"/>
          <p:cNvSpPr/>
          <p:nvPr/>
        </p:nvSpPr>
        <p:spPr>
          <a:xfrm flipH="1" rot="-5400000">
            <a:off x="5999226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189" name="Google Shape;2189;p17"/>
          <p:cNvCxnSpPr/>
          <p:nvPr/>
        </p:nvCxnSpPr>
        <p:spPr>
          <a:xfrm>
            <a:off x="6291109" y="1186299"/>
            <a:ext cx="1252335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190" name="Google Shape;2190;p17"/>
          <p:cNvCxnSpPr/>
          <p:nvPr/>
        </p:nvCxnSpPr>
        <p:spPr>
          <a:xfrm>
            <a:off x="4648557" y="1186299"/>
            <a:ext cx="1252335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191" name="Google Shape;2191;p17"/>
          <p:cNvSpPr/>
          <p:nvPr/>
        </p:nvSpPr>
        <p:spPr>
          <a:xfrm flipH="1" rot="-5400000">
            <a:off x="5999226" y="2267387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192" name="Google Shape;2192;p17"/>
          <p:cNvCxnSpPr>
            <a:stCxn id="2188" idx="6"/>
          </p:cNvCxnSpPr>
          <p:nvPr/>
        </p:nvCxnSpPr>
        <p:spPr>
          <a:xfrm>
            <a:off x="6096000" y="1283073"/>
            <a:ext cx="0" cy="9822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3" name="Google Shape;2193;p17"/>
          <p:cNvSpPr/>
          <p:nvPr/>
        </p:nvSpPr>
        <p:spPr>
          <a:xfrm flipH="1">
            <a:off x="6589458" y="2130499"/>
            <a:ext cx="1696718" cy="418322"/>
          </a:xfrm>
          <a:prstGeom prst="roundRect">
            <a:avLst>
              <a:gd fmla="val 67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4" name="Google Shape;2194;p17"/>
          <p:cNvSpPr txBox="1"/>
          <p:nvPr/>
        </p:nvSpPr>
        <p:spPr>
          <a:xfrm>
            <a:off x="7028891" y="2201161"/>
            <a:ext cx="81785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aramond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1996 - 2000</a:t>
            </a:r>
            <a:endParaRPr/>
          </a:p>
        </p:txBody>
      </p:sp>
      <p:sp>
        <p:nvSpPr>
          <p:cNvPr id="2195" name="Google Shape;2195;p17"/>
          <p:cNvSpPr/>
          <p:nvPr/>
        </p:nvSpPr>
        <p:spPr>
          <a:xfrm rot="-5400000">
            <a:off x="6432007" y="2267661"/>
            <a:ext cx="180000" cy="1440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6" name="Google Shape;2196;p17"/>
          <p:cNvSpPr txBox="1"/>
          <p:nvPr/>
        </p:nvSpPr>
        <p:spPr>
          <a:xfrm>
            <a:off x="6501259" y="3112746"/>
            <a:ext cx="462841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197" name="Google Shape;2197;p17"/>
          <p:cNvSpPr txBox="1"/>
          <p:nvPr/>
        </p:nvSpPr>
        <p:spPr>
          <a:xfrm>
            <a:off x="7747945" y="2724918"/>
            <a:ext cx="13211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8" name="Google Shape;2198;p17"/>
          <p:cNvSpPr txBox="1"/>
          <p:nvPr/>
        </p:nvSpPr>
        <p:spPr>
          <a:xfrm>
            <a:off x="4344650" y="3344927"/>
            <a:ext cx="8274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aramond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2000 - 2004</a:t>
            </a:r>
            <a:endParaRPr/>
          </a:p>
        </p:txBody>
      </p:sp>
      <p:sp>
        <p:nvSpPr>
          <p:cNvPr id="2199" name="Google Shape;2199;p17"/>
          <p:cNvSpPr txBox="1"/>
          <p:nvPr/>
        </p:nvSpPr>
        <p:spPr>
          <a:xfrm>
            <a:off x="1065680" y="4248818"/>
            <a:ext cx="462841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200" name="Google Shape;2200;p17"/>
          <p:cNvSpPr txBox="1"/>
          <p:nvPr/>
        </p:nvSpPr>
        <p:spPr>
          <a:xfrm>
            <a:off x="3372396" y="3860990"/>
            <a:ext cx="13211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1" name="Google Shape;2201;p17"/>
          <p:cNvSpPr/>
          <p:nvPr/>
        </p:nvSpPr>
        <p:spPr>
          <a:xfrm flipH="1" rot="-5400000">
            <a:off x="5999226" y="3379468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2" name="Google Shape;2202;p17"/>
          <p:cNvSpPr/>
          <p:nvPr/>
        </p:nvSpPr>
        <p:spPr>
          <a:xfrm flipH="1" rot="-5400000">
            <a:off x="5999226" y="4557330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03" name="Google Shape;2203;p17"/>
          <p:cNvCxnSpPr>
            <a:stCxn id="2201" idx="6"/>
          </p:cNvCxnSpPr>
          <p:nvPr/>
        </p:nvCxnSpPr>
        <p:spPr>
          <a:xfrm>
            <a:off x="6096000" y="3573016"/>
            <a:ext cx="0" cy="98220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4" name="Google Shape;2204;p17"/>
          <p:cNvCxnSpPr/>
          <p:nvPr/>
        </p:nvCxnSpPr>
        <p:spPr>
          <a:xfrm>
            <a:off x="6096000" y="4755590"/>
            <a:ext cx="0" cy="210241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18"/>
          <p:cNvSpPr/>
          <p:nvPr/>
        </p:nvSpPr>
        <p:spPr>
          <a:xfrm flipH="1">
            <a:off x="3910028" y="3100316"/>
            <a:ext cx="1696718" cy="418322"/>
          </a:xfrm>
          <a:prstGeom prst="roundRect">
            <a:avLst>
              <a:gd fmla="val 67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1" name="Google Shape;2211;p18"/>
          <p:cNvSpPr/>
          <p:nvPr/>
        </p:nvSpPr>
        <p:spPr>
          <a:xfrm rot="5400000">
            <a:off x="5584197" y="3237476"/>
            <a:ext cx="180000" cy="1440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2" name="Google Shape;2212;p18"/>
          <p:cNvSpPr/>
          <p:nvPr/>
        </p:nvSpPr>
        <p:spPr>
          <a:xfrm flipH="1" rot="5400000">
            <a:off x="5999226" y="2101132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3" name="Google Shape;2213;p18"/>
          <p:cNvSpPr/>
          <p:nvPr/>
        </p:nvSpPr>
        <p:spPr>
          <a:xfrm flipH="1" rot="10800000">
            <a:off x="6589458" y="1964244"/>
            <a:ext cx="1696718" cy="418322"/>
          </a:xfrm>
          <a:prstGeom prst="roundRect">
            <a:avLst>
              <a:gd fmla="val 67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4" name="Google Shape;2214;p18"/>
          <p:cNvSpPr txBox="1"/>
          <p:nvPr/>
        </p:nvSpPr>
        <p:spPr>
          <a:xfrm>
            <a:off x="7028891" y="2034906"/>
            <a:ext cx="81785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aramond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2004 - 2010</a:t>
            </a:r>
            <a:endParaRPr/>
          </a:p>
        </p:txBody>
      </p:sp>
      <p:sp>
        <p:nvSpPr>
          <p:cNvPr id="2215" name="Google Shape;2215;p18"/>
          <p:cNvSpPr/>
          <p:nvPr/>
        </p:nvSpPr>
        <p:spPr>
          <a:xfrm rot="-5400000">
            <a:off x="6432007" y="2101406"/>
            <a:ext cx="180000" cy="1440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6" name="Google Shape;2216;p18"/>
          <p:cNvSpPr txBox="1"/>
          <p:nvPr/>
        </p:nvSpPr>
        <p:spPr>
          <a:xfrm>
            <a:off x="6501259" y="2946491"/>
            <a:ext cx="462841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217" name="Google Shape;2217;p18"/>
          <p:cNvSpPr txBox="1"/>
          <p:nvPr/>
        </p:nvSpPr>
        <p:spPr>
          <a:xfrm>
            <a:off x="7606721" y="2558663"/>
            <a:ext cx="13211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8" name="Google Shape;2218;p18"/>
          <p:cNvSpPr txBox="1"/>
          <p:nvPr/>
        </p:nvSpPr>
        <p:spPr>
          <a:xfrm>
            <a:off x="4354268" y="3178672"/>
            <a:ext cx="8082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aramond"/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2010 - 2017</a:t>
            </a:r>
            <a:endParaRPr/>
          </a:p>
        </p:txBody>
      </p:sp>
      <p:sp>
        <p:nvSpPr>
          <p:cNvPr id="2219" name="Google Shape;2219;p18"/>
          <p:cNvSpPr txBox="1"/>
          <p:nvPr/>
        </p:nvSpPr>
        <p:spPr>
          <a:xfrm>
            <a:off x="1065680" y="4082563"/>
            <a:ext cx="462841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220" name="Google Shape;2220;p18"/>
          <p:cNvSpPr txBox="1"/>
          <p:nvPr/>
        </p:nvSpPr>
        <p:spPr>
          <a:xfrm>
            <a:off x="3339022" y="3694735"/>
            <a:ext cx="13211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1" name="Google Shape;2221;p18"/>
          <p:cNvSpPr/>
          <p:nvPr/>
        </p:nvSpPr>
        <p:spPr>
          <a:xfrm flipH="1" rot="5400000">
            <a:off x="5999226" y="3213213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22" name="Google Shape;2222;p18"/>
          <p:cNvCxnSpPr/>
          <p:nvPr/>
        </p:nvCxnSpPr>
        <p:spPr>
          <a:xfrm>
            <a:off x="6096000" y="0"/>
            <a:ext cx="0" cy="210241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8" name="Google Shape;2228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8109"/>
            <a:ext cx="12192000" cy="3629891"/>
          </a:xfrm>
          <a:prstGeom prst="roundRect">
            <a:avLst>
              <a:gd fmla="val 0" name="adj"/>
            </a:avLst>
          </a:prstGeom>
          <a:solidFill>
            <a:srgbClr val="262626"/>
          </a:solidFill>
          <a:ln>
            <a:noFill/>
          </a:ln>
        </p:spPr>
      </p:pic>
      <p:sp>
        <p:nvSpPr>
          <p:cNvPr id="2229" name="Google Shape;2229;p19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30" name="Google Shape;2230;p19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31" name="Google Shape;2231;p19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2" name="Google Shape;2232;p19"/>
          <p:cNvSpPr txBox="1"/>
          <p:nvPr/>
        </p:nvSpPr>
        <p:spPr>
          <a:xfrm>
            <a:off x="928963" y="1641460"/>
            <a:ext cx="10715782" cy="93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233" name="Google Shape;2233;p19"/>
          <p:cNvSpPr txBox="1"/>
          <p:nvPr/>
        </p:nvSpPr>
        <p:spPr>
          <a:xfrm>
            <a:off x="7259781" y="5010154"/>
            <a:ext cx="438496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3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/>
        </p:nvSpPr>
        <p:spPr>
          <a:xfrm>
            <a:off x="4971336" y="587093"/>
            <a:ext cx="22493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2800"/>
              <a:buFont typeface="Garamond"/>
              <a:buNone/>
            </a:pPr>
            <a:r>
              <a:rPr b="1" i="0" lang="en-US" sz="28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CONTENTS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" name="Google Shape;151;p2"/>
          <p:cNvSpPr/>
          <p:nvPr/>
        </p:nvSpPr>
        <p:spPr>
          <a:xfrm flipH="1" rot="-5400000">
            <a:off x="5999226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2" name="Google Shape;152;p2"/>
          <p:cNvCxnSpPr/>
          <p:nvPr/>
        </p:nvCxnSpPr>
        <p:spPr>
          <a:xfrm>
            <a:off x="6291109" y="1186299"/>
            <a:ext cx="1252335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2"/>
          <p:cNvCxnSpPr/>
          <p:nvPr/>
        </p:nvCxnSpPr>
        <p:spPr>
          <a:xfrm>
            <a:off x="4648557" y="1186299"/>
            <a:ext cx="1252335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2"/>
          <p:cNvSpPr txBox="1"/>
          <p:nvPr/>
        </p:nvSpPr>
        <p:spPr>
          <a:xfrm>
            <a:off x="2211139" y="2092038"/>
            <a:ext cx="12747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GERMANY</a:t>
            </a:r>
            <a:endParaRPr b="1" i="0" sz="16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2106872" y="2551838"/>
            <a:ext cx="3546764" cy="7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867097" y="2050679"/>
            <a:ext cx="1087375" cy="1087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7" name="Google Shape;157;p2"/>
          <p:cNvCxnSpPr/>
          <p:nvPr/>
        </p:nvCxnSpPr>
        <p:spPr>
          <a:xfrm>
            <a:off x="2211139" y="247083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2"/>
          <p:cNvSpPr txBox="1"/>
          <p:nvPr/>
        </p:nvSpPr>
        <p:spPr>
          <a:xfrm>
            <a:off x="7882407" y="2092038"/>
            <a:ext cx="8819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EGYPT</a:t>
            </a:r>
            <a:endParaRPr b="1" i="0" sz="16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r>
              <a:t/>
            </a:r>
            <a:endParaRPr b="1" i="0" sz="16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7778140" y="2551838"/>
            <a:ext cx="3546764" cy="7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6538365" y="2050679"/>
            <a:ext cx="1087375" cy="1087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1" name="Google Shape;161;p2"/>
          <p:cNvCxnSpPr/>
          <p:nvPr/>
        </p:nvCxnSpPr>
        <p:spPr>
          <a:xfrm>
            <a:off x="7882407" y="247083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2"/>
          <p:cNvSpPr txBox="1"/>
          <p:nvPr/>
        </p:nvSpPr>
        <p:spPr>
          <a:xfrm>
            <a:off x="2206170" y="4160380"/>
            <a:ext cx="9492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BRAZIL</a:t>
            </a:r>
            <a:endParaRPr b="1" i="0" sz="16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2106872" y="4592086"/>
            <a:ext cx="3546764" cy="7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867097" y="4090927"/>
            <a:ext cx="1087375" cy="1087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5" name="Google Shape;165;p2"/>
          <p:cNvCxnSpPr/>
          <p:nvPr/>
        </p:nvCxnSpPr>
        <p:spPr>
          <a:xfrm>
            <a:off x="2211139" y="451108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"/>
          <p:cNvSpPr txBox="1"/>
          <p:nvPr/>
        </p:nvSpPr>
        <p:spPr>
          <a:xfrm>
            <a:off x="7903245" y="4132286"/>
            <a:ext cx="8130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INDIA</a:t>
            </a:r>
            <a:endParaRPr b="1" i="0" sz="16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7778140" y="4592086"/>
            <a:ext cx="3546764" cy="7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6538365" y="4090927"/>
            <a:ext cx="1087375" cy="1087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>
            <a:off x="7882407" y="451108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2"/>
          <p:cNvSpPr/>
          <p:nvPr/>
        </p:nvSpPr>
        <p:spPr>
          <a:xfrm>
            <a:off x="6849849" y="2353615"/>
            <a:ext cx="464407" cy="481502"/>
          </a:xfrm>
          <a:custGeom>
            <a:rect b="b" l="l" r="r" t="t"/>
            <a:pathLst>
              <a:path extrusionOk="0" h="69" w="69">
                <a:moveTo>
                  <a:pt x="68" y="8"/>
                </a:moveTo>
                <a:cubicBezTo>
                  <a:pt x="68" y="8"/>
                  <a:pt x="69" y="8"/>
                  <a:pt x="69" y="7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8" y="0"/>
                  <a:pt x="6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1"/>
                  <a:pt x="61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2"/>
                  <a:pt x="35" y="1"/>
                  <a:pt x="34" y="1"/>
                </a:cubicBezTo>
                <a:cubicBezTo>
                  <a:pt x="33" y="1"/>
                  <a:pt x="32" y="2"/>
                  <a:pt x="32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1" y="34"/>
                  <a:pt x="1" y="35"/>
                </a:cubicBezTo>
                <a:cubicBezTo>
                  <a:pt x="1" y="36"/>
                  <a:pt x="1" y="37"/>
                  <a:pt x="2" y="37"/>
                </a:cubicBezTo>
                <a:cubicBezTo>
                  <a:pt x="2" y="62"/>
                  <a:pt x="2" y="62"/>
                  <a:pt x="2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2"/>
                  <a:pt x="0" y="6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69"/>
                  <a:pt x="1" y="69"/>
                </a:cubicBezTo>
                <a:cubicBezTo>
                  <a:pt x="6" y="69"/>
                  <a:pt x="6" y="69"/>
                  <a:pt x="6" y="69"/>
                </a:cubicBezTo>
                <a:cubicBezTo>
                  <a:pt x="7" y="69"/>
                  <a:pt x="7" y="69"/>
                  <a:pt x="7" y="68"/>
                </a:cubicBezTo>
                <a:cubicBezTo>
                  <a:pt x="7" y="67"/>
                  <a:pt x="7" y="67"/>
                  <a:pt x="7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8"/>
                  <a:pt x="33" y="68"/>
                  <a:pt x="34" y="68"/>
                </a:cubicBezTo>
                <a:cubicBezTo>
                  <a:pt x="35" y="68"/>
                  <a:pt x="36" y="68"/>
                  <a:pt x="37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9"/>
                  <a:pt x="61" y="69"/>
                  <a:pt x="62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9" y="69"/>
                  <a:pt x="69" y="68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2"/>
                  <a:pt x="68" y="62"/>
                  <a:pt x="68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37"/>
                  <a:pt x="66" y="37"/>
                  <a:pt x="66" y="37"/>
                </a:cubicBezTo>
                <a:cubicBezTo>
                  <a:pt x="67" y="37"/>
                  <a:pt x="68" y="36"/>
                  <a:pt x="68" y="35"/>
                </a:cubicBezTo>
                <a:cubicBezTo>
                  <a:pt x="68" y="34"/>
                  <a:pt x="67" y="33"/>
                  <a:pt x="66" y="32"/>
                </a:cubicBezTo>
                <a:cubicBezTo>
                  <a:pt x="66" y="8"/>
                  <a:pt x="66" y="8"/>
                  <a:pt x="66" y="8"/>
                </a:cubicBezTo>
                <a:lnTo>
                  <a:pt x="68" y="8"/>
                </a:lnTo>
                <a:close/>
                <a:moveTo>
                  <a:pt x="63" y="2"/>
                </a:moveTo>
                <a:cubicBezTo>
                  <a:pt x="67" y="2"/>
                  <a:pt x="67" y="2"/>
                  <a:pt x="67" y="2"/>
                </a:cubicBezTo>
                <a:cubicBezTo>
                  <a:pt x="67" y="6"/>
                  <a:pt x="67" y="6"/>
                  <a:pt x="67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4"/>
                  <a:pt x="66" y="4"/>
                  <a:pt x="66" y="4"/>
                </a:cubicBezTo>
                <a:cubicBezTo>
                  <a:pt x="66" y="3"/>
                  <a:pt x="66" y="3"/>
                  <a:pt x="65" y="3"/>
                </a:cubicBezTo>
                <a:cubicBezTo>
                  <a:pt x="63" y="3"/>
                  <a:pt x="63" y="3"/>
                  <a:pt x="63" y="3"/>
                </a:cubicBezTo>
                <a:lnTo>
                  <a:pt x="63" y="2"/>
                </a:ln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2" y="6"/>
                </a:moveTo>
                <a:cubicBezTo>
                  <a:pt x="2" y="2"/>
                  <a:pt x="2" y="2"/>
                  <a:pt x="2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4"/>
                </a:cubicBezTo>
                <a:cubicBezTo>
                  <a:pt x="2" y="6"/>
                  <a:pt x="2" y="6"/>
                  <a:pt x="2" y="6"/>
                </a:cubicBezTo>
                <a:close/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lose/>
                <a:moveTo>
                  <a:pt x="5" y="67"/>
                </a:moveTo>
                <a:cubicBezTo>
                  <a:pt x="2" y="67"/>
                  <a:pt x="2" y="67"/>
                  <a:pt x="2" y="67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3" y="67"/>
                  <a:pt x="3" y="67"/>
                </a:cubicBezTo>
                <a:cubicBezTo>
                  <a:pt x="5" y="67"/>
                  <a:pt x="5" y="67"/>
                  <a:pt x="5" y="67"/>
                </a:cubicBezTo>
                <a:close/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lose/>
                <a:moveTo>
                  <a:pt x="67" y="64"/>
                </a:moveTo>
                <a:cubicBezTo>
                  <a:pt x="67" y="67"/>
                  <a:pt x="67" y="67"/>
                  <a:pt x="67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6" y="67"/>
                  <a:pt x="66" y="66"/>
                  <a:pt x="66" y="66"/>
                </a:cubicBezTo>
                <a:cubicBezTo>
                  <a:pt x="66" y="64"/>
                  <a:pt x="66" y="64"/>
                  <a:pt x="66" y="64"/>
                </a:cubicBezTo>
                <a:lnTo>
                  <a:pt x="67" y="64"/>
                </a:lnTo>
                <a:close/>
                <a:moveTo>
                  <a:pt x="63" y="64"/>
                </a:moveTo>
                <a:cubicBezTo>
                  <a:pt x="63" y="64"/>
                  <a:pt x="63" y="64"/>
                  <a:pt x="63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3" y="64"/>
                  <a:pt x="63" y="64"/>
                  <a:pt x="63" y="64"/>
                </a:cubicBezTo>
                <a:close/>
                <a:moveTo>
                  <a:pt x="63" y="32"/>
                </a:moveTo>
                <a:cubicBezTo>
                  <a:pt x="63" y="33"/>
                  <a:pt x="62" y="33"/>
                  <a:pt x="62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59" y="34"/>
                  <a:pt x="59" y="34"/>
                  <a:pt x="59" y="35"/>
                </a:cubicBezTo>
                <a:cubicBezTo>
                  <a:pt x="59" y="35"/>
                  <a:pt x="59" y="36"/>
                  <a:pt x="60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7"/>
                  <a:pt x="63" y="37"/>
                  <a:pt x="63" y="37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1" y="62"/>
                  <a:pt x="61" y="62"/>
                  <a:pt x="61" y="63"/>
                </a:cubicBezTo>
                <a:cubicBezTo>
                  <a:pt x="61" y="64"/>
                  <a:pt x="61" y="64"/>
                  <a:pt x="61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36" y="63"/>
                  <a:pt x="36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1"/>
                  <a:pt x="34" y="61"/>
                </a:cubicBezTo>
                <a:cubicBezTo>
                  <a:pt x="34" y="61"/>
                  <a:pt x="33" y="62"/>
                  <a:pt x="33" y="62"/>
                </a:cubicBezTo>
                <a:cubicBezTo>
                  <a:pt x="33" y="63"/>
                  <a:pt x="33" y="63"/>
                  <a:pt x="33" y="63"/>
                </a:cubicBezTo>
                <a:cubicBezTo>
                  <a:pt x="32" y="63"/>
                  <a:pt x="32" y="63"/>
                  <a:pt x="32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2"/>
                  <a:pt x="7" y="62"/>
                  <a:pt x="6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37"/>
                  <a:pt x="6" y="37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9" y="35"/>
                  <a:pt x="9" y="35"/>
                </a:cubicBezTo>
                <a:cubicBezTo>
                  <a:pt x="9" y="34"/>
                  <a:pt x="8" y="34"/>
                  <a:pt x="8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3"/>
                  <a:pt x="6" y="33"/>
                  <a:pt x="5" y="32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7"/>
                  <a:pt x="33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1"/>
                  <a:pt x="34" y="11"/>
                  <a:pt x="34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7"/>
                  <a:pt x="35" y="7"/>
                  <a:pt x="35" y="7"/>
                </a:cubicBezTo>
                <a:cubicBezTo>
                  <a:pt x="36" y="7"/>
                  <a:pt x="36" y="6"/>
                  <a:pt x="37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8"/>
                  <a:pt x="61" y="8"/>
                  <a:pt x="62" y="8"/>
                </a:cubicBezTo>
                <a:cubicBezTo>
                  <a:pt x="63" y="8"/>
                  <a:pt x="63" y="8"/>
                  <a:pt x="63" y="8"/>
                </a:cubicBezTo>
                <a:lnTo>
                  <a:pt x="63" y="32"/>
                </a:lnTo>
                <a:close/>
                <a:moveTo>
                  <a:pt x="35" y="54"/>
                </a:moveTo>
                <a:cubicBezTo>
                  <a:pt x="35" y="58"/>
                  <a:pt x="35" y="58"/>
                  <a:pt x="35" y="58"/>
                </a:cubicBezTo>
                <a:cubicBezTo>
                  <a:pt x="35" y="59"/>
                  <a:pt x="35" y="59"/>
                  <a:pt x="34" y="59"/>
                </a:cubicBezTo>
                <a:cubicBezTo>
                  <a:pt x="34" y="59"/>
                  <a:pt x="33" y="59"/>
                  <a:pt x="33" y="58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3"/>
                  <a:pt x="34" y="53"/>
                </a:cubicBezTo>
                <a:cubicBezTo>
                  <a:pt x="35" y="53"/>
                  <a:pt x="35" y="54"/>
                  <a:pt x="35" y="54"/>
                </a:cubicBezTo>
                <a:close/>
                <a:moveTo>
                  <a:pt x="35" y="46"/>
                </a:moveTo>
                <a:cubicBezTo>
                  <a:pt x="35" y="50"/>
                  <a:pt x="35" y="50"/>
                  <a:pt x="35" y="50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1"/>
                  <a:pt x="33" y="51"/>
                  <a:pt x="33" y="50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4" y="45"/>
                  <a:pt x="34" y="45"/>
                </a:cubicBezTo>
                <a:cubicBezTo>
                  <a:pt x="35" y="45"/>
                  <a:pt x="35" y="46"/>
                  <a:pt x="35" y="46"/>
                </a:cubicBezTo>
                <a:close/>
                <a:moveTo>
                  <a:pt x="33" y="18"/>
                </a:move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4" y="13"/>
                  <a:pt x="34" y="13"/>
                </a:cubicBezTo>
                <a:cubicBezTo>
                  <a:pt x="35" y="13"/>
                  <a:pt x="35" y="14"/>
                  <a:pt x="35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3" y="19"/>
                  <a:pt x="33" y="18"/>
                </a:cubicBezTo>
                <a:close/>
                <a:moveTo>
                  <a:pt x="35" y="38"/>
                </a:moveTo>
                <a:cubicBezTo>
                  <a:pt x="35" y="42"/>
                  <a:pt x="35" y="42"/>
                  <a:pt x="35" y="42"/>
                </a:cubicBezTo>
                <a:cubicBezTo>
                  <a:pt x="35" y="43"/>
                  <a:pt x="35" y="43"/>
                  <a:pt x="34" y="43"/>
                </a:cubicBezTo>
                <a:cubicBezTo>
                  <a:pt x="34" y="43"/>
                  <a:pt x="33" y="43"/>
                  <a:pt x="33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4" y="37"/>
                  <a:pt x="34" y="37"/>
                </a:cubicBezTo>
                <a:cubicBezTo>
                  <a:pt x="35" y="37"/>
                  <a:pt x="35" y="38"/>
                  <a:pt x="35" y="38"/>
                </a:cubicBezTo>
                <a:close/>
                <a:moveTo>
                  <a:pt x="33" y="26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4" y="21"/>
                  <a:pt x="34" y="21"/>
                </a:cubicBezTo>
                <a:cubicBezTo>
                  <a:pt x="35" y="21"/>
                  <a:pt x="35" y="22"/>
                  <a:pt x="35" y="2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4" y="27"/>
                </a:cubicBezTo>
                <a:cubicBezTo>
                  <a:pt x="34" y="27"/>
                  <a:pt x="33" y="27"/>
                  <a:pt x="33" y="26"/>
                </a:cubicBezTo>
                <a:close/>
                <a:moveTo>
                  <a:pt x="17" y="35"/>
                </a:moveTo>
                <a:cubicBezTo>
                  <a:pt x="17" y="35"/>
                  <a:pt x="16" y="36"/>
                  <a:pt x="1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5"/>
                  <a:pt x="11" y="35"/>
                </a:cubicBezTo>
                <a:cubicBezTo>
                  <a:pt x="11" y="34"/>
                  <a:pt x="11" y="34"/>
                  <a:pt x="12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7" y="34"/>
                  <a:pt x="17" y="35"/>
                </a:cubicBezTo>
                <a:close/>
                <a:moveTo>
                  <a:pt x="49" y="35"/>
                </a:moveTo>
                <a:cubicBezTo>
                  <a:pt x="49" y="35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5"/>
                  <a:pt x="43" y="35"/>
                </a:cubicBezTo>
                <a:cubicBezTo>
                  <a:pt x="43" y="34"/>
                  <a:pt x="43" y="34"/>
                  <a:pt x="44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9" y="34"/>
                  <a:pt x="49" y="35"/>
                </a:cubicBezTo>
                <a:close/>
                <a:moveTo>
                  <a:pt x="25" y="35"/>
                </a:moveTo>
                <a:cubicBezTo>
                  <a:pt x="25" y="35"/>
                  <a:pt x="24" y="36"/>
                  <a:pt x="24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9" y="34"/>
                  <a:pt x="20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5" y="34"/>
                  <a:pt x="25" y="35"/>
                </a:cubicBezTo>
                <a:close/>
                <a:moveTo>
                  <a:pt x="57" y="35"/>
                </a:moveTo>
                <a:cubicBezTo>
                  <a:pt x="57" y="35"/>
                  <a:pt x="56" y="36"/>
                  <a:pt x="56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1" y="36"/>
                  <a:pt x="51" y="35"/>
                  <a:pt x="51" y="35"/>
                </a:cubicBezTo>
                <a:cubicBezTo>
                  <a:pt x="51" y="34"/>
                  <a:pt x="51" y="34"/>
                  <a:pt x="52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7" y="34"/>
                  <a:pt x="57" y="35"/>
                </a:cubicBezTo>
                <a:close/>
                <a:moveTo>
                  <a:pt x="41" y="35"/>
                </a:moveTo>
                <a:cubicBezTo>
                  <a:pt x="41" y="35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6"/>
                  <a:pt x="35" y="35"/>
                  <a:pt x="35" y="35"/>
                </a:cubicBezTo>
                <a:cubicBezTo>
                  <a:pt x="35" y="35"/>
                  <a:pt x="34" y="35"/>
                  <a:pt x="34" y="35"/>
                </a:cubicBezTo>
                <a:cubicBezTo>
                  <a:pt x="34" y="35"/>
                  <a:pt x="33" y="35"/>
                  <a:pt x="33" y="34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4" y="29"/>
                  <a:pt x="34" y="29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6" y="34"/>
                  <a:pt x="36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1" y="34"/>
                  <a:pt x="41" y="35"/>
                </a:cubicBezTo>
                <a:close/>
                <a:moveTo>
                  <a:pt x="33" y="35"/>
                </a:moveTo>
                <a:cubicBezTo>
                  <a:pt x="33" y="35"/>
                  <a:pt x="32" y="36"/>
                  <a:pt x="32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8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3" y="34"/>
                  <a:pt x="33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1154514" y="2341091"/>
            <a:ext cx="512541" cy="506550"/>
          </a:xfrm>
          <a:custGeom>
            <a:rect b="b" l="l" r="r" t="t"/>
            <a:pathLst>
              <a:path extrusionOk="0" h="69" w="72">
                <a:moveTo>
                  <a:pt x="71" y="52"/>
                </a:moveTo>
                <a:cubicBezTo>
                  <a:pt x="61" y="52"/>
                  <a:pt x="61" y="52"/>
                  <a:pt x="61" y="52"/>
                </a:cubicBezTo>
                <a:cubicBezTo>
                  <a:pt x="57" y="52"/>
                  <a:pt x="54" y="52"/>
                  <a:pt x="53" y="54"/>
                </a:cubicBezTo>
                <a:cubicBezTo>
                  <a:pt x="52" y="56"/>
                  <a:pt x="53" y="57"/>
                  <a:pt x="55" y="60"/>
                </a:cubicBezTo>
                <a:cubicBezTo>
                  <a:pt x="58" y="64"/>
                  <a:pt x="58" y="65"/>
                  <a:pt x="58" y="66"/>
                </a:cubicBezTo>
                <a:cubicBezTo>
                  <a:pt x="58" y="66"/>
                  <a:pt x="56" y="67"/>
                  <a:pt x="54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6"/>
                  <a:pt x="15" y="66"/>
                  <a:pt x="15" y="66"/>
                </a:cubicBezTo>
                <a:cubicBezTo>
                  <a:pt x="19" y="65"/>
                  <a:pt x="24" y="61"/>
                  <a:pt x="27" y="58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8"/>
                  <a:pt x="69" y="16"/>
                  <a:pt x="69" y="13"/>
                </a:cubicBezTo>
                <a:cubicBezTo>
                  <a:pt x="69" y="11"/>
                  <a:pt x="68" y="9"/>
                  <a:pt x="66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59" y="0"/>
                  <a:pt x="53" y="0"/>
                  <a:pt x="50" y="3"/>
                </a:cubicBezTo>
                <a:cubicBezTo>
                  <a:pt x="11" y="42"/>
                  <a:pt x="11" y="42"/>
                  <a:pt x="11" y="42"/>
                </a:cubicBezTo>
                <a:cubicBezTo>
                  <a:pt x="8" y="45"/>
                  <a:pt x="5" y="50"/>
                  <a:pt x="3" y="54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6"/>
                  <a:pt x="1" y="67"/>
                </a:cubicBezTo>
                <a:cubicBezTo>
                  <a:pt x="2" y="68"/>
                  <a:pt x="3" y="69"/>
                  <a:pt x="5" y="69"/>
                </a:cubicBezTo>
                <a:cubicBezTo>
                  <a:pt x="5" y="69"/>
                  <a:pt x="5" y="69"/>
                  <a:pt x="6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6" y="69"/>
                  <a:pt x="59" y="69"/>
                  <a:pt x="60" y="67"/>
                </a:cubicBezTo>
                <a:cubicBezTo>
                  <a:pt x="61" y="65"/>
                  <a:pt x="60" y="62"/>
                  <a:pt x="56" y="59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4"/>
                  <a:pt x="57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2" y="53"/>
                  <a:pt x="72" y="53"/>
                </a:cubicBezTo>
                <a:cubicBezTo>
                  <a:pt x="72" y="52"/>
                  <a:pt x="71" y="52"/>
                  <a:pt x="71" y="52"/>
                </a:cubicBezTo>
                <a:close/>
                <a:moveTo>
                  <a:pt x="25" y="56"/>
                </a:moveTo>
                <a:cubicBezTo>
                  <a:pt x="24" y="57"/>
                  <a:pt x="24" y="58"/>
                  <a:pt x="23" y="58"/>
                </a:cubicBezTo>
                <a:cubicBezTo>
                  <a:pt x="20" y="56"/>
                  <a:pt x="20" y="56"/>
                  <a:pt x="20" y="56"/>
                </a:cubicBezTo>
                <a:cubicBezTo>
                  <a:pt x="58" y="18"/>
                  <a:pt x="58" y="18"/>
                  <a:pt x="58" y="18"/>
                </a:cubicBezTo>
                <a:cubicBezTo>
                  <a:pt x="61" y="21"/>
                  <a:pt x="61" y="21"/>
                  <a:pt x="61" y="21"/>
                </a:cubicBezTo>
                <a:lnTo>
                  <a:pt x="25" y="56"/>
                </a:lnTo>
                <a:close/>
                <a:moveTo>
                  <a:pt x="15" y="51"/>
                </a:moveTo>
                <a:cubicBezTo>
                  <a:pt x="53" y="13"/>
                  <a:pt x="53" y="13"/>
                  <a:pt x="53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19" y="54"/>
                  <a:pt x="19" y="54"/>
                  <a:pt x="19" y="54"/>
                </a:cubicBezTo>
                <a:lnTo>
                  <a:pt x="15" y="51"/>
                </a:lnTo>
                <a:close/>
                <a:moveTo>
                  <a:pt x="56" y="4"/>
                </a:moveTo>
                <a:cubicBezTo>
                  <a:pt x="57" y="4"/>
                  <a:pt x="59" y="4"/>
                  <a:pt x="60" y="5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0"/>
                  <a:pt x="66" y="12"/>
                  <a:pt x="66" y="13"/>
                </a:cubicBezTo>
                <a:cubicBezTo>
                  <a:pt x="66" y="15"/>
                  <a:pt x="65" y="16"/>
                  <a:pt x="64" y="17"/>
                </a:cubicBezTo>
                <a:cubicBezTo>
                  <a:pt x="62" y="19"/>
                  <a:pt x="62" y="19"/>
                  <a:pt x="62" y="19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0" y="7"/>
                  <a:pt x="50" y="7"/>
                  <a:pt x="50" y="7"/>
                </a:cubicBezTo>
                <a:cubicBezTo>
                  <a:pt x="52" y="5"/>
                  <a:pt x="52" y="5"/>
                  <a:pt x="52" y="5"/>
                </a:cubicBezTo>
                <a:cubicBezTo>
                  <a:pt x="53" y="4"/>
                  <a:pt x="54" y="4"/>
                  <a:pt x="56" y="4"/>
                </a:cubicBezTo>
                <a:close/>
                <a:moveTo>
                  <a:pt x="48" y="9"/>
                </a:moveTo>
                <a:cubicBezTo>
                  <a:pt x="51" y="11"/>
                  <a:pt x="51" y="11"/>
                  <a:pt x="51" y="11"/>
                </a:cubicBezTo>
                <a:cubicBezTo>
                  <a:pt x="14" y="49"/>
                  <a:pt x="14" y="49"/>
                  <a:pt x="14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2" y="45"/>
                  <a:pt x="13" y="44"/>
                </a:cubicBezTo>
                <a:lnTo>
                  <a:pt x="48" y="9"/>
                </a:lnTo>
                <a:close/>
                <a:moveTo>
                  <a:pt x="10" y="48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1" y="59"/>
                  <a:pt x="21" y="59"/>
                  <a:pt x="21" y="59"/>
                </a:cubicBezTo>
                <a:cubicBezTo>
                  <a:pt x="19" y="61"/>
                  <a:pt x="16" y="62"/>
                  <a:pt x="14" y="63"/>
                </a:cubicBezTo>
                <a:cubicBezTo>
                  <a:pt x="7" y="65"/>
                  <a:pt x="7" y="65"/>
                  <a:pt x="7" y="65"/>
                </a:cubicBezTo>
                <a:cubicBezTo>
                  <a:pt x="4" y="62"/>
                  <a:pt x="4" y="62"/>
                  <a:pt x="4" y="62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3"/>
                  <a:pt x="8" y="51"/>
                  <a:pt x="10" y="48"/>
                </a:cubicBezTo>
                <a:close/>
                <a:moveTo>
                  <a:pt x="3" y="64"/>
                </a:moveTo>
                <a:cubicBezTo>
                  <a:pt x="5" y="66"/>
                  <a:pt x="5" y="66"/>
                  <a:pt x="5" y="66"/>
                </a:cubicBezTo>
                <a:cubicBezTo>
                  <a:pt x="4" y="66"/>
                  <a:pt x="4" y="66"/>
                  <a:pt x="4" y="65"/>
                </a:cubicBezTo>
                <a:cubicBezTo>
                  <a:pt x="3" y="65"/>
                  <a:pt x="3" y="65"/>
                  <a:pt x="3" y="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1212375" y="4429457"/>
            <a:ext cx="396818" cy="410314"/>
          </a:xfrm>
          <a:custGeom>
            <a:rect b="b" l="l" r="r" t="t"/>
            <a:pathLst>
              <a:path extrusionOk="0" h="62" w="62">
                <a:moveTo>
                  <a:pt x="28" y="25"/>
                </a:moveTo>
                <a:cubicBezTo>
                  <a:pt x="29" y="26"/>
                  <a:pt x="29" y="27"/>
                  <a:pt x="28" y="28"/>
                </a:cubicBezTo>
                <a:cubicBezTo>
                  <a:pt x="28" y="28"/>
                  <a:pt x="27" y="29"/>
                  <a:pt x="27" y="29"/>
                </a:cubicBezTo>
                <a:cubicBezTo>
                  <a:pt x="26" y="29"/>
                  <a:pt x="25" y="28"/>
                  <a:pt x="25" y="28"/>
                </a:cubicBezTo>
                <a:cubicBezTo>
                  <a:pt x="4" y="7"/>
                  <a:pt x="4" y="7"/>
                  <a:pt x="4" y="7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3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4"/>
                  <a:pt x="16" y="4"/>
                  <a:pt x="15" y="4"/>
                </a:cubicBezTo>
                <a:cubicBezTo>
                  <a:pt x="7" y="4"/>
                  <a:pt x="7" y="4"/>
                  <a:pt x="7" y="4"/>
                </a:cubicBezTo>
                <a:lnTo>
                  <a:pt x="28" y="25"/>
                </a:lnTo>
                <a:close/>
                <a:moveTo>
                  <a:pt x="60" y="46"/>
                </a:moveTo>
                <a:cubicBezTo>
                  <a:pt x="59" y="46"/>
                  <a:pt x="58" y="46"/>
                  <a:pt x="58" y="48"/>
                </a:cubicBezTo>
                <a:cubicBezTo>
                  <a:pt x="58" y="55"/>
                  <a:pt x="58" y="55"/>
                  <a:pt x="58" y="55"/>
                </a:cubicBezTo>
                <a:cubicBezTo>
                  <a:pt x="37" y="34"/>
                  <a:pt x="37" y="34"/>
                  <a:pt x="37" y="34"/>
                </a:cubicBezTo>
                <a:cubicBezTo>
                  <a:pt x="36" y="34"/>
                  <a:pt x="35" y="34"/>
                  <a:pt x="34" y="34"/>
                </a:cubicBezTo>
                <a:cubicBezTo>
                  <a:pt x="34" y="35"/>
                  <a:pt x="34" y="36"/>
                  <a:pt x="34" y="37"/>
                </a:cubicBezTo>
                <a:cubicBezTo>
                  <a:pt x="55" y="58"/>
                  <a:pt x="55" y="58"/>
                  <a:pt x="55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6" y="58"/>
                  <a:pt x="45" y="59"/>
                  <a:pt x="45" y="60"/>
                </a:cubicBezTo>
                <a:cubicBezTo>
                  <a:pt x="45" y="61"/>
                  <a:pt x="46" y="62"/>
                  <a:pt x="47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2" y="61"/>
                  <a:pt x="62" y="60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6"/>
                  <a:pt x="61" y="46"/>
                  <a:pt x="60" y="46"/>
                </a:cubicBezTo>
                <a:close/>
                <a:moveTo>
                  <a:pt x="60" y="0"/>
                </a:move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5" y="1"/>
                  <a:pt x="45" y="2"/>
                </a:cubicBezTo>
                <a:cubicBezTo>
                  <a:pt x="45" y="4"/>
                  <a:pt x="46" y="4"/>
                  <a:pt x="47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6"/>
                  <a:pt x="34" y="27"/>
                  <a:pt x="34" y="28"/>
                </a:cubicBezTo>
                <a:cubicBezTo>
                  <a:pt x="35" y="28"/>
                  <a:pt x="35" y="29"/>
                  <a:pt x="36" y="29"/>
                </a:cubicBezTo>
                <a:cubicBezTo>
                  <a:pt x="36" y="29"/>
                  <a:pt x="37" y="28"/>
                  <a:pt x="37" y="28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6"/>
                  <a:pt x="59" y="17"/>
                  <a:pt x="60" y="17"/>
                </a:cubicBezTo>
                <a:cubicBezTo>
                  <a:pt x="61" y="17"/>
                  <a:pt x="62" y="16"/>
                  <a:pt x="62" y="15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1"/>
                  <a:pt x="61" y="0"/>
                  <a:pt x="60" y="0"/>
                </a:cubicBezTo>
                <a:close/>
                <a:moveTo>
                  <a:pt x="25" y="34"/>
                </a:moveTo>
                <a:cubicBezTo>
                  <a:pt x="4" y="55"/>
                  <a:pt x="4" y="55"/>
                  <a:pt x="4" y="55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6"/>
                  <a:pt x="2" y="46"/>
                </a:cubicBezTo>
                <a:cubicBezTo>
                  <a:pt x="1" y="46"/>
                  <a:pt x="0" y="46"/>
                  <a:pt x="0" y="4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1"/>
                  <a:pt x="1" y="62"/>
                  <a:pt x="2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7" y="61"/>
                  <a:pt x="17" y="60"/>
                </a:cubicBezTo>
                <a:cubicBezTo>
                  <a:pt x="17" y="59"/>
                  <a:pt x="16" y="58"/>
                  <a:pt x="15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28" y="37"/>
                  <a:pt x="28" y="37"/>
                  <a:pt x="28" y="37"/>
                </a:cubicBezTo>
                <a:cubicBezTo>
                  <a:pt x="29" y="36"/>
                  <a:pt x="29" y="35"/>
                  <a:pt x="28" y="34"/>
                </a:cubicBezTo>
                <a:cubicBezTo>
                  <a:pt x="27" y="34"/>
                  <a:pt x="26" y="34"/>
                  <a:pt x="25" y="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6845961" y="4434434"/>
            <a:ext cx="402910" cy="400360"/>
          </a:xfrm>
          <a:custGeom>
            <a:rect b="b" l="l" r="r" t="t"/>
            <a:pathLst>
              <a:path extrusionOk="0" h="64" w="67">
                <a:moveTo>
                  <a:pt x="66" y="0"/>
                </a:moveTo>
                <a:cubicBezTo>
                  <a:pt x="66" y="0"/>
                  <a:pt x="65" y="0"/>
                  <a:pt x="65" y="0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3"/>
                  <a:pt x="0" y="43"/>
                  <a:pt x="1" y="44"/>
                </a:cubicBezTo>
                <a:cubicBezTo>
                  <a:pt x="1" y="45"/>
                  <a:pt x="1" y="45"/>
                  <a:pt x="2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3"/>
                  <a:pt x="26" y="63"/>
                  <a:pt x="26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4"/>
                  <a:pt x="28" y="63"/>
                  <a:pt x="28" y="63"/>
                </a:cubicBezTo>
                <a:cubicBezTo>
                  <a:pt x="37" y="52"/>
                  <a:pt x="37" y="52"/>
                  <a:pt x="37" y="52"/>
                </a:cubicBezTo>
                <a:cubicBezTo>
                  <a:pt x="59" y="64"/>
                  <a:pt x="59" y="64"/>
                  <a:pt x="59" y="64"/>
                </a:cubicBezTo>
                <a:cubicBezTo>
                  <a:pt x="60" y="64"/>
                  <a:pt x="60" y="64"/>
                  <a:pt x="61" y="64"/>
                </a:cubicBezTo>
                <a:cubicBezTo>
                  <a:pt x="61" y="63"/>
                  <a:pt x="61" y="63"/>
                  <a:pt x="61" y="62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0"/>
                  <a:pt x="66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58" y="8"/>
                  <a:pt x="58" y="8"/>
                  <a:pt x="58" y="8"/>
                </a:cubicBezTo>
                <a:lnTo>
                  <a:pt x="27" y="42"/>
                </a:lnTo>
                <a:close/>
                <a:moveTo>
                  <a:pt x="38" y="49"/>
                </a:moveTo>
                <a:cubicBezTo>
                  <a:pt x="63" y="7"/>
                  <a:pt x="63" y="7"/>
                  <a:pt x="63" y="7"/>
                </a:cubicBezTo>
                <a:cubicBezTo>
                  <a:pt x="59" y="60"/>
                  <a:pt x="59" y="60"/>
                  <a:pt x="59" y="60"/>
                </a:cubicBezTo>
                <a:lnTo>
                  <a:pt x="38" y="49"/>
                </a:lnTo>
                <a:close/>
                <a:moveTo>
                  <a:pt x="29" y="58"/>
                </a:move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3"/>
                </a:cubicBezTo>
                <a:cubicBezTo>
                  <a:pt x="60" y="9"/>
                  <a:pt x="60" y="9"/>
                  <a:pt x="60" y="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9" name="Google Shape;2239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0" name="Google Shape;2240;p20"/>
          <p:cNvSpPr/>
          <p:nvPr/>
        </p:nvSpPr>
        <p:spPr>
          <a:xfrm>
            <a:off x="0" y="1800225"/>
            <a:ext cx="7772400" cy="3219450"/>
          </a:xfrm>
          <a:prstGeom prst="rect">
            <a:avLst/>
          </a:prstGeom>
          <a:solidFill>
            <a:schemeClr val="accen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1" name="Google Shape;2241;p20"/>
          <p:cNvSpPr txBox="1"/>
          <p:nvPr/>
        </p:nvSpPr>
        <p:spPr>
          <a:xfrm>
            <a:off x="784547" y="2115175"/>
            <a:ext cx="191430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INDIA</a:t>
            </a:r>
            <a:endParaRPr b="1"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42" name="Google Shape;2242;p20"/>
          <p:cNvSpPr txBox="1"/>
          <p:nvPr/>
        </p:nvSpPr>
        <p:spPr>
          <a:xfrm>
            <a:off x="784547" y="3561725"/>
            <a:ext cx="6263953" cy="705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b="1" i="0" sz="14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43" name="Google Shape;2243;p20"/>
          <p:cNvCxnSpPr/>
          <p:nvPr/>
        </p:nvCxnSpPr>
        <p:spPr>
          <a:xfrm>
            <a:off x="888292" y="4494497"/>
            <a:ext cx="170448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44" name="Google Shape;2244;p20"/>
          <p:cNvSpPr/>
          <p:nvPr/>
        </p:nvSpPr>
        <p:spPr>
          <a:xfrm flipH="1" rot="10800000">
            <a:off x="2692612" y="4397723"/>
            <a:ext cx="193548" cy="193548"/>
          </a:xfrm>
          <a:prstGeom prst="ellipse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0" name="Google Shape;2250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3629891"/>
          </a:xfrm>
          <a:prstGeom prst="roundRect">
            <a:avLst>
              <a:gd fmla="val 0" name="adj"/>
            </a:avLst>
          </a:prstGeom>
          <a:solidFill>
            <a:srgbClr val="262626"/>
          </a:solidFill>
          <a:ln>
            <a:noFill/>
          </a:ln>
        </p:spPr>
      </p:pic>
      <p:sp>
        <p:nvSpPr>
          <p:cNvPr id="2251" name="Google Shape;2251;p21"/>
          <p:cNvSpPr/>
          <p:nvPr/>
        </p:nvSpPr>
        <p:spPr>
          <a:xfrm>
            <a:off x="1909748" y="2729347"/>
            <a:ext cx="2639292" cy="2957944"/>
          </a:xfrm>
          <a:prstGeom prst="rect">
            <a:avLst/>
          </a:prstGeom>
          <a:solidFill>
            <a:srgbClr val="F2F2F2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2" name="Google Shape;2252;p21"/>
          <p:cNvSpPr/>
          <p:nvPr/>
        </p:nvSpPr>
        <p:spPr>
          <a:xfrm>
            <a:off x="4772704" y="2729347"/>
            <a:ext cx="2639292" cy="2957944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3" name="Google Shape;2253;p21"/>
          <p:cNvSpPr/>
          <p:nvPr/>
        </p:nvSpPr>
        <p:spPr>
          <a:xfrm>
            <a:off x="7642960" y="2729347"/>
            <a:ext cx="2639292" cy="2957944"/>
          </a:xfrm>
          <a:prstGeom prst="rect">
            <a:avLst/>
          </a:prstGeom>
          <a:solidFill>
            <a:srgbClr val="F2F2F2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4" name="Google Shape;2254;p21"/>
          <p:cNvSpPr txBox="1"/>
          <p:nvPr/>
        </p:nvSpPr>
        <p:spPr>
          <a:xfrm>
            <a:off x="4863942" y="1168984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5" name="Google Shape;2255;p21"/>
          <p:cNvSpPr/>
          <p:nvPr/>
        </p:nvSpPr>
        <p:spPr>
          <a:xfrm flipH="1" rot="-5400000">
            <a:off x="5999226" y="1671416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56" name="Google Shape;2256;p21"/>
          <p:cNvCxnSpPr/>
          <p:nvPr/>
        </p:nvCxnSpPr>
        <p:spPr>
          <a:xfrm>
            <a:off x="6291109" y="1768190"/>
            <a:ext cx="125233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p21"/>
          <p:cNvCxnSpPr/>
          <p:nvPr/>
        </p:nvCxnSpPr>
        <p:spPr>
          <a:xfrm>
            <a:off x="4648557" y="1768190"/>
            <a:ext cx="1252335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58" name="Google Shape;2258;p21"/>
          <p:cNvSpPr txBox="1"/>
          <p:nvPr/>
        </p:nvSpPr>
        <p:spPr>
          <a:xfrm>
            <a:off x="2621696" y="2840181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9" name="Google Shape;2259;p21"/>
          <p:cNvSpPr txBox="1"/>
          <p:nvPr/>
        </p:nvSpPr>
        <p:spPr>
          <a:xfrm>
            <a:off x="8354908" y="2840181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0" name="Google Shape;2260;p21"/>
          <p:cNvSpPr txBox="1"/>
          <p:nvPr/>
        </p:nvSpPr>
        <p:spPr>
          <a:xfrm>
            <a:off x="5484652" y="2840181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1" name="Google Shape;2261;p21"/>
          <p:cNvSpPr txBox="1"/>
          <p:nvPr/>
        </p:nvSpPr>
        <p:spPr>
          <a:xfrm>
            <a:off x="2061736" y="4221311"/>
            <a:ext cx="2335316" cy="57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2" name="Google Shape;2262;p21"/>
          <p:cNvSpPr txBox="1"/>
          <p:nvPr/>
        </p:nvSpPr>
        <p:spPr>
          <a:xfrm>
            <a:off x="4924692" y="4221311"/>
            <a:ext cx="2335316" cy="57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3" name="Google Shape;2263;p21"/>
          <p:cNvSpPr txBox="1"/>
          <p:nvPr/>
        </p:nvSpPr>
        <p:spPr>
          <a:xfrm>
            <a:off x="7794948" y="4221311"/>
            <a:ext cx="2335316" cy="57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4" name="Google Shape;2264;p21"/>
          <p:cNvSpPr/>
          <p:nvPr/>
        </p:nvSpPr>
        <p:spPr>
          <a:xfrm>
            <a:off x="5860204" y="3512907"/>
            <a:ext cx="464292" cy="456420"/>
          </a:xfrm>
          <a:custGeom>
            <a:rect b="b" l="l" r="r" t="t"/>
            <a:pathLst>
              <a:path extrusionOk="0" h="71" w="75">
                <a:moveTo>
                  <a:pt x="56" y="67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5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1"/>
                  <a:pt x="18" y="71"/>
                  <a:pt x="18" y="70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6"/>
                  <a:pt x="19" y="66"/>
                  <a:pt x="20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6" y="66"/>
                  <a:pt x="56" y="66"/>
                  <a:pt x="56" y="67"/>
                </a:cubicBezTo>
                <a:close/>
                <a:moveTo>
                  <a:pt x="32" y="36"/>
                </a:moveTo>
                <a:cubicBezTo>
                  <a:pt x="31" y="36"/>
                  <a:pt x="30" y="36"/>
                  <a:pt x="30" y="35"/>
                </a:cubicBezTo>
                <a:cubicBezTo>
                  <a:pt x="29" y="35"/>
                  <a:pt x="28" y="35"/>
                  <a:pt x="28" y="36"/>
                </a:cubicBezTo>
                <a:cubicBezTo>
                  <a:pt x="28" y="36"/>
                  <a:pt x="28" y="37"/>
                  <a:pt x="29" y="37"/>
                </a:cubicBezTo>
                <a:cubicBezTo>
                  <a:pt x="30" y="38"/>
                  <a:pt x="30" y="38"/>
                  <a:pt x="31" y="38"/>
                </a:cubicBezTo>
                <a:cubicBezTo>
                  <a:pt x="32" y="39"/>
                  <a:pt x="33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5" y="39"/>
                  <a:pt x="35" y="39"/>
                </a:cubicBezTo>
                <a:cubicBezTo>
                  <a:pt x="35" y="38"/>
                  <a:pt x="35" y="38"/>
                  <a:pt x="34" y="37"/>
                </a:cubicBezTo>
                <a:cubicBezTo>
                  <a:pt x="34" y="37"/>
                  <a:pt x="33" y="37"/>
                  <a:pt x="32" y="36"/>
                </a:cubicBezTo>
                <a:close/>
                <a:moveTo>
                  <a:pt x="75" y="6"/>
                </a:moveTo>
                <a:cubicBezTo>
                  <a:pt x="75" y="14"/>
                  <a:pt x="75" y="14"/>
                  <a:pt x="75" y="14"/>
                </a:cubicBezTo>
                <a:cubicBezTo>
                  <a:pt x="75" y="22"/>
                  <a:pt x="64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3"/>
                  <a:pt x="56" y="37"/>
                  <a:pt x="48" y="41"/>
                </a:cubicBezTo>
                <a:cubicBezTo>
                  <a:pt x="47" y="42"/>
                  <a:pt x="46" y="42"/>
                  <a:pt x="45" y="43"/>
                </a:cubicBezTo>
                <a:cubicBezTo>
                  <a:pt x="42" y="44"/>
                  <a:pt x="40" y="45"/>
                  <a:pt x="40" y="47"/>
                </a:cubicBezTo>
                <a:cubicBezTo>
                  <a:pt x="40" y="59"/>
                  <a:pt x="40" y="59"/>
                  <a:pt x="4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2" y="59"/>
                  <a:pt x="52" y="60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3"/>
                  <a:pt x="51" y="64"/>
                  <a:pt x="50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4" y="64"/>
                  <a:pt x="23" y="63"/>
                  <a:pt x="23" y="62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9"/>
                  <a:pt x="24" y="59"/>
                  <a:pt x="25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5"/>
                  <a:pt x="33" y="44"/>
                  <a:pt x="30" y="43"/>
                </a:cubicBezTo>
                <a:cubicBezTo>
                  <a:pt x="29" y="42"/>
                  <a:pt x="28" y="42"/>
                  <a:pt x="27" y="41"/>
                </a:cubicBezTo>
                <a:cubicBezTo>
                  <a:pt x="18" y="37"/>
                  <a:pt x="15" y="33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5"/>
                  <a:pt x="0" y="22"/>
                  <a:pt x="0" y="1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1"/>
                </a:cubicBezTo>
                <a:cubicBezTo>
                  <a:pt x="60" y="4"/>
                  <a:pt x="60" y="4"/>
                  <a:pt x="60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4" y="4"/>
                  <a:pt x="75" y="5"/>
                  <a:pt x="75" y="6"/>
                </a:cubicBezTo>
                <a:close/>
                <a:moveTo>
                  <a:pt x="44" y="40"/>
                </a:moveTo>
                <a:cubicBezTo>
                  <a:pt x="45" y="39"/>
                  <a:pt x="46" y="39"/>
                  <a:pt x="47" y="39"/>
                </a:cubicBezTo>
                <a:cubicBezTo>
                  <a:pt x="54" y="35"/>
                  <a:pt x="57" y="31"/>
                  <a:pt x="57" y="26"/>
                </a:cubicBezTo>
                <a:cubicBezTo>
                  <a:pt x="57" y="12"/>
                  <a:pt x="57" y="12"/>
                  <a:pt x="57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31"/>
                  <a:pt x="27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7" y="35"/>
                  <a:pt x="26" y="36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1" y="32"/>
                  <a:pt x="20" y="29"/>
                  <a:pt x="20" y="26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1"/>
                  <a:pt x="21" y="35"/>
                  <a:pt x="28" y="39"/>
                </a:cubicBezTo>
                <a:cubicBezTo>
                  <a:pt x="29" y="39"/>
                  <a:pt x="30" y="39"/>
                  <a:pt x="31" y="40"/>
                </a:cubicBezTo>
                <a:cubicBezTo>
                  <a:pt x="34" y="41"/>
                  <a:pt x="37" y="42"/>
                  <a:pt x="37" y="47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2"/>
                  <a:pt x="41" y="41"/>
                  <a:pt x="44" y="40"/>
                </a:cubicBezTo>
                <a:close/>
                <a:moveTo>
                  <a:pt x="22" y="5"/>
                </a:moveTo>
                <a:cubicBezTo>
                  <a:pt x="22" y="10"/>
                  <a:pt x="22" y="10"/>
                  <a:pt x="22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0"/>
                  <a:pt x="18" y="10"/>
                  <a:pt x="18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4"/>
                  <a:pt x="21" y="4"/>
                </a:cubicBezTo>
                <a:cubicBezTo>
                  <a:pt x="21" y="4"/>
                  <a:pt x="22" y="5"/>
                  <a:pt x="22" y="5"/>
                </a:cubicBezTo>
                <a:close/>
                <a:moveTo>
                  <a:pt x="15" y="23"/>
                </a:moveTo>
                <a:cubicBezTo>
                  <a:pt x="15" y="7"/>
                  <a:pt x="15" y="7"/>
                  <a:pt x="15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20"/>
                  <a:pt x="11" y="22"/>
                  <a:pt x="15" y="23"/>
                </a:cubicBezTo>
                <a:close/>
                <a:moveTo>
                  <a:pt x="72" y="7"/>
                </a:moveTo>
                <a:cubicBezTo>
                  <a:pt x="60" y="7"/>
                  <a:pt x="60" y="7"/>
                  <a:pt x="60" y="7"/>
                </a:cubicBezTo>
                <a:cubicBezTo>
                  <a:pt x="60" y="23"/>
                  <a:pt x="60" y="23"/>
                  <a:pt x="60" y="23"/>
                </a:cubicBezTo>
                <a:cubicBezTo>
                  <a:pt x="63" y="22"/>
                  <a:pt x="72" y="20"/>
                  <a:pt x="72" y="14"/>
                </a:cubicBezTo>
                <a:lnTo>
                  <a:pt x="72" y="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5" name="Google Shape;2265;p21"/>
          <p:cNvSpPr/>
          <p:nvPr/>
        </p:nvSpPr>
        <p:spPr>
          <a:xfrm>
            <a:off x="8737484" y="3527614"/>
            <a:ext cx="450244" cy="447566"/>
          </a:xfrm>
          <a:custGeom>
            <a:rect b="b" l="l" r="r" t="t"/>
            <a:pathLst>
              <a:path extrusionOk="0" h="68" w="71">
                <a:moveTo>
                  <a:pt x="71" y="26"/>
                </a:moveTo>
                <a:cubicBezTo>
                  <a:pt x="70" y="24"/>
                  <a:pt x="69" y="23"/>
                  <a:pt x="67" y="23"/>
                </a:cubicBezTo>
                <a:cubicBezTo>
                  <a:pt x="48" y="20"/>
                  <a:pt x="48" y="20"/>
                  <a:pt x="48" y="20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1"/>
                  <a:pt x="37" y="0"/>
                  <a:pt x="35" y="0"/>
                </a:cubicBezTo>
                <a:cubicBezTo>
                  <a:pt x="34" y="0"/>
                  <a:pt x="32" y="1"/>
                  <a:pt x="31" y="3"/>
                </a:cubicBezTo>
                <a:cubicBezTo>
                  <a:pt x="23" y="20"/>
                  <a:pt x="23" y="20"/>
                  <a:pt x="23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1" y="24"/>
                  <a:pt x="0" y="26"/>
                </a:cubicBezTo>
                <a:cubicBezTo>
                  <a:pt x="0" y="27"/>
                  <a:pt x="0" y="29"/>
                  <a:pt x="1" y="30"/>
                </a:cubicBezTo>
                <a:cubicBezTo>
                  <a:pt x="15" y="44"/>
                  <a:pt x="15" y="44"/>
                  <a:pt x="15" y="44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6"/>
                  <a:pt x="14" y="67"/>
                </a:cubicBezTo>
                <a:cubicBezTo>
                  <a:pt x="15" y="68"/>
                  <a:pt x="15" y="68"/>
                  <a:pt x="16" y="68"/>
                </a:cubicBezTo>
                <a:cubicBezTo>
                  <a:pt x="17" y="68"/>
                  <a:pt x="18" y="68"/>
                  <a:pt x="19" y="67"/>
                </a:cubicBezTo>
                <a:cubicBezTo>
                  <a:pt x="35" y="58"/>
                  <a:pt x="35" y="58"/>
                  <a:pt x="35" y="58"/>
                </a:cubicBezTo>
                <a:cubicBezTo>
                  <a:pt x="52" y="67"/>
                  <a:pt x="52" y="67"/>
                  <a:pt x="52" y="67"/>
                </a:cubicBezTo>
                <a:cubicBezTo>
                  <a:pt x="54" y="68"/>
                  <a:pt x="56" y="68"/>
                  <a:pt x="57" y="67"/>
                </a:cubicBezTo>
                <a:cubicBezTo>
                  <a:pt x="59" y="66"/>
                  <a:pt x="59" y="64"/>
                  <a:pt x="59" y="63"/>
                </a:cubicBezTo>
                <a:cubicBezTo>
                  <a:pt x="56" y="44"/>
                  <a:pt x="56" y="44"/>
                  <a:pt x="56" y="44"/>
                </a:cubicBezTo>
                <a:cubicBezTo>
                  <a:pt x="69" y="30"/>
                  <a:pt x="69" y="30"/>
                  <a:pt x="69" y="30"/>
                </a:cubicBezTo>
                <a:cubicBezTo>
                  <a:pt x="71" y="29"/>
                  <a:pt x="71" y="27"/>
                  <a:pt x="71" y="26"/>
                </a:cubicBezTo>
                <a:close/>
                <a:moveTo>
                  <a:pt x="67" y="28"/>
                </a:move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3"/>
                  <a:pt x="53" y="4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4"/>
                  <a:pt x="56" y="64"/>
                  <a:pt x="55" y="65"/>
                </a:cubicBezTo>
                <a:cubicBezTo>
                  <a:pt x="55" y="65"/>
                  <a:pt x="54" y="65"/>
                  <a:pt x="54" y="6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5"/>
                  <a:pt x="35" y="55"/>
                  <a:pt x="35" y="5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6" y="65"/>
                  <a:pt x="16" y="65"/>
                </a:cubicBezTo>
                <a:cubicBezTo>
                  <a:pt x="15" y="64"/>
                  <a:pt x="15" y="64"/>
                  <a:pt x="15" y="6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8" y="42"/>
                  <a:pt x="18" y="42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8"/>
                  <a:pt x="3" y="27"/>
                  <a:pt x="3" y="27"/>
                </a:cubicBezTo>
                <a:cubicBezTo>
                  <a:pt x="3" y="26"/>
                  <a:pt x="4" y="26"/>
                  <a:pt x="4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5" y="3"/>
                  <a:pt x="35" y="3"/>
                </a:cubicBezTo>
                <a:cubicBezTo>
                  <a:pt x="36" y="3"/>
                  <a:pt x="37" y="4"/>
                  <a:pt x="37" y="4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3"/>
                  <a:pt x="47" y="23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8" y="26"/>
                  <a:pt x="68" y="27"/>
                </a:cubicBezTo>
                <a:cubicBezTo>
                  <a:pt x="68" y="27"/>
                  <a:pt x="68" y="28"/>
                  <a:pt x="67" y="28"/>
                </a:cubicBezTo>
                <a:close/>
                <a:moveTo>
                  <a:pt x="18" y="37"/>
                </a:moveTo>
                <a:cubicBezTo>
                  <a:pt x="18" y="37"/>
                  <a:pt x="18" y="38"/>
                  <a:pt x="18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6" y="39"/>
                  <a:pt x="16" y="38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29"/>
                  <a:pt x="8" y="29"/>
                </a:cubicBezTo>
                <a:cubicBezTo>
                  <a:pt x="8" y="28"/>
                  <a:pt x="9" y="28"/>
                  <a:pt x="9" y="29"/>
                </a:cubicBezTo>
                <a:lnTo>
                  <a:pt x="18" y="37"/>
                </a:lnTo>
                <a:close/>
                <a:moveTo>
                  <a:pt x="20" y="40"/>
                </a:moveTo>
                <a:cubicBezTo>
                  <a:pt x="21" y="41"/>
                  <a:pt x="22" y="42"/>
                  <a:pt x="22" y="44"/>
                </a:cubicBezTo>
                <a:cubicBezTo>
                  <a:pt x="20" y="57"/>
                  <a:pt x="20" y="57"/>
                  <a:pt x="20" y="57"/>
                </a:cubicBezTo>
                <a:cubicBezTo>
                  <a:pt x="19" y="57"/>
                  <a:pt x="19" y="58"/>
                  <a:pt x="19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7" y="57"/>
                  <a:pt x="18" y="57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3"/>
                  <a:pt x="20" y="42"/>
                  <a:pt x="19" y="41"/>
                </a:cubicBezTo>
                <a:cubicBezTo>
                  <a:pt x="19" y="41"/>
                  <a:pt x="19" y="40"/>
                  <a:pt x="19" y="40"/>
                </a:cubicBezTo>
                <a:cubicBezTo>
                  <a:pt x="19" y="39"/>
                  <a:pt x="20" y="39"/>
                  <a:pt x="20" y="40"/>
                </a:cubicBezTo>
                <a:close/>
                <a:moveTo>
                  <a:pt x="42" y="55"/>
                </a:moveTo>
                <a:cubicBezTo>
                  <a:pt x="42" y="55"/>
                  <a:pt x="43" y="55"/>
                  <a:pt x="42" y="56"/>
                </a:cubicBezTo>
                <a:cubicBezTo>
                  <a:pt x="42" y="56"/>
                  <a:pt x="42" y="57"/>
                  <a:pt x="41" y="56"/>
                </a:cubicBezTo>
                <a:cubicBezTo>
                  <a:pt x="37" y="54"/>
                  <a:pt x="37" y="54"/>
                  <a:pt x="37" y="54"/>
                </a:cubicBezTo>
                <a:cubicBezTo>
                  <a:pt x="36" y="54"/>
                  <a:pt x="35" y="54"/>
                  <a:pt x="34" y="54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8"/>
                  <a:pt x="26" y="58"/>
                  <a:pt x="26" y="57"/>
                </a:cubicBezTo>
                <a:cubicBezTo>
                  <a:pt x="25" y="57"/>
                  <a:pt x="26" y="56"/>
                  <a:pt x="26" y="56"/>
                </a:cubicBezTo>
                <a:cubicBezTo>
                  <a:pt x="33" y="52"/>
                  <a:pt x="33" y="52"/>
                  <a:pt x="33" y="52"/>
                </a:cubicBezTo>
                <a:cubicBezTo>
                  <a:pt x="35" y="52"/>
                  <a:pt x="36" y="52"/>
                  <a:pt x="38" y="52"/>
                </a:cubicBezTo>
                <a:lnTo>
                  <a:pt x="42" y="55"/>
                </a:ln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4" y="26"/>
                  <a:pt x="24" y="26"/>
                  <a:pt x="24" y="25"/>
                </a:cubicBezTo>
                <a:cubicBezTo>
                  <a:pt x="23" y="25"/>
                  <a:pt x="24" y="24"/>
                  <a:pt x="24" y="24"/>
                </a:cubicBezTo>
                <a:cubicBezTo>
                  <a:pt x="25" y="24"/>
                  <a:pt x="26" y="24"/>
                  <a:pt x="27" y="23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6" y="6"/>
                </a:cubicBezTo>
                <a:cubicBezTo>
                  <a:pt x="36" y="6"/>
                  <a:pt x="37" y="7"/>
                  <a:pt x="36" y="7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6" y="26"/>
                  <a:pt x="25" y="2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6" name="Google Shape;2266;p21"/>
          <p:cNvSpPr/>
          <p:nvPr/>
        </p:nvSpPr>
        <p:spPr>
          <a:xfrm>
            <a:off x="3090742" y="3517523"/>
            <a:ext cx="277305" cy="442255"/>
          </a:xfrm>
          <a:custGeom>
            <a:rect b="b" l="l" r="r" t="t"/>
            <a:pathLst>
              <a:path extrusionOk="0" h="75" w="49">
                <a:moveTo>
                  <a:pt x="49" y="27"/>
                </a:moveTo>
                <a:cubicBezTo>
                  <a:pt x="49" y="26"/>
                  <a:pt x="48" y="26"/>
                  <a:pt x="48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7" y="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40"/>
                </a:cubicBezTo>
                <a:cubicBezTo>
                  <a:pt x="0" y="40"/>
                  <a:pt x="1" y="41"/>
                  <a:pt x="1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3" y="75"/>
                  <a:pt x="13" y="75"/>
                </a:cubicBezTo>
                <a:cubicBezTo>
                  <a:pt x="13" y="75"/>
                  <a:pt x="14" y="75"/>
                  <a:pt x="14" y="75"/>
                </a:cubicBezTo>
                <a:cubicBezTo>
                  <a:pt x="14" y="75"/>
                  <a:pt x="15" y="75"/>
                  <a:pt x="15" y="74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8"/>
                  <a:pt x="49" y="27"/>
                  <a:pt x="49" y="27"/>
                </a:cubicBezTo>
                <a:close/>
                <a:moveTo>
                  <a:pt x="17" y="67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8"/>
                </a:cubicBezTo>
                <a:cubicBezTo>
                  <a:pt x="23" y="38"/>
                  <a:pt x="22" y="38"/>
                  <a:pt x="22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4" y="7"/>
                  <a:pt x="24" y="7"/>
                  <a:pt x="24" y="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8"/>
                  <a:pt x="22" y="28"/>
                  <a:pt x="22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45" y="29"/>
                  <a:pt x="45" y="29"/>
                  <a:pt x="45" y="29"/>
                </a:cubicBezTo>
                <a:lnTo>
                  <a:pt x="17" y="67"/>
                </a:lnTo>
                <a:close/>
                <a:moveTo>
                  <a:pt x="20" y="35"/>
                </a:moveTo>
                <a:cubicBezTo>
                  <a:pt x="20" y="36"/>
                  <a:pt x="20" y="36"/>
                  <a:pt x="1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8" y="36"/>
                  <a:pt x="8" y="36"/>
                </a:cubicBezTo>
                <a:cubicBezTo>
                  <a:pt x="8" y="35"/>
                  <a:pt x="8" y="35"/>
                  <a:pt x="8" y="35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29"/>
                  <a:pt x="13" y="30"/>
                </a:cubicBezTo>
                <a:cubicBezTo>
                  <a:pt x="13" y="30"/>
                  <a:pt x="13" y="31"/>
                  <a:pt x="13" y="31"/>
                </a:cubicBezTo>
                <a:cubicBezTo>
                  <a:pt x="11" y="34"/>
                  <a:pt x="11" y="34"/>
                  <a:pt x="11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5"/>
                  <a:pt x="20" y="35"/>
                </a:cubicBezTo>
                <a:close/>
                <a:moveTo>
                  <a:pt x="22" y="17"/>
                </a:move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4" y="29"/>
                  <a:pt x="14" y="29"/>
                </a:cubicBezTo>
                <a:cubicBezTo>
                  <a:pt x="14" y="29"/>
                  <a:pt x="14" y="28"/>
                  <a:pt x="13" y="28"/>
                </a:cubicBezTo>
                <a:cubicBezTo>
                  <a:pt x="13" y="28"/>
                  <a:pt x="13" y="27"/>
                  <a:pt x="13" y="2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5"/>
                  <a:pt x="21" y="15"/>
                  <a:pt x="22" y="15"/>
                </a:cubicBezTo>
                <a:cubicBezTo>
                  <a:pt x="22" y="16"/>
                  <a:pt x="23" y="16"/>
                  <a:pt x="22" y="17"/>
                </a:cubicBezTo>
                <a:close/>
                <a:moveTo>
                  <a:pt x="36" y="36"/>
                </a:moveTo>
                <a:cubicBezTo>
                  <a:pt x="36" y="36"/>
                  <a:pt x="36" y="35"/>
                  <a:pt x="36" y="35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1"/>
                  <a:pt x="39" y="31"/>
                  <a:pt x="40" y="32"/>
                </a:cubicBezTo>
                <a:cubicBezTo>
                  <a:pt x="40" y="32"/>
                  <a:pt x="40" y="33"/>
                  <a:pt x="40" y="33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7" y="36"/>
                  <a:pt x="37" y="36"/>
                </a:cubicBezTo>
                <a:cubicBezTo>
                  <a:pt x="37" y="36"/>
                  <a:pt x="37" y="36"/>
                  <a:pt x="36" y="36"/>
                </a:cubicBezTo>
                <a:close/>
                <a:moveTo>
                  <a:pt x="21" y="56"/>
                </a:moveTo>
                <a:cubicBezTo>
                  <a:pt x="34" y="37"/>
                  <a:pt x="34" y="37"/>
                  <a:pt x="34" y="37"/>
                </a:cubicBezTo>
                <a:cubicBezTo>
                  <a:pt x="35" y="36"/>
                  <a:pt x="35" y="36"/>
                  <a:pt x="36" y="37"/>
                </a:cubicBezTo>
                <a:cubicBezTo>
                  <a:pt x="36" y="37"/>
                  <a:pt x="36" y="38"/>
                  <a:pt x="36" y="38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7"/>
                  <a:pt x="22" y="57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0" y="57"/>
                  <a:pt x="20" y="56"/>
                  <a:pt x="21" y="5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2" name="Google Shape;22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786" y="2654652"/>
            <a:ext cx="12192000" cy="451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73" name="Google Shape;2273;p22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74" name="Google Shape;2274;p22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75" name="Google Shape;2275;p22"/>
          <p:cNvSpPr/>
          <p:nvPr/>
        </p:nvSpPr>
        <p:spPr>
          <a:xfrm rot="10800000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276" name="Google Shape;2276;p22"/>
          <p:cNvGrpSpPr/>
          <p:nvPr/>
        </p:nvGrpSpPr>
        <p:grpSpPr>
          <a:xfrm>
            <a:off x="1890868" y="2117238"/>
            <a:ext cx="3688331" cy="988360"/>
            <a:chOff x="1418151" y="1559938"/>
            <a:chExt cx="2766248" cy="741270"/>
          </a:xfrm>
        </p:grpSpPr>
        <p:sp>
          <p:nvSpPr>
            <p:cNvPr id="2277" name="Google Shape;2277;p22"/>
            <p:cNvSpPr txBox="1"/>
            <p:nvPr/>
          </p:nvSpPr>
          <p:spPr>
            <a:xfrm>
              <a:off x="1418151" y="1559938"/>
              <a:ext cx="1130935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78" name="Google Shape;2278;p22"/>
            <p:cNvSpPr txBox="1"/>
            <p:nvPr/>
          </p:nvSpPr>
          <p:spPr>
            <a:xfrm>
              <a:off x="1431441" y="1736822"/>
              <a:ext cx="2752958" cy="56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</p:grpSp>
      <p:grpSp>
        <p:nvGrpSpPr>
          <p:cNvPr id="2279" name="Google Shape;2279;p22"/>
          <p:cNvGrpSpPr/>
          <p:nvPr/>
        </p:nvGrpSpPr>
        <p:grpSpPr>
          <a:xfrm>
            <a:off x="1908588" y="4048050"/>
            <a:ext cx="3670611" cy="988358"/>
            <a:chOff x="1431441" y="2574174"/>
            <a:chExt cx="2752958" cy="741269"/>
          </a:xfrm>
        </p:grpSpPr>
        <p:sp>
          <p:nvSpPr>
            <p:cNvPr id="2280" name="Google Shape;2280;p22"/>
            <p:cNvSpPr txBox="1"/>
            <p:nvPr/>
          </p:nvSpPr>
          <p:spPr>
            <a:xfrm>
              <a:off x="1431441" y="2574174"/>
              <a:ext cx="1006141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81" name="Google Shape;2281;p22"/>
            <p:cNvSpPr txBox="1"/>
            <p:nvPr/>
          </p:nvSpPr>
          <p:spPr>
            <a:xfrm>
              <a:off x="1431441" y="2751057"/>
              <a:ext cx="2752958" cy="56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</p:grpSp>
      <p:grpSp>
        <p:nvGrpSpPr>
          <p:cNvPr id="2282" name="Google Shape;2282;p22"/>
          <p:cNvGrpSpPr/>
          <p:nvPr/>
        </p:nvGrpSpPr>
        <p:grpSpPr>
          <a:xfrm>
            <a:off x="7064229" y="2117237"/>
            <a:ext cx="3670611" cy="988358"/>
            <a:chOff x="5298172" y="1559938"/>
            <a:chExt cx="2752958" cy="741269"/>
          </a:xfrm>
        </p:grpSpPr>
        <p:sp>
          <p:nvSpPr>
            <p:cNvPr id="2283" name="Google Shape;2283;p22"/>
            <p:cNvSpPr txBox="1"/>
            <p:nvPr/>
          </p:nvSpPr>
          <p:spPr>
            <a:xfrm>
              <a:off x="5298172" y="1559938"/>
              <a:ext cx="1006141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84" name="Google Shape;2284;p22"/>
            <p:cNvSpPr txBox="1"/>
            <p:nvPr/>
          </p:nvSpPr>
          <p:spPr>
            <a:xfrm>
              <a:off x="5298172" y="1736821"/>
              <a:ext cx="2752958" cy="56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</p:grpSp>
      <p:grpSp>
        <p:nvGrpSpPr>
          <p:cNvPr id="2285" name="Google Shape;2285;p22"/>
          <p:cNvGrpSpPr/>
          <p:nvPr/>
        </p:nvGrpSpPr>
        <p:grpSpPr>
          <a:xfrm>
            <a:off x="7064229" y="4048047"/>
            <a:ext cx="3670611" cy="958348"/>
            <a:chOff x="5298172" y="2574174"/>
            <a:chExt cx="2752958" cy="718762"/>
          </a:xfrm>
        </p:grpSpPr>
        <p:sp>
          <p:nvSpPr>
            <p:cNvPr id="2286" name="Google Shape;2286;p22"/>
            <p:cNvSpPr txBox="1"/>
            <p:nvPr/>
          </p:nvSpPr>
          <p:spPr>
            <a:xfrm>
              <a:off x="5298172" y="2574174"/>
              <a:ext cx="1006141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STAGE HERE</a:t>
              </a:r>
              <a:endParaRPr b="1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87" name="Google Shape;2287;p22"/>
            <p:cNvSpPr txBox="1"/>
            <p:nvPr/>
          </p:nvSpPr>
          <p:spPr>
            <a:xfrm>
              <a:off x="5298172" y="2751057"/>
              <a:ext cx="2752958" cy="541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</p:grpSp>
      <p:sp>
        <p:nvSpPr>
          <p:cNvPr id="2288" name="Google Shape;2288;p22"/>
          <p:cNvSpPr/>
          <p:nvPr/>
        </p:nvSpPr>
        <p:spPr>
          <a:xfrm>
            <a:off x="6465425" y="2117237"/>
            <a:ext cx="448260" cy="381661"/>
          </a:xfrm>
          <a:custGeom>
            <a:rect b="b" l="l" r="r" t="t"/>
            <a:pathLst>
              <a:path extrusionOk="0" h="61" w="74">
                <a:moveTo>
                  <a:pt x="69" y="11"/>
                </a:moveTo>
                <a:cubicBezTo>
                  <a:pt x="68" y="11"/>
                  <a:pt x="68" y="11"/>
                  <a:pt x="68" y="11"/>
                </a:cubicBezTo>
                <a:cubicBezTo>
                  <a:pt x="68" y="9"/>
                  <a:pt x="66" y="7"/>
                  <a:pt x="63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58" y="7"/>
                  <a:pt x="56" y="9"/>
                  <a:pt x="56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2"/>
                  <a:pt x="46" y="0"/>
                  <a:pt x="4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8" y="0"/>
                  <a:pt x="25" y="2"/>
                  <a:pt x="24" y="4"/>
                </a:cubicBezTo>
                <a:cubicBezTo>
                  <a:pt x="21" y="11"/>
                  <a:pt x="21" y="11"/>
                  <a:pt x="2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13"/>
                  <a:pt x="0" y="1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3" y="61"/>
                  <a:pt x="6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72" y="61"/>
                  <a:pt x="74" y="58"/>
                  <a:pt x="74" y="55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13"/>
                  <a:pt x="72" y="11"/>
                  <a:pt x="69" y="11"/>
                </a:cubicBezTo>
                <a:close/>
                <a:moveTo>
                  <a:pt x="61" y="10"/>
                </a:moveTo>
                <a:cubicBezTo>
                  <a:pt x="63" y="10"/>
                  <a:pt x="63" y="10"/>
                  <a:pt x="63" y="10"/>
                </a:cubicBezTo>
                <a:cubicBezTo>
                  <a:pt x="64" y="10"/>
                  <a:pt x="64" y="11"/>
                  <a:pt x="65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60" y="11"/>
                  <a:pt x="60" y="10"/>
                  <a:pt x="61" y="10"/>
                </a:cubicBezTo>
                <a:close/>
                <a:moveTo>
                  <a:pt x="27" y="5"/>
                </a:moveTo>
                <a:cubicBezTo>
                  <a:pt x="27" y="4"/>
                  <a:pt x="29" y="3"/>
                  <a:pt x="31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5" y="3"/>
                  <a:pt x="47" y="4"/>
                  <a:pt x="48" y="5"/>
                </a:cubicBezTo>
                <a:cubicBezTo>
                  <a:pt x="50" y="11"/>
                  <a:pt x="50" y="11"/>
                  <a:pt x="5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7" y="5"/>
                </a:lnTo>
                <a:close/>
                <a:moveTo>
                  <a:pt x="71" y="55"/>
                </a:moveTo>
                <a:cubicBezTo>
                  <a:pt x="71" y="57"/>
                  <a:pt x="70" y="58"/>
                  <a:pt x="69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4" y="58"/>
                  <a:pt x="3" y="57"/>
                  <a:pt x="3" y="55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5"/>
                  <a:pt x="4" y="14"/>
                  <a:pt x="6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7"/>
                </a:cubicBezTo>
                <a:lnTo>
                  <a:pt x="71" y="55"/>
                </a:lnTo>
                <a:close/>
                <a:moveTo>
                  <a:pt x="18" y="53"/>
                </a:moveTo>
                <a:cubicBezTo>
                  <a:pt x="18" y="53"/>
                  <a:pt x="18" y="54"/>
                  <a:pt x="17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9" y="54"/>
                  <a:pt x="7" y="52"/>
                  <a:pt x="7" y="49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9" y="34"/>
                  <a:pt x="9" y="35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51"/>
                  <a:pt x="10" y="52"/>
                  <a:pt x="11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8" y="52"/>
                  <a:pt x="18" y="52"/>
                  <a:pt x="18" y="53"/>
                </a:cubicBezTo>
                <a:close/>
                <a:moveTo>
                  <a:pt x="25" y="53"/>
                </a:moveTo>
                <a:cubicBezTo>
                  <a:pt x="25" y="53"/>
                  <a:pt x="25" y="54"/>
                  <a:pt x="24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0" y="53"/>
                  <a:pt x="20" y="53"/>
                </a:cubicBezTo>
                <a:cubicBezTo>
                  <a:pt x="20" y="52"/>
                  <a:pt x="21" y="52"/>
                  <a:pt x="21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5" y="52"/>
                  <a:pt x="25" y="53"/>
                </a:cubicBezTo>
                <a:close/>
                <a:moveTo>
                  <a:pt x="37" y="17"/>
                </a:moveTo>
                <a:cubicBezTo>
                  <a:pt x="28" y="17"/>
                  <a:pt x="21" y="24"/>
                  <a:pt x="21" y="33"/>
                </a:cubicBezTo>
                <a:cubicBezTo>
                  <a:pt x="21" y="42"/>
                  <a:pt x="28" y="49"/>
                  <a:pt x="37" y="49"/>
                </a:cubicBezTo>
                <a:cubicBezTo>
                  <a:pt x="46" y="49"/>
                  <a:pt x="53" y="42"/>
                  <a:pt x="53" y="33"/>
                </a:cubicBezTo>
                <a:cubicBezTo>
                  <a:pt x="53" y="24"/>
                  <a:pt x="46" y="17"/>
                  <a:pt x="37" y="17"/>
                </a:cubicBezTo>
                <a:close/>
                <a:moveTo>
                  <a:pt x="37" y="45"/>
                </a:moveTo>
                <a:cubicBezTo>
                  <a:pt x="31" y="45"/>
                  <a:pt x="25" y="39"/>
                  <a:pt x="25" y="33"/>
                </a:cubicBezTo>
                <a:cubicBezTo>
                  <a:pt x="25" y="26"/>
                  <a:pt x="31" y="21"/>
                  <a:pt x="37" y="21"/>
                </a:cubicBezTo>
                <a:cubicBezTo>
                  <a:pt x="44" y="21"/>
                  <a:pt x="49" y="26"/>
                  <a:pt x="49" y="33"/>
                </a:cubicBezTo>
                <a:cubicBezTo>
                  <a:pt x="49" y="39"/>
                  <a:pt x="44" y="45"/>
                  <a:pt x="37" y="45"/>
                </a:cubicBezTo>
                <a:close/>
                <a:moveTo>
                  <a:pt x="38" y="23"/>
                </a:moveTo>
                <a:cubicBezTo>
                  <a:pt x="38" y="24"/>
                  <a:pt x="38" y="24"/>
                  <a:pt x="37" y="24"/>
                </a:cubicBezTo>
                <a:cubicBezTo>
                  <a:pt x="32" y="24"/>
                  <a:pt x="29" y="28"/>
                  <a:pt x="29" y="33"/>
                </a:cubicBezTo>
                <a:cubicBezTo>
                  <a:pt x="29" y="33"/>
                  <a:pt x="28" y="34"/>
                  <a:pt x="28" y="34"/>
                </a:cubicBezTo>
                <a:cubicBezTo>
                  <a:pt x="27" y="34"/>
                  <a:pt x="27" y="33"/>
                  <a:pt x="27" y="33"/>
                </a:cubicBezTo>
                <a:cubicBezTo>
                  <a:pt x="27" y="27"/>
                  <a:pt x="31" y="22"/>
                  <a:pt x="37" y="22"/>
                </a:cubicBezTo>
                <a:cubicBezTo>
                  <a:pt x="38" y="22"/>
                  <a:pt x="38" y="23"/>
                  <a:pt x="38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9" name="Google Shape;2289;p22"/>
          <p:cNvSpPr/>
          <p:nvPr/>
        </p:nvSpPr>
        <p:spPr>
          <a:xfrm>
            <a:off x="1353066" y="4098642"/>
            <a:ext cx="427966" cy="383946"/>
          </a:xfrm>
          <a:custGeom>
            <a:rect b="b" l="l" r="r" t="t"/>
            <a:pathLst>
              <a:path extrusionOk="0" h="64" w="74">
                <a:moveTo>
                  <a:pt x="11" y="7"/>
                </a:moveTo>
                <a:cubicBezTo>
                  <a:pt x="11" y="6"/>
                  <a:pt x="12" y="5"/>
                  <a:pt x="13" y="5"/>
                </a:cubicBezTo>
                <a:cubicBezTo>
                  <a:pt x="14" y="5"/>
                  <a:pt x="15" y="6"/>
                  <a:pt x="15" y="7"/>
                </a:cubicBezTo>
                <a:cubicBezTo>
                  <a:pt x="15" y="8"/>
                  <a:pt x="14" y="9"/>
                  <a:pt x="13" y="9"/>
                </a:cubicBezTo>
                <a:cubicBezTo>
                  <a:pt x="12" y="9"/>
                  <a:pt x="11" y="8"/>
                  <a:pt x="11" y="7"/>
                </a:cubicBezTo>
                <a:close/>
                <a:moveTo>
                  <a:pt x="19" y="9"/>
                </a:moveTo>
                <a:cubicBezTo>
                  <a:pt x="20" y="9"/>
                  <a:pt x="21" y="8"/>
                  <a:pt x="21" y="7"/>
                </a:cubicBezTo>
                <a:cubicBezTo>
                  <a:pt x="21" y="6"/>
                  <a:pt x="20" y="5"/>
                  <a:pt x="19" y="5"/>
                </a:cubicBezTo>
                <a:cubicBezTo>
                  <a:pt x="18" y="5"/>
                  <a:pt x="17" y="6"/>
                  <a:pt x="17" y="7"/>
                </a:cubicBezTo>
                <a:cubicBezTo>
                  <a:pt x="17" y="8"/>
                  <a:pt x="18" y="9"/>
                  <a:pt x="19" y="9"/>
                </a:cubicBezTo>
                <a:close/>
                <a:moveTo>
                  <a:pt x="8" y="9"/>
                </a:moveTo>
                <a:cubicBezTo>
                  <a:pt x="9" y="9"/>
                  <a:pt x="10" y="8"/>
                  <a:pt x="10" y="7"/>
                </a:cubicBezTo>
                <a:cubicBezTo>
                  <a:pt x="10" y="6"/>
                  <a:pt x="9" y="5"/>
                  <a:pt x="8" y="5"/>
                </a:cubicBezTo>
                <a:cubicBezTo>
                  <a:pt x="7" y="5"/>
                  <a:pt x="6" y="6"/>
                  <a:pt x="6" y="7"/>
                </a:cubicBezTo>
                <a:cubicBezTo>
                  <a:pt x="6" y="8"/>
                  <a:pt x="7" y="9"/>
                  <a:pt x="8" y="9"/>
                </a:cubicBezTo>
                <a:close/>
                <a:moveTo>
                  <a:pt x="68" y="12"/>
                </a:move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5"/>
                  <a:pt x="6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6" y="45"/>
                  <a:pt x="6" y="44"/>
                  <a:pt x="6" y="44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lose/>
                <a:moveTo>
                  <a:pt x="66" y="13"/>
                </a:moveTo>
                <a:cubicBezTo>
                  <a:pt x="8" y="13"/>
                  <a:pt x="8" y="13"/>
                  <a:pt x="8" y="13"/>
                </a:cubicBezTo>
                <a:cubicBezTo>
                  <a:pt x="8" y="43"/>
                  <a:pt x="8" y="43"/>
                  <a:pt x="8" y="43"/>
                </a:cubicBezTo>
                <a:cubicBezTo>
                  <a:pt x="66" y="43"/>
                  <a:pt x="66" y="43"/>
                  <a:pt x="66" y="43"/>
                </a:cubicBezTo>
                <a:lnTo>
                  <a:pt x="66" y="13"/>
                </a:lnTo>
                <a:close/>
                <a:moveTo>
                  <a:pt x="74" y="8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7"/>
                  <a:pt x="71" y="51"/>
                  <a:pt x="6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7"/>
                  <a:pt x="52" y="57"/>
                  <a:pt x="52" y="57"/>
                </a:cubicBezTo>
                <a:cubicBezTo>
                  <a:pt x="53" y="57"/>
                  <a:pt x="54" y="58"/>
                  <a:pt x="54" y="5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3"/>
                  <a:pt x="53" y="64"/>
                  <a:pt x="5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1" y="64"/>
                  <a:pt x="20" y="63"/>
                  <a:pt x="20" y="62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58"/>
                  <a:pt x="21" y="57"/>
                  <a:pt x="22" y="57"/>
                </a:cubicBezTo>
                <a:cubicBezTo>
                  <a:pt x="22" y="57"/>
                  <a:pt x="28" y="57"/>
                  <a:pt x="28" y="53"/>
                </a:cubicBezTo>
                <a:cubicBezTo>
                  <a:pt x="28" y="51"/>
                  <a:pt x="28" y="51"/>
                  <a:pt x="2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3" y="51"/>
                  <a:pt x="0" y="47"/>
                  <a:pt x="0" y="43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1" y="0"/>
                  <a:pt x="74" y="4"/>
                  <a:pt x="74" y="8"/>
                </a:cubicBezTo>
                <a:close/>
                <a:moveTo>
                  <a:pt x="43" y="53"/>
                </a:moveTo>
                <a:cubicBezTo>
                  <a:pt x="43" y="51"/>
                  <a:pt x="43" y="51"/>
                  <a:pt x="43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8"/>
                  <a:pt x="26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0"/>
                  <a:pt x="51" y="60"/>
                  <a:pt x="51" y="60"/>
                </a:cubicBezTo>
                <a:cubicBezTo>
                  <a:pt x="48" y="60"/>
                  <a:pt x="43" y="58"/>
                  <a:pt x="43" y="53"/>
                </a:cubicBezTo>
                <a:close/>
                <a:moveTo>
                  <a:pt x="71" y="8"/>
                </a:moveTo>
                <a:cubicBezTo>
                  <a:pt x="71" y="5"/>
                  <a:pt x="69" y="3"/>
                  <a:pt x="66" y="3"/>
                </a:cubicBezTo>
                <a:cubicBezTo>
                  <a:pt x="8" y="3"/>
                  <a:pt x="8" y="3"/>
                  <a:pt x="8" y="3"/>
                </a:cubicBezTo>
                <a:cubicBezTo>
                  <a:pt x="5" y="3"/>
                  <a:pt x="3" y="5"/>
                  <a:pt x="3" y="8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6"/>
                  <a:pt x="5" y="48"/>
                  <a:pt x="8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9" y="48"/>
                  <a:pt x="71" y="46"/>
                  <a:pt x="71" y="43"/>
                </a:cubicBezTo>
                <a:lnTo>
                  <a:pt x="71" y="8"/>
                </a:lnTo>
                <a:close/>
                <a:moveTo>
                  <a:pt x="40" y="37"/>
                </a:move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1" y="37"/>
                  <a:pt x="42" y="37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7"/>
                  <a:pt x="50" y="27"/>
                </a:cubicBezTo>
                <a:cubicBezTo>
                  <a:pt x="42" y="19"/>
                  <a:pt x="42" y="19"/>
                  <a:pt x="42" y="19"/>
                </a:cubicBezTo>
                <a:cubicBezTo>
                  <a:pt x="41" y="18"/>
                  <a:pt x="41" y="18"/>
                  <a:pt x="40" y="19"/>
                </a:cubicBezTo>
                <a:cubicBezTo>
                  <a:pt x="40" y="19"/>
                  <a:pt x="40" y="20"/>
                  <a:pt x="40" y="20"/>
                </a:cubicBezTo>
                <a:cubicBezTo>
                  <a:pt x="48" y="28"/>
                  <a:pt x="48" y="28"/>
                  <a:pt x="48" y="28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6"/>
                  <a:pt x="40" y="36"/>
                  <a:pt x="40" y="37"/>
                </a:cubicBezTo>
                <a:close/>
                <a:moveTo>
                  <a:pt x="32" y="37"/>
                </a:moveTo>
                <a:cubicBezTo>
                  <a:pt x="32" y="37"/>
                  <a:pt x="33" y="37"/>
                  <a:pt x="33" y="37"/>
                </a:cubicBezTo>
                <a:cubicBezTo>
                  <a:pt x="33" y="37"/>
                  <a:pt x="33" y="37"/>
                  <a:pt x="34" y="37"/>
                </a:cubicBezTo>
                <a:cubicBezTo>
                  <a:pt x="34" y="36"/>
                  <a:pt x="34" y="36"/>
                  <a:pt x="34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ubicBezTo>
                  <a:pt x="33" y="18"/>
                  <a:pt x="33" y="19"/>
                  <a:pt x="32" y="19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8"/>
                  <a:pt x="24" y="28"/>
                  <a:pt x="24" y="29"/>
                </a:cubicBezTo>
                <a:lnTo>
                  <a:pt x="32" y="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0" name="Google Shape;2290;p22"/>
          <p:cNvSpPr/>
          <p:nvPr/>
        </p:nvSpPr>
        <p:spPr>
          <a:xfrm>
            <a:off x="6485029" y="4098642"/>
            <a:ext cx="409051" cy="454219"/>
          </a:xfrm>
          <a:custGeom>
            <a:rect b="b" l="l" r="r" t="t"/>
            <a:pathLst>
              <a:path extrusionOk="0" h="73" w="69">
                <a:moveTo>
                  <a:pt x="49" y="49"/>
                </a:moveTo>
                <a:cubicBezTo>
                  <a:pt x="49" y="48"/>
                  <a:pt x="49" y="48"/>
                  <a:pt x="49" y="48"/>
                </a:cubicBezTo>
                <a:cubicBezTo>
                  <a:pt x="49" y="47"/>
                  <a:pt x="49" y="45"/>
                  <a:pt x="48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5" y="43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55" y="39"/>
                  <a:pt x="54" y="31"/>
                  <a:pt x="53" y="30"/>
                </a:cubicBezTo>
                <a:cubicBezTo>
                  <a:pt x="52" y="28"/>
                  <a:pt x="50" y="28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6" y="24"/>
                  <a:pt x="47" y="23"/>
                  <a:pt x="47" y="22"/>
                </a:cubicBezTo>
                <a:cubicBezTo>
                  <a:pt x="48" y="22"/>
                  <a:pt x="48" y="21"/>
                  <a:pt x="48" y="20"/>
                </a:cubicBezTo>
                <a:cubicBezTo>
                  <a:pt x="48" y="19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4"/>
                  <a:pt x="45" y="11"/>
                  <a:pt x="42" y="11"/>
                </a:cubicBezTo>
                <a:cubicBezTo>
                  <a:pt x="39" y="11"/>
                  <a:pt x="38" y="12"/>
                  <a:pt x="36" y="14"/>
                </a:cubicBezTo>
                <a:cubicBezTo>
                  <a:pt x="35" y="13"/>
                  <a:pt x="34" y="13"/>
                  <a:pt x="32" y="14"/>
                </a:cubicBezTo>
                <a:cubicBezTo>
                  <a:pt x="31" y="12"/>
                  <a:pt x="29" y="11"/>
                  <a:pt x="27" y="11"/>
                </a:cubicBezTo>
                <a:cubicBezTo>
                  <a:pt x="23" y="11"/>
                  <a:pt x="21" y="14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0" y="19"/>
                  <a:pt x="20" y="20"/>
                </a:cubicBezTo>
                <a:cubicBezTo>
                  <a:pt x="21" y="21"/>
                  <a:pt x="21" y="22"/>
                  <a:pt x="22" y="22"/>
                </a:cubicBezTo>
                <a:cubicBezTo>
                  <a:pt x="22" y="23"/>
                  <a:pt x="22" y="24"/>
                  <a:pt x="23" y="25"/>
                </a:cubicBezTo>
                <a:cubicBezTo>
                  <a:pt x="23" y="26"/>
                  <a:pt x="23" y="26"/>
                  <a:pt x="23" y="27"/>
                </a:cubicBezTo>
                <a:cubicBezTo>
                  <a:pt x="22" y="27"/>
                  <a:pt x="21" y="27"/>
                  <a:pt x="21" y="27"/>
                </a:cubicBezTo>
                <a:cubicBezTo>
                  <a:pt x="19" y="28"/>
                  <a:pt x="17" y="28"/>
                  <a:pt x="16" y="30"/>
                </a:cubicBezTo>
                <a:cubicBezTo>
                  <a:pt x="14" y="31"/>
                  <a:pt x="14" y="39"/>
                  <a:pt x="13" y="42"/>
                </a:cubicBezTo>
                <a:cubicBezTo>
                  <a:pt x="13" y="42"/>
                  <a:pt x="14" y="43"/>
                  <a:pt x="14" y="43"/>
                </a:cubicBezTo>
                <a:cubicBezTo>
                  <a:pt x="14" y="43"/>
                  <a:pt x="14" y="43"/>
                  <a:pt x="15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5"/>
                  <a:pt x="19" y="47"/>
                  <a:pt x="18" y="48"/>
                </a:cubicBezTo>
                <a:cubicBezTo>
                  <a:pt x="18" y="48"/>
                  <a:pt x="19" y="48"/>
                  <a:pt x="19" y="49"/>
                </a:cubicBezTo>
                <a:cubicBezTo>
                  <a:pt x="19" y="49"/>
                  <a:pt x="19" y="49"/>
                  <a:pt x="20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8" y="49"/>
                  <a:pt x="49" y="49"/>
                </a:cubicBezTo>
                <a:close/>
                <a:moveTo>
                  <a:pt x="47" y="29"/>
                </a:moveTo>
                <a:cubicBezTo>
                  <a:pt x="48" y="30"/>
                  <a:pt x="51" y="30"/>
                  <a:pt x="51" y="31"/>
                </a:cubicBezTo>
                <a:cubicBezTo>
                  <a:pt x="52" y="32"/>
                  <a:pt x="52" y="36"/>
                  <a:pt x="53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36"/>
                  <a:pt x="47" y="35"/>
                  <a:pt x="46" y="35"/>
                </a:cubicBezTo>
                <a:cubicBezTo>
                  <a:pt x="45" y="33"/>
                  <a:pt x="43" y="33"/>
                  <a:pt x="41" y="32"/>
                </a:cubicBezTo>
                <a:cubicBezTo>
                  <a:pt x="40" y="32"/>
                  <a:pt x="39" y="31"/>
                  <a:pt x="38" y="31"/>
                </a:cubicBezTo>
                <a:cubicBezTo>
                  <a:pt x="38" y="31"/>
                  <a:pt x="38" y="30"/>
                  <a:pt x="38" y="29"/>
                </a:cubicBezTo>
                <a:cubicBezTo>
                  <a:pt x="39" y="28"/>
                  <a:pt x="39" y="27"/>
                  <a:pt x="39" y="26"/>
                </a:cubicBezTo>
                <a:cubicBezTo>
                  <a:pt x="41" y="27"/>
                  <a:pt x="42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5" y="29"/>
                  <a:pt x="46" y="29"/>
                  <a:pt x="47" y="29"/>
                </a:cubicBezTo>
                <a:close/>
                <a:moveTo>
                  <a:pt x="42" y="13"/>
                </a:moveTo>
                <a:cubicBezTo>
                  <a:pt x="44" y="13"/>
                  <a:pt x="46" y="15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3"/>
                  <a:pt x="41" y="22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19"/>
                  <a:pt x="40" y="17"/>
                  <a:pt x="38" y="15"/>
                </a:cubicBezTo>
                <a:cubicBezTo>
                  <a:pt x="39" y="14"/>
                  <a:pt x="40" y="13"/>
                  <a:pt x="42" y="13"/>
                </a:cubicBezTo>
                <a:close/>
                <a:moveTo>
                  <a:pt x="34" y="16"/>
                </a:moveTo>
                <a:cubicBezTo>
                  <a:pt x="36" y="16"/>
                  <a:pt x="38" y="18"/>
                  <a:pt x="38" y="21"/>
                </a:cubicBezTo>
                <a:cubicBezTo>
                  <a:pt x="38" y="21"/>
                  <a:pt x="38" y="22"/>
                  <a:pt x="38" y="22"/>
                </a:cubicBezTo>
                <a:cubicBezTo>
                  <a:pt x="38" y="22"/>
                  <a:pt x="38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38" y="24"/>
                  <a:pt x="38" y="24"/>
                </a:cubicBezTo>
                <a:cubicBezTo>
                  <a:pt x="38" y="24"/>
                  <a:pt x="38" y="25"/>
                  <a:pt x="38" y="25"/>
                </a:cubicBezTo>
                <a:cubicBezTo>
                  <a:pt x="37" y="27"/>
                  <a:pt x="35" y="29"/>
                  <a:pt x="34" y="29"/>
                </a:cubicBezTo>
                <a:cubicBezTo>
                  <a:pt x="32" y="29"/>
                  <a:pt x="30" y="27"/>
                  <a:pt x="30" y="25"/>
                </a:cubicBezTo>
                <a:cubicBezTo>
                  <a:pt x="30" y="25"/>
                  <a:pt x="29" y="24"/>
                  <a:pt x="29" y="24"/>
                </a:cubicBezTo>
                <a:cubicBezTo>
                  <a:pt x="29" y="24"/>
                  <a:pt x="29" y="24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18"/>
                  <a:pt x="31" y="16"/>
                  <a:pt x="34" y="16"/>
                </a:cubicBezTo>
                <a:close/>
                <a:moveTo>
                  <a:pt x="23" y="20"/>
                </a:moveTo>
                <a:cubicBezTo>
                  <a:pt x="23" y="20"/>
                  <a:pt x="23" y="19"/>
                  <a:pt x="23" y="19"/>
                </a:cubicBezTo>
                <a:cubicBezTo>
                  <a:pt x="23" y="19"/>
                  <a:pt x="23" y="19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5"/>
                  <a:pt x="25" y="13"/>
                  <a:pt x="27" y="13"/>
                </a:cubicBezTo>
                <a:cubicBezTo>
                  <a:pt x="28" y="13"/>
                  <a:pt x="29" y="14"/>
                  <a:pt x="30" y="15"/>
                </a:cubicBezTo>
                <a:cubicBezTo>
                  <a:pt x="28" y="16"/>
                  <a:pt x="27" y="18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6" y="23"/>
                  <a:pt x="26" y="24"/>
                </a:cubicBezTo>
                <a:cubicBezTo>
                  <a:pt x="26" y="24"/>
                  <a:pt x="27" y="24"/>
                  <a:pt x="27" y="25"/>
                </a:cubicBezTo>
                <a:cubicBezTo>
                  <a:pt x="25" y="25"/>
                  <a:pt x="24" y="23"/>
                  <a:pt x="24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lose/>
                <a:moveTo>
                  <a:pt x="19" y="41"/>
                </a:moveTo>
                <a:cubicBezTo>
                  <a:pt x="16" y="41"/>
                  <a:pt x="16" y="41"/>
                  <a:pt x="16" y="41"/>
                </a:cubicBezTo>
                <a:cubicBezTo>
                  <a:pt x="16" y="36"/>
                  <a:pt x="17" y="32"/>
                  <a:pt x="17" y="31"/>
                </a:cubicBezTo>
                <a:cubicBezTo>
                  <a:pt x="18" y="30"/>
                  <a:pt x="20" y="30"/>
                  <a:pt x="21" y="29"/>
                </a:cubicBezTo>
                <a:cubicBezTo>
                  <a:pt x="23" y="29"/>
                  <a:pt x="24" y="29"/>
                  <a:pt x="24" y="28"/>
                </a:cubicBezTo>
                <a:cubicBezTo>
                  <a:pt x="25" y="28"/>
                  <a:pt x="25" y="27"/>
                  <a:pt x="25" y="27"/>
                </a:cubicBezTo>
                <a:cubicBezTo>
                  <a:pt x="26" y="27"/>
                  <a:pt x="27" y="27"/>
                  <a:pt x="28" y="27"/>
                </a:cubicBezTo>
                <a:cubicBezTo>
                  <a:pt x="28" y="28"/>
                  <a:pt x="29" y="28"/>
                  <a:pt x="29" y="29"/>
                </a:cubicBezTo>
                <a:cubicBezTo>
                  <a:pt x="29" y="30"/>
                  <a:pt x="29" y="31"/>
                  <a:pt x="29" y="31"/>
                </a:cubicBezTo>
                <a:cubicBezTo>
                  <a:pt x="29" y="31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4" y="33"/>
                  <a:pt x="22" y="33"/>
                  <a:pt x="21" y="35"/>
                </a:cubicBezTo>
                <a:cubicBezTo>
                  <a:pt x="21" y="35"/>
                  <a:pt x="20" y="36"/>
                  <a:pt x="19" y="41"/>
                </a:cubicBezTo>
                <a:close/>
                <a:moveTo>
                  <a:pt x="21" y="47"/>
                </a:moveTo>
                <a:cubicBezTo>
                  <a:pt x="21" y="41"/>
                  <a:pt x="22" y="37"/>
                  <a:pt x="23" y="36"/>
                </a:cubicBezTo>
                <a:cubicBezTo>
                  <a:pt x="23" y="35"/>
                  <a:pt x="26" y="35"/>
                  <a:pt x="27" y="34"/>
                </a:cubicBezTo>
                <a:cubicBezTo>
                  <a:pt x="29" y="34"/>
                  <a:pt x="30" y="33"/>
                  <a:pt x="31" y="33"/>
                </a:cubicBezTo>
                <a:cubicBezTo>
                  <a:pt x="31" y="32"/>
                  <a:pt x="31" y="32"/>
                  <a:pt x="31" y="31"/>
                </a:cubicBezTo>
                <a:cubicBezTo>
                  <a:pt x="33" y="32"/>
                  <a:pt x="34" y="32"/>
                  <a:pt x="36" y="31"/>
                </a:cubicBezTo>
                <a:cubicBezTo>
                  <a:pt x="36" y="32"/>
                  <a:pt x="36" y="32"/>
                  <a:pt x="37" y="33"/>
                </a:cubicBezTo>
                <a:cubicBezTo>
                  <a:pt x="37" y="33"/>
                  <a:pt x="38" y="34"/>
                  <a:pt x="40" y="34"/>
                </a:cubicBezTo>
                <a:cubicBezTo>
                  <a:pt x="42" y="35"/>
                  <a:pt x="44" y="35"/>
                  <a:pt x="45" y="36"/>
                </a:cubicBezTo>
                <a:cubicBezTo>
                  <a:pt x="45" y="37"/>
                  <a:pt x="46" y="41"/>
                  <a:pt x="46" y="47"/>
                </a:cubicBezTo>
                <a:lnTo>
                  <a:pt x="21" y="47"/>
                </a:lnTo>
                <a:close/>
                <a:moveTo>
                  <a:pt x="6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6"/>
                  <a:pt x="3" y="59"/>
                  <a:pt x="7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1"/>
                  <a:pt x="6" y="72"/>
                  <a:pt x="7" y="73"/>
                </a:cubicBezTo>
                <a:cubicBezTo>
                  <a:pt x="7" y="73"/>
                  <a:pt x="8" y="73"/>
                  <a:pt x="8" y="73"/>
                </a:cubicBezTo>
                <a:cubicBezTo>
                  <a:pt x="9" y="73"/>
                  <a:pt x="9" y="73"/>
                  <a:pt x="10" y="73"/>
                </a:cubicBezTo>
                <a:cubicBezTo>
                  <a:pt x="25" y="59"/>
                  <a:pt x="25" y="59"/>
                  <a:pt x="25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5" y="59"/>
                  <a:pt x="69" y="56"/>
                  <a:pt x="69" y="52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3"/>
                  <a:pt x="65" y="0"/>
                  <a:pt x="62" y="0"/>
                </a:cubicBezTo>
                <a:close/>
                <a:moveTo>
                  <a:pt x="15" y="57"/>
                </a:moveTo>
                <a:cubicBezTo>
                  <a:pt x="15" y="57"/>
                  <a:pt x="15" y="56"/>
                  <a:pt x="15" y="56"/>
                </a:cubicBezTo>
                <a:cubicBezTo>
                  <a:pt x="15" y="56"/>
                  <a:pt x="14" y="56"/>
                  <a:pt x="14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5" y="56"/>
                  <a:pt x="3" y="54"/>
                  <a:pt x="3" y="52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5" y="4"/>
                  <a:pt x="7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4" y="4"/>
                  <a:pt x="65" y="5"/>
                  <a:pt x="65" y="7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4"/>
                  <a:pt x="64" y="56"/>
                  <a:pt x="62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11" y="67"/>
                  <a:pt x="11" y="67"/>
                  <a:pt x="11" y="67"/>
                </a:cubicBezTo>
                <a:lnTo>
                  <a:pt x="15" y="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1" name="Google Shape;2291;p22"/>
          <p:cNvSpPr/>
          <p:nvPr/>
        </p:nvSpPr>
        <p:spPr>
          <a:xfrm>
            <a:off x="1393775" y="2134790"/>
            <a:ext cx="346548" cy="342497"/>
          </a:xfrm>
          <a:custGeom>
            <a:rect b="b" l="l" r="r" t="t"/>
            <a:pathLst>
              <a:path extrusionOk="0" h="69" w="72">
                <a:moveTo>
                  <a:pt x="71" y="52"/>
                </a:moveTo>
                <a:cubicBezTo>
                  <a:pt x="61" y="52"/>
                  <a:pt x="61" y="52"/>
                  <a:pt x="61" y="52"/>
                </a:cubicBezTo>
                <a:cubicBezTo>
                  <a:pt x="57" y="52"/>
                  <a:pt x="54" y="52"/>
                  <a:pt x="53" y="54"/>
                </a:cubicBezTo>
                <a:cubicBezTo>
                  <a:pt x="52" y="56"/>
                  <a:pt x="53" y="57"/>
                  <a:pt x="55" y="60"/>
                </a:cubicBezTo>
                <a:cubicBezTo>
                  <a:pt x="58" y="64"/>
                  <a:pt x="58" y="65"/>
                  <a:pt x="58" y="66"/>
                </a:cubicBezTo>
                <a:cubicBezTo>
                  <a:pt x="58" y="66"/>
                  <a:pt x="56" y="67"/>
                  <a:pt x="54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6"/>
                  <a:pt x="15" y="66"/>
                  <a:pt x="15" y="66"/>
                </a:cubicBezTo>
                <a:cubicBezTo>
                  <a:pt x="19" y="65"/>
                  <a:pt x="24" y="61"/>
                  <a:pt x="27" y="58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8"/>
                  <a:pt x="69" y="16"/>
                  <a:pt x="69" y="13"/>
                </a:cubicBezTo>
                <a:cubicBezTo>
                  <a:pt x="69" y="11"/>
                  <a:pt x="68" y="9"/>
                  <a:pt x="66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59" y="0"/>
                  <a:pt x="53" y="0"/>
                  <a:pt x="50" y="3"/>
                </a:cubicBezTo>
                <a:cubicBezTo>
                  <a:pt x="11" y="42"/>
                  <a:pt x="11" y="42"/>
                  <a:pt x="11" y="42"/>
                </a:cubicBezTo>
                <a:cubicBezTo>
                  <a:pt x="8" y="45"/>
                  <a:pt x="5" y="50"/>
                  <a:pt x="3" y="54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6"/>
                  <a:pt x="1" y="67"/>
                </a:cubicBezTo>
                <a:cubicBezTo>
                  <a:pt x="2" y="68"/>
                  <a:pt x="3" y="69"/>
                  <a:pt x="5" y="69"/>
                </a:cubicBezTo>
                <a:cubicBezTo>
                  <a:pt x="5" y="69"/>
                  <a:pt x="5" y="69"/>
                  <a:pt x="6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6" y="69"/>
                  <a:pt x="59" y="69"/>
                  <a:pt x="60" y="67"/>
                </a:cubicBezTo>
                <a:cubicBezTo>
                  <a:pt x="61" y="65"/>
                  <a:pt x="60" y="62"/>
                  <a:pt x="56" y="59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4"/>
                  <a:pt x="57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2" y="53"/>
                  <a:pt x="72" y="53"/>
                </a:cubicBezTo>
                <a:cubicBezTo>
                  <a:pt x="72" y="52"/>
                  <a:pt x="71" y="52"/>
                  <a:pt x="71" y="52"/>
                </a:cubicBezTo>
                <a:close/>
                <a:moveTo>
                  <a:pt x="25" y="56"/>
                </a:moveTo>
                <a:cubicBezTo>
                  <a:pt x="24" y="57"/>
                  <a:pt x="24" y="58"/>
                  <a:pt x="23" y="58"/>
                </a:cubicBezTo>
                <a:cubicBezTo>
                  <a:pt x="20" y="56"/>
                  <a:pt x="20" y="56"/>
                  <a:pt x="20" y="56"/>
                </a:cubicBezTo>
                <a:cubicBezTo>
                  <a:pt x="58" y="18"/>
                  <a:pt x="58" y="18"/>
                  <a:pt x="58" y="18"/>
                </a:cubicBezTo>
                <a:cubicBezTo>
                  <a:pt x="61" y="21"/>
                  <a:pt x="61" y="21"/>
                  <a:pt x="61" y="21"/>
                </a:cubicBezTo>
                <a:lnTo>
                  <a:pt x="25" y="56"/>
                </a:lnTo>
                <a:close/>
                <a:moveTo>
                  <a:pt x="15" y="51"/>
                </a:moveTo>
                <a:cubicBezTo>
                  <a:pt x="53" y="13"/>
                  <a:pt x="53" y="13"/>
                  <a:pt x="53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19" y="54"/>
                  <a:pt x="19" y="54"/>
                  <a:pt x="19" y="54"/>
                </a:cubicBezTo>
                <a:lnTo>
                  <a:pt x="15" y="51"/>
                </a:lnTo>
                <a:close/>
                <a:moveTo>
                  <a:pt x="56" y="4"/>
                </a:moveTo>
                <a:cubicBezTo>
                  <a:pt x="57" y="4"/>
                  <a:pt x="59" y="4"/>
                  <a:pt x="60" y="5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0"/>
                  <a:pt x="66" y="12"/>
                  <a:pt x="66" y="13"/>
                </a:cubicBezTo>
                <a:cubicBezTo>
                  <a:pt x="66" y="15"/>
                  <a:pt x="65" y="16"/>
                  <a:pt x="64" y="17"/>
                </a:cubicBezTo>
                <a:cubicBezTo>
                  <a:pt x="62" y="19"/>
                  <a:pt x="62" y="19"/>
                  <a:pt x="62" y="19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0" y="7"/>
                  <a:pt x="50" y="7"/>
                  <a:pt x="50" y="7"/>
                </a:cubicBezTo>
                <a:cubicBezTo>
                  <a:pt x="52" y="5"/>
                  <a:pt x="52" y="5"/>
                  <a:pt x="52" y="5"/>
                </a:cubicBezTo>
                <a:cubicBezTo>
                  <a:pt x="53" y="4"/>
                  <a:pt x="54" y="4"/>
                  <a:pt x="56" y="4"/>
                </a:cubicBezTo>
                <a:close/>
                <a:moveTo>
                  <a:pt x="48" y="9"/>
                </a:moveTo>
                <a:cubicBezTo>
                  <a:pt x="51" y="11"/>
                  <a:pt x="51" y="11"/>
                  <a:pt x="51" y="11"/>
                </a:cubicBezTo>
                <a:cubicBezTo>
                  <a:pt x="14" y="49"/>
                  <a:pt x="14" y="49"/>
                  <a:pt x="14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2" y="45"/>
                  <a:pt x="13" y="44"/>
                </a:cubicBezTo>
                <a:lnTo>
                  <a:pt x="48" y="9"/>
                </a:lnTo>
                <a:close/>
                <a:moveTo>
                  <a:pt x="10" y="48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1" y="59"/>
                  <a:pt x="21" y="59"/>
                  <a:pt x="21" y="59"/>
                </a:cubicBezTo>
                <a:cubicBezTo>
                  <a:pt x="19" y="61"/>
                  <a:pt x="16" y="62"/>
                  <a:pt x="14" y="63"/>
                </a:cubicBezTo>
                <a:cubicBezTo>
                  <a:pt x="7" y="65"/>
                  <a:pt x="7" y="65"/>
                  <a:pt x="7" y="65"/>
                </a:cubicBezTo>
                <a:cubicBezTo>
                  <a:pt x="4" y="62"/>
                  <a:pt x="4" y="62"/>
                  <a:pt x="4" y="62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3"/>
                  <a:pt x="8" y="51"/>
                  <a:pt x="10" y="48"/>
                </a:cubicBezTo>
                <a:close/>
                <a:moveTo>
                  <a:pt x="3" y="64"/>
                </a:moveTo>
                <a:cubicBezTo>
                  <a:pt x="5" y="66"/>
                  <a:pt x="5" y="66"/>
                  <a:pt x="5" y="66"/>
                </a:cubicBezTo>
                <a:cubicBezTo>
                  <a:pt x="4" y="66"/>
                  <a:pt x="4" y="66"/>
                  <a:pt x="4" y="65"/>
                </a:cubicBezTo>
                <a:cubicBezTo>
                  <a:pt x="3" y="65"/>
                  <a:pt x="3" y="65"/>
                  <a:pt x="3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23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98" name="Google Shape;2298;p23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299" name="Google Shape;2299;p23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0" name="Google Shape;2300;p23"/>
          <p:cNvSpPr txBox="1"/>
          <p:nvPr/>
        </p:nvSpPr>
        <p:spPr>
          <a:xfrm>
            <a:off x="2106872" y="2092038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1" name="Google Shape;2301;p23"/>
          <p:cNvSpPr txBox="1"/>
          <p:nvPr/>
        </p:nvSpPr>
        <p:spPr>
          <a:xfrm>
            <a:off x="2106872" y="2551838"/>
            <a:ext cx="3546764" cy="97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302" name="Google Shape;2302;p23"/>
          <p:cNvSpPr/>
          <p:nvPr/>
        </p:nvSpPr>
        <p:spPr>
          <a:xfrm>
            <a:off x="867097" y="2050679"/>
            <a:ext cx="1087375" cy="1087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03" name="Google Shape;2303;p23"/>
          <p:cNvCxnSpPr/>
          <p:nvPr/>
        </p:nvCxnSpPr>
        <p:spPr>
          <a:xfrm>
            <a:off x="2211139" y="247083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04" name="Google Shape;2304;p23"/>
          <p:cNvSpPr txBox="1"/>
          <p:nvPr/>
        </p:nvSpPr>
        <p:spPr>
          <a:xfrm>
            <a:off x="7778140" y="2092038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5" name="Google Shape;2305;p23"/>
          <p:cNvSpPr txBox="1"/>
          <p:nvPr/>
        </p:nvSpPr>
        <p:spPr>
          <a:xfrm>
            <a:off x="7778140" y="2551838"/>
            <a:ext cx="3546764" cy="97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306" name="Google Shape;2306;p23"/>
          <p:cNvSpPr/>
          <p:nvPr/>
        </p:nvSpPr>
        <p:spPr>
          <a:xfrm>
            <a:off x="6538365" y="2050679"/>
            <a:ext cx="1087375" cy="1087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07" name="Google Shape;2307;p23"/>
          <p:cNvCxnSpPr/>
          <p:nvPr/>
        </p:nvCxnSpPr>
        <p:spPr>
          <a:xfrm>
            <a:off x="7882407" y="247083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08" name="Google Shape;2308;p23"/>
          <p:cNvSpPr txBox="1"/>
          <p:nvPr/>
        </p:nvSpPr>
        <p:spPr>
          <a:xfrm>
            <a:off x="2106872" y="4132286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9" name="Google Shape;2309;p23"/>
          <p:cNvSpPr txBox="1"/>
          <p:nvPr/>
        </p:nvSpPr>
        <p:spPr>
          <a:xfrm>
            <a:off x="2106872" y="4592086"/>
            <a:ext cx="3546764" cy="97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310" name="Google Shape;2310;p23"/>
          <p:cNvSpPr/>
          <p:nvPr/>
        </p:nvSpPr>
        <p:spPr>
          <a:xfrm>
            <a:off x="867097" y="4090927"/>
            <a:ext cx="1087375" cy="1087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11" name="Google Shape;2311;p23"/>
          <p:cNvCxnSpPr/>
          <p:nvPr/>
        </p:nvCxnSpPr>
        <p:spPr>
          <a:xfrm>
            <a:off x="2211139" y="451108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12" name="Google Shape;2312;p23"/>
          <p:cNvSpPr txBox="1"/>
          <p:nvPr/>
        </p:nvSpPr>
        <p:spPr>
          <a:xfrm>
            <a:off x="7778140" y="4132286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3" name="Google Shape;2313;p23"/>
          <p:cNvSpPr txBox="1"/>
          <p:nvPr/>
        </p:nvSpPr>
        <p:spPr>
          <a:xfrm>
            <a:off x="7778140" y="4592086"/>
            <a:ext cx="3546764" cy="97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314" name="Google Shape;2314;p23"/>
          <p:cNvSpPr/>
          <p:nvPr/>
        </p:nvSpPr>
        <p:spPr>
          <a:xfrm>
            <a:off x="6538365" y="4090927"/>
            <a:ext cx="1087375" cy="1087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15" name="Google Shape;2315;p23"/>
          <p:cNvCxnSpPr/>
          <p:nvPr/>
        </p:nvCxnSpPr>
        <p:spPr>
          <a:xfrm>
            <a:off x="7882407" y="4511084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16" name="Google Shape;2316;p23"/>
          <p:cNvSpPr/>
          <p:nvPr/>
        </p:nvSpPr>
        <p:spPr>
          <a:xfrm>
            <a:off x="1175256" y="2428670"/>
            <a:ext cx="471056" cy="384535"/>
          </a:xfrm>
          <a:custGeom>
            <a:rect b="b" l="l" r="r" t="t"/>
            <a:pathLst>
              <a:path extrusionOk="0" h="65" w="83">
                <a:moveTo>
                  <a:pt x="77" y="43"/>
                </a:moveTo>
                <a:cubicBezTo>
                  <a:pt x="77" y="7"/>
                  <a:pt x="77" y="7"/>
                  <a:pt x="77" y="7"/>
                </a:cubicBezTo>
                <a:cubicBezTo>
                  <a:pt x="77" y="7"/>
                  <a:pt x="77" y="6"/>
                  <a:pt x="76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7"/>
                  <a:pt x="6" y="7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4"/>
                  <a:pt x="7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7" y="44"/>
                  <a:pt x="77" y="43"/>
                  <a:pt x="77" y="43"/>
                </a:cubicBezTo>
                <a:close/>
                <a:moveTo>
                  <a:pt x="75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8"/>
                  <a:pt x="8" y="8"/>
                  <a:pt x="8" y="8"/>
                </a:cubicBezTo>
                <a:cubicBezTo>
                  <a:pt x="75" y="8"/>
                  <a:pt x="75" y="8"/>
                  <a:pt x="75" y="8"/>
                </a:cubicBezTo>
                <a:lnTo>
                  <a:pt x="75" y="42"/>
                </a:lnTo>
                <a:close/>
                <a:moveTo>
                  <a:pt x="75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0"/>
                  <a:pt x="4" y="53"/>
                  <a:pt x="8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8"/>
                  <a:pt x="27" y="58"/>
                  <a:pt x="27" y="58"/>
                </a:cubicBezTo>
                <a:cubicBezTo>
                  <a:pt x="26" y="58"/>
                  <a:pt x="25" y="59"/>
                  <a:pt x="25" y="60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65"/>
                  <a:pt x="59" y="64"/>
                  <a:pt x="59" y="63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59"/>
                  <a:pt x="58" y="58"/>
                  <a:pt x="57" y="58"/>
                </a:cubicBezTo>
                <a:cubicBezTo>
                  <a:pt x="57" y="58"/>
                  <a:pt x="51" y="58"/>
                  <a:pt x="51" y="55"/>
                </a:cubicBezTo>
                <a:cubicBezTo>
                  <a:pt x="51" y="53"/>
                  <a:pt x="51" y="53"/>
                  <a:pt x="51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80" y="53"/>
                  <a:pt x="83" y="50"/>
                  <a:pt x="83" y="45"/>
                </a:cubicBezTo>
                <a:cubicBezTo>
                  <a:pt x="83" y="8"/>
                  <a:pt x="83" y="8"/>
                  <a:pt x="83" y="8"/>
                </a:cubicBezTo>
                <a:cubicBezTo>
                  <a:pt x="83" y="3"/>
                  <a:pt x="80" y="0"/>
                  <a:pt x="75" y="0"/>
                </a:cubicBezTo>
                <a:close/>
                <a:moveTo>
                  <a:pt x="36" y="55"/>
                </a:moveTo>
                <a:cubicBezTo>
                  <a:pt x="36" y="52"/>
                  <a:pt x="36" y="52"/>
                  <a:pt x="36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9"/>
                  <a:pt x="52" y="61"/>
                  <a:pt x="56" y="61"/>
                </a:cubicBezTo>
                <a:cubicBezTo>
                  <a:pt x="56" y="62"/>
                  <a:pt x="56" y="62"/>
                  <a:pt x="56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31" y="61"/>
                  <a:pt x="36" y="59"/>
                  <a:pt x="36" y="55"/>
                </a:cubicBezTo>
                <a:close/>
                <a:moveTo>
                  <a:pt x="8" y="50"/>
                </a:moveTo>
                <a:cubicBezTo>
                  <a:pt x="5" y="50"/>
                  <a:pt x="3" y="48"/>
                  <a:pt x="3" y="45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78" y="3"/>
                  <a:pt x="80" y="5"/>
                  <a:pt x="80" y="8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8"/>
                  <a:pt x="78" y="50"/>
                  <a:pt x="75" y="50"/>
                </a:cubicBezTo>
                <a:lnTo>
                  <a:pt x="8" y="50"/>
                </a:lnTo>
                <a:close/>
                <a:moveTo>
                  <a:pt x="44" y="47"/>
                </a:moveTo>
                <a:cubicBezTo>
                  <a:pt x="44" y="48"/>
                  <a:pt x="43" y="49"/>
                  <a:pt x="42" y="49"/>
                </a:cubicBezTo>
                <a:cubicBezTo>
                  <a:pt x="41" y="49"/>
                  <a:pt x="40" y="48"/>
                  <a:pt x="40" y="47"/>
                </a:cubicBezTo>
                <a:cubicBezTo>
                  <a:pt x="40" y="46"/>
                  <a:pt x="41" y="45"/>
                  <a:pt x="42" y="45"/>
                </a:cubicBezTo>
                <a:cubicBezTo>
                  <a:pt x="43" y="45"/>
                  <a:pt x="44" y="46"/>
                  <a:pt x="44" y="47"/>
                </a:cubicBezTo>
                <a:close/>
                <a:moveTo>
                  <a:pt x="42" y="36"/>
                </a:moveTo>
                <a:cubicBezTo>
                  <a:pt x="47" y="36"/>
                  <a:pt x="52" y="31"/>
                  <a:pt x="52" y="26"/>
                </a:cubicBezTo>
                <a:cubicBezTo>
                  <a:pt x="52" y="20"/>
                  <a:pt x="47" y="16"/>
                  <a:pt x="42" y="16"/>
                </a:cubicBezTo>
                <a:cubicBezTo>
                  <a:pt x="36" y="16"/>
                  <a:pt x="32" y="20"/>
                  <a:pt x="32" y="26"/>
                </a:cubicBezTo>
                <a:cubicBezTo>
                  <a:pt x="32" y="31"/>
                  <a:pt x="36" y="36"/>
                  <a:pt x="42" y="36"/>
                </a:cubicBezTo>
                <a:close/>
                <a:moveTo>
                  <a:pt x="42" y="18"/>
                </a:moveTo>
                <a:cubicBezTo>
                  <a:pt x="46" y="18"/>
                  <a:pt x="50" y="21"/>
                  <a:pt x="50" y="26"/>
                </a:cubicBezTo>
                <a:cubicBezTo>
                  <a:pt x="50" y="30"/>
                  <a:pt x="46" y="34"/>
                  <a:pt x="42" y="34"/>
                </a:cubicBezTo>
                <a:cubicBezTo>
                  <a:pt x="37" y="34"/>
                  <a:pt x="34" y="30"/>
                  <a:pt x="34" y="26"/>
                </a:cubicBezTo>
                <a:cubicBezTo>
                  <a:pt x="34" y="21"/>
                  <a:pt x="37" y="18"/>
                  <a:pt x="42" y="18"/>
                </a:cubicBezTo>
                <a:close/>
                <a:moveTo>
                  <a:pt x="36" y="26"/>
                </a:moveTo>
                <a:cubicBezTo>
                  <a:pt x="36" y="26"/>
                  <a:pt x="36" y="25"/>
                  <a:pt x="36" y="25"/>
                </a:cubicBezTo>
                <a:cubicBezTo>
                  <a:pt x="37" y="24"/>
                  <a:pt x="37" y="24"/>
                  <a:pt x="38" y="25"/>
                </a:cubicBezTo>
                <a:cubicBezTo>
                  <a:pt x="40" y="27"/>
                  <a:pt x="40" y="27"/>
                  <a:pt x="40" y="27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7" y="22"/>
                  <a:pt x="47" y="22"/>
                </a:cubicBezTo>
                <a:cubicBezTo>
                  <a:pt x="48" y="23"/>
                  <a:pt x="48" y="23"/>
                  <a:pt x="47" y="24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lnTo>
                  <a:pt x="36" y="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7" name="Google Shape;2317;p23"/>
          <p:cNvSpPr/>
          <p:nvPr/>
        </p:nvSpPr>
        <p:spPr>
          <a:xfrm>
            <a:off x="6830317" y="2378286"/>
            <a:ext cx="503469" cy="485301"/>
          </a:xfrm>
          <a:custGeom>
            <a:rect b="b" l="l" r="r" t="t"/>
            <a:pathLst>
              <a:path extrusionOk="0" h="76" w="82">
                <a:moveTo>
                  <a:pt x="38" y="35"/>
                </a:moveTo>
                <a:cubicBezTo>
                  <a:pt x="38" y="36"/>
                  <a:pt x="40" y="37"/>
                  <a:pt x="41" y="37"/>
                </a:cubicBezTo>
                <a:cubicBezTo>
                  <a:pt x="44" y="37"/>
                  <a:pt x="46" y="39"/>
                  <a:pt x="46" y="42"/>
                </a:cubicBezTo>
                <a:cubicBezTo>
                  <a:pt x="46" y="44"/>
                  <a:pt x="44" y="46"/>
                  <a:pt x="42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2" y="49"/>
                  <a:pt x="41" y="49"/>
                </a:cubicBezTo>
                <a:cubicBezTo>
                  <a:pt x="41" y="49"/>
                  <a:pt x="40" y="49"/>
                  <a:pt x="40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38" y="46"/>
                  <a:pt x="36" y="44"/>
                  <a:pt x="36" y="42"/>
                </a:cubicBezTo>
                <a:cubicBezTo>
                  <a:pt x="36" y="42"/>
                  <a:pt x="37" y="41"/>
                  <a:pt x="37" y="41"/>
                </a:cubicBezTo>
                <a:cubicBezTo>
                  <a:pt x="38" y="41"/>
                  <a:pt x="38" y="42"/>
                  <a:pt x="38" y="42"/>
                </a:cubicBezTo>
                <a:cubicBezTo>
                  <a:pt x="38" y="44"/>
                  <a:pt x="40" y="45"/>
                  <a:pt x="41" y="45"/>
                </a:cubicBezTo>
                <a:cubicBezTo>
                  <a:pt x="43" y="45"/>
                  <a:pt x="44" y="44"/>
                  <a:pt x="44" y="42"/>
                </a:cubicBezTo>
                <a:cubicBezTo>
                  <a:pt x="44" y="41"/>
                  <a:pt x="43" y="39"/>
                  <a:pt x="41" y="39"/>
                </a:cubicBezTo>
                <a:cubicBezTo>
                  <a:pt x="39" y="39"/>
                  <a:pt x="36" y="37"/>
                  <a:pt x="36" y="35"/>
                </a:cubicBezTo>
                <a:cubicBezTo>
                  <a:pt x="36" y="32"/>
                  <a:pt x="38" y="31"/>
                  <a:pt x="40" y="3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7"/>
                  <a:pt x="41" y="27"/>
                </a:cubicBezTo>
                <a:cubicBezTo>
                  <a:pt x="41" y="27"/>
                  <a:pt x="42" y="28"/>
                  <a:pt x="42" y="28"/>
                </a:cubicBezTo>
                <a:cubicBezTo>
                  <a:pt x="42" y="30"/>
                  <a:pt x="42" y="30"/>
                  <a:pt x="42" y="30"/>
                </a:cubicBezTo>
                <a:cubicBezTo>
                  <a:pt x="44" y="30"/>
                  <a:pt x="46" y="32"/>
                  <a:pt x="46" y="35"/>
                </a:cubicBezTo>
                <a:cubicBezTo>
                  <a:pt x="46" y="35"/>
                  <a:pt x="45" y="36"/>
                  <a:pt x="45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3"/>
                  <a:pt x="43" y="32"/>
                  <a:pt x="41" y="32"/>
                </a:cubicBezTo>
                <a:cubicBezTo>
                  <a:pt x="40" y="32"/>
                  <a:pt x="38" y="33"/>
                  <a:pt x="38" y="35"/>
                </a:cubicBezTo>
                <a:close/>
                <a:moveTo>
                  <a:pt x="56" y="38"/>
                </a:moveTo>
                <a:cubicBezTo>
                  <a:pt x="56" y="46"/>
                  <a:pt x="49" y="53"/>
                  <a:pt x="41" y="53"/>
                </a:cubicBezTo>
                <a:cubicBezTo>
                  <a:pt x="33" y="53"/>
                  <a:pt x="27" y="46"/>
                  <a:pt x="27" y="38"/>
                </a:cubicBezTo>
                <a:cubicBezTo>
                  <a:pt x="27" y="30"/>
                  <a:pt x="33" y="24"/>
                  <a:pt x="41" y="24"/>
                </a:cubicBezTo>
                <a:cubicBezTo>
                  <a:pt x="49" y="24"/>
                  <a:pt x="56" y="30"/>
                  <a:pt x="56" y="38"/>
                </a:cubicBezTo>
                <a:close/>
                <a:moveTo>
                  <a:pt x="54" y="38"/>
                </a:moveTo>
                <a:cubicBezTo>
                  <a:pt x="54" y="31"/>
                  <a:pt x="48" y="26"/>
                  <a:pt x="41" y="26"/>
                </a:cubicBezTo>
                <a:cubicBezTo>
                  <a:pt x="34" y="26"/>
                  <a:pt x="29" y="31"/>
                  <a:pt x="29" y="38"/>
                </a:cubicBezTo>
                <a:cubicBezTo>
                  <a:pt x="29" y="45"/>
                  <a:pt x="34" y="51"/>
                  <a:pt x="41" y="51"/>
                </a:cubicBezTo>
                <a:cubicBezTo>
                  <a:pt x="48" y="51"/>
                  <a:pt x="54" y="45"/>
                  <a:pt x="54" y="38"/>
                </a:cubicBezTo>
                <a:close/>
                <a:moveTo>
                  <a:pt x="81" y="38"/>
                </a:moveTo>
                <a:cubicBezTo>
                  <a:pt x="81" y="39"/>
                  <a:pt x="80" y="40"/>
                  <a:pt x="80" y="40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5"/>
                  <a:pt x="81" y="47"/>
                  <a:pt x="80" y="48"/>
                </a:cubicBezTo>
                <a:cubicBezTo>
                  <a:pt x="80" y="49"/>
                  <a:pt x="79" y="49"/>
                  <a:pt x="78" y="50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6"/>
                  <a:pt x="76" y="59"/>
                  <a:pt x="73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31" y="75"/>
                  <a:pt x="31" y="75"/>
                  <a:pt x="31" y="75"/>
                </a:cubicBezTo>
                <a:cubicBezTo>
                  <a:pt x="30" y="76"/>
                  <a:pt x="29" y="76"/>
                  <a:pt x="28" y="76"/>
                </a:cubicBezTo>
                <a:cubicBezTo>
                  <a:pt x="26" y="76"/>
                  <a:pt x="25" y="75"/>
                  <a:pt x="24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9" y="72"/>
                  <a:pt x="17" y="71"/>
                  <a:pt x="16" y="69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2" y="66"/>
                  <a:pt x="9" y="64"/>
                  <a:pt x="9" y="62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2"/>
                  <a:pt x="4" y="52"/>
                  <a:pt x="4" y="52"/>
                </a:cubicBezTo>
                <a:cubicBezTo>
                  <a:pt x="2" y="50"/>
                  <a:pt x="2" y="48"/>
                  <a:pt x="3" y="46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0"/>
                  <a:pt x="1" y="38"/>
                  <a:pt x="3" y="36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1"/>
                  <a:pt x="1" y="30"/>
                  <a:pt x="2" y="29"/>
                </a:cubicBezTo>
                <a:cubicBezTo>
                  <a:pt x="3" y="28"/>
                  <a:pt x="3" y="27"/>
                  <a:pt x="4" y="27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0"/>
                  <a:pt x="6" y="18"/>
                  <a:pt x="9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51" y="2"/>
                  <a:pt x="51" y="2"/>
                  <a:pt x="51" y="2"/>
                </a:cubicBezTo>
                <a:cubicBezTo>
                  <a:pt x="53" y="0"/>
                  <a:pt x="57" y="0"/>
                  <a:pt x="58" y="2"/>
                </a:cubicBezTo>
                <a:cubicBezTo>
                  <a:pt x="61" y="5"/>
                  <a:pt x="61" y="5"/>
                  <a:pt x="61" y="5"/>
                </a:cubicBezTo>
                <a:cubicBezTo>
                  <a:pt x="62" y="5"/>
                  <a:pt x="64" y="5"/>
                  <a:pt x="65" y="6"/>
                </a:cubicBezTo>
                <a:cubicBezTo>
                  <a:pt x="66" y="7"/>
                  <a:pt x="66" y="7"/>
                  <a:pt x="67" y="8"/>
                </a:cubicBezTo>
                <a:cubicBezTo>
                  <a:pt x="68" y="11"/>
                  <a:pt x="68" y="11"/>
                  <a:pt x="68" y="11"/>
                </a:cubicBezTo>
                <a:cubicBezTo>
                  <a:pt x="71" y="11"/>
                  <a:pt x="73" y="13"/>
                  <a:pt x="73" y="15"/>
                </a:cubicBezTo>
                <a:cubicBezTo>
                  <a:pt x="74" y="18"/>
                  <a:pt x="74" y="18"/>
                  <a:pt x="74" y="18"/>
                </a:cubicBezTo>
                <a:cubicBezTo>
                  <a:pt x="76" y="19"/>
                  <a:pt x="78" y="21"/>
                  <a:pt x="78" y="23"/>
                </a:cubicBezTo>
                <a:cubicBezTo>
                  <a:pt x="78" y="24"/>
                  <a:pt x="78" y="24"/>
                  <a:pt x="78" y="24"/>
                </a:cubicBezTo>
                <a:cubicBezTo>
                  <a:pt x="79" y="25"/>
                  <a:pt x="79" y="25"/>
                  <a:pt x="79" y="25"/>
                </a:cubicBezTo>
                <a:cubicBezTo>
                  <a:pt x="80" y="27"/>
                  <a:pt x="80" y="29"/>
                  <a:pt x="79" y="31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6"/>
                  <a:pt x="82" y="37"/>
                  <a:pt x="81" y="38"/>
                </a:cubicBezTo>
                <a:close/>
                <a:moveTo>
                  <a:pt x="78" y="36"/>
                </a:move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38"/>
                  <a:pt x="78" y="38"/>
                  <a:pt x="78" y="38"/>
                </a:cubicBezTo>
                <a:cubicBezTo>
                  <a:pt x="78" y="38"/>
                  <a:pt x="78" y="38"/>
                  <a:pt x="78" y="37"/>
                </a:cubicBezTo>
                <a:cubicBezTo>
                  <a:pt x="79" y="37"/>
                  <a:pt x="78" y="36"/>
                  <a:pt x="78" y="36"/>
                </a:cubicBezTo>
                <a:close/>
                <a:moveTo>
                  <a:pt x="77" y="47"/>
                </a:moveTo>
                <a:cubicBezTo>
                  <a:pt x="77" y="47"/>
                  <a:pt x="77" y="47"/>
                  <a:pt x="77" y="46"/>
                </a:cubicBezTo>
                <a:cubicBezTo>
                  <a:pt x="78" y="46"/>
                  <a:pt x="78" y="45"/>
                  <a:pt x="78" y="45"/>
                </a:cubicBezTo>
                <a:cubicBezTo>
                  <a:pt x="77" y="42"/>
                  <a:pt x="77" y="42"/>
                  <a:pt x="77" y="42"/>
                </a:cubicBezTo>
                <a:lnTo>
                  <a:pt x="77" y="47"/>
                </a:lnTo>
                <a:close/>
                <a:moveTo>
                  <a:pt x="65" y="55"/>
                </a:moveTo>
                <a:cubicBezTo>
                  <a:pt x="65" y="54"/>
                  <a:pt x="65" y="54"/>
                  <a:pt x="65" y="54"/>
                </a:cubicBezTo>
                <a:cubicBezTo>
                  <a:pt x="65" y="50"/>
                  <a:pt x="68" y="46"/>
                  <a:pt x="72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5" y="46"/>
                  <a:pt x="75" y="47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4" y="30"/>
                  <a:pt x="74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68" y="30"/>
                  <a:pt x="65" y="27"/>
                  <a:pt x="65" y="23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2"/>
                  <a:pt x="65" y="21"/>
                  <a:pt x="65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2"/>
                  <a:pt x="17" y="22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7"/>
                  <a:pt x="14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30"/>
                  <a:pt x="7" y="30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6"/>
                  <a:pt x="8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4" y="46"/>
                  <a:pt x="17" y="50"/>
                  <a:pt x="17" y="5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5"/>
                  <a:pt x="17" y="55"/>
                  <a:pt x="1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5"/>
                  <a:pt x="65" y="55"/>
                  <a:pt x="65" y="55"/>
                </a:cubicBezTo>
                <a:close/>
                <a:moveTo>
                  <a:pt x="21" y="68"/>
                </a:moveTo>
                <a:cubicBezTo>
                  <a:pt x="26" y="66"/>
                  <a:pt x="26" y="66"/>
                  <a:pt x="26" y="66"/>
                </a:cubicBezTo>
                <a:cubicBezTo>
                  <a:pt x="26" y="66"/>
                  <a:pt x="26" y="65"/>
                  <a:pt x="26" y="65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3"/>
                  <a:pt x="25" y="63"/>
                  <a:pt x="24" y="62"/>
                </a:cubicBezTo>
                <a:cubicBezTo>
                  <a:pt x="16" y="64"/>
                  <a:pt x="16" y="64"/>
                  <a:pt x="16" y="64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9"/>
                  <a:pt x="20" y="69"/>
                  <a:pt x="21" y="68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9" y="58"/>
                  <a:pt x="19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2"/>
                  <a:pt x="13" y="63"/>
                  <a:pt x="14" y="63"/>
                </a:cubicBezTo>
                <a:lnTo>
                  <a:pt x="20" y="61"/>
                </a:lnTo>
                <a:close/>
                <a:moveTo>
                  <a:pt x="15" y="56"/>
                </a:moveTo>
                <a:cubicBezTo>
                  <a:pt x="15" y="55"/>
                  <a:pt x="15" y="55"/>
                  <a:pt x="15" y="55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1"/>
                  <a:pt x="13" y="48"/>
                  <a:pt x="1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8" y="48"/>
                  <a:pt x="7" y="49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5"/>
                  <a:pt x="8" y="56"/>
                  <a:pt x="9" y="56"/>
                </a:cubicBezTo>
                <a:lnTo>
                  <a:pt x="15" y="56"/>
                </a:lnTo>
                <a:close/>
                <a:moveTo>
                  <a:pt x="7" y="23"/>
                </a:move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3" y="28"/>
                  <a:pt x="15" y="26"/>
                  <a:pt x="15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8" y="21"/>
                  <a:pt x="7" y="22"/>
                  <a:pt x="7" y="23"/>
                </a:cubicBezTo>
                <a:close/>
                <a:moveTo>
                  <a:pt x="35" y="58"/>
                </a:moveTo>
                <a:cubicBezTo>
                  <a:pt x="21" y="58"/>
                  <a:pt x="21" y="58"/>
                  <a:pt x="21" y="58"/>
                </a:cubicBezTo>
                <a:cubicBezTo>
                  <a:pt x="21" y="58"/>
                  <a:pt x="21" y="58"/>
                  <a:pt x="22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61"/>
                  <a:pt x="22" y="61"/>
                </a:cubicBezTo>
                <a:lnTo>
                  <a:pt x="35" y="58"/>
                </a:lnTo>
                <a:close/>
                <a:moveTo>
                  <a:pt x="26" y="62"/>
                </a:moveTo>
                <a:cubicBezTo>
                  <a:pt x="27" y="62"/>
                  <a:pt x="27" y="63"/>
                  <a:pt x="27" y="63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64"/>
                  <a:pt x="28" y="65"/>
                  <a:pt x="28" y="65"/>
                </a:cubicBezTo>
                <a:cubicBezTo>
                  <a:pt x="40" y="58"/>
                  <a:pt x="40" y="58"/>
                  <a:pt x="40" y="58"/>
                </a:cubicBezTo>
                <a:cubicBezTo>
                  <a:pt x="43" y="58"/>
                  <a:pt x="43" y="58"/>
                  <a:pt x="43" y="58"/>
                </a:cubicBezTo>
                <a:lnTo>
                  <a:pt x="26" y="62"/>
                </a:lnTo>
                <a:close/>
                <a:moveTo>
                  <a:pt x="53" y="4"/>
                </a:move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9"/>
                  <a:pt x="49" y="9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1" y="12"/>
                  <a:pt x="51" y="12"/>
                  <a:pt x="51" y="12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9" y="7"/>
                  <a:pt x="59" y="7"/>
                  <a:pt x="59" y="7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4" y="4"/>
                  <a:pt x="53" y="4"/>
                </a:cubicBezTo>
                <a:close/>
                <a:moveTo>
                  <a:pt x="56" y="11"/>
                </a:moveTo>
                <a:cubicBezTo>
                  <a:pt x="56" y="11"/>
                  <a:pt x="56" y="11"/>
                  <a:pt x="56" y="12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8" y="14"/>
                  <a:pt x="58" y="14"/>
                </a:cubicBezTo>
                <a:cubicBezTo>
                  <a:pt x="57" y="15"/>
                  <a:pt x="57" y="15"/>
                  <a:pt x="57" y="15"/>
                </a:cubicBezTo>
                <a:cubicBezTo>
                  <a:pt x="66" y="12"/>
                  <a:pt x="66" y="12"/>
                  <a:pt x="66" y="12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4" y="9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2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2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lnTo>
                  <a:pt x="56" y="11"/>
                </a:lnTo>
                <a:close/>
                <a:moveTo>
                  <a:pt x="62" y="15"/>
                </a:moveTo>
                <a:cubicBezTo>
                  <a:pt x="62" y="16"/>
                  <a:pt x="62" y="16"/>
                  <a:pt x="62" y="16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8"/>
                  <a:pt x="63" y="19"/>
                  <a:pt x="64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4"/>
                  <a:pt x="70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8" y="14"/>
                  <a:pt x="68" y="14"/>
                  <a:pt x="68" y="14"/>
                </a:cubicBezTo>
                <a:lnTo>
                  <a:pt x="62" y="15"/>
                </a:lnTo>
                <a:close/>
                <a:moveTo>
                  <a:pt x="47" y="19"/>
                </a:moveTo>
                <a:cubicBezTo>
                  <a:pt x="61" y="19"/>
                  <a:pt x="61" y="19"/>
                  <a:pt x="61" y="19"/>
                </a:cubicBezTo>
                <a:cubicBezTo>
                  <a:pt x="61" y="19"/>
                  <a:pt x="61" y="18"/>
                  <a:pt x="61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0" y="16"/>
                  <a:pt x="60" y="16"/>
                </a:cubicBezTo>
                <a:lnTo>
                  <a:pt x="47" y="19"/>
                </a:lnTo>
                <a:close/>
                <a:moveTo>
                  <a:pt x="56" y="15"/>
                </a:moveTo>
                <a:cubicBezTo>
                  <a:pt x="56" y="15"/>
                  <a:pt x="55" y="14"/>
                  <a:pt x="55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4" y="12"/>
                  <a:pt x="54" y="12"/>
                  <a:pt x="54" y="12"/>
                </a:cubicBezTo>
                <a:cubicBezTo>
                  <a:pt x="42" y="18"/>
                  <a:pt x="42" y="18"/>
                  <a:pt x="42" y="18"/>
                </a:cubicBezTo>
                <a:lnTo>
                  <a:pt x="56" y="15"/>
                </a:lnTo>
                <a:close/>
                <a:moveTo>
                  <a:pt x="49" y="11"/>
                </a:move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50" y="12"/>
                  <a:pt x="50" y="12"/>
                  <a:pt x="50" y="12"/>
                </a:cubicBezTo>
                <a:cubicBezTo>
                  <a:pt x="49" y="12"/>
                  <a:pt x="49" y="11"/>
                  <a:pt x="49" y="11"/>
                </a:cubicBezTo>
                <a:close/>
                <a:moveTo>
                  <a:pt x="67" y="55"/>
                </a:moveTo>
                <a:cubicBezTo>
                  <a:pt x="67" y="55"/>
                  <a:pt x="67" y="55"/>
                  <a:pt x="67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4" y="56"/>
                  <a:pt x="75" y="55"/>
                  <a:pt x="75" y="53"/>
                </a:cubicBezTo>
                <a:cubicBezTo>
                  <a:pt x="75" y="49"/>
                  <a:pt x="75" y="49"/>
                  <a:pt x="75" y="49"/>
                </a:cubicBezTo>
                <a:cubicBezTo>
                  <a:pt x="75" y="48"/>
                  <a:pt x="74" y="48"/>
                  <a:pt x="74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69" y="48"/>
                  <a:pt x="67" y="51"/>
                  <a:pt x="67" y="54"/>
                </a:cubicBezTo>
                <a:lnTo>
                  <a:pt x="67" y="55"/>
                </a:lnTo>
                <a:close/>
                <a:moveTo>
                  <a:pt x="75" y="23"/>
                </a:moveTo>
                <a:cubicBezTo>
                  <a:pt x="75" y="22"/>
                  <a:pt x="74" y="21"/>
                  <a:pt x="73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2"/>
                  <a:pt x="67" y="22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6"/>
                  <a:pt x="69" y="28"/>
                  <a:pt x="72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5" y="28"/>
                  <a:pt x="75" y="28"/>
                </a:cubicBezTo>
                <a:lnTo>
                  <a:pt x="75" y="23"/>
                </a:lnTo>
                <a:close/>
                <a:moveTo>
                  <a:pt x="5" y="32"/>
                </a:moveTo>
                <a:cubicBezTo>
                  <a:pt x="5" y="35"/>
                  <a:pt x="5" y="35"/>
                  <a:pt x="5" y="35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1"/>
                  <a:pt x="4" y="31"/>
                  <a:pt x="5" y="32"/>
                </a:cubicBezTo>
                <a:close/>
                <a:moveTo>
                  <a:pt x="4" y="39"/>
                </a:moveTo>
                <a:cubicBezTo>
                  <a:pt x="4" y="39"/>
                  <a:pt x="4" y="40"/>
                  <a:pt x="4" y="41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lnTo>
                  <a:pt x="4" y="39"/>
                </a:lnTo>
                <a:close/>
                <a:moveTo>
                  <a:pt x="23" y="70"/>
                </a:moveTo>
                <a:cubicBezTo>
                  <a:pt x="23" y="69"/>
                  <a:pt x="23" y="69"/>
                  <a:pt x="23" y="69"/>
                </a:cubicBezTo>
                <a:cubicBezTo>
                  <a:pt x="26" y="72"/>
                  <a:pt x="26" y="72"/>
                  <a:pt x="26" y="72"/>
                </a:cubicBezTo>
                <a:cubicBezTo>
                  <a:pt x="27" y="73"/>
                  <a:pt x="28" y="73"/>
                  <a:pt x="29" y="72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8"/>
                  <a:pt x="33" y="68"/>
                  <a:pt x="33" y="68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7"/>
                  <a:pt x="31" y="66"/>
                  <a:pt x="30" y="66"/>
                </a:cubicBezTo>
                <a:cubicBezTo>
                  <a:pt x="32" y="65"/>
                  <a:pt x="32" y="65"/>
                  <a:pt x="32" y="65"/>
                </a:cubicBezTo>
                <a:cubicBezTo>
                  <a:pt x="33" y="65"/>
                  <a:pt x="33" y="65"/>
                  <a:pt x="33" y="66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67"/>
                  <a:pt x="35" y="67"/>
                  <a:pt x="35" y="67"/>
                </a:cubicBezTo>
                <a:cubicBezTo>
                  <a:pt x="45" y="58"/>
                  <a:pt x="45" y="58"/>
                  <a:pt x="45" y="5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3" y="70"/>
                  <a:pt x="23" y="70"/>
                  <a:pt x="23" y="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8" name="Google Shape;2318;p23"/>
          <p:cNvSpPr/>
          <p:nvPr/>
        </p:nvSpPr>
        <p:spPr>
          <a:xfrm>
            <a:off x="1175256" y="4395842"/>
            <a:ext cx="469279" cy="485746"/>
          </a:xfrm>
          <a:custGeom>
            <a:rect b="b" l="l" r="r" t="t"/>
            <a:pathLst>
              <a:path extrusionOk="0" h="72" w="72">
                <a:moveTo>
                  <a:pt x="19" y="38"/>
                </a:moveTo>
                <a:cubicBezTo>
                  <a:pt x="18" y="38"/>
                  <a:pt x="18" y="38"/>
                  <a:pt x="17" y="38"/>
                </a:cubicBezTo>
                <a:cubicBezTo>
                  <a:pt x="17" y="39"/>
                  <a:pt x="17" y="39"/>
                  <a:pt x="17" y="40"/>
                </a:cubicBezTo>
                <a:cubicBezTo>
                  <a:pt x="17" y="41"/>
                  <a:pt x="18" y="43"/>
                  <a:pt x="19" y="44"/>
                </a:cubicBezTo>
                <a:cubicBezTo>
                  <a:pt x="19" y="45"/>
                  <a:pt x="19" y="45"/>
                  <a:pt x="20" y="45"/>
                </a:cubicBezTo>
                <a:cubicBezTo>
                  <a:pt x="20" y="45"/>
                  <a:pt x="21" y="45"/>
                  <a:pt x="21" y="45"/>
                </a:cubicBezTo>
                <a:cubicBezTo>
                  <a:pt x="22" y="45"/>
                  <a:pt x="23" y="45"/>
                  <a:pt x="23" y="46"/>
                </a:cubicBezTo>
                <a:cubicBezTo>
                  <a:pt x="24" y="46"/>
                  <a:pt x="24" y="47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49"/>
                  <a:pt x="23" y="50"/>
                  <a:pt x="23" y="50"/>
                </a:cubicBezTo>
                <a:cubicBezTo>
                  <a:pt x="24" y="51"/>
                  <a:pt x="26" y="52"/>
                  <a:pt x="27" y="53"/>
                </a:cubicBezTo>
                <a:cubicBezTo>
                  <a:pt x="27" y="53"/>
                  <a:pt x="28" y="53"/>
                  <a:pt x="28" y="53"/>
                </a:cubicBezTo>
                <a:cubicBezTo>
                  <a:pt x="29" y="53"/>
                  <a:pt x="29" y="53"/>
                  <a:pt x="29" y="52"/>
                </a:cubicBezTo>
                <a:cubicBezTo>
                  <a:pt x="30" y="52"/>
                  <a:pt x="30" y="51"/>
                  <a:pt x="31" y="51"/>
                </a:cubicBezTo>
                <a:cubicBezTo>
                  <a:pt x="32" y="52"/>
                  <a:pt x="33" y="53"/>
                  <a:pt x="32" y="53"/>
                </a:cubicBezTo>
                <a:cubicBezTo>
                  <a:pt x="32" y="54"/>
                  <a:pt x="32" y="54"/>
                  <a:pt x="33" y="55"/>
                </a:cubicBezTo>
                <a:cubicBezTo>
                  <a:pt x="33" y="55"/>
                  <a:pt x="33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7" y="55"/>
                  <a:pt x="38" y="55"/>
                  <a:pt x="39" y="55"/>
                </a:cubicBezTo>
                <a:cubicBezTo>
                  <a:pt x="39" y="55"/>
                  <a:pt x="40" y="55"/>
                  <a:pt x="40" y="55"/>
                </a:cubicBezTo>
                <a:cubicBezTo>
                  <a:pt x="40" y="54"/>
                  <a:pt x="40" y="54"/>
                  <a:pt x="40" y="53"/>
                </a:cubicBezTo>
                <a:cubicBezTo>
                  <a:pt x="40" y="53"/>
                  <a:pt x="40" y="52"/>
                  <a:pt x="41" y="51"/>
                </a:cubicBezTo>
                <a:cubicBezTo>
                  <a:pt x="42" y="51"/>
                  <a:pt x="43" y="52"/>
                  <a:pt x="43" y="52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7" y="52"/>
                  <a:pt x="48" y="51"/>
                  <a:pt x="50" y="50"/>
                </a:cubicBezTo>
                <a:cubicBezTo>
                  <a:pt x="50" y="50"/>
                  <a:pt x="50" y="49"/>
                  <a:pt x="50" y="49"/>
                </a:cubicBezTo>
                <a:cubicBezTo>
                  <a:pt x="50" y="49"/>
                  <a:pt x="50" y="48"/>
                  <a:pt x="50" y="48"/>
                </a:cubicBezTo>
                <a:cubicBezTo>
                  <a:pt x="49" y="47"/>
                  <a:pt x="49" y="46"/>
                  <a:pt x="49" y="46"/>
                </a:cubicBezTo>
                <a:cubicBezTo>
                  <a:pt x="50" y="45"/>
                  <a:pt x="51" y="45"/>
                  <a:pt x="52" y="45"/>
                </a:cubicBezTo>
                <a:cubicBezTo>
                  <a:pt x="52" y="45"/>
                  <a:pt x="52" y="45"/>
                  <a:pt x="53" y="45"/>
                </a:cubicBezTo>
                <a:cubicBezTo>
                  <a:pt x="53" y="45"/>
                  <a:pt x="54" y="45"/>
                  <a:pt x="54" y="44"/>
                </a:cubicBezTo>
                <a:cubicBezTo>
                  <a:pt x="55" y="43"/>
                  <a:pt x="55" y="41"/>
                  <a:pt x="55" y="40"/>
                </a:cubicBezTo>
                <a:cubicBezTo>
                  <a:pt x="55" y="39"/>
                  <a:pt x="55" y="39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3" y="38"/>
                  <a:pt x="52" y="37"/>
                  <a:pt x="52" y="36"/>
                </a:cubicBezTo>
                <a:cubicBezTo>
                  <a:pt x="52" y="35"/>
                  <a:pt x="53" y="34"/>
                  <a:pt x="54" y="34"/>
                </a:cubicBezTo>
                <a:cubicBezTo>
                  <a:pt x="54" y="34"/>
                  <a:pt x="55" y="34"/>
                  <a:pt x="55" y="34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1"/>
                  <a:pt x="55" y="29"/>
                  <a:pt x="54" y="28"/>
                </a:cubicBezTo>
                <a:cubicBezTo>
                  <a:pt x="54" y="27"/>
                  <a:pt x="53" y="27"/>
                  <a:pt x="53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0" y="27"/>
                  <a:pt x="49" y="27"/>
                </a:cubicBezTo>
                <a:cubicBezTo>
                  <a:pt x="49" y="26"/>
                  <a:pt x="49" y="25"/>
                  <a:pt x="50" y="24"/>
                </a:cubicBezTo>
                <a:cubicBezTo>
                  <a:pt x="50" y="24"/>
                  <a:pt x="50" y="24"/>
                  <a:pt x="50" y="23"/>
                </a:cubicBezTo>
                <a:cubicBezTo>
                  <a:pt x="50" y="23"/>
                  <a:pt x="50" y="22"/>
                  <a:pt x="50" y="22"/>
                </a:cubicBezTo>
                <a:cubicBezTo>
                  <a:pt x="48" y="21"/>
                  <a:pt x="47" y="20"/>
                  <a:pt x="45" y="19"/>
                </a:cubicBezTo>
                <a:cubicBezTo>
                  <a:pt x="45" y="19"/>
                  <a:pt x="45" y="19"/>
                  <a:pt x="44" y="19"/>
                </a:cubicBezTo>
                <a:cubicBezTo>
                  <a:pt x="44" y="19"/>
                  <a:pt x="44" y="19"/>
                  <a:pt x="43" y="20"/>
                </a:cubicBezTo>
                <a:cubicBezTo>
                  <a:pt x="43" y="20"/>
                  <a:pt x="42" y="21"/>
                  <a:pt x="41" y="21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8"/>
                  <a:pt x="40" y="18"/>
                  <a:pt x="40" y="17"/>
                </a:cubicBezTo>
                <a:cubicBezTo>
                  <a:pt x="40" y="17"/>
                  <a:pt x="39" y="17"/>
                  <a:pt x="39" y="17"/>
                </a:cubicBezTo>
                <a:cubicBezTo>
                  <a:pt x="37" y="17"/>
                  <a:pt x="35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9"/>
                </a:cubicBezTo>
                <a:cubicBezTo>
                  <a:pt x="33" y="20"/>
                  <a:pt x="32" y="20"/>
                  <a:pt x="31" y="21"/>
                </a:cubicBezTo>
                <a:cubicBezTo>
                  <a:pt x="30" y="21"/>
                  <a:pt x="30" y="20"/>
                  <a:pt x="29" y="20"/>
                </a:cubicBezTo>
                <a:cubicBezTo>
                  <a:pt x="29" y="19"/>
                  <a:pt x="29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6" y="20"/>
                  <a:pt x="24" y="21"/>
                  <a:pt x="23" y="22"/>
                </a:cubicBezTo>
                <a:cubicBezTo>
                  <a:pt x="23" y="22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5"/>
                  <a:pt x="24" y="26"/>
                  <a:pt x="23" y="27"/>
                </a:cubicBezTo>
                <a:cubicBezTo>
                  <a:pt x="23" y="27"/>
                  <a:pt x="22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19" y="27"/>
                  <a:pt x="19" y="27"/>
                  <a:pt x="19" y="28"/>
                </a:cubicBezTo>
                <a:cubicBezTo>
                  <a:pt x="18" y="29"/>
                  <a:pt x="17" y="31"/>
                  <a:pt x="17" y="33"/>
                </a:cubicBezTo>
                <a:cubicBezTo>
                  <a:pt x="17" y="33"/>
                  <a:pt x="17" y="33"/>
                  <a:pt x="17" y="34"/>
                </a:cubicBezTo>
                <a:cubicBezTo>
                  <a:pt x="18" y="34"/>
                  <a:pt x="18" y="34"/>
                  <a:pt x="19" y="34"/>
                </a:cubicBezTo>
                <a:cubicBezTo>
                  <a:pt x="19" y="34"/>
                  <a:pt x="20" y="35"/>
                  <a:pt x="20" y="36"/>
                </a:cubicBezTo>
                <a:cubicBezTo>
                  <a:pt x="20" y="37"/>
                  <a:pt x="19" y="38"/>
                  <a:pt x="19" y="38"/>
                </a:cubicBezTo>
                <a:close/>
                <a:moveTo>
                  <a:pt x="20" y="32"/>
                </a:moveTo>
                <a:cubicBezTo>
                  <a:pt x="21" y="31"/>
                  <a:pt x="21" y="31"/>
                  <a:pt x="21" y="30"/>
                </a:cubicBezTo>
                <a:cubicBezTo>
                  <a:pt x="23" y="30"/>
                  <a:pt x="25" y="30"/>
                  <a:pt x="26" y="28"/>
                </a:cubicBezTo>
                <a:cubicBezTo>
                  <a:pt x="27" y="27"/>
                  <a:pt x="27" y="25"/>
                  <a:pt x="26" y="23"/>
                </a:cubicBezTo>
                <a:cubicBezTo>
                  <a:pt x="26" y="23"/>
                  <a:pt x="27" y="23"/>
                  <a:pt x="27" y="22"/>
                </a:cubicBezTo>
                <a:cubicBezTo>
                  <a:pt x="29" y="24"/>
                  <a:pt x="30" y="24"/>
                  <a:pt x="32" y="24"/>
                </a:cubicBezTo>
                <a:cubicBezTo>
                  <a:pt x="34" y="23"/>
                  <a:pt x="35" y="21"/>
                  <a:pt x="35" y="20"/>
                </a:cubicBezTo>
                <a:cubicBezTo>
                  <a:pt x="36" y="20"/>
                  <a:pt x="37" y="20"/>
                  <a:pt x="37" y="20"/>
                </a:cubicBezTo>
                <a:cubicBezTo>
                  <a:pt x="37" y="21"/>
                  <a:pt x="39" y="23"/>
                  <a:pt x="40" y="24"/>
                </a:cubicBezTo>
                <a:cubicBezTo>
                  <a:pt x="42" y="24"/>
                  <a:pt x="44" y="24"/>
                  <a:pt x="45" y="22"/>
                </a:cubicBezTo>
                <a:cubicBezTo>
                  <a:pt x="46" y="23"/>
                  <a:pt x="46" y="23"/>
                  <a:pt x="47" y="23"/>
                </a:cubicBezTo>
                <a:cubicBezTo>
                  <a:pt x="46" y="25"/>
                  <a:pt x="46" y="27"/>
                  <a:pt x="47" y="28"/>
                </a:cubicBezTo>
                <a:cubicBezTo>
                  <a:pt x="48" y="30"/>
                  <a:pt x="50" y="31"/>
                  <a:pt x="52" y="30"/>
                </a:cubicBezTo>
                <a:cubicBezTo>
                  <a:pt x="52" y="31"/>
                  <a:pt x="52" y="31"/>
                  <a:pt x="52" y="32"/>
                </a:cubicBezTo>
                <a:cubicBezTo>
                  <a:pt x="51" y="33"/>
                  <a:pt x="49" y="34"/>
                  <a:pt x="49" y="36"/>
                </a:cubicBezTo>
                <a:cubicBezTo>
                  <a:pt x="49" y="38"/>
                  <a:pt x="51" y="40"/>
                  <a:pt x="52" y="40"/>
                </a:cubicBezTo>
                <a:cubicBezTo>
                  <a:pt x="52" y="41"/>
                  <a:pt x="52" y="41"/>
                  <a:pt x="52" y="42"/>
                </a:cubicBezTo>
                <a:cubicBezTo>
                  <a:pt x="50" y="42"/>
                  <a:pt x="48" y="42"/>
                  <a:pt x="47" y="44"/>
                </a:cubicBezTo>
                <a:cubicBezTo>
                  <a:pt x="46" y="45"/>
                  <a:pt x="46" y="47"/>
                  <a:pt x="47" y="49"/>
                </a:cubicBezTo>
                <a:cubicBezTo>
                  <a:pt x="46" y="49"/>
                  <a:pt x="46" y="50"/>
                  <a:pt x="45" y="50"/>
                </a:cubicBezTo>
                <a:cubicBezTo>
                  <a:pt x="44" y="49"/>
                  <a:pt x="42" y="48"/>
                  <a:pt x="40" y="49"/>
                </a:cubicBezTo>
                <a:cubicBezTo>
                  <a:pt x="39" y="49"/>
                  <a:pt x="37" y="51"/>
                  <a:pt x="37" y="52"/>
                </a:cubicBezTo>
                <a:cubicBezTo>
                  <a:pt x="37" y="52"/>
                  <a:pt x="36" y="52"/>
                  <a:pt x="35" y="52"/>
                </a:cubicBezTo>
                <a:cubicBezTo>
                  <a:pt x="35" y="51"/>
                  <a:pt x="34" y="49"/>
                  <a:pt x="32" y="49"/>
                </a:cubicBezTo>
                <a:cubicBezTo>
                  <a:pt x="30" y="48"/>
                  <a:pt x="29" y="49"/>
                  <a:pt x="27" y="50"/>
                </a:cubicBezTo>
                <a:cubicBezTo>
                  <a:pt x="27" y="50"/>
                  <a:pt x="26" y="49"/>
                  <a:pt x="26" y="49"/>
                </a:cubicBezTo>
                <a:cubicBezTo>
                  <a:pt x="27" y="47"/>
                  <a:pt x="27" y="45"/>
                  <a:pt x="26" y="44"/>
                </a:cubicBezTo>
                <a:cubicBezTo>
                  <a:pt x="25" y="42"/>
                  <a:pt x="23" y="42"/>
                  <a:pt x="21" y="42"/>
                </a:cubicBezTo>
                <a:cubicBezTo>
                  <a:pt x="21" y="41"/>
                  <a:pt x="21" y="41"/>
                  <a:pt x="20" y="40"/>
                </a:cubicBezTo>
                <a:cubicBezTo>
                  <a:pt x="22" y="40"/>
                  <a:pt x="23" y="38"/>
                  <a:pt x="23" y="36"/>
                </a:cubicBezTo>
                <a:cubicBezTo>
                  <a:pt x="23" y="34"/>
                  <a:pt x="22" y="33"/>
                  <a:pt x="20" y="32"/>
                </a:cubicBezTo>
                <a:close/>
                <a:moveTo>
                  <a:pt x="36" y="46"/>
                </a:moveTo>
                <a:cubicBezTo>
                  <a:pt x="42" y="46"/>
                  <a:pt x="46" y="42"/>
                  <a:pt x="46" y="36"/>
                </a:cubicBezTo>
                <a:cubicBezTo>
                  <a:pt x="46" y="31"/>
                  <a:pt x="42" y="26"/>
                  <a:pt x="36" y="26"/>
                </a:cubicBezTo>
                <a:cubicBezTo>
                  <a:pt x="31" y="26"/>
                  <a:pt x="26" y="31"/>
                  <a:pt x="26" y="36"/>
                </a:cubicBezTo>
                <a:cubicBezTo>
                  <a:pt x="26" y="42"/>
                  <a:pt x="31" y="46"/>
                  <a:pt x="36" y="46"/>
                </a:cubicBezTo>
                <a:close/>
                <a:moveTo>
                  <a:pt x="36" y="28"/>
                </a:moveTo>
                <a:cubicBezTo>
                  <a:pt x="41" y="28"/>
                  <a:pt x="44" y="32"/>
                  <a:pt x="44" y="36"/>
                </a:cubicBezTo>
                <a:cubicBezTo>
                  <a:pt x="44" y="41"/>
                  <a:pt x="41" y="44"/>
                  <a:pt x="36" y="44"/>
                </a:cubicBezTo>
                <a:cubicBezTo>
                  <a:pt x="32" y="44"/>
                  <a:pt x="28" y="41"/>
                  <a:pt x="28" y="36"/>
                </a:cubicBezTo>
                <a:cubicBezTo>
                  <a:pt x="28" y="32"/>
                  <a:pt x="32" y="28"/>
                  <a:pt x="36" y="28"/>
                </a:cubicBezTo>
                <a:close/>
                <a:moveTo>
                  <a:pt x="32" y="36"/>
                </a:moveTo>
                <a:cubicBezTo>
                  <a:pt x="32" y="34"/>
                  <a:pt x="34" y="33"/>
                  <a:pt x="36" y="33"/>
                </a:cubicBezTo>
                <a:cubicBezTo>
                  <a:pt x="38" y="33"/>
                  <a:pt x="40" y="34"/>
                  <a:pt x="40" y="36"/>
                </a:cubicBezTo>
                <a:cubicBezTo>
                  <a:pt x="40" y="39"/>
                  <a:pt x="38" y="40"/>
                  <a:pt x="36" y="40"/>
                </a:cubicBezTo>
                <a:cubicBezTo>
                  <a:pt x="34" y="40"/>
                  <a:pt x="32" y="39"/>
                  <a:pt x="32" y="36"/>
                </a:cubicBezTo>
                <a:close/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27" y="72"/>
                  <a:pt x="17" y="68"/>
                  <a:pt x="11" y="61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8"/>
                  <a:pt x="11" y="69"/>
                  <a:pt x="10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69"/>
                  <a:pt x="8" y="68"/>
                  <a:pt x="8" y="67"/>
                </a:cubicBezTo>
                <a:cubicBezTo>
                  <a:pt x="8" y="58"/>
                  <a:pt x="8" y="58"/>
                  <a:pt x="8" y="58"/>
                </a:cubicBezTo>
                <a:cubicBezTo>
                  <a:pt x="7" y="57"/>
                  <a:pt x="8" y="57"/>
                  <a:pt x="9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9" y="56"/>
                  <a:pt x="20" y="56"/>
                  <a:pt x="20" y="57"/>
                </a:cubicBezTo>
                <a:cubicBezTo>
                  <a:pt x="20" y="58"/>
                  <a:pt x="19" y="59"/>
                  <a:pt x="19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9" y="65"/>
                  <a:pt x="28" y="69"/>
                  <a:pt x="36" y="69"/>
                </a:cubicBezTo>
                <a:cubicBezTo>
                  <a:pt x="54" y="69"/>
                  <a:pt x="69" y="54"/>
                  <a:pt x="69" y="36"/>
                </a:cubicBezTo>
                <a:cubicBezTo>
                  <a:pt x="69" y="18"/>
                  <a:pt x="54" y="3"/>
                  <a:pt x="36" y="3"/>
                </a:cubicBezTo>
                <a:cubicBezTo>
                  <a:pt x="18" y="3"/>
                  <a:pt x="3" y="18"/>
                  <a:pt x="3" y="36"/>
                </a:cubicBezTo>
                <a:cubicBezTo>
                  <a:pt x="3" y="37"/>
                  <a:pt x="3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9" name="Google Shape;2319;p23"/>
          <p:cNvSpPr/>
          <p:nvPr/>
        </p:nvSpPr>
        <p:spPr>
          <a:xfrm>
            <a:off x="6873552" y="4450548"/>
            <a:ext cx="416998" cy="463044"/>
          </a:xfrm>
          <a:custGeom>
            <a:rect b="b" l="l" r="r" t="t"/>
            <a:pathLst>
              <a:path extrusionOk="0" h="73" w="69">
                <a:moveTo>
                  <a:pt x="49" y="49"/>
                </a:moveTo>
                <a:cubicBezTo>
                  <a:pt x="49" y="48"/>
                  <a:pt x="49" y="48"/>
                  <a:pt x="49" y="48"/>
                </a:cubicBezTo>
                <a:cubicBezTo>
                  <a:pt x="49" y="47"/>
                  <a:pt x="49" y="45"/>
                  <a:pt x="48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5" y="43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55" y="39"/>
                  <a:pt x="54" y="31"/>
                  <a:pt x="53" y="30"/>
                </a:cubicBezTo>
                <a:cubicBezTo>
                  <a:pt x="52" y="28"/>
                  <a:pt x="50" y="28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6" y="24"/>
                  <a:pt x="47" y="23"/>
                  <a:pt x="47" y="22"/>
                </a:cubicBezTo>
                <a:cubicBezTo>
                  <a:pt x="48" y="22"/>
                  <a:pt x="48" y="21"/>
                  <a:pt x="48" y="20"/>
                </a:cubicBezTo>
                <a:cubicBezTo>
                  <a:pt x="48" y="19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4"/>
                  <a:pt x="45" y="11"/>
                  <a:pt x="42" y="11"/>
                </a:cubicBezTo>
                <a:cubicBezTo>
                  <a:pt x="39" y="11"/>
                  <a:pt x="38" y="12"/>
                  <a:pt x="36" y="14"/>
                </a:cubicBezTo>
                <a:cubicBezTo>
                  <a:pt x="35" y="13"/>
                  <a:pt x="34" y="13"/>
                  <a:pt x="32" y="14"/>
                </a:cubicBezTo>
                <a:cubicBezTo>
                  <a:pt x="31" y="12"/>
                  <a:pt x="29" y="11"/>
                  <a:pt x="27" y="11"/>
                </a:cubicBezTo>
                <a:cubicBezTo>
                  <a:pt x="23" y="11"/>
                  <a:pt x="21" y="14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0" y="19"/>
                  <a:pt x="20" y="20"/>
                </a:cubicBezTo>
                <a:cubicBezTo>
                  <a:pt x="21" y="21"/>
                  <a:pt x="21" y="22"/>
                  <a:pt x="22" y="22"/>
                </a:cubicBezTo>
                <a:cubicBezTo>
                  <a:pt x="22" y="23"/>
                  <a:pt x="22" y="24"/>
                  <a:pt x="23" y="25"/>
                </a:cubicBezTo>
                <a:cubicBezTo>
                  <a:pt x="23" y="26"/>
                  <a:pt x="23" y="26"/>
                  <a:pt x="23" y="27"/>
                </a:cubicBezTo>
                <a:cubicBezTo>
                  <a:pt x="22" y="27"/>
                  <a:pt x="21" y="27"/>
                  <a:pt x="21" y="27"/>
                </a:cubicBezTo>
                <a:cubicBezTo>
                  <a:pt x="19" y="28"/>
                  <a:pt x="17" y="28"/>
                  <a:pt x="16" y="30"/>
                </a:cubicBezTo>
                <a:cubicBezTo>
                  <a:pt x="14" y="31"/>
                  <a:pt x="14" y="39"/>
                  <a:pt x="13" y="42"/>
                </a:cubicBezTo>
                <a:cubicBezTo>
                  <a:pt x="13" y="42"/>
                  <a:pt x="14" y="43"/>
                  <a:pt x="14" y="43"/>
                </a:cubicBezTo>
                <a:cubicBezTo>
                  <a:pt x="14" y="43"/>
                  <a:pt x="14" y="43"/>
                  <a:pt x="15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5"/>
                  <a:pt x="19" y="47"/>
                  <a:pt x="18" y="48"/>
                </a:cubicBezTo>
                <a:cubicBezTo>
                  <a:pt x="18" y="48"/>
                  <a:pt x="19" y="48"/>
                  <a:pt x="19" y="49"/>
                </a:cubicBezTo>
                <a:cubicBezTo>
                  <a:pt x="19" y="49"/>
                  <a:pt x="19" y="49"/>
                  <a:pt x="20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8" y="49"/>
                  <a:pt x="49" y="49"/>
                </a:cubicBezTo>
                <a:close/>
                <a:moveTo>
                  <a:pt x="47" y="29"/>
                </a:moveTo>
                <a:cubicBezTo>
                  <a:pt x="48" y="30"/>
                  <a:pt x="51" y="30"/>
                  <a:pt x="51" y="31"/>
                </a:cubicBezTo>
                <a:cubicBezTo>
                  <a:pt x="52" y="32"/>
                  <a:pt x="52" y="36"/>
                  <a:pt x="53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36"/>
                  <a:pt x="47" y="35"/>
                  <a:pt x="46" y="35"/>
                </a:cubicBezTo>
                <a:cubicBezTo>
                  <a:pt x="45" y="33"/>
                  <a:pt x="43" y="33"/>
                  <a:pt x="41" y="32"/>
                </a:cubicBezTo>
                <a:cubicBezTo>
                  <a:pt x="40" y="32"/>
                  <a:pt x="39" y="31"/>
                  <a:pt x="38" y="31"/>
                </a:cubicBezTo>
                <a:cubicBezTo>
                  <a:pt x="38" y="31"/>
                  <a:pt x="38" y="30"/>
                  <a:pt x="38" y="29"/>
                </a:cubicBezTo>
                <a:cubicBezTo>
                  <a:pt x="39" y="28"/>
                  <a:pt x="39" y="27"/>
                  <a:pt x="39" y="26"/>
                </a:cubicBezTo>
                <a:cubicBezTo>
                  <a:pt x="41" y="27"/>
                  <a:pt x="42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5" y="29"/>
                  <a:pt x="46" y="29"/>
                  <a:pt x="47" y="29"/>
                </a:cubicBezTo>
                <a:close/>
                <a:moveTo>
                  <a:pt x="42" y="13"/>
                </a:moveTo>
                <a:cubicBezTo>
                  <a:pt x="44" y="13"/>
                  <a:pt x="46" y="15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6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3"/>
                  <a:pt x="41" y="22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19"/>
                  <a:pt x="40" y="17"/>
                  <a:pt x="38" y="15"/>
                </a:cubicBezTo>
                <a:cubicBezTo>
                  <a:pt x="39" y="14"/>
                  <a:pt x="40" y="13"/>
                  <a:pt x="42" y="13"/>
                </a:cubicBezTo>
                <a:close/>
                <a:moveTo>
                  <a:pt x="34" y="16"/>
                </a:moveTo>
                <a:cubicBezTo>
                  <a:pt x="36" y="16"/>
                  <a:pt x="38" y="18"/>
                  <a:pt x="38" y="21"/>
                </a:cubicBezTo>
                <a:cubicBezTo>
                  <a:pt x="38" y="21"/>
                  <a:pt x="38" y="22"/>
                  <a:pt x="38" y="22"/>
                </a:cubicBezTo>
                <a:cubicBezTo>
                  <a:pt x="38" y="22"/>
                  <a:pt x="38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38" y="24"/>
                  <a:pt x="38" y="24"/>
                </a:cubicBezTo>
                <a:cubicBezTo>
                  <a:pt x="38" y="24"/>
                  <a:pt x="38" y="25"/>
                  <a:pt x="38" y="25"/>
                </a:cubicBezTo>
                <a:cubicBezTo>
                  <a:pt x="37" y="27"/>
                  <a:pt x="35" y="29"/>
                  <a:pt x="34" y="29"/>
                </a:cubicBezTo>
                <a:cubicBezTo>
                  <a:pt x="32" y="29"/>
                  <a:pt x="30" y="27"/>
                  <a:pt x="30" y="25"/>
                </a:cubicBezTo>
                <a:cubicBezTo>
                  <a:pt x="30" y="25"/>
                  <a:pt x="29" y="24"/>
                  <a:pt x="29" y="24"/>
                </a:cubicBezTo>
                <a:cubicBezTo>
                  <a:pt x="29" y="24"/>
                  <a:pt x="29" y="24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18"/>
                  <a:pt x="31" y="16"/>
                  <a:pt x="34" y="16"/>
                </a:cubicBezTo>
                <a:close/>
                <a:moveTo>
                  <a:pt x="23" y="20"/>
                </a:moveTo>
                <a:cubicBezTo>
                  <a:pt x="23" y="20"/>
                  <a:pt x="23" y="19"/>
                  <a:pt x="23" y="19"/>
                </a:cubicBezTo>
                <a:cubicBezTo>
                  <a:pt x="23" y="19"/>
                  <a:pt x="23" y="19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5"/>
                  <a:pt x="25" y="13"/>
                  <a:pt x="27" y="13"/>
                </a:cubicBezTo>
                <a:cubicBezTo>
                  <a:pt x="28" y="13"/>
                  <a:pt x="29" y="14"/>
                  <a:pt x="30" y="15"/>
                </a:cubicBezTo>
                <a:cubicBezTo>
                  <a:pt x="28" y="16"/>
                  <a:pt x="27" y="18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6" y="23"/>
                  <a:pt x="26" y="24"/>
                </a:cubicBezTo>
                <a:cubicBezTo>
                  <a:pt x="26" y="24"/>
                  <a:pt x="27" y="24"/>
                  <a:pt x="27" y="25"/>
                </a:cubicBezTo>
                <a:cubicBezTo>
                  <a:pt x="25" y="25"/>
                  <a:pt x="24" y="23"/>
                  <a:pt x="24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lose/>
                <a:moveTo>
                  <a:pt x="19" y="41"/>
                </a:moveTo>
                <a:cubicBezTo>
                  <a:pt x="16" y="41"/>
                  <a:pt x="16" y="41"/>
                  <a:pt x="16" y="41"/>
                </a:cubicBezTo>
                <a:cubicBezTo>
                  <a:pt x="16" y="36"/>
                  <a:pt x="17" y="32"/>
                  <a:pt x="17" y="31"/>
                </a:cubicBezTo>
                <a:cubicBezTo>
                  <a:pt x="18" y="30"/>
                  <a:pt x="20" y="30"/>
                  <a:pt x="21" y="29"/>
                </a:cubicBezTo>
                <a:cubicBezTo>
                  <a:pt x="23" y="29"/>
                  <a:pt x="24" y="29"/>
                  <a:pt x="24" y="28"/>
                </a:cubicBezTo>
                <a:cubicBezTo>
                  <a:pt x="25" y="28"/>
                  <a:pt x="25" y="27"/>
                  <a:pt x="25" y="27"/>
                </a:cubicBezTo>
                <a:cubicBezTo>
                  <a:pt x="26" y="27"/>
                  <a:pt x="27" y="27"/>
                  <a:pt x="28" y="27"/>
                </a:cubicBezTo>
                <a:cubicBezTo>
                  <a:pt x="28" y="28"/>
                  <a:pt x="29" y="28"/>
                  <a:pt x="29" y="29"/>
                </a:cubicBezTo>
                <a:cubicBezTo>
                  <a:pt x="29" y="30"/>
                  <a:pt x="29" y="31"/>
                  <a:pt x="29" y="31"/>
                </a:cubicBezTo>
                <a:cubicBezTo>
                  <a:pt x="29" y="31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4" y="33"/>
                  <a:pt x="22" y="33"/>
                  <a:pt x="21" y="35"/>
                </a:cubicBezTo>
                <a:cubicBezTo>
                  <a:pt x="21" y="35"/>
                  <a:pt x="20" y="36"/>
                  <a:pt x="19" y="41"/>
                </a:cubicBezTo>
                <a:close/>
                <a:moveTo>
                  <a:pt x="21" y="47"/>
                </a:moveTo>
                <a:cubicBezTo>
                  <a:pt x="21" y="41"/>
                  <a:pt x="22" y="37"/>
                  <a:pt x="23" y="36"/>
                </a:cubicBezTo>
                <a:cubicBezTo>
                  <a:pt x="23" y="35"/>
                  <a:pt x="26" y="35"/>
                  <a:pt x="27" y="34"/>
                </a:cubicBezTo>
                <a:cubicBezTo>
                  <a:pt x="29" y="34"/>
                  <a:pt x="30" y="33"/>
                  <a:pt x="31" y="33"/>
                </a:cubicBezTo>
                <a:cubicBezTo>
                  <a:pt x="31" y="32"/>
                  <a:pt x="31" y="32"/>
                  <a:pt x="31" y="31"/>
                </a:cubicBezTo>
                <a:cubicBezTo>
                  <a:pt x="33" y="32"/>
                  <a:pt x="34" y="32"/>
                  <a:pt x="36" y="31"/>
                </a:cubicBezTo>
                <a:cubicBezTo>
                  <a:pt x="36" y="32"/>
                  <a:pt x="36" y="32"/>
                  <a:pt x="37" y="33"/>
                </a:cubicBezTo>
                <a:cubicBezTo>
                  <a:pt x="37" y="33"/>
                  <a:pt x="38" y="34"/>
                  <a:pt x="40" y="34"/>
                </a:cubicBezTo>
                <a:cubicBezTo>
                  <a:pt x="42" y="35"/>
                  <a:pt x="44" y="35"/>
                  <a:pt x="45" y="36"/>
                </a:cubicBezTo>
                <a:cubicBezTo>
                  <a:pt x="45" y="37"/>
                  <a:pt x="46" y="41"/>
                  <a:pt x="46" y="47"/>
                </a:cubicBezTo>
                <a:lnTo>
                  <a:pt x="21" y="47"/>
                </a:lnTo>
                <a:close/>
                <a:moveTo>
                  <a:pt x="6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6"/>
                  <a:pt x="3" y="59"/>
                  <a:pt x="7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1"/>
                  <a:pt x="6" y="72"/>
                  <a:pt x="7" y="73"/>
                </a:cubicBezTo>
                <a:cubicBezTo>
                  <a:pt x="7" y="73"/>
                  <a:pt x="8" y="73"/>
                  <a:pt x="8" y="73"/>
                </a:cubicBezTo>
                <a:cubicBezTo>
                  <a:pt x="9" y="73"/>
                  <a:pt x="9" y="73"/>
                  <a:pt x="10" y="73"/>
                </a:cubicBezTo>
                <a:cubicBezTo>
                  <a:pt x="25" y="59"/>
                  <a:pt x="25" y="59"/>
                  <a:pt x="25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5" y="59"/>
                  <a:pt x="69" y="56"/>
                  <a:pt x="69" y="52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3"/>
                  <a:pt x="65" y="0"/>
                  <a:pt x="62" y="0"/>
                </a:cubicBezTo>
                <a:close/>
                <a:moveTo>
                  <a:pt x="15" y="57"/>
                </a:moveTo>
                <a:cubicBezTo>
                  <a:pt x="15" y="57"/>
                  <a:pt x="15" y="56"/>
                  <a:pt x="15" y="56"/>
                </a:cubicBezTo>
                <a:cubicBezTo>
                  <a:pt x="15" y="56"/>
                  <a:pt x="14" y="56"/>
                  <a:pt x="14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5" y="56"/>
                  <a:pt x="3" y="54"/>
                  <a:pt x="3" y="52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5" y="4"/>
                  <a:pt x="7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4" y="4"/>
                  <a:pt x="65" y="5"/>
                  <a:pt x="65" y="7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4"/>
                  <a:pt x="64" y="56"/>
                  <a:pt x="62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11" y="67"/>
                  <a:pt x="11" y="67"/>
                  <a:pt x="11" y="67"/>
                </a:cubicBezTo>
                <a:lnTo>
                  <a:pt x="15" y="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4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8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26" name="Google Shape;2326;p24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27" name="Google Shape;2327;p24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8" name="Google Shape;2328;p24"/>
          <p:cNvSpPr/>
          <p:nvPr/>
        </p:nvSpPr>
        <p:spPr>
          <a:xfrm rot="-5400000">
            <a:off x="5999226" y="2952846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9" name="Google Shape;2329;p24"/>
          <p:cNvSpPr/>
          <p:nvPr/>
        </p:nvSpPr>
        <p:spPr>
          <a:xfrm rot="-5400000">
            <a:off x="8740497" y="2952846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0" name="Google Shape;2330;p24"/>
          <p:cNvSpPr/>
          <p:nvPr/>
        </p:nvSpPr>
        <p:spPr>
          <a:xfrm rot="-5400000">
            <a:off x="3263833" y="2952846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1" name="Google Shape;2331;p24"/>
          <p:cNvSpPr txBox="1"/>
          <p:nvPr/>
        </p:nvSpPr>
        <p:spPr>
          <a:xfrm>
            <a:off x="1436772" y="4600565"/>
            <a:ext cx="1366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2" name="Google Shape;2332;p24"/>
          <p:cNvSpPr/>
          <p:nvPr/>
        </p:nvSpPr>
        <p:spPr>
          <a:xfrm>
            <a:off x="903813" y="4952306"/>
            <a:ext cx="2163017" cy="585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b="0" i="0" sz="1067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3" name="Google Shape;2333;p24"/>
          <p:cNvSpPr txBox="1"/>
          <p:nvPr/>
        </p:nvSpPr>
        <p:spPr>
          <a:xfrm>
            <a:off x="4121653" y="4600565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4" name="Google Shape;2334;p24"/>
          <p:cNvSpPr/>
          <p:nvPr/>
        </p:nvSpPr>
        <p:spPr>
          <a:xfrm>
            <a:off x="3647842" y="4952306"/>
            <a:ext cx="2163017" cy="585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b="0" i="0" sz="1067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5" name="Google Shape;2335;p24"/>
          <p:cNvSpPr txBox="1"/>
          <p:nvPr/>
        </p:nvSpPr>
        <p:spPr>
          <a:xfrm>
            <a:off x="6858936" y="4600565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6" name="Google Shape;2336;p24"/>
          <p:cNvSpPr/>
          <p:nvPr/>
        </p:nvSpPr>
        <p:spPr>
          <a:xfrm>
            <a:off x="6385126" y="4952306"/>
            <a:ext cx="2163017" cy="585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b="0" i="0" sz="1067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7" name="Google Shape;2337;p24"/>
          <p:cNvSpPr txBox="1"/>
          <p:nvPr/>
        </p:nvSpPr>
        <p:spPr>
          <a:xfrm>
            <a:off x="9596219" y="4600565"/>
            <a:ext cx="1215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400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8" name="Google Shape;2338;p24"/>
          <p:cNvSpPr/>
          <p:nvPr/>
        </p:nvSpPr>
        <p:spPr>
          <a:xfrm>
            <a:off x="9122410" y="4952306"/>
            <a:ext cx="2163017" cy="585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b="0" i="0" sz="1067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39" name="Google Shape;2339;p24"/>
          <p:cNvCxnSpPr/>
          <p:nvPr/>
        </p:nvCxnSpPr>
        <p:spPr>
          <a:xfrm>
            <a:off x="1646063" y="495230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340" name="Google Shape;2340;p24"/>
          <p:cNvCxnSpPr/>
          <p:nvPr/>
        </p:nvCxnSpPr>
        <p:spPr>
          <a:xfrm>
            <a:off x="4390092" y="495230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341" name="Google Shape;2341;p24"/>
          <p:cNvCxnSpPr/>
          <p:nvPr/>
        </p:nvCxnSpPr>
        <p:spPr>
          <a:xfrm>
            <a:off x="7127376" y="495230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342" name="Google Shape;2342;p24"/>
          <p:cNvCxnSpPr/>
          <p:nvPr/>
        </p:nvCxnSpPr>
        <p:spPr>
          <a:xfrm>
            <a:off x="9864660" y="4952306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2343" name="Google Shape;234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1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  <p:pic>
        <p:nvPicPr>
          <p:cNvPr id="2344" name="Google Shape;2344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2750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  <p:pic>
        <p:nvPicPr>
          <p:cNvPr id="2345" name="Google Shape;2345;p24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0034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  <p:pic>
        <p:nvPicPr>
          <p:cNvPr id="2346" name="Google Shape;2346;p24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2846" y="1937787"/>
            <a:ext cx="2033203" cy="2223666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25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53" name="Google Shape;2353;p25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54" name="Google Shape;2354;p25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55" name="Google Shape;2355;p25"/>
          <p:cNvSpPr txBox="1"/>
          <p:nvPr/>
        </p:nvSpPr>
        <p:spPr>
          <a:xfrm>
            <a:off x="1051080" y="2210227"/>
            <a:ext cx="2737149" cy="297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20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56" name="Google Shape;2356;p25"/>
          <p:cNvCxnSpPr/>
          <p:nvPr/>
        </p:nvCxnSpPr>
        <p:spPr>
          <a:xfrm rot="10800000">
            <a:off x="4683053" y="2893467"/>
            <a:ext cx="2659279" cy="0"/>
          </a:xfrm>
          <a:prstGeom prst="straightConnector1">
            <a:avLst/>
          </a:prstGeom>
          <a:noFill/>
          <a:ln cap="flat" cmpd="sng" w="12700">
            <a:solidFill>
              <a:srgbClr val="DCDEE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357" name="Google Shape;2357;p25"/>
          <p:cNvCxnSpPr/>
          <p:nvPr/>
        </p:nvCxnSpPr>
        <p:spPr>
          <a:xfrm rot="10800000">
            <a:off x="4683053" y="2893467"/>
            <a:ext cx="1385511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400000"/>
            <a:headEnd len="med" w="med" type="diamond"/>
            <a:tailEnd len="sm" w="sm" type="none"/>
          </a:ln>
        </p:spPr>
      </p:cxnSp>
      <p:cxnSp>
        <p:nvCxnSpPr>
          <p:cNvPr id="2358" name="Google Shape;2358;p25"/>
          <p:cNvCxnSpPr/>
          <p:nvPr/>
        </p:nvCxnSpPr>
        <p:spPr>
          <a:xfrm rot="10800000">
            <a:off x="4683053" y="3666350"/>
            <a:ext cx="2659279" cy="0"/>
          </a:xfrm>
          <a:prstGeom prst="straightConnector1">
            <a:avLst/>
          </a:prstGeom>
          <a:noFill/>
          <a:ln cap="flat" cmpd="sng" w="12700">
            <a:solidFill>
              <a:srgbClr val="DCDEE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359" name="Google Shape;2359;p25"/>
          <p:cNvCxnSpPr/>
          <p:nvPr/>
        </p:nvCxnSpPr>
        <p:spPr>
          <a:xfrm rot="10800000">
            <a:off x="4683053" y="3666350"/>
            <a:ext cx="2183552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400000"/>
            <a:headEnd len="med" w="med" type="diamond"/>
            <a:tailEnd len="sm" w="sm" type="none"/>
          </a:ln>
        </p:spPr>
      </p:cxnSp>
      <p:cxnSp>
        <p:nvCxnSpPr>
          <p:cNvPr id="2360" name="Google Shape;2360;p25"/>
          <p:cNvCxnSpPr/>
          <p:nvPr/>
        </p:nvCxnSpPr>
        <p:spPr>
          <a:xfrm rot="10800000">
            <a:off x="4683053" y="4431691"/>
            <a:ext cx="2659279" cy="0"/>
          </a:xfrm>
          <a:prstGeom prst="straightConnector1">
            <a:avLst/>
          </a:prstGeom>
          <a:noFill/>
          <a:ln cap="flat" cmpd="sng" w="12700">
            <a:solidFill>
              <a:srgbClr val="DCDEE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361" name="Google Shape;2361;p25"/>
          <p:cNvCxnSpPr/>
          <p:nvPr/>
        </p:nvCxnSpPr>
        <p:spPr>
          <a:xfrm rot="10800000">
            <a:off x="4683053" y="4431691"/>
            <a:ext cx="978769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400000"/>
            <a:headEnd len="med" w="med" type="diamond"/>
            <a:tailEnd len="sm" w="sm" type="none"/>
          </a:ln>
        </p:spPr>
      </p:cxnSp>
      <p:cxnSp>
        <p:nvCxnSpPr>
          <p:cNvPr id="2362" name="Google Shape;2362;p25"/>
          <p:cNvCxnSpPr/>
          <p:nvPr/>
        </p:nvCxnSpPr>
        <p:spPr>
          <a:xfrm rot="10800000">
            <a:off x="4683053" y="5204574"/>
            <a:ext cx="2659279" cy="0"/>
          </a:xfrm>
          <a:prstGeom prst="straightConnector1">
            <a:avLst/>
          </a:prstGeom>
          <a:noFill/>
          <a:ln cap="flat" cmpd="sng" w="12700">
            <a:solidFill>
              <a:srgbClr val="DCDEE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363" name="Google Shape;2363;p25"/>
          <p:cNvCxnSpPr/>
          <p:nvPr/>
        </p:nvCxnSpPr>
        <p:spPr>
          <a:xfrm rot="10800000">
            <a:off x="4683053" y="5204574"/>
            <a:ext cx="1510864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400000"/>
            <a:headEnd len="med" w="med" type="diamond"/>
            <a:tailEnd len="sm" w="sm" type="none"/>
          </a:ln>
        </p:spPr>
      </p:cxnSp>
      <p:sp>
        <p:nvSpPr>
          <p:cNvPr id="2364" name="Google Shape;2364;p25"/>
          <p:cNvSpPr txBox="1"/>
          <p:nvPr/>
        </p:nvSpPr>
        <p:spPr>
          <a:xfrm>
            <a:off x="4683053" y="2656929"/>
            <a:ext cx="2183552" cy="197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0" i="0" sz="1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5" name="Google Shape;2365;p25"/>
          <p:cNvSpPr txBox="1"/>
          <p:nvPr/>
        </p:nvSpPr>
        <p:spPr>
          <a:xfrm>
            <a:off x="5884170" y="3028089"/>
            <a:ext cx="425366" cy="1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C0C0C"/>
                </a:solidFill>
                <a:latin typeface="Garamond"/>
                <a:ea typeface="Garamond"/>
                <a:cs typeface="Garamond"/>
                <a:sym typeface="Garamond"/>
              </a:rPr>
              <a:t>50%</a:t>
            </a:r>
            <a:endParaRPr/>
          </a:p>
        </p:txBody>
      </p:sp>
      <p:sp>
        <p:nvSpPr>
          <p:cNvPr id="2366" name="Google Shape;2366;p25"/>
          <p:cNvSpPr txBox="1"/>
          <p:nvPr/>
        </p:nvSpPr>
        <p:spPr>
          <a:xfrm>
            <a:off x="4683053" y="3429889"/>
            <a:ext cx="2183552" cy="197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0" i="0" sz="1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7" name="Google Shape;2367;p25"/>
          <p:cNvSpPr txBox="1"/>
          <p:nvPr/>
        </p:nvSpPr>
        <p:spPr>
          <a:xfrm>
            <a:off x="6657251" y="3809603"/>
            <a:ext cx="425366" cy="1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80%</a:t>
            </a:r>
            <a:endParaRPr/>
          </a:p>
        </p:txBody>
      </p:sp>
      <p:sp>
        <p:nvSpPr>
          <p:cNvPr id="2368" name="Google Shape;2368;p25"/>
          <p:cNvSpPr txBox="1"/>
          <p:nvPr/>
        </p:nvSpPr>
        <p:spPr>
          <a:xfrm>
            <a:off x="4683053" y="4202771"/>
            <a:ext cx="2183552" cy="197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0" i="0" sz="1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9" name="Google Shape;2369;p25"/>
          <p:cNvSpPr txBox="1"/>
          <p:nvPr/>
        </p:nvSpPr>
        <p:spPr>
          <a:xfrm>
            <a:off x="5445671" y="4574865"/>
            <a:ext cx="425366" cy="1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30%</a:t>
            </a:r>
            <a:endParaRPr/>
          </a:p>
        </p:txBody>
      </p:sp>
      <p:sp>
        <p:nvSpPr>
          <p:cNvPr id="2370" name="Google Shape;2370;p25"/>
          <p:cNvSpPr txBox="1"/>
          <p:nvPr/>
        </p:nvSpPr>
        <p:spPr>
          <a:xfrm>
            <a:off x="4683053" y="4967102"/>
            <a:ext cx="2183552" cy="197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0" i="0" sz="10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1" name="Google Shape;2371;p25"/>
          <p:cNvSpPr txBox="1"/>
          <p:nvPr/>
        </p:nvSpPr>
        <p:spPr>
          <a:xfrm>
            <a:off x="5986691" y="5339196"/>
            <a:ext cx="425366" cy="1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60%</a:t>
            </a:r>
            <a:endParaRPr/>
          </a:p>
        </p:txBody>
      </p:sp>
      <p:sp>
        <p:nvSpPr>
          <p:cNvPr id="2372" name="Google Shape;2372;p25"/>
          <p:cNvSpPr/>
          <p:nvPr/>
        </p:nvSpPr>
        <p:spPr>
          <a:xfrm>
            <a:off x="981223" y="2638969"/>
            <a:ext cx="2670433" cy="127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373" name="Google Shape;2373;p25"/>
          <p:cNvSpPr txBox="1"/>
          <p:nvPr/>
        </p:nvSpPr>
        <p:spPr>
          <a:xfrm>
            <a:off x="4641298" y="2210227"/>
            <a:ext cx="2285935" cy="297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20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74" name="Google Shape;2374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621" y="2164297"/>
            <a:ext cx="3255216" cy="3257668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26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81" name="Google Shape;2381;p26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82" name="Google Shape;2382;p26"/>
          <p:cNvSpPr/>
          <p:nvPr/>
        </p:nvSpPr>
        <p:spPr>
          <a:xfrm rot="10800000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383" name="Google Shape;2383;p26"/>
          <p:cNvCxnSpPr>
            <a:stCxn id="2384" idx="2"/>
          </p:cNvCxnSpPr>
          <p:nvPr/>
        </p:nvCxnSpPr>
        <p:spPr>
          <a:xfrm>
            <a:off x="6913183" y="5150998"/>
            <a:ext cx="3805500" cy="0"/>
          </a:xfrm>
          <a:prstGeom prst="straightConnector1">
            <a:avLst/>
          </a:prstGeom>
          <a:noFill/>
          <a:ln cap="rnd" cmpd="sng" w="25400">
            <a:solidFill>
              <a:srgbClr val="7F7F7F">
                <a:alpha val="20000"/>
              </a:srgbClr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384" name="Google Shape;2384;p26"/>
          <p:cNvSpPr/>
          <p:nvPr/>
        </p:nvSpPr>
        <p:spPr>
          <a:xfrm>
            <a:off x="6913183" y="5099046"/>
            <a:ext cx="103904" cy="10390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aramond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5" name="Google Shape;2385;p26"/>
          <p:cNvSpPr txBox="1"/>
          <p:nvPr/>
        </p:nvSpPr>
        <p:spPr>
          <a:xfrm>
            <a:off x="6663924" y="5279831"/>
            <a:ext cx="60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2014</a:t>
            </a:r>
            <a:endParaRPr b="0" i="0" sz="1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6" name="Google Shape;2386;p26"/>
          <p:cNvSpPr/>
          <p:nvPr/>
        </p:nvSpPr>
        <p:spPr>
          <a:xfrm>
            <a:off x="7852496" y="5099046"/>
            <a:ext cx="103904" cy="10390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aramond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7" name="Google Shape;2387;p26"/>
          <p:cNvSpPr txBox="1"/>
          <p:nvPr/>
        </p:nvSpPr>
        <p:spPr>
          <a:xfrm>
            <a:off x="7603237" y="5279831"/>
            <a:ext cx="60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2015</a:t>
            </a:r>
            <a:endParaRPr b="0" i="0" sz="1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8" name="Google Shape;2388;p26"/>
          <p:cNvSpPr/>
          <p:nvPr/>
        </p:nvSpPr>
        <p:spPr>
          <a:xfrm>
            <a:off x="8791810" y="5099046"/>
            <a:ext cx="103904" cy="10390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aramond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9" name="Google Shape;2389;p26"/>
          <p:cNvSpPr txBox="1"/>
          <p:nvPr/>
        </p:nvSpPr>
        <p:spPr>
          <a:xfrm>
            <a:off x="8542551" y="5279831"/>
            <a:ext cx="60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2016</a:t>
            </a:r>
            <a:endParaRPr b="0" i="0" sz="1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0" name="Google Shape;2390;p26"/>
          <p:cNvSpPr/>
          <p:nvPr/>
        </p:nvSpPr>
        <p:spPr>
          <a:xfrm>
            <a:off x="9731123" y="5099046"/>
            <a:ext cx="103904" cy="10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aramond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1" name="Google Shape;2391;p26"/>
          <p:cNvSpPr txBox="1"/>
          <p:nvPr/>
        </p:nvSpPr>
        <p:spPr>
          <a:xfrm>
            <a:off x="9481864" y="5279831"/>
            <a:ext cx="60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2019</a:t>
            </a:r>
            <a:endParaRPr b="0" i="0" sz="1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2" name="Google Shape;2392;p26"/>
          <p:cNvSpPr/>
          <p:nvPr/>
        </p:nvSpPr>
        <p:spPr>
          <a:xfrm>
            <a:off x="10670439" y="5099046"/>
            <a:ext cx="103904" cy="10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aramond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3" name="Google Shape;2393;p26"/>
          <p:cNvSpPr txBox="1"/>
          <p:nvPr/>
        </p:nvSpPr>
        <p:spPr>
          <a:xfrm>
            <a:off x="10421180" y="5279831"/>
            <a:ext cx="60242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C6BA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20XX</a:t>
            </a:r>
            <a:endParaRPr b="0" i="0" sz="12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4" name="Google Shape;2394;p26"/>
          <p:cNvSpPr/>
          <p:nvPr/>
        </p:nvSpPr>
        <p:spPr>
          <a:xfrm rot="10800000">
            <a:off x="6716425" y="1968394"/>
            <a:ext cx="497417" cy="300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5" name="Google Shape;2395;p26"/>
          <p:cNvSpPr/>
          <p:nvPr/>
        </p:nvSpPr>
        <p:spPr>
          <a:xfrm rot="10800000">
            <a:off x="7655739" y="1968394"/>
            <a:ext cx="497417" cy="300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6" name="Google Shape;2396;p26"/>
          <p:cNvSpPr/>
          <p:nvPr/>
        </p:nvSpPr>
        <p:spPr>
          <a:xfrm rot="10800000">
            <a:off x="8595052" y="1968394"/>
            <a:ext cx="497417" cy="300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7" name="Google Shape;2397;p26"/>
          <p:cNvSpPr/>
          <p:nvPr/>
        </p:nvSpPr>
        <p:spPr>
          <a:xfrm rot="10800000">
            <a:off x="9534365" y="1968394"/>
            <a:ext cx="497417" cy="300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8" name="Google Shape;2398;p26"/>
          <p:cNvSpPr/>
          <p:nvPr/>
        </p:nvSpPr>
        <p:spPr>
          <a:xfrm rot="10800000">
            <a:off x="10473680" y="1968394"/>
            <a:ext cx="497417" cy="30000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99" name="Google Shape;2399;p26"/>
          <p:cNvSpPr/>
          <p:nvPr/>
        </p:nvSpPr>
        <p:spPr>
          <a:xfrm rot="10800000">
            <a:off x="6716425" y="3910794"/>
            <a:ext cx="497417" cy="10576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0" name="Google Shape;2400;p26"/>
          <p:cNvSpPr txBox="1"/>
          <p:nvPr/>
        </p:nvSpPr>
        <p:spPr>
          <a:xfrm>
            <a:off x="6595176" y="4060841"/>
            <a:ext cx="7399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29%</a:t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1" name="Google Shape;2401;p26"/>
          <p:cNvSpPr/>
          <p:nvPr/>
        </p:nvSpPr>
        <p:spPr>
          <a:xfrm rot="10800000">
            <a:off x="7655739" y="4133648"/>
            <a:ext cx="497417" cy="834745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2" name="Google Shape;2402;p26"/>
          <p:cNvSpPr txBox="1"/>
          <p:nvPr/>
        </p:nvSpPr>
        <p:spPr>
          <a:xfrm>
            <a:off x="7534490" y="4273062"/>
            <a:ext cx="7399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23%</a:t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3" name="Google Shape;2403;p26"/>
          <p:cNvSpPr/>
          <p:nvPr/>
        </p:nvSpPr>
        <p:spPr>
          <a:xfrm rot="10800000">
            <a:off x="8595052" y="3477926"/>
            <a:ext cx="497417" cy="1490467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4" name="Google Shape;2404;p26"/>
          <p:cNvSpPr txBox="1"/>
          <p:nvPr/>
        </p:nvSpPr>
        <p:spPr>
          <a:xfrm>
            <a:off x="8473803" y="3638195"/>
            <a:ext cx="7399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42%</a:t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5" name="Google Shape;2405;p26"/>
          <p:cNvSpPr/>
          <p:nvPr/>
        </p:nvSpPr>
        <p:spPr>
          <a:xfrm rot="10800000">
            <a:off x="9534365" y="3108360"/>
            <a:ext cx="497417" cy="186003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6" name="Google Shape;2406;p26"/>
          <p:cNvSpPr txBox="1"/>
          <p:nvPr/>
        </p:nvSpPr>
        <p:spPr>
          <a:xfrm>
            <a:off x="9413116" y="3259254"/>
            <a:ext cx="7399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64%</a:t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7" name="Google Shape;2407;p26"/>
          <p:cNvSpPr/>
          <p:nvPr/>
        </p:nvSpPr>
        <p:spPr>
          <a:xfrm rot="10800000">
            <a:off x="10473680" y="2177564"/>
            <a:ext cx="497417" cy="279083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8" name="Google Shape;2408;p26"/>
          <p:cNvSpPr txBox="1"/>
          <p:nvPr/>
        </p:nvSpPr>
        <p:spPr>
          <a:xfrm>
            <a:off x="10352431" y="2340840"/>
            <a:ext cx="7399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aramon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93%</a:t>
            </a:r>
            <a:endParaRPr b="0" i="0" sz="1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409" name="Google Shape;2409;p26"/>
          <p:cNvGrpSpPr/>
          <p:nvPr/>
        </p:nvGrpSpPr>
        <p:grpSpPr>
          <a:xfrm>
            <a:off x="6595176" y="3126677"/>
            <a:ext cx="766720" cy="770467"/>
            <a:chOff x="2822876" y="2690563"/>
            <a:chExt cx="575040" cy="577850"/>
          </a:xfrm>
        </p:grpSpPr>
        <p:grpSp>
          <p:nvGrpSpPr>
            <p:cNvPr id="2410" name="Google Shape;2410;p26"/>
            <p:cNvGrpSpPr/>
            <p:nvPr/>
          </p:nvGrpSpPr>
          <p:grpSpPr>
            <a:xfrm>
              <a:off x="2822876" y="2690563"/>
              <a:ext cx="575040" cy="258700"/>
              <a:chOff x="2822876" y="2690563"/>
              <a:chExt cx="575040" cy="258700"/>
            </a:xfrm>
          </p:grpSpPr>
          <p:sp>
            <p:nvSpPr>
              <p:cNvPr id="2411" name="Google Shape;2411;p26"/>
              <p:cNvSpPr/>
              <p:nvPr/>
            </p:nvSpPr>
            <p:spPr>
              <a:xfrm>
                <a:off x="2822876" y="2690563"/>
                <a:ext cx="575040" cy="209550"/>
              </a:xfrm>
              <a:prstGeom prst="roundRect">
                <a:avLst>
                  <a:gd fmla="val 16667" name="adj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rotWithShape="0" algn="ctr" dir="5400000" dist="19050">
                  <a:srgbClr val="000000">
                    <a:alpha val="9803"/>
                  </a:srgbClr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Garamond"/>
                  <a:buNone/>
                </a:pPr>
                <a:r>
                  <a:rPr b="0" i="0" lang="en-US" sz="1100" u="none" cap="none" strike="noStrike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Low</a:t>
                </a:r>
                <a:endParaRPr b="0" i="0" sz="11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12" name="Google Shape;2412;p26"/>
              <p:cNvSpPr/>
              <p:nvPr/>
            </p:nvSpPr>
            <p:spPr>
              <a:xfrm rot="10800000">
                <a:off x="3038906" y="2900113"/>
                <a:ext cx="142980" cy="49150"/>
              </a:xfrm>
              <a:prstGeom prst="triangle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rotWithShape="0" algn="ctr" dir="5400000" dist="19050">
                  <a:srgbClr val="000000">
                    <a:alpha val="9803"/>
                  </a:srgbClr>
                </a:outerShdw>
              </a:effectLst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2413" name="Google Shape;2413;p26"/>
            <p:cNvCxnSpPr/>
            <p:nvPr/>
          </p:nvCxnSpPr>
          <p:spPr>
            <a:xfrm rot="10800000">
              <a:off x="3110396" y="2931863"/>
              <a:ext cx="0" cy="336550"/>
            </a:xfrm>
            <a:prstGeom prst="straightConnector1">
              <a:avLst/>
            </a:prstGeom>
            <a:noFill/>
            <a:ln cap="rnd" cmpd="sng" w="12700">
              <a:solidFill>
                <a:srgbClr val="29857C"/>
              </a:solidFill>
              <a:prstDash val="dot"/>
              <a:miter lim="800000"/>
              <a:headEnd len="sm" w="sm" type="triangle"/>
              <a:tailEnd len="sm" w="sm" type="none"/>
            </a:ln>
          </p:spPr>
        </p:cxnSp>
      </p:grpSp>
      <p:grpSp>
        <p:nvGrpSpPr>
          <p:cNvPr id="2414" name="Google Shape;2414;p26"/>
          <p:cNvGrpSpPr/>
          <p:nvPr/>
        </p:nvGrpSpPr>
        <p:grpSpPr>
          <a:xfrm>
            <a:off x="10343907" y="1339226"/>
            <a:ext cx="766720" cy="770467"/>
            <a:chOff x="2822876" y="2690563"/>
            <a:chExt cx="575040" cy="577850"/>
          </a:xfrm>
        </p:grpSpPr>
        <p:grpSp>
          <p:nvGrpSpPr>
            <p:cNvPr id="2415" name="Google Shape;2415;p26"/>
            <p:cNvGrpSpPr/>
            <p:nvPr/>
          </p:nvGrpSpPr>
          <p:grpSpPr>
            <a:xfrm>
              <a:off x="2822876" y="2690563"/>
              <a:ext cx="575040" cy="258700"/>
              <a:chOff x="2822876" y="2690563"/>
              <a:chExt cx="575040" cy="258700"/>
            </a:xfrm>
          </p:grpSpPr>
          <p:sp>
            <p:nvSpPr>
              <p:cNvPr id="2416" name="Google Shape;2416;p26"/>
              <p:cNvSpPr/>
              <p:nvPr/>
            </p:nvSpPr>
            <p:spPr>
              <a:xfrm>
                <a:off x="2822876" y="2690563"/>
                <a:ext cx="575040" cy="20955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rotWithShape="0" algn="ctr" dir="5400000" dist="19050">
                  <a:srgbClr val="000000">
                    <a:alpha val="9803"/>
                  </a:srgbClr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Garamond"/>
                  <a:buNone/>
                </a:pPr>
                <a:r>
                  <a:rPr b="0" i="0" lang="en-US" sz="1100" u="none" cap="none" strike="noStrike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High</a:t>
                </a:r>
                <a:endParaRPr b="0" i="0" sz="11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17" name="Google Shape;2417;p26"/>
              <p:cNvSpPr/>
              <p:nvPr/>
            </p:nvSpPr>
            <p:spPr>
              <a:xfrm rot="10800000">
                <a:off x="3038906" y="2900113"/>
                <a:ext cx="142980" cy="49150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rotWithShape="0" algn="ctr" dir="5400000" dist="19050">
                  <a:srgbClr val="000000">
                    <a:alpha val="9803"/>
                  </a:srgbClr>
                </a:outerShdw>
              </a:effectLst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Garamond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cxnSp>
          <p:nvCxnSpPr>
            <p:cNvPr id="2418" name="Google Shape;2418;p26"/>
            <p:cNvCxnSpPr/>
            <p:nvPr/>
          </p:nvCxnSpPr>
          <p:spPr>
            <a:xfrm rot="10800000">
              <a:off x="3110396" y="2931863"/>
              <a:ext cx="0" cy="336550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dot"/>
              <a:miter lim="800000"/>
              <a:headEnd len="sm" w="sm" type="triangle"/>
              <a:tailEnd len="sm" w="sm" type="none"/>
            </a:ln>
          </p:spPr>
        </p:cxnSp>
      </p:grpSp>
      <p:sp>
        <p:nvSpPr>
          <p:cNvPr id="2419" name="Google Shape;2419;p26"/>
          <p:cNvSpPr txBox="1"/>
          <p:nvPr/>
        </p:nvSpPr>
        <p:spPr>
          <a:xfrm>
            <a:off x="9492904" y="5775934"/>
            <a:ext cx="154561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</a:pPr>
            <a:r>
              <a:rPr b="0" i="1" lang="en-US" sz="1100" u="none" cap="none" strike="noStrike">
                <a:solidFill>
                  <a:srgbClr val="A5A5A5"/>
                </a:solidFill>
                <a:latin typeface="Garamond"/>
                <a:ea typeface="Garamond"/>
                <a:cs typeface="Garamond"/>
                <a:sym typeface="Garamond"/>
              </a:rPr>
              <a:t>Data by: Your Company</a:t>
            </a:r>
            <a:endParaRPr/>
          </a:p>
        </p:txBody>
      </p:sp>
      <p:sp>
        <p:nvSpPr>
          <p:cNvPr id="2420" name="Google Shape;2420;p26"/>
          <p:cNvSpPr/>
          <p:nvPr/>
        </p:nvSpPr>
        <p:spPr>
          <a:xfrm>
            <a:off x="893861" y="4190118"/>
            <a:ext cx="4975094" cy="1358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0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Garamond"/>
              <a:buNone/>
            </a:pPr>
            <a:r>
              <a:t/>
            </a:r>
            <a:endParaRPr b="0" i="0" sz="105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1" name="Google Shape;2421;p26"/>
          <p:cNvSpPr/>
          <p:nvPr/>
        </p:nvSpPr>
        <p:spPr>
          <a:xfrm>
            <a:off x="893862" y="3023155"/>
            <a:ext cx="4975094" cy="93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0" i="0" sz="1100" u="none" cap="none" strike="noStrike">
              <a:solidFill>
                <a:srgbClr val="A5A5A5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2422" name="Google Shape;2422;p26"/>
          <p:cNvSpPr/>
          <p:nvPr/>
        </p:nvSpPr>
        <p:spPr>
          <a:xfrm>
            <a:off x="893861" y="1716281"/>
            <a:ext cx="4975094" cy="722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27"/>
          <p:cNvSpPr/>
          <p:nvPr/>
        </p:nvSpPr>
        <p:spPr>
          <a:xfrm>
            <a:off x="1136575" y="5827670"/>
            <a:ext cx="858998" cy="706498"/>
          </a:xfrm>
          <a:custGeom>
            <a:rect b="b" l="l" r="r" t="t"/>
            <a:pathLst>
              <a:path extrusionOk="0" h="437" w="531">
                <a:moveTo>
                  <a:pt x="510" y="194"/>
                </a:moveTo>
                <a:cubicBezTo>
                  <a:pt x="493" y="165"/>
                  <a:pt x="465" y="148"/>
                  <a:pt x="438" y="148"/>
                </a:cubicBezTo>
                <a:cubicBezTo>
                  <a:pt x="435" y="148"/>
                  <a:pt x="432" y="148"/>
                  <a:pt x="429" y="148"/>
                </a:cubicBezTo>
                <a:cubicBezTo>
                  <a:pt x="425" y="135"/>
                  <a:pt x="409" y="98"/>
                  <a:pt x="361" y="98"/>
                </a:cubicBezTo>
                <a:cubicBezTo>
                  <a:pt x="355" y="98"/>
                  <a:pt x="347" y="98"/>
                  <a:pt x="340" y="100"/>
                </a:cubicBezTo>
                <a:cubicBezTo>
                  <a:pt x="336" y="78"/>
                  <a:pt x="315" y="3"/>
                  <a:pt x="221" y="0"/>
                </a:cubicBezTo>
                <a:cubicBezTo>
                  <a:pt x="219" y="0"/>
                  <a:pt x="217" y="0"/>
                  <a:pt x="214" y="0"/>
                </a:cubicBezTo>
                <a:cubicBezTo>
                  <a:pt x="137" y="0"/>
                  <a:pt x="107" y="45"/>
                  <a:pt x="99" y="60"/>
                </a:cubicBezTo>
                <a:cubicBezTo>
                  <a:pt x="90" y="57"/>
                  <a:pt x="69" y="50"/>
                  <a:pt x="45" y="50"/>
                </a:cubicBezTo>
                <a:cubicBezTo>
                  <a:pt x="29" y="50"/>
                  <a:pt x="13" y="53"/>
                  <a:pt x="0" y="60"/>
                </a:cubicBezTo>
                <a:cubicBezTo>
                  <a:pt x="0" y="391"/>
                  <a:pt x="0" y="391"/>
                  <a:pt x="0" y="391"/>
                </a:cubicBezTo>
                <a:cubicBezTo>
                  <a:pt x="15" y="411"/>
                  <a:pt x="44" y="437"/>
                  <a:pt x="93" y="437"/>
                </a:cubicBezTo>
                <a:cubicBezTo>
                  <a:pt x="101" y="437"/>
                  <a:pt x="108" y="436"/>
                  <a:pt x="116" y="435"/>
                </a:cubicBezTo>
                <a:cubicBezTo>
                  <a:pt x="186" y="425"/>
                  <a:pt x="207" y="396"/>
                  <a:pt x="213" y="380"/>
                </a:cubicBezTo>
                <a:cubicBezTo>
                  <a:pt x="224" y="393"/>
                  <a:pt x="250" y="417"/>
                  <a:pt x="290" y="417"/>
                </a:cubicBezTo>
                <a:cubicBezTo>
                  <a:pt x="295" y="417"/>
                  <a:pt x="301" y="416"/>
                  <a:pt x="307" y="415"/>
                </a:cubicBezTo>
                <a:cubicBezTo>
                  <a:pt x="360" y="406"/>
                  <a:pt x="372" y="367"/>
                  <a:pt x="374" y="351"/>
                </a:cubicBezTo>
                <a:cubicBezTo>
                  <a:pt x="382" y="353"/>
                  <a:pt x="396" y="356"/>
                  <a:pt x="412" y="356"/>
                </a:cubicBezTo>
                <a:cubicBezTo>
                  <a:pt x="444" y="356"/>
                  <a:pt x="487" y="346"/>
                  <a:pt x="512" y="301"/>
                </a:cubicBezTo>
                <a:cubicBezTo>
                  <a:pt x="531" y="268"/>
                  <a:pt x="530" y="228"/>
                  <a:pt x="510" y="194"/>
                </a:cubicBezTo>
                <a:close/>
              </a:path>
            </a:pathLst>
          </a:custGeom>
          <a:solidFill>
            <a:srgbClr val="1F665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429" name="Google Shape;2429;p27"/>
          <p:cNvGrpSpPr/>
          <p:nvPr/>
        </p:nvGrpSpPr>
        <p:grpSpPr>
          <a:xfrm>
            <a:off x="6350" y="4470398"/>
            <a:ext cx="12192000" cy="2395538"/>
            <a:chOff x="1588" y="2212975"/>
            <a:chExt cx="12192000" cy="2395538"/>
          </a:xfrm>
        </p:grpSpPr>
        <p:sp>
          <p:nvSpPr>
            <p:cNvPr id="2430" name="Google Shape;2430;p27"/>
            <p:cNvSpPr/>
            <p:nvPr/>
          </p:nvSpPr>
          <p:spPr>
            <a:xfrm>
              <a:off x="1588" y="2212975"/>
              <a:ext cx="12192000" cy="2395538"/>
            </a:xfrm>
            <a:custGeom>
              <a:rect b="b" l="l" r="r" t="t"/>
              <a:pathLst>
                <a:path extrusionOk="0" h="1254" w="6378">
                  <a:moveTo>
                    <a:pt x="6378" y="663"/>
                  </a:moveTo>
                  <a:cubicBezTo>
                    <a:pt x="6373" y="663"/>
                    <a:pt x="6373" y="663"/>
                    <a:pt x="6373" y="663"/>
                  </a:cubicBezTo>
                  <a:cubicBezTo>
                    <a:pt x="6346" y="643"/>
                    <a:pt x="6346" y="643"/>
                    <a:pt x="6346" y="643"/>
                  </a:cubicBezTo>
                  <a:cubicBezTo>
                    <a:pt x="6029" y="642"/>
                    <a:pt x="6029" y="642"/>
                    <a:pt x="6029" y="642"/>
                  </a:cubicBezTo>
                  <a:cubicBezTo>
                    <a:pt x="6012" y="655"/>
                    <a:pt x="6012" y="655"/>
                    <a:pt x="6012" y="655"/>
                  </a:cubicBezTo>
                  <a:cubicBezTo>
                    <a:pt x="6012" y="648"/>
                    <a:pt x="6007" y="647"/>
                    <a:pt x="6007" y="647"/>
                  </a:cubicBezTo>
                  <a:cubicBezTo>
                    <a:pt x="6008" y="645"/>
                    <a:pt x="5997" y="644"/>
                    <a:pt x="5997" y="644"/>
                  </a:cubicBezTo>
                  <a:cubicBezTo>
                    <a:pt x="5996" y="642"/>
                    <a:pt x="5989" y="633"/>
                    <a:pt x="5989" y="633"/>
                  </a:cubicBezTo>
                  <a:cubicBezTo>
                    <a:pt x="5987" y="630"/>
                    <a:pt x="5984" y="630"/>
                    <a:pt x="5984" y="630"/>
                  </a:cubicBezTo>
                  <a:cubicBezTo>
                    <a:pt x="5986" y="627"/>
                    <a:pt x="5986" y="627"/>
                    <a:pt x="5986" y="627"/>
                  </a:cubicBezTo>
                  <a:cubicBezTo>
                    <a:pt x="5987" y="625"/>
                    <a:pt x="5987" y="625"/>
                    <a:pt x="5987" y="625"/>
                  </a:cubicBezTo>
                  <a:cubicBezTo>
                    <a:pt x="5987" y="624"/>
                    <a:pt x="5987" y="624"/>
                    <a:pt x="5987" y="624"/>
                  </a:cubicBezTo>
                  <a:cubicBezTo>
                    <a:pt x="5988" y="623"/>
                    <a:pt x="5988" y="623"/>
                    <a:pt x="5988" y="623"/>
                  </a:cubicBezTo>
                  <a:cubicBezTo>
                    <a:pt x="5987" y="622"/>
                    <a:pt x="5987" y="622"/>
                    <a:pt x="5987" y="622"/>
                  </a:cubicBezTo>
                  <a:cubicBezTo>
                    <a:pt x="5986" y="620"/>
                    <a:pt x="5983" y="622"/>
                    <a:pt x="5983" y="622"/>
                  </a:cubicBezTo>
                  <a:cubicBezTo>
                    <a:pt x="5979" y="622"/>
                    <a:pt x="5979" y="622"/>
                    <a:pt x="5979" y="622"/>
                  </a:cubicBezTo>
                  <a:cubicBezTo>
                    <a:pt x="5976" y="623"/>
                    <a:pt x="5976" y="623"/>
                    <a:pt x="5976" y="623"/>
                  </a:cubicBezTo>
                  <a:cubicBezTo>
                    <a:pt x="5974" y="622"/>
                    <a:pt x="5974" y="622"/>
                    <a:pt x="5974" y="622"/>
                  </a:cubicBezTo>
                  <a:cubicBezTo>
                    <a:pt x="5971" y="621"/>
                    <a:pt x="5971" y="621"/>
                    <a:pt x="5971" y="621"/>
                  </a:cubicBezTo>
                  <a:cubicBezTo>
                    <a:pt x="5969" y="620"/>
                    <a:pt x="5969" y="620"/>
                    <a:pt x="5969" y="620"/>
                  </a:cubicBezTo>
                  <a:cubicBezTo>
                    <a:pt x="5967" y="619"/>
                    <a:pt x="5965" y="617"/>
                    <a:pt x="5965" y="617"/>
                  </a:cubicBezTo>
                  <a:cubicBezTo>
                    <a:pt x="5963" y="614"/>
                    <a:pt x="5957" y="613"/>
                    <a:pt x="5957" y="613"/>
                  </a:cubicBezTo>
                  <a:cubicBezTo>
                    <a:pt x="5955" y="612"/>
                    <a:pt x="5955" y="612"/>
                    <a:pt x="5955" y="612"/>
                  </a:cubicBezTo>
                  <a:cubicBezTo>
                    <a:pt x="5955" y="610"/>
                    <a:pt x="5955" y="610"/>
                    <a:pt x="5955" y="610"/>
                  </a:cubicBezTo>
                  <a:cubicBezTo>
                    <a:pt x="5955" y="609"/>
                    <a:pt x="5955" y="609"/>
                    <a:pt x="5955" y="609"/>
                  </a:cubicBezTo>
                  <a:cubicBezTo>
                    <a:pt x="5956" y="607"/>
                    <a:pt x="5956" y="607"/>
                    <a:pt x="5956" y="607"/>
                  </a:cubicBezTo>
                  <a:cubicBezTo>
                    <a:pt x="5956" y="606"/>
                    <a:pt x="5956" y="606"/>
                    <a:pt x="5956" y="606"/>
                  </a:cubicBezTo>
                  <a:cubicBezTo>
                    <a:pt x="5954" y="604"/>
                    <a:pt x="5954" y="604"/>
                    <a:pt x="5954" y="604"/>
                  </a:cubicBezTo>
                  <a:cubicBezTo>
                    <a:pt x="5952" y="603"/>
                    <a:pt x="5952" y="603"/>
                    <a:pt x="5952" y="603"/>
                  </a:cubicBezTo>
                  <a:cubicBezTo>
                    <a:pt x="5949" y="602"/>
                    <a:pt x="5949" y="602"/>
                    <a:pt x="5949" y="602"/>
                  </a:cubicBezTo>
                  <a:cubicBezTo>
                    <a:pt x="5947" y="603"/>
                    <a:pt x="5947" y="603"/>
                    <a:pt x="5947" y="603"/>
                  </a:cubicBezTo>
                  <a:cubicBezTo>
                    <a:pt x="5947" y="604"/>
                    <a:pt x="5947" y="604"/>
                    <a:pt x="5947" y="604"/>
                  </a:cubicBezTo>
                  <a:cubicBezTo>
                    <a:pt x="5946" y="606"/>
                    <a:pt x="5946" y="606"/>
                    <a:pt x="5946" y="606"/>
                  </a:cubicBezTo>
                  <a:cubicBezTo>
                    <a:pt x="5945" y="607"/>
                    <a:pt x="5945" y="607"/>
                    <a:pt x="5945" y="607"/>
                  </a:cubicBezTo>
                  <a:cubicBezTo>
                    <a:pt x="5945" y="608"/>
                    <a:pt x="5945" y="608"/>
                    <a:pt x="5945" y="608"/>
                  </a:cubicBezTo>
                  <a:cubicBezTo>
                    <a:pt x="5944" y="609"/>
                    <a:pt x="5944" y="609"/>
                    <a:pt x="5944" y="609"/>
                  </a:cubicBezTo>
                  <a:cubicBezTo>
                    <a:pt x="5944" y="610"/>
                    <a:pt x="5944" y="610"/>
                    <a:pt x="5944" y="610"/>
                  </a:cubicBezTo>
                  <a:cubicBezTo>
                    <a:pt x="5944" y="612"/>
                    <a:pt x="5944" y="612"/>
                    <a:pt x="5944" y="612"/>
                  </a:cubicBezTo>
                  <a:cubicBezTo>
                    <a:pt x="5944" y="613"/>
                    <a:pt x="5944" y="613"/>
                    <a:pt x="5944" y="613"/>
                  </a:cubicBezTo>
                  <a:cubicBezTo>
                    <a:pt x="5943" y="614"/>
                    <a:pt x="5943" y="614"/>
                    <a:pt x="5943" y="614"/>
                  </a:cubicBezTo>
                  <a:cubicBezTo>
                    <a:pt x="5941" y="614"/>
                    <a:pt x="5941" y="614"/>
                    <a:pt x="5941" y="614"/>
                  </a:cubicBezTo>
                  <a:cubicBezTo>
                    <a:pt x="5939" y="616"/>
                    <a:pt x="5939" y="616"/>
                    <a:pt x="5939" y="616"/>
                  </a:cubicBezTo>
                  <a:cubicBezTo>
                    <a:pt x="5937" y="617"/>
                    <a:pt x="5935" y="619"/>
                    <a:pt x="5935" y="622"/>
                  </a:cubicBezTo>
                  <a:cubicBezTo>
                    <a:pt x="5934" y="626"/>
                    <a:pt x="5934" y="629"/>
                    <a:pt x="5934" y="630"/>
                  </a:cubicBezTo>
                  <a:cubicBezTo>
                    <a:pt x="5934" y="542"/>
                    <a:pt x="5934" y="542"/>
                    <a:pt x="5934" y="542"/>
                  </a:cubicBezTo>
                  <a:cubicBezTo>
                    <a:pt x="5948" y="532"/>
                    <a:pt x="5948" y="532"/>
                    <a:pt x="5948" y="532"/>
                  </a:cubicBezTo>
                  <a:cubicBezTo>
                    <a:pt x="5948" y="524"/>
                    <a:pt x="5948" y="524"/>
                    <a:pt x="5948" y="524"/>
                  </a:cubicBezTo>
                  <a:cubicBezTo>
                    <a:pt x="5931" y="524"/>
                    <a:pt x="5931" y="524"/>
                    <a:pt x="5931" y="524"/>
                  </a:cubicBezTo>
                  <a:cubicBezTo>
                    <a:pt x="5931" y="501"/>
                    <a:pt x="5931" y="501"/>
                    <a:pt x="5931" y="501"/>
                  </a:cubicBezTo>
                  <a:cubicBezTo>
                    <a:pt x="5934" y="501"/>
                    <a:pt x="5934" y="501"/>
                    <a:pt x="5934" y="501"/>
                  </a:cubicBezTo>
                  <a:cubicBezTo>
                    <a:pt x="5934" y="498"/>
                    <a:pt x="5934" y="498"/>
                    <a:pt x="5934" y="498"/>
                  </a:cubicBezTo>
                  <a:cubicBezTo>
                    <a:pt x="5920" y="498"/>
                    <a:pt x="5920" y="498"/>
                    <a:pt x="5920" y="498"/>
                  </a:cubicBezTo>
                  <a:cubicBezTo>
                    <a:pt x="5929" y="494"/>
                    <a:pt x="5929" y="494"/>
                    <a:pt x="5929" y="494"/>
                  </a:cubicBezTo>
                  <a:cubicBezTo>
                    <a:pt x="5901" y="494"/>
                    <a:pt x="5901" y="494"/>
                    <a:pt x="5901" y="494"/>
                  </a:cubicBezTo>
                  <a:cubicBezTo>
                    <a:pt x="5901" y="491"/>
                    <a:pt x="5901" y="491"/>
                    <a:pt x="5901" y="491"/>
                  </a:cubicBezTo>
                  <a:cubicBezTo>
                    <a:pt x="5850" y="491"/>
                    <a:pt x="5850" y="491"/>
                    <a:pt x="5850" y="491"/>
                  </a:cubicBezTo>
                  <a:cubicBezTo>
                    <a:pt x="5850" y="494"/>
                    <a:pt x="5850" y="494"/>
                    <a:pt x="5850" y="494"/>
                  </a:cubicBezTo>
                  <a:cubicBezTo>
                    <a:pt x="5833" y="494"/>
                    <a:pt x="5833" y="494"/>
                    <a:pt x="5833" y="494"/>
                  </a:cubicBezTo>
                  <a:cubicBezTo>
                    <a:pt x="5834" y="493"/>
                    <a:pt x="5834" y="493"/>
                    <a:pt x="5834" y="493"/>
                  </a:cubicBezTo>
                  <a:cubicBezTo>
                    <a:pt x="5834" y="492"/>
                    <a:pt x="5834" y="492"/>
                    <a:pt x="5834" y="492"/>
                  </a:cubicBezTo>
                  <a:cubicBezTo>
                    <a:pt x="5835" y="491"/>
                    <a:pt x="5835" y="491"/>
                    <a:pt x="5835" y="491"/>
                  </a:cubicBezTo>
                  <a:cubicBezTo>
                    <a:pt x="5835" y="490"/>
                    <a:pt x="5835" y="490"/>
                    <a:pt x="5835" y="490"/>
                  </a:cubicBezTo>
                  <a:cubicBezTo>
                    <a:pt x="5832" y="489"/>
                    <a:pt x="5832" y="489"/>
                    <a:pt x="5832" y="489"/>
                  </a:cubicBezTo>
                  <a:cubicBezTo>
                    <a:pt x="5830" y="489"/>
                    <a:pt x="5829" y="489"/>
                    <a:pt x="5829" y="489"/>
                  </a:cubicBezTo>
                  <a:cubicBezTo>
                    <a:pt x="5829" y="487"/>
                    <a:pt x="5829" y="487"/>
                    <a:pt x="5829" y="487"/>
                  </a:cubicBezTo>
                  <a:cubicBezTo>
                    <a:pt x="5829" y="485"/>
                    <a:pt x="5829" y="485"/>
                    <a:pt x="5829" y="485"/>
                  </a:cubicBezTo>
                  <a:cubicBezTo>
                    <a:pt x="5831" y="485"/>
                    <a:pt x="5831" y="485"/>
                    <a:pt x="5831" y="485"/>
                  </a:cubicBezTo>
                  <a:cubicBezTo>
                    <a:pt x="5831" y="480"/>
                    <a:pt x="5831" y="480"/>
                    <a:pt x="5831" y="480"/>
                  </a:cubicBezTo>
                  <a:cubicBezTo>
                    <a:pt x="5829" y="480"/>
                    <a:pt x="5829" y="480"/>
                    <a:pt x="5829" y="480"/>
                  </a:cubicBezTo>
                  <a:cubicBezTo>
                    <a:pt x="5829" y="474"/>
                    <a:pt x="5829" y="474"/>
                    <a:pt x="5829" y="474"/>
                  </a:cubicBezTo>
                  <a:cubicBezTo>
                    <a:pt x="5830" y="471"/>
                    <a:pt x="5828" y="470"/>
                    <a:pt x="5828" y="470"/>
                  </a:cubicBezTo>
                  <a:cubicBezTo>
                    <a:pt x="5824" y="470"/>
                    <a:pt x="5824" y="470"/>
                    <a:pt x="5824" y="470"/>
                  </a:cubicBezTo>
                  <a:cubicBezTo>
                    <a:pt x="5824" y="469"/>
                    <a:pt x="5824" y="469"/>
                    <a:pt x="5824" y="469"/>
                  </a:cubicBezTo>
                  <a:cubicBezTo>
                    <a:pt x="5825" y="467"/>
                    <a:pt x="5825" y="467"/>
                    <a:pt x="5825" y="467"/>
                  </a:cubicBezTo>
                  <a:cubicBezTo>
                    <a:pt x="5828" y="464"/>
                    <a:pt x="5824" y="458"/>
                    <a:pt x="5824" y="458"/>
                  </a:cubicBezTo>
                  <a:cubicBezTo>
                    <a:pt x="5824" y="454"/>
                    <a:pt x="5824" y="454"/>
                    <a:pt x="5824" y="454"/>
                  </a:cubicBezTo>
                  <a:cubicBezTo>
                    <a:pt x="5826" y="454"/>
                    <a:pt x="5826" y="454"/>
                    <a:pt x="5826" y="454"/>
                  </a:cubicBezTo>
                  <a:cubicBezTo>
                    <a:pt x="5826" y="452"/>
                    <a:pt x="5826" y="452"/>
                    <a:pt x="5826" y="452"/>
                  </a:cubicBezTo>
                  <a:cubicBezTo>
                    <a:pt x="5825" y="451"/>
                    <a:pt x="5825" y="451"/>
                    <a:pt x="5825" y="451"/>
                  </a:cubicBezTo>
                  <a:cubicBezTo>
                    <a:pt x="5825" y="450"/>
                    <a:pt x="5825" y="450"/>
                    <a:pt x="5825" y="450"/>
                  </a:cubicBezTo>
                  <a:cubicBezTo>
                    <a:pt x="5825" y="448"/>
                    <a:pt x="5821" y="450"/>
                    <a:pt x="5821" y="450"/>
                  </a:cubicBezTo>
                  <a:cubicBezTo>
                    <a:pt x="5820" y="448"/>
                    <a:pt x="5816" y="450"/>
                    <a:pt x="5816" y="448"/>
                  </a:cubicBezTo>
                  <a:cubicBezTo>
                    <a:pt x="5816" y="445"/>
                    <a:pt x="5813" y="437"/>
                    <a:pt x="5813" y="437"/>
                  </a:cubicBezTo>
                  <a:cubicBezTo>
                    <a:pt x="5813" y="435"/>
                    <a:pt x="5813" y="435"/>
                    <a:pt x="5813" y="435"/>
                  </a:cubicBezTo>
                  <a:cubicBezTo>
                    <a:pt x="5813" y="433"/>
                    <a:pt x="5813" y="433"/>
                    <a:pt x="5813" y="433"/>
                  </a:cubicBezTo>
                  <a:cubicBezTo>
                    <a:pt x="5812" y="430"/>
                    <a:pt x="5812" y="430"/>
                    <a:pt x="5812" y="430"/>
                  </a:cubicBezTo>
                  <a:cubicBezTo>
                    <a:pt x="5810" y="430"/>
                    <a:pt x="5810" y="430"/>
                    <a:pt x="5810" y="430"/>
                  </a:cubicBezTo>
                  <a:cubicBezTo>
                    <a:pt x="5808" y="429"/>
                    <a:pt x="5808" y="429"/>
                    <a:pt x="5808" y="429"/>
                  </a:cubicBezTo>
                  <a:cubicBezTo>
                    <a:pt x="5806" y="424"/>
                    <a:pt x="5800" y="425"/>
                    <a:pt x="5800" y="425"/>
                  </a:cubicBezTo>
                  <a:cubicBezTo>
                    <a:pt x="5790" y="427"/>
                    <a:pt x="5795" y="435"/>
                    <a:pt x="5795" y="435"/>
                  </a:cubicBezTo>
                  <a:cubicBezTo>
                    <a:pt x="5796" y="436"/>
                    <a:pt x="5796" y="436"/>
                    <a:pt x="5796" y="436"/>
                  </a:cubicBezTo>
                  <a:cubicBezTo>
                    <a:pt x="5794" y="437"/>
                    <a:pt x="5794" y="437"/>
                    <a:pt x="5794" y="437"/>
                  </a:cubicBezTo>
                  <a:cubicBezTo>
                    <a:pt x="5791" y="437"/>
                    <a:pt x="5784" y="440"/>
                    <a:pt x="5784" y="440"/>
                  </a:cubicBezTo>
                  <a:cubicBezTo>
                    <a:pt x="5784" y="430"/>
                    <a:pt x="5781" y="429"/>
                    <a:pt x="5781" y="429"/>
                  </a:cubicBezTo>
                  <a:cubicBezTo>
                    <a:pt x="5779" y="426"/>
                    <a:pt x="5774" y="426"/>
                    <a:pt x="5774" y="426"/>
                  </a:cubicBezTo>
                  <a:cubicBezTo>
                    <a:pt x="5774" y="415"/>
                    <a:pt x="5774" y="415"/>
                    <a:pt x="5774" y="415"/>
                  </a:cubicBezTo>
                  <a:cubicBezTo>
                    <a:pt x="5777" y="413"/>
                    <a:pt x="5776" y="410"/>
                    <a:pt x="5776" y="410"/>
                  </a:cubicBezTo>
                  <a:cubicBezTo>
                    <a:pt x="5783" y="412"/>
                    <a:pt x="5783" y="412"/>
                    <a:pt x="5783" y="412"/>
                  </a:cubicBezTo>
                  <a:cubicBezTo>
                    <a:pt x="5787" y="413"/>
                    <a:pt x="5787" y="413"/>
                    <a:pt x="5787" y="413"/>
                  </a:cubicBezTo>
                  <a:cubicBezTo>
                    <a:pt x="5790" y="413"/>
                    <a:pt x="5790" y="413"/>
                    <a:pt x="5790" y="413"/>
                  </a:cubicBezTo>
                  <a:cubicBezTo>
                    <a:pt x="5791" y="414"/>
                    <a:pt x="5791" y="414"/>
                    <a:pt x="5791" y="414"/>
                  </a:cubicBezTo>
                  <a:cubicBezTo>
                    <a:pt x="5793" y="416"/>
                    <a:pt x="5798" y="416"/>
                    <a:pt x="5798" y="416"/>
                  </a:cubicBezTo>
                  <a:cubicBezTo>
                    <a:pt x="5803" y="416"/>
                    <a:pt x="5807" y="413"/>
                    <a:pt x="5807" y="413"/>
                  </a:cubicBezTo>
                  <a:cubicBezTo>
                    <a:pt x="5807" y="411"/>
                    <a:pt x="5800" y="410"/>
                    <a:pt x="5800" y="410"/>
                  </a:cubicBezTo>
                  <a:cubicBezTo>
                    <a:pt x="5798" y="410"/>
                    <a:pt x="5792" y="410"/>
                    <a:pt x="5792" y="410"/>
                  </a:cubicBezTo>
                  <a:cubicBezTo>
                    <a:pt x="5786" y="410"/>
                    <a:pt x="5786" y="409"/>
                    <a:pt x="5786" y="409"/>
                  </a:cubicBezTo>
                  <a:cubicBezTo>
                    <a:pt x="5785" y="407"/>
                    <a:pt x="5776" y="402"/>
                    <a:pt x="5776" y="402"/>
                  </a:cubicBezTo>
                  <a:cubicBezTo>
                    <a:pt x="5774" y="402"/>
                    <a:pt x="5771" y="396"/>
                    <a:pt x="5771" y="396"/>
                  </a:cubicBezTo>
                  <a:cubicBezTo>
                    <a:pt x="5768" y="389"/>
                    <a:pt x="5759" y="387"/>
                    <a:pt x="5759" y="387"/>
                  </a:cubicBezTo>
                  <a:cubicBezTo>
                    <a:pt x="5757" y="387"/>
                    <a:pt x="5759" y="384"/>
                    <a:pt x="5759" y="384"/>
                  </a:cubicBezTo>
                  <a:cubicBezTo>
                    <a:pt x="5760" y="382"/>
                    <a:pt x="5760" y="382"/>
                    <a:pt x="5760" y="382"/>
                  </a:cubicBezTo>
                  <a:cubicBezTo>
                    <a:pt x="5761" y="381"/>
                    <a:pt x="5761" y="381"/>
                    <a:pt x="5761" y="381"/>
                  </a:cubicBezTo>
                  <a:cubicBezTo>
                    <a:pt x="5764" y="378"/>
                    <a:pt x="5761" y="375"/>
                    <a:pt x="5761" y="375"/>
                  </a:cubicBezTo>
                  <a:cubicBezTo>
                    <a:pt x="5759" y="374"/>
                    <a:pt x="5756" y="374"/>
                    <a:pt x="5754" y="374"/>
                  </a:cubicBezTo>
                  <a:cubicBezTo>
                    <a:pt x="5751" y="374"/>
                    <a:pt x="5749" y="376"/>
                    <a:pt x="5749" y="376"/>
                  </a:cubicBezTo>
                  <a:cubicBezTo>
                    <a:pt x="5746" y="378"/>
                    <a:pt x="5749" y="380"/>
                    <a:pt x="5749" y="380"/>
                  </a:cubicBezTo>
                  <a:cubicBezTo>
                    <a:pt x="5750" y="381"/>
                    <a:pt x="5750" y="381"/>
                    <a:pt x="5750" y="381"/>
                  </a:cubicBezTo>
                  <a:cubicBezTo>
                    <a:pt x="5752" y="384"/>
                    <a:pt x="5752" y="384"/>
                    <a:pt x="5752" y="384"/>
                  </a:cubicBezTo>
                  <a:cubicBezTo>
                    <a:pt x="5752" y="385"/>
                    <a:pt x="5752" y="386"/>
                    <a:pt x="5752" y="386"/>
                  </a:cubicBezTo>
                  <a:cubicBezTo>
                    <a:pt x="5749" y="387"/>
                    <a:pt x="5749" y="387"/>
                    <a:pt x="5749" y="387"/>
                  </a:cubicBezTo>
                  <a:cubicBezTo>
                    <a:pt x="5747" y="388"/>
                    <a:pt x="5747" y="388"/>
                    <a:pt x="5747" y="388"/>
                  </a:cubicBezTo>
                  <a:cubicBezTo>
                    <a:pt x="5745" y="388"/>
                    <a:pt x="5745" y="388"/>
                    <a:pt x="5745" y="388"/>
                  </a:cubicBezTo>
                  <a:cubicBezTo>
                    <a:pt x="5741" y="389"/>
                    <a:pt x="5736" y="398"/>
                    <a:pt x="5736" y="398"/>
                  </a:cubicBezTo>
                  <a:cubicBezTo>
                    <a:pt x="5735" y="400"/>
                    <a:pt x="5733" y="402"/>
                    <a:pt x="5733" y="402"/>
                  </a:cubicBezTo>
                  <a:cubicBezTo>
                    <a:pt x="5730" y="403"/>
                    <a:pt x="5725" y="407"/>
                    <a:pt x="5725" y="407"/>
                  </a:cubicBezTo>
                  <a:cubicBezTo>
                    <a:pt x="5722" y="409"/>
                    <a:pt x="5719" y="408"/>
                    <a:pt x="5719" y="408"/>
                  </a:cubicBezTo>
                  <a:cubicBezTo>
                    <a:pt x="5717" y="408"/>
                    <a:pt x="5714" y="408"/>
                    <a:pt x="5714" y="408"/>
                  </a:cubicBezTo>
                  <a:cubicBezTo>
                    <a:pt x="5707" y="407"/>
                    <a:pt x="5704" y="410"/>
                    <a:pt x="5704" y="410"/>
                  </a:cubicBezTo>
                  <a:cubicBezTo>
                    <a:pt x="5699" y="413"/>
                    <a:pt x="5709" y="415"/>
                    <a:pt x="5709" y="415"/>
                  </a:cubicBezTo>
                  <a:cubicBezTo>
                    <a:pt x="5716" y="416"/>
                    <a:pt x="5718" y="413"/>
                    <a:pt x="5718" y="413"/>
                  </a:cubicBezTo>
                  <a:cubicBezTo>
                    <a:pt x="5720" y="413"/>
                    <a:pt x="5720" y="413"/>
                    <a:pt x="5720" y="413"/>
                  </a:cubicBezTo>
                  <a:cubicBezTo>
                    <a:pt x="5729" y="412"/>
                    <a:pt x="5735" y="407"/>
                    <a:pt x="5735" y="407"/>
                  </a:cubicBezTo>
                  <a:cubicBezTo>
                    <a:pt x="5735" y="408"/>
                    <a:pt x="5735" y="408"/>
                    <a:pt x="5735" y="408"/>
                  </a:cubicBezTo>
                  <a:cubicBezTo>
                    <a:pt x="5736" y="410"/>
                    <a:pt x="5736" y="410"/>
                    <a:pt x="5736" y="410"/>
                  </a:cubicBezTo>
                  <a:cubicBezTo>
                    <a:pt x="5736" y="413"/>
                    <a:pt x="5741" y="409"/>
                    <a:pt x="5741" y="409"/>
                  </a:cubicBezTo>
                  <a:cubicBezTo>
                    <a:pt x="5743" y="408"/>
                    <a:pt x="5743" y="409"/>
                    <a:pt x="5743" y="409"/>
                  </a:cubicBezTo>
                  <a:cubicBezTo>
                    <a:pt x="5743" y="419"/>
                    <a:pt x="5743" y="419"/>
                    <a:pt x="5743" y="419"/>
                  </a:cubicBezTo>
                  <a:cubicBezTo>
                    <a:pt x="5740" y="418"/>
                    <a:pt x="5740" y="418"/>
                    <a:pt x="5740" y="418"/>
                  </a:cubicBezTo>
                  <a:cubicBezTo>
                    <a:pt x="5738" y="418"/>
                    <a:pt x="5738" y="418"/>
                    <a:pt x="5738" y="418"/>
                  </a:cubicBezTo>
                  <a:cubicBezTo>
                    <a:pt x="5736" y="419"/>
                    <a:pt x="5736" y="419"/>
                    <a:pt x="5736" y="419"/>
                  </a:cubicBezTo>
                  <a:cubicBezTo>
                    <a:pt x="5735" y="419"/>
                    <a:pt x="5735" y="419"/>
                    <a:pt x="5735" y="419"/>
                  </a:cubicBezTo>
                  <a:cubicBezTo>
                    <a:pt x="5735" y="420"/>
                    <a:pt x="5735" y="420"/>
                    <a:pt x="5735" y="420"/>
                  </a:cubicBezTo>
                  <a:cubicBezTo>
                    <a:pt x="5735" y="421"/>
                    <a:pt x="5735" y="421"/>
                    <a:pt x="5735" y="421"/>
                  </a:cubicBezTo>
                  <a:cubicBezTo>
                    <a:pt x="5735" y="422"/>
                    <a:pt x="5735" y="422"/>
                    <a:pt x="5735" y="422"/>
                  </a:cubicBezTo>
                  <a:cubicBezTo>
                    <a:pt x="5734" y="423"/>
                    <a:pt x="5734" y="423"/>
                    <a:pt x="5734" y="423"/>
                  </a:cubicBezTo>
                  <a:cubicBezTo>
                    <a:pt x="5733" y="423"/>
                    <a:pt x="5733" y="423"/>
                    <a:pt x="5733" y="423"/>
                  </a:cubicBezTo>
                  <a:cubicBezTo>
                    <a:pt x="5731" y="425"/>
                    <a:pt x="5731" y="427"/>
                    <a:pt x="5731" y="427"/>
                  </a:cubicBezTo>
                  <a:cubicBezTo>
                    <a:pt x="5725" y="436"/>
                    <a:pt x="5725" y="436"/>
                    <a:pt x="5725" y="436"/>
                  </a:cubicBezTo>
                  <a:cubicBezTo>
                    <a:pt x="5724" y="422"/>
                    <a:pt x="5724" y="422"/>
                    <a:pt x="5724" y="422"/>
                  </a:cubicBezTo>
                  <a:cubicBezTo>
                    <a:pt x="5725" y="422"/>
                    <a:pt x="5725" y="422"/>
                    <a:pt x="5725" y="422"/>
                  </a:cubicBezTo>
                  <a:cubicBezTo>
                    <a:pt x="5726" y="421"/>
                    <a:pt x="5726" y="421"/>
                    <a:pt x="5726" y="421"/>
                  </a:cubicBezTo>
                  <a:cubicBezTo>
                    <a:pt x="5726" y="419"/>
                    <a:pt x="5726" y="419"/>
                    <a:pt x="5726" y="419"/>
                  </a:cubicBezTo>
                  <a:cubicBezTo>
                    <a:pt x="5726" y="418"/>
                    <a:pt x="5726" y="418"/>
                    <a:pt x="5726" y="418"/>
                  </a:cubicBezTo>
                  <a:cubicBezTo>
                    <a:pt x="5725" y="418"/>
                    <a:pt x="5725" y="418"/>
                    <a:pt x="5725" y="418"/>
                  </a:cubicBezTo>
                  <a:cubicBezTo>
                    <a:pt x="5723" y="420"/>
                    <a:pt x="5723" y="420"/>
                    <a:pt x="5723" y="420"/>
                  </a:cubicBezTo>
                  <a:cubicBezTo>
                    <a:pt x="5722" y="421"/>
                    <a:pt x="5722" y="421"/>
                    <a:pt x="5722" y="421"/>
                  </a:cubicBezTo>
                  <a:cubicBezTo>
                    <a:pt x="5722" y="423"/>
                    <a:pt x="5722" y="423"/>
                    <a:pt x="5722" y="423"/>
                  </a:cubicBezTo>
                  <a:cubicBezTo>
                    <a:pt x="5720" y="425"/>
                    <a:pt x="5716" y="434"/>
                    <a:pt x="5716" y="434"/>
                  </a:cubicBezTo>
                  <a:cubicBezTo>
                    <a:pt x="5715" y="435"/>
                    <a:pt x="5715" y="435"/>
                    <a:pt x="5715" y="435"/>
                  </a:cubicBezTo>
                  <a:cubicBezTo>
                    <a:pt x="5715" y="435"/>
                    <a:pt x="5715" y="435"/>
                    <a:pt x="5715" y="435"/>
                  </a:cubicBezTo>
                  <a:cubicBezTo>
                    <a:pt x="5714" y="435"/>
                    <a:pt x="5714" y="435"/>
                    <a:pt x="5714" y="435"/>
                  </a:cubicBezTo>
                  <a:cubicBezTo>
                    <a:pt x="5714" y="432"/>
                    <a:pt x="5714" y="431"/>
                    <a:pt x="5714" y="431"/>
                  </a:cubicBezTo>
                  <a:cubicBezTo>
                    <a:pt x="5714" y="429"/>
                    <a:pt x="5714" y="429"/>
                    <a:pt x="5714" y="429"/>
                  </a:cubicBezTo>
                  <a:cubicBezTo>
                    <a:pt x="5714" y="427"/>
                    <a:pt x="5714" y="427"/>
                    <a:pt x="5714" y="427"/>
                  </a:cubicBezTo>
                  <a:cubicBezTo>
                    <a:pt x="5715" y="425"/>
                    <a:pt x="5715" y="425"/>
                    <a:pt x="5715" y="425"/>
                  </a:cubicBezTo>
                  <a:cubicBezTo>
                    <a:pt x="5715" y="423"/>
                    <a:pt x="5715" y="423"/>
                    <a:pt x="5715" y="423"/>
                  </a:cubicBezTo>
                  <a:cubicBezTo>
                    <a:pt x="5714" y="424"/>
                    <a:pt x="5714" y="424"/>
                    <a:pt x="5714" y="424"/>
                  </a:cubicBezTo>
                  <a:cubicBezTo>
                    <a:pt x="5713" y="424"/>
                    <a:pt x="5713" y="424"/>
                    <a:pt x="5713" y="424"/>
                  </a:cubicBezTo>
                  <a:cubicBezTo>
                    <a:pt x="5712" y="425"/>
                    <a:pt x="5712" y="425"/>
                    <a:pt x="5712" y="425"/>
                  </a:cubicBezTo>
                  <a:cubicBezTo>
                    <a:pt x="5711" y="424"/>
                    <a:pt x="5711" y="424"/>
                    <a:pt x="5711" y="424"/>
                  </a:cubicBezTo>
                  <a:cubicBezTo>
                    <a:pt x="5712" y="422"/>
                    <a:pt x="5712" y="422"/>
                    <a:pt x="5712" y="422"/>
                  </a:cubicBezTo>
                  <a:cubicBezTo>
                    <a:pt x="5711" y="421"/>
                    <a:pt x="5711" y="421"/>
                    <a:pt x="5711" y="421"/>
                  </a:cubicBezTo>
                  <a:cubicBezTo>
                    <a:pt x="5709" y="420"/>
                    <a:pt x="5709" y="420"/>
                    <a:pt x="5709" y="420"/>
                  </a:cubicBezTo>
                  <a:cubicBezTo>
                    <a:pt x="5707" y="420"/>
                    <a:pt x="5707" y="420"/>
                    <a:pt x="5707" y="420"/>
                  </a:cubicBezTo>
                  <a:cubicBezTo>
                    <a:pt x="5705" y="420"/>
                    <a:pt x="5705" y="420"/>
                    <a:pt x="5705" y="420"/>
                  </a:cubicBezTo>
                  <a:cubicBezTo>
                    <a:pt x="5704" y="420"/>
                    <a:pt x="5704" y="420"/>
                    <a:pt x="5704" y="420"/>
                  </a:cubicBezTo>
                  <a:cubicBezTo>
                    <a:pt x="5704" y="418"/>
                    <a:pt x="5701" y="416"/>
                    <a:pt x="5701" y="416"/>
                  </a:cubicBezTo>
                  <a:cubicBezTo>
                    <a:pt x="5700" y="415"/>
                    <a:pt x="5700" y="416"/>
                    <a:pt x="5700" y="416"/>
                  </a:cubicBezTo>
                  <a:cubicBezTo>
                    <a:pt x="5699" y="418"/>
                    <a:pt x="5699" y="418"/>
                    <a:pt x="5699" y="418"/>
                  </a:cubicBezTo>
                  <a:cubicBezTo>
                    <a:pt x="5700" y="419"/>
                    <a:pt x="5700" y="419"/>
                    <a:pt x="5700" y="419"/>
                  </a:cubicBezTo>
                  <a:cubicBezTo>
                    <a:pt x="5700" y="421"/>
                    <a:pt x="5700" y="421"/>
                    <a:pt x="5700" y="421"/>
                  </a:cubicBezTo>
                  <a:cubicBezTo>
                    <a:pt x="5701" y="423"/>
                    <a:pt x="5701" y="423"/>
                    <a:pt x="5701" y="423"/>
                  </a:cubicBezTo>
                  <a:cubicBezTo>
                    <a:pt x="5701" y="424"/>
                    <a:pt x="5701" y="424"/>
                    <a:pt x="5701" y="424"/>
                  </a:cubicBezTo>
                  <a:cubicBezTo>
                    <a:pt x="5700" y="425"/>
                    <a:pt x="5700" y="425"/>
                    <a:pt x="5700" y="425"/>
                  </a:cubicBezTo>
                  <a:cubicBezTo>
                    <a:pt x="5700" y="427"/>
                    <a:pt x="5700" y="427"/>
                    <a:pt x="5700" y="427"/>
                  </a:cubicBezTo>
                  <a:cubicBezTo>
                    <a:pt x="5699" y="428"/>
                    <a:pt x="5699" y="428"/>
                    <a:pt x="5699" y="428"/>
                  </a:cubicBezTo>
                  <a:cubicBezTo>
                    <a:pt x="5699" y="430"/>
                    <a:pt x="5699" y="430"/>
                    <a:pt x="5699" y="430"/>
                  </a:cubicBezTo>
                  <a:cubicBezTo>
                    <a:pt x="5699" y="432"/>
                    <a:pt x="5699" y="432"/>
                    <a:pt x="5699" y="432"/>
                  </a:cubicBezTo>
                  <a:cubicBezTo>
                    <a:pt x="5699" y="434"/>
                    <a:pt x="5699" y="434"/>
                    <a:pt x="5699" y="434"/>
                  </a:cubicBezTo>
                  <a:cubicBezTo>
                    <a:pt x="5699" y="435"/>
                    <a:pt x="5699" y="435"/>
                    <a:pt x="5699" y="435"/>
                  </a:cubicBezTo>
                  <a:cubicBezTo>
                    <a:pt x="5698" y="436"/>
                    <a:pt x="5698" y="436"/>
                    <a:pt x="5698" y="436"/>
                  </a:cubicBezTo>
                  <a:cubicBezTo>
                    <a:pt x="5690" y="426"/>
                    <a:pt x="5690" y="426"/>
                    <a:pt x="5690" y="426"/>
                  </a:cubicBezTo>
                  <a:cubicBezTo>
                    <a:pt x="5690" y="424"/>
                    <a:pt x="5690" y="424"/>
                    <a:pt x="5690" y="424"/>
                  </a:cubicBezTo>
                  <a:cubicBezTo>
                    <a:pt x="5688" y="422"/>
                    <a:pt x="5688" y="422"/>
                    <a:pt x="5688" y="422"/>
                  </a:cubicBezTo>
                  <a:cubicBezTo>
                    <a:pt x="5686" y="422"/>
                    <a:pt x="5686" y="422"/>
                    <a:pt x="5686" y="422"/>
                  </a:cubicBezTo>
                  <a:cubicBezTo>
                    <a:pt x="5686" y="423"/>
                    <a:pt x="5686" y="423"/>
                    <a:pt x="5686" y="423"/>
                  </a:cubicBezTo>
                  <a:cubicBezTo>
                    <a:pt x="5687" y="424"/>
                    <a:pt x="5687" y="424"/>
                    <a:pt x="5687" y="424"/>
                  </a:cubicBezTo>
                  <a:cubicBezTo>
                    <a:pt x="5689" y="428"/>
                    <a:pt x="5689" y="428"/>
                    <a:pt x="5689" y="428"/>
                  </a:cubicBezTo>
                  <a:cubicBezTo>
                    <a:pt x="5688" y="432"/>
                    <a:pt x="5687" y="453"/>
                    <a:pt x="5687" y="453"/>
                  </a:cubicBezTo>
                  <a:cubicBezTo>
                    <a:pt x="5683" y="456"/>
                    <a:pt x="5683" y="456"/>
                    <a:pt x="5683" y="456"/>
                  </a:cubicBezTo>
                  <a:cubicBezTo>
                    <a:pt x="5679" y="457"/>
                    <a:pt x="5674" y="464"/>
                    <a:pt x="5674" y="464"/>
                  </a:cubicBezTo>
                  <a:cubicBezTo>
                    <a:pt x="5672" y="465"/>
                    <a:pt x="5672" y="465"/>
                    <a:pt x="5672" y="465"/>
                  </a:cubicBezTo>
                  <a:cubicBezTo>
                    <a:pt x="5670" y="465"/>
                    <a:pt x="5670" y="465"/>
                    <a:pt x="5670" y="465"/>
                  </a:cubicBezTo>
                  <a:cubicBezTo>
                    <a:pt x="5668" y="466"/>
                    <a:pt x="5668" y="466"/>
                    <a:pt x="5668" y="466"/>
                  </a:cubicBezTo>
                  <a:cubicBezTo>
                    <a:pt x="5667" y="468"/>
                    <a:pt x="5667" y="468"/>
                    <a:pt x="5667" y="468"/>
                  </a:cubicBezTo>
                  <a:cubicBezTo>
                    <a:pt x="5669" y="470"/>
                    <a:pt x="5669" y="470"/>
                    <a:pt x="5669" y="470"/>
                  </a:cubicBezTo>
                  <a:cubicBezTo>
                    <a:pt x="5669" y="471"/>
                    <a:pt x="5669" y="471"/>
                    <a:pt x="5669" y="471"/>
                  </a:cubicBezTo>
                  <a:cubicBezTo>
                    <a:pt x="5669" y="473"/>
                    <a:pt x="5669" y="473"/>
                    <a:pt x="5669" y="473"/>
                  </a:cubicBezTo>
                  <a:cubicBezTo>
                    <a:pt x="5669" y="475"/>
                    <a:pt x="5669" y="475"/>
                    <a:pt x="5669" y="475"/>
                  </a:cubicBezTo>
                  <a:cubicBezTo>
                    <a:pt x="5669" y="476"/>
                    <a:pt x="5669" y="476"/>
                    <a:pt x="5669" y="476"/>
                  </a:cubicBezTo>
                  <a:cubicBezTo>
                    <a:pt x="5670" y="477"/>
                    <a:pt x="5670" y="477"/>
                    <a:pt x="5670" y="477"/>
                  </a:cubicBezTo>
                  <a:cubicBezTo>
                    <a:pt x="5671" y="479"/>
                    <a:pt x="5671" y="479"/>
                    <a:pt x="5671" y="479"/>
                  </a:cubicBezTo>
                  <a:cubicBezTo>
                    <a:pt x="5671" y="481"/>
                    <a:pt x="5671" y="481"/>
                    <a:pt x="5671" y="481"/>
                  </a:cubicBezTo>
                  <a:cubicBezTo>
                    <a:pt x="5673" y="482"/>
                    <a:pt x="5673" y="482"/>
                    <a:pt x="5673" y="482"/>
                  </a:cubicBezTo>
                  <a:cubicBezTo>
                    <a:pt x="5675" y="482"/>
                    <a:pt x="5675" y="482"/>
                    <a:pt x="5675" y="482"/>
                  </a:cubicBezTo>
                  <a:cubicBezTo>
                    <a:pt x="5675" y="484"/>
                    <a:pt x="5675" y="484"/>
                    <a:pt x="5675" y="484"/>
                  </a:cubicBezTo>
                  <a:cubicBezTo>
                    <a:pt x="5676" y="486"/>
                    <a:pt x="5676" y="486"/>
                    <a:pt x="5676" y="486"/>
                  </a:cubicBezTo>
                  <a:cubicBezTo>
                    <a:pt x="5677" y="487"/>
                    <a:pt x="5677" y="487"/>
                    <a:pt x="5677" y="487"/>
                  </a:cubicBezTo>
                  <a:cubicBezTo>
                    <a:pt x="5678" y="487"/>
                    <a:pt x="5678" y="487"/>
                    <a:pt x="5678" y="487"/>
                  </a:cubicBezTo>
                  <a:cubicBezTo>
                    <a:pt x="5677" y="488"/>
                    <a:pt x="5677" y="488"/>
                    <a:pt x="5677" y="488"/>
                  </a:cubicBezTo>
                  <a:cubicBezTo>
                    <a:pt x="5676" y="489"/>
                    <a:pt x="5676" y="489"/>
                    <a:pt x="5676" y="489"/>
                  </a:cubicBezTo>
                  <a:cubicBezTo>
                    <a:pt x="5674" y="490"/>
                    <a:pt x="5674" y="490"/>
                    <a:pt x="5674" y="490"/>
                  </a:cubicBezTo>
                  <a:cubicBezTo>
                    <a:pt x="5672" y="490"/>
                    <a:pt x="5672" y="490"/>
                    <a:pt x="5672" y="490"/>
                  </a:cubicBezTo>
                  <a:cubicBezTo>
                    <a:pt x="5672" y="491"/>
                    <a:pt x="5672" y="491"/>
                    <a:pt x="5672" y="491"/>
                  </a:cubicBezTo>
                  <a:cubicBezTo>
                    <a:pt x="5601" y="491"/>
                    <a:pt x="5601" y="491"/>
                    <a:pt x="5601" y="491"/>
                  </a:cubicBezTo>
                  <a:cubicBezTo>
                    <a:pt x="5601" y="497"/>
                    <a:pt x="5601" y="497"/>
                    <a:pt x="5601" y="497"/>
                  </a:cubicBezTo>
                  <a:cubicBezTo>
                    <a:pt x="5568" y="497"/>
                    <a:pt x="5568" y="497"/>
                    <a:pt x="5568" y="497"/>
                  </a:cubicBezTo>
                  <a:cubicBezTo>
                    <a:pt x="5568" y="500"/>
                    <a:pt x="5568" y="500"/>
                    <a:pt x="5568" y="500"/>
                  </a:cubicBezTo>
                  <a:cubicBezTo>
                    <a:pt x="5571" y="500"/>
                    <a:pt x="5571" y="500"/>
                    <a:pt x="5571" y="500"/>
                  </a:cubicBezTo>
                  <a:cubicBezTo>
                    <a:pt x="5571" y="523"/>
                    <a:pt x="5571" y="523"/>
                    <a:pt x="5571" y="523"/>
                  </a:cubicBezTo>
                  <a:cubicBezTo>
                    <a:pt x="5555" y="523"/>
                    <a:pt x="5555" y="523"/>
                    <a:pt x="5555" y="523"/>
                  </a:cubicBezTo>
                  <a:cubicBezTo>
                    <a:pt x="5555" y="531"/>
                    <a:pt x="5555" y="531"/>
                    <a:pt x="5555" y="531"/>
                  </a:cubicBezTo>
                  <a:cubicBezTo>
                    <a:pt x="5569" y="542"/>
                    <a:pt x="5569" y="542"/>
                    <a:pt x="5569" y="542"/>
                  </a:cubicBezTo>
                  <a:cubicBezTo>
                    <a:pt x="5569" y="630"/>
                    <a:pt x="5569" y="630"/>
                    <a:pt x="5569" y="630"/>
                  </a:cubicBezTo>
                  <a:cubicBezTo>
                    <a:pt x="5569" y="629"/>
                    <a:pt x="5569" y="622"/>
                    <a:pt x="5566" y="618"/>
                  </a:cubicBezTo>
                  <a:cubicBezTo>
                    <a:pt x="5565" y="617"/>
                    <a:pt x="5564" y="616"/>
                    <a:pt x="5563" y="615"/>
                  </a:cubicBezTo>
                  <a:cubicBezTo>
                    <a:pt x="5561" y="614"/>
                    <a:pt x="5561" y="614"/>
                    <a:pt x="5561" y="614"/>
                  </a:cubicBezTo>
                  <a:cubicBezTo>
                    <a:pt x="5559" y="613"/>
                    <a:pt x="5559" y="613"/>
                    <a:pt x="5559" y="613"/>
                  </a:cubicBezTo>
                  <a:cubicBezTo>
                    <a:pt x="5558" y="613"/>
                    <a:pt x="5558" y="613"/>
                    <a:pt x="5558" y="613"/>
                  </a:cubicBezTo>
                  <a:cubicBezTo>
                    <a:pt x="5558" y="611"/>
                    <a:pt x="5558" y="611"/>
                    <a:pt x="5558" y="611"/>
                  </a:cubicBezTo>
                  <a:cubicBezTo>
                    <a:pt x="5558" y="610"/>
                    <a:pt x="5558" y="610"/>
                    <a:pt x="5558" y="610"/>
                  </a:cubicBezTo>
                  <a:cubicBezTo>
                    <a:pt x="5559" y="609"/>
                    <a:pt x="5559" y="609"/>
                    <a:pt x="5559" y="609"/>
                  </a:cubicBezTo>
                  <a:cubicBezTo>
                    <a:pt x="5558" y="608"/>
                    <a:pt x="5558" y="608"/>
                    <a:pt x="5558" y="608"/>
                  </a:cubicBezTo>
                  <a:cubicBezTo>
                    <a:pt x="5557" y="607"/>
                    <a:pt x="5557" y="607"/>
                    <a:pt x="5557" y="607"/>
                  </a:cubicBezTo>
                  <a:cubicBezTo>
                    <a:pt x="5557" y="605"/>
                    <a:pt x="5557" y="605"/>
                    <a:pt x="5557" y="605"/>
                  </a:cubicBezTo>
                  <a:cubicBezTo>
                    <a:pt x="5556" y="604"/>
                    <a:pt x="5556" y="604"/>
                    <a:pt x="5556" y="604"/>
                  </a:cubicBezTo>
                  <a:cubicBezTo>
                    <a:pt x="5555" y="603"/>
                    <a:pt x="5555" y="603"/>
                    <a:pt x="5555" y="603"/>
                  </a:cubicBezTo>
                  <a:cubicBezTo>
                    <a:pt x="5553" y="602"/>
                    <a:pt x="5553" y="602"/>
                    <a:pt x="5553" y="602"/>
                  </a:cubicBezTo>
                  <a:cubicBezTo>
                    <a:pt x="5550" y="602"/>
                    <a:pt x="5550" y="602"/>
                    <a:pt x="5550" y="602"/>
                  </a:cubicBezTo>
                  <a:cubicBezTo>
                    <a:pt x="5548" y="604"/>
                    <a:pt x="5548" y="604"/>
                    <a:pt x="5548" y="604"/>
                  </a:cubicBezTo>
                  <a:cubicBezTo>
                    <a:pt x="5547" y="605"/>
                    <a:pt x="5547" y="605"/>
                    <a:pt x="5547" y="605"/>
                  </a:cubicBezTo>
                  <a:cubicBezTo>
                    <a:pt x="5546" y="607"/>
                    <a:pt x="5546" y="607"/>
                    <a:pt x="5546" y="607"/>
                  </a:cubicBezTo>
                  <a:cubicBezTo>
                    <a:pt x="5547" y="608"/>
                    <a:pt x="5547" y="608"/>
                    <a:pt x="5547" y="608"/>
                  </a:cubicBezTo>
                  <a:cubicBezTo>
                    <a:pt x="5548" y="610"/>
                    <a:pt x="5548" y="610"/>
                    <a:pt x="5548" y="610"/>
                  </a:cubicBezTo>
                  <a:cubicBezTo>
                    <a:pt x="5547" y="611"/>
                    <a:pt x="5547" y="611"/>
                    <a:pt x="5547" y="611"/>
                  </a:cubicBezTo>
                  <a:cubicBezTo>
                    <a:pt x="5545" y="613"/>
                    <a:pt x="5545" y="613"/>
                    <a:pt x="5545" y="613"/>
                  </a:cubicBezTo>
                  <a:cubicBezTo>
                    <a:pt x="5545" y="613"/>
                    <a:pt x="5539" y="613"/>
                    <a:pt x="5538" y="616"/>
                  </a:cubicBezTo>
                  <a:cubicBezTo>
                    <a:pt x="5538" y="616"/>
                    <a:pt x="5536" y="618"/>
                    <a:pt x="5533" y="619"/>
                  </a:cubicBezTo>
                  <a:cubicBezTo>
                    <a:pt x="5531" y="620"/>
                    <a:pt x="5531" y="620"/>
                    <a:pt x="5531" y="620"/>
                  </a:cubicBezTo>
                  <a:cubicBezTo>
                    <a:pt x="5529" y="621"/>
                    <a:pt x="5529" y="621"/>
                    <a:pt x="5529" y="621"/>
                  </a:cubicBezTo>
                  <a:cubicBezTo>
                    <a:pt x="5526" y="622"/>
                    <a:pt x="5526" y="622"/>
                    <a:pt x="5526" y="622"/>
                  </a:cubicBezTo>
                  <a:cubicBezTo>
                    <a:pt x="5523" y="622"/>
                    <a:pt x="5523" y="622"/>
                    <a:pt x="5523" y="622"/>
                  </a:cubicBezTo>
                  <a:cubicBezTo>
                    <a:pt x="5520" y="622"/>
                    <a:pt x="5520" y="622"/>
                    <a:pt x="5520" y="622"/>
                  </a:cubicBezTo>
                  <a:cubicBezTo>
                    <a:pt x="5520" y="622"/>
                    <a:pt x="5516" y="620"/>
                    <a:pt x="5515" y="622"/>
                  </a:cubicBezTo>
                  <a:cubicBezTo>
                    <a:pt x="5514" y="623"/>
                    <a:pt x="5514" y="623"/>
                    <a:pt x="5514" y="623"/>
                  </a:cubicBezTo>
                  <a:cubicBezTo>
                    <a:pt x="5515" y="624"/>
                    <a:pt x="5515" y="624"/>
                    <a:pt x="5515" y="624"/>
                  </a:cubicBezTo>
                  <a:cubicBezTo>
                    <a:pt x="5516" y="625"/>
                    <a:pt x="5516" y="625"/>
                    <a:pt x="5516" y="625"/>
                  </a:cubicBezTo>
                  <a:cubicBezTo>
                    <a:pt x="5517" y="626"/>
                    <a:pt x="5517" y="626"/>
                    <a:pt x="5517" y="626"/>
                  </a:cubicBezTo>
                  <a:cubicBezTo>
                    <a:pt x="5519" y="630"/>
                    <a:pt x="5519" y="630"/>
                    <a:pt x="5519" y="630"/>
                  </a:cubicBezTo>
                  <a:cubicBezTo>
                    <a:pt x="5519" y="630"/>
                    <a:pt x="5516" y="629"/>
                    <a:pt x="5513" y="632"/>
                  </a:cubicBezTo>
                  <a:cubicBezTo>
                    <a:pt x="5513" y="632"/>
                    <a:pt x="5507" y="641"/>
                    <a:pt x="5505" y="643"/>
                  </a:cubicBezTo>
                  <a:cubicBezTo>
                    <a:pt x="5505" y="643"/>
                    <a:pt x="5495" y="644"/>
                    <a:pt x="5495" y="646"/>
                  </a:cubicBezTo>
                  <a:cubicBezTo>
                    <a:pt x="5495" y="646"/>
                    <a:pt x="5491" y="647"/>
                    <a:pt x="5490" y="652"/>
                  </a:cubicBezTo>
                  <a:cubicBezTo>
                    <a:pt x="5476" y="642"/>
                    <a:pt x="5476" y="642"/>
                    <a:pt x="5476" y="642"/>
                  </a:cubicBezTo>
                  <a:cubicBezTo>
                    <a:pt x="5160" y="641"/>
                    <a:pt x="5160" y="641"/>
                    <a:pt x="5160" y="641"/>
                  </a:cubicBezTo>
                  <a:cubicBezTo>
                    <a:pt x="5133" y="661"/>
                    <a:pt x="5133" y="661"/>
                    <a:pt x="5133" y="661"/>
                  </a:cubicBezTo>
                  <a:cubicBezTo>
                    <a:pt x="5126" y="661"/>
                    <a:pt x="5126" y="661"/>
                    <a:pt x="5126" y="661"/>
                  </a:cubicBezTo>
                  <a:cubicBezTo>
                    <a:pt x="5126" y="666"/>
                    <a:pt x="5126" y="666"/>
                    <a:pt x="5126" y="666"/>
                  </a:cubicBezTo>
                  <a:cubicBezTo>
                    <a:pt x="5124" y="667"/>
                    <a:pt x="5124" y="667"/>
                    <a:pt x="5124" y="667"/>
                  </a:cubicBezTo>
                  <a:cubicBezTo>
                    <a:pt x="5126" y="668"/>
                    <a:pt x="5126" y="668"/>
                    <a:pt x="5126" y="668"/>
                  </a:cubicBezTo>
                  <a:cubicBezTo>
                    <a:pt x="5132" y="997"/>
                    <a:pt x="5132" y="997"/>
                    <a:pt x="5132" y="997"/>
                  </a:cubicBezTo>
                  <a:cubicBezTo>
                    <a:pt x="5073" y="1044"/>
                    <a:pt x="5023" y="1102"/>
                    <a:pt x="4986" y="1169"/>
                  </a:cubicBezTo>
                  <a:cubicBezTo>
                    <a:pt x="4955" y="1146"/>
                    <a:pt x="4921" y="1127"/>
                    <a:pt x="4884" y="1114"/>
                  </a:cubicBezTo>
                  <a:cubicBezTo>
                    <a:pt x="4884" y="1113"/>
                    <a:pt x="4884" y="1113"/>
                    <a:pt x="4884" y="1113"/>
                  </a:cubicBezTo>
                  <a:cubicBezTo>
                    <a:pt x="4884" y="1105"/>
                    <a:pt x="4884" y="1105"/>
                    <a:pt x="4884" y="1105"/>
                  </a:cubicBezTo>
                  <a:cubicBezTo>
                    <a:pt x="4884" y="1105"/>
                    <a:pt x="4884" y="1105"/>
                    <a:pt x="4884" y="1105"/>
                  </a:cubicBezTo>
                  <a:cubicBezTo>
                    <a:pt x="4882" y="988"/>
                    <a:pt x="4882" y="988"/>
                    <a:pt x="4882" y="988"/>
                  </a:cubicBezTo>
                  <a:cubicBezTo>
                    <a:pt x="4882" y="988"/>
                    <a:pt x="4882" y="988"/>
                    <a:pt x="4882" y="988"/>
                  </a:cubicBezTo>
                  <a:cubicBezTo>
                    <a:pt x="4882" y="984"/>
                    <a:pt x="4882" y="984"/>
                    <a:pt x="4882" y="984"/>
                  </a:cubicBezTo>
                  <a:cubicBezTo>
                    <a:pt x="4882" y="981"/>
                    <a:pt x="4882" y="981"/>
                    <a:pt x="4882" y="981"/>
                  </a:cubicBezTo>
                  <a:cubicBezTo>
                    <a:pt x="4882" y="974"/>
                    <a:pt x="4882" y="974"/>
                    <a:pt x="4882" y="974"/>
                  </a:cubicBezTo>
                  <a:cubicBezTo>
                    <a:pt x="4882" y="974"/>
                    <a:pt x="4882" y="974"/>
                    <a:pt x="4882" y="974"/>
                  </a:cubicBezTo>
                  <a:cubicBezTo>
                    <a:pt x="4880" y="856"/>
                    <a:pt x="4880" y="856"/>
                    <a:pt x="4880" y="856"/>
                  </a:cubicBezTo>
                  <a:cubicBezTo>
                    <a:pt x="4880" y="856"/>
                    <a:pt x="4880" y="856"/>
                    <a:pt x="4880" y="856"/>
                  </a:cubicBezTo>
                  <a:cubicBezTo>
                    <a:pt x="4880" y="852"/>
                    <a:pt x="4880" y="852"/>
                    <a:pt x="4880" y="852"/>
                  </a:cubicBezTo>
                  <a:cubicBezTo>
                    <a:pt x="4880" y="852"/>
                    <a:pt x="4880" y="852"/>
                    <a:pt x="4880" y="852"/>
                  </a:cubicBezTo>
                  <a:cubicBezTo>
                    <a:pt x="4880" y="850"/>
                    <a:pt x="4880" y="850"/>
                    <a:pt x="4880" y="850"/>
                  </a:cubicBezTo>
                  <a:cubicBezTo>
                    <a:pt x="4880" y="842"/>
                    <a:pt x="4880" y="842"/>
                    <a:pt x="4880" y="842"/>
                  </a:cubicBezTo>
                  <a:cubicBezTo>
                    <a:pt x="4878" y="725"/>
                    <a:pt x="4878" y="725"/>
                    <a:pt x="4878" y="725"/>
                  </a:cubicBezTo>
                  <a:cubicBezTo>
                    <a:pt x="4878" y="725"/>
                    <a:pt x="4878" y="725"/>
                    <a:pt x="4878" y="725"/>
                  </a:cubicBezTo>
                  <a:cubicBezTo>
                    <a:pt x="4878" y="721"/>
                    <a:pt x="4878" y="721"/>
                    <a:pt x="4878" y="721"/>
                  </a:cubicBezTo>
                  <a:cubicBezTo>
                    <a:pt x="4878" y="718"/>
                    <a:pt x="4878" y="718"/>
                    <a:pt x="4878" y="718"/>
                  </a:cubicBezTo>
                  <a:cubicBezTo>
                    <a:pt x="4878" y="718"/>
                    <a:pt x="4878" y="718"/>
                    <a:pt x="4878" y="718"/>
                  </a:cubicBezTo>
                  <a:cubicBezTo>
                    <a:pt x="4878" y="710"/>
                    <a:pt x="4878" y="710"/>
                    <a:pt x="4878" y="710"/>
                  </a:cubicBezTo>
                  <a:cubicBezTo>
                    <a:pt x="4877" y="689"/>
                    <a:pt x="4877" y="689"/>
                    <a:pt x="4877" y="689"/>
                  </a:cubicBezTo>
                  <a:cubicBezTo>
                    <a:pt x="4897" y="689"/>
                    <a:pt x="4897" y="689"/>
                    <a:pt x="4897" y="689"/>
                  </a:cubicBezTo>
                  <a:cubicBezTo>
                    <a:pt x="4897" y="674"/>
                    <a:pt x="4897" y="674"/>
                    <a:pt x="4897" y="674"/>
                  </a:cubicBezTo>
                  <a:cubicBezTo>
                    <a:pt x="4897" y="657"/>
                    <a:pt x="4897" y="657"/>
                    <a:pt x="4897" y="657"/>
                  </a:cubicBezTo>
                  <a:cubicBezTo>
                    <a:pt x="4897" y="649"/>
                    <a:pt x="4897" y="649"/>
                    <a:pt x="4897" y="649"/>
                  </a:cubicBezTo>
                  <a:cubicBezTo>
                    <a:pt x="4896" y="649"/>
                    <a:pt x="4896" y="649"/>
                    <a:pt x="4896" y="649"/>
                  </a:cubicBezTo>
                  <a:cubicBezTo>
                    <a:pt x="4893" y="503"/>
                    <a:pt x="4893" y="503"/>
                    <a:pt x="4893" y="503"/>
                  </a:cubicBezTo>
                  <a:cubicBezTo>
                    <a:pt x="4893" y="503"/>
                    <a:pt x="4893" y="503"/>
                    <a:pt x="4893" y="503"/>
                  </a:cubicBezTo>
                  <a:cubicBezTo>
                    <a:pt x="4893" y="485"/>
                    <a:pt x="4893" y="485"/>
                    <a:pt x="4893" y="485"/>
                  </a:cubicBezTo>
                  <a:cubicBezTo>
                    <a:pt x="4895" y="485"/>
                    <a:pt x="4895" y="485"/>
                    <a:pt x="4895" y="485"/>
                  </a:cubicBezTo>
                  <a:cubicBezTo>
                    <a:pt x="4895" y="484"/>
                    <a:pt x="4895" y="484"/>
                    <a:pt x="4895" y="484"/>
                  </a:cubicBezTo>
                  <a:cubicBezTo>
                    <a:pt x="4893" y="484"/>
                    <a:pt x="4893" y="484"/>
                    <a:pt x="4893" y="484"/>
                  </a:cubicBezTo>
                  <a:cubicBezTo>
                    <a:pt x="4893" y="482"/>
                    <a:pt x="4893" y="482"/>
                    <a:pt x="4893" y="482"/>
                  </a:cubicBezTo>
                  <a:cubicBezTo>
                    <a:pt x="4893" y="482"/>
                    <a:pt x="4893" y="481"/>
                    <a:pt x="4893" y="481"/>
                  </a:cubicBezTo>
                  <a:cubicBezTo>
                    <a:pt x="4893" y="480"/>
                    <a:pt x="4893" y="479"/>
                    <a:pt x="4892" y="479"/>
                  </a:cubicBezTo>
                  <a:cubicBezTo>
                    <a:pt x="4891" y="479"/>
                    <a:pt x="4890" y="480"/>
                    <a:pt x="4890" y="481"/>
                  </a:cubicBezTo>
                  <a:cubicBezTo>
                    <a:pt x="4890" y="481"/>
                    <a:pt x="4891" y="482"/>
                    <a:pt x="4891" y="482"/>
                  </a:cubicBezTo>
                  <a:cubicBezTo>
                    <a:pt x="4891" y="484"/>
                    <a:pt x="4891" y="484"/>
                    <a:pt x="4891" y="484"/>
                  </a:cubicBezTo>
                  <a:cubicBezTo>
                    <a:pt x="4889" y="484"/>
                    <a:pt x="4889" y="484"/>
                    <a:pt x="4889" y="484"/>
                  </a:cubicBezTo>
                  <a:cubicBezTo>
                    <a:pt x="4889" y="485"/>
                    <a:pt x="4889" y="485"/>
                    <a:pt x="4889" y="485"/>
                  </a:cubicBezTo>
                  <a:cubicBezTo>
                    <a:pt x="4891" y="485"/>
                    <a:pt x="4891" y="485"/>
                    <a:pt x="4891" y="485"/>
                  </a:cubicBezTo>
                  <a:cubicBezTo>
                    <a:pt x="4891" y="503"/>
                    <a:pt x="4891" y="503"/>
                    <a:pt x="4891" y="503"/>
                  </a:cubicBezTo>
                  <a:cubicBezTo>
                    <a:pt x="4879" y="504"/>
                    <a:pt x="4879" y="504"/>
                    <a:pt x="4879" y="504"/>
                  </a:cubicBezTo>
                  <a:cubicBezTo>
                    <a:pt x="4879" y="445"/>
                    <a:pt x="4879" y="445"/>
                    <a:pt x="4879" y="445"/>
                  </a:cubicBezTo>
                  <a:cubicBezTo>
                    <a:pt x="4877" y="445"/>
                    <a:pt x="4877" y="445"/>
                    <a:pt x="4877" y="445"/>
                  </a:cubicBezTo>
                  <a:cubicBezTo>
                    <a:pt x="4877" y="443"/>
                    <a:pt x="4877" y="443"/>
                    <a:pt x="4877" y="443"/>
                  </a:cubicBezTo>
                  <a:cubicBezTo>
                    <a:pt x="4876" y="442"/>
                    <a:pt x="4876" y="441"/>
                    <a:pt x="4875" y="440"/>
                  </a:cubicBezTo>
                  <a:cubicBezTo>
                    <a:pt x="4874" y="439"/>
                    <a:pt x="4873" y="438"/>
                    <a:pt x="4872" y="436"/>
                  </a:cubicBezTo>
                  <a:cubicBezTo>
                    <a:pt x="4872" y="437"/>
                    <a:pt x="4872" y="437"/>
                    <a:pt x="4872" y="437"/>
                  </a:cubicBezTo>
                  <a:cubicBezTo>
                    <a:pt x="4872" y="442"/>
                    <a:pt x="4872" y="442"/>
                    <a:pt x="4872" y="442"/>
                  </a:cubicBezTo>
                  <a:cubicBezTo>
                    <a:pt x="4868" y="442"/>
                    <a:pt x="4868" y="442"/>
                    <a:pt x="4868" y="442"/>
                  </a:cubicBezTo>
                  <a:cubicBezTo>
                    <a:pt x="4867" y="431"/>
                    <a:pt x="4867" y="431"/>
                    <a:pt x="4867" y="431"/>
                  </a:cubicBezTo>
                  <a:cubicBezTo>
                    <a:pt x="4867" y="430"/>
                    <a:pt x="4867" y="430"/>
                    <a:pt x="4867" y="430"/>
                  </a:cubicBezTo>
                  <a:cubicBezTo>
                    <a:pt x="4866" y="428"/>
                    <a:pt x="4864" y="426"/>
                    <a:pt x="4863" y="424"/>
                  </a:cubicBezTo>
                  <a:cubicBezTo>
                    <a:pt x="4863" y="424"/>
                    <a:pt x="4863" y="424"/>
                    <a:pt x="4863" y="424"/>
                  </a:cubicBezTo>
                  <a:cubicBezTo>
                    <a:pt x="4863" y="442"/>
                    <a:pt x="4863" y="442"/>
                    <a:pt x="4863" y="442"/>
                  </a:cubicBezTo>
                  <a:cubicBezTo>
                    <a:pt x="4858" y="442"/>
                    <a:pt x="4858" y="442"/>
                    <a:pt x="4858" y="442"/>
                  </a:cubicBezTo>
                  <a:cubicBezTo>
                    <a:pt x="4858" y="422"/>
                    <a:pt x="4858" y="422"/>
                    <a:pt x="4858" y="422"/>
                  </a:cubicBezTo>
                  <a:cubicBezTo>
                    <a:pt x="4861" y="422"/>
                    <a:pt x="4861" y="422"/>
                    <a:pt x="4861" y="422"/>
                  </a:cubicBezTo>
                  <a:cubicBezTo>
                    <a:pt x="4861" y="422"/>
                    <a:pt x="4861" y="422"/>
                    <a:pt x="4861" y="422"/>
                  </a:cubicBezTo>
                  <a:cubicBezTo>
                    <a:pt x="4860" y="421"/>
                    <a:pt x="4860" y="420"/>
                    <a:pt x="4859" y="419"/>
                  </a:cubicBezTo>
                  <a:cubicBezTo>
                    <a:pt x="4859" y="419"/>
                    <a:pt x="4859" y="419"/>
                    <a:pt x="4859" y="419"/>
                  </a:cubicBezTo>
                  <a:cubicBezTo>
                    <a:pt x="4852" y="411"/>
                    <a:pt x="4845" y="402"/>
                    <a:pt x="4839" y="395"/>
                  </a:cubicBezTo>
                  <a:cubicBezTo>
                    <a:pt x="4823" y="374"/>
                    <a:pt x="4811" y="357"/>
                    <a:pt x="4811" y="357"/>
                  </a:cubicBezTo>
                  <a:cubicBezTo>
                    <a:pt x="4811" y="357"/>
                    <a:pt x="4811" y="357"/>
                    <a:pt x="4811" y="357"/>
                  </a:cubicBezTo>
                  <a:cubicBezTo>
                    <a:pt x="4816" y="357"/>
                    <a:pt x="4816" y="357"/>
                    <a:pt x="4816" y="357"/>
                  </a:cubicBezTo>
                  <a:cubicBezTo>
                    <a:pt x="4816" y="349"/>
                    <a:pt x="4816" y="349"/>
                    <a:pt x="4816" y="349"/>
                  </a:cubicBezTo>
                  <a:cubicBezTo>
                    <a:pt x="4816" y="311"/>
                    <a:pt x="4816" y="311"/>
                    <a:pt x="4816" y="311"/>
                  </a:cubicBezTo>
                  <a:cubicBezTo>
                    <a:pt x="4815" y="311"/>
                    <a:pt x="4815" y="311"/>
                    <a:pt x="4815" y="311"/>
                  </a:cubicBezTo>
                  <a:cubicBezTo>
                    <a:pt x="4815" y="311"/>
                    <a:pt x="4800" y="293"/>
                    <a:pt x="4791" y="264"/>
                  </a:cubicBezTo>
                  <a:cubicBezTo>
                    <a:pt x="4785" y="244"/>
                    <a:pt x="4779" y="219"/>
                    <a:pt x="4775" y="205"/>
                  </a:cubicBezTo>
                  <a:cubicBezTo>
                    <a:pt x="4775" y="202"/>
                    <a:pt x="4775" y="202"/>
                    <a:pt x="4775" y="202"/>
                  </a:cubicBezTo>
                  <a:cubicBezTo>
                    <a:pt x="4776" y="202"/>
                    <a:pt x="4777" y="201"/>
                    <a:pt x="4777" y="201"/>
                  </a:cubicBezTo>
                  <a:cubicBezTo>
                    <a:pt x="4777" y="200"/>
                    <a:pt x="4776" y="200"/>
                    <a:pt x="4775" y="199"/>
                  </a:cubicBezTo>
                  <a:cubicBezTo>
                    <a:pt x="4775" y="185"/>
                    <a:pt x="4775" y="185"/>
                    <a:pt x="4775" y="185"/>
                  </a:cubicBezTo>
                  <a:cubicBezTo>
                    <a:pt x="4780" y="185"/>
                    <a:pt x="4780" y="185"/>
                    <a:pt x="4780" y="185"/>
                  </a:cubicBezTo>
                  <a:cubicBezTo>
                    <a:pt x="4780" y="181"/>
                    <a:pt x="4780" y="181"/>
                    <a:pt x="4780" y="181"/>
                  </a:cubicBezTo>
                  <a:cubicBezTo>
                    <a:pt x="4775" y="182"/>
                    <a:pt x="4775" y="182"/>
                    <a:pt x="4775" y="182"/>
                  </a:cubicBezTo>
                  <a:cubicBezTo>
                    <a:pt x="4775" y="178"/>
                    <a:pt x="4775" y="178"/>
                    <a:pt x="4775" y="178"/>
                  </a:cubicBezTo>
                  <a:cubicBezTo>
                    <a:pt x="4775" y="178"/>
                    <a:pt x="4776" y="177"/>
                    <a:pt x="4776" y="176"/>
                  </a:cubicBezTo>
                  <a:cubicBezTo>
                    <a:pt x="4776" y="174"/>
                    <a:pt x="4775" y="172"/>
                    <a:pt x="4773" y="172"/>
                  </a:cubicBezTo>
                  <a:cubicBezTo>
                    <a:pt x="4771" y="173"/>
                    <a:pt x="4770" y="174"/>
                    <a:pt x="4770" y="176"/>
                  </a:cubicBezTo>
                  <a:cubicBezTo>
                    <a:pt x="4770" y="177"/>
                    <a:pt x="4770" y="178"/>
                    <a:pt x="4771" y="178"/>
                  </a:cubicBezTo>
                  <a:cubicBezTo>
                    <a:pt x="4771" y="182"/>
                    <a:pt x="4771" y="182"/>
                    <a:pt x="4771" y="182"/>
                  </a:cubicBezTo>
                  <a:cubicBezTo>
                    <a:pt x="4766" y="182"/>
                    <a:pt x="4766" y="182"/>
                    <a:pt x="4766" y="182"/>
                  </a:cubicBezTo>
                  <a:cubicBezTo>
                    <a:pt x="4766" y="185"/>
                    <a:pt x="4766" y="185"/>
                    <a:pt x="4766" y="185"/>
                  </a:cubicBezTo>
                  <a:cubicBezTo>
                    <a:pt x="4771" y="185"/>
                    <a:pt x="4771" y="185"/>
                    <a:pt x="4771" y="185"/>
                  </a:cubicBezTo>
                  <a:cubicBezTo>
                    <a:pt x="4772" y="200"/>
                    <a:pt x="4772" y="200"/>
                    <a:pt x="4772" y="200"/>
                  </a:cubicBezTo>
                  <a:cubicBezTo>
                    <a:pt x="4770" y="200"/>
                    <a:pt x="4769" y="200"/>
                    <a:pt x="4769" y="201"/>
                  </a:cubicBezTo>
                  <a:cubicBezTo>
                    <a:pt x="4769" y="201"/>
                    <a:pt x="4770" y="202"/>
                    <a:pt x="4772" y="202"/>
                  </a:cubicBezTo>
                  <a:cubicBezTo>
                    <a:pt x="4772" y="205"/>
                    <a:pt x="4772" y="205"/>
                    <a:pt x="4772" y="205"/>
                  </a:cubicBezTo>
                  <a:cubicBezTo>
                    <a:pt x="4768" y="219"/>
                    <a:pt x="4762" y="245"/>
                    <a:pt x="4757" y="265"/>
                  </a:cubicBezTo>
                  <a:cubicBezTo>
                    <a:pt x="4749" y="293"/>
                    <a:pt x="4735" y="312"/>
                    <a:pt x="4734" y="313"/>
                  </a:cubicBezTo>
                  <a:cubicBezTo>
                    <a:pt x="4735" y="351"/>
                    <a:pt x="4735" y="351"/>
                    <a:pt x="4735" y="351"/>
                  </a:cubicBezTo>
                  <a:cubicBezTo>
                    <a:pt x="4735" y="359"/>
                    <a:pt x="4735" y="359"/>
                    <a:pt x="4735" y="359"/>
                  </a:cubicBezTo>
                  <a:cubicBezTo>
                    <a:pt x="4741" y="358"/>
                    <a:pt x="4741" y="358"/>
                    <a:pt x="4741" y="358"/>
                  </a:cubicBezTo>
                  <a:cubicBezTo>
                    <a:pt x="4741" y="359"/>
                    <a:pt x="4741" y="359"/>
                    <a:pt x="4741" y="359"/>
                  </a:cubicBezTo>
                  <a:cubicBezTo>
                    <a:pt x="4741" y="359"/>
                    <a:pt x="4729" y="376"/>
                    <a:pt x="4713" y="397"/>
                  </a:cubicBezTo>
                  <a:cubicBezTo>
                    <a:pt x="4707" y="404"/>
                    <a:pt x="4701" y="413"/>
                    <a:pt x="4695" y="422"/>
                  </a:cubicBezTo>
                  <a:cubicBezTo>
                    <a:pt x="4694" y="423"/>
                    <a:pt x="4693" y="424"/>
                    <a:pt x="4692" y="425"/>
                  </a:cubicBezTo>
                  <a:cubicBezTo>
                    <a:pt x="4692" y="425"/>
                    <a:pt x="4692" y="425"/>
                    <a:pt x="4692" y="425"/>
                  </a:cubicBezTo>
                  <a:cubicBezTo>
                    <a:pt x="4692" y="426"/>
                    <a:pt x="4691" y="427"/>
                    <a:pt x="4691" y="427"/>
                  </a:cubicBezTo>
                  <a:cubicBezTo>
                    <a:pt x="4691" y="427"/>
                    <a:pt x="4691" y="427"/>
                    <a:pt x="4691" y="427"/>
                  </a:cubicBezTo>
                  <a:cubicBezTo>
                    <a:pt x="4689" y="430"/>
                    <a:pt x="4687" y="432"/>
                    <a:pt x="4686" y="434"/>
                  </a:cubicBezTo>
                  <a:cubicBezTo>
                    <a:pt x="4684" y="436"/>
                    <a:pt x="4683" y="438"/>
                    <a:pt x="4681" y="440"/>
                  </a:cubicBezTo>
                  <a:cubicBezTo>
                    <a:pt x="4679" y="442"/>
                    <a:pt x="4678" y="445"/>
                    <a:pt x="4677" y="446"/>
                  </a:cubicBezTo>
                  <a:cubicBezTo>
                    <a:pt x="4677" y="435"/>
                    <a:pt x="4677" y="435"/>
                    <a:pt x="4677" y="435"/>
                  </a:cubicBezTo>
                  <a:cubicBezTo>
                    <a:pt x="4679" y="435"/>
                    <a:pt x="4679" y="435"/>
                    <a:pt x="4679" y="435"/>
                  </a:cubicBezTo>
                  <a:cubicBezTo>
                    <a:pt x="4679" y="433"/>
                    <a:pt x="4679" y="433"/>
                    <a:pt x="4679" y="433"/>
                  </a:cubicBezTo>
                  <a:cubicBezTo>
                    <a:pt x="4677" y="433"/>
                    <a:pt x="4677" y="433"/>
                    <a:pt x="4677" y="433"/>
                  </a:cubicBezTo>
                  <a:cubicBezTo>
                    <a:pt x="4677" y="431"/>
                    <a:pt x="4677" y="431"/>
                    <a:pt x="4677" y="431"/>
                  </a:cubicBezTo>
                  <a:cubicBezTo>
                    <a:pt x="4677" y="431"/>
                    <a:pt x="4677" y="431"/>
                    <a:pt x="4677" y="430"/>
                  </a:cubicBezTo>
                  <a:cubicBezTo>
                    <a:pt x="4677" y="429"/>
                    <a:pt x="4677" y="428"/>
                    <a:pt x="4676" y="428"/>
                  </a:cubicBezTo>
                  <a:cubicBezTo>
                    <a:pt x="4675" y="428"/>
                    <a:pt x="4674" y="429"/>
                    <a:pt x="4674" y="430"/>
                  </a:cubicBezTo>
                  <a:cubicBezTo>
                    <a:pt x="4674" y="431"/>
                    <a:pt x="4675" y="431"/>
                    <a:pt x="4675" y="431"/>
                  </a:cubicBezTo>
                  <a:cubicBezTo>
                    <a:pt x="4675" y="433"/>
                    <a:pt x="4675" y="433"/>
                    <a:pt x="4675" y="433"/>
                  </a:cubicBezTo>
                  <a:cubicBezTo>
                    <a:pt x="4672" y="433"/>
                    <a:pt x="4672" y="433"/>
                    <a:pt x="4672" y="433"/>
                  </a:cubicBezTo>
                  <a:cubicBezTo>
                    <a:pt x="4672" y="435"/>
                    <a:pt x="4672" y="435"/>
                    <a:pt x="4672" y="435"/>
                  </a:cubicBezTo>
                  <a:cubicBezTo>
                    <a:pt x="4675" y="435"/>
                    <a:pt x="4675" y="435"/>
                    <a:pt x="4675" y="435"/>
                  </a:cubicBezTo>
                  <a:cubicBezTo>
                    <a:pt x="4675" y="448"/>
                    <a:pt x="4675" y="448"/>
                    <a:pt x="4675" y="448"/>
                  </a:cubicBezTo>
                  <a:cubicBezTo>
                    <a:pt x="4675" y="448"/>
                    <a:pt x="4675" y="448"/>
                    <a:pt x="4675" y="448"/>
                  </a:cubicBezTo>
                  <a:cubicBezTo>
                    <a:pt x="4675" y="448"/>
                    <a:pt x="4675" y="448"/>
                    <a:pt x="4675" y="448"/>
                  </a:cubicBezTo>
                  <a:cubicBezTo>
                    <a:pt x="4676" y="507"/>
                    <a:pt x="4676" y="507"/>
                    <a:pt x="4676" y="507"/>
                  </a:cubicBezTo>
                  <a:cubicBezTo>
                    <a:pt x="4664" y="507"/>
                    <a:pt x="4664" y="507"/>
                    <a:pt x="4664" y="507"/>
                  </a:cubicBezTo>
                  <a:cubicBezTo>
                    <a:pt x="4664" y="489"/>
                    <a:pt x="4664" y="489"/>
                    <a:pt x="4664" y="489"/>
                  </a:cubicBezTo>
                  <a:cubicBezTo>
                    <a:pt x="4666" y="489"/>
                    <a:pt x="4666" y="489"/>
                    <a:pt x="4666" y="489"/>
                  </a:cubicBezTo>
                  <a:cubicBezTo>
                    <a:pt x="4666" y="487"/>
                    <a:pt x="4666" y="487"/>
                    <a:pt x="4666" y="487"/>
                  </a:cubicBezTo>
                  <a:cubicBezTo>
                    <a:pt x="4664" y="487"/>
                    <a:pt x="4664" y="487"/>
                    <a:pt x="4664" y="487"/>
                  </a:cubicBezTo>
                  <a:cubicBezTo>
                    <a:pt x="4664" y="485"/>
                    <a:pt x="4664" y="485"/>
                    <a:pt x="4664" y="485"/>
                  </a:cubicBezTo>
                  <a:cubicBezTo>
                    <a:pt x="4664" y="485"/>
                    <a:pt x="4664" y="485"/>
                    <a:pt x="4664" y="484"/>
                  </a:cubicBezTo>
                  <a:cubicBezTo>
                    <a:pt x="4664" y="483"/>
                    <a:pt x="4664" y="483"/>
                    <a:pt x="4663" y="483"/>
                  </a:cubicBezTo>
                  <a:cubicBezTo>
                    <a:pt x="4662" y="483"/>
                    <a:pt x="4661" y="483"/>
                    <a:pt x="4661" y="484"/>
                  </a:cubicBezTo>
                  <a:cubicBezTo>
                    <a:pt x="4661" y="485"/>
                    <a:pt x="4662" y="485"/>
                    <a:pt x="4662" y="485"/>
                  </a:cubicBezTo>
                  <a:cubicBezTo>
                    <a:pt x="4662" y="487"/>
                    <a:pt x="4662" y="487"/>
                    <a:pt x="4662" y="487"/>
                  </a:cubicBezTo>
                  <a:cubicBezTo>
                    <a:pt x="4659" y="487"/>
                    <a:pt x="4659" y="487"/>
                    <a:pt x="4659" y="487"/>
                  </a:cubicBezTo>
                  <a:cubicBezTo>
                    <a:pt x="4659" y="489"/>
                    <a:pt x="4659" y="489"/>
                    <a:pt x="4659" y="489"/>
                  </a:cubicBezTo>
                  <a:cubicBezTo>
                    <a:pt x="4662" y="489"/>
                    <a:pt x="4662" y="489"/>
                    <a:pt x="4662" y="489"/>
                  </a:cubicBezTo>
                  <a:cubicBezTo>
                    <a:pt x="4662" y="507"/>
                    <a:pt x="4662" y="507"/>
                    <a:pt x="4662" y="507"/>
                  </a:cubicBezTo>
                  <a:cubicBezTo>
                    <a:pt x="4662" y="507"/>
                    <a:pt x="4662" y="507"/>
                    <a:pt x="4662" y="507"/>
                  </a:cubicBezTo>
                  <a:cubicBezTo>
                    <a:pt x="4664" y="653"/>
                    <a:pt x="4664" y="653"/>
                    <a:pt x="4664" y="653"/>
                  </a:cubicBezTo>
                  <a:cubicBezTo>
                    <a:pt x="4661" y="653"/>
                    <a:pt x="4661" y="653"/>
                    <a:pt x="4661" y="653"/>
                  </a:cubicBezTo>
                  <a:cubicBezTo>
                    <a:pt x="4661" y="661"/>
                    <a:pt x="4661" y="661"/>
                    <a:pt x="4661" y="661"/>
                  </a:cubicBezTo>
                  <a:cubicBezTo>
                    <a:pt x="4661" y="678"/>
                    <a:pt x="4661" y="678"/>
                    <a:pt x="4661" y="678"/>
                  </a:cubicBezTo>
                  <a:cubicBezTo>
                    <a:pt x="4662" y="692"/>
                    <a:pt x="4662" y="692"/>
                    <a:pt x="4662" y="692"/>
                  </a:cubicBezTo>
                  <a:cubicBezTo>
                    <a:pt x="4684" y="692"/>
                    <a:pt x="4684" y="692"/>
                    <a:pt x="4684" y="692"/>
                  </a:cubicBezTo>
                  <a:cubicBezTo>
                    <a:pt x="4684" y="713"/>
                    <a:pt x="4684" y="713"/>
                    <a:pt x="4684" y="713"/>
                  </a:cubicBezTo>
                  <a:cubicBezTo>
                    <a:pt x="4684" y="721"/>
                    <a:pt x="4684" y="721"/>
                    <a:pt x="4684" y="721"/>
                  </a:cubicBezTo>
                  <a:cubicBezTo>
                    <a:pt x="4684" y="721"/>
                    <a:pt x="4684" y="721"/>
                    <a:pt x="4684" y="721"/>
                  </a:cubicBezTo>
                  <a:cubicBezTo>
                    <a:pt x="4684" y="724"/>
                    <a:pt x="4684" y="724"/>
                    <a:pt x="4684" y="724"/>
                  </a:cubicBezTo>
                  <a:cubicBezTo>
                    <a:pt x="4684" y="724"/>
                    <a:pt x="4684" y="724"/>
                    <a:pt x="4684" y="724"/>
                  </a:cubicBezTo>
                  <a:cubicBezTo>
                    <a:pt x="4684" y="728"/>
                    <a:pt x="4684" y="728"/>
                    <a:pt x="4684" y="728"/>
                  </a:cubicBezTo>
                  <a:cubicBezTo>
                    <a:pt x="4684" y="728"/>
                    <a:pt x="4684" y="728"/>
                    <a:pt x="4684" y="728"/>
                  </a:cubicBezTo>
                  <a:cubicBezTo>
                    <a:pt x="4686" y="845"/>
                    <a:pt x="4686" y="845"/>
                    <a:pt x="4686" y="845"/>
                  </a:cubicBezTo>
                  <a:cubicBezTo>
                    <a:pt x="4686" y="845"/>
                    <a:pt x="4686" y="845"/>
                    <a:pt x="4686" y="845"/>
                  </a:cubicBezTo>
                  <a:cubicBezTo>
                    <a:pt x="4686" y="853"/>
                    <a:pt x="4686" y="853"/>
                    <a:pt x="4686" y="853"/>
                  </a:cubicBezTo>
                  <a:cubicBezTo>
                    <a:pt x="4686" y="853"/>
                    <a:pt x="4686" y="853"/>
                    <a:pt x="4686" y="853"/>
                  </a:cubicBezTo>
                  <a:cubicBezTo>
                    <a:pt x="4686" y="855"/>
                    <a:pt x="4686" y="855"/>
                    <a:pt x="4686" y="855"/>
                  </a:cubicBezTo>
                  <a:cubicBezTo>
                    <a:pt x="4686" y="855"/>
                    <a:pt x="4686" y="855"/>
                    <a:pt x="4686" y="855"/>
                  </a:cubicBezTo>
                  <a:cubicBezTo>
                    <a:pt x="4686" y="859"/>
                    <a:pt x="4686" y="859"/>
                    <a:pt x="4686" y="859"/>
                  </a:cubicBezTo>
                  <a:cubicBezTo>
                    <a:pt x="4686" y="859"/>
                    <a:pt x="4686" y="859"/>
                    <a:pt x="4686" y="859"/>
                  </a:cubicBezTo>
                  <a:cubicBezTo>
                    <a:pt x="4688" y="977"/>
                    <a:pt x="4688" y="977"/>
                    <a:pt x="4688" y="977"/>
                  </a:cubicBezTo>
                  <a:cubicBezTo>
                    <a:pt x="4688" y="977"/>
                    <a:pt x="4688" y="977"/>
                    <a:pt x="4688" y="977"/>
                  </a:cubicBezTo>
                  <a:cubicBezTo>
                    <a:pt x="4688" y="984"/>
                    <a:pt x="4688" y="984"/>
                    <a:pt x="4688" y="984"/>
                  </a:cubicBezTo>
                  <a:cubicBezTo>
                    <a:pt x="4688" y="984"/>
                    <a:pt x="4688" y="984"/>
                    <a:pt x="4688" y="984"/>
                  </a:cubicBezTo>
                  <a:cubicBezTo>
                    <a:pt x="4688" y="987"/>
                    <a:pt x="4688" y="987"/>
                    <a:pt x="4688" y="987"/>
                  </a:cubicBezTo>
                  <a:cubicBezTo>
                    <a:pt x="4688" y="987"/>
                    <a:pt x="4688" y="987"/>
                    <a:pt x="4688" y="987"/>
                  </a:cubicBezTo>
                  <a:cubicBezTo>
                    <a:pt x="4688" y="991"/>
                    <a:pt x="4688" y="991"/>
                    <a:pt x="4688" y="991"/>
                  </a:cubicBezTo>
                  <a:cubicBezTo>
                    <a:pt x="4688" y="991"/>
                    <a:pt x="4688" y="991"/>
                    <a:pt x="4688" y="991"/>
                  </a:cubicBezTo>
                  <a:cubicBezTo>
                    <a:pt x="4690" y="1094"/>
                    <a:pt x="4690" y="1094"/>
                    <a:pt x="4690" y="1094"/>
                  </a:cubicBezTo>
                  <a:cubicBezTo>
                    <a:pt x="4612" y="1105"/>
                    <a:pt x="4542" y="1139"/>
                    <a:pt x="4485" y="1188"/>
                  </a:cubicBezTo>
                  <a:cubicBezTo>
                    <a:pt x="4408" y="1030"/>
                    <a:pt x="4246" y="921"/>
                    <a:pt x="4058" y="921"/>
                  </a:cubicBezTo>
                  <a:cubicBezTo>
                    <a:pt x="4056" y="921"/>
                    <a:pt x="4054" y="921"/>
                    <a:pt x="4051" y="921"/>
                  </a:cubicBezTo>
                  <a:cubicBezTo>
                    <a:pt x="4051" y="919"/>
                    <a:pt x="4051" y="919"/>
                    <a:pt x="4051" y="919"/>
                  </a:cubicBezTo>
                  <a:cubicBezTo>
                    <a:pt x="4024" y="916"/>
                    <a:pt x="3997" y="912"/>
                    <a:pt x="3967" y="909"/>
                  </a:cubicBezTo>
                  <a:cubicBezTo>
                    <a:pt x="3968" y="903"/>
                    <a:pt x="3968" y="897"/>
                    <a:pt x="3969" y="891"/>
                  </a:cubicBezTo>
                  <a:cubicBezTo>
                    <a:pt x="3998" y="894"/>
                    <a:pt x="4025" y="898"/>
                    <a:pt x="4052" y="901"/>
                  </a:cubicBezTo>
                  <a:cubicBezTo>
                    <a:pt x="4053" y="886"/>
                    <a:pt x="4053" y="886"/>
                    <a:pt x="4053" y="886"/>
                  </a:cubicBezTo>
                  <a:cubicBezTo>
                    <a:pt x="4028" y="883"/>
                    <a:pt x="4001" y="878"/>
                    <a:pt x="3971" y="874"/>
                  </a:cubicBezTo>
                  <a:cubicBezTo>
                    <a:pt x="3971" y="868"/>
                    <a:pt x="3972" y="863"/>
                    <a:pt x="3972" y="857"/>
                  </a:cubicBezTo>
                  <a:cubicBezTo>
                    <a:pt x="4001" y="860"/>
                    <a:pt x="4028" y="865"/>
                    <a:pt x="4054" y="869"/>
                  </a:cubicBezTo>
                  <a:cubicBezTo>
                    <a:pt x="4055" y="854"/>
                    <a:pt x="4055" y="854"/>
                    <a:pt x="4055" y="854"/>
                  </a:cubicBezTo>
                  <a:cubicBezTo>
                    <a:pt x="4031" y="850"/>
                    <a:pt x="4005" y="845"/>
                    <a:pt x="3974" y="840"/>
                  </a:cubicBezTo>
                  <a:cubicBezTo>
                    <a:pt x="3975" y="835"/>
                    <a:pt x="3975" y="829"/>
                    <a:pt x="3976" y="823"/>
                  </a:cubicBezTo>
                  <a:cubicBezTo>
                    <a:pt x="4005" y="827"/>
                    <a:pt x="4031" y="832"/>
                    <a:pt x="4056" y="837"/>
                  </a:cubicBezTo>
                  <a:cubicBezTo>
                    <a:pt x="4057" y="823"/>
                    <a:pt x="4057" y="823"/>
                    <a:pt x="4057" y="823"/>
                  </a:cubicBezTo>
                  <a:cubicBezTo>
                    <a:pt x="4034" y="818"/>
                    <a:pt x="4009" y="812"/>
                    <a:pt x="3977" y="807"/>
                  </a:cubicBezTo>
                  <a:cubicBezTo>
                    <a:pt x="3978" y="802"/>
                    <a:pt x="3978" y="796"/>
                    <a:pt x="3979" y="791"/>
                  </a:cubicBezTo>
                  <a:cubicBezTo>
                    <a:pt x="4008" y="795"/>
                    <a:pt x="4034" y="801"/>
                    <a:pt x="4058" y="806"/>
                  </a:cubicBezTo>
                  <a:cubicBezTo>
                    <a:pt x="4058" y="802"/>
                    <a:pt x="4058" y="797"/>
                    <a:pt x="4059" y="792"/>
                  </a:cubicBezTo>
                  <a:cubicBezTo>
                    <a:pt x="4037" y="787"/>
                    <a:pt x="4013" y="780"/>
                    <a:pt x="3981" y="775"/>
                  </a:cubicBezTo>
                  <a:cubicBezTo>
                    <a:pt x="3981" y="769"/>
                    <a:pt x="3982" y="764"/>
                    <a:pt x="3982" y="759"/>
                  </a:cubicBezTo>
                  <a:cubicBezTo>
                    <a:pt x="4012" y="763"/>
                    <a:pt x="4036" y="770"/>
                    <a:pt x="4059" y="776"/>
                  </a:cubicBezTo>
                  <a:cubicBezTo>
                    <a:pt x="4060" y="771"/>
                    <a:pt x="4060" y="767"/>
                    <a:pt x="4060" y="762"/>
                  </a:cubicBezTo>
                  <a:cubicBezTo>
                    <a:pt x="4040" y="757"/>
                    <a:pt x="4017" y="748"/>
                    <a:pt x="3984" y="743"/>
                  </a:cubicBezTo>
                  <a:cubicBezTo>
                    <a:pt x="3984" y="737"/>
                    <a:pt x="3985" y="732"/>
                    <a:pt x="3985" y="727"/>
                  </a:cubicBezTo>
                  <a:cubicBezTo>
                    <a:pt x="4015" y="732"/>
                    <a:pt x="4039" y="740"/>
                    <a:pt x="4061" y="746"/>
                  </a:cubicBezTo>
                  <a:cubicBezTo>
                    <a:pt x="4061" y="742"/>
                    <a:pt x="4061" y="737"/>
                    <a:pt x="4061" y="732"/>
                  </a:cubicBezTo>
                  <a:cubicBezTo>
                    <a:pt x="4043" y="727"/>
                    <a:pt x="4021" y="718"/>
                    <a:pt x="3987" y="711"/>
                  </a:cubicBezTo>
                  <a:cubicBezTo>
                    <a:pt x="3987" y="706"/>
                    <a:pt x="3988" y="701"/>
                    <a:pt x="3988" y="696"/>
                  </a:cubicBezTo>
                  <a:cubicBezTo>
                    <a:pt x="4018" y="701"/>
                    <a:pt x="4041" y="710"/>
                    <a:pt x="4062" y="717"/>
                  </a:cubicBezTo>
                  <a:cubicBezTo>
                    <a:pt x="4062" y="713"/>
                    <a:pt x="4062" y="708"/>
                    <a:pt x="4063" y="703"/>
                  </a:cubicBezTo>
                  <a:cubicBezTo>
                    <a:pt x="4045" y="697"/>
                    <a:pt x="4024" y="687"/>
                    <a:pt x="3990" y="681"/>
                  </a:cubicBezTo>
                  <a:cubicBezTo>
                    <a:pt x="3991" y="676"/>
                    <a:pt x="3991" y="671"/>
                    <a:pt x="3992" y="666"/>
                  </a:cubicBezTo>
                  <a:cubicBezTo>
                    <a:pt x="4022" y="672"/>
                    <a:pt x="4044" y="680"/>
                    <a:pt x="4063" y="688"/>
                  </a:cubicBezTo>
                  <a:cubicBezTo>
                    <a:pt x="4063" y="684"/>
                    <a:pt x="4063" y="679"/>
                    <a:pt x="4063" y="675"/>
                  </a:cubicBezTo>
                  <a:cubicBezTo>
                    <a:pt x="4048" y="668"/>
                    <a:pt x="4027" y="658"/>
                    <a:pt x="3993" y="651"/>
                  </a:cubicBezTo>
                  <a:cubicBezTo>
                    <a:pt x="3994" y="646"/>
                    <a:pt x="3994" y="641"/>
                    <a:pt x="3995" y="637"/>
                  </a:cubicBezTo>
                  <a:cubicBezTo>
                    <a:pt x="4024" y="642"/>
                    <a:pt x="4045" y="652"/>
                    <a:pt x="4064" y="660"/>
                  </a:cubicBezTo>
                  <a:cubicBezTo>
                    <a:pt x="4064" y="655"/>
                    <a:pt x="4064" y="651"/>
                    <a:pt x="4064" y="646"/>
                  </a:cubicBezTo>
                  <a:cubicBezTo>
                    <a:pt x="4049" y="639"/>
                    <a:pt x="4030" y="628"/>
                    <a:pt x="3996" y="621"/>
                  </a:cubicBezTo>
                  <a:cubicBezTo>
                    <a:pt x="3997" y="616"/>
                    <a:pt x="3997" y="612"/>
                    <a:pt x="3998" y="607"/>
                  </a:cubicBezTo>
                  <a:cubicBezTo>
                    <a:pt x="4027" y="613"/>
                    <a:pt x="4047" y="623"/>
                    <a:pt x="4064" y="632"/>
                  </a:cubicBezTo>
                  <a:cubicBezTo>
                    <a:pt x="4064" y="627"/>
                    <a:pt x="4064" y="623"/>
                    <a:pt x="4064" y="618"/>
                  </a:cubicBezTo>
                  <a:cubicBezTo>
                    <a:pt x="4051" y="610"/>
                    <a:pt x="4032" y="599"/>
                    <a:pt x="3999" y="592"/>
                  </a:cubicBezTo>
                  <a:cubicBezTo>
                    <a:pt x="4000" y="588"/>
                    <a:pt x="4000" y="583"/>
                    <a:pt x="4000" y="579"/>
                  </a:cubicBezTo>
                  <a:cubicBezTo>
                    <a:pt x="4029" y="585"/>
                    <a:pt x="4048" y="595"/>
                    <a:pt x="4064" y="604"/>
                  </a:cubicBezTo>
                  <a:cubicBezTo>
                    <a:pt x="4064" y="599"/>
                    <a:pt x="4064" y="594"/>
                    <a:pt x="4064" y="590"/>
                  </a:cubicBezTo>
                  <a:cubicBezTo>
                    <a:pt x="4052" y="582"/>
                    <a:pt x="4034" y="571"/>
                    <a:pt x="4002" y="563"/>
                  </a:cubicBezTo>
                  <a:cubicBezTo>
                    <a:pt x="4003" y="559"/>
                    <a:pt x="4003" y="555"/>
                    <a:pt x="4003" y="551"/>
                  </a:cubicBezTo>
                  <a:cubicBezTo>
                    <a:pt x="4031" y="557"/>
                    <a:pt x="4049" y="567"/>
                    <a:pt x="4064" y="576"/>
                  </a:cubicBezTo>
                  <a:cubicBezTo>
                    <a:pt x="4064" y="571"/>
                    <a:pt x="4064" y="566"/>
                    <a:pt x="4064" y="561"/>
                  </a:cubicBezTo>
                  <a:cubicBezTo>
                    <a:pt x="4052" y="553"/>
                    <a:pt x="4035" y="543"/>
                    <a:pt x="4005" y="535"/>
                  </a:cubicBezTo>
                  <a:cubicBezTo>
                    <a:pt x="4006" y="523"/>
                    <a:pt x="4006" y="523"/>
                    <a:pt x="4006" y="523"/>
                  </a:cubicBezTo>
                  <a:cubicBezTo>
                    <a:pt x="4032" y="529"/>
                    <a:pt x="4050" y="539"/>
                    <a:pt x="4063" y="548"/>
                  </a:cubicBezTo>
                  <a:cubicBezTo>
                    <a:pt x="4063" y="535"/>
                    <a:pt x="4062" y="521"/>
                    <a:pt x="4062" y="508"/>
                  </a:cubicBezTo>
                  <a:cubicBezTo>
                    <a:pt x="4025" y="477"/>
                    <a:pt x="4021" y="473"/>
                    <a:pt x="3972" y="468"/>
                  </a:cubicBezTo>
                  <a:cubicBezTo>
                    <a:pt x="3963" y="555"/>
                    <a:pt x="3963" y="555"/>
                    <a:pt x="3963" y="555"/>
                  </a:cubicBezTo>
                  <a:cubicBezTo>
                    <a:pt x="3961" y="555"/>
                    <a:pt x="3961" y="555"/>
                    <a:pt x="3961" y="555"/>
                  </a:cubicBezTo>
                  <a:cubicBezTo>
                    <a:pt x="3936" y="552"/>
                    <a:pt x="3936" y="552"/>
                    <a:pt x="3936" y="552"/>
                  </a:cubicBezTo>
                  <a:cubicBezTo>
                    <a:pt x="3936" y="552"/>
                    <a:pt x="3936" y="552"/>
                    <a:pt x="3936" y="552"/>
                  </a:cubicBezTo>
                  <a:cubicBezTo>
                    <a:pt x="3931" y="552"/>
                    <a:pt x="3931" y="552"/>
                    <a:pt x="3931" y="552"/>
                  </a:cubicBezTo>
                  <a:cubicBezTo>
                    <a:pt x="3930" y="551"/>
                    <a:pt x="3930" y="551"/>
                    <a:pt x="3930" y="551"/>
                  </a:cubicBezTo>
                  <a:cubicBezTo>
                    <a:pt x="3945" y="368"/>
                    <a:pt x="3945" y="368"/>
                    <a:pt x="3945" y="368"/>
                  </a:cubicBezTo>
                  <a:cubicBezTo>
                    <a:pt x="3948" y="369"/>
                    <a:pt x="3948" y="369"/>
                    <a:pt x="3948" y="369"/>
                  </a:cubicBezTo>
                  <a:cubicBezTo>
                    <a:pt x="3970" y="371"/>
                    <a:pt x="3970" y="371"/>
                    <a:pt x="3970" y="371"/>
                  </a:cubicBezTo>
                  <a:cubicBezTo>
                    <a:pt x="3975" y="318"/>
                    <a:pt x="3975" y="318"/>
                    <a:pt x="3975" y="318"/>
                  </a:cubicBezTo>
                  <a:cubicBezTo>
                    <a:pt x="3949" y="315"/>
                    <a:pt x="3949" y="315"/>
                    <a:pt x="3949" y="315"/>
                  </a:cubicBezTo>
                  <a:cubicBezTo>
                    <a:pt x="3952" y="251"/>
                    <a:pt x="3952" y="251"/>
                    <a:pt x="3952" y="251"/>
                  </a:cubicBezTo>
                  <a:cubicBezTo>
                    <a:pt x="3962" y="248"/>
                    <a:pt x="3969" y="240"/>
                    <a:pt x="3970" y="230"/>
                  </a:cubicBezTo>
                  <a:cubicBezTo>
                    <a:pt x="3971" y="220"/>
                    <a:pt x="3966" y="211"/>
                    <a:pt x="3957" y="207"/>
                  </a:cubicBezTo>
                  <a:cubicBezTo>
                    <a:pt x="3962" y="123"/>
                    <a:pt x="3962" y="123"/>
                    <a:pt x="3962" y="123"/>
                  </a:cubicBezTo>
                  <a:cubicBezTo>
                    <a:pt x="3968" y="22"/>
                    <a:pt x="3968" y="22"/>
                    <a:pt x="3968" y="22"/>
                  </a:cubicBezTo>
                  <a:cubicBezTo>
                    <a:pt x="3964" y="52"/>
                    <a:pt x="3964" y="52"/>
                    <a:pt x="3964" y="52"/>
                  </a:cubicBezTo>
                  <a:cubicBezTo>
                    <a:pt x="3953" y="122"/>
                    <a:pt x="3953" y="122"/>
                    <a:pt x="3953" y="122"/>
                  </a:cubicBezTo>
                  <a:cubicBezTo>
                    <a:pt x="3941" y="205"/>
                    <a:pt x="3941" y="205"/>
                    <a:pt x="3941" y="205"/>
                  </a:cubicBezTo>
                  <a:cubicBezTo>
                    <a:pt x="3932" y="207"/>
                    <a:pt x="3925" y="215"/>
                    <a:pt x="3924" y="225"/>
                  </a:cubicBezTo>
                  <a:cubicBezTo>
                    <a:pt x="3923" y="236"/>
                    <a:pt x="3929" y="245"/>
                    <a:pt x="3937" y="249"/>
                  </a:cubicBezTo>
                  <a:cubicBezTo>
                    <a:pt x="3928" y="313"/>
                    <a:pt x="3928" y="313"/>
                    <a:pt x="3928" y="313"/>
                  </a:cubicBezTo>
                  <a:cubicBezTo>
                    <a:pt x="3926" y="313"/>
                    <a:pt x="3926" y="313"/>
                    <a:pt x="3926" y="313"/>
                  </a:cubicBezTo>
                  <a:cubicBezTo>
                    <a:pt x="3926" y="313"/>
                    <a:pt x="3926" y="313"/>
                    <a:pt x="3926" y="313"/>
                  </a:cubicBezTo>
                  <a:cubicBezTo>
                    <a:pt x="3891" y="309"/>
                    <a:pt x="3891" y="309"/>
                    <a:pt x="3891" y="309"/>
                  </a:cubicBezTo>
                  <a:cubicBezTo>
                    <a:pt x="3890" y="309"/>
                    <a:pt x="3890" y="309"/>
                    <a:pt x="3890" y="309"/>
                  </a:cubicBezTo>
                  <a:cubicBezTo>
                    <a:pt x="3903" y="180"/>
                    <a:pt x="3903" y="180"/>
                    <a:pt x="3903" y="180"/>
                  </a:cubicBezTo>
                  <a:cubicBezTo>
                    <a:pt x="3841" y="173"/>
                    <a:pt x="3825" y="169"/>
                    <a:pt x="3766" y="217"/>
                  </a:cubicBezTo>
                  <a:cubicBezTo>
                    <a:pt x="3762" y="234"/>
                    <a:pt x="3759" y="251"/>
                    <a:pt x="3755" y="268"/>
                  </a:cubicBezTo>
                  <a:cubicBezTo>
                    <a:pt x="3782" y="253"/>
                    <a:pt x="3823" y="239"/>
                    <a:pt x="3870" y="244"/>
                  </a:cubicBezTo>
                  <a:cubicBezTo>
                    <a:pt x="3870" y="249"/>
                    <a:pt x="3868" y="251"/>
                    <a:pt x="3867" y="257"/>
                  </a:cubicBezTo>
                  <a:cubicBezTo>
                    <a:pt x="3822" y="251"/>
                    <a:pt x="3781" y="265"/>
                    <a:pt x="3753" y="278"/>
                  </a:cubicBezTo>
                  <a:cubicBezTo>
                    <a:pt x="3752" y="285"/>
                    <a:pt x="3751" y="292"/>
                    <a:pt x="3750" y="298"/>
                  </a:cubicBezTo>
                  <a:cubicBezTo>
                    <a:pt x="3776" y="284"/>
                    <a:pt x="3818" y="268"/>
                    <a:pt x="3867" y="273"/>
                  </a:cubicBezTo>
                  <a:cubicBezTo>
                    <a:pt x="3866" y="279"/>
                    <a:pt x="3864" y="281"/>
                    <a:pt x="3864" y="287"/>
                  </a:cubicBezTo>
                  <a:cubicBezTo>
                    <a:pt x="3818" y="281"/>
                    <a:pt x="3775" y="295"/>
                    <a:pt x="3748" y="309"/>
                  </a:cubicBezTo>
                  <a:cubicBezTo>
                    <a:pt x="3746" y="315"/>
                    <a:pt x="3745" y="322"/>
                    <a:pt x="3744" y="329"/>
                  </a:cubicBezTo>
                  <a:cubicBezTo>
                    <a:pt x="3770" y="315"/>
                    <a:pt x="3813" y="298"/>
                    <a:pt x="3863" y="303"/>
                  </a:cubicBezTo>
                  <a:cubicBezTo>
                    <a:pt x="3862" y="309"/>
                    <a:pt x="3861" y="311"/>
                    <a:pt x="3860" y="317"/>
                  </a:cubicBezTo>
                  <a:cubicBezTo>
                    <a:pt x="3813" y="311"/>
                    <a:pt x="3769" y="326"/>
                    <a:pt x="3742" y="339"/>
                  </a:cubicBezTo>
                  <a:cubicBezTo>
                    <a:pt x="3741" y="346"/>
                    <a:pt x="3740" y="352"/>
                    <a:pt x="3739" y="359"/>
                  </a:cubicBezTo>
                  <a:cubicBezTo>
                    <a:pt x="3764" y="346"/>
                    <a:pt x="3808" y="328"/>
                    <a:pt x="3859" y="333"/>
                  </a:cubicBezTo>
                  <a:cubicBezTo>
                    <a:pt x="3859" y="339"/>
                    <a:pt x="3857" y="341"/>
                    <a:pt x="3856" y="347"/>
                  </a:cubicBezTo>
                  <a:cubicBezTo>
                    <a:pt x="3808" y="341"/>
                    <a:pt x="3763" y="357"/>
                    <a:pt x="3737" y="369"/>
                  </a:cubicBezTo>
                  <a:cubicBezTo>
                    <a:pt x="3736" y="376"/>
                    <a:pt x="3734" y="383"/>
                    <a:pt x="3733" y="389"/>
                  </a:cubicBezTo>
                  <a:cubicBezTo>
                    <a:pt x="3759" y="377"/>
                    <a:pt x="3803" y="358"/>
                    <a:pt x="3856" y="363"/>
                  </a:cubicBezTo>
                  <a:cubicBezTo>
                    <a:pt x="3855" y="369"/>
                    <a:pt x="3853" y="372"/>
                    <a:pt x="3853" y="377"/>
                  </a:cubicBezTo>
                  <a:cubicBezTo>
                    <a:pt x="3804" y="371"/>
                    <a:pt x="3758" y="387"/>
                    <a:pt x="3732" y="399"/>
                  </a:cubicBezTo>
                  <a:cubicBezTo>
                    <a:pt x="3730" y="406"/>
                    <a:pt x="3729" y="413"/>
                    <a:pt x="3728" y="420"/>
                  </a:cubicBezTo>
                  <a:cubicBezTo>
                    <a:pt x="3753" y="408"/>
                    <a:pt x="3799" y="388"/>
                    <a:pt x="3852" y="394"/>
                  </a:cubicBezTo>
                  <a:cubicBezTo>
                    <a:pt x="3851" y="399"/>
                    <a:pt x="3850" y="402"/>
                    <a:pt x="3849" y="408"/>
                  </a:cubicBezTo>
                  <a:cubicBezTo>
                    <a:pt x="3799" y="402"/>
                    <a:pt x="3753" y="418"/>
                    <a:pt x="3727" y="429"/>
                  </a:cubicBezTo>
                  <a:cubicBezTo>
                    <a:pt x="3726" y="436"/>
                    <a:pt x="3724" y="443"/>
                    <a:pt x="3723" y="449"/>
                  </a:cubicBezTo>
                  <a:cubicBezTo>
                    <a:pt x="3748" y="439"/>
                    <a:pt x="3794" y="419"/>
                    <a:pt x="3848" y="424"/>
                  </a:cubicBezTo>
                  <a:cubicBezTo>
                    <a:pt x="3848" y="430"/>
                    <a:pt x="3846" y="433"/>
                    <a:pt x="3846" y="439"/>
                  </a:cubicBezTo>
                  <a:cubicBezTo>
                    <a:pt x="3795" y="433"/>
                    <a:pt x="3748" y="449"/>
                    <a:pt x="3722" y="459"/>
                  </a:cubicBezTo>
                  <a:cubicBezTo>
                    <a:pt x="3721" y="466"/>
                    <a:pt x="3720" y="472"/>
                    <a:pt x="3719" y="479"/>
                  </a:cubicBezTo>
                  <a:cubicBezTo>
                    <a:pt x="3742" y="470"/>
                    <a:pt x="3789" y="449"/>
                    <a:pt x="3844" y="455"/>
                  </a:cubicBezTo>
                  <a:cubicBezTo>
                    <a:pt x="3844" y="460"/>
                    <a:pt x="3842" y="464"/>
                    <a:pt x="3842" y="470"/>
                  </a:cubicBezTo>
                  <a:cubicBezTo>
                    <a:pt x="3791" y="463"/>
                    <a:pt x="3743" y="480"/>
                    <a:pt x="3717" y="489"/>
                  </a:cubicBezTo>
                  <a:cubicBezTo>
                    <a:pt x="3716" y="495"/>
                    <a:pt x="3715" y="502"/>
                    <a:pt x="3714" y="509"/>
                  </a:cubicBezTo>
                  <a:cubicBezTo>
                    <a:pt x="3737" y="501"/>
                    <a:pt x="3785" y="480"/>
                    <a:pt x="3841" y="486"/>
                  </a:cubicBezTo>
                  <a:cubicBezTo>
                    <a:pt x="3840" y="491"/>
                    <a:pt x="3839" y="495"/>
                    <a:pt x="3838" y="501"/>
                  </a:cubicBezTo>
                  <a:cubicBezTo>
                    <a:pt x="3787" y="495"/>
                    <a:pt x="3739" y="511"/>
                    <a:pt x="3713" y="518"/>
                  </a:cubicBezTo>
                  <a:cubicBezTo>
                    <a:pt x="3712" y="525"/>
                    <a:pt x="3711" y="531"/>
                    <a:pt x="3710" y="538"/>
                  </a:cubicBezTo>
                  <a:cubicBezTo>
                    <a:pt x="3733" y="532"/>
                    <a:pt x="3781" y="511"/>
                    <a:pt x="3837" y="517"/>
                  </a:cubicBezTo>
                  <a:cubicBezTo>
                    <a:pt x="3836" y="522"/>
                    <a:pt x="3835" y="526"/>
                    <a:pt x="3834" y="532"/>
                  </a:cubicBezTo>
                  <a:cubicBezTo>
                    <a:pt x="3783" y="526"/>
                    <a:pt x="3735" y="541"/>
                    <a:pt x="3708" y="548"/>
                  </a:cubicBezTo>
                  <a:cubicBezTo>
                    <a:pt x="3707" y="554"/>
                    <a:pt x="3706" y="561"/>
                    <a:pt x="3705" y="567"/>
                  </a:cubicBezTo>
                  <a:cubicBezTo>
                    <a:pt x="3729" y="562"/>
                    <a:pt x="3777" y="542"/>
                    <a:pt x="3833" y="548"/>
                  </a:cubicBezTo>
                  <a:cubicBezTo>
                    <a:pt x="3833" y="554"/>
                    <a:pt x="3831" y="558"/>
                    <a:pt x="3831" y="564"/>
                  </a:cubicBezTo>
                  <a:cubicBezTo>
                    <a:pt x="3779" y="558"/>
                    <a:pt x="3731" y="572"/>
                    <a:pt x="3704" y="578"/>
                  </a:cubicBezTo>
                  <a:cubicBezTo>
                    <a:pt x="3703" y="584"/>
                    <a:pt x="3702" y="590"/>
                    <a:pt x="3701" y="596"/>
                  </a:cubicBezTo>
                  <a:cubicBezTo>
                    <a:pt x="3725" y="593"/>
                    <a:pt x="3773" y="574"/>
                    <a:pt x="3829" y="579"/>
                  </a:cubicBezTo>
                  <a:cubicBezTo>
                    <a:pt x="3829" y="585"/>
                    <a:pt x="3828" y="589"/>
                    <a:pt x="3827" y="595"/>
                  </a:cubicBezTo>
                  <a:cubicBezTo>
                    <a:pt x="3776" y="589"/>
                    <a:pt x="3727" y="603"/>
                    <a:pt x="3700" y="607"/>
                  </a:cubicBezTo>
                  <a:cubicBezTo>
                    <a:pt x="3699" y="613"/>
                    <a:pt x="3698" y="619"/>
                    <a:pt x="3697" y="625"/>
                  </a:cubicBezTo>
                  <a:cubicBezTo>
                    <a:pt x="3721" y="623"/>
                    <a:pt x="3770" y="605"/>
                    <a:pt x="3826" y="611"/>
                  </a:cubicBezTo>
                  <a:cubicBezTo>
                    <a:pt x="3825" y="617"/>
                    <a:pt x="3824" y="621"/>
                    <a:pt x="3823" y="627"/>
                  </a:cubicBezTo>
                  <a:cubicBezTo>
                    <a:pt x="3772" y="621"/>
                    <a:pt x="3724" y="634"/>
                    <a:pt x="3695" y="637"/>
                  </a:cubicBezTo>
                  <a:cubicBezTo>
                    <a:pt x="3695" y="643"/>
                    <a:pt x="3694" y="648"/>
                    <a:pt x="3693" y="654"/>
                  </a:cubicBezTo>
                  <a:cubicBezTo>
                    <a:pt x="3718" y="654"/>
                    <a:pt x="3767" y="637"/>
                    <a:pt x="3822" y="643"/>
                  </a:cubicBezTo>
                  <a:cubicBezTo>
                    <a:pt x="3821" y="649"/>
                    <a:pt x="3820" y="653"/>
                    <a:pt x="3819" y="659"/>
                  </a:cubicBezTo>
                  <a:cubicBezTo>
                    <a:pt x="3769" y="653"/>
                    <a:pt x="3721" y="665"/>
                    <a:pt x="3691" y="667"/>
                  </a:cubicBezTo>
                  <a:cubicBezTo>
                    <a:pt x="3689" y="683"/>
                    <a:pt x="3689" y="683"/>
                    <a:pt x="3689" y="683"/>
                  </a:cubicBezTo>
                  <a:cubicBezTo>
                    <a:pt x="3716" y="684"/>
                    <a:pt x="3764" y="669"/>
                    <a:pt x="3818" y="675"/>
                  </a:cubicBezTo>
                  <a:cubicBezTo>
                    <a:pt x="3817" y="681"/>
                    <a:pt x="3816" y="685"/>
                    <a:pt x="3816" y="691"/>
                  </a:cubicBezTo>
                  <a:cubicBezTo>
                    <a:pt x="3766" y="686"/>
                    <a:pt x="3718" y="695"/>
                    <a:pt x="3687" y="697"/>
                  </a:cubicBezTo>
                  <a:cubicBezTo>
                    <a:pt x="3685" y="712"/>
                    <a:pt x="3685" y="712"/>
                    <a:pt x="3685" y="712"/>
                  </a:cubicBezTo>
                  <a:cubicBezTo>
                    <a:pt x="3714" y="714"/>
                    <a:pt x="3761" y="702"/>
                    <a:pt x="3814" y="707"/>
                  </a:cubicBezTo>
                  <a:cubicBezTo>
                    <a:pt x="3813" y="713"/>
                    <a:pt x="3812" y="718"/>
                    <a:pt x="3812" y="724"/>
                  </a:cubicBezTo>
                  <a:cubicBezTo>
                    <a:pt x="3763" y="718"/>
                    <a:pt x="3716" y="726"/>
                    <a:pt x="3683" y="727"/>
                  </a:cubicBezTo>
                  <a:cubicBezTo>
                    <a:pt x="3681" y="742"/>
                    <a:pt x="3681" y="742"/>
                    <a:pt x="3681" y="742"/>
                  </a:cubicBezTo>
                  <a:cubicBezTo>
                    <a:pt x="3712" y="744"/>
                    <a:pt x="3758" y="734"/>
                    <a:pt x="3810" y="739"/>
                  </a:cubicBezTo>
                  <a:cubicBezTo>
                    <a:pt x="3809" y="745"/>
                    <a:pt x="3808" y="751"/>
                    <a:pt x="3808" y="757"/>
                  </a:cubicBezTo>
                  <a:cubicBezTo>
                    <a:pt x="3760" y="751"/>
                    <a:pt x="3713" y="757"/>
                    <a:pt x="3679" y="757"/>
                  </a:cubicBezTo>
                  <a:cubicBezTo>
                    <a:pt x="3677" y="771"/>
                    <a:pt x="3677" y="771"/>
                    <a:pt x="3677" y="771"/>
                  </a:cubicBezTo>
                  <a:cubicBezTo>
                    <a:pt x="3710" y="775"/>
                    <a:pt x="3756" y="767"/>
                    <a:pt x="3806" y="772"/>
                  </a:cubicBezTo>
                  <a:cubicBezTo>
                    <a:pt x="3805" y="778"/>
                    <a:pt x="3805" y="783"/>
                    <a:pt x="3804" y="789"/>
                  </a:cubicBezTo>
                  <a:cubicBezTo>
                    <a:pt x="3757" y="784"/>
                    <a:pt x="3711" y="788"/>
                    <a:pt x="3675" y="787"/>
                  </a:cubicBezTo>
                  <a:cubicBezTo>
                    <a:pt x="3674" y="801"/>
                    <a:pt x="3674" y="801"/>
                    <a:pt x="3674" y="801"/>
                  </a:cubicBezTo>
                  <a:cubicBezTo>
                    <a:pt x="3708" y="805"/>
                    <a:pt x="3754" y="800"/>
                    <a:pt x="3802" y="805"/>
                  </a:cubicBezTo>
                  <a:cubicBezTo>
                    <a:pt x="3801" y="811"/>
                    <a:pt x="3801" y="816"/>
                    <a:pt x="3800" y="822"/>
                  </a:cubicBezTo>
                  <a:cubicBezTo>
                    <a:pt x="3758" y="818"/>
                    <a:pt x="3716" y="819"/>
                    <a:pt x="3681" y="818"/>
                  </a:cubicBezTo>
                  <a:cubicBezTo>
                    <a:pt x="3594" y="751"/>
                    <a:pt x="3485" y="711"/>
                    <a:pt x="3367" y="711"/>
                  </a:cubicBezTo>
                  <a:cubicBezTo>
                    <a:pt x="3304" y="711"/>
                    <a:pt x="3244" y="722"/>
                    <a:pt x="3189" y="743"/>
                  </a:cubicBezTo>
                  <a:cubicBezTo>
                    <a:pt x="3143" y="726"/>
                    <a:pt x="3093" y="715"/>
                    <a:pt x="3042" y="712"/>
                  </a:cubicBezTo>
                  <a:cubicBezTo>
                    <a:pt x="3032" y="619"/>
                    <a:pt x="3032" y="619"/>
                    <a:pt x="3032" y="619"/>
                  </a:cubicBezTo>
                  <a:cubicBezTo>
                    <a:pt x="3019" y="616"/>
                    <a:pt x="3019" y="616"/>
                    <a:pt x="3019" y="616"/>
                  </a:cubicBezTo>
                  <a:cubicBezTo>
                    <a:pt x="3018" y="600"/>
                    <a:pt x="3018" y="600"/>
                    <a:pt x="3018" y="600"/>
                  </a:cubicBezTo>
                  <a:cubicBezTo>
                    <a:pt x="2989" y="592"/>
                    <a:pt x="2989" y="592"/>
                    <a:pt x="2989" y="592"/>
                  </a:cubicBezTo>
                  <a:cubicBezTo>
                    <a:pt x="2987" y="578"/>
                    <a:pt x="2981" y="540"/>
                    <a:pt x="2981" y="528"/>
                  </a:cubicBezTo>
                  <a:cubicBezTo>
                    <a:pt x="2981" y="513"/>
                    <a:pt x="2979" y="476"/>
                    <a:pt x="2979" y="476"/>
                  </a:cubicBezTo>
                  <a:cubicBezTo>
                    <a:pt x="2979" y="476"/>
                    <a:pt x="2985" y="470"/>
                    <a:pt x="2985" y="465"/>
                  </a:cubicBezTo>
                  <a:cubicBezTo>
                    <a:pt x="2985" y="460"/>
                    <a:pt x="2982" y="425"/>
                    <a:pt x="2981" y="418"/>
                  </a:cubicBezTo>
                  <a:cubicBezTo>
                    <a:pt x="2981" y="410"/>
                    <a:pt x="2987" y="404"/>
                    <a:pt x="2987" y="399"/>
                  </a:cubicBezTo>
                  <a:cubicBezTo>
                    <a:pt x="2987" y="394"/>
                    <a:pt x="2983" y="346"/>
                    <a:pt x="2981" y="321"/>
                  </a:cubicBezTo>
                  <a:cubicBezTo>
                    <a:pt x="2979" y="295"/>
                    <a:pt x="2975" y="248"/>
                    <a:pt x="2975" y="248"/>
                  </a:cubicBezTo>
                  <a:cubicBezTo>
                    <a:pt x="2975" y="248"/>
                    <a:pt x="2992" y="244"/>
                    <a:pt x="3008" y="239"/>
                  </a:cubicBezTo>
                  <a:cubicBezTo>
                    <a:pt x="3024" y="235"/>
                    <a:pt x="3071" y="229"/>
                    <a:pt x="3078" y="228"/>
                  </a:cubicBezTo>
                  <a:cubicBezTo>
                    <a:pt x="3085" y="228"/>
                    <a:pt x="3093" y="216"/>
                    <a:pt x="3097" y="206"/>
                  </a:cubicBezTo>
                  <a:cubicBezTo>
                    <a:pt x="3102" y="197"/>
                    <a:pt x="3101" y="189"/>
                    <a:pt x="3103" y="185"/>
                  </a:cubicBezTo>
                  <a:cubicBezTo>
                    <a:pt x="3106" y="181"/>
                    <a:pt x="3116" y="182"/>
                    <a:pt x="3124" y="182"/>
                  </a:cubicBezTo>
                  <a:cubicBezTo>
                    <a:pt x="3132" y="182"/>
                    <a:pt x="3160" y="172"/>
                    <a:pt x="3164" y="171"/>
                  </a:cubicBezTo>
                  <a:cubicBezTo>
                    <a:pt x="3168" y="169"/>
                    <a:pt x="3169" y="168"/>
                    <a:pt x="3169" y="168"/>
                  </a:cubicBezTo>
                  <a:cubicBezTo>
                    <a:pt x="3169" y="168"/>
                    <a:pt x="3173" y="167"/>
                    <a:pt x="3175" y="166"/>
                  </a:cubicBezTo>
                  <a:cubicBezTo>
                    <a:pt x="3177" y="165"/>
                    <a:pt x="3176" y="162"/>
                    <a:pt x="3176" y="162"/>
                  </a:cubicBezTo>
                  <a:cubicBezTo>
                    <a:pt x="3176" y="162"/>
                    <a:pt x="3179" y="162"/>
                    <a:pt x="3178" y="158"/>
                  </a:cubicBezTo>
                  <a:cubicBezTo>
                    <a:pt x="3178" y="155"/>
                    <a:pt x="3174" y="156"/>
                    <a:pt x="3174" y="156"/>
                  </a:cubicBezTo>
                  <a:cubicBezTo>
                    <a:pt x="3174" y="156"/>
                    <a:pt x="3173" y="153"/>
                    <a:pt x="3170" y="154"/>
                  </a:cubicBezTo>
                  <a:cubicBezTo>
                    <a:pt x="3166" y="154"/>
                    <a:pt x="3152" y="156"/>
                    <a:pt x="3152" y="156"/>
                  </a:cubicBezTo>
                  <a:cubicBezTo>
                    <a:pt x="3152" y="156"/>
                    <a:pt x="3152" y="156"/>
                    <a:pt x="3154" y="153"/>
                  </a:cubicBezTo>
                  <a:cubicBezTo>
                    <a:pt x="3156" y="151"/>
                    <a:pt x="3154" y="150"/>
                    <a:pt x="3147" y="150"/>
                  </a:cubicBezTo>
                  <a:cubicBezTo>
                    <a:pt x="3141" y="151"/>
                    <a:pt x="3133" y="154"/>
                    <a:pt x="3126" y="154"/>
                  </a:cubicBezTo>
                  <a:cubicBezTo>
                    <a:pt x="3119" y="154"/>
                    <a:pt x="3112" y="161"/>
                    <a:pt x="3109" y="163"/>
                  </a:cubicBezTo>
                  <a:cubicBezTo>
                    <a:pt x="3105" y="165"/>
                    <a:pt x="3103" y="166"/>
                    <a:pt x="3103" y="163"/>
                  </a:cubicBezTo>
                  <a:cubicBezTo>
                    <a:pt x="3103" y="160"/>
                    <a:pt x="3098" y="166"/>
                    <a:pt x="3084" y="169"/>
                  </a:cubicBezTo>
                  <a:cubicBezTo>
                    <a:pt x="3069" y="172"/>
                    <a:pt x="3061" y="169"/>
                    <a:pt x="3044" y="169"/>
                  </a:cubicBezTo>
                  <a:cubicBezTo>
                    <a:pt x="3027" y="169"/>
                    <a:pt x="3029" y="173"/>
                    <a:pt x="3023" y="173"/>
                  </a:cubicBezTo>
                  <a:cubicBezTo>
                    <a:pt x="3016" y="173"/>
                    <a:pt x="3004" y="169"/>
                    <a:pt x="2981" y="163"/>
                  </a:cubicBezTo>
                  <a:cubicBezTo>
                    <a:pt x="2958" y="156"/>
                    <a:pt x="2929" y="151"/>
                    <a:pt x="2929" y="151"/>
                  </a:cubicBezTo>
                  <a:cubicBezTo>
                    <a:pt x="2929" y="151"/>
                    <a:pt x="2929" y="141"/>
                    <a:pt x="2929" y="133"/>
                  </a:cubicBezTo>
                  <a:cubicBezTo>
                    <a:pt x="2928" y="126"/>
                    <a:pt x="2926" y="99"/>
                    <a:pt x="2924" y="87"/>
                  </a:cubicBezTo>
                  <a:cubicBezTo>
                    <a:pt x="2922" y="75"/>
                    <a:pt x="2914" y="68"/>
                    <a:pt x="2902" y="68"/>
                  </a:cubicBezTo>
                  <a:cubicBezTo>
                    <a:pt x="2876" y="69"/>
                    <a:pt x="2877" y="99"/>
                    <a:pt x="2876" y="116"/>
                  </a:cubicBezTo>
                  <a:cubicBezTo>
                    <a:pt x="2875" y="133"/>
                    <a:pt x="2873" y="151"/>
                    <a:pt x="2873" y="151"/>
                  </a:cubicBezTo>
                  <a:cubicBezTo>
                    <a:pt x="2873" y="151"/>
                    <a:pt x="2871" y="149"/>
                    <a:pt x="2869" y="150"/>
                  </a:cubicBezTo>
                  <a:cubicBezTo>
                    <a:pt x="2868" y="151"/>
                    <a:pt x="2860" y="153"/>
                    <a:pt x="2860" y="153"/>
                  </a:cubicBezTo>
                  <a:cubicBezTo>
                    <a:pt x="2860" y="153"/>
                    <a:pt x="2859" y="151"/>
                    <a:pt x="2855" y="153"/>
                  </a:cubicBezTo>
                  <a:cubicBezTo>
                    <a:pt x="2850" y="154"/>
                    <a:pt x="2844" y="154"/>
                    <a:pt x="2844" y="154"/>
                  </a:cubicBezTo>
                  <a:cubicBezTo>
                    <a:pt x="2844" y="154"/>
                    <a:pt x="2843" y="154"/>
                    <a:pt x="2836" y="154"/>
                  </a:cubicBezTo>
                  <a:cubicBezTo>
                    <a:pt x="2830" y="155"/>
                    <a:pt x="2816" y="159"/>
                    <a:pt x="2807" y="159"/>
                  </a:cubicBezTo>
                  <a:cubicBezTo>
                    <a:pt x="2798" y="159"/>
                    <a:pt x="2788" y="160"/>
                    <a:pt x="2785" y="162"/>
                  </a:cubicBezTo>
                  <a:cubicBezTo>
                    <a:pt x="2782" y="164"/>
                    <a:pt x="2773" y="166"/>
                    <a:pt x="2773" y="166"/>
                  </a:cubicBezTo>
                  <a:cubicBezTo>
                    <a:pt x="2773" y="166"/>
                    <a:pt x="2762" y="167"/>
                    <a:pt x="2750" y="167"/>
                  </a:cubicBezTo>
                  <a:cubicBezTo>
                    <a:pt x="2739" y="167"/>
                    <a:pt x="2723" y="169"/>
                    <a:pt x="2714" y="169"/>
                  </a:cubicBezTo>
                  <a:cubicBezTo>
                    <a:pt x="2705" y="169"/>
                    <a:pt x="2697" y="167"/>
                    <a:pt x="2692" y="166"/>
                  </a:cubicBezTo>
                  <a:cubicBezTo>
                    <a:pt x="2688" y="165"/>
                    <a:pt x="2689" y="168"/>
                    <a:pt x="2689" y="168"/>
                  </a:cubicBezTo>
                  <a:cubicBezTo>
                    <a:pt x="2689" y="168"/>
                    <a:pt x="2687" y="168"/>
                    <a:pt x="2685" y="168"/>
                  </a:cubicBezTo>
                  <a:cubicBezTo>
                    <a:pt x="2682" y="168"/>
                    <a:pt x="2680" y="165"/>
                    <a:pt x="2678" y="163"/>
                  </a:cubicBezTo>
                  <a:cubicBezTo>
                    <a:pt x="2675" y="160"/>
                    <a:pt x="2667" y="158"/>
                    <a:pt x="2665" y="157"/>
                  </a:cubicBezTo>
                  <a:cubicBezTo>
                    <a:pt x="2662" y="157"/>
                    <a:pt x="2655" y="158"/>
                    <a:pt x="2650" y="157"/>
                  </a:cubicBezTo>
                  <a:cubicBezTo>
                    <a:pt x="2646" y="157"/>
                    <a:pt x="2640" y="156"/>
                    <a:pt x="2638" y="158"/>
                  </a:cubicBezTo>
                  <a:cubicBezTo>
                    <a:pt x="2637" y="160"/>
                    <a:pt x="2642" y="164"/>
                    <a:pt x="2642" y="164"/>
                  </a:cubicBezTo>
                  <a:cubicBezTo>
                    <a:pt x="2642" y="164"/>
                    <a:pt x="2637" y="164"/>
                    <a:pt x="2634" y="164"/>
                  </a:cubicBezTo>
                  <a:cubicBezTo>
                    <a:pt x="2631" y="164"/>
                    <a:pt x="2625" y="164"/>
                    <a:pt x="2622" y="164"/>
                  </a:cubicBezTo>
                  <a:cubicBezTo>
                    <a:pt x="2618" y="165"/>
                    <a:pt x="2618" y="166"/>
                    <a:pt x="2618" y="166"/>
                  </a:cubicBezTo>
                  <a:cubicBezTo>
                    <a:pt x="2618" y="166"/>
                    <a:pt x="2616" y="165"/>
                    <a:pt x="2614" y="168"/>
                  </a:cubicBezTo>
                  <a:cubicBezTo>
                    <a:pt x="2612" y="170"/>
                    <a:pt x="2617" y="173"/>
                    <a:pt x="2617" y="173"/>
                  </a:cubicBezTo>
                  <a:cubicBezTo>
                    <a:pt x="2617" y="173"/>
                    <a:pt x="2616" y="174"/>
                    <a:pt x="2618" y="175"/>
                  </a:cubicBezTo>
                  <a:cubicBezTo>
                    <a:pt x="2620" y="177"/>
                    <a:pt x="2624" y="177"/>
                    <a:pt x="2624" y="177"/>
                  </a:cubicBezTo>
                  <a:cubicBezTo>
                    <a:pt x="2624" y="177"/>
                    <a:pt x="2624" y="179"/>
                    <a:pt x="2628" y="180"/>
                  </a:cubicBezTo>
                  <a:cubicBezTo>
                    <a:pt x="2631" y="181"/>
                    <a:pt x="2652" y="185"/>
                    <a:pt x="2662" y="186"/>
                  </a:cubicBezTo>
                  <a:cubicBezTo>
                    <a:pt x="2672" y="187"/>
                    <a:pt x="2691" y="186"/>
                    <a:pt x="2693" y="188"/>
                  </a:cubicBezTo>
                  <a:cubicBezTo>
                    <a:pt x="2696" y="189"/>
                    <a:pt x="2714" y="222"/>
                    <a:pt x="2723" y="229"/>
                  </a:cubicBezTo>
                  <a:cubicBezTo>
                    <a:pt x="2731" y="236"/>
                    <a:pt x="2759" y="232"/>
                    <a:pt x="2772" y="232"/>
                  </a:cubicBezTo>
                  <a:cubicBezTo>
                    <a:pt x="2785" y="232"/>
                    <a:pt x="2825" y="249"/>
                    <a:pt x="2825" y="249"/>
                  </a:cubicBezTo>
                  <a:cubicBezTo>
                    <a:pt x="2825" y="249"/>
                    <a:pt x="2827" y="253"/>
                    <a:pt x="2825" y="268"/>
                  </a:cubicBezTo>
                  <a:cubicBezTo>
                    <a:pt x="2822" y="283"/>
                    <a:pt x="2823" y="315"/>
                    <a:pt x="2823" y="322"/>
                  </a:cubicBezTo>
                  <a:cubicBezTo>
                    <a:pt x="2823" y="328"/>
                    <a:pt x="2830" y="328"/>
                    <a:pt x="2830" y="328"/>
                  </a:cubicBezTo>
                  <a:cubicBezTo>
                    <a:pt x="2830" y="328"/>
                    <a:pt x="2831" y="331"/>
                    <a:pt x="2831" y="337"/>
                  </a:cubicBezTo>
                  <a:cubicBezTo>
                    <a:pt x="2831" y="343"/>
                    <a:pt x="2835" y="343"/>
                    <a:pt x="2835" y="343"/>
                  </a:cubicBezTo>
                  <a:cubicBezTo>
                    <a:pt x="2835" y="343"/>
                    <a:pt x="2835" y="370"/>
                    <a:pt x="2835" y="381"/>
                  </a:cubicBezTo>
                  <a:cubicBezTo>
                    <a:pt x="2835" y="392"/>
                    <a:pt x="2841" y="398"/>
                    <a:pt x="2841" y="398"/>
                  </a:cubicBezTo>
                  <a:cubicBezTo>
                    <a:pt x="2841" y="398"/>
                    <a:pt x="2840" y="480"/>
                    <a:pt x="2839" y="509"/>
                  </a:cubicBezTo>
                  <a:cubicBezTo>
                    <a:pt x="2838" y="531"/>
                    <a:pt x="2832" y="578"/>
                    <a:pt x="2831" y="595"/>
                  </a:cubicBezTo>
                  <a:cubicBezTo>
                    <a:pt x="2805" y="603"/>
                    <a:pt x="2805" y="603"/>
                    <a:pt x="2805" y="603"/>
                  </a:cubicBezTo>
                  <a:cubicBezTo>
                    <a:pt x="2805" y="619"/>
                    <a:pt x="2805" y="619"/>
                    <a:pt x="2805" y="619"/>
                  </a:cubicBezTo>
                  <a:cubicBezTo>
                    <a:pt x="2792" y="622"/>
                    <a:pt x="2792" y="622"/>
                    <a:pt x="2792" y="622"/>
                  </a:cubicBezTo>
                  <a:cubicBezTo>
                    <a:pt x="2781" y="765"/>
                    <a:pt x="2781" y="765"/>
                    <a:pt x="2781" y="765"/>
                  </a:cubicBezTo>
                  <a:cubicBezTo>
                    <a:pt x="2685" y="813"/>
                    <a:pt x="2606" y="890"/>
                    <a:pt x="2556" y="984"/>
                  </a:cubicBezTo>
                  <a:cubicBezTo>
                    <a:pt x="2535" y="972"/>
                    <a:pt x="2514" y="962"/>
                    <a:pt x="2492" y="953"/>
                  </a:cubicBezTo>
                  <a:cubicBezTo>
                    <a:pt x="2502" y="851"/>
                    <a:pt x="2502" y="851"/>
                    <a:pt x="2502" y="851"/>
                  </a:cubicBezTo>
                  <a:cubicBezTo>
                    <a:pt x="2503" y="835"/>
                    <a:pt x="2503" y="835"/>
                    <a:pt x="2503" y="835"/>
                  </a:cubicBezTo>
                  <a:cubicBezTo>
                    <a:pt x="2503" y="798"/>
                    <a:pt x="2503" y="798"/>
                    <a:pt x="2503" y="798"/>
                  </a:cubicBezTo>
                  <a:cubicBezTo>
                    <a:pt x="2504" y="779"/>
                    <a:pt x="2504" y="779"/>
                    <a:pt x="2504" y="779"/>
                  </a:cubicBezTo>
                  <a:cubicBezTo>
                    <a:pt x="2503" y="779"/>
                    <a:pt x="2503" y="779"/>
                    <a:pt x="2503" y="779"/>
                  </a:cubicBezTo>
                  <a:cubicBezTo>
                    <a:pt x="2506" y="779"/>
                    <a:pt x="2509" y="776"/>
                    <a:pt x="2509" y="773"/>
                  </a:cubicBezTo>
                  <a:cubicBezTo>
                    <a:pt x="2509" y="770"/>
                    <a:pt x="2507" y="767"/>
                    <a:pt x="2504" y="767"/>
                  </a:cubicBezTo>
                  <a:cubicBezTo>
                    <a:pt x="2504" y="767"/>
                    <a:pt x="2504" y="767"/>
                    <a:pt x="2504" y="767"/>
                  </a:cubicBezTo>
                  <a:cubicBezTo>
                    <a:pt x="2505" y="726"/>
                    <a:pt x="2505" y="726"/>
                    <a:pt x="2505" y="726"/>
                  </a:cubicBezTo>
                  <a:cubicBezTo>
                    <a:pt x="2507" y="663"/>
                    <a:pt x="2507" y="663"/>
                    <a:pt x="2507" y="663"/>
                  </a:cubicBezTo>
                  <a:cubicBezTo>
                    <a:pt x="2507" y="659"/>
                    <a:pt x="2507" y="659"/>
                    <a:pt x="2507" y="659"/>
                  </a:cubicBezTo>
                  <a:cubicBezTo>
                    <a:pt x="2510" y="659"/>
                    <a:pt x="2513" y="658"/>
                    <a:pt x="2515" y="654"/>
                  </a:cubicBezTo>
                  <a:cubicBezTo>
                    <a:pt x="2516" y="651"/>
                    <a:pt x="2515" y="647"/>
                    <a:pt x="2513" y="645"/>
                  </a:cubicBezTo>
                  <a:cubicBezTo>
                    <a:pt x="2512" y="645"/>
                    <a:pt x="2512" y="644"/>
                    <a:pt x="2511" y="644"/>
                  </a:cubicBezTo>
                  <a:cubicBezTo>
                    <a:pt x="2510" y="643"/>
                    <a:pt x="2508" y="643"/>
                    <a:pt x="2507" y="642"/>
                  </a:cubicBezTo>
                  <a:cubicBezTo>
                    <a:pt x="2507" y="638"/>
                    <a:pt x="2507" y="638"/>
                    <a:pt x="2507" y="638"/>
                  </a:cubicBezTo>
                  <a:cubicBezTo>
                    <a:pt x="2508" y="605"/>
                    <a:pt x="2508" y="605"/>
                    <a:pt x="2508" y="605"/>
                  </a:cubicBezTo>
                  <a:cubicBezTo>
                    <a:pt x="2509" y="563"/>
                    <a:pt x="2509" y="563"/>
                    <a:pt x="2509" y="563"/>
                  </a:cubicBezTo>
                  <a:cubicBezTo>
                    <a:pt x="2510" y="545"/>
                    <a:pt x="2510" y="545"/>
                    <a:pt x="2510" y="545"/>
                  </a:cubicBezTo>
                  <a:cubicBezTo>
                    <a:pt x="2510" y="543"/>
                    <a:pt x="2510" y="543"/>
                    <a:pt x="2510" y="543"/>
                  </a:cubicBezTo>
                  <a:cubicBezTo>
                    <a:pt x="2511" y="543"/>
                    <a:pt x="2512" y="543"/>
                    <a:pt x="2514" y="542"/>
                  </a:cubicBezTo>
                  <a:cubicBezTo>
                    <a:pt x="2514" y="542"/>
                    <a:pt x="2515" y="541"/>
                    <a:pt x="2515" y="541"/>
                  </a:cubicBezTo>
                  <a:cubicBezTo>
                    <a:pt x="2515" y="540"/>
                    <a:pt x="2516" y="540"/>
                    <a:pt x="2516" y="539"/>
                  </a:cubicBezTo>
                  <a:cubicBezTo>
                    <a:pt x="2518" y="535"/>
                    <a:pt x="2517" y="531"/>
                    <a:pt x="2513" y="529"/>
                  </a:cubicBezTo>
                  <a:cubicBezTo>
                    <a:pt x="2511" y="527"/>
                    <a:pt x="2511" y="527"/>
                    <a:pt x="2511" y="527"/>
                  </a:cubicBezTo>
                  <a:cubicBezTo>
                    <a:pt x="2510" y="527"/>
                    <a:pt x="2510" y="527"/>
                    <a:pt x="2510" y="527"/>
                  </a:cubicBezTo>
                  <a:cubicBezTo>
                    <a:pt x="2511" y="505"/>
                    <a:pt x="2511" y="505"/>
                    <a:pt x="2511" y="505"/>
                  </a:cubicBezTo>
                  <a:cubicBezTo>
                    <a:pt x="2511" y="474"/>
                    <a:pt x="2511" y="474"/>
                    <a:pt x="2511" y="474"/>
                  </a:cubicBezTo>
                  <a:cubicBezTo>
                    <a:pt x="2512" y="462"/>
                    <a:pt x="2512" y="462"/>
                    <a:pt x="2512" y="462"/>
                  </a:cubicBezTo>
                  <a:cubicBezTo>
                    <a:pt x="2512" y="451"/>
                    <a:pt x="2512" y="451"/>
                    <a:pt x="2512" y="451"/>
                  </a:cubicBezTo>
                  <a:cubicBezTo>
                    <a:pt x="2512" y="432"/>
                    <a:pt x="2512" y="432"/>
                    <a:pt x="2512" y="432"/>
                  </a:cubicBezTo>
                  <a:cubicBezTo>
                    <a:pt x="2515" y="432"/>
                    <a:pt x="2517" y="431"/>
                    <a:pt x="2518" y="429"/>
                  </a:cubicBezTo>
                  <a:cubicBezTo>
                    <a:pt x="2519" y="428"/>
                    <a:pt x="2519" y="427"/>
                    <a:pt x="2520" y="426"/>
                  </a:cubicBezTo>
                  <a:cubicBezTo>
                    <a:pt x="2520" y="423"/>
                    <a:pt x="2519" y="420"/>
                    <a:pt x="2516" y="418"/>
                  </a:cubicBezTo>
                  <a:cubicBezTo>
                    <a:pt x="2515" y="417"/>
                    <a:pt x="2514" y="417"/>
                    <a:pt x="2513" y="416"/>
                  </a:cubicBezTo>
                  <a:cubicBezTo>
                    <a:pt x="2513" y="395"/>
                    <a:pt x="2513" y="395"/>
                    <a:pt x="2513" y="395"/>
                  </a:cubicBezTo>
                  <a:cubicBezTo>
                    <a:pt x="2514" y="386"/>
                    <a:pt x="2514" y="386"/>
                    <a:pt x="2514" y="386"/>
                  </a:cubicBezTo>
                  <a:cubicBezTo>
                    <a:pt x="2514" y="374"/>
                    <a:pt x="2514" y="374"/>
                    <a:pt x="2514" y="374"/>
                  </a:cubicBezTo>
                  <a:cubicBezTo>
                    <a:pt x="2514" y="361"/>
                    <a:pt x="2514" y="361"/>
                    <a:pt x="2514" y="361"/>
                  </a:cubicBezTo>
                  <a:cubicBezTo>
                    <a:pt x="2514" y="355"/>
                    <a:pt x="2514" y="355"/>
                    <a:pt x="2514" y="355"/>
                  </a:cubicBezTo>
                  <a:cubicBezTo>
                    <a:pt x="2515" y="333"/>
                    <a:pt x="2515" y="333"/>
                    <a:pt x="2515" y="333"/>
                  </a:cubicBezTo>
                  <a:cubicBezTo>
                    <a:pt x="2517" y="332"/>
                    <a:pt x="2519" y="332"/>
                    <a:pt x="2520" y="330"/>
                  </a:cubicBezTo>
                  <a:cubicBezTo>
                    <a:pt x="2523" y="327"/>
                    <a:pt x="2522" y="322"/>
                    <a:pt x="2519" y="319"/>
                  </a:cubicBezTo>
                  <a:cubicBezTo>
                    <a:pt x="2518" y="318"/>
                    <a:pt x="2518" y="318"/>
                    <a:pt x="2518" y="318"/>
                  </a:cubicBezTo>
                  <a:cubicBezTo>
                    <a:pt x="2515" y="316"/>
                    <a:pt x="2515" y="316"/>
                    <a:pt x="2515" y="316"/>
                  </a:cubicBezTo>
                  <a:cubicBezTo>
                    <a:pt x="2516" y="307"/>
                    <a:pt x="2516" y="307"/>
                    <a:pt x="2516" y="307"/>
                  </a:cubicBezTo>
                  <a:cubicBezTo>
                    <a:pt x="2516" y="294"/>
                    <a:pt x="2516" y="294"/>
                    <a:pt x="2516" y="294"/>
                  </a:cubicBezTo>
                  <a:cubicBezTo>
                    <a:pt x="2516" y="275"/>
                    <a:pt x="2516" y="275"/>
                    <a:pt x="2516" y="275"/>
                  </a:cubicBezTo>
                  <a:cubicBezTo>
                    <a:pt x="2517" y="257"/>
                    <a:pt x="2517" y="257"/>
                    <a:pt x="2517" y="257"/>
                  </a:cubicBezTo>
                  <a:cubicBezTo>
                    <a:pt x="2517" y="255"/>
                    <a:pt x="2517" y="255"/>
                    <a:pt x="2517" y="255"/>
                  </a:cubicBezTo>
                  <a:cubicBezTo>
                    <a:pt x="2517" y="248"/>
                    <a:pt x="2517" y="248"/>
                    <a:pt x="2517" y="248"/>
                  </a:cubicBezTo>
                  <a:cubicBezTo>
                    <a:pt x="2517" y="238"/>
                    <a:pt x="2517" y="238"/>
                    <a:pt x="2517" y="238"/>
                  </a:cubicBezTo>
                  <a:cubicBezTo>
                    <a:pt x="2519" y="238"/>
                    <a:pt x="2521" y="237"/>
                    <a:pt x="2523" y="236"/>
                  </a:cubicBezTo>
                  <a:cubicBezTo>
                    <a:pt x="2525" y="233"/>
                    <a:pt x="2525" y="228"/>
                    <a:pt x="2522" y="225"/>
                  </a:cubicBezTo>
                  <a:cubicBezTo>
                    <a:pt x="2521" y="223"/>
                    <a:pt x="2519" y="222"/>
                    <a:pt x="2518" y="221"/>
                  </a:cubicBezTo>
                  <a:cubicBezTo>
                    <a:pt x="2518" y="221"/>
                    <a:pt x="2518" y="221"/>
                    <a:pt x="2518" y="221"/>
                  </a:cubicBezTo>
                  <a:cubicBezTo>
                    <a:pt x="2518" y="205"/>
                    <a:pt x="2518" y="205"/>
                    <a:pt x="2518" y="205"/>
                  </a:cubicBezTo>
                  <a:cubicBezTo>
                    <a:pt x="2518" y="194"/>
                    <a:pt x="2518" y="194"/>
                    <a:pt x="2518" y="194"/>
                  </a:cubicBezTo>
                  <a:cubicBezTo>
                    <a:pt x="2519" y="176"/>
                    <a:pt x="2519" y="176"/>
                    <a:pt x="2519" y="176"/>
                  </a:cubicBezTo>
                  <a:cubicBezTo>
                    <a:pt x="2519" y="161"/>
                    <a:pt x="2519" y="161"/>
                    <a:pt x="2519" y="161"/>
                  </a:cubicBezTo>
                  <a:cubicBezTo>
                    <a:pt x="2519" y="158"/>
                    <a:pt x="2519" y="158"/>
                    <a:pt x="2519" y="158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20" y="147"/>
                    <a:pt x="2520" y="147"/>
                    <a:pt x="2520" y="147"/>
                  </a:cubicBezTo>
                  <a:cubicBezTo>
                    <a:pt x="2521" y="147"/>
                    <a:pt x="2523" y="146"/>
                    <a:pt x="2525" y="144"/>
                  </a:cubicBezTo>
                  <a:cubicBezTo>
                    <a:pt x="2527" y="141"/>
                    <a:pt x="2527" y="136"/>
                    <a:pt x="2524" y="133"/>
                  </a:cubicBezTo>
                  <a:cubicBezTo>
                    <a:pt x="2523" y="132"/>
                    <a:pt x="2521" y="131"/>
                    <a:pt x="2520" y="130"/>
                  </a:cubicBezTo>
                  <a:cubicBezTo>
                    <a:pt x="2518" y="128"/>
                    <a:pt x="2518" y="128"/>
                    <a:pt x="2518" y="128"/>
                  </a:cubicBezTo>
                  <a:cubicBezTo>
                    <a:pt x="2513" y="124"/>
                    <a:pt x="2508" y="120"/>
                    <a:pt x="2504" y="116"/>
                  </a:cubicBezTo>
                  <a:cubicBezTo>
                    <a:pt x="2500" y="114"/>
                    <a:pt x="2496" y="111"/>
                    <a:pt x="2493" y="109"/>
                  </a:cubicBezTo>
                  <a:cubicBezTo>
                    <a:pt x="2491" y="107"/>
                    <a:pt x="2491" y="107"/>
                    <a:pt x="2491" y="107"/>
                  </a:cubicBezTo>
                  <a:cubicBezTo>
                    <a:pt x="2492" y="105"/>
                    <a:pt x="2493" y="102"/>
                    <a:pt x="2493" y="99"/>
                  </a:cubicBezTo>
                  <a:cubicBezTo>
                    <a:pt x="2494" y="90"/>
                    <a:pt x="2494" y="90"/>
                    <a:pt x="2494" y="90"/>
                  </a:cubicBezTo>
                  <a:cubicBezTo>
                    <a:pt x="2495" y="84"/>
                    <a:pt x="2495" y="84"/>
                    <a:pt x="2495" y="84"/>
                  </a:cubicBezTo>
                  <a:cubicBezTo>
                    <a:pt x="2495" y="82"/>
                    <a:pt x="2495" y="82"/>
                    <a:pt x="2495" y="82"/>
                  </a:cubicBezTo>
                  <a:cubicBezTo>
                    <a:pt x="2496" y="75"/>
                    <a:pt x="2495" y="68"/>
                    <a:pt x="2493" y="62"/>
                  </a:cubicBezTo>
                  <a:cubicBezTo>
                    <a:pt x="2492" y="59"/>
                    <a:pt x="2491" y="56"/>
                    <a:pt x="2489" y="53"/>
                  </a:cubicBezTo>
                  <a:cubicBezTo>
                    <a:pt x="2485" y="45"/>
                    <a:pt x="2480" y="38"/>
                    <a:pt x="2472" y="32"/>
                  </a:cubicBezTo>
                  <a:cubicBezTo>
                    <a:pt x="2467" y="27"/>
                    <a:pt x="2461" y="23"/>
                    <a:pt x="2455" y="19"/>
                  </a:cubicBezTo>
                  <a:cubicBezTo>
                    <a:pt x="2446" y="14"/>
                    <a:pt x="2435" y="10"/>
                    <a:pt x="2424" y="8"/>
                  </a:cubicBezTo>
                  <a:cubicBezTo>
                    <a:pt x="2419" y="6"/>
                    <a:pt x="2413" y="5"/>
                    <a:pt x="2407" y="5"/>
                  </a:cubicBezTo>
                  <a:cubicBezTo>
                    <a:pt x="2355" y="0"/>
                    <a:pt x="2310" y="27"/>
                    <a:pt x="2306" y="65"/>
                  </a:cubicBezTo>
                  <a:cubicBezTo>
                    <a:pt x="2305" y="82"/>
                    <a:pt x="2305" y="82"/>
                    <a:pt x="2305" y="82"/>
                  </a:cubicBezTo>
                  <a:cubicBezTo>
                    <a:pt x="2304" y="86"/>
                    <a:pt x="2305" y="90"/>
                    <a:pt x="2308" y="93"/>
                  </a:cubicBezTo>
                  <a:cubicBezTo>
                    <a:pt x="2296" y="97"/>
                    <a:pt x="2286" y="102"/>
                    <a:pt x="2278" y="105"/>
                  </a:cubicBezTo>
                  <a:cubicBezTo>
                    <a:pt x="2275" y="106"/>
                    <a:pt x="2273" y="107"/>
                    <a:pt x="2270" y="108"/>
                  </a:cubicBezTo>
                  <a:cubicBezTo>
                    <a:pt x="2266" y="110"/>
                    <a:pt x="2264" y="115"/>
                    <a:pt x="2266" y="119"/>
                  </a:cubicBezTo>
                  <a:cubicBezTo>
                    <a:pt x="2267" y="121"/>
                    <a:pt x="2269" y="123"/>
                    <a:pt x="2272" y="124"/>
                  </a:cubicBezTo>
                  <a:cubicBezTo>
                    <a:pt x="2269" y="138"/>
                    <a:pt x="2269" y="138"/>
                    <a:pt x="2269" y="138"/>
                  </a:cubicBezTo>
                  <a:cubicBezTo>
                    <a:pt x="2262" y="182"/>
                    <a:pt x="2262" y="182"/>
                    <a:pt x="2262" y="182"/>
                  </a:cubicBezTo>
                  <a:cubicBezTo>
                    <a:pt x="2260" y="197"/>
                    <a:pt x="2260" y="197"/>
                    <a:pt x="2260" y="197"/>
                  </a:cubicBezTo>
                  <a:cubicBezTo>
                    <a:pt x="2258" y="197"/>
                    <a:pt x="2257" y="198"/>
                    <a:pt x="2255" y="199"/>
                  </a:cubicBezTo>
                  <a:cubicBezTo>
                    <a:pt x="2251" y="200"/>
                    <a:pt x="2249" y="205"/>
                    <a:pt x="2251" y="209"/>
                  </a:cubicBezTo>
                  <a:cubicBezTo>
                    <a:pt x="2252" y="211"/>
                    <a:pt x="2254" y="213"/>
                    <a:pt x="2256" y="214"/>
                  </a:cubicBezTo>
                  <a:cubicBezTo>
                    <a:pt x="2257" y="214"/>
                    <a:pt x="2257" y="214"/>
                    <a:pt x="2257" y="214"/>
                  </a:cubicBezTo>
                  <a:cubicBezTo>
                    <a:pt x="2251" y="254"/>
                    <a:pt x="2251" y="254"/>
                    <a:pt x="2251" y="254"/>
                  </a:cubicBezTo>
                  <a:cubicBezTo>
                    <a:pt x="2248" y="268"/>
                    <a:pt x="2248" y="268"/>
                    <a:pt x="2248" y="268"/>
                  </a:cubicBezTo>
                  <a:cubicBezTo>
                    <a:pt x="2245" y="290"/>
                    <a:pt x="2245" y="290"/>
                    <a:pt x="2245" y="290"/>
                  </a:cubicBezTo>
                  <a:cubicBezTo>
                    <a:pt x="2243" y="291"/>
                    <a:pt x="2242" y="291"/>
                    <a:pt x="2241" y="292"/>
                  </a:cubicBezTo>
                  <a:cubicBezTo>
                    <a:pt x="2237" y="293"/>
                    <a:pt x="2234" y="298"/>
                    <a:pt x="2236" y="302"/>
                  </a:cubicBezTo>
                  <a:cubicBezTo>
                    <a:pt x="2236" y="302"/>
                    <a:pt x="2236" y="302"/>
                    <a:pt x="2236" y="303"/>
                  </a:cubicBezTo>
                  <a:cubicBezTo>
                    <a:pt x="2237" y="304"/>
                    <a:pt x="2238" y="305"/>
                    <a:pt x="2239" y="306"/>
                  </a:cubicBezTo>
                  <a:cubicBezTo>
                    <a:pt x="2240" y="306"/>
                    <a:pt x="2241" y="307"/>
                    <a:pt x="2242" y="307"/>
                  </a:cubicBezTo>
                  <a:cubicBezTo>
                    <a:pt x="2240" y="322"/>
                    <a:pt x="2240" y="322"/>
                    <a:pt x="2240" y="322"/>
                  </a:cubicBezTo>
                  <a:cubicBezTo>
                    <a:pt x="2236" y="342"/>
                    <a:pt x="2236" y="342"/>
                    <a:pt x="2236" y="342"/>
                  </a:cubicBezTo>
                  <a:cubicBezTo>
                    <a:pt x="2232" y="369"/>
                    <a:pt x="2232" y="369"/>
                    <a:pt x="2232" y="369"/>
                  </a:cubicBezTo>
                  <a:cubicBezTo>
                    <a:pt x="2231" y="373"/>
                    <a:pt x="2231" y="373"/>
                    <a:pt x="2231" y="373"/>
                  </a:cubicBezTo>
                  <a:cubicBezTo>
                    <a:pt x="2229" y="389"/>
                    <a:pt x="2229" y="389"/>
                    <a:pt x="2229" y="389"/>
                  </a:cubicBezTo>
                  <a:cubicBezTo>
                    <a:pt x="2227" y="389"/>
                    <a:pt x="2226" y="390"/>
                    <a:pt x="2225" y="390"/>
                  </a:cubicBezTo>
                  <a:cubicBezTo>
                    <a:pt x="2221" y="391"/>
                    <a:pt x="2218" y="396"/>
                    <a:pt x="2220" y="400"/>
                  </a:cubicBezTo>
                  <a:cubicBezTo>
                    <a:pt x="2220" y="401"/>
                    <a:pt x="2221" y="402"/>
                    <a:pt x="2221" y="403"/>
                  </a:cubicBezTo>
                  <a:cubicBezTo>
                    <a:pt x="2223" y="404"/>
                    <a:pt x="2224" y="405"/>
                    <a:pt x="2226" y="405"/>
                  </a:cubicBezTo>
                  <a:cubicBezTo>
                    <a:pt x="2226" y="405"/>
                    <a:pt x="2226" y="405"/>
                    <a:pt x="2226" y="405"/>
                  </a:cubicBezTo>
                  <a:cubicBezTo>
                    <a:pt x="2226" y="409"/>
                    <a:pt x="2226" y="409"/>
                    <a:pt x="2226" y="409"/>
                  </a:cubicBezTo>
                  <a:cubicBezTo>
                    <a:pt x="2223" y="425"/>
                    <a:pt x="2223" y="425"/>
                    <a:pt x="2223" y="425"/>
                  </a:cubicBezTo>
                  <a:cubicBezTo>
                    <a:pt x="2220" y="446"/>
                    <a:pt x="2220" y="446"/>
                    <a:pt x="2220" y="446"/>
                  </a:cubicBezTo>
                  <a:cubicBezTo>
                    <a:pt x="2218" y="459"/>
                    <a:pt x="2218" y="459"/>
                    <a:pt x="2218" y="459"/>
                  </a:cubicBezTo>
                  <a:cubicBezTo>
                    <a:pt x="2215" y="476"/>
                    <a:pt x="2215" y="476"/>
                    <a:pt x="2215" y="476"/>
                  </a:cubicBezTo>
                  <a:cubicBezTo>
                    <a:pt x="2211" y="499"/>
                    <a:pt x="2211" y="499"/>
                    <a:pt x="2211" y="499"/>
                  </a:cubicBezTo>
                  <a:cubicBezTo>
                    <a:pt x="2210" y="499"/>
                    <a:pt x="2208" y="499"/>
                    <a:pt x="2208" y="500"/>
                  </a:cubicBezTo>
                  <a:cubicBezTo>
                    <a:pt x="2203" y="500"/>
                    <a:pt x="2201" y="504"/>
                    <a:pt x="2201" y="509"/>
                  </a:cubicBezTo>
                  <a:cubicBezTo>
                    <a:pt x="2202" y="510"/>
                    <a:pt x="2202" y="511"/>
                    <a:pt x="2203" y="512"/>
                  </a:cubicBezTo>
                  <a:cubicBezTo>
                    <a:pt x="2205" y="514"/>
                    <a:pt x="2206" y="515"/>
                    <a:pt x="2208" y="515"/>
                  </a:cubicBezTo>
                  <a:cubicBezTo>
                    <a:pt x="2208" y="516"/>
                    <a:pt x="2208" y="516"/>
                    <a:pt x="2208" y="516"/>
                  </a:cubicBezTo>
                  <a:cubicBezTo>
                    <a:pt x="2208" y="517"/>
                    <a:pt x="2208" y="517"/>
                    <a:pt x="2208" y="517"/>
                  </a:cubicBezTo>
                  <a:cubicBezTo>
                    <a:pt x="2205" y="537"/>
                    <a:pt x="2205" y="537"/>
                    <a:pt x="2205" y="537"/>
                  </a:cubicBezTo>
                  <a:cubicBezTo>
                    <a:pt x="2201" y="559"/>
                    <a:pt x="2201" y="559"/>
                    <a:pt x="2201" y="559"/>
                  </a:cubicBezTo>
                  <a:cubicBezTo>
                    <a:pt x="2199" y="574"/>
                    <a:pt x="2199" y="574"/>
                    <a:pt x="2199" y="574"/>
                  </a:cubicBezTo>
                  <a:cubicBezTo>
                    <a:pt x="2197" y="589"/>
                    <a:pt x="2197" y="589"/>
                    <a:pt x="2197" y="589"/>
                  </a:cubicBezTo>
                  <a:cubicBezTo>
                    <a:pt x="2192" y="614"/>
                    <a:pt x="2192" y="614"/>
                    <a:pt x="2192" y="614"/>
                  </a:cubicBezTo>
                  <a:cubicBezTo>
                    <a:pt x="2192" y="614"/>
                    <a:pt x="2192" y="614"/>
                    <a:pt x="2192" y="614"/>
                  </a:cubicBezTo>
                  <a:cubicBezTo>
                    <a:pt x="2187" y="614"/>
                    <a:pt x="2184" y="618"/>
                    <a:pt x="2185" y="623"/>
                  </a:cubicBezTo>
                  <a:cubicBezTo>
                    <a:pt x="2185" y="626"/>
                    <a:pt x="2187" y="628"/>
                    <a:pt x="2190" y="629"/>
                  </a:cubicBezTo>
                  <a:cubicBezTo>
                    <a:pt x="2190" y="629"/>
                    <a:pt x="2190" y="629"/>
                    <a:pt x="2190" y="629"/>
                  </a:cubicBezTo>
                  <a:cubicBezTo>
                    <a:pt x="2189" y="636"/>
                    <a:pt x="2189" y="636"/>
                    <a:pt x="2189" y="636"/>
                  </a:cubicBezTo>
                  <a:cubicBezTo>
                    <a:pt x="2187" y="650"/>
                    <a:pt x="2187" y="650"/>
                    <a:pt x="2187" y="650"/>
                  </a:cubicBezTo>
                  <a:cubicBezTo>
                    <a:pt x="2184" y="664"/>
                    <a:pt x="2184" y="664"/>
                    <a:pt x="2184" y="664"/>
                  </a:cubicBezTo>
                  <a:cubicBezTo>
                    <a:pt x="2183" y="674"/>
                    <a:pt x="2183" y="674"/>
                    <a:pt x="2183" y="674"/>
                  </a:cubicBezTo>
                  <a:cubicBezTo>
                    <a:pt x="2176" y="715"/>
                    <a:pt x="2176" y="715"/>
                    <a:pt x="2176" y="715"/>
                  </a:cubicBezTo>
                  <a:cubicBezTo>
                    <a:pt x="2173" y="736"/>
                    <a:pt x="2173" y="736"/>
                    <a:pt x="2173" y="736"/>
                  </a:cubicBezTo>
                  <a:cubicBezTo>
                    <a:pt x="2174" y="736"/>
                    <a:pt x="2174" y="736"/>
                    <a:pt x="2174" y="736"/>
                  </a:cubicBezTo>
                  <a:cubicBezTo>
                    <a:pt x="2171" y="736"/>
                    <a:pt x="2168" y="738"/>
                    <a:pt x="2167" y="741"/>
                  </a:cubicBezTo>
                  <a:cubicBezTo>
                    <a:pt x="2167" y="741"/>
                    <a:pt x="2167" y="741"/>
                    <a:pt x="2167" y="741"/>
                  </a:cubicBezTo>
                  <a:cubicBezTo>
                    <a:pt x="2167" y="745"/>
                    <a:pt x="2169" y="747"/>
                    <a:pt x="2172" y="748"/>
                  </a:cubicBezTo>
                  <a:cubicBezTo>
                    <a:pt x="2172" y="748"/>
                    <a:pt x="2173" y="748"/>
                    <a:pt x="2173" y="748"/>
                  </a:cubicBezTo>
                  <a:cubicBezTo>
                    <a:pt x="2170" y="762"/>
                    <a:pt x="2170" y="762"/>
                    <a:pt x="2170" y="762"/>
                  </a:cubicBezTo>
                  <a:cubicBezTo>
                    <a:pt x="2164" y="798"/>
                    <a:pt x="2164" y="798"/>
                    <a:pt x="2164" y="798"/>
                  </a:cubicBezTo>
                  <a:cubicBezTo>
                    <a:pt x="2164" y="799"/>
                    <a:pt x="2164" y="799"/>
                    <a:pt x="2164" y="799"/>
                  </a:cubicBezTo>
                  <a:cubicBezTo>
                    <a:pt x="2164" y="800"/>
                    <a:pt x="2164" y="801"/>
                    <a:pt x="2164" y="802"/>
                  </a:cubicBezTo>
                  <a:cubicBezTo>
                    <a:pt x="2162" y="822"/>
                    <a:pt x="2162" y="822"/>
                    <a:pt x="2162" y="822"/>
                  </a:cubicBezTo>
                  <a:cubicBezTo>
                    <a:pt x="2160" y="840"/>
                    <a:pt x="2160" y="840"/>
                    <a:pt x="2160" y="840"/>
                  </a:cubicBezTo>
                  <a:cubicBezTo>
                    <a:pt x="2158" y="859"/>
                    <a:pt x="2158" y="859"/>
                    <a:pt x="2158" y="859"/>
                  </a:cubicBezTo>
                  <a:cubicBezTo>
                    <a:pt x="2154" y="904"/>
                    <a:pt x="2154" y="904"/>
                    <a:pt x="2154" y="904"/>
                  </a:cubicBezTo>
                  <a:cubicBezTo>
                    <a:pt x="2151" y="938"/>
                    <a:pt x="2151" y="938"/>
                    <a:pt x="2151" y="938"/>
                  </a:cubicBezTo>
                  <a:cubicBezTo>
                    <a:pt x="2150" y="952"/>
                    <a:pt x="2150" y="952"/>
                    <a:pt x="2150" y="952"/>
                  </a:cubicBezTo>
                  <a:cubicBezTo>
                    <a:pt x="2150" y="953"/>
                    <a:pt x="2150" y="953"/>
                    <a:pt x="2150" y="953"/>
                  </a:cubicBezTo>
                  <a:cubicBezTo>
                    <a:pt x="2077" y="981"/>
                    <a:pt x="2012" y="1026"/>
                    <a:pt x="1962" y="1084"/>
                  </a:cubicBezTo>
                  <a:cubicBezTo>
                    <a:pt x="1957" y="1071"/>
                    <a:pt x="1955" y="1060"/>
                    <a:pt x="1955" y="1060"/>
                  </a:cubicBezTo>
                  <a:cubicBezTo>
                    <a:pt x="1955" y="1060"/>
                    <a:pt x="1959" y="1064"/>
                    <a:pt x="1958" y="1048"/>
                  </a:cubicBezTo>
                  <a:cubicBezTo>
                    <a:pt x="1957" y="1032"/>
                    <a:pt x="1953" y="1015"/>
                    <a:pt x="1953" y="1005"/>
                  </a:cubicBezTo>
                  <a:cubicBezTo>
                    <a:pt x="1952" y="996"/>
                    <a:pt x="1954" y="984"/>
                    <a:pt x="1954" y="984"/>
                  </a:cubicBezTo>
                  <a:cubicBezTo>
                    <a:pt x="1954" y="984"/>
                    <a:pt x="1962" y="980"/>
                    <a:pt x="1960" y="972"/>
                  </a:cubicBezTo>
                  <a:cubicBezTo>
                    <a:pt x="1958" y="963"/>
                    <a:pt x="1956" y="943"/>
                    <a:pt x="1956" y="943"/>
                  </a:cubicBezTo>
                  <a:cubicBezTo>
                    <a:pt x="1956" y="943"/>
                    <a:pt x="1960" y="944"/>
                    <a:pt x="1959" y="932"/>
                  </a:cubicBezTo>
                  <a:cubicBezTo>
                    <a:pt x="1958" y="920"/>
                    <a:pt x="1949" y="793"/>
                    <a:pt x="1949" y="793"/>
                  </a:cubicBezTo>
                  <a:cubicBezTo>
                    <a:pt x="1949" y="793"/>
                    <a:pt x="1956" y="795"/>
                    <a:pt x="1960" y="798"/>
                  </a:cubicBezTo>
                  <a:cubicBezTo>
                    <a:pt x="1963" y="801"/>
                    <a:pt x="1979" y="801"/>
                    <a:pt x="1987" y="787"/>
                  </a:cubicBezTo>
                  <a:cubicBezTo>
                    <a:pt x="1994" y="773"/>
                    <a:pt x="1997" y="763"/>
                    <a:pt x="1998" y="756"/>
                  </a:cubicBezTo>
                  <a:cubicBezTo>
                    <a:pt x="1998" y="749"/>
                    <a:pt x="2005" y="738"/>
                    <a:pt x="2004" y="731"/>
                  </a:cubicBezTo>
                  <a:cubicBezTo>
                    <a:pt x="2004" y="724"/>
                    <a:pt x="2006" y="709"/>
                    <a:pt x="2002" y="704"/>
                  </a:cubicBezTo>
                  <a:cubicBezTo>
                    <a:pt x="1998" y="699"/>
                    <a:pt x="1998" y="692"/>
                    <a:pt x="1997" y="687"/>
                  </a:cubicBezTo>
                  <a:cubicBezTo>
                    <a:pt x="1996" y="682"/>
                    <a:pt x="1996" y="681"/>
                    <a:pt x="1994" y="678"/>
                  </a:cubicBezTo>
                  <a:cubicBezTo>
                    <a:pt x="1993" y="676"/>
                    <a:pt x="1990" y="671"/>
                    <a:pt x="1990" y="671"/>
                  </a:cubicBezTo>
                  <a:cubicBezTo>
                    <a:pt x="2002" y="643"/>
                    <a:pt x="2002" y="643"/>
                    <a:pt x="2002" y="643"/>
                  </a:cubicBezTo>
                  <a:cubicBezTo>
                    <a:pt x="1991" y="624"/>
                    <a:pt x="1991" y="624"/>
                    <a:pt x="1991" y="624"/>
                  </a:cubicBezTo>
                  <a:cubicBezTo>
                    <a:pt x="1979" y="622"/>
                    <a:pt x="1979" y="622"/>
                    <a:pt x="1979" y="622"/>
                  </a:cubicBezTo>
                  <a:cubicBezTo>
                    <a:pt x="1969" y="644"/>
                    <a:pt x="1969" y="644"/>
                    <a:pt x="1969" y="644"/>
                  </a:cubicBezTo>
                  <a:cubicBezTo>
                    <a:pt x="1969" y="644"/>
                    <a:pt x="1965" y="642"/>
                    <a:pt x="1963" y="640"/>
                  </a:cubicBezTo>
                  <a:cubicBezTo>
                    <a:pt x="1961" y="639"/>
                    <a:pt x="1948" y="613"/>
                    <a:pt x="1944" y="605"/>
                  </a:cubicBezTo>
                  <a:cubicBezTo>
                    <a:pt x="1940" y="597"/>
                    <a:pt x="1935" y="591"/>
                    <a:pt x="1931" y="586"/>
                  </a:cubicBezTo>
                  <a:cubicBezTo>
                    <a:pt x="1926" y="581"/>
                    <a:pt x="1925" y="579"/>
                    <a:pt x="1920" y="577"/>
                  </a:cubicBezTo>
                  <a:cubicBezTo>
                    <a:pt x="1916" y="575"/>
                    <a:pt x="1922" y="573"/>
                    <a:pt x="1914" y="570"/>
                  </a:cubicBezTo>
                  <a:cubicBezTo>
                    <a:pt x="1906" y="566"/>
                    <a:pt x="1900" y="560"/>
                    <a:pt x="1897" y="554"/>
                  </a:cubicBezTo>
                  <a:cubicBezTo>
                    <a:pt x="1896" y="551"/>
                    <a:pt x="1895" y="549"/>
                    <a:pt x="1895" y="549"/>
                  </a:cubicBezTo>
                  <a:cubicBezTo>
                    <a:pt x="1895" y="549"/>
                    <a:pt x="1895" y="549"/>
                    <a:pt x="1895" y="549"/>
                  </a:cubicBezTo>
                  <a:cubicBezTo>
                    <a:pt x="1895" y="549"/>
                    <a:pt x="1895" y="549"/>
                    <a:pt x="1895" y="549"/>
                  </a:cubicBezTo>
                  <a:cubicBezTo>
                    <a:pt x="1895" y="549"/>
                    <a:pt x="1899" y="550"/>
                    <a:pt x="1900" y="546"/>
                  </a:cubicBezTo>
                  <a:cubicBezTo>
                    <a:pt x="1901" y="542"/>
                    <a:pt x="1896" y="535"/>
                    <a:pt x="1896" y="535"/>
                  </a:cubicBezTo>
                  <a:cubicBezTo>
                    <a:pt x="1896" y="535"/>
                    <a:pt x="1899" y="525"/>
                    <a:pt x="1898" y="520"/>
                  </a:cubicBezTo>
                  <a:cubicBezTo>
                    <a:pt x="1897" y="516"/>
                    <a:pt x="1893" y="513"/>
                    <a:pt x="1893" y="513"/>
                  </a:cubicBezTo>
                  <a:cubicBezTo>
                    <a:pt x="1891" y="505"/>
                    <a:pt x="1891" y="505"/>
                    <a:pt x="1891" y="505"/>
                  </a:cubicBezTo>
                  <a:cubicBezTo>
                    <a:pt x="1891" y="505"/>
                    <a:pt x="1893" y="508"/>
                    <a:pt x="1895" y="505"/>
                  </a:cubicBezTo>
                  <a:cubicBezTo>
                    <a:pt x="1898" y="501"/>
                    <a:pt x="1897" y="499"/>
                    <a:pt x="1895" y="491"/>
                  </a:cubicBezTo>
                  <a:cubicBezTo>
                    <a:pt x="1895" y="489"/>
                    <a:pt x="1894" y="488"/>
                    <a:pt x="1893" y="485"/>
                  </a:cubicBezTo>
                  <a:cubicBezTo>
                    <a:pt x="1934" y="475"/>
                    <a:pt x="1934" y="475"/>
                    <a:pt x="1934" y="475"/>
                  </a:cubicBezTo>
                  <a:cubicBezTo>
                    <a:pt x="1888" y="476"/>
                    <a:pt x="1888" y="476"/>
                    <a:pt x="1888" y="476"/>
                  </a:cubicBezTo>
                  <a:cubicBezTo>
                    <a:pt x="1886" y="474"/>
                    <a:pt x="1885" y="471"/>
                    <a:pt x="1883" y="469"/>
                  </a:cubicBezTo>
                  <a:cubicBezTo>
                    <a:pt x="1913" y="445"/>
                    <a:pt x="1913" y="445"/>
                    <a:pt x="1913" y="445"/>
                  </a:cubicBezTo>
                  <a:cubicBezTo>
                    <a:pt x="1875" y="462"/>
                    <a:pt x="1875" y="462"/>
                    <a:pt x="1875" y="462"/>
                  </a:cubicBezTo>
                  <a:cubicBezTo>
                    <a:pt x="1874" y="461"/>
                    <a:pt x="1873" y="460"/>
                    <a:pt x="1871" y="459"/>
                  </a:cubicBezTo>
                  <a:cubicBezTo>
                    <a:pt x="1869" y="458"/>
                    <a:pt x="1867" y="457"/>
                    <a:pt x="1864" y="455"/>
                  </a:cubicBezTo>
                  <a:cubicBezTo>
                    <a:pt x="1869" y="429"/>
                    <a:pt x="1869" y="429"/>
                    <a:pt x="1869" y="429"/>
                  </a:cubicBezTo>
                  <a:cubicBezTo>
                    <a:pt x="1871" y="419"/>
                    <a:pt x="1871" y="419"/>
                    <a:pt x="1871" y="419"/>
                  </a:cubicBezTo>
                  <a:cubicBezTo>
                    <a:pt x="1860" y="442"/>
                    <a:pt x="1860" y="442"/>
                    <a:pt x="1860" y="442"/>
                  </a:cubicBezTo>
                  <a:cubicBezTo>
                    <a:pt x="1855" y="452"/>
                    <a:pt x="1855" y="452"/>
                    <a:pt x="1855" y="452"/>
                  </a:cubicBezTo>
                  <a:cubicBezTo>
                    <a:pt x="1854" y="452"/>
                    <a:pt x="1853" y="452"/>
                    <a:pt x="1853" y="452"/>
                  </a:cubicBezTo>
                  <a:cubicBezTo>
                    <a:pt x="1849" y="451"/>
                    <a:pt x="1846" y="451"/>
                    <a:pt x="1843" y="451"/>
                  </a:cubicBezTo>
                  <a:cubicBezTo>
                    <a:pt x="1839" y="445"/>
                    <a:pt x="1839" y="445"/>
                    <a:pt x="1839" y="445"/>
                  </a:cubicBezTo>
                  <a:cubicBezTo>
                    <a:pt x="1832" y="435"/>
                    <a:pt x="1832" y="435"/>
                    <a:pt x="1832" y="435"/>
                  </a:cubicBezTo>
                  <a:cubicBezTo>
                    <a:pt x="1815" y="409"/>
                    <a:pt x="1815" y="409"/>
                    <a:pt x="1815" y="409"/>
                  </a:cubicBezTo>
                  <a:cubicBezTo>
                    <a:pt x="1828" y="441"/>
                    <a:pt x="1828" y="441"/>
                    <a:pt x="1828" y="441"/>
                  </a:cubicBezTo>
                  <a:cubicBezTo>
                    <a:pt x="1833" y="452"/>
                    <a:pt x="1833" y="452"/>
                    <a:pt x="1833" y="452"/>
                  </a:cubicBezTo>
                  <a:cubicBezTo>
                    <a:pt x="1829" y="453"/>
                    <a:pt x="1825" y="454"/>
                    <a:pt x="1822" y="457"/>
                  </a:cubicBezTo>
                  <a:cubicBezTo>
                    <a:pt x="1818" y="455"/>
                    <a:pt x="1818" y="455"/>
                    <a:pt x="1818" y="455"/>
                  </a:cubicBezTo>
                  <a:cubicBezTo>
                    <a:pt x="1776" y="434"/>
                    <a:pt x="1776" y="434"/>
                    <a:pt x="1776" y="434"/>
                  </a:cubicBezTo>
                  <a:cubicBezTo>
                    <a:pt x="1813" y="461"/>
                    <a:pt x="1813" y="461"/>
                    <a:pt x="1813" y="461"/>
                  </a:cubicBezTo>
                  <a:cubicBezTo>
                    <a:pt x="1817" y="463"/>
                    <a:pt x="1817" y="463"/>
                    <a:pt x="1817" y="463"/>
                  </a:cubicBezTo>
                  <a:cubicBezTo>
                    <a:pt x="1814" y="467"/>
                    <a:pt x="1813" y="470"/>
                    <a:pt x="1812" y="473"/>
                  </a:cubicBezTo>
                  <a:cubicBezTo>
                    <a:pt x="1804" y="474"/>
                    <a:pt x="1804" y="474"/>
                    <a:pt x="1804" y="474"/>
                  </a:cubicBezTo>
                  <a:cubicBezTo>
                    <a:pt x="1778" y="477"/>
                    <a:pt x="1778" y="477"/>
                    <a:pt x="1778" y="477"/>
                  </a:cubicBezTo>
                  <a:cubicBezTo>
                    <a:pt x="1778" y="477"/>
                    <a:pt x="1778" y="477"/>
                    <a:pt x="1778" y="476"/>
                  </a:cubicBezTo>
                  <a:cubicBezTo>
                    <a:pt x="1778" y="469"/>
                    <a:pt x="1770" y="443"/>
                    <a:pt x="1762" y="424"/>
                  </a:cubicBezTo>
                  <a:cubicBezTo>
                    <a:pt x="1753" y="405"/>
                    <a:pt x="1755" y="407"/>
                    <a:pt x="1751" y="393"/>
                  </a:cubicBezTo>
                  <a:cubicBezTo>
                    <a:pt x="1747" y="379"/>
                    <a:pt x="1748" y="375"/>
                    <a:pt x="1745" y="366"/>
                  </a:cubicBezTo>
                  <a:cubicBezTo>
                    <a:pt x="1742" y="357"/>
                    <a:pt x="1739" y="350"/>
                    <a:pt x="1735" y="344"/>
                  </a:cubicBezTo>
                  <a:cubicBezTo>
                    <a:pt x="1731" y="339"/>
                    <a:pt x="1730" y="339"/>
                    <a:pt x="1730" y="339"/>
                  </a:cubicBezTo>
                  <a:cubicBezTo>
                    <a:pt x="1731" y="329"/>
                    <a:pt x="1731" y="329"/>
                    <a:pt x="1731" y="329"/>
                  </a:cubicBezTo>
                  <a:cubicBezTo>
                    <a:pt x="1731" y="329"/>
                    <a:pt x="1734" y="327"/>
                    <a:pt x="1735" y="325"/>
                  </a:cubicBezTo>
                  <a:cubicBezTo>
                    <a:pt x="1735" y="323"/>
                    <a:pt x="1733" y="321"/>
                    <a:pt x="1733" y="321"/>
                  </a:cubicBezTo>
                  <a:cubicBezTo>
                    <a:pt x="1733" y="321"/>
                    <a:pt x="1748" y="318"/>
                    <a:pt x="1748" y="315"/>
                  </a:cubicBezTo>
                  <a:cubicBezTo>
                    <a:pt x="1748" y="313"/>
                    <a:pt x="1753" y="311"/>
                    <a:pt x="1751" y="307"/>
                  </a:cubicBezTo>
                  <a:cubicBezTo>
                    <a:pt x="1749" y="303"/>
                    <a:pt x="1746" y="300"/>
                    <a:pt x="1748" y="297"/>
                  </a:cubicBezTo>
                  <a:cubicBezTo>
                    <a:pt x="1749" y="294"/>
                    <a:pt x="1752" y="291"/>
                    <a:pt x="1752" y="291"/>
                  </a:cubicBezTo>
                  <a:cubicBezTo>
                    <a:pt x="1748" y="291"/>
                    <a:pt x="1748" y="291"/>
                    <a:pt x="1748" y="291"/>
                  </a:cubicBezTo>
                  <a:cubicBezTo>
                    <a:pt x="1749" y="287"/>
                    <a:pt x="1749" y="287"/>
                    <a:pt x="1749" y="287"/>
                  </a:cubicBezTo>
                  <a:cubicBezTo>
                    <a:pt x="1742" y="288"/>
                    <a:pt x="1742" y="288"/>
                    <a:pt x="1742" y="288"/>
                  </a:cubicBezTo>
                  <a:cubicBezTo>
                    <a:pt x="1741" y="284"/>
                    <a:pt x="1741" y="284"/>
                    <a:pt x="1741" y="284"/>
                  </a:cubicBezTo>
                  <a:cubicBezTo>
                    <a:pt x="1731" y="286"/>
                    <a:pt x="1731" y="286"/>
                    <a:pt x="1731" y="286"/>
                  </a:cubicBezTo>
                  <a:cubicBezTo>
                    <a:pt x="1731" y="284"/>
                    <a:pt x="1731" y="283"/>
                    <a:pt x="1731" y="281"/>
                  </a:cubicBezTo>
                  <a:cubicBezTo>
                    <a:pt x="1731" y="281"/>
                    <a:pt x="1731" y="281"/>
                    <a:pt x="1731" y="281"/>
                  </a:cubicBezTo>
                  <a:cubicBezTo>
                    <a:pt x="1730" y="279"/>
                    <a:pt x="1730" y="277"/>
                    <a:pt x="1731" y="277"/>
                  </a:cubicBezTo>
                  <a:cubicBezTo>
                    <a:pt x="1733" y="276"/>
                    <a:pt x="1734" y="274"/>
                    <a:pt x="1736" y="269"/>
                  </a:cubicBezTo>
                  <a:cubicBezTo>
                    <a:pt x="1738" y="265"/>
                    <a:pt x="1750" y="256"/>
                    <a:pt x="1750" y="252"/>
                  </a:cubicBezTo>
                  <a:cubicBezTo>
                    <a:pt x="1751" y="248"/>
                    <a:pt x="1752" y="244"/>
                    <a:pt x="1751" y="242"/>
                  </a:cubicBezTo>
                  <a:cubicBezTo>
                    <a:pt x="1749" y="240"/>
                    <a:pt x="1746" y="247"/>
                    <a:pt x="1742" y="250"/>
                  </a:cubicBezTo>
                  <a:cubicBezTo>
                    <a:pt x="1738" y="252"/>
                    <a:pt x="1736" y="249"/>
                    <a:pt x="1732" y="251"/>
                  </a:cubicBezTo>
                  <a:cubicBezTo>
                    <a:pt x="1728" y="254"/>
                    <a:pt x="1732" y="242"/>
                    <a:pt x="1728" y="241"/>
                  </a:cubicBezTo>
                  <a:cubicBezTo>
                    <a:pt x="1724" y="239"/>
                    <a:pt x="1720" y="244"/>
                    <a:pt x="1716" y="248"/>
                  </a:cubicBezTo>
                  <a:cubicBezTo>
                    <a:pt x="1712" y="253"/>
                    <a:pt x="1710" y="249"/>
                    <a:pt x="1705" y="256"/>
                  </a:cubicBezTo>
                  <a:cubicBezTo>
                    <a:pt x="1700" y="262"/>
                    <a:pt x="1704" y="271"/>
                    <a:pt x="1708" y="276"/>
                  </a:cubicBezTo>
                  <a:cubicBezTo>
                    <a:pt x="1709" y="279"/>
                    <a:pt x="1710" y="281"/>
                    <a:pt x="1710" y="283"/>
                  </a:cubicBezTo>
                  <a:cubicBezTo>
                    <a:pt x="1705" y="281"/>
                    <a:pt x="1705" y="281"/>
                    <a:pt x="1705" y="281"/>
                  </a:cubicBezTo>
                  <a:cubicBezTo>
                    <a:pt x="1702" y="286"/>
                    <a:pt x="1702" y="286"/>
                    <a:pt x="1702" y="286"/>
                  </a:cubicBezTo>
                  <a:cubicBezTo>
                    <a:pt x="1694" y="285"/>
                    <a:pt x="1694" y="285"/>
                    <a:pt x="1694" y="285"/>
                  </a:cubicBezTo>
                  <a:cubicBezTo>
                    <a:pt x="1693" y="288"/>
                    <a:pt x="1693" y="288"/>
                    <a:pt x="1693" y="288"/>
                  </a:cubicBezTo>
                  <a:cubicBezTo>
                    <a:pt x="1688" y="288"/>
                    <a:pt x="1688" y="288"/>
                    <a:pt x="1688" y="288"/>
                  </a:cubicBezTo>
                  <a:cubicBezTo>
                    <a:pt x="1689" y="291"/>
                    <a:pt x="1689" y="291"/>
                    <a:pt x="1689" y="291"/>
                  </a:cubicBezTo>
                  <a:cubicBezTo>
                    <a:pt x="1685" y="291"/>
                    <a:pt x="1685" y="291"/>
                    <a:pt x="1685" y="291"/>
                  </a:cubicBezTo>
                  <a:cubicBezTo>
                    <a:pt x="1685" y="291"/>
                    <a:pt x="1690" y="294"/>
                    <a:pt x="1691" y="298"/>
                  </a:cubicBezTo>
                  <a:cubicBezTo>
                    <a:pt x="1690" y="300"/>
                    <a:pt x="1689" y="305"/>
                    <a:pt x="1688" y="306"/>
                  </a:cubicBezTo>
                  <a:cubicBezTo>
                    <a:pt x="1686" y="308"/>
                    <a:pt x="1686" y="309"/>
                    <a:pt x="1688" y="311"/>
                  </a:cubicBezTo>
                  <a:cubicBezTo>
                    <a:pt x="1690" y="313"/>
                    <a:pt x="1691" y="316"/>
                    <a:pt x="1695" y="317"/>
                  </a:cubicBezTo>
                  <a:cubicBezTo>
                    <a:pt x="1697" y="318"/>
                    <a:pt x="1698" y="318"/>
                    <a:pt x="1700" y="319"/>
                  </a:cubicBezTo>
                  <a:cubicBezTo>
                    <a:pt x="1697" y="321"/>
                    <a:pt x="1700" y="324"/>
                    <a:pt x="1705" y="326"/>
                  </a:cubicBezTo>
                  <a:cubicBezTo>
                    <a:pt x="1706" y="328"/>
                    <a:pt x="1707" y="331"/>
                    <a:pt x="1707" y="331"/>
                  </a:cubicBezTo>
                  <a:cubicBezTo>
                    <a:pt x="1706" y="335"/>
                    <a:pt x="1706" y="335"/>
                    <a:pt x="1706" y="335"/>
                  </a:cubicBezTo>
                  <a:cubicBezTo>
                    <a:pt x="1706" y="335"/>
                    <a:pt x="1703" y="335"/>
                    <a:pt x="1702" y="338"/>
                  </a:cubicBezTo>
                  <a:cubicBezTo>
                    <a:pt x="1701" y="342"/>
                    <a:pt x="1705" y="345"/>
                    <a:pt x="1705" y="345"/>
                  </a:cubicBezTo>
                  <a:cubicBezTo>
                    <a:pt x="1705" y="345"/>
                    <a:pt x="1703" y="345"/>
                    <a:pt x="1703" y="348"/>
                  </a:cubicBezTo>
                  <a:cubicBezTo>
                    <a:pt x="1702" y="352"/>
                    <a:pt x="1706" y="354"/>
                    <a:pt x="1706" y="354"/>
                  </a:cubicBezTo>
                  <a:cubicBezTo>
                    <a:pt x="1706" y="354"/>
                    <a:pt x="1702" y="356"/>
                    <a:pt x="1704" y="360"/>
                  </a:cubicBezTo>
                  <a:cubicBezTo>
                    <a:pt x="1706" y="364"/>
                    <a:pt x="1709" y="365"/>
                    <a:pt x="1709" y="365"/>
                  </a:cubicBezTo>
                  <a:cubicBezTo>
                    <a:pt x="1709" y="365"/>
                    <a:pt x="1711" y="376"/>
                    <a:pt x="1710" y="379"/>
                  </a:cubicBezTo>
                  <a:cubicBezTo>
                    <a:pt x="1708" y="382"/>
                    <a:pt x="1709" y="385"/>
                    <a:pt x="1709" y="385"/>
                  </a:cubicBezTo>
                  <a:cubicBezTo>
                    <a:pt x="1709" y="385"/>
                    <a:pt x="1706" y="387"/>
                    <a:pt x="1707" y="389"/>
                  </a:cubicBezTo>
                  <a:cubicBezTo>
                    <a:pt x="1709" y="392"/>
                    <a:pt x="1711" y="392"/>
                    <a:pt x="1711" y="398"/>
                  </a:cubicBezTo>
                  <a:cubicBezTo>
                    <a:pt x="1711" y="403"/>
                    <a:pt x="1712" y="403"/>
                    <a:pt x="1712" y="403"/>
                  </a:cubicBezTo>
                  <a:cubicBezTo>
                    <a:pt x="1712" y="403"/>
                    <a:pt x="1716" y="411"/>
                    <a:pt x="1719" y="411"/>
                  </a:cubicBezTo>
                  <a:cubicBezTo>
                    <a:pt x="1721" y="411"/>
                    <a:pt x="1724" y="408"/>
                    <a:pt x="1724" y="406"/>
                  </a:cubicBezTo>
                  <a:cubicBezTo>
                    <a:pt x="1724" y="404"/>
                    <a:pt x="1726" y="417"/>
                    <a:pt x="1727" y="426"/>
                  </a:cubicBezTo>
                  <a:cubicBezTo>
                    <a:pt x="1729" y="434"/>
                    <a:pt x="1733" y="462"/>
                    <a:pt x="1739" y="477"/>
                  </a:cubicBezTo>
                  <a:cubicBezTo>
                    <a:pt x="1745" y="491"/>
                    <a:pt x="1747" y="500"/>
                    <a:pt x="1749" y="507"/>
                  </a:cubicBezTo>
                  <a:cubicBezTo>
                    <a:pt x="1751" y="514"/>
                    <a:pt x="1753" y="521"/>
                    <a:pt x="1751" y="525"/>
                  </a:cubicBezTo>
                  <a:cubicBezTo>
                    <a:pt x="1749" y="529"/>
                    <a:pt x="1741" y="547"/>
                    <a:pt x="1741" y="560"/>
                  </a:cubicBezTo>
                  <a:cubicBezTo>
                    <a:pt x="1741" y="560"/>
                    <a:pt x="1741" y="560"/>
                    <a:pt x="1741" y="560"/>
                  </a:cubicBezTo>
                  <a:cubicBezTo>
                    <a:pt x="1741" y="569"/>
                    <a:pt x="1740" y="575"/>
                    <a:pt x="1741" y="579"/>
                  </a:cubicBezTo>
                  <a:cubicBezTo>
                    <a:pt x="1742" y="581"/>
                    <a:pt x="1743" y="582"/>
                    <a:pt x="1745" y="582"/>
                  </a:cubicBezTo>
                  <a:cubicBezTo>
                    <a:pt x="1752" y="581"/>
                    <a:pt x="1753" y="585"/>
                    <a:pt x="1755" y="584"/>
                  </a:cubicBezTo>
                  <a:cubicBezTo>
                    <a:pt x="1755" y="583"/>
                    <a:pt x="1756" y="584"/>
                    <a:pt x="1756" y="585"/>
                  </a:cubicBezTo>
                  <a:cubicBezTo>
                    <a:pt x="1756" y="587"/>
                    <a:pt x="1756" y="593"/>
                    <a:pt x="1759" y="596"/>
                  </a:cubicBezTo>
                  <a:cubicBezTo>
                    <a:pt x="1763" y="601"/>
                    <a:pt x="1764" y="598"/>
                    <a:pt x="1766" y="612"/>
                  </a:cubicBezTo>
                  <a:cubicBezTo>
                    <a:pt x="1768" y="626"/>
                    <a:pt x="1767" y="627"/>
                    <a:pt x="1771" y="637"/>
                  </a:cubicBezTo>
                  <a:cubicBezTo>
                    <a:pt x="1775" y="647"/>
                    <a:pt x="1777" y="650"/>
                    <a:pt x="1777" y="650"/>
                  </a:cubicBezTo>
                  <a:cubicBezTo>
                    <a:pt x="1777" y="650"/>
                    <a:pt x="1763" y="667"/>
                    <a:pt x="1757" y="690"/>
                  </a:cubicBezTo>
                  <a:cubicBezTo>
                    <a:pt x="1752" y="713"/>
                    <a:pt x="1753" y="734"/>
                    <a:pt x="1756" y="739"/>
                  </a:cubicBezTo>
                  <a:cubicBezTo>
                    <a:pt x="1759" y="744"/>
                    <a:pt x="1762" y="748"/>
                    <a:pt x="1762" y="748"/>
                  </a:cubicBezTo>
                  <a:cubicBezTo>
                    <a:pt x="1762" y="748"/>
                    <a:pt x="1757" y="768"/>
                    <a:pt x="1758" y="784"/>
                  </a:cubicBezTo>
                  <a:cubicBezTo>
                    <a:pt x="1758" y="800"/>
                    <a:pt x="1759" y="811"/>
                    <a:pt x="1761" y="819"/>
                  </a:cubicBezTo>
                  <a:cubicBezTo>
                    <a:pt x="1763" y="826"/>
                    <a:pt x="1765" y="831"/>
                    <a:pt x="1765" y="831"/>
                  </a:cubicBezTo>
                  <a:cubicBezTo>
                    <a:pt x="1765" y="831"/>
                    <a:pt x="1765" y="838"/>
                    <a:pt x="1767" y="844"/>
                  </a:cubicBezTo>
                  <a:cubicBezTo>
                    <a:pt x="1768" y="849"/>
                    <a:pt x="1769" y="855"/>
                    <a:pt x="1769" y="855"/>
                  </a:cubicBezTo>
                  <a:cubicBezTo>
                    <a:pt x="1769" y="855"/>
                    <a:pt x="1769" y="890"/>
                    <a:pt x="1771" y="902"/>
                  </a:cubicBezTo>
                  <a:cubicBezTo>
                    <a:pt x="1773" y="915"/>
                    <a:pt x="1774" y="921"/>
                    <a:pt x="1775" y="929"/>
                  </a:cubicBezTo>
                  <a:cubicBezTo>
                    <a:pt x="1777" y="937"/>
                    <a:pt x="1780" y="948"/>
                    <a:pt x="1783" y="959"/>
                  </a:cubicBezTo>
                  <a:cubicBezTo>
                    <a:pt x="1786" y="969"/>
                    <a:pt x="1791" y="982"/>
                    <a:pt x="1791" y="982"/>
                  </a:cubicBezTo>
                  <a:cubicBezTo>
                    <a:pt x="1791" y="982"/>
                    <a:pt x="1792" y="988"/>
                    <a:pt x="1790" y="1003"/>
                  </a:cubicBezTo>
                  <a:cubicBezTo>
                    <a:pt x="1789" y="1019"/>
                    <a:pt x="1785" y="1064"/>
                    <a:pt x="1778" y="1074"/>
                  </a:cubicBezTo>
                  <a:cubicBezTo>
                    <a:pt x="1771" y="1085"/>
                    <a:pt x="1758" y="1092"/>
                    <a:pt x="1749" y="1100"/>
                  </a:cubicBezTo>
                  <a:cubicBezTo>
                    <a:pt x="1748" y="1100"/>
                    <a:pt x="1747" y="1101"/>
                    <a:pt x="1747" y="1102"/>
                  </a:cubicBezTo>
                  <a:cubicBezTo>
                    <a:pt x="1733" y="1103"/>
                    <a:pt x="1733" y="1103"/>
                    <a:pt x="1733" y="1103"/>
                  </a:cubicBezTo>
                  <a:cubicBezTo>
                    <a:pt x="1706" y="1096"/>
                    <a:pt x="1678" y="1091"/>
                    <a:pt x="1650" y="1090"/>
                  </a:cubicBezTo>
                  <a:cubicBezTo>
                    <a:pt x="1645" y="1082"/>
                    <a:pt x="1645" y="1082"/>
                    <a:pt x="1645" y="1082"/>
                  </a:cubicBezTo>
                  <a:cubicBezTo>
                    <a:pt x="1639" y="1073"/>
                    <a:pt x="1639" y="1073"/>
                    <a:pt x="1639" y="1073"/>
                  </a:cubicBezTo>
                  <a:cubicBezTo>
                    <a:pt x="1639" y="1073"/>
                    <a:pt x="1639" y="1073"/>
                    <a:pt x="1639" y="1073"/>
                  </a:cubicBezTo>
                  <a:cubicBezTo>
                    <a:pt x="1637" y="1069"/>
                    <a:pt x="1637" y="1069"/>
                    <a:pt x="1637" y="1069"/>
                  </a:cubicBezTo>
                  <a:cubicBezTo>
                    <a:pt x="1634" y="1065"/>
                    <a:pt x="1634" y="1065"/>
                    <a:pt x="1634" y="1065"/>
                  </a:cubicBezTo>
                  <a:cubicBezTo>
                    <a:pt x="1631" y="1059"/>
                    <a:pt x="1631" y="1059"/>
                    <a:pt x="1631" y="1059"/>
                  </a:cubicBezTo>
                  <a:cubicBezTo>
                    <a:pt x="1627" y="1053"/>
                    <a:pt x="1627" y="1053"/>
                    <a:pt x="1627" y="1053"/>
                  </a:cubicBezTo>
                  <a:cubicBezTo>
                    <a:pt x="1626" y="1050"/>
                    <a:pt x="1626" y="1050"/>
                    <a:pt x="1626" y="1050"/>
                  </a:cubicBezTo>
                  <a:cubicBezTo>
                    <a:pt x="1618" y="1037"/>
                    <a:pt x="1618" y="1037"/>
                    <a:pt x="1618" y="1037"/>
                  </a:cubicBezTo>
                  <a:cubicBezTo>
                    <a:pt x="1615" y="1031"/>
                    <a:pt x="1615" y="1031"/>
                    <a:pt x="1615" y="1031"/>
                  </a:cubicBezTo>
                  <a:cubicBezTo>
                    <a:pt x="1609" y="1023"/>
                    <a:pt x="1609" y="1023"/>
                    <a:pt x="1609" y="1023"/>
                  </a:cubicBezTo>
                  <a:cubicBezTo>
                    <a:pt x="1609" y="1022"/>
                    <a:pt x="1609" y="1022"/>
                    <a:pt x="1609" y="1022"/>
                  </a:cubicBezTo>
                  <a:cubicBezTo>
                    <a:pt x="1609" y="1022"/>
                    <a:pt x="1609" y="1022"/>
                    <a:pt x="1609" y="1022"/>
                  </a:cubicBezTo>
                  <a:cubicBezTo>
                    <a:pt x="1609" y="1021"/>
                    <a:pt x="1608" y="1020"/>
                    <a:pt x="1607" y="1019"/>
                  </a:cubicBezTo>
                  <a:cubicBezTo>
                    <a:pt x="1606" y="1018"/>
                    <a:pt x="1606" y="1018"/>
                    <a:pt x="1606" y="1018"/>
                  </a:cubicBezTo>
                  <a:cubicBezTo>
                    <a:pt x="1602" y="1011"/>
                    <a:pt x="1602" y="1011"/>
                    <a:pt x="1602" y="1011"/>
                  </a:cubicBezTo>
                  <a:cubicBezTo>
                    <a:pt x="1602" y="1010"/>
                    <a:pt x="1602" y="1010"/>
                    <a:pt x="1602" y="1010"/>
                  </a:cubicBezTo>
                  <a:cubicBezTo>
                    <a:pt x="1598" y="1004"/>
                    <a:pt x="1598" y="1004"/>
                    <a:pt x="1598" y="1004"/>
                  </a:cubicBezTo>
                  <a:cubicBezTo>
                    <a:pt x="1591" y="991"/>
                    <a:pt x="1591" y="991"/>
                    <a:pt x="1591" y="991"/>
                  </a:cubicBezTo>
                  <a:cubicBezTo>
                    <a:pt x="1585" y="982"/>
                    <a:pt x="1585" y="982"/>
                    <a:pt x="1585" y="982"/>
                  </a:cubicBezTo>
                  <a:cubicBezTo>
                    <a:pt x="1585" y="981"/>
                    <a:pt x="1585" y="981"/>
                    <a:pt x="1585" y="981"/>
                  </a:cubicBezTo>
                  <a:cubicBezTo>
                    <a:pt x="1585" y="976"/>
                    <a:pt x="1585" y="976"/>
                    <a:pt x="1585" y="976"/>
                  </a:cubicBezTo>
                  <a:cubicBezTo>
                    <a:pt x="1585" y="971"/>
                    <a:pt x="1585" y="971"/>
                    <a:pt x="1585" y="971"/>
                  </a:cubicBezTo>
                  <a:cubicBezTo>
                    <a:pt x="1585" y="967"/>
                    <a:pt x="1585" y="967"/>
                    <a:pt x="1585" y="967"/>
                  </a:cubicBezTo>
                  <a:cubicBezTo>
                    <a:pt x="1585" y="961"/>
                    <a:pt x="1585" y="961"/>
                    <a:pt x="1585" y="961"/>
                  </a:cubicBezTo>
                  <a:cubicBezTo>
                    <a:pt x="1585" y="958"/>
                    <a:pt x="1585" y="958"/>
                    <a:pt x="1585" y="958"/>
                  </a:cubicBezTo>
                  <a:cubicBezTo>
                    <a:pt x="1585" y="956"/>
                    <a:pt x="1585" y="956"/>
                    <a:pt x="1585" y="956"/>
                  </a:cubicBezTo>
                  <a:cubicBezTo>
                    <a:pt x="1585" y="954"/>
                    <a:pt x="1585" y="954"/>
                    <a:pt x="1585" y="954"/>
                  </a:cubicBezTo>
                  <a:cubicBezTo>
                    <a:pt x="1585" y="954"/>
                    <a:pt x="1585" y="954"/>
                    <a:pt x="1585" y="954"/>
                  </a:cubicBezTo>
                  <a:cubicBezTo>
                    <a:pt x="1585" y="954"/>
                    <a:pt x="1585" y="954"/>
                    <a:pt x="1585" y="954"/>
                  </a:cubicBezTo>
                  <a:cubicBezTo>
                    <a:pt x="1585" y="953"/>
                    <a:pt x="1585" y="953"/>
                    <a:pt x="1585" y="953"/>
                  </a:cubicBezTo>
                  <a:cubicBezTo>
                    <a:pt x="1585" y="945"/>
                    <a:pt x="1585" y="945"/>
                    <a:pt x="1585" y="945"/>
                  </a:cubicBezTo>
                  <a:cubicBezTo>
                    <a:pt x="1585" y="939"/>
                    <a:pt x="1585" y="939"/>
                    <a:pt x="1585" y="939"/>
                  </a:cubicBezTo>
                  <a:cubicBezTo>
                    <a:pt x="1585" y="929"/>
                    <a:pt x="1585" y="929"/>
                    <a:pt x="1585" y="929"/>
                  </a:cubicBezTo>
                  <a:cubicBezTo>
                    <a:pt x="1585" y="927"/>
                    <a:pt x="1585" y="927"/>
                    <a:pt x="1585" y="927"/>
                  </a:cubicBezTo>
                  <a:cubicBezTo>
                    <a:pt x="1585" y="925"/>
                    <a:pt x="1585" y="925"/>
                    <a:pt x="1585" y="925"/>
                  </a:cubicBezTo>
                  <a:cubicBezTo>
                    <a:pt x="1585" y="925"/>
                    <a:pt x="1585" y="925"/>
                    <a:pt x="1585" y="925"/>
                  </a:cubicBezTo>
                  <a:cubicBezTo>
                    <a:pt x="1585" y="924"/>
                    <a:pt x="1584" y="923"/>
                    <a:pt x="1583" y="923"/>
                  </a:cubicBezTo>
                  <a:cubicBezTo>
                    <a:pt x="1583" y="923"/>
                    <a:pt x="1583" y="923"/>
                    <a:pt x="1583" y="923"/>
                  </a:cubicBezTo>
                  <a:cubicBezTo>
                    <a:pt x="1581" y="923"/>
                    <a:pt x="1581" y="923"/>
                    <a:pt x="1581" y="923"/>
                  </a:cubicBezTo>
                  <a:cubicBezTo>
                    <a:pt x="1579" y="923"/>
                    <a:pt x="1579" y="923"/>
                    <a:pt x="1579" y="923"/>
                  </a:cubicBezTo>
                  <a:cubicBezTo>
                    <a:pt x="1569" y="923"/>
                    <a:pt x="1569" y="923"/>
                    <a:pt x="1569" y="923"/>
                  </a:cubicBezTo>
                  <a:cubicBezTo>
                    <a:pt x="1566" y="917"/>
                    <a:pt x="1564" y="911"/>
                    <a:pt x="1561" y="906"/>
                  </a:cubicBezTo>
                  <a:cubicBezTo>
                    <a:pt x="1560" y="904"/>
                    <a:pt x="1559" y="902"/>
                    <a:pt x="1558" y="901"/>
                  </a:cubicBezTo>
                  <a:cubicBezTo>
                    <a:pt x="1557" y="898"/>
                    <a:pt x="1555" y="894"/>
                    <a:pt x="1554" y="891"/>
                  </a:cubicBezTo>
                  <a:cubicBezTo>
                    <a:pt x="1553" y="888"/>
                    <a:pt x="1551" y="885"/>
                    <a:pt x="1550" y="881"/>
                  </a:cubicBezTo>
                  <a:cubicBezTo>
                    <a:pt x="1548" y="878"/>
                    <a:pt x="1547" y="875"/>
                    <a:pt x="1546" y="872"/>
                  </a:cubicBezTo>
                  <a:cubicBezTo>
                    <a:pt x="1544" y="868"/>
                    <a:pt x="1542" y="864"/>
                    <a:pt x="1540" y="859"/>
                  </a:cubicBezTo>
                  <a:cubicBezTo>
                    <a:pt x="1539" y="856"/>
                    <a:pt x="1538" y="852"/>
                    <a:pt x="1536" y="848"/>
                  </a:cubicBezTo>
                  <a:cubicBezTo>
                    <a:pt x="1535" y="846"/>
                    <a:pt x="1535" y="844"/>
                    <a:pt x="1534" y="842"/>
                  </a:cubicBezTo>
                  <a:cubicBezTo>
                    <a:pt x="1534" y="841"/>
                    <a:pt x="1534" y="841"/>
                    <a:pt x="1534" y="841"/>
                  </a:cubicBezTo>
                  <a:cubicBezTo>
                    <a:pt x="1533" y="840"/>
                    <a:pt x="1533" y="840"/>
                    <a:pt x="1533" y="840"/>
                  </a:cubicBezTo>
                  <a:cubicBezTo>
                    <a:pt x="1533" y="838"/>
                    <a:pt x="1532" y="837"/>
                    <a:pt x="1532" y="835"/>
                  </a:cubicBezTo>
                  <a:cubicBezTo>
                    <a:pt x="1531" y="833"/>
                    <a:pt x="1530" y="830"/>
                    <a:pt x="1529" y="827"/>
                  </a:cubicBezTo>
                  <a:cubicBezTo>
                    <a:pt x="1527" y="820"/>
                    <a:pt x="1524" y="813"/>
                    <a:pt x="1522" y="806"/>
                  </a:cubicBezTo>
                  <a:cubicBezTo>
                    <a:pt x="1520" y="798"/>
                    <a:pt x="1518" y="790"/>
                    <a:pt x="1515" y="781"/>
                  </a:cubicBezTo>
                  <a:cubicBezTo>
                    <a:pt x="1513" y="772"/>
                    <a:pt x="1511" y="762"/>
                    <a:pt x="1509" y="752"/>
                  </a:cubicBezTo>
                  <a:cubicBezTo>
                    <a:pt x="1509" y="750"/>
                    <a:pt x="1509" y="750"/>
                    <a:pt x="1509" y="750"/>
                  </a:cubicBezTo>
                  <a:cubicBezTo>
                    <a:pt x="1511" y="745"/>
                    <a:pt x="1511" y="745"/>
                    <a:pt x="1511" y="745"/>
                  </a:cubicBezTo>
                  <a:cubicBezTo>
                    <a:pt x="1515" y="732"/>
                    <a:pt x="1515" y="732"/>
                    <a:pt x="1515" y="732"/>
                  </a:cubicBezTo>
                  <a:cubicBezTo>
                    <a:pt x="1518" y="721"/>
                    <a:pt x="1518" y="721"/>
                    <a:pt x="1518" y="721"/>
                  </a:cubicBezTo>
                  <a:cubicBezTo>
                    <a:pt x="1519" y="718"/>
                    <a:pt x="1519" y="718"/>
                    <a:pt x="1519" y="718"/>
                  </a:cubicBezTo>
                  <a:cubicBezTo>
                    <a:pt x="1520" y="713"/>
                    <a:pt x="1520" y="713"/>
                    <a:pt x="1520" y="713"/>
                  </a:cubicBezTo>
                  <a:cubicBezTo>
                    <a:pt x="1520" y="713"/>
                    <a:pt x="1520" y="713"/>
                    <a:pt x="1520" y="713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0" y="712"/>
                    <a:pt x="1520" y="712"/>
                    <a:pt x="1520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12"/>
                    <a:pt x="1521" y="712"/>
                    <a:pt x="1521" y="712"/>
                  </a:cubicBezTo>
                  <a:cubicBezTo>
                    <a:pt x="1521" y="706"/>
                    <a:pt x="1521" y="706"/>
                    <a:pt x="1521" y="706"/>
                  </a:cubicBezTo>
                  <a:cubicBezTo>
                    <a:pt x="1521" y="706"/>
                    <a:pt x="1521" y="706"/>
                    <a:pt x="1521" y="706"/>
                  </a:cubicBezTo>
                  <a:cubicBezTo>
                    <a:pt x="1521" y="705"/>
                    <a:pt x="1519" y="704"/>
                    <a:pt x="1518" y="704"/>
                  </a:cubicBezTo>
                  <a:cubicBezTo>
                    <a:pt x="1518" y="704"/>
                    <a:pt x="1518" y="704"/>
                    <a:pt x="1518" y="704"/>
                  </a:cubicBezTo>
                  <a:cubicBezTo>
                    <a:pt x="1504" y="704"/>
                    <a:pt x="1504" y="704"/>
                    <a:pt x="1504" y="704"/>
                  </a:cubicBezTo>
                  <a:cubicBezTo>
                    <a:pt x="1500" y="704"/>
                    <a:pt x="1500" y="704"/>
                    <a:pt x="1500" y="704"/>
                  </a:cubicBezTo>
                  <a:cubicBezTo>
                    <a:pt x="1499" y="698"/>
                    <a:pt x="1499" y="698"/>
                    <a:pt x="1499" y="698"/>
                  </a:cubicBezTo>
                  <a:cubicBezTo>
                    <a:pt x="1497" y="690"/>
                    <a:pt x="1496" y="681"/>
                    <a:pt x="1494" y="672"/>
                  </a:cubicBezTo>
                  <a:cubicBezTo>
                    <a:pt x="1494" y="672"/>
                    <a:pt x="1494" y="672"/>
                    <a:pt x="1494" y="672"/>
                  </a:cubicBezTo>
                  <a:cubicBezTo>
                    <a:pt x="1494" y="672"/>
                    <a:pt x="1494" y="672"/>
                    <a:pt x="1494" y="671"/>
                  </a:cubicBezTo>
                  <a:cubicBezTo>
                    <a:pt x="1494" y="671"/>
                    <a:pt x="1494" y="671"/>
                    <a:pt x="1494" y="671"/>
                  </a:cubicBezTo>
                  <a:cubicBezTo>
                    <a:pt x="1494" y="668"/>
                    <a:pt x="1494" y="668"/>
                    <a:pt x="1494" y="668"/>
                  </a:cubicBezTo>
                  <a:cubicBezTo>
                    <a:pt x="1493" y="663"/>
                    <a:pt x="1492" y="657"/>
                    <a:pt x="1492" y="651"/>
                  </a:cubicBezTo>
                  <a:cubicBezTo>
                    <a:pt x="1491" y="648"/>
                    <a:pt x="1491" y="645"/>
                    <a:pt x="1490" y="642"/>
                  </a:cubicBezTo>
                  <a:cubicBezTo>
                    <a:pt x="1490" y="637"/>
                    <a:pt x="1489" y="632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9" y="627"/>
                    <a:pt x="1489" y="627"/>
                    <a:pt x="1489" y="627"/>
                  </a:cubicBezTo>
                  <a:cubicBezTo>
                    <a:pt x="1488" y="625"/>
                    <a:pt x="1488" y="625"/>
                    <a:pt x="1488" y="625"/>
                  </a:cubicBezTo>
                  <a:cubicBezTo>
                    <a:pt x="1488" y="620"/>
                    <a:pt x="1487" y="614"/>
                    <a:pt x="1486" y="608"/>
                  </a:cubicBezTo>
                  <a:cubicBezTo>
                    <a:pt x="1486" y="604"/>
                    <a:pt x="1486" y="601"/>
                    <a:pt x="1485" y="598"/>
                  </a:cubicBezTo>
                  <a:cubicBezTo>
                    <a:pt x="1485" y="595"/>
                    <a:pt x="1485" y="593"/>
                    <a:pt x="1484" y="590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4" y="586"/>
                    <a:pt x="1484" y="586"/>
                    <a:pt x="1484" y="586"/>
                  </a:cubicBezTo>
                  <a:cubicBezTo>
                    <a:pt x="1483" y="581"/>
                    <a:pt x="1483" y="577"/>
                    <a:pt x="1482" y="572"/>
                  </a:cubicBezTo>
                  <a:cubicBezTo>
                    <a:pt x="1482" y="568"/>
                    <a:pt x="1482" y="565"/>
                    <a:pt x="1481" y="561"/>
                  </a:cubicBezTo>
                  <a:cubicBezTo>
                    <a:pt x="1481" y="554"/>
                    <a:pt x="1481" y="554"/>
                    <a:pt x="1481" y="554"/>
                  </a:cubicBezTo>
                  <a:cubicBezTo>
                    <a:pt x="1480" y="548"/>
                    <a:pt x="1480" y="548"/>
                    <a:pt x="1480" y="548"/>
                  </a:cubicBezTo>
                  <a:cubicBezTo>
                    <a:pt x="1480" y="547"/>
                    <a:pt x="1480" y="547"/>
                    <a:pt x="1480" y="547"/>
                  </a:cubicBezTo>
                  <a:cubicBezTo>
                    <a:pt x="1480" y="547"/>
                    <a:pt x="1480" y="547"/>
                    <a:pt x="1480" y="547"/>
                  </a:cubicBezTo>
                  <a:cubicBezTo>
                    <a:pt x="1479" y="538"/>
                    <a:pt x="1479" y="538"/>
                    <a:pt x="1479" y="538"/>
                  </a:cubicBezTo>
                  <a:cubicBezTo>
                    <a:pt x="1479" y="534"/>
                    <a:pt x="1479" y="534"/>
                    <a:pt x="1479" y="534"/>
                  </a:cubicBezTo>
                  <a:cubicBezTo>
                    <a:pt x="1478" y="527"/>
                    <a:pt x="1478" y="527"/>
                    <a:pt x="1478" y="527"/>
                  </a:cubicBezTo>
                  <a:cubicBezTo>
                    <a:pt x="1478" y="519"/>
                    <a:pt x="1478" y="519"/>
                    <a:pt x="1478" y="519"/>
                  </a:cubicBezTo>
                  <a:cubicBezTo>
                    <a:pt x="1478" y="519"/>
                    <a:pt x="1478" y="518"/>
                    <a:pt x="1478" y="518"/>
                  </a:cubicBezTo>
                  <a:cubicBezTo>
                    <a:pt x="1478" y="518"/>
                    <a:pt x="1478" y="517"/>
                    <a:pt x="1478" y="517"/>
                  </a:cubicBezTo>
                  <a:cubicBezTo>
                    <a:pt x="1478" y="517"/>
                    <a:pt x="1478" y="516"/>
                    <a:pt x="1477" y="516"/>
                  </a:cubicBezTo>
                  <a:cubicBezTo>
                    <a:pt x="1477" y="507"/>
                    <a:pt x="1477" y="507"/>
                    <a:pt x="1477" y="507"/>
                  </a:cubicBezTo>
                  <a:cubicBezTo>
                    <a:pt x="1476" y="499"/>
                    <a:pt x="1476" y="499"/>
                    <a:pt x="1476" y="499"/>
                  </a:cubicBezTo>
                  <a:cubicBezTo>
                    <a:pt x="1475" y="495"/>
                    <a:pt x="1475" y="495"/>
                    <a:pt x="1475" y="495"/>
                  </a:cubicBezTo>
                  <a:cubicBezTo>
                    <a:pt x="1475" y="490"/>
                    <a:pt x="1475" y="490"/>
                    <a:pt x="1475" y="490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9"/>
                    <a:pt x="1475" y="489"/>
                    <a:pt x="1475" y="489"/>
                  </a:cubicBezTo>
                  <a:cubicBezTo>
                    <a:pt x="1475" y="485"/>
                    <a:pt x="1475" y="485"/>
                    <a:pt x="1475" y="485"/>
                  </a:cubicBezTo>
                  <a:cubicBezTo>
                    <a:pt x="1474" y="474"/>
                    <a:pt x="1474" y="474"/>
                    <a:pt x="1474" y="474"/>
                  </a:cubicBezTo>
                  <a:cubicBezTo>
                    <a:pt x="1473" y="464"/>
                    <a:pt x="1473" y="464"/>
                    <a:pt x="1473" y="464"/>
                  </a:cubicBezTo>
                  <a:cubicBezTo>
                    <a:pt x="1473" y="458"/>
                    <a:pt x="1473" y="458"/>
                    <a:pt x="1473" y="458"/>
                  </a:cubicBezTo>
                  <a:cubicBezTo>
                    <a:pt x="1473" y="457"/>
                    <a:pt x="1473" y="457"/>
                    <a:pt x="1473" y="457"/>
                  </a:cubicBezTo>
                  <a:cubicBezTo>
                    <a:pt x="1473" y="457"/>
                    <a:pt x="1473" y="457"/>
                    <a:pt x="1473" y="457"/>
                  </a:cubicBezTo>
                  <a:cubicBezTo>
                    <a:pt x="1472" y="447"/>
                    <a:pt x="1472" y="447"/>
                    <a:pt x="1472" y="447"/>
                  </a:cubicBezTo>
                  <a:cubicBezTo>
                    <a:pt x="1472" y="443"/>
                    <a:pt x="1472" y="443"/>
                    <a:pt x="1472" y="443"/>
                  </a:cubicBezTo>
                  <a:cubicBezTo>
                    <a:pt x="1471" y="440"/>
                    <a:pt x="1471" y="440"/>
                    <a:pt x="1471" y="440"/>
                  </a:cubicBezTo>
                  <a:cubicBezTo>
                    <a:pt x="1471" y="436"/>
                    <a:pt x="1471" y="436"/>
                    <a:pt x="1471" y="436"/>
                  </a:cubicBezTo>
                  <a:cubicBezTo>
                    <a:pt x="1471" y="432"/>
                    <a:pt x="1471" y="432"/>
                    <a:pt x="1471" y="432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6"/>
                    <a:pt x="1470" y="426"/>
                    <a:pt x="1470" y="426"/>
                  </a:cubicBezTo>
                  <a:cubicBezTo>
                    <a:pt x="1470" y="420"/>
                    <a:pt x="1470" y="420"/>
                    <a:pt x="1470" y="420"/>
                  </a:cubicBezTo>
                  <a:cubicBezTo>
                    <a:pt x="1470" y="416"/>
                    <a:pt x="1470" y="416"/>
                    <a:pt x="1470" y="416"/>
                  </a:cubicBezTo>
                  <a:cubicBezTo>
                    <a:pt x="1469" y="409"/>
                    <a:pt x="1469" y="409"/>
                    <a:pt x="1469" y="409"/>
                  </a:cubicBezTo>
                  <a:cubicBezTo>
                    <a:pt x="1469" y="404"/>
                    <a:pt x="1469" y="404"/>
                    <a:pt x="1469" y="404"/>
                  </a:cubicBezTo>
                  <a:cubicBezTo>
                    <a:pt x="1469" y="404"/>
                    <a:pt x="1469" y="404"/>
                    <a:pt x="1469" y="403"/>
                  </a:cubicBezTo>
                  <a:cubicBezTo>
                    <a:pt x="1469" y="403"/>
                    <a:pt x="1469" y="403"/>
                    <a:pt x="1469" y="403"/>
                  </a:cubicBezTo>
                  <a:cubicBezTo>
                    <a:pt x="1469" y="403"/>
                    <a:pt x="1469" y="403"/>
                    <a:pt x="1469" y="403"/>
                  </a:cubicBezTo>
                  <a:cubicBezTo>
                    <a:pt x="1469" y="403"/>
                    <a:pt x="1469" y="403"/>
                    <a:pt x="1469" y="403"/>
                  </a:cubicBezTo>
                  <a:cubicBezTo>
                    <a:pt x="1469" y="402"/>
                    <a:pt x="1469" y="402"/>
                    <a:pt x="1469" y="402"/>
                  </a:cubicBezTo>
                  <a:cubicBezTo>
                    <a:pt x="1468" y="397"/>
                    <a:pt x="1468" y="397"/>
                    <a:pt x="1468" y="397"/>
                  </a:cubicBezTo>
                  <a:cubicBezTo>
                    <a:pt x="1468" y="391"/>
                    <a:pt x="1468" y="391"/>
                    <a:pt x="1468" y="391"/>
                  </a:cubicBezTo>
                  <a:cubicBezTo>
                    <a:pt x="1468" y="386"/>
                    <a:pt x="1468" y="386"/>
                    <a:pt x="1468" y="386"/>
                  </a:cubicBezTo>
                  <a:cubicBezTo>
                    <a:pt x="1467" y="381"/>
                    <a:pt x="1467" y="381"/>
                    <a:pt x="1467" y="381"/>
                  </a:cubicBezTo>
                  <a:cubicBezTo>
                    <a:pt x="1467" y="381"/>
                    <a:pt x="1467" y="381"/>
                    <a:pt x="1467" y="381"/>
                  </a:cubicBezTo>
                  <a:cubicBezTo>
                    <a:pt x="1467" y="381"/>
                    <a:pt x="1467" y="381"/>
                    <a:pt x="1467" y="381"/>
                  </a:cubicBezTo>
                  <a:cubicBezTo>
                    <a:pt x="1467" y="380"/>
                    <a:pt x="1467" y="380"/>
                    <a:pt x="1467" y="380"/>
                  </a:cubicBezTo>
                  <a:cubicBezTo>
                    <a:pt x="1467" y="369"/>
                    <a:pt x="1467" y="369"/>
                    <a:pt x="1467" y="369"/>
                  </a:cubicBezTo>
                  <a:cubicBezTo>
                    <a:pt x="1466" y="364"/>
                    <a:pt x="1466" y="364"/>
                    <a:pt x="1466" y="364"/>
                  </a:cubicBezTo>
                  <a:cubicBezTo>
                    <a:pt x="1466" y="360"/>
                    <a:pt x="1466" y="360"/>
                    <a:pt x="1466" y="360"/>
                  </a:cubicBezTo>
                  <a:cubicBezTo>
                    <a:pt x="1466" y="358"/>
                    <a:pt x="1466" y="358"/>
                    <a:pt x="1466" y="358"/>
                  </a:cubicBezTo>
                  <a:cubicBezTo>
                    <a:pt x="1466" y="358"/>
                    <a:pt x="1466" y="358"/>
                    <a:pt x="1466" y="358"/>
                  </a:cubicBezTo>
                  <a:cubicBezTo>
                    <a:pt x="1466" y="357"/>
                    <a:pt x="1466" y="357"/>
                    <a:pt x="1466" y="357"/>
                  </a:cubicBezTo>
                  <a:cubicBezTo>
                    <a:pt x="1466" y="357"/>
                    <a:pt x="1466" y="357"/>
                    <a:pt x="1466" y="357"/>
                  </a:cubicBezTo>
                  <a:cubicBezTo>
                    <a:pt x="1466" y="354"/>
                    <a:pt x="1466" y="354"/>
                    <a:pt x="1466" y="354"/>
                  </a:cubicBezTo>
                  <a:cubicBezTo>
                    <a:pt x="1466" y="351"/>
                    <a:pt x="1466" y="351"/>
                    <a:pt x="1466" y="351"/>
                  </a:cubicBezTo>
                  <a:cubicBezTo>
                    <a:pt x="1465" y="348"/>
                    <a:pt x="1465" y="348"/>
                    <a:pt x="1465" y="348"/>
                  </a:cubicBezTo>
                  <a:cubicBezTo>
                    <a:pt x="1465" y="339"/>
                    <a:pt x="1465" y="339"/>
                    <a:pt x="1465" y="339"/>
                  </a:cubicBezTo>
                  <a:cubicBezTo>
                    <a:pt x="1465" y="333"/>
                    <a:pt x="1465" y="333"/>
                    <a:pt x="1465" y="333"/>
                  </a:cubicBezTo>
                  <a:cubicBezTo>
                    <a:pt x="1464" y="329"/>
                    <a:pt x="1464" y="329"/>
                    <a:pt x="1464" y="329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8"/>
                    <a:pt x="1464" y="328"/>
                    <a:pt x="1464" y="328"/>
                  </a:cubicBezTo>
                  <a:cubicBezTo>
                    <a:pt x="1464" y="325"/>
                    <a:pt x="1464" y="325"/>
                    <a:pt x="1464" y="325"/>
                  </a:cubicBezTo>
                  <a:cubicBezTo>
                    <a:pt x="1464" y="321"/>
                    <a:pt x="1464" y="321"/>
                    <a:pt x="1464" y="321"/>
                  </a:cubicBezTo>
                  <a:cubicBezTo>
                    <a:pt x="1464" y="318"/>
                    <a:pt x="1464" y="318"/>
                    <a:pt x="1464" y="318"/>
                  </a:cubicBezTo>
                  <a:cubicBezTo>
                    <a:pt x="1463" y="310"/>
                    <a:pt x="1463" y="310"/>
                    <a:pt x="1463" y="310"/>
                  </a:cubicBezTo>
                  <a:cubicBezTo>
                    <a:pt x="1463" y="306"/>
                    <a:pt x="1463" y="306"/>
                    <a:pt x="1463" y="306"/>
                  </a:cubicBezTo>
                  <a:cubicBezTo>
                    <a:pt x="1463" y="302"/>
                    <a:pt x="1463" y="302"/>
                    <a:pt x="1463" y="302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3" y="299"/>
                    <a:pt x="1463" y="299"/>
                    <a:pt x="1463" y="299"/>
                  </a:cubicBezTo>
                  <a:cubicBezTo>
                    <a:pt x="1462" y="297"/>
                    <a:pt x="1462" y="297"/>
                    <a:pt x="1462" y="297"/>
                  </a:cubicBezTo>
                  <a:cubicBezTo>
                    <a:pt x="1462" y="293"/>
                    <a:pt x="1462" y="293"/>
                    <a:pt x="1462" y="293"/>
                  </a:cubicBezTo>
                  <a:cubicBezTo>
                    <a:pt x="1462" y="291"/>
                    <a:pt x="1462" y="291"/>
                    <a:pt x="1462" y="291"/>
                  </a:cubicBezTo>
                  <a:cubicBezTo>
                    <a:pt x="1462" y="290"/>
                    <a:pt x="1462" y="290"/>
                    <a:pt x="1462" y="290"/>
                  </a:cubicBezTo>
                  <a:cubicBezTo>
                    <a:pt x="1462" y="285"/>
                    <a:pt x="1462" y="285"/>
                    <a:pt x="1462" y="285"/>
                  </a:cubicBezTo>
                  <a:cubicBezTo>
                    <a:pt x="1462" y="283"/>
                    <a:pt x="1462" y="283"/>
                    <a:pt x="1462" y="283"/>
                  </a:cubicBezTo>
                  <a:cubicBezTo>
                    <a:pt x="1462" y="281"/>
                    <a:pt x="1462" y="281"/>
                    <a:pt x="1462" y="281"/>
                  </a:cubicBezTo>
                  <a:cubicBezTo>
                    <a:pt x="1461" y="274"/>
                    <a:pt x="1461" y="274"/>
                    <a:pt x="1461" y="274"/>
                  </a:cubicBezTo>
                  <a:cubicBezTo>
                    <a:pt x="1461" y="273"/>
                    <a:pt x="1461" y="273"/>
                    <a:pt x="1461" y="273"/>
                  </a:cubicBezTo>
                  <a:cubicBezTo>
                    <a:pt x="1461" y="270"/>
                    <a:pt x="1461" y="270"/>
                    <a:pt x="1461" y="270"/>
                  </a:cubicBezTo>
                  <a:cubicBezTo>
                    <a:pt x="1461" y="265"/>
                    <a:pt x="1461" y="265"/>
                    <a:pt x="1461" y="265"/>
                  </a:cubicBezTo>
                  <a:cubicBezTo>
                    <a:pt x="1461" y="260"/>
                    <a:pt x="1461" y="260"/>
                    <a:pt x="1461" y="260"/>
                  </a:cubicBezTo>
                  <a:cubicBezTo>
                    <a:pt x="1460" y="259"/>
                    <a:pt x="1460" y="259"/>
                    <a:pt x="1460" y="259"/>
                  </a:cubicBezTo>
                  <a:cubicBezTo>
                    <a:pt x="1460" y="256"/>
                    <a:pt x="1460" y="256"/>
                    <a:pt x="1460" y="256"/>
                  </a:cubicBezTo>
                  <a:cubicBezTo>
                    <a:pt x="1460" y="255"/>
                    <a:pt x="1460" y="255"/>
                    <a:pt x="1460" y="255"/>
                  </a:cubicBezTo>
                  <a:cubicBezTo>
                    <a:pt x="1460" y="251"/>
                    <a:pt x="1460" y="251"/>
                    <a:pt x="1460" y="251"/>
                  </a:cubicBezTo>
                  <a:cubicBezTo>
                    <a:pt x="1460" y="248"/>
                    <a:pt x="1460" y="248"/>
                    <a:pt x="1460" y="248"/>
                  </a:cubicBezTo>
                  <a:cubicBezTo>
                    <a:pt x="1460" y="248"/>
                    <a:pt x="1460" y="248"/>
                    <a:pt x="1460" y="248"/>
                  </a:cubicBezTo>
                  <a:cubicBezTo>
                    <a:pt x="1460" y="248"/>
                    <a:pt x="1460" y="248"/>
                    <a:pt x="1460" y="248"/>
                  </a:cubicBezTo>
                  <a:cubicBezTo>
                    <a:pt x="1460" y="247"/>
                    <a:pt x="1460" y="247"/>
                    <a:pt x="1460" y="247"/>
                  </a:cubicBezTo>
                  <a:cubicBezTo>
                    <a:pt x="1459" y="239"/>
                    <a:pt x="1459" y="239"/>
                    <a:pt x="1459" y="239"/>
                  </a:cubicBezTo>
                  <a:cubicBezTo>
                    <a:pt x="1459" y="237"/>
                    <a:pt x="1459" y="237"/>
                    <a:pt x="1459" y="237"/>
                  </a:cubicBezTo>
                  <a:cubicBezTo>
                    <a:pt x="1459" y="235"/>
                    <a:pt x="1459" y="235"/>
                    <a:pt x="1459" y="235"/>
                  </a:cubicBezTo>
                  <a:cubicBezTo>
                    <a:pt x="1459" y="232"/>
                    <a:pt x="1459" y="232"/>
                    <a:pt x="1459" y="232"/>
                  </a:cubicBezTo>
                  <a:cubicBezTo>
                    <a:pt x="1459" y="232"/>
                    <a:pt x="1459" y="232"/>
                    <a:pt x="1459" y="232"/>
                  </a:cubicBezTo>
                  <a:cubicBezTo>
                    <a:pt x="1459" y="228"/>
                    <a:pt x="1459" y="228"/>
                    <a:pt x="1459" y="228"/>
                  </a:cubicBezTo>
                  <a:cubicBezTo>
                    <a:pt x="1459" y="227"/>
                    <a:pt x="1459" y="227"/>
                    <a:pt x="1459" y="227"/>
                  </a:cubicBezTo>
                  <a:cubicBezTo>
                    <a:pt x="1459" y="227"/>
                    <a:pt x="1459" y="227"/>
                    <a:pt x="1459" y="227"/>
                  </a:cubicBezTo>
                  <a:cubicBezTo>
                    <a:pt x="1459" y="222"/>
                    <a:pt x="1459" y="222"/>
                    <a:pt x="1459" y="222"/>
                  </a:cubicBezTo>
                  <a:cubicBezTo>
                    <a:pt x="1459" y="221"/>
                    <a:pt x="1459" y="221"/>
                    <a:pt x="1459" y="221"/>
                  </a:cubicBezTo>
                  <a:cubicBezTo>
                    <a:pt x="1459" y="221"/>
                    <a:pt x="1459" y="221"/>
                    <a:pt x="1459" y="221"/>
                  </a:cubicBezTo>
                  <a:cubicBezTo>
                    <a:pt x="1459" y="221"/>
                    <a:pt x="1458" y="221"/>
                    <a:pt x="1458" y="220"/>
                  </a:cubicBezTo>
                  <a:cubicBezTo>
                    <a:pt x="1458" y="217"/>
                    <a:pt x="1458" y="217"/>
                    <a:pt x="1458" y="217"/>
                  </a:cubicBezTo>
                  <a:cubicBezTo>
                    <a:pt x="1458" y="213"/>
                    <a:pt x="1458" y="213"/>
                    <a:pt x="1458" y="213"/>
                  </a:cubicBezTo>
                  <a:cubicBezTo>
                    <a:pt x="1458" y="212"/>
                    <a:pt x="1458" y="212"/>
                    <a:pt x="1458" y="212"/>
                  </a:cubicBezTo>
                  <a:cubicBezTo>
                    <a:pt x="1458" y="205"/>
                    <a:pt x="1458" y="205"/>
                    <a:pt x="1458" y="205"/>
                  </a:cubicBezTo>
                  <a:cubicBezTo>
                    <a:pt x="1458" y="205"/>
                    <a:pt x="1458" y="205"/>
                    <a:pt x="1458" y="205"/>
                  </a:cubicBezTo>
                  <a:cubicBezTo>
                    <a:pt x="1458" y="201"/>
                    <a:pt x="1458" y="201"/>
                    <a:pt x="1458" y="201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5"/>
                    <a:pt x="1457" y="195"/>
                    <a:pt x="1457" y="195"/>
                  </a:cubicBezTo>
                  <a:cubicBezTo>
                    <a:pt x="1457" y="190"/>
                    <a:pt x="1457" y="190"/>
                    <a:pt x="1457" y="190"/>
                  </a:cubicBezTo>
                  <a:cubicBezTo>
                    <a:pt x="1457" y="187"/>
                    <a:pt x="1457" y="187"/>
                    <a:pt x="1457" y="187"/>
                  </a:cubicBezTo>
                  <a:cubicBezTo>
                    <a:pt x="1457" y="187"/>
                    <a:pt x="1457" y="187"/>
                    <a:pt x="1457" y="187"/>
                  </a:cubicBezTo>
                  <a:cubicBezTo>
                    <a:pt x="1457" y="182"/>
                    <a:pt x="1457" y="182"/>
                    <a:pt x="1457" y="182"/>
                  </a:cubicBezTo>
                  <a:cubicBezTo>
                    <a:pt x="1456" y="177"/>
                    <a:pt x="1456" y="177"/>
                    <a:pt x="1456" y="177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76"/>
                    <a:pt x="1456" y="176"/>
                    <a:pt x="1456" y="176"/>
                  </a:cubicBezTo>
                  <a:cubicBezTo>
                    <a:pt x="1456" y="167"/>
                    <a:pt x="1456" y="167"/>
                    <a:pt x="1456" y="167"/>
                  </a:cubicBezTo>
                  <a:cubicBezTo>
                    <a:pt x="1456" y="162"/>
                    <a:pt x="1456" y="162"/>
                    <a:pt x="1456" y="162"/>
                  </a:cubicBezTo>
                  <a:cubicBezTo>
                    <a:pt x="1455" y="156"/>
                    <a:pt x="1455" y="156"/>
                    <a:pt x="1455" y="156"/>
                  </a:cubicBezTo>
                  <a:cubicBezTo>
                    <a:pt x="1455" y="152"/>
                    <a:pt x="1455" y="152"/>
                    <a:pt x="1455" y="152"/>
                  </a:cubicBezTo>
                  <a:cubicBezTo>
                    <a:pt x="1455" y="149"/>
                    <a:pt x="1455" y="149"/>
                    <a:pt x="1455" y="149"/>
                  </a:cubicBezTo>
                  <a:cubicBezTo>
                    <a:pt x="1456" y="146"/>
                    <a:pt x="1456" y="146"/>
                    <a:pt x="1456" y="146"/>
                  </a:cubicBezTo>
                  <a:cubicBezTo>
                    <a:pt x="1456" y="146"/>
                    <a:pt x="1457" y="145"/>
                    <a:pt x="1457" y="145"/>
                  </a:cubicBezTo>
                  <a:cubicBezTo>
                    <a:pt x="1458" y="144"/>
                    <a:pt x="1459" y="143"/>
                    <a:pt x="1460" y="143"/>
                  </a:cubicBezTo>
                  <a:cubicBezTo>
                    <a:pt x="1461" y="142"/>
                    <a:pt x="1462" y="141"/>
                    <a:pt x="1462" y="140"/>
                  </a:cubicBezTo>
                  <a:cubicBezTo>
                    <a:pt x="1463" y="139"/>
                    <a:pt x="1464" y="138"/>
                    <a:pt x="1465" y="136"/>
                  </a:cubicBezTo>
                  <a:cubicBezTo>
                    <a:pt x="1468" y="132"/>
                    <a:pt x="1469" y="128"/>
                    <a:pt x="1469" y="122"/>
                  </a:cubicBezTo>
                  <a:cubicBezTo>
                    <a:pt x="1469" y="122"/>
                    <a:pt x="1469" y="122"/>
                    <a:pt x="1469" y="122"/>
                  </a:cubicBezTo>
                  <a:cubicBezTo>
                    <a:pt x="1469" y="117"/>
                    <a:pt x="1469" y="117"/>
                    <a:pt x="1469" y="117"/>
                  </a:cubicBezTo>
                  <a:cubicBezTo>
                    <a:pt x="1469" y="114"/>
                    <a:pt x="1469" y="114"/>
                    <a:pt x="1469" y="114"/>
                  </a:cubicBezTo>
                  <a:cubicBezTo>
                    <a:pt x="1469" y="113"/>
                    <a:pt x="1469" y="113"/>
                    <a:pt x="1469" y="113"/>
                  </a:cubicBezTo>
                  <a:cubicBezTo>
                    <a:pt x="1469" y="113"/>
                    <a:pt x="1469" y="113"/>
                    <a:pt x="1469" y="113"/>
                  </a:cubicBezTo>
                  <a:cubicBezTo>
                    <a:pt x="1469" y="111"/>
                    <a:pt x="1469" y="111"/>
                    <a:pt x="1469" y="111"/>
                  </a:cubicBezTo>
                  <a:cubicBezTo>
                    <a:pt x="1469" y="108"/>
                    <a:pt x="1466" y="105"/>
                    <a:pt x="1460" y="104"/>
                  </a:cubicBezTo>
                  <a:cubicBezTo>
                    <a:pt x="1460" y="88"/>
                    <a:pt x="1460" y="88"/>
                    <a:pt x="1460" y="88"/>
                  </a:cubicBezTo>
                  <a:cubicBezTo>
                    <a:pt x="1469" y="88"/>
                    <a:pt x="1469" y="88"/>
                    <a:pt x="1469" y="88"/>
                  </a:cubicBezTo>
                  <a:cubicBezTo>
                    <a:pt x="1470" y="88"/>
                    <a:pt x="1471" y="87"/>
                    <a:pt x="1471" y="85"/>
                  </a:cubicBezTo>
                  <a:cubicBezTo>
                    <a:pt x="1471" y="85"/>
                    <a:pt x="1471" y="85"/>
                    <a:pt x="1471" y="85"/>
                  </a:cubicBezTo>
                  <a:cubicBezTo>
                    <a:pt x="1471" y="73"/>
                    <a:pt x="1471" y="73"/>
                    <a:pt x="1471" y="73"/>
                  </a:cubicBezTo>
                  <a:cubicBezTo>
                    <a:pt x="1471" y="73"/>
                    <a:pt x="1471" y="73"/>
                    <a:pt x="1471" y="73"/>
                  </a:cubicBezTo>
                  <a:cubicBezTo>
                    <a:pt x="1471" y="72"/>
                    <a:pt x="1470" y="71"/>
                    <a:pt x="1469" y="71"/>
                  </a:cubicBezTo>
                  <a:cubicBezTo>
                    <a:pt x="1462" y="71"/>
                    <a:pt x="1454" y="67"/>
                    <a:pt x="1449" y="56"/>
                  </a:cubicBezTo>
                  <a:cubicBezTo>
                    <a:pt x="1444" y="48"/>
                    <a:pt x="1441" y="34"/>
                    <a:pt x="1441" y="15"/>
                  </a:cubicBezTo>
                  <a:cubicBezTo>
                    <a:pt x="1441" y="15"/>
                    <a:pt x="1441" y="15"/>
                    <a:pt x="1441" y="15"/>
                  </a:cubicBezTo>
                  <a:cubicBezTo>
                    <a:pt x="1441" y="13"/>
                    <a:pt x="1440" y="10"/>
                    <a:pt x="1440" y="8"/>
                  </a:cubicBezTo>
                  <a:cubicBezTo>
                    <a:pt x="1438" y="6"/>
                    <a:pt x="1436" y="4"/>
                    <a:pt x="1434" y="4"/>
                  </a:cubicBezTo>
                  <a:cubicBezTo>
                    <a:pt x="1432" y="4"/>
                    <a:pt x="1430" y="6"/>
                    <a:pt x="1429" y="8"/>
                  </a:cubicBezTo>
                  <a:cubicBezTo>
                    <a:pt x="1428" y="10"/>
                    <a:pt x="1427" y="13"/>
                    <a:pt x="1427" y="15"/>
                  </a:cubicBezTo>
                  <a:cubicBezTo>
                    <a:pt x="1427" y="15"/>
                    <a:pt x="1427" y="15"/>
                    <a:pt x="1427" y="15"/>
                  </a:cubicBezTo>
                  <a:cubicBezTo>
                    <a:pt x="1427" y="34"/>
                    <a:pt x="1424" y="48"/>
                    <a:pt x="1420" y="56"/>
                  </a:cubicBezTo>
                  <a:cubicBezTo>
                    <a:pt x="1418" y="59"/>
                    <a:pt x="1416" y="62"/>
                    <a:pt x="1414" y="64"/>
                  </a:cubicBezTo>
                  <a:cubicBezTo>
                    <a:pt x="1413" y="65"/>
                    <a:pt x="1412" y="66"/>
                    <a:pt x="1411" y="66"/>
                  </a:cubicBezTo>
                  <a:cubicBezTo>
                    <a:pt x="1407" y="69"/>
                    <a:pt x="1403" y="71"/>
                    <a:pt x="1399" y="71"/>
                  </a:cubicBezTo>
                  <a:cubicBezTo>
                    <a:pt x="1399" y="71"/>
                    <a:pt x="1398" y="71"/>
                    <a:pt x="1398" y="71"/>
                  </a:cubicBezTo>
                  <a:cubicBezTo>
                    <a:pt x="1397" y="72"/>
                    <a:pt x="1397" y="72"/>
                    <a:pt x="1397" y="73"/>
                  </a:cubicBezTo>
                  <a:cubicBezTo>
                    <a:pt x="1397" y="73"/>
                    <a:pt x="1397" y="73"/>
                    <a:pt x="1397" y="73"/>
                  </a:cubicBezTo>
                  <a:cubicBezTo>
                    <a:pt x="1397" y="77"/>
                    <a:pt x="1397" y="77"/>
                    <a:pt x="1397" y="77"/>
                  </a:cubicBezTo>
                  <a:cubicBezTo>
                    <a:pt x="1397" y="82"/>
                    <a:pt x="1397" y="82"/>
                    <a:pt x="1397" y="82"/>
                  </a:cubicBezTo>
                  <a:cubicBezTo>
                    <a:pt x="1397" y="85"/>
                    <a:pt x="1397" y="85"/>
                    <a:pt x="1397" y="85"/>
                  </a:cubicBezTo>
                  <a:cubicBezTo>
                    <a:pt x="1397" y="86"/>
                    <a:pt x="1398" y="87"/>
                    <a:pt x="1399" y="87"/>
                  </a:cubicBezTo>
                  <a:cubicBezTo>
                    <a:pt x="1399" y="87"/>
                    <a:pt x="1399" y="87"/>
                    <a:pt x="1399" y="87"/>
                  </a:cubicBezTo>
                  <a:cubicBezTo>
                    <a:pt x="1403" y="87"/>
                    <a:pt x="1403" y="87"/>
                    <a:pt x="1403" y="87"/>
                  </a:cubicBezTo>
                  <a:cubicBezTo>
                    <a:pt x="1408" y="87"/>
                    <a:pt x="1408" y="87"/>
                    <a:pt x="1408" y="87"/>
                  </a:cubicBezTo>
                  <a:cubicBezTo>
                    <a:pt x="1408" y="92"/>
                    <a:pt x="1408" y="92"/>
                    <a:pt x="1408" y="92"/>
                  </a:cubicBezTo>
                  <a:cubicBezTo>
                    <a:pt x="1407" y="97"/>
                    <a:pt x="1407" y="97"/>
                    <a:pt x="1407" y="97"/>
                  </a:cubicBezTo>
                  <a:cubicBezTo>
                    <a:pt x="1407" y="104"/>
                    <a:pt x="1407" y="104"/>
                    <a:pt x="1407" y="104"/>
                  </a:cubicBezTo>
                  <a:cubicBezTo>
                    <a:pt x="1407" y="104"/>
                    <a:pt x="1406" y="104"/>
                    <a:pt x="1406" y="104"/>
                  </a:cubicBezTo>
                  <a:cubicBezTo>
                    <a:pt x="1405" y="105"/>
                    <a:pt x="1404" y="105"/>
                    <a:pt x="1403" y="106"/>
                  </a:cubicBezTo>
                  <a:cubicBezTo>
                    <a:pt x="1401" y="106"/>
                    <a:pt x="1400" y="107"/>
                    <a:pt x="1400" y="108"/>
                  </a:cubicBezTo>
                  <a:cubicBezTo>
                    <a:pt x="1399" y="109"/>
                    <a:pt x="1399" y="110"/>
                    <a:pt x="1399" y="111"/>
                  </a:cubicBezTo>
                  <a:cubicBezTo>
                    <a:pt x="1399" y="111"/>
                    <a:pt x="1399" y="111"/>
                    <a:pt x="1399" y="111"/>
                  </a:cubicBezTo>
                  <a:cubicBezTo>
                    <a:pt x="1399" y="113"/>
                    <a:pt x="1399" y="113"/>
                    <a:pt x="1399" y="113"/>
                  </a:cubicBezTo>
                  <a:cubicBezTo>
                    <a:pt x="1399" y="113"/>
                    <a:pt x="1399" y="113"/>
                    <a:pt x="1399" y="113"/>
                  </a:cubicBezTo>
                  <a:cubicBezTo>
                    <a:pt x="1399" y="113"/>
                    <a:pt x="1399" y="113"/>
                    <a:pt x="1399" y="113"/>
                  </a:cubicBezTo>
                  <a:cubicBezTo>
                    <a:pt x="1399" y="121"/>
                    <a:pt x="1399" y="121"/>
                    <a:pt x="1399" y="121"/>
                  </a:cubicBezTo>
                  <a:cubicBezTo>
                    <a:pt x="1399" y="122"/>
                    <a:pt x="1399" y="122"/>
                    <a:pt x="1399" y="122"/>
                  </a:cubicBezTo>
                  <a:cubicBezTo>
                    <a:pt x="1399" y="123"/>
                    <a:pt x="1399" y="124"/>
                    <a:pt x="1399" y="126"/>
                  </a:cubicBezTo>
                  <a:cubicBezTo>
                    <a:pt x="1399" y="128"/>
                    <a:pt x="1400" y="130"/>
                    <a:pt x="1401" y="132"/>
                  </a:cubicBezTo>
                  <a:cubicBezTo>
                    <a:pt x="1401" y="133"/>
                    <a:pt x="1401" y="133"/>
                    <a:pt x="1401" y="133"/>
                  </a:cubicBezTo>
                  <a:cubicBezTo>
                    <a:pt x="1403" y="139"/>
                    <a:pt x="1407" y="143"/>
                    <a:pt x="1412" y="146"/>
                  </a:cubicBezTo>
                  <a:cubicBezTo>
                    <a:pt x="1412" y="147"/>
                    <a:pt x="1412" y="147"/>
                    <a:pt x="1412" y="147"/>
                  </a:cubicBezTo>
                  <a:cubicBezTo>
                    <a:pt x="1413" y="149"/>
                    <a:pt x="1413" y="149"/>
                    <a:pt x="1413" y="149"/>
                  </a:cubicBezTo>
                  <a:cubicBezTo>
                    <a:pt x="1412" y="152"/>
                    <a:pt x="1412" y="152"/>
                    <a:pt x="1412" y="152"/>
                  </a:cubicBezTo>
                  <a:cubicBezTo>
                    <a:pt x="1412" y="158"/>
                    <a:pt x="1412" y="158"/>
                    <a:pt x="1412" y="158"/>
                  </a:cubicBezTo>
                  <a:cubicBezTo>
                    <a:pt x="1412" y="161"/>
                    <a:pt x="1412" y="161"/>
                    <a:pt x="1412" y="161"/>
                  </a:cubicBezTo>
                  <a:cubicBezTo>
                    <a:pt x="1412" y="161"/>
                    <a:pt x="1412" y="161"/>
                    <a:pt x="1412" y="161"/>
                  </a:cubicBezTo>
                  <a:cubicBezTo>
                    <a:pt x="1412" y="167"/>
                    <a:pt x="1412" y="167"/>
                    <a:pt x="1412" y="167"/>
                  </a:cubicBezTo>
                  <a:cubicBezTo>
                    <a:pt x="1412" y="168"/>
                    <a:pt x="1412" y="168"/>
                    <a:pt x="1412" y="168"/>
                  </a:cubicBezTo>
                  <a:cubicBezTo>
                    <a:pt x="1411" y="172"/>
                    <a:pt x="1411" y="172"/>
                    <a:pt x="1411" y="172"/>
                  </a:cubicBezTo>
                  <a:cubicBezTo>
                    <a:pt x="1411" y="177"/>
                    <a:pt x="1411" y="177"/>
                    <a:pt x="1411" y="177"/>
                  </a:cubicBezTo>
                  <a:cubicBezTo>
                    <a:pt x="1411" y="180"/>
                    <a:pt x="1411" y="180"/>
                    <a:pt x="1411" y="180"/>
                  </a:cubicBezTo>
                  <a:cubicBezTo>
                    <a:pt x="1411" y="181"/>
                    <a:pt x="1411" y="181"/>
                    <a:pt x="1411" y="181"/>
                  </a:cubicBezTo>
                  <a:cubicBezTo>
                    <a:pt x="1411" y="182"/>
                    <a:pt x="1411" y="182"/>
                    <a:pt x="1411" y="182"/>
                  </a:cubicBezTo>
                  <a:cubicBezTo>
                    <a:pt x="1411" y="185"/>
                    <a:pt x="1411" y="185"/>
                    <a:pt x="1411" y="185"/>
                  </a:cubicBezTo>
                  <a:cubicBezTo>
                    <a:pt x="1411" y="185"/>
                    <a:pt x="1411" y="185"/>
                    <a:pt x="1411" y="185"/>
                  </a:cubicBezTo>
                  <a:cubicBezTo>
                    <a:pt x="1411" y="188"/>
                    <a:pt x="1411" y="188"/>
                    <a:pt x="1411" y="188"/>
                  </a:cubicBezTo>
                  <a:cubicBezTo>
                    <a:pt x="1410" y="189"/>
                    <a:pt x="1410" y="189"/>
                    <a:pt x="1410" y="189"/>
                  </a:cubicBezTo>
                  <a:cubicBezTo>
                    <a:pt x="1410" y="192"/>
                    <a:pt x="1410" y="192"/>
                    <a:pt x="1410" y="192"/>
                  </a:cubicBezTo>
                  <a:cubicBezTo>
                    <a:pt x="1410" y="194"/>
                    <a:pt x="1410" y="194"/>
                    <a:pt x="1410" y="194"/>
                  </a:cubicBezTo>
                  <a:cubicBezTo>
                    <a:pt x="1410" y="194"/>
                    <a:pt x="1410" y="195"/>
                    <a:pt x="1410" y="195"/>
                  </a:cubicBezTo>
                  <a:cubicBezTo>
                    <a:pt x="1410" y="195"/>
                    <a:pt x="1410" y="195"/>
                    <a:pt x="1410" y="195"/>
                  </a:cubicBezTo>
                  <a:cubicBezTo>
                    <a:pt x="1410" y="203"/>
                    <a:pt x="1410" y="203"/>
                    <a:pt x="1410" y="203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0" y="207"/>
                    <a:pt x="1410" y="207"/>
                    <a:pt x="1410" y="207"/>
                  </a:cubicBezTo>
                  <a:cubicBezTo>
                    <a:pt x="1409" y="210"/>
                    <a:pt x="1409" y="210"/>
                    <a:pt x="1409" y="210"/>
                  </a:cubicBezTo>
                  <a:cubicBezTo>
                    <a:pt x="1409" y="211"/>
                    <a:pt x="1409" y="211"/>
                    <a:pt x="1409" y="211"/>
                  </a:cubicBezTo>
                  <a:cubicBezTo>
                    <a:pt x="1409" y="215"/>
                    <a:pt x="1409" y="215"/>
                    <a:pt x="1409" y="215"/>
                  </a:cubicBezTo>
                  <a:cubicBezTo>
                    <a:pt x="1409" y="220"/>
                    <a:pt x="1409" y="220"/>
                    <a:pt x="1409" y="220"/>
                  </a:cubicBezTo>
                  <a:cubicBezTo>
                    <a:pt x="1408" y="229"/>
                    <a:pt x="1408" y="229"/>
                    <a:pt x="1408" y="229"/>
                  </a:cubicBezTo>
                  <a:cubicBezTo>
                    <a:pt x="1408" y="232"/>
                    <a:pt x="1408" y="232"/>
                    <a:pt x="1408" y="232"/>
                  </a:cubicBezTo>
                  <a:cubicBezTo>
                    <a:pt x="1408" y="233"/>
                    <a:pt x="1408" y="233"/>
                    <a:pt x="1408" y="233"/>
                  </a:cubicBezTo>
                  <a:cubicBezTo>
                    <a:pt x="1408" y="237"/>
                    <a:pt x="1408" y="237"/>
                    <a:pt x="1408" y="237"/>
                  </a:cubicBezTo>
                  <a:cubicBezTo>
                    <a:pt x="1408" y="239"/>
                    <a:pt x="1408" y="239"/>
                    <a:pt x="1408" y="239"/>
                  </a:cubicBezTo>
                  <a:cubicBezTo>
                    <a:pt x="1408" y="241"/>
                    <a:pt x="1408" y="241"/>
                    <a:pt x="1408" y="241"/>
                  </a:cubicBezTo>
                  <a:cubicBezTo>
                    <a:pt x="1407" y="244"/>
                    <a:pt x="1407" y="244"/>
                    <a:pt x="1407" y="244"/>
                  </a:cubicBezTo>
                  <a:cubicBezTo>
                    <a:pt x="1407" y="248"/>
                    <a:pt x="1407" y="248"/>
                    <a:pt x="1407" y="248"/>
                  </a:cubicBezTo>
                  <a:cubicBezTo>
                    <a:pt x="1407" y="252"/>
                    <a:pt x="1407" y="252"/>
                    <a:pt x="1407" y="252"/>
                  </a:cubicBezTo>
                  <a:cubicBezTo>
                    <a:pt x="1407" y="255"/>
                    <a:pt x="1407" y="255"/>
                    <a:pt x="1407" y="255"/>
                  </a:cubicBezTo>
                  <a:cubicBezTo>
                    <a:pt x="1406" y="263"/>
                    <a:pt x="1406" y="263"/>
                    <a:pt x="1406" y="263"/>
                  </a:cubicBezTo>
                  <a:cubicBezTo>
                    <a:pt x="1406" y="266"/>
                    <a:pt x="1406" y="266"/>
                    <a:pt x="1406" y="266"/>
                  </a:cubicBezTo>
                  <a:cubicBezTo>
                    <a:pt x="1406" y="269"/>
                    <a:pt x="1406" y="269"/>
                    <a:pt x="1406" y="269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3"/>
                    <a:pt x="1406" y="273"/>
                    <a:pt x="1406" y="273"/>
                  </a:cubicBezTo>
                  <a:cubicBezTo>
                    <a:pt x="1406" y="276"/>
                    <a:pt x="1406" y="276"/>
                    <a:pt x="1406" y="276"/>
                  </a:cubicBezTo>
                  <a:cubicBezTo>
                    <a:pt x="1405" y="281"/>
                    <a:pt x="1405" y="281"/>
                    <a:pt x="1405" y="281"/>
                  </a:cubicBezTo>
                  <a:cubicBezTo>
                    <a:pt x="1405" y="289"/>
                    <a:pt x="1405" y="289"/>
                    <a:pt x="1405" y="289"/>
                  </a:cubicBezTo>
                  <a:cubicBezTo>
                    <a:pt x="1405" y="292"/>
                    <a:pt x="1405" y="292"/>
                    <a:pt x="1405" y="292"/>
                  </a:cubicBezTo>
                  <a:cubicBezTo>
                    <a:pt x="1404" y="295"/>
                    <a:pt x="1404" y="295"/>
                    <a:pt x="1404" y="295"/>
                  </a:cubicBezTo>
                  <a:cubicBezTo>
                    <a:pt x="1404" y="300"/>
                    <a:pt x="1404" y="300"/>
                    <a:pt x="1404" y="300"/>
                  </a:cubicBezTo>
                  <a:cubicBezTo>
                    <a:pt x="1404" y="304"/>
                    <a:pt x="1404" y="304"/>
                    <a:pt x="1404" y="304"/>
                  </a:cubicBezTo>
                  <a:cubicBezTo>
                    <a:pt x="1404" y="309"/>
                    <a:pt x="1404" y="309"/>
                    <a:pt x="1404" y="309"/>
                  </a:cubicBezTo>
                  <a:cubicBezTo>
                    <a:pt x="1403" y="318"/>
                    <a:pt x="1403" y="318"/>
                    <a:pt x="1403" y="318"/>
                  </a:cubicBezTo>
                  <a:cubicBezTo>
                    <a:pt x="1403" y="323"/>
                    <a:pt x="1403" y="323"/>
                    <a:pt x="1403" y="323"/>
                  </a:cubicBezTo>
                  <a:cubicBezTo>
                    <a:pt x="1402" y="328"/>
                    <a:pt x="1402" y="328"/>
                    <a:pt x="1402" y="328"/>
                  </a:cubicBezTo>
                  <a:cubicBezTo>
                    <a:pt x="1402" y="333"/>
                    <a:pt x="1402" y="333"/>
                    <a:pt x="1402" y="333"/>
                  </a:cubicBezTo>
                  <a:cubicBezTo>
                    <a:pt x="1402" y="338"/>
                    <a:pt x="1402" y="338"/>
                    <a:pt x="1402" y="338"/>
                  </a:cubicBezTo>
                  <a:cubicBezTo>
                    <a:pt x="1401" y="344"/>
                    <a:pt x="1401" y="344"/>
                    <a:pt x="1401" y="344"/>
                  </a:cubicBezTo>
                  <a:cubicBezTo>
                    <a:pt x="1401" y="350"/>
                    <a:pt x="1401" y="350"/>
                    <a:pt x="1401" y="350"/>
                  </a:cubicBezTo>
                  <a:cubicBezTo>
                    <a:pt x="1401" y="353"/>
                    <a:pt x="1401" y="353"/>
                    <a:pt x="1401" y="353"/>
                  </a:cubicBezTo>
                  <a:cubicBezTo>
                    <a:pt x="1400" y="364"/>
                    <a:pt x="1400" y="364"/>
                    <a:pt x="1400" y="364"/>
                  </a:cubicBezTo>
                  <a:cubicBezTo>
                    <a:pt x="1400" y="368"/>
                    <a:pt x="1400" y="368"/>
                    <a:pt x="1400" y="368"/>
                  </a:cubicBezTo>
                  <a:cubicBezTo>
                    <a:pt x="1400" y="371"/>
                    <a:pt x="1400" y="371"/>
                    <a:pt x="1400" y="371"/>
                  </a:cubicBezTo>
                  <a:cubicBezTo>
                    <a:pt x="1400" y="373"/>
                    <a:pt x="1400" y="373"/>
                    <a:pt x="1400" y="373"/>
                  </a:cubicBezTo>
                  <a:cubicBezTo>
                    <a:pt x="1399" y="377"/>
                    <a:pt x="1399" y="377"/>
                    <a:pt x="1399" y="377"/>
                  </a:cubicBezTo>
                  <a:cubicBezTo>
                    <a:pt x="1399" y="387"/>
                    <a:pt x="1399" y="387"/>
                    <a:pt x="1399" y="387"/>
                  </a:cubicBezTo>
                  <a:cubicBezTo>
                    <a:pt x="1398" y="392"/>
                    <a:pt x="1398" y="392"/>
                    <a:pt x="1398" y="392"/>
                  </a:cubicBezTo>
                  <a:cubicBezTo>
                    <a:pt x="1398" y="400"/>
                    <a:pt x="1398" y="400"/>
                    <a:pt x="1398" y="400"/>
                  </a:cubicBezTo>
                  <a:cubicBezTo>
                    <a:pt x="1397" y="410"/>
                    <a:pt x="1397" y="410"/>
                    <a:pt x="1397" y="410"/>
                  </a:cubicBezTo>
                  <a:cubicBezTo>
                    <a:pt x="1396" y="418"/>
                    <a:pt x="1396" y="418"/>
                    <a:pt x="1396" y="418"/>
                  </a:cubicBezTo>
                  <a:cubicBezTo>
                    <a:pt x="1396" y="422"/>
                    <a:pt x="1396" y="422"/>
                    <a:pt x="1396" y="422"/>
                  </a:cubicBezTo>
                  <a:cubicBezTo>
                    <a:pt x="1396" y="429"/>
                    <a:pt x="1396" y="429"/>
                    <a:pt x="1396" y="429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4" y="446"/>
                    <a:pt x="1394" y="446"/>
                    <a:pt x="1394" y="446"/>
                  </a:cubicBezTo>
                  <a:cubicBezTo>
                    <a:pt x="1394" y="452"/>
                    <a:pt x="1394" y="452"/>
                    <a:pt x="1394" y="452"/>
                  </a:cubicBezTo>
                  <a:cubicBezTo>
                    <a:pt x="1394" y="456"/>
                    <a:pt x="1394" y="456"/>
                    <a:pt x="1394" y="456"/>
                  </a:cubicBezTo>
                  <a:cubicBezTo>
                    <a:pt x="1393" y="460"/>
                    <a:pt x="1393" y="464"/>
                    <a:pt x="1393" y="468"/>
                  </a:cubicBezTo>
                  <a:cubicBezTo>
                    <a:pt x="1392" y="474"/>
                    <a:pt x="1392" y="474"/>
                    <a:pt x="1392" y="474"/>
                  </a:cubicBezTo>
                  <a:cubicBezTo>
                    <a:pt x="1391" y="484"/>
                    <a:pt x="1391" y="484"/>
                    <a:pt x="1391" y="484"/>
                  </a:cubicBezTo>
                  <a:cubicBezTo>
                    <a:pt x="1391" y="489"/>
                    <a:pt x="1390" y="494"/>
                    <a:pt x="1390" y="499"/>
                  </a:cubicBezTo>
                  <a:cubicBezTo>
                    <a:pt x="1389" y="505"/>
                    <a:pt x="1389" y="505"/>
                    <a:pt x="1389" y="505"/>
                  </a:cubicBezTo>
                  <a:cubicBezTo>
                    <a:pt x="1389" y="513"/>
                    <a:pt x="1389" y="513"/>
                    <a:pt x="1389" y="513"/>
                  </a:cubicBezTo>
                  <a:cubicBezTo>
                    <a:pt x="1388" y="517"/>
                    <a:pt x="1388" y="517"/>
                    <a:pt x="1388" y="517"/>
                  </a:cubicBezTo>
                  <a:cubicBezTo>
                    <a:pt x="1388" y="517"/>
                    <a:pt x="1388" y="517"/>
                    <a:pt x="1388" y="518"/>
                  </a:cubicBezTo>
                  <a:cubicBezTo>
                    <a:pt x="1388" y="518"/>
                    <a:pt x="1388" y="518"/>
                    <a:pt x="1388" y="518"/>
                  </a:cubicBezTo>
                  <a:cubicBezTo>
                    <a:pt x="1387" y="528"/>
                    <a:pt x="1387" y="528"/>
                    <a:pt x="1387" y="528"/>
                  </a:cubicBezTo>
                  <a:cubicBezTo>
                    <a:pt x="1387" y="532"/>
                    <a:pt x="1387" y="537"/>
                    <a:pt x="1386" y="541"/>
                  </a:cubicBezTo>
                  <a:cubicBezTo>
                    <a:pt x="1385" y="549"/>
                    <a:pt x="1385" y="549"/>
                    <a:pt x="1385" y="549"/>
                  </a:cubicBezTo>
                  <a:cubicBezTo>
                    <a:pt x="1385" y="553"/>
                    <a:pt x="1384" y="557"/>
                    <a:pt x="1384" y="562"/>
                  </a:cubicBezTo>
                  <a:cubicBezTo>
                    <a:pt x="1383" y="570"/>
                    <a:pt x="1382" y="578"/>
                    <a:pt x="1381" y="585"/>
                  </a:cubicBezTo>
                  <a:cubicBezTo>
                    <a:pt x="1381" y="589"/>
                    <a:pt x="1381" y="589"/>
                    <a:pt x="1381" y="589"/>
                  </a:cubicBezTo>
                  <a:cubicBezTo>
                    <a:pt x="1381" y="594"/>
                    <a:pt x="1380" y="598"/>
                    <a:pt x="1380" y="602"/>
                  </a:cubicBezTo>
                  <a:cubicBezTo>
                    <a:pt x="1379" y="607"/>
                    <a:pt x="1378" y="612"/>
                    <a:pt x="1378" y="617"/>
                  </a:cubicBezTo>
                  <a:cubicBezTo>
                    <a:pt x="1377" y="623"/>
                    <a:pt x="1377" y="623"/>
                    <a:pt x="1377" y="623"/>
                  </a:cubicBezTo>
                  <a:cubicBezTo>
                    <a:pt x="1376" y="630"/>
                    <a:pt x="1375" y="637"/>
                    <a:pt x="1374" y="644"/>
                  </a:cubicBezTo>
                  <a:cubicBezTo>
                    <a:pt x="1373" y="650"/>
                    <a:pt x="1373" y="655"/>
                    <a:pt x="1372" y="661"/>
                  </a:cubicBezTo>
                  <a:cubicBezTo>
                    <a:pt x="1371" y="665"/>
                    <a:pt x="1371" y="670"/>
                    <a:pt x="1370" y="674"/>
                  </a:cubicBezTo>
                  <a:cubicBezTo>
                    <a:pt x="1369" y="679"/>
                    <a:pt x="1369" y="679"/>
                    <a:pt x="1369" y="679"/>
                  </a:cubicBezTo>
                  <a:cubicBezTo>
                    <a:pt x="1369" y="681"/>
                    <a:pt x="1369" y="681"/>
                    <a:pt x="1369" y="681"/>
                  </a:cubicBezTo>
                  <a:cubicBezTo>
                    <a:pt x="1369" y="682"/>
                    <a:pt x="1369" y="682"/>
                    <a:pt x="1369" y="682"/>
                  </a:cubicBezTo>
                  <a:cubicBezTo>
                    <a:pt x="1369" y="682"/>
                    <a:pt x="1369" y="682"/>
                    <a:pt x="1369" y="682"/>
                  </a:cubicBezTo>
                  <a:cubicBezTo>
                    <a:pt x="1368" y="686"/>
                    <a:pt x="1368" y="686"/>
                    <a:pt x="1368" y="686"/>
                  </a:cubicBezTo>
                  <a:cubicBezTo>
                    <a:pt x="1367" y="692"/>
                    <a:pt x="1367" y="692"/>
                    <a:pt x="1367" y="692"/>
                  </a:cubicBezTo>
                  <a:cubicBezTo>
                    <a:pt x="1367" y="694"/>
                    <a:pt x="1366" y="696"/>
                    <a:pt x="1366" y="699"/>
                  </a:cubicBezTo>
                  <a:cubicBezTo>
                    <a:pt x="1365" y="703"/>
                    <a:pt x="1365" y="703"/>
                    <a:pt x="1365" y="703"/>
                  </a:cubicBezTo>
                  <a:cubicBezTo>
                    <a:pt x="1365" y="703"/>
                    <a:pt x="1365" y="703"/>
                    <a:pt x="1365" y="703"/>
                  </a:cubicBezTo>
                  <a:cubicBezTo>
                    <a:pt x="1360" y="703"/>
                    <a:pt x="1360" y="703"/>
                    <a:pt x="1360" y="703"/>
                  </a:cubicBezTo>
                  <a:cubicBezTo>
                    <a:pt x="1354" y="703"/>
                    <a:pt x="1354" y="703"/>
                    <a:pt x="1354" y="703"/>
                  </a:cubicBezTo>
                  <a:cubicBezTo>
                    <a:pt x="1351" y="703"/>
                    <a:pt x="1351" y="703"/>
                    <a:pt x="1351" y="703"/>
                  </a:cubicBezTo>
                  <a:cubicBezTo>
                    <a:pt x="1347" y="703"/>
                    <a:pt x="1347" y="703"/>
                    <a:pt x="1347" y="703"/>
                  </a:cubicBezTo>
                  <a:cubicBezTo>
                    <a:pt x="1347" y="703"/>
                    <a:pt x="1347" y="703"/>
                    <a:pt x="1347" y="703"/>
                  </a:cubicBezTo>
                  <a:cubicBezTo>
                    <a:pt x="1345" y="703"/>
                    <a:pt x="1344" y="704"/>
                    <a:pt x="1344" y="706"/>
                  </a:cubicBezTo>
                  <a:cubicBezTo>
                    <a:pt x="1344" y="706"/>
                    <a:pt x="1344" y="706"/>
                    <a:pt x="1344" y="706"/>
                  </a:cubicBezTo>
                  <a:cubicBezTo>
                    <a:pt x="1344" y="706"/>
                    <a:pt x="1344" y="706"/>
                    <a:pt x="1344" y="706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1"/>
                    <a:pt x="1344" y="711"/>
                    <a:pt x="1344" y="711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4" y="712"/>
                    <a:pt x="1344" y="712"/>
                    <a:pt x="1344" y="712"/>
                  </a:cubicBezTo>
                  <a:cubicBezTo>
                    <a:pt x="1348" y="723"/>
                    <a:pt x="1348" y="723"/>
                    <a:pt x="1348" y="723"/>
                  </a:cubicBezTo>
                  <a:cubicBezTo>
                    <a:pt x="1349" y="728"/>
                    <a:pt x="1349" y="728"/>
                    <a:pt x="1349" y="728"/>
                  </a:cubicBezTo>
                  <a:cubicBezTo>
                    <a:pt x="1350" y="730"/>
                    <a:pt x="1350" y="730"/>
                    <a:pt x="1350" y="730"/>
                  </a:cubicBezTo>
                  <a:cubicBezTo>
                    <a:pt x="1351" y="735"/>
                    <a:pt x="1351" y="735"/>
                    <a:pt x="1351" y="735"/>
                  </a:cubicBezTo>
                  <a:cubicBezTo>
                    <a:pt x="1353" y="743"/>
                    <a:pt x="1353" y="743"/>
                    <a:pt x="1353" y="743"/>
                  </a:cubicBezTo>
                  <a:cubicBezTo>
                    <a:pt x="1355" y="748"/>
                    <a:pt x="1355" y="748"/>
                    <a:pt x="1355" y="748"/>
                  </a:cubicBezTo>
                  <a:cubicBezTo>
                    <a:pt x="1356" y="752"/>
                    <a:pt x="1356" y="752"/>
                    <a:pt x="1356" y="752"/>
                  </a:cubicBezTo>
                  <a:cubicBezTo>
                    <a:pt x="1355" y="754"/>
                    <a:pt x="1355" y="754"/>
                    <a:pt x="1355" y="754"/>
                  </a:cubicBezTo>
                  <a:cubicBezTo>
                    <a:pt x="1354" y="758"/>
                    <a:pt x="1354" y="758"/>
                    <a:pt x="1354" y="758"/>
                  </a:cubicBezTo>
                  <a:cubicBezTo>
                    <a:pt x="1353" y="762"/>
                    <a:pt x="1353" y="762"/>
                    <a:pt x="1353" y="762"/>
                  </a:cubicBezTo>
                  <a:cubicBezTo>
                    <a:pt x="1353" y="764"/>
                    <a:pt x="1353" y="765"/>
                    <a:pt x="1352" y="767"/>
                  </a:cubicBezTo>
                  <a:cubicBezTo>
                    <a:pt x="1351" y="771"/>
                    <a:pt x="1351" y="771"/>
                    <a:pt x="1351" y="771"/>
                  </a:cubicBezTo>
                  <a:cubicBezTo>
                    <a:pt x="1351" y="773"/>
                    <a:pt x="1351" y="773"/>
                    <a:pt x="1351" y="773"/>
                  </a:cubicBezTo>
                  <a:cubicBezTo>
                    <a:pt x="1351" y="773"/>
                    <a:pt x="1351" y="773"/>
                    <a:pt x="1351" y="773"/>
                  </a:cubicBezTo>
                  <a:cubicBezTo>
                    <a:pt x="1351" y="773"/>
                    <a:pt x="1351" y="773"/>
                    <a:pt x="1351" y="773"/>
                  </a:cubicBezTo>
                  <a:cubicBezTo>
                    <a:pt x="1350" y="776"/>
                    <a:pt x="1350" y="776"/>
                    <a:pt x="1350" y="776"/>
                  </a:cubicBezTo>
                  <a:cubicBezTo>
                    <a:pt x="1350" y="778"/>
                    <a:pt x="1350" y="778"/>
                    <a:pt x="1350" y="778"/>
                  </a:cubicBezTo>
                  <a:cubicBezTo>
                    <a:pt x="1348" y="782"/>
                    <a:pt x="1348" y="782"/>
                    <a:pt x="1348" y="782"/>
                  </a:cubicBezTo>
                  <a:cubicBezTo>
                    <a:pt x="1348" y="783"/>
                    <a:pt x="1348" y="783"/>
                    <a:pt x="1348" y="783"/>
                  </a:cubicBezTo>
                  <a:cubicBezTo>
                    <a:pt x="1348" y="785"/>
                    <a:pt x="1348" y="785"/>
                    <a:pt x="1348" y="785"/>
                  </a:cubicBezTo>
                  <a:cubicBezTo>
                    <a:pt x="1347" y="787"/>
                    <a:pt x="1347" y="787"/>
                    <a:pt x="1347" y="787"/>
                  </a:cubicBezTo>
                  <a:cubicBezTo>
                    <a:pt x="1347" y="789"/>
                    <a:pt x="1347" y="789"/>
                    <a:pt x="1347" y="789"/>
                  </a:cubicBezTo>
                  <a:cubicBezTo>
                    <a:pt x="1346" y="790"/>
                    <a:pt x="1346" y="792"/>
                    <a:pt x="1346" y="793"/>
                  </a:cubicBezTo>
                  <a:cubicBezTo>
                    <a:pt x="1345" y="795"/>
                    <a:pt x="1345" y="796"/>
                    <a:pt x="1344" y="798"/>
                  </a:cubicBezTo>
                  <a:cubicBezTo>
                    <a:pt x="1344" y="798"/>
                    <a:pt x="1344" y="798"/>
                    <a:pt x="1344" y="798"/>
                  </a:cubicBezTo>
                  <a:cubicBezTo>
                    <a:pt x="1343" y="801"/>
                    <a:pt x="1343" y="801"/>
                    <a:pt x="1343" y="801"/>
                  </a:cubicBezTo>
                  <a:cubicBezTo>
                    <a:pt x="1342" y="804"/>
                    <a:pt x="1342" y="804"/>
                    <a:pt x="1342" y="804"/>
                  </a:cubicBezTo>
                  <a:cubicBezTo>
                    <a:pt x="1342" y="806"/>
                    <a:pt x="1342" y="806"/>
                    <a:pt x="1342" y="806"/>
                  </a:cubicBezTo>
                  <a:cubicBezTo>
                    <a:pt x="1341" y="808"/>
                    <a:pt x="1341" y="808"/>
                    <a:pt x="1341" y="808"/>
                  </a:cubicBezTo>
                  <a:cubicBezTo>
                    <a:pt x="1341" y="810"/>
                    <a:pt x="1341" y="810"/>
                    <a:pt x="1341" y="810"/>
                  </a:cubicBezTo>
                  <a:cubicBezTo>
                    <a:pt x="1340" y="813"/>
                    <a:pt x="1340" y="813"/>
                    <a:pt x="1340" y="813"/>
                  </a:cubicBezTo>
                  <a:cubicBezTo>
                    <a:pt x="1340" y="813"/>
                    <a:pt x="1340" y="813"/>
                    <a:pt x="1340" y="813"/>
                  </a:cubicBezTo>
                  <a:cubicBezTo>
                    <a:pt x="1339" y="816"/>
                    <a:pt x="1339" y="816"/>
                    <a:pt x="1339" y="816"/>
                  </a:cubicBezTo>
                  <a:cubicBezTo>
                    <a:pt x="1338" y="819"/>
                    <a:pt x="1338" y="819"/>
                    <a:pt x="1338" y="819"/>
                  </a:cubicBezTo>
                  <a:cubicBezTo>
                    <a:pt x="1337" y="820"/>
                    <a:pt x="1337" y="822"/>
                    <a:pt x="1336" y="823"/>
                  </a:cubicBezTo>
                  <a:cubicBezTo>
                    <a:pt x="1335" y="827"/>
                    <a:pt x="1335" y="827"/>
                    <a:pt x="1335" y="827"/>
                  </a:cubicBezTo>
                  <a:cubicBezTo>
                    <a:pt x="1334" y="829"/>
                    <a:pt x="1334" y="829"/>
                    <a:pt x="1334" y="829"/>
                  </a:cubicBezTo>
                  <a:cubicBezTo>
                    <a:pt x="1334" y="831"/>
                    <a:pt x="1334" y="831"/>
                    <a:pt x="1334" y="831"/>
                  </a:cubicBezTo>
                  <a:cubicBezTo>
                    <a:pt x="1333" y="834"/>
                    <a:pt x="1333" y="834"/>
                    <a:pt x="1333" y="834"/>
                  </a:cubicBezTo>
                  <a:cubicBezTo>
                    <a:pt x="1331" y="838"/>
                    <a:pt x="1331" y="838"/>
                    <a:pt x="1331" y="838"/>
                  </a:cubicBezTo>
                  <a:cubicBezTo>
                    <a:pt x="1331" y="839"/>
                    <a:pt x="1330" y="840"/>
                    <a:pt x="1330" y="842"/>
                  </a:cubicBezTo>
                  <a:cubicBezTo>
                    <a:pt x="1329" y="844"/>
                    <a:pt x="1329" y="844"/>
                    <a:pt x="1329" y="844"/>
                  </a:cubicBezTo>
                  <a:cubicBezTo>
                    <a:pt x="1328" y="846"/>
                    <a:pt x="1328" y="846"/>
                    <a:pt x="1328" y="846"/>
                  </a:cubicBezTo>
                  <a:cubicBezTo>
                    <a:pt x="1328" y="848"/>
                    <a:pt x="1327" y="850"/>
                    <a:pt x="1326" y="852"/>
                  </a:cubicBezTo>
                  <a:cubicBezTo>
                    <a:pt x="1326" y="853"/>
                    <a:pt x="1326" y="853"/>
                    <a:pt x="1326" y="853"/>
                  </a:cubicBezTo>
                  <a:cubicBezTo>
                    <a:pt x="1325" y="856"/>
                    <a:pt x="1325" y="856"/>
                    <a:pt x="1325" y="856"/>
                  </a:cubicBezTo>
                  <a:cubicBezTo>
                    <a:pt x="1324" y="858"/>
                    <a:pt x="1324" y="858"/>
                    <a:pt x="1324" y="858"/>
                  </a:cubicBezTo>
                  <a:cubicBezTo>
                    <a:pt x="1323" y="860"/>
                    <a:pt x="1323" y="860"/>
                    <a:pt x="1323" y="860"/>
                  </a:cubicBezTo>
                  <a:cubicBezTo>
                    <a:pt x="1321" y="864"/>
                    <a:pt x="1321" y="864"/>
                    <a:pt x="1321" y="864"/>
                  </a:cubicBezTo>
                  <a:cubicBezTo>
                    <a:pt x="1321" y="864"/>
                    <a:pt x="1321" y="864"/>
                    <a:pt x="1321" y="864"/>
                  </a:cubicBezTo>
                  <a:cubicBezTo>
                    <a:pt x="1321" y="866"/>
                    <a:pt x="1321" y="866"/>
                    <a:pt x="1321" y="866"/>
                  </a:cubicBezTo>
                  <a:cubicBezTo>
                    <a:pt x="1320" y="868"/>
                    <a:pt x="1320" y="868"/>
                    <a:pt x="1320" y="868"/>
                  </a:cubicBezTo>
                  <a:cubicBezTo>
                    <a:pt x="1319" y="870"/>
                    <a:pt x="1319" y="870"/>
                    <a:pt x="1319" y="870"/>
                  </a:cubicBezTo>
                  <a:cubicBezTo>
                    <a:pt x="1318" y="872"/>
                    <a:pt x="1318" y="872"/>
                    <a:pt x="1318" y="872"/>
                  </a:cubicBezTo>
                  <a:cubicBezTo>
                    <a:pt x="1317" y="875"/>
                    <a:pt x="1317" y="875"/>
                    <a:pt x="1317" y="875"/>
                  </a:cubicBezTo>
                  <a:cubicBezTo>
                    <a:pt x="1315" y="879"/>
                    <a:pt x="1315" y="879"/>
                    <a:pt x="1315" y="879"/>
                  </a:cubicBezTo>
                  <a:cubicBezTo>
                    <a:pt x="1314" y="882"/>
                    <a:pt x="1314" y="882"/>
                    <a:pt x="1314" y="882"/>
                  </a:cubicBezTo>
                  <a:cubicBezTo>
                    <a:pt x="1313" y="884"/>
                    <a:pt x="1313" y="884"/>
                    <a:pt x="1313" y="884"/>
                  </a:cubicBezTo>
                  <a:cubicBezTo>
                    <a:pt x="1312" y="886"/>
                    <a:pt x="1312" y="886"/>
                    <a:pt x="1312" y="886"/>
                  </a:cubicBezTo>
                  <a:cubicBezTo>
                    <a:pt x="1311" y="888"/>
                    <a:pt x="1311" y="888"/>
                    <a:pt x="1311" y="888"/>
                  </a:cubicBezTo>
                  <a:cubicBezTo>
                    <a:pt x="1310" y="889"/>
                    <a:pt x="1310" y="889"/>
                    <a:pt x="1310" y="889"/>
                  </a:cubicBezTo>
                  <a:cubicBezTo>
                    <a:pt x="1309" y="891"/>
                    <a:pt x="1308" y="894"/>
                    <a:pt x="1307" y="897"/>
                  </a:cubicBezTo>
                  <a:cubicBezTo>
                    <a:pt x="1306" y="898"/>
                    <a:pt x="1306" y="898"/>
                    <a:pt x="1306" y="898"/>
                  </a:cubicBezTo>
                  <a:cubicBezTo>
                    <a:pt x="1305" y="900"/>
                    <a:pt x="1305" y="900"/>
                    <a:pt x="1305" y="900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4" y="903"/>
                    <a:pt x="1304" y="903"/>
                    <a:pt x="1304" y="903"/>
                  </a:cubicBezTo>
                  <a:cubicBezTo>
                    <a:pt x="1302" y="906"/>
                    <a:pt x="1302" y="906"/>
                    <a:pt x="1302" y="906"/>
                  </a:cubicBezTo>
                  <a:cubicBezTo>
                    <a:pt x="1302" y="907"/>
                    <a:pt x="1302" y="907"/>
                    <a:pt x="1302" y="907"/>
                  </a:cubicBezTo>
                  <a:cubicBezTo>
                    <a:pt x="1301" y="908"/>
                    <a:pt x="1301" y="908"/>
                    <a:pt x="1301" y="908"/>
                  </a:cubicBezTo>
                  <a:cubicBezTo>
                    <a:pt x="1300" y="910"/>
                    <a:pt x="1300" y="910"/>
                    <a:pt x="1300" y="910"/>
                  </a:cubicBezTo>
                  <a:cubicBezTo>
                    <a:pt x="1299" y="913"/>
                    <a:pt x="1299" y="913"/>
                    <a:pt x="1299" y="913"/>
                  </a:cubicBezTo>
                  <a:cubicBezTo>
                    <a:pt x="1298" y="915"/>
                    <a:pt x="1298" y="915"/>
                    <a:pt x="1298" y="915"/>
                  </a:cubicBezTo>
                  <a:cubicBezTo>
                    <a:pt x="1297" y="916"/>
                    <a:pt x="1297" y="916"/>
                    <a:pt x="1297" y="916"/>
                  </a:cubicBezTo>
                  <a:cubicBezTo>
                    <a:pt x="1296" y="918"/>
                    <a:pt x="1296" y="918"/>
                    <a:pt x="1296" y="918"/>
                  </a:cubicBezTo>
                  <a:cubicBezTo>
                    <a:pt x="1296" y="919"/>
                    <a:pt x="1296" y="919"/>
                    <a:pt x="1296" y="919"/>
                  </a:cubicBezTo>
                  <a:cubicBezTo>
                    <a:pt x="1294" y="922"/>
                    <a:pt x="1294" y="922"/>
                    <a:pt x="1294" y="922"/>
                  </a:cubicBezTo>
                  <a:cubicBezTo>
                    <a:pt x="1293" y="922"/>
                    <a:pt x="1293" y="922"/>
                    <a:pt x="1293" y="922"/>
                  </a:cubicBezTo>
                  <a:cubicBezTo>
                    <a:pt x="1290" y="922"/>
                    <a:pt x="1290" y="922"/>
                    <a:pt x="1290" y="922"/>
                  </a:cubicBezTo>
                  <a:cubicBezTo>
                    <a:pt x="1288" y="922"/>
                    <a:pt x="1288" y="922"/>
                    <a:pt x="1288" y="922"/>
                  </a:cubicBezTo>
                  <a:cubicBezTo>
                    <a:pt x="1287" y="922"/>
                    <a:pt x="1287" y="922"/>
                    <a:pt x="1287" y="922"/>
                  </a:cubicBezTo>
                  <a:cubicBezTo>
                    <a:pt x="1282" y="922"/>
                    <a:pt x="1282" y="922"/>
                    <a:pt x="1282" y="922"/>
                  </a:cubicBezTo>
                  <a:cubicBezTo>
                    <a:pt x="1281" y="922"/>
                    <a:pt x="1281" y="922"/>
                    <a:pt x="1281" y="922"/>
                  </a:cubicBezTo>
                  <a:cubicBezTo>
                    <a:pt x="1281" y="922"/>
                    <a:pt x="1281" y="922"/>
                    <a:pt x="1281" y="922"/>
                  </a:cubicBezTo>
                  <a:cubicBezTo>
                    <a:pt x="1281" y="922"/>
                    <a:pt x="1280" y="922"/>
                    <a:pt x="1280" y="922"/>
                  </a:cubicBezTo>
                  <a:cubicBezTo>
                    <a:pt x="1280" y="922"/>
                    <a:pt x="1280" y="922"/>
                    <a:pt x="1279" y="922"/>
                  </a:cubicBezTo>
                  <a:cubicBezTo>
                    <a:pt x="1279" y="923"/>
                    <a:pt x="1278" y="924"/>
                    <a:pt x="1278" y="925"/>
                  </a:cubicBezTo>
                  <a:cubicBezTo>
                    <a:pt x="1278" y="925"/>
                    <a:pt x="1278" y="925"/>
                    <a:pt x="1278" y="925"/>
                  </a:cubicBezTo>
                  <a:cubicBezTo>
                    <a:pt x="1278" y="925"/>
                    <a:pt x="1278" y="925"/>
                    <a:pt x="1278" y="925"/>
                  </a:cubicBezTo>
                  <a:cubicBezTo>
                    <a:pt x="1278" y="925"/>
                    <a:pt x="1278" y="925"/>
                    <a:pt x="1278" y="925"/>
                  </a:cubicBezTo>
                  <a:cubicBezTo>
                    <a:pt x="1278" y="930"/>
                    <a:pt x="1278" y="930"/>
                    <a:pt x="1278" y="930"/>
                  </a:cubicBezTo>
                  <a:cubicBezTo>
                    <a:pt x="1278" y="933"/>
                    <a:pt x="1278" y="933"/>
                    <a:pt x="1278" y="933"/>
                  </a:cubicBezTo>
                  <a:cubicBezTo>
                    <a:pt x="1278" y="946"/>
                    <a:pt x="1278" y="946"/>
                    <a:pt x="1278" y="946"/>
                  </a:cubicBezTo>
                  <a:cubicBezTo>
                    <a:pt x="1278" y="951"/>
                    <a:pt x="1278" y="951"/>
                    <a:pt x="1278" y="951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3"/>
                    <a:pt x="1278" y="953"/>
                    <a:pt x="1278" y="953"/>
                  </a:cubicBezTo>
                  <a:cubicBezTo>
                    <a:pt x="1278" y="959"/>
                    <a:pt x="1278" y="959"/>
                    <a:pt x="1278" y="959"/>
                  </a:cubicBezTo>
                  <a:cubicBezTo>
                    <a:pt x="1278" y="963"/>
                    <a:pt x="1278" y="963"/>
                    <a:pt x="1278" y="963"/>
                  </a:cubicBezTo>
                  <a:cubicBezTo>
                    <a:pt x="1278" y="971"/>
                    <a:pt x="1278" y="971"/>
                    <a:pt x="1278" y="971"/>
                  </a:cubicBezTo>
                  <a:cubicBezTo>
                    <a:pt x="1278" y="977"/>
                    <a:pt x="1278" y="977"/>
                    <a:pt x="1278" y="977"/>
                  </a:cubicBezTo>
                  <a:cubicBezTo>
                    <a:pt x="1278" y="981"/>
                    <a:pt x="1278" y="981"/>
                    <a:pt x="1278" y="981"/>
                  </a:cubicBezTo>
                  <a:cubicBezTo>
                    <a:pt x="1276" y="985"/>
                    <a:pt x="1276" y="985"/>
                    <a:pt x="1276" y="985"/>
                  </a:cubicBezTo>
                  <a:cubicBezTo>
                    <a:pt x="1274" y="988"/>
                    <a:pt x="1274" y="988"/>
                    <a:pt x="1274" y="988"/>
                  </a:cubicBezTo>
                  <a:cubicBezTo>
                    <a:pt x="1273" y="990"/>
                    <a:pt x="1273" y="990"/>
                    <a:pt x="1273" y="990"/>
                  </a:cubicBezTo>
                  <a:cubicBezTo>
                    <a:pt x="1270" y="995"/>
                    <a:pt x="1270" y="995"/>
                    <a:pt x="1270" y="995"/>
                  </a:cubicBezTo>
                  <a:cubicBezTo>
                    <a:pt x="1268" y="998"/>
                    <a:pt x="1268" y="998"/>
                    <a:pt x="1268" y="998"/>
                  </a:cubicBezTo>
                  <a:cubicBezTo>
                    <a:pt x="1267" y="999"/>
                    <a:pt x="1267" y="999"/>
                    <a:pt x="1267" y="999"/>
                  </a:cubicBezTo>
                  <a:cubicBezTo>
                    <a:pt x="1265" y="1003"/>
                    <a:pt x="1265" y="1003"/>
                    <a:pt x="1265" y="1003"/>
                  </a:cubicBezTo>
                  <a:cubicBezTo>
                    <a:pt x="1261" y="1009"/>
                    <a:pt x="1261" y="1009"/>
                    <a:pt x="1261" y="1009"/>
                  </a:cubicBezTo>
                  <a:cubicBezTo>
                    <a:pt x="1261" y="1009"/>
                    <a:pt x="1261" y="1009"/>
                    <a:pt x="1261" y="1009"/>
                  </a:cubicBezTo>
                  <a:cubicBezTo>
                    <a:pt x="1227" y="981"/>
                    <a:pt x="1190" y="956"/>
                    <a:pt x="1151" y="936"/>
                  </a:cubicBezTo>
                  <a:cubicBezTo>
                    <a:pt x="1150" y="762"/>
                    <a:pt x="1150" y="762"/>
                    <a:pt x="1150" y="762"/>
                  </a:cubicBezTo>
                  <a:cubicBezTo>
                    <a:pt x="1136" y="762"/>
                    <a:pt x="1136" y="762"/>
                    <a:pt x="1136" y="762"/>
                  </a:cubicBezTo>
                  <a:cubicBezTo>
                    <a:pt x="1132" y="663"/>
                    <a:pt x="1132" y="663"/>
                    <a:pt x="1132" y="663"/>
                  </a:cubicBezTo>
                  <a:cubicBezTo>
                    <a:pt x="1143" y="655"/>
                    <a:pt x="1143" y="655"/>
                    <a:pt x="1143" y="655"/>
                  </a:cubicBezTo>
                  <a:cubicBezTo>
                    <a:pt x="1143" y="648"/>
                    <a:pt x="1143" y="648"/>
                    <a:pt x="1143" y="648"/>
                  </a:cubicBezTo>
                  <a:cubicBezTo>
                    <a:pt x="1143" y="645"/>
                    <a:pt x="1139" y="642"/>
                    <a:pt x="1132" y="640"/>
                  </a:cubicBezTo>
                  <a:cubicBezTo>
                    <a:pt x="1129" y="549"/>
                    <a:pt x="1129" y="549"/>
                    <a:pt x="1129" y="549"/>
                  </a:cubicBezTo>
                  <a:cubicBezTo>
                    <a:pt x="1138" y="542"/>
                    <a:pt x="1138" y="542"/>
                    <a:pt x="1138" y="542"/>
                  </a:cubicBezTo>
                  <a:cubicBezTo>
                    <a:pt x="1138" y="535"/>
                    <a:pt x="1138" y="535"/>
                    <a:pt x="1138" y="535"/>
                  </a:cubicBezTo>
                  <a:cubicBezTo>
                    <a:pt x="1138" y="532"/>
                    <a:pt x="1134" y="529"/>
                    <a:pt x="1128" y="527"/>
                  </a:cubicBezTo>
                  <a:cubicBezTo>
                    <a:pt x="1125" y="422"/>
                    <a:pt x="1125" y="422"/>
                    <a:pt x="1125" y="422"/>
                  </a:cubicBezTo>
                  <a:cubicBezTo>
                    <a:pt x="1135" y="414"/>
                    <a:pt x="1135" y="414"/>
                    <a:pt x="1135" y="414"/>
                  </a:cubicBezTo>
                  <a:cubicBezTo>
                    <a:pt x="1135" y="408"/>
                    <a:pt x="1135" y="408"/>
                    <a:pt x="1135" y="408"/>
                  </a:cubicBezTo>
                  <a:cubicBezTo>
                    <a:pt x="1135" y="404"/>
                    <a:pt x="1131" y="401"/>
                    <a:pt x="1124" y="399"/>
                  </a:cubicBezTo>
                  <a:cubicBezTo>
                    <a:pt x="1123" y="373"/>
                    <a:pt x="1123" y="373"/>
                    <a:pt x="1123" y="373"/>
                  </a:cubicBezTo>
                  <a:cubicBezTo>
                    <a:pt x="1128" y="373"/>
                    <a:pt x="1128" y="373"/>
                    <a:pt x="1128" y="373"/>
                  </a:cubicBezTo>
                  <a:cubicBezTo>
                    <a:pt x="1136" y="366"/>
                    <a:pt x="1136" y="366"/>
                    <a:pt x="1136" y="366"/>
                  </a:cubicBezTo>
                  <a:cubicBezTo>
                    <a:pt x="1125" y="361"/>
                    <a:pt x="1125" y="361"/>
                    <a:pt x="1125" y="361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4" y="355"/>
                    <a:pt x="1124" y="355"/>
                    <a:pt x="1124" y="355"/>
                  </a:cubicBezTo>
                  <a:cubicBezTo>
                    <a:pt x="1122" y="354"/>
                    <a:pt x="1122" y="354"/>
                    <a:pt x="1122" y="354"/>
                  </a:cubicBezTo>
                  <a:cubicBezTo>
                    <a:pt x="1122" y="353"/>
                    <a:pt x="1122" y="351"/>
                    <a:pt x="1121" y="349"/>
                  </a:cubicBezTo>
                  <a:cubicBezTo>
                    <a:pt x="1120" y="346"/>
                    <a:pt x="1118" y="343"/>
                    <a:pt x="1116" y="341"/>
                  </a:cubicBezTo>
                  <a:cubicBezTo>
                    <a:pt x="1114" y="339"/>
                    <a:pt x="1112" y="338"/>
                    <a:pt x="1110" y="337"/>
                  </a:cubicBezTo>
                  <a:cubicBezTo>
                    <a:pt x="1109" y="336"/>
                    <a:pt x="1107" y="334"/>
                    <a:pt x="1104" y="334"/>
                  </a:cubicBezTo>
                  <a:cubicBezTo>
                    <a:pt x="1104" y="334"/>
                    <a:pt x="1104" y="334"/>
                    <a:pt x="1104" y="334"/>
                  </a:cubicBezTo>
                  <a:cubicBezTo>
                    <a:pt x="1104" y="333"/>
                    <a:pt x="1103" y="332"/>
                    <a:pt x="1102" y="332"/>
                  </a:cubicBezTo>
                  <a:cubicBezTo>
                    <a:pt x="1102" y="332"/>
                    <a:pt x="1102" y="332"/>
                    <a:pt x="1102" y="332"/>
                  </a:cubicBezTo>
                  <a:cubicBezTo>
                    <a:pt x="1101" y="332"/>
                    <a:pt x="1100" y="333"/>
                    <a:pt x="1100" y="334"/>
                  </a:cubicBezTo>
                  <a:cubicBezTo>
                    <a:pt x="1100" y="334"/>
                    <a:pt x="1100" y="334"/>
                    <a:pt x="1100" y="334"/>
                  </a:cubicBezTo>
                  <a:cubicBezTo>
                    <a:pt x="1097" y="334"/>
                    <a:pt x="1095" y="336"/>
                    <a:pt x="1094" y="337"/>
                  </a:cubicBezTo>
                  <a:cubicBezTo>
                    <a:pt x="1094" y="337"/>
                    <a:pt x="1094" y="337"/>
                    <a:pt x="1094" y="337"/>
                  </a:cubicBezTo>
                  <a:cubicBezTo>
                    <a:pt x="1093" y="338"/>
                    <a:pt x="1092" y="338"/>
                    <a:pt x="1092" y="339"/>
                  </a:cubicBezTo>
                  <a:cubicBezTo>
                    <a:pt x="1086" y="342"/>
                    <a:pt x="1083" y="348"/>
                    <a:pt x="1082" y="355"/>
                  </a:cubicBezTo>
                  <a:cubicBezTo>
                    <a:pt x="1080" y="356"/>
                    <a:pt x="1080" y="356"/>
                    <a:pt x="1080" y="356"/>
                  </a:cubicBezTo>
                  <a:cubicBezTo>
                    <a:pt x="1080" y="361"/>
                    <a:pt x="1080" y="361"/>
                    <a:pt x="1080" y="361"/>
                  </a:cubicBezTo>
                  <a:cubicBezTo>
                    <a:pt x="1068" y="366"/>
                    <a:pt x="1068" y="366"/>
                    <a:pt x="1068" y="366"/>
                  </a:cubicBezTo>
                  <a:cubicBezTo>
                    <a:pt x="1077" y="373"/>
                    <a:pt x="1077" y="373"/>
                    <a:pt x="1077" y="373"/>
                  </a:cubicBezTo>
                  <a:cubicBezTo>
                    <a:pt x="1082" y="374"/>
                    <a:pt x="1082" y="374"/>
                    <a:pt x="1082" y="374"/>
                  </a:cubicBezTo>
                  <a:cubicBezTo>
                    <a:pt x="1081" y="399"/>
                    <a:pt x="1081" y="399"/>
                    <a:pt x="1081" y="399"/>
                  </a:cubicBezTo>
                  <a:cubicBezTo>
                    <a:pt x="1075" y="401"/>
                    <a:pt x="1071" y="404"/>
                    <a:pt x="1070" y="407"/>
                  </a:cubicBezTo>
                  <a:cubicBezTo>
                    <a:pt x="1070" y="407"/>
                    <a:pt x="1070" y="407"/>
                    <a:pt x="1070" y="407"/>
                  </a:cubicBezTo>
                  <a:cubicBezTo>
                    <a:pt x="1070" y="407"/>
                    <a:pt x="1070" y="408"/>
                    <a:pt x="1070" y="408"/>
                  </a:cubicBezTo>
                  <a:cubicBezTo>
                    <a:pt x="1070" y="415"/>
                    <a:pt x="1070" y="415"/>
                    <a:pt x="1070" y="415"/>
                  </a:cubicBezTo>
                  <a:cubicBezTo>
                    <a:pt x="1081" y="423"/>
                    <a:pt x="1081" y="423"/>
                    <a:pt x="1081" y="423"/>
                  </a:cubicBezTo>
                  <a:cubicBezTo>
                    <a:pt x="1081" y="427"/>
                    <a:pt x="1081" y="427"/>
                    <a:pt x="1081" y="427"/>
                  </a:cubicBezTo>
                  <a:cubicBezTo>
                    <a:pt x="1080" y="452"/>
                    <a:pt x="1080" y="452"/>
                    <a:pt x="1080" y="452"/>
                  </a:cubicBezTo>
                  <a:cubicBezTo>
                    <a:pt x="1079" y="518"/>
                    <a:pt x="1079" y="518"/>
                    <a:pt x="1079" y="518"/>
                  </a:cubicBezTo>
                  <a:cubicBezTo>
                    <a:pt x="1079" y="527"/>
                    <a:pt x="1079" y="527"/>
                    <a:pt x="1079" y="527"/>
                  </a:cubicBezTo>
                  <a:cubicBezTo>
                    <a:pt x="1078" y="527"/>
                    <a:pt x="1078" y="527"/>
                    <a:pt x="1078" y="527"/>
                  </a:cubicBezTo>
                  <a:cubicBezTo>
                    <a:pt x="1074" y="529"/>
                    <a:pt x="1072" y="530"/>
                    <a:pt x="1070" y="532"/>
                  </a:cubicBezTo>
                  <a:cubicBezTo>
                    <a:pt x="1070" y="533"/>
                    <a:pt x="1069" y="534"/>
                    <a:pt x="1069" y="534"/>
                  </a:cubicBezTo>
                  <a:cubicBezTo>
                    <a:pt x="1069" y="534"/>
                    <a:pt x="1069" y="534"/>
                    <a:pt x="1069" y="534"/>
                  </a:cubicBezTo>
                  <a:cubicBezTo>
                    <a:pt x="1069" y="535"/>
                    <a:pt x="1069" y="535"/>
                    <a:pt x="1069" y="535"/>
                  </a:cubicBezTo>
                  <a:cubicBezTo>
                    <a:pt x="1069" y="542"/>
                    <a:pt x="1069" y="542"/>
                    <a:pt x="1069" y="542"/>
                  </a:cubicBezTo>
                  <a:cubicBezTo>
                    <a:pt x="1069" y="542"/>
                    <a:pt x="1069" y="542"/>
                    <a:pt x="1069" y="542"/>
                  </a:cubicBezTo>
                  <a:cubicBezTo>
                    <a:pt x="1075" y="547"/>
                    <a:pt x="1075" y="547"/>
                    <a:pt x="1075" y="547"/>
                  </a:cubicBezTo>
                  <a:cubicBezTo>
                    <a:pt x="1078" y="549"/>
                    <a:pt x="1078" y="549"/>
                    <a:pt x="1078" y="549"/>
                  </a:cubicBezTo>
                  <a:cubicBezTo>
                    <a:pt x="1076" y="641"/>
                    <a:pt x="1076" y="641"/>
                    <a:pt x="1076" y="641"/>
                  </a:cubicBezTo>
                  <a:cubicBezTo>
                    <a:pt x="1070" y="642"/>
                    <a:pt x="1066" y="645"/>
                    <a:pt x="1065" y="648"/>
                  </a:cubicBezTo>
                  <a:cubicBezTo>
                    <a:pt x="1065" y="648"/>
                    <a:pt x="1065" y="648"/>
                    <a:pt x="1065" y="648"/>
                  </a:cubicBezTo>
                  <a:cubicBezTo>
                    <a:pt x="1065" y="648"/>
                    <a:pt x="1065" y="648"/>
                    <a:pt x="1065" y="648"/>
                  </a:cubicBezTo>
                  <a:cubicBezTo>
                    <a:pt x="1065" y="648"/>
                    <a:pt x="1065" y="649"/>
                    <a:pt x="1065" y="649"/>
                  </a:cubicBezTo>
                  <a:cubicBezTo>
                    <a:pt x="1065" y="656"/>
                    <a:pt x="1065" y="656"/>
                    <a:pt x="1065" y="656"/>
                  </a:cubicBezTo>
                  <a:cubicBezTo>
                    <a:pt x="1076" y="663"/>
                    <a:pt x="1076" y="663"/>
                    <a:pt x="1076" y="663"/>
                  </a:cubicBezTo>
                  <a:cubicBezTo>
                    <a:pt x="1076" y="663"/>
                    <a:pt x="1076" y="663"/>
                    <a:pt x="1076" y="663"/>
                  </a:cubicBezTo>
                  <a:cubicBezTo>
                    <a:pt x="1075" y="726"/>
                    <a:pt x="1075" y="726"/>
                    <a:pt x="1075" y="726"/>
                  </a:cubicBezTo>
                  <a:cubicBezTo>
                    <a:pt x="1074" y="752"/>
                    <a:pt x="1074" y="752"/>
                    <a:pt x="1074" y="752"/>
                  </a:cubicBezTo>
                  <a:cubicBezTo>
                    <a:pt x="1074" y="762"/>
                    <a:pt x="1074" y="762"/>
                    <a:pt x="1074" y="762"/>
                  </a:cubicBezTo>
                  <a:cubicBezTo>
                    <a:pt x="1073" y="762"/>
                    <a:pt x="1073" y="762"/>
                    <a:pt x="1073" y="762"/>
                  </a:cubicBezTo>
                  <a:cubicBezTo>
                    <a:pt x="1070" y="762"/>
                    <a:pt x="1070" y="762"/>
                    <a:pt x="1070" y="762"/>
                  </a:cubicBezTo>
                  <a:cubicBezTo>
                    <a:pt x="1063" y="762"/>
                    <a:pt x="1063" y="762"/>
                    <a:pt x="1063" y="762"/>
                  </a:cubicBezTo>
                  <a:cubicBezTo>
                    <a:pt x="1048" y="762"/>
                    <a:pt x="1048" y="762"/>
                    <a:pt x="1048" y="762"/>
                  </a:cubicBezTo>
                  <a:cubicBezTo>
                    <a:pt x="1042" y="762"/>
                    <a:pt x="1042" y="762"/>
                    <a:pt x="1042" y="762"/>
                  </a:cubicBezTo>
                  <a:cubicBezTo>
                    <a:pt x="1039" y="762"/>
                    <a:pt x="1039" y="762"/>
                    <a:pt x="1039" y="762"/>
                  </a:cubicBezTo>
                  <a:cubicBezTo>
                    <a:pt x="929" y="763"/>
                    <a:pt x="929" y="763"/>
                    <a:pt x="929" y="763"/>
                  </a:cubicBezTo>
                  <a:cubicBezTo>
                    <a:pt x="928" y="725"/>
                    <a:pt x="928" y="725"/>
                    <a:pt x="928" y="725"/>
                  </a:cubicBezTo>
                  <a:cubicBezTo>
                    <a:pt x="934" y="720"/>
                    <a:pt x="934" y="720"/>
                    <a:pt x="934" y="720"/>
                  </a:cubicBezTo>
                  <a:cubicBezTo>
                    <a:pt x="934" y="716"/>
                    <a:pt x="934" y="716"/>
                    <a:pt x="934" y="716"/>
                  </a:cubicBezTo>
                  <a:cubicBezTo>
                    <a:pt x="934" y="714"/>
                    <a:pt x="932" y="713"/>
                    <a:pt x="927" y="711"/>
                  </a:cubicBezTo>
                  <a:cubicBezTo>
                    <a:pt x="926" y="655"/>
                    <a:pt x="926" y="655"/>
                    <a:pt x="926" y="655"/>
                  </a:cubicBezTo>
                  <a:cubicBezTo>
                    <a:pt x="931" y="651"/>
                    <a:pt x="931" y="651"/>
                    <a:pt x="931" y="651"/>
                  </a:cubicBezTo>
                  <a:cubicBezTo>
                    <a:pt x="931" y="646"/>
                    <a:pt x="931" y="646"/>
                    <a:pt x="931" y="646"/>
                  </a:cubicBezTo>
                  <a:cubicBezTo>
                    <a:pt x="931" y="645"/>
                    <a:pt x="929" y="643"/>
                    <a:pt x="925" y="642"/>
                  </a:cubicBezTo>
                  <a:cubicBezTo>
                    <a:pt x="923" y="577"/>
                    <a:pt x="923" y="577"/>
                    <a:pt x="923" y="577"/>
                  </a:cubicBezTo>
                  <a:cubicBezTo>
                    <a:pt x="930" y="572"/>
                    <a:pt x="930" y="572"/>
                    <a:pt x="930" y="572"/>
                  </a:cubicBezTo>
                  <a:cubicBezTo>
                    <a:pt x="930" y="568"/>
                    <a:pt x="930" y="568"/>
                    <a:pt x="930" y="568"/>
                  </a:cubicBezTo>
                  <a:cubicBezTo>
                    <a:pt x="929" y="566"/>
                    <a:pt x="927" y="564"/>
                    <a:pt x="923" y="563"/>
                  </a:cubicBezTo>
                  <a:cubicBezTo>
                    <a:pt x="922" y="547"/>
                    <a:pt x="922" y="547"/>
                    <a:pt x="922" y="547"/>
                  </a:cubicBezTo>
                  <a:cubicBezTo>
                    <a:pt x="925" y="547"/>
                    <a:pt x="925" y="547"/>
                    <a:pt x="925" y="547"/>
                  </a:cubicBezTo>
                  <a:cubicBezTo>
                    <a:pt x="930" y="542"/>
                    <a:pt x="930" y="542"/>
                    <a:pt x="930" y="542"/>
                  </a:cubicBezTo>
                  <a:cubicBezTo>
                    <a:pt x="923" y="539"/>
                    <a:pt x="923" y="539"/>
                    <a:pt x="923" y="539"/>
                  </a:cubicBezTo>
                  <a:cubicBezTo>
                    <a:pt x="923" y="536"/>
                    <a:pt x="923" y="536"/>
                    <a:pt x="923" y="536"/>
                  </a:cubicBezTo>
                  <a:cubicBezTo>
                    <a:pt x="922" y="536"/>
                    <a:pt x="922" y="536"/>
                    <a:pt x="922" y="536"/>
                  </a:cubicBezTo>
                  <a:cubicBezTo>
                    <a:pt x="922" y="535"/>
                    <a:pt x="922" y="535"/>
                    <a:pt x="922" y="535"/>
                  </a:cubicBezTo>
                  <a:cubicBezTo>
                    <a:pt x="922" y="534"/>
                    <a:pt x="921" y="533"/>
                    <a:pt x="921" y="532"/>
                  </a:cubicBezTo>
                  <a:cubicBezTo>
                    <a:pt x="920" y="530"/>
                    <a:pt x="919" y="528"/>
                    <a:pt x="917" y="527"/>
                  </a:cubicBezTo>
                  <a:cubicBezTo>
                    <a:pt x="916" y="526"/>
                    <a:pt x="915" y="525"/>
                    <a:pt x="914" y="525"/>
                  </a:cubicBezTo>
                  <a:cubicBezTo>
                    <a:pt x="913" y="524"/>
                    <a:pt x="912" y="523"/>
                    <a:pt x="910" y="523"/>
                  </a:cubicBezTo>
                  <a:cubicBezTo>
                    <a:pt x="910" y="523"/>
                    <a:pt x="910" y="523"/>
                    <a:pt x="910" y="523"/>
                  </a:cubicBezTo>
                  <a:cubicBezTo>
                    <a:pt x="910" y="522"/>
                    <a:pt x="910" y="521"/>
                    <a:pt x="909" y="521"/>
                  </a:cubicBezTo>
                  <a:cubicBezTo>
                    <a:pt x="909" y="521"/>
                    <a:pt x="909" y="521"/>
                    <a:pt x="909" y="521"/>
                  </a:cubicBezTo>
                  <a:cubicBezTo>
                    <a:pt x="908" y="521"/>
                    <a:pt x="908" y="522"/>
                    <a:pt x="908" y="523"/>
                  </a:cubicBezTo>
                  <a:cubicBezTo>
                    <a:pt x="908" y="523"/>
                    <a:pt x="908" y="523"/>
                    <a:pt x="908" y="523"/>
                  </a:cubicBezTo>
                  <a:cubicBezTo>
                    <a:pt x="906" y="523"/>
                    <a:pt x="905" y="524"/>
                    <a:pt x="904" y="525"/>
                  </a:cubicBezTo>
                  <a:cubicBezTo>
                    <a:pt x="904" y="525"/>
                    <a:pt x="904" y="525"/>
                    <a:pt x="904" y="525"/>
                  </a:cubicBezTo>
                  <a:cubicBezTo>
                    <a:pt x="900" y="527"/>
                    <a:pt x="897" y="531"/>
                    <a:pt x="897" y="535"/>
                  </a:cubicBezTo>
                  <a:cubicBezTo>
                    <a:pt x="895" y="536"/>
                    <a:pt x="895" y="536"/>
                    <a:pt x="895" y="536"/>
                  </a:cubicBezTo>
                  <a:cubicBezTo>
                    <a:pt x="895" y="539"/>
                    <a:pt x="895" y="539"/>
                    <a:pt x="895" y="539"/>
                  </a:cubicBezTo>
                  <a:cubicBezTo>
                    <a:pt x="888" y="542"/>
                    <a:pt x="888" y="542"/>
                    <a:pt x="888" y="542"/>
                  </a:cubicBezTo>
                  <a:cubicBezTo>
                    <a:pt x="893" y="547"/>
                    <a:pt x="893" y="547"/>
                    <a:pt x="893" y="547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6" y="563"/>
                    <a:pt x="896" y="563"/>
                    <a:pt x="896" y="563"/>
                  </a:cubicBezTo>
                  <a:cubicBezTo>
                    <a:pt x="892" y="564"/>
                    <a:pt x="890" y="566"/>
                    <a:pt x="889" y="568"/>
                  </a:cubicBezTo>
                  <a:cubicBezTo>
                    <a:pt x="889" y="568"/>
                    <a:pt x="889" y="568"/>
                    <a:pt x="889" y="568"/>
                  </a:cubicBezTo>
                  <a:cubicBezTo>
                    <a:pt x="889" y="572"/>
                    <a:pt x="889" y="572"/>
                    <a:pt x="889" y="572"/>
                  </a:cubicBezTo>
                  <a:cubicBezTo>
                    <a:pt x="896" y="577"/>
                    <a:pt x="896" y="577"/>
                    <a:pt x="896" y="577"/>
                  </a:cubicBezTo>
                  <a:cubicBezTo>
                    <a:pt x="896" y="595"/>
                    <a:pt x="896" y="595"/>
                    <a:pt x="896" y="595"/>
                  </a:cubicBezTo>
                  <a:cubicBezTo>
                    <a:pt x="895" y="636"/>
                    <a:pt x="895" y="636"/>
                    <a:pt x="895" y="636"/>
                  </a:cubicBezTo>
                  <a:cubicBezTo>
                    <a:pt x="895" y="642"/>
                    <a:pt x="895" y="642"/>
                    <a:pt x="895" y="642"/>
                  </a:cubicBezTo>
                  <a:cubicBezTo>
                    <a:pt x="894" y="642"/>
                    <a:pt x="894" y="642"/>
                    <a:pt x="894" y="642"/>
                  </a:cubicBezTo>
                  <a:cubicBezTo>
                    <a:pt x="892" y="643"/>
                    <a:pt x="890" y="644"/>
                    <a:pt x="889" y="645"/>
                  </a:cubicBezTo>
                  <a:cubicBezTo>
                    <a:pt x="889" y="645"/>
                    <a:pt x="889" y="646"/>
                    <a:pt x="889" y="646"/>
                  </a:cubicBezTo>
                  <a:cubicBezTo>
                    <a:pt x="889" y="646"/>
                    <a:pt x="889" y="646"/>
                    <a:pt x="889" y="646"/>
                  </a:cubicBezTo>
                  <a:cubicBezTo>
                    <a:pt x="889" y="646"/>
                    <a:pt x="889" y="647"/>
                    <a:pt x="889" y="647"/>
                  </a:cubicBezTo>
                  <a:cubicBezTo>
                    <a:pt x="889" y="651"/>
                    <a:pt x="889" y="651"/>
                    <a:pt x="889" y="651"/>
                  </a:cubicBezTo>
                  <a:cubicBezTo>
                    <a:pt x="889" y="651"/>
                    <a:pt x="889" y="651"/>
                    <a:pt x="889" y="651"/>
                  </a:cubicBezTo>
                  <a:cubicBezTo>
                    <a:pt x="893" y="654"/>
                    <a:pt x="893" y="654"/>
                    <a:pt x="893" y="654"/>
                  </a:cubicBezTo>
                  <a:cubicBezTo>
                    <a:pt x="894" y="655"/>
                    <a:pt x="894" y="655"/>
                    <a:pt x="894" y="655"/>
                  </a:cubicBezTo>
                  <a:cubicBezTo>
                    <a:pt x="893" y="711"/>
                    <a:pt x="893" y="711"/>
                    <a:pt x="893" y="711"/>
                  </a:cubicBezTo>
                  <a:cubicBezTo>
                    <a:pt x="890" y="713"/>
                    <a:pt x="887" y="714"/>
                    <a:pt x="887" y="716"/>
                  </a:cubicBezTo>
                  <a:cubicBezTo>
                    <a:pt x="887" y="716"/>
                    <a:pt x="887" y="716"/>
                    <a:pt x="887" y="716"/>
                  </a:cubicBezTo>
                  <a:cubicBezTo>
                    <a:pt x="887" y="716"/>
                    <a:pt x="887" y="716"/>
                    <a:pt x="887" y="716"/>
                  </a:cubicBezTo>
                  <a:cubicBezTo>
                    <a:pt x="886" y="716"/>
                    <a:pt x="886" y="716"/>
                    <a:pt x="886" y="717"/>
                  </a:cubicBezTo>
                  <a:cubicBezTo>
                    <a:pt x="886" y="721"/>
                    <a:pt x="886" y="721"/>
                    <a:pt x="886" y="721"/>
                  </a:cubicBezTo>
                  <a:cubicBezTo>
                    <a:pt x="893" y="725"/>
                    <a:pt x="893" y="725"/>
                    <a:pt x="893" y="725"/>
                  </a:cubicBezTo>
                  <a:cubicBezTo>
                    <a:pt x="893" y="725"/>
                    <a:pt x="893" y="725"/>
                    <a:pt x="893" y="725"/>
                  </a:cubicBezTo>
                  <a:cubicBezTo>
                    <a:pt x="892" y="763"/>
                    <a:pt x="892" y="763"/>
                    <a:pt x="892" y="763"/>
                  </a:cubicBezTo>
                  <a:cubicBezTo>
                    <a:pt x="888" y="763"/>
                    <a:pt x="888" y="763"/>
                    <a:pt x="888" y="763"/>
                  </a:cubicBezTo>
                  <a:cubicBezTo>
                    <a:pt x="879" y="763"/>
                    <a:pt x="879" y="763"/>
                    <a:pt x="879" y="763"/>
                  </a:cubicBezTo>
                  <a:cubicBezTo>
                    <a:pt x="875" y="763"/>
                    <a:pt x="875" y="763"/>
                    <a:pt x="875" y="763"/>
                  </a:cubicBezTo>
                  <a:cubicBezTo>
                    <a:pt x="866" y="763"/>
                    <a:pt x="866" y="763"/>
                    <a:pt x="866" y="763"/>
                  </a:cubicBezTo>
                  <a:cubicBezTo>
                    <a:pt x="865" y="568"/>
                    <a:pt x="865" y="568"/>
                    <a:pt x="865" y="568"/>
                  </a:cubicBezTo>
                  <a:cubicBezTo>
                    <a:pt x="865" y="568"/>
                    <a:pt x="865" y="568"/>
                    <a:pt x="865" y="568"/>
                  </a:cubicBezTo>
                  <a:cubicBezTo>
                    <a:pt x="865" y="538"/>
                    <a:pt x="865" y="538"/>
                    <a:pt x="865" y="538"/>
                  </a:cubicBezTo>
                  <a:cubicBezTo>
                    <a:pt x="866" y="538"/>
                    <a:pt x="866" y="538"/>
                    <a:pt x="866" y="537"/>
                  </a:cubicBezTo>
                  <a:cubicBezTo>
                    <a:pt x="866" y="537"/>
                    <a:pt x="865" y="536"/>
                    <a:pt x="865" y="536"/>
                  </a:cubicBezTo>
                  <a:cubicBezTo>
                    <a:pt x="865" y="536"/>
                    <a:pt x="865" y="535"/>
                    <a:pt x="865" y="534"/>
                  </a:cubicBezTo>
                  <a:cubicBezTo>
                    <a:pt x="866" y="530"/>
                    <a:pt x="869" y="532"/>
                    <a:pt x="869" y="530"/>
                  </a:cubicBezTo>
                  <a:cubicBezTo>
                    <a:pt x="869" y="530"/>
                    <a:pt x="867" y="529"/>
                    <a:pt x="866" y="529"/>
                  </a:cubicBezTo>
                  <a:cubicBezTo>
                    <a:pt x="866" y="529"/>
                    <a:pt x="866" y="529"/>
                    <a:pt x="866" y="529"/>
                  </a:cubicBezTo>
                  <a:cubicBezTo>
                    <a:pt x="866" y="527"/>
                    <a:pt x="865" y="526"/>
                    <a:pt x="863" y="525"/>
                  </a:cubicBezTo>
                  <a:cubicBezTo>
                    <a:pt x="863" y="525"/>
                    <a:pt x="863" y="525"/>
                    <a:pt x="863" y="525"/>
                  </a:cubicBezTo>
                  <a:cubicBezTo>
                    <a:pt x="863" y="524"/>
                    <a:pt x="863" y="524"/>
                    <a:pt x="863" y="524"/>
                  </a:cubicBezTo>
                  <a:cubicBezTo>
                    <a:pt x="863" y="524"/>
                    <a:pt x="863" y="524"/>
                    <a:pt x="863" y="523"/>
                  </a:cubicBezTo>
                  <a:cubicBezTo>
                    <a:pt x="863" y="523"/>
                    <a:pt x="863" y="523"/>
                    <a:pt x="863" y="523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1"/>
                    <a:pt x="863" y="521"/>
                    <a:pt x="863" y="521"/>
                  </a:cubicBezTo>
                  <a:cubicBezTo>
                    <a:pt x="863" y="521"/>
                    <a:pt x="863" y="521"/>
                    <a:pt x="863" y="520"/>
                  </a:cubicBezTo>
                  <a:cubicBezTo>
                    <a:pt x="863" y="520"/>
                    <a:pt x="863" y="520"/>
                    <a:pt x="862" y="520"/>
                  </a:cubicBezTo>
                  <a:cubicBezTo>
                    <a:pt x="863" y="520"/>
                    <a:pt x="863" y="519"/>
                    <a:pt x="863" y="519"/>
                  </a:cubicBezTo>
                  <a:cubicBezTo>
                    <a:pt x="863" y="519"/>
                    <a:pt x="863" y="519"/>
                    <a:pt x="863" y="519"/>
                  </a:cubicBezTo>
                  <a:cubicBezTo>
                    <a:pt x="863" y="519"/>
                    <a:pt x="863" y="518"/>
                    <a:pt x="863" y="518"/>
                  </a:cubicBezTo>
                  <a:cubicBezTo>
                    <a:pt x="863" y="518"/>
                    <a:pt x="862" y="515"/>
                    <a:pt x="862" y="515"/>
                  </a:cubicBezTo>
                  <a:cubicBezTo>
                    <a:pt x="862" y="515"/>
                    <a:pt x="862" y="518"/>
                    <a:pt x="862" y="518"/>
                  </a:cubicBezTo>
                  <a:cubicBezTo>
                    <a:pt x="862" y="519"/>
                    <a:pt x="862" y="519"/>
                    <a:pt x="862" y="519"/>
                  </a:cubicBezTo>
                  <a:cubicBezTo>
                    <a:pt x="862" y="519"/>
                    <a:pt x="862" y="519"/>
                    <a:pt x="862" y="519"/>
                  </a:cubicBezTo>
                  <a:cubicBezTo>
                    <a:pt x="862" y="519"/>
                    <a:pt x="862" y="520"/>
                    <a:pt x="862" y="520"/>
                  </a:cubicBezTo>
                  <a:cubicBezTo>
                    <a:pt x="861" y="520"/>
                    <a:pt x="861" y="520"/>
                    <a:pt x="861" y="520"/>
                  </a:cubicBezTo>
                  <a:cubicBezTo>
                    <a:pt x="861" y="521"/>
                    <a:pt x="861" y="521"/>
                    <a:pt x="862" y="521"/>
                  </a:cubicBezTo>
                  <a:cubicBezTo>
                    <a:pt x="862" y="521"/>
                    <a:pt x="861" y="521"/>
                    <a:pt x="861" y="522"/>
                  </a:cubicBezTo>
                  <a:cubicBezTo>
                    <a:pt x="861" y="522"/>
                    <a:pt x="862" y="522"/>
                    <a:pt x="862" y="522"/>
                  </a:cubicBezTo>
                  <a:cubicBezTo>
                    <a:pt x="861" y="522"/>
                    <a:pt x="861" y="522"/>
                    <a:pt x="861" y="523"/>
                  </a:cubicBezTo>
                  <a:cubicBezTo>
                    <a:pt x="861" y="523"/>
                    <a:pt x="861" y="523"/>
                    <a:pt x="862" y="523"/>
                  </a:cubicBezTo>
                  <a:cubicBezTo>
                    <a:pt x="862" y="524"/>
                    <a:pt x="861" y="524"/>
                    <a:pt x="861" y="524"/>
                  </a:cubicBezTo>
                  <a:cubicBezTo>
                    <a:pt x="861" y="524"/>
                    <a:pt x="862" y="524"/>
                    <a:pt x="862" y="525"/>
                  </a:cubicBezTo>
                  <a:cubicBezTo>
                    <a:pt x="862" y="525"/>
                    <a:pt x="862" y="525"/>
                    <a:pt x="862" y="525"/>
                  </a:cubicBezTo>
                  <a:cubicBezTo>
                    <a:pt x="860" y="526"/>
                    <a:pt x="859" y="527"/>
                    <a:pt x="859" y="529"/>
                  </a:cubicBezTo>
                  <a:cubicBezTo>
                    <a:pt x="859" y="529"/>
                    <a:pt x="859" y="529"/>
                    <a:pt x="859" y="529"/>
                  </a:cubicBezTo>
                  <a:cubicBezTo>
                    <a:pt x="857" y="530"/>
                    <a:pt x="856" y="530"/>
                    <a:pt x="856" y="530"/>
                  </a:cubicBezTo>
                  <a:cubicBezTo>
                    <a:pt x="856" y="532"/>
                    <a:pt x="858" y="530"/>
                    <a:pt x="859" y="534"/>
                  </a:cubicBezTo>
                  <a:cubicBezTo>
                    <a:pt x="859" y="535"/>
                    <a:pt x="859" y="536"/>
                    <a:pt x="860" y="536"/>
                  </a:cubicBezTo>
                  <a:cubicBezTo>
                    <a:pt x="859" y="536"/>
                    <a:pt x="859" y="537"/>
                    <a:pt x="859" y="537"/>
                  </a:cubicBezTo>
                  <a:cubicBezTo>
                    <a:pt x="859" y="538"/>
                    <a:pt x="859" y="538"/>
                    <a:pt x="859" y="538"/>
                  </a:cubicBezTo>
                  <a:cubicBezTo>
                    <a:pt x="860" y="566"/>
                    <a:pt x="860" y="566"/>
                    <a:pt x="860" y="566"/>
                  </a:cubicBezTo>
                  <a:cubicBezTo>
                    <a:pt x="851" y="565"/>
                    <a:pt x="851" y="565"/>
                    <a:pt x="851" y="565"/>
                  </a:cubicBezTo>
                  <a:cubicBezTo>
                    <a:pt x="850" y="511"/>
                    <a:pt x="850" y="511"/>
                    <a:pt x="850" y="511"/>
                  </a:cubicBezTo>
                  <a:cubicBezTo>
                    <a:pt x="851" y="511"/>
                    <a:pt x="851" y="511"/>
                    <a:pt x="851" y="510"/>
                  </a:cubicBezTo>
                  <a:cubicBezTo>
                    <a:pt x="851" y="510"/>
                    <a:pt x="851" y="509"/>
                    <a:pt x="850" y="509"/>
                  </a:cubicBezTo>
                  <a:cubicBezTo>
                    <a:pt x="851" y="509"/>
                    <a:pt x="851" y="508"/>
                    <a:pt x="851" y="507"/>
                  </a:cubicBezTo>
                  <a:cubicBezTo>
                    <a:pt x="851" y="503"/>
                    <a:pt x="854" y="505"/>
                    <a:pt x="854" y="503"/>
                  </a:cubicBezTo>
                  <a:cubicBezTo>
                    <a:pt x="854" y="503"/>
                    <a:pt x="853" y="502"/>
                    <a:pt x="851" y="502"/>
                  </a:cubicBezTo>
                  <a:cubicBezTo>
                    <a:pt x="851" y="502"/>
                    <a:pt x="851" y="502"/>
                    <a:pt x="851" y="502"/>
                  </a:cubicBezTo>
                  <a:cubicBezTo>
                    <a:pt x="851" y="500"/>
                    <a:pt x="850" y="499"/>
                    <a:pt x="848" y="498"/>
                  </a:cubicBezTo>
                  <a:cubicBezTo>
                    <a:pt x="848" y="498"/>
                    <a:pt x="848" y="498"/>
                    <a:pt x="848" y="498"/>
                  </a:cubicBezTo>
                  <a:cubicBezTo>
                    <a:pt x="848" y="498"/>
                    <a:pt x="848" y="497"/>
                    <a:pt x="848" y="497"/>
                  </a:cubicBezTo>
                  <a:cubicBezTo>
                    <a:pt x="848" y="497"/>
                    <a:pt x="848" y="497"/>
                    <a:pt x="848" y="496"/>
                  </a:cubicBezTo>
                  <a:cubicBezTo>
                    <a:pt x="849" y="496"/>
                    <a:pt x="849" y="496"/>
                    <a:pt x="849" y="496"/>
                  </a:cubicBezTo>
                  <a:cubicBezTo>
                    <a:pt x="849" y="495"/>
                    <a:pt x="849" y="495"/>
                    <a:pt x="848" y="495"/>
                  </a:cubicBezTo>
                  <a:cubicBezTo>
                    <a:pt x="848" y="495"/>
                    <a:pt x="848" y="495"/>
                    <a:pt x="848" y="495"/>
                  </a:cubicBezTo>
                  <a:cubicBezTo>
                    <a:pt x="848" y="494"/>
                    <a:pt x="848" y="494"/>
                    <a:pt x="848" y="494"/>
                  </a:cubicBezTo>
                  <a:cubicBezTo>
                    <a:pt x="848" y="494"/>
                    <a:pt x="849" y="494"/>
                    <a:pt x="849" y="493"/>
                  </a:cubicBezTo>
                  <a:cubicBezTo>
                    <a:pt x="849" y="493"/>
                    <a:pt x="848" y="493"/>
                    <a:pt x="848" y="493"/>
                  </a:cubicBezTo>
                  <a:cubicBezTo>
                    <a:pt x="848" y="493"/>
                    <a:pt x="848" y="492"/>
                    <a:pt x="848" y="492"/>
                  </a:cubicBezTo>
                  <a:cubicBezTo>
                    <a:pt x="848" y="492"/>
                    <a:pt x="848" y="492"/>
                    <a:pt x="848" y="492"/>
                  </a:cubicBezTo>
                  <a:cubicBezTo>
                    <a:pt x="848" y="492"/>
                    <a:pt x="848" y="492"/>
                    <a:pt x="848" y="491"/>
                  </a:cubicBezTo>
                  <a:cubicBezTo>
                    <a:pt x="848" y="491"/>
                    <a:pt x="848" y="488"/>
                    <a:pt x="848" y="488"/>
                  </a:cubicBezTo>
                  <a:cubicBezTo>
                    <a:pt x="847" y="488"/>
                    <a:pt x="847" y="491"/>
                    <a:pt x="847" y="491"/>
                  </a:cubicBezTo>
                  <a:cubicBezTo>
                    <a:pt x="847" y="492"/>
                    <a:pt x="847" y="492"/>
                    <a:pt x="847" y="492"/>
                  </a:cubicBezTo>
                  <a:cubicBezTo>
                    <a:pt x="847" y="492"/>
                    <a:pt x="847" y="492"/>
                    <a:pt x="847" y="492"/>
                  </a:cubicBezTo>
                  <a:cubicBezTo>
                    <a:pt x="847" y="492"/>
                    <a:pt x="847" y="493"/>
                    <a:pt x="847" y="493"/>
                  </a:cubicBezTo>
                  <a:cubicBezTo>
                    <a:pt x="847" y="493"/>
                    <a:pt x="847" y="493"/>
                    <a:pt x="847" y="493"/>
                  </a:cubicBezTo>
                  <a:cubicBezTo>
                    <a:pt x="847" y="494"/>
                    <a:pt x="847" y="494"/>
                    <a:pt x="847" y="494"/>
                  </a:cubicBezTo>
                  <a:cubicBezTo>
                    <a:pt x="847" y="494"/>
                    <a:pt x="847" y="494"/>
                    <a:pt x="847" y="495"/>
                  </a:cubicBezTo>
                  <a:cubicBezTo>
                    <a:pt x="847" y="495"/>
                    <a:pt x="847" y="495"/>
                    <a:pt x="847" y="495"/>
                  </a:cubicBezTo>
                  <a:cubicBezTo>
                    <a:pt x="847" y="495"/>
                    <a:pt x="846" y="495"/>
                    <a:pt x="846" y="496"/>
                  </a:cubicBezTo>
                  <a:cubicBezTo>
                    <a:pt x="846" y="496"/>
                    <a:pt x="847" y="496"/>
                    <a:pt x="847" y="496"/>
                  </a:cubicBezTo>
                  <a:cubicBezTo>
                    <a:pt x="847" y="497"/>
                    <a:pt x="847" y="497"/>
                    <a:pt x="847" y="497"/>
                  </a:cubicBezTo>
                  <a:cubicBezTo>
                    <a:pt x="847" y="497"/>
                    <a:pt x="847" y="497"/>
                    <a:pt x="847" y="498"/>
                  </a:cubicBezTo>
                  <a:cubicBezTo>
                    <a:pt x="847" y="498"/>
                    <a:pt x="847" y="498"/>
                    <a:pt x="847" y="498"/>
                  </a:cubicBezTo>
                  <a:cubicBezTo>
                    <a:pt x="845" y="499"/>
                    <a:pt x="844" y="500"/>
                    <a:pt x="844" y="502"/>
                  </a:cubicBezTo>
                  <a:cubicBezTo>
                    <a:pt x="844" y="502"/>
                    <a:pt x="844" y="502"/>
                    <a:pt x="844" y="502"/>
                  </a:cubicBezTo>
                  <a:cubicBezTo>
                    <a:pt x="842" y="503"/>
                    <a:pt x="841" y="503"/>
                    <a:pt x="841" y="503"/>
                  </a:cubicBezTo>
                  <a:cubicBezTo>
                    <a:pt x="841" y="505"/>
                    <a:pt x="844" y="503"/>
                    <a:pt x="844" y="507"/>
                  </a:cubicBezTo>
                  <a:cubicBezTo>
                    <a:pt x="844" y="508"/>
                    <a:pt x="845" y="509"/>
                    <a:pt x="845" y="509"/>
                  </a:cubicBezTo>
                  <a:cubicBezTo>
                    <a:pt x="845" y="509"/>
                    <a:pt x="844" y="510"/>
                    <a:pt x="844" y="510"/>
                  </a:cubicBezTo>
                  <a:cubicBezTo>
                    <a:pt x="844" y="511"/>
                    <a:pt x="844" y="511"/>
                    <a:pt x="845" y="511"/>
                  </a:cubicBezTo>
                  <a:cubicBezTo>
                    <a:pt x="845" y="537"/>
                    <a:pt x="845" y="537"/>
                    <a:pt x="845" y="537"/>
                  </a:cubicBezTo>
                  <a:cubicBezTo>
                    <a:pt x="834" y="537"/>
                    <a:pt x="834" y="537"/>
                    <a:pt x="834" y="537"/>
                  </a:cubicBezTo>
                  <a:cubicBezTo>
                    <a:pt x="833" y="537"/>
                    <a:pt x="833" y="537"/>
                    <a:pt x="833" y="537"/>
                  </a:cubicBezTo>
                  <a:cubicBezTo>
                    <a:pt x="824" y="548"/>
                    <a:pt x="824" y="548"/>
                    <a:pt x="824" y="548"/>
                  </a:cubicBezTo>
                  <a:cubicBezTo>
                    <a:pt x="824" y="544"/>
                    <a:pt x="824" y="544"/>
                    <a:pt x="824" y="544"/>
                  </a:cubicBezTo>
                  <a:cubicBezTo>
                    <a:pt x="824" y="544"/>
                    <a:pt x="824" y="544"/>
                    <a:pt x="824" y="543"/>
                  </a:cubicBezTo>
                  <a:cubicBezTo>
                    <a:pt x="824" y="543"/>
                    <a:pt x="824" y="543"/>
                    <a:pt x="823" y="542"/>
                  </a:cubicBezTo>
                  <a:cubicBezTo>
                    <a:pt x="824" y="542"/>
                    <a:pt x="824" y="542"/>
                    <a:pt x="824" y="541"/>
                  </a:cubicBezTo>
                  <a:cubicBezTo>
                    <a:pt x="824" y="538"/>
                    <a:pt x="826" y="539"/>
                    <a:pt x="826" y="538"/>
                  </a:cubicBezTo>
                  <a:cubicBezTo>
                    <a:pt x="826" y="538"/>
                    <a:pt x="825" y="537"/>
                    <a:pt x="824" y="537"/>
                  </a:cubicBezTo>
                  <a:cubicBezTo>
                    <a:pt x="824" y="537"/>
                    <a:pt x="824" y="537"/>
                    <a:pt x="824" y="537"/>
                  </a:cubicBezTo>
                  <a:cubicBezTo>
                    <a:pt x="824" y="536"/>
                    <a:pt x="823" y="535"/>
                    <a:pt x="822" y="534"/>
                  </a:cubicBezTo>
                  <a:cubicBezTo>
                    <a:pt x="822" y="534"/>
                    <a:pt x="822" y="534"/>
                    <a:pt x="822" y="534"/>
                  </a:cubicBezTo>
                  <a:cubicBezTo>
                    <a:pt x="822" y="534"/>
                    <a:pt x="822" y="534"/>
                    <a:pt x="822" y="533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22" y="533"/>
                    <a:pt x="822" y="533"/>
                    <a:pt x="822" y="532"/>
                  </a:cubicBezTo>
                  <a:cubicBezTo>
                    <a:pt x="822" y="532"/>
                    <a:pt x="822" y="532"/>
                    <a:pt x="822" y="532"/>
                  </a:cubicBezTo>
                  <a:cubicBezTo>
                    <a:pt x="822" y="532"/>
                    <a:pt x="822" y="532"/>
                    <a:pt x="822" y="532"/>
                  </a:cubicBezTo>
                  <a:cubicBezTo>
                    <a:pt x="822" y="531"/>
                    <a:pt x="822" y="531"/>
                    <a:pt x="822" y="531"/>
                  </a:cubicBezTo>
                  <a:cubicBezTo>
                    <a:pt x="822" y="531"/>
                    <a:pt x="822" y="531"/>
                    <a:pt x="822" y="531"/>
                  </a:cubicBezTo>
                  <a:cubicBezTo>
                    <a:pt x="822" y="530"/>
                    <a:pt x="822" y="530"/>
                    <a:pt x="822" y="530"/>
                  </a:cubicBezTo>
                  <a:cubicBezTo>
                    <a:pt x="822" y="530"/>
                    <a:pt x="822" y="530"/>
                    <a:pt x="822" y="530"/>
                  </a:cubicBezTo>
                  <a:cubicBezTo>
                    <a:pt x="822" y="530"/>
                    <a:pt x="822" y="530"/>
                    <a:pt x="822" y="529"/>
                  </a:cubicBezTo>
                  <a:cubicBezTo>
                    <a:pt x="822" y="529"/>
                    <a:pt x="822" y="529"/>
                    <a:pt x="822" y="529"/>
                  </a:cubicBezTo>
                  <a:cubicBezTo>
                    <a:pt x="822" y="529"/>
                    <a:pt x="822" y="527"/>
                    <a:pt x="821" y="527"/>
                  </a:cubicBezTo>
                  <a:cubicBezTo>
                    <a:pt x="821" y="527"/>
                    <a:pt x="821" y="529"/>
                    <a:pt x="821" y="529"/>
                  </a:cubicBezTo>
                  <a:cubicBezTo>
                    <a:pt x="821" y="529"/>
                    <a:pt x="821" y="529"/>
                    <a:pt x="821" y="529"/>
                  </a:cubicBezTo>
                  <a:cubicBezTo>
                    <a:pt x="821" y="530"/>
                    <a:pt x="821" y="530"/>
                    <a:pt x="821" y="530"/>
                  </a:cubicBezTo>
                  <a:cubicBezTo>
                    <a:pt x="821" y="530"/>
                    <a:pt x="821" y="530"/>
                    <a:pt x="821" y="530"/>
                  </a:cubicBezTo>
                  <a:cubicBezTo>
                    <a:pt x="821" y="530"/>
                    <a:pt x="821" y="530"/>
                    <a:pt x="821" y="531"/>
                  </a:cubicBezTo>
                  <a:cubicBezTo>
                    <a:pt x="821" y="531"/>
                    <a:pt x="821" y="531"/>
                    <a:pt x="821" y="531"/>
                  </a:cubicBezTo>
                  <a:cubicBezTo>
                    <a:pt x="821" y="531"/>
                    <a:pt x="821" y="531"/>
                    <a:pt x="821" y="532"/>
                  </a:cubicBezTo>
                  <a:cubicBezTo>
                    <a:pt x="821" y="532"/>
                    <a:pt x="821" y="532"/>
                    <a:pt x="821" y="532"/>
                  </a:cubicBezTo>
                  <a:cubicBezTo>
                    <a:pt x="821" y="532"/>
                    <a:pt x="820" y="532"/>
                    <a:pt x="820" y="532"/>
                  </a:cubicBezTo>
                  <a:cubicBezTo>
                    <a:pt x="820" y="533"/>
                    <a:pt x="821" y="533"/>
                    <a:pt x="821" y="533"/>
                  </a:cubicBezTo>
                  <a:cubicBezTo>
                    <a:pt x="821" y="533"/>
                    <a:pt x="821" y="533"/>
                    <a:pt x="821" y="533"/>
                  </a:cubicBezTo>
                  <a:cubicBezTo>
                    <a:pt x="821" y="534"/>
                    <a:pt x="821" y="534"/>
                    <a:pt x="821" y="534"/>
                  </a:cubicBezTo>
                  <a:cubicBezTo>
                    <a:pt x="821" y="534"/>
                    <a:pt x="821" y="534"/>
                    <a:pt x="821" y="534"/>
                  </a:cubicBezTo>
                  <a:cubicBezTo>
                    <a:pt x="820" y="535"/>
                    <a:pt x="819" y="536"/>
                    <a:pt x="819" y="537"/>
                  </a:cubicBezTo>
                  <a:cubicBezTo>
                    <a:pt x="819" y="537"/>
                    <a:pt x="819" y="537"/>
                    <a:pt x="819" y="537"/>
                  </a:cubicBezTo>
                  <a:cubicBezTo>
                    <a:pt x="817" y="538"/>
                    <a:pt x="817" y="538"/>
                    <a:pt x="817" y="538"/>
                  </a:cubicBezTo>
                  <a:cubicBezTo>
                    <a:pt x="817" y="539"/>
                    <a:pt x="819" y="538"/>
                    <a:pt x="819" y="541"/>
                  </a:cubicBezTo>
                  <a:cubicBezTo>
                    <a:pt x="819" y="542"/>
                    <a:pt x="819" y="542"/>
                    <a:pt x="820" y="542"/>
                  </a:cubicBezTo>
                  <a:cubicBezTo>
                    <a:pt x="819" y="543"/>
                    <a:pt x="819" y="543"/>
                    <a:pt x="819" y="543"/>
                  </a:cubicBezTo>
                  <a:cubicBezTo>
                    <a:pt x="819" y="544"/>
                    <a:pt x="819" y="544"/>
                    <a:pt x="819" y="544"/>
                  </a:cubicBezTo>
                  <a:cubicBezTo>
                    <a:pt x="819" y="554"/>
                    <a:pt x="819" y="554"/>
                    <a:pt x="819" y="554"/>
                  </a:cubicBezTo>
                  <a:cubicBezTo>
                    <a:pt x="816" y="558"/>
                    <a:pt x="816" y="558"/>
                    <a:pt x="816" y="558"/>
                  </a:cubicBezTo>
                  <a:cubicBezTo>
                    <a:pt x="808" y="556"/>
                    <a:pt x="808" y="556"/>
                    <a:pt x="808" y="556"/>
                  </a:cubicBezTo>
                  <a:cubicBezTo>
                    <a:pt x="808" y="527"/>
                    <a:pt x="808" y="527"/>
                    <a:pt x="808" y="527"/>
                  </a:cubicBezTo>
                  <a:cubicBezTo>
                    <a:pt x="809" y="526"/>
                    <a:pt x="809" y="526"/>
                    <a:pt x="809" y="526"/>
                  </a:cubicBezTo>
                  <a:cubicBezTo>
                    <a:pt x="809" y="525"/>
                    <a:pt x="808" y="525"/>
                    <a:pt x="808" y="525"/>
                  </a:cubicBezTo>
                  <a:cubicBezTo>
                    <a:pt x="808" y="524"/>
                    <a:pt x="809" y="524"/>
                    <a:pt x="809" y="523"/>
                  </a:cubicBezTo>
                  <a:cubicBezTo>
                    <a:pt x="809" y="518"/>
                    <a:pt x="812" y="521"/>
                    <a:pt x="812" y="519"/>
                  </a:cubicBezTo>
                  <a:cubicBezTo>
                    <a:pt x="812" y="518"/>
                    <a:pt x="811" y="518"/>
                    <a:pt x="809" y="518"/>
                  </a:cubicBezTo>
                  <a:cubicBezTo>
                    <a:pt x="809" y="518"/>
                    <a:pt x="809" y="518"/>
                    <a:pt x="809" y="517"/>
                  </a:cubicBezTo>
                  <a:cubicBezTo>
                    <a:pt x="809" y="516"/>
                    <a:pt x="808" y="514"/>
                    <a:pt x="806" y="514"/>
                  </a:cubicBezTo>
                  <a:cubicBezTo>
                    <a:pt x="806" y="514"/>
                    <a:pt x="806" y="513"/>
                    <a:pt x="806" y="513"/>
                  </a:cubicBezTo>
                  <a:cubicBezTo>
                    <a:pt x="806" y="513"/>
                    <a:pt x="806" y="513"/>
                    <a:pt x="806" y="513"/>
                  </a:cubicBezTo>
                  <a:cubicBezTo>
                    <a:pt x="806" y="512"/>
                    <a:pt x="806" y="512"/>
                    <a:pt x="806" y="512"/>
                  </a:cubicBezTo>
                  <a:cubicBezTo>
                    <a:pt x="806" y="512"/>
                    <a:pt x="807" y="512"/>
                    <a:pt x="807" y="511"/>
                  </a:cubicBezTo>
                  <a:cubicBezTo>
                    <a:pt x="807" y="511"/>
                    <a:pt x="806" y="511"/>
                    <a:pt x="806" y="511"/>
                  </a:cubicBezTo>
                  <a:cubicBezTo>
                    <a:pt x="806" y="510"/>
                    <a:pt x="806" y="510"/>
                    <a:pt x="806" y="510"/>
                  </a:cubicBezTo>
                  <a:cubicBezTo>
                    <a:pt x="806" y="510"/>
                    <a:pt x="806" y="510"/>
                    <a:pt x="806" y="510"/>
                  </a:cubicBezTo>
                  <a:cubicBezTo>
                    <a:pt x="806" y="509"/>
                    <a:pt x="806" y="509"/>
                    <a:pt x="806" y="509"/>
                  </a:cubicBezTo>
                  <a:cubicBezTo>
                    <a:pt x="806" y="509"/>
                    <a:pt x="806" y="508"/>
                    <a:pt x="806" y="508"/>
                  </a:cubicBezTo>
                  <a:cubicBezTo>
                    <a:pt x="806" y="508"/>
                    <a:pt x="806" y="508"/>
                    <a:pt x="806" y="508"/>
                  </a:cubicBezTo>
                  <a:cubicBezTo>
                    <a:pt x="806" y="508"/>
                    <a:pt x="806" y="507"/>
                    <a:pt x="806" y="507"/>
                  </a:cubicBezTo>
                  <a:cubicBezTo>
                    <a:pt x="806" y="507"/>
                    <a:pt x="806" y="507"/>
                    <a:pt x="806" y="507"/>
                  </a:cubicBezTo>
                  <a:cubicBezTo>
                    <a:pt x="806" y="507"/>
                    <a:pt x="806" y="503"/>
                    <a:pt x="805" y="504"/>
                  </a:cubicBezTo>
                  <a:cubicBezTo>
                    <a:pt x="805" y="504"/>
                    <a:pt x="805" y="507"/>
                    <a:pt x="805" y="507"/>
                  </a:cubicBezTo>
                  <a:cubicBezTo>
                    <a:pt x="805" y="507"/>
                    <a:pt x="805" y="507"/>
                    <a:pt x="805" y="507"/>
                  </a:cubicBezTo>
                  <a:cubicBezTo>
                    <a:pt x="805" y="507"/>
                    <a:pt x="805" y="508"/>
                    <a:pt x="805" y="508"/>
                  </a:cubicBezTo>
                  <a:cubicBezTo>
                    <a:pt x="805" y="508"/>
                    <a:pt x="805" y="508"/>
                    <a:pt x="805" y="508"/>
                  </a:cubicBezTo>
                  <a:cubicBezTo>
                    <a:pt x="805" y="508"/>
                    <a:pt x="804" y="509"/>
                    <a:pt x="804" y="509"/>
                  </a:cubicBezTo>
                  <a:cubicBezTo>
                    <a:pt x="804" y="509"/>
                    <a:pt x="805" y="509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1"/>
                  </a:cubicBezTo>
                  <a:cubicBezTo>
                    <a:pt x="804" y="511"/>
                    <a:pt x="804" y="511"/>
                    <a:pt x="804" y="511"/>
                  </a:cubicBezTo>
                  <a:cubicBezTo>
                    <a:pt x="804" y="512"/>
                    <a:pt x="804" y="512"/>
                    <a:pt x="805" y="512"/>
                  </a:cubicBezTo>
                  <a:cubicBezTo>
                    <a:pt x="805" y="512"/>
                    <a:pt x="805" y="512"/>
                    <a:pt x="805" y="513"/>
                  </a:cubicBezTo>
                  <a:cubicBezTo>
                    <a:pt x="805" y="513"/>
                    <a:pt x="805" y="513"/>
                    <a:pt x="805" y="513"/>
                  </a:cubicBezTo>
                  <a:cubicBezTo>
                    <a:pt x="805" y="513"/>
                    <a:pt x="805" y="514"/>
                    <a:pt x="805" y="514"/>
                  </a:cubicBezTo>
                  <a:cubicBezTo>
                    <a:pt x="803" y="514"/>
                    <a:pt x="802" y="516"/>
                    <a:pt x="802" y="518"/>
                  </a:cubicBezTo>
                  <a:cubicBezTo>
                    <a:pt x="802" y="518"/>
                    <a:pt x="802" y="518"/>
                    <a:pt x="802" y="518"/>
                  </a:cubicBezTo>
                  <a:cubicBezTo>
                    <a:pt x="801" y="518"/>
                    <a:pt x="801" y="518"/>
                    <a:pt x="800" y="518"/>
                  </a:cubicBezTo>
                  <a:cubicBezTo>
                    <a:pt x="797" y="516"/>
                    <a:pt x="797" y="516"/>
                    <a:pt x="797" y="516"/>
                  </a:cubicBezTo>
                  <a:cubicBezTo>
                    <a:pt x="787" y="510"/>
                    <a:pt x="787" y="510"/>
                    <a:pt x="787" y="510"/>
                  </a:cubicBezTo>
                  <a:cubicBezTo>
                    <a:pt x="787" y="502"/>
                    <a:pt x="787" y="502"/>
                    <a:pt x="787" y="502"/>
                  </a:cubicBezTo>
                  <a:cubicBezTo>
                    <a:pt x="783" y="500"/>
                    <a:pt x="783" y="500"/>
                    <a:pt x="783" y="500"/>
                  </a:cubicBezTo>
                  <a:cubicBezTo>
                    <a:pt x="783" y="500"/>
                    <a:pt x="783" y="500"/>
                    <a:pt x="783" y="500"/>
                  </a:cubicBezTo>
                  <a:cubicBezTo>
                    <a:pt x="782" y="490"/>
                    <a:pt x="776" y="482"/>
                    <a:pt x="769" y="477"/>
                  </a:cubicBezTo>
                  <a:cubicBezTo>
                    <a:pt x="766" y="475"/>
                    <a:pt x="763" y="474"/>
                    <a:pt x="760" y="472"/>
                  </a:cubicBezTo>
                  <a:cubicBezTo>
                    <a:pt x="759" y="470"/>
                    <a:pt x="755" y="468"/>
                    <a:pt x="750" y="467"/>
                  </a:cubicBezTo>
                  <a:cubicBezTo>
                    <a:pt x="750" y="467"/>
                    <a:pt x="750" y="467"/>
                    <a:pt x="750" y="467"/>
                  </a:cubicBezTo>
                  <a:cubicBezTo>
                    <a:pt x="750" y="465"/>
                    <a:pt x="748" y="464"/>
                    <a:pt x="746" y="464"/>
                  </a:cubicBezTo>
                  <a:cubicBezTo>
                    <a:pt x="745" y="464"/>
                    <a:pt x="745" y="464"/>
                    <a:pt x="744" y="464"/>
                  </a:cubicBezTo>
                  <a:cubicBezTo>
                    <a:pt x="743" y="465"/>
                    <a:pt x="743" y="466"/>
                    <a:pt x="743" y="467"/>
                  </a:cubicBezTo>
                  <a:cubicBezTo>
                    <a:pt x="743" y="467"/>
                    <a:pt x="743" y="467"/>
                    <a:pt x="743" y="467"/>
                  </a:cubicBezTo>
                  <a:cubicBezTo>
                    <a:pt x="738" y="468"/>
                    <a:pt x="734" y="470"/>
                    <a:pt x="732" y="473"/>
                  </a:cubicBezTo>
                  <a:cubicBezTo>
                    <a:pt x="730" y="474"/>
                    <a:pt x="728" y="475"/>
                    <a:pt x="725" y="476"/>
                  </a:cubicBezTo>
                  <a:cubicBezTo>
                    <a:pt x="719" y="481"/>
                    <a:pt x="714" y="487"/>
                    <a:pt x="712" y="494"/>
                  </a:cubicBezTo>
                  <a:cubicBezTo>
                    <a:pt x="712" y="486"/>
                    <a:pt x="712" y="486"/>
                    <a:pt x="712" y="486"/>
                  </a:cubicBezTo>
                  <a:cubicBezTo>
                    <a:pt x="717" y="473"/>
                    <a:pt x="719" y="459"/>
                    <a:pt x="719" y="444"/>
                  </a:cubicBezTo>
                  <a:cubicBezTo>
                    <a:pt x="719" y="398"/>
                    <a:pt x="691" y="358"/>
                    <a:pt x="652" y="339"/>
                  </a:cubicBezTo>
                  <a:cubicBezTo>
                    <a:pt x="652" y="338"/>
                    <a:pt x="653" y="338"/>
                    <a:pt x="653" y="337"/>
                  </a:cubicBezTo>
                  <a:cubicBezTo>
                    <a:pt x="652" y="337"/>
                    <a:pt x="651" y="337"/>
                    <a:pt x="651" y="337"/>
                  </a:cubicBezTo>
                  <a:cubicBezTo>
                    <a:pt x="652" y="337"/>
                    <a:pt x="653" y="335"/>
                    <a:pt x="652" y="333"/>
                  </a:cubicBezTo>
                  <a:cubicBezTo>
                    <a:pt x="651" y="334"/>
                    <a:pt x="650" y="334"/>
                    <a:pt x="649" y="333"/>
                  </a:cubicBezTo>
                  <a:cubicBezTo>
                    <a:pt x="650" y="333"/>
                    <a:pt x="651" y="332"/>
                    <a:pt x="650" y="330"/>
                  </a:cubicBezTo>
                  <a:cubicBezTo>
                    <a:pt x="650" y="331"/>
                    <a:pt x="646" y="331"/>
                    <a:pt x="645" y="330"/>
                  </a:cubicBezTo>
                  <a:cubicBezTo>
                    <a:pt x="646" y="330"/>
                    <a:pt x="646" y="328"/>
                    <a:pt x="645" y="327"/>
                  </a:cubicBezTo>
                  <a:cubicBezTo>
                    <a:pt x="644" y="328"/>
                    <a:pt x="641" y="328"/>
                    <a:pt x="639" y="327"/>
                  </a:cubicBezTo>
                  <a:cubicBezTo>
                    <a:pt x="640" y="327"/>
                    <a:pt x="639" y="325"/>
                    <a:pt x="638" y="324"/>
                  </a:cubicBezTo>
                  <a:cubicBezTo>
                    <a:pt x="631" y="326"/>
                    <a:pt x="627" y="319"/>
                    <a:pt x="625" y="317"/>
                  </a:cubicBezTo>
                  <a:cubicBezTo>
                    <a:pt x="622" y="314"/>
                    <a:pt x="616" y="308"/>
                    <a:pt x="613" y="307"/>
                  </a:cubicBezTo>
                  <a:cubicBezTo>
                    <a:pt x="613" y="307"/>
                    <a:pt x="613" y="307"/>
                    <a:pt x="613" y="307"/>
                  </a:cubicBezTo>
                  <a:cubicBezTo>
                    <a:pt x="613" y="304"/>
                    <a:pt x="611" y="303"/>
                    <a:pt x="610" y="303"/>
                  </a:cubicBezTo>
                  <a:cubicBezTo>
                    <a:pt x="609" y="303"/>
                    <a:pt x="608" y="300"/>
                    <a:pt x="607" y="298"/>
                  </a:cubicBezTo>
                  <a:cubicBezTo>
                    <a:pt x="607" y="297"/>
                    <a:pt x="605" y="295"/>
                    <a:pt x="602" y="294"/>
                  </a:cubicBezTo>
                  <a:cubicBezTo>
                    <a:pt x="603" y="294"/>
                    <a:pt x="603" y="294"/>
                    <a:pt x="603" y="294"/>
                  </a:cubicBezTo>
                  <a:cubicBezTo>
                    <a:pt x="605" y="293"/>
                    <a:pt x="606" y="291"/>
                    <a:pt x="606" y="289"/>
                  </a:cubicBezTo>
                  <a:cubicBezTo>
                    <a:pt x="606" y="286"/>
                    <a:pt x="604" y="284"/>
                    <a:pt x="602" y="284"/>
                  </a:cubicBezTo>
                  <a:cubicBezTo>
                    <a:pt x="603" y="283"/>
                    <a:pt x="603" y="283"/>
                    <a:pt x="603" y="283"/>
                  </a:cubicBezTo>
                  <a:cubicBezTo>
                    <a:pt x="603" y="283"/>
                    <a:pt x="603" y="282"/>
                    <a:pt x="602" y="282"/>
                  </a:cubicBezTo>
                  <a:cubicBezTo>
                    <a:pt x="605" y="282"/>
                    <a:pt x="607" y="279"/>
                    <a:pt x="607" y="275"/>
                  </a:cubicBezTo>
                  <a:cubicBezTo>
                    <a:pt x="607" y="270"/>
                    <a:pt x="602" y="267"/>
                    <a:pt x="602" y="265"/>
                  </a:cubicBezTo>
                  <a:cubicBezTo>
                    <a:pt x="602" y="265"/>
                    <a:pt x="602" y="265"/>
                    <a:pt x="602" y="265"/>
                  </a:cubicBezTo>
                  <a:cubicBezTo>
                    <a:pt x="602" y="264"/>
                    <a:pt x="602" y="264"/>
                    <a:pt x="602" y="264"/>
                  </a:cubicBezTo>
                  <a:cubicBezTo>
                    <a:pt x="602" y="264"/>
                    <a:pt x="602" y="264"/>
                    <a:pt x="602" y="264"/>
                  </a:cubicBezTo>
                  <a:cubicBezTo>
                    <a:pt x="602" y="263"/>
                    <a:pt x="602" y="262"/>
                    <a:pt x="603" y="262"/>
                  </a:cubicBezTo>
                  <a:cubicBezTo>
                    <a:pt x="604" y="261"/>
                    <a:pt x="603" y="261"/>
                    <a:pt x="602" y="260"/>
                  </a:cubicBezTo>
                  <a:cubicBezTo>
                    <a:pt x="602" y="260"/>
                    <a:pt x="602" y="260"/>
                    <a:pt x="602" y="260"/>
                  </a:cubicBezTo>
                  <a:cubicBezTo>
                    <a:pt x="602" y="260"/>
                    <a:pt x="602" y="260"/>
                    <a:pt x="602" y="260"/>
                  </a:cubicBezTo>
                  <a:cubicBezTo>
                    <a:pt x="602" y="260"/>
                    <a:pt x="602" y="260"/>
                    <a:pt x="602" y="259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2" y="259"/>
                    <a:pt x="602" y="259"/>
                    <a:pt x="602" y="259"/>
                  </a:cubicBezTo>
                  <a:cubicBezTo>
                    <a:pt x="604" y="258"/>
                    <a:pt x="605" y="256"/>
                    <a:pt x="605" y="254"/>
                  </a:cubicBezTo>
                  <a:cubicBezTo>
                    <a:pt x="605" y="253"/>
                    <a:pt x="604" y="251"/>
                    <a:pt x="602" y="250"/>
                  </a:cubicBezTo>
                  <a:cubicBezTo>
                    <a:pt x="602" y="250"/>
                    <a:pt x="602" y="250"/>
                    <a:pt x="602" y="250"/>
                  </a:cubicBezTo>
                  <a:cubicBezTo>
                    <a:pt x="602" y="250"/>
                    <a:pt x="602" y="249"/>
                    <a:pt x="601" y="249"/>
                  </a:cubicBezTo>
                  <a:cubicBezTo>
                    <a:pt x="601" y="249"/>
                    <a:pt x="602" y="249"/>
                    <a:pt x="602" y="248"/>
                  </a:cubicBezTo>
                  <a:cubicBezTo>
                    <a:pt x="602" y="247"/>
                    <a:pt x="601" y="247"/>
                    <a:pt x="601" y="247"/>
                  </a:cubicBezTo>
                  <a:cubicBezTo>
                    <a:pt x="601" y="247"/>
                    <a:pt x="601" y="246"/>
                    <a:pt x="601" y="246"/>
                  </a:cubicBezTo>
                  <a:cubicBezTo>
                    <a:pt x="601" y="246"/>
                    <a:pt x="601" y="246"/>
                    <a:pt x="601" y="245"/>
                  </a:cubicBezTo>
                  <a:cubicBezTo>
                    <a:pt x="601" y="245"/>
                    <a:pt x="601" y="245"/>
                    <a:pt x="601" y="245"/>
                  </a:cubicBezTo>
                  <a:cubicBezTo>
                    <a:pt x="601" y="245"/>
                    <a:pt x="601" y="245"/>
                    <a:pt x="601" y="245"/>
                  </a:cubicBezTo>
                  <a:cubicBezTo>
                    <a:pt x="601" y="244"/>
                    <a:pt x="601" y="244"/>
                    <a:pt x="601" y="244"/>
                  </a:cubicBezTo>
                  <a:cubicBezTo>
                    <a:pt x="601" y="244"/>
                    <a:pt x="601" y="244"/>
                    <a:pt x="601" y="244"/>
                  </a:cubicBezTo>
                  <a:cubicBezTo>
                    <a:pt x="604" y="243"/>
                    <a:pt x="607" y="241"/>
                    <a:pt x="607" y="237"/>
                  </a:cubicBezTo>
                  <a:cubicBezTo>
                    <a:pt x="607" y="237"/>
                    <a:pt x="607" y="236"/>
                    <a:pt x="607" y="236"/>
                  </a:cubicBezTo>
                  <a:cubicBezTo>
                    <a:pt x="607" y="239"/>
                    <a:pt x="605" y="242"/>
                    <a:pt x="602" y="242"/>
                  </a:cubicBezTo>
                  <a:cubicBezTo>
                    <a:pt x="602" y="242"/>
                    <a:pt x="602" y="242"/>
                    <a:pt x="602" y="242"/>
                  </a:cubicBezTo>
                  <a:cubicBezTo>
                    <a:pt x="602" y="241"/>
                    <a:pt x="601" y="240"/>
                    <a:pt x="601" y="240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2" y="239"/>
                    <a:pt x="603" y="238"/>
                    <a:pt x="603" y="238"/>
                  </a:cubicBezTo>
                  <a:cubicBezTo>
                    <a:pt x="603" y="237"/>
                    <a:pt x="602" y="236"/>
                    <a:pt x="601" y="235"/>
                  </a:cubicBezTo>
                  <a:cubicBezTo>
                    <a:pt x="601" y="235"/>
                    <a:pt x="601" y="235"/>
                    <a:pt x="601" y="235"/>
                  </a:cubicBezTo>
                  <a:cubicBezTo>
                    <a:pt x="601" y="235"/>
                    <a:pt x="601" y="235"/>
                    <a:pt x="601" y="234"/>
                  </a:cubicBezTo>
                  <a:cubicBezTo>
                    <a:pt x="601" y="234"/>
                    <a:pt x="601" y="234"/>
                    <a:pt x="601" y="234"/>
                  </a:cubicBezTo>
                  <a:cubicBezTo>
                    <a:pt x="601" y="234"/>
                    <a:pt x="601" y="234"/>
                    <a:pt x="602" y="234"/>
                  </a:cubicBezTo>
                  <a:cubicBezTo>
                    <a:pt x="602" y="234"/>
                    <a:pt x="602" y="234"/>
                    <a:pt x="603" y="235"/>
                  </a:cubicBezTo>
                  <a:cubicBezTo>
                    <a:pt x="603" y="234"/>
                    <a:pt x="603" y="234"/>
                    <a:pt x="603" y="234"/>
                  </a:cubicBezTo>
                  <a:cubicBezTo>
                    <a:pt x="603" y="234"/>
                    <a:pt x="602" y="233"/>
                    <a:pt x="602" y="233"/>
                  </a:cubicBezTo>
                  <a:cubicBezTo>
                    <a:pt x="602" y="233"/>
                    <a:pt x="601" y="233"/>
                    <a:pt x="601" y="233"/>
                  </a:cubicBezTo>
                  <a:cubicBezTo>
                    <a:pt x="601" y="232"/>
                    <a:pt x="600" y="230"/>
                    <a:pt x="600" y="230"/>
                  </a:cubicBezTo>
                  <a:cubicBezTo>
                    <a:pt x="600" y="230"/>
                    <a:pt x="599" y="232"/>
                    <a:pt x="599" y="233"/>
                  </a:cubicBezTo>
                  <a:cubicBezTo>
                    <a:pt x="599" y="233"/>
                    <a:pt x="599" y="233"/>
                    <a:pt x="599" y="233"/>
                  </a:cubicBezTo>
                  <a:cubicBezTo>
                    <a:pt x="598" y="233"/>
                    <a:pt x="598" y="234"/>
                    <a:pt x="598" y="234"/>
                  </a:cubicBezTo>
                  <a:cubicBezTo>
                    <a:pt x="598" y="234"/>
                    <a:pt x="598" y="234"/>
                    <a:pt x="598" y="235"/>
                  </a:cubicBezTo>
                  <a:cubicBezTo>
                    <a:pt x="598" y="234"/>
                    <a:pt x="599" y="234"/>
                    <a:pt x="599" y="234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0" y="234"/>
                    <a:pt x="600" y="234"/>
                    <a:pt x="600" y="234"/>
                  </a:cubicBezTo>
                  <a:cubicBezTo>
                    <a:pt x="600" y="234"/>
                    <a:pt x="600" y="234"/>
                    <a:pt x="600" y="234"/>
                  </a:cubicBezTo>
                  <a:cubicBezTo>
                    <a:pt x="600" y="235"/>
                    <a:pt x="600" y="235"/>
                    <a:pt x="600" y="235"/>
                  </a:cubicBezTo>
                  <a:cubicBezTo>
                    <a:pt x="600" y="235"/>
                    <a:pt x="600" y="235"/>
                    <a:pt x="600" y="235"/>
                  </a:cubicBezTo>
                  <a:cubicBezTo>
                    <a:pt x="599" y="236"/>
                    <a:pt x="598" y="237"/>
                    <a:pt x="598" y="238"/>
                  </a:cubicBezTo>
                  <a:cubicBezTo>
                    <a:pt x="598" y="239"/>
                    <a:pt x="599" y="239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599" y="240"/>
                    <a:pt x="599" y="241"/>
                    <a:pt x="599" y="242"/>
                  </a:cubicBezTo>
                  <a:cubicBezTo>
                    <a:pt x="599" y="242"/>
                    <a:pt x="599" y="242"/>
                    <a:pt x="599" y="242"/>
                  </a:cubicBezTo>
                  <a:cubicBezTo>
                    <a:pt x="596" y="242"/>
                    <a:pt x="594" y="239"/>
                    <a:pt x="594" y="236"/>
                  </a:cubicBezTo>
                  <a:cubicBezTo>
                    <a:pt x="594" y="237"/>
                    <a:pt x="594" y="237"/>
                    <a:pt x="594" y="237"/>
                  </a:cubicBezTo>
                  <a:cubicBezTo>
                    <a:pt x="594" y="241"/>
                    <a:pt x="596" y="244"/>
                    <a:pt x="600" y="244"/>
                  </a:cubicBezTo>
                  <a:cubicBezTo>
                    <a:pt x="600" y="244"/>
                    <a:pt x="600" y="244"/>
                    <a:pt x="600" y="244"/>
                  </a:cubicBezTo>
                  <a:cubicBezTo>
                    <a:pt x="600" y="244"/>
                    <a:pt x="600" y="244"/>
                    <a:pt x="600" y="245"/>
                  </a:cubicBezTo>
                  <a:cubicBezTo>
                    <a:pt x="600" y="245"/>
                    <a:pt x="599" y="245"/>
                    <a:pt x="599" y="245"/>
                  </a:cubicBezTo>
                  <a:cubicBezTo>
                    <a:pt x="599" y="245"/>
                    <a:pt x="600" y="245"/>
                    <a:pt x="600" y="245"/>
                  </a:cubicBezTo>
                  <a:cubicBezTo>
                    <a:pt x="600" y="246"/>
                    <a:pt x="600" y="246"/>
                    <a:pt x="600" y="246"/>
                  </a:cubicBezTo>
                  <a:cubicBezTo>
                    <a:pt x="600" y="246"/>
                    <a:pt x="600" y="247"/>
                    <a:pt x="600" y="247"/>
                  </a:cubicBezTo>
                  <a:cubicBezTo>
                    <a:pt x="599" y="247"/>
                    <a:pt x="599" y="247"/>
                    <a:pt x="599" y="248"/>
                  </a:cubicBezTo>
                  <a:cubicBezTo>
                    <a:pt x="599" y="249"/>
                    <a:pt x="599" y="249"/>
                    <a:pt x="600" y="249"/>
                  </a:cubicBezTo>
                  <a:cubicBezTo>
                    <a:pt x="599" y="249"/>
                    <a:pt x="599" y="250"/>
                    <a:pt x="599" y="250"/>
                  </a:cubicBezTo>
                  <a:cubicBezTo>
                    <a:pt x="599" y="250"/>
                    <a:pt x="599" y="250"/>
                    <a:pt x="599" y="250"/>
                  </a:cubicBezTo>
                  <a:cubicBezTo>
                    <a:pt x="597" y="251"/>
                    <a:pt x="596" y="253"/>
                    <a:pt x="596" y="255"/>
                  </a:cubicBezTo>
                  <a:cubicBezTo>
                    <a:pt x="596" y="256"/>
                    <a:pt x="597" y="258"/>
                    <a:pt x="599" y="259"/>
                  </a:cubicBezTo>
                  <a:cubicBezTo>
                    <a:pt x="599" y="259"/>
                    <a:pt x="599" y="259"/>
                    <a:pt x="599" y="259"/>
                  </a:cubicBezTo>
                  <a:cubicBezTo>
                    <a:pt x="599" y="259"/>
                    <a:pt x="599" y="259"/>
                    <a:pt x="599" y="259"/>
                  </a:cubicBezTo>
                  <a:cubicBezTo>
                    <a:pt x="599" y="259"/>
                    <a:pt x="599" y="259"/>
                    <a:pt x="599" y="260"/>
                  </a:cubicBezTo>
                  <a:cubicBezTo>
                    <a:pt x="599" y="260"/>
                    <a:pt x="599" y="260"/>
                    <a:pt x="599" y="260"/>
                  </a:cubicBezTo>
                  <a:cubicBezTo>
                    <a:pt x="599" y="260"/>
                    <a:pt x="599" y="260"/>
                    <a:pt x="599" y="260"/>
                  </a:cubicBezTo>
                  <a:cubicBezTo>
                    <a:pt x="599" y="260"/>
                    <a:pt x="599" y="260"/>
                    <a:pt x="599" y="260"/>
                  </a:cubicBezTo>
                  <a:cubicBezTo>
                    <a:pt x="598" y="261"/>
                    <a:pt x="597" y="261"/>
                    <a:pt x="598" y="262"/>
                  </a:cubicBezTo>
                  <a:cubicBezTo>
                    <a:pt x="598" y="262"/>
                    <a:pt x="599" y="263"/>
                    <a:pt x="599" y="264"/>
                  </a:cubicBezTo>
                  <a:cubicBezTo>
                    <a:pt x="599" y="264"/>
                    <a:pt x="599" y="264"/>
                    <a:pt x="599" y="264"/>
                  </a:cubicBezTo>
                  <a:cubicBezTo>
                    <a:pt x="599" y="264"/>
                    <a:pt x="599" y="265"/>
                    <a:pt x="599" y="265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99" y="267"/>
                    <a:pt x="594" y="271"/>
                    <a:pt x="594" y="275"/>
                  </a:cubicBezTo>
                  <a:cubicBezTo>
                    <a:pt x="594" y="279"/>
                    <a:pt x="596" y="282"/>
                    <a:pt x="599" y="282"/>
                  </a:cubicBezTo>
                  <a:cubicBezTo>
                    <a:pt x="599" y="282"/>
                    <a:pt x="598" y="283"/>
                    <a:pt x="598" y="283"/>
                  </a:cubicBezTo>
                  <a:cubicBezTo>
                    <a:pt x="598" y="283"/>
                    <a:pt x="599" y="283"/>
                    <a:pt x="599" y="284"/>
                  </a:cubicBezTo>
                  <a:cubicBezTo>
                    <a:pt x="597" y="284"/>
                    <a:pt x="595" y="286"/>
                    <a:pt x="595" y="289"/>
                  </a:cubicBezTo>
                  <a:cubicBezTo>
                    <a:pt x="595" y="291"/>
                    <a:pt x="596" y="293"/>
                    <a:pt x="598" y="294"/>
                  </a:cubicBezTo>
                  <a:cubicBezTo>
                    <a:pt x="598" y="294"/>
                    <a:pt x="599" y="294"/>
                    <a:pt x="599" y="294"/>
                  </a:cubicBezTo>
                  <a:cubicBezTo>
                    <a:pt x="597" y="295"/>
                    <a:pt x="595" y="297"/>
                    <a:pt x="594" y="298"/>
                  </a:cubicBezTo>
                  <a:cubicBezTo>
                    <a:pt x="593" y="300"/>
                    <a:pt x="593" y="303"/>
                    <a:pt x="592" y="303"/>
                  </a:cubicBezTo>
                  <a:cubicBezTo>
                    <a:pt x="591" y="304"/>
                    <a:pt x="588" y="305"/>
                    <a:pt x="589" y="307"/>
                  </a:cubicBezTo>
                  <a:cubicBezTo>
                    <a:pt x="589" y="307"/>
                    <a:pt x="589" y="307"/>
                    <a:pt x="589" y="307"/>
                  </a:cubicBezTo>
                  <a:cubicBezTo>
                    <a:pt x="586" y="309"/>
                    <a:pt x="581" y="314"/>
                    <a:pt x="579" y="317"/>
                  </a:cubicBezTo>
                  <a:cubicBezTo>
                    <a:pt x="576" y="320"/>
                    <a:pt x="572" y="326"/>
                    <a:pt x="565" y="324"/>
                  </a:cubicBezTo>
                  <a:cubicBezTo>
                    <a:pt x="564" y="325"/>
                    <a:pt x="564" y="327"/>
                    <a:pt x="565" y="328"/>
                  </a:cubicBezTo>
                  <a:cubicBezTo>
                    <a:pt x="563" y="329"/>
                    <a:pt x="559" y="328"/>
                    <a:pt x="558" y="327"/>
                  </a:cubicBezTo>
                  <a:cubicBezTo>
                    <a:pt x="557" y="329"/>
                    <a:pt x="558" y="330"/>
                    <a:pt x="559" y="331"/>
                  </a:cubicBezTo>
                  <a:cubicBezTo>
                    <a:pt x="557" y="331"/>
                    <a:pt x="554" y="331"/>
                    <a:pt x="553" y="331"/>
                  </a:cubicBezTo>
                  <a:cubicBezTo>
                    <a:pt x="553" y="332"/>
                    <a:pt x="554" y="333"/>
                    <a:pt x="555" y="334"/>
                  </a:cubicBezTo>
                  <a:cubicBezTo>
                    <a:pt x="553" y="335"/>
                    <a:pt x="552" y="335"/>
                    <a:pt x="551" y="334"/>
                  </a:cubicBezTo>
                  <a:cubicBezTo>
                    <a:pt x="551" y="336"/>
                    <a:pt x="552" y="337"/>
                    <a:pt x="553" y="338"/>
                  </a:cubicBezTo>
                  <a:cubicBezTo>
                    <a:pt x="553" y="338"/>
                    <a:pt x="552" y="338"/>
                    <a:pt x="551" y="338"/>
                  </a:cubicBezTo>
                  <a:cubicBezTo>
                    <a:pt x="551" y="338"/>
                    <a:pt x="551" y="339"/>
                    <a:pt x="552" y="340"/>
                  </a:cubicBezTo>
                  <a:cubicBezTo>
                    <a:pt x="532" y="349"/>
                    <a:pt x="516" y="363"/>
                    <a:pt x="504" y="381"/>
                  </a:cubicBezTo>
                  <a:cubicBezTo>
                    <a:pt x="493" y="400"/>
                    <a:pt x="486" y="422"/>
                    <a:pt x="486" y="445"/>
                  </a:cubicBezTo>
                  <a:cubicBezTo>
                    <a:pt x="486" y="453"/>
                    <a:pt x="487" y="460"/>
                    <a:pt x="488" y="467"/>
                  </a:cubicBezTo>
                  <a:cubicBezTo>
                    <a:pt x="488" y="496"/>
                    <a:pt x="488" y="496"/>
                    <a:pt x="488" y="496"/>
                  </a:cubicBezTo>
                  <a:cubicBezTo>
                    <a:pt x="486" y="489"/>
                    <a:pt x="481" y="483"/>
                    <a:pt x="475" y="478"/>
                  </a:cubicBezTo>
                  <a:cubicBezTo>
                    <a:pt x="473" y="477"/>
                    <a:pt x="470" y="475"/>
                    <a:pt x="467" y="474"/>
                  </a:cubicBezTo>
                  <a:cubicBezTo>
                    <a:pt x="466" y="472"/>
                    <a:pt x="462" y="469"/>
                    <a:pt x="457" y="469"/>
                  </a:cubicBezTo>
                  <a:cubicBezTo>
                    <a:pt x="457" y="468"/>
                    <a:pt x="457" y="468"/>
                    <a:pt x="457" y="468"/>
                  </a:cubicBezTo>
                  <a:cubicBezTo>
                    <a:pt x="457" y="467"/>
                    <a:pt x="455" y="465"/>
                    <a:pt x="453" y="465"/>
                  </a:cubicBezTo>
                  <a:cubicBezTo>
                    <a:pt x="452" y="465"/>
                    <a:pt x="451" y="466"/>
                    <a:pt x="451" y="466"/>
                  </a:cubicBezTo>
                  <a:cubicBezTo>
                    <a:pt x="450" y="467"/>
                    <a:pt x="449" y="468"/>
                    <a:pt x="449" y="469"/>
                  </a:cubicBezTo>
                  <a:cubicBezTo>
                    <a:pt x="449" y="469"/>
                    <a:pt x="449" y="469"/>
                    <a:pt x="449" y="469"/>
                  </a:cubicBezTo>
                  <a:cubicBezTo>
                    <a:pt x="444" y="470"/>
                    <a:pt x="440" y="472"/>
                    <a:pt x="439" y="474"/>
                  </a:cubicBezTo>
                  <a:cubicBezTo>
                    <a:pt x="437" y="475"/>
                    <a:pt x="434" y="477"/>
                    <a:pt x="432" y="478"/>
                  </a:cubicBezTo>
                  <a:cubicBezTo>
                    <a:pt x="424" y="484"/>
                    <a:pt x="418" y="492"/>
                    <a:pt x="417" y="502"/>
                  </a:cubicBezTo>
                  <a:cubicBezTo>
                    <a:pt x="413" y="504"/>
                    <a:pt x="413" y="504"/>
                    <a:pt x="413" y="504"/>
                  </a:cubicBezTo>
                  <a:cubicBezTo>
                    <a:pt x="413" y="512"/>
                    <a:pt x="413" y="512"/>
                    <a:pt x="413" y="512"/>
                  </a:cubicBezTo>
                  <a:cubicBezTo>
                    <a:pt x="410" y="514"/>
                    <a:pt x="410" y="514"/>
                    <a:pt x="410" y="514"/>
                  </a:cubicBezTo>
                  <a:cubicBezTo>
                    <a:pt x="400" y="521"/>
                    <a:pt x="400" y="521"/>
                    <a:pt x="400" y="521"/>
                  </a:cubicBezTo>
                  <a:cubicBezTo>
                    <a:pt x="400" y="521"/>
                    <a:pt x="400" y="521"/>
                    <a:pt x="400" y="521"/>
                  </a:cubicBezTo>
                  <a:cubicBezTo>
                    <a:pt x="399" y="520"/>
                    <a:pt x="399" y="520"/>
                    <a:pt x="398" y="520"/>
                  </a:cubicBezTo>
                  <a:cubicBezTo>
                    <a:pt x="398" y="520"/>
                    <a:pt x="398" y="520"/>
                    <a:pt x="398" y="520"/>
                  </a:cubicBezTo>
                  <a:cubicBezTo>
                    <a:pt x="398" y="518"/>
                    <a:pt x="397" y="517"/>
                    <a:pt x="395" y="516"/>
                  </a:cubicBezTo>
                  <a:cubicBezTo>
                    <a:pt x="395" y="516"/>
                    <a:pt x="395" y="516"/>
                    <a:pt x="395" y="516"/>
                  </a:cubicBezTo>
                  <a:cubicBezTo>
                    <a:pt x="395" y="516"/>
                    <a:pt x="395" y="515"/>
                    <a:pt x="395" y="515"/>
                  </a:cubicBezTo>
                  <a:cubicBezTo>
                    <a:pt x="395" y="515"/>
                    <a:pt x="395" y="515"/>
                    <a:pt x="395" y="515"/>
                  </a:cubicBezTo>
                  <a:cubicBezTo>
                    <a:pt x="396" y="514"/>
                    <a:pt x="396" y="514"/>
                    <a:pt x="396" y="514"/>
                  </a:cubicBezTo>
                  <a:cubicBezTo>
                    <a:pt x="396" y="513"/>
                    <a:pt x="396" y="513"/>
                    <a:pt x="395" y="513"/>
                  </a:cubicBezTo>
                  <a:cubicBezTo>
                    <a:pt x="395" y="513"/>
                    <a:pt x="395" y="513"/>
                    <a:pt x="395" y="513"/>
                  </a:cubicBezTo>
                  <a:cubicBezTo>
                    <a:pt x="395" y="512"/>
                    <a:pt x="395" y="512"/>
                    <a:pt x="395" y="512"/>
                  </a:cubicBezTo>
                  <a:cubicBezTo>
                    <a:pt x="395" y="512"/>
                    <a:pt x="396" y="512"/>
                    <a:pt x="396" y="511"/>
                  </a:cubicBezTo>
                  <a:cubicBezTo>
                    <a:pt x="396" y="511"/>
                    <a:pt x="395" y="511"/>
                    <a:pt x="395" y="511"/>
                  </a:cubicBezTo>
                  <a:cubicBezTo>
                    <a:pt x="395" y="511"/>
                    <a:pt x="395" y="511"/>
                    <a:pt x="395" y="510"/>
                  </a:cubicBezTo>
                  <a:cubicBezTo>
                    <a:pt x="395" y="510"/>
                    <a:pt x="395" y="510"/>
                    <a:pt x="395" y="510"/>
                  </a:cubicBezTo>
                  <a:cubicBezTo>
                    <a:pt x="395" y="510"/>
                    <a:pt x="395" y="510"/>
                    <a:pt x="395" y="509"/>
                  </a:cubicBezTo>
                  <a:cubicBezTo>
                    <a:pt x="395" y="509"/>
                    <a:pt x="395" y="506"/>
                    <a:pt x="395" y="506"/>
                  </a:cubicBezTo>
                  <a:cubicBezTo>
                    <a:pt x="394" y="506"/>
                    <a:pt x="394" y="509"/>
                    <a:pt x="394" y="509"/>
                  </a:cubicBezTo>
                  <a:cubicBezTo>
                    <a:pt x="394" y="510"/>
                    <a:pt x="394" y="510"/>
                    <a:pt x="394" y="510"/>
                  </a:cubicBezTo>
                  <a:cubicBezTo>
                    <a:pt x="394" y="510"/>
                    <a:pt x="394" y="510"/>
                    <a:pt x="394" y="510"/>
                  </a:cubicBezTo>
                  <a:cubicBezTo>
                    <a:pt x="394" y="511"/>
                    <a:pt x="394" y="511"/>
                    <a:pt x="394" y="511"/>
                  </a:cubicBezTo>
                  <a:cubicBezTo>
                    <a:pt x="394" y="511"/>
                    <a:pt x="394" y="511"/>
                    <a:pt x="394" y="511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4" y="512"/>
                    <a:pt x="394" y="512"/>
                    <a:pt x="394" y="513"/>
                  </a:cubicBezTo>
                  <a:cubicBezTo>
                    <a:pt x="394" y="513"/>
                    <a:pt x="394" y="513"/>
                    <a:pt x="394" y="513"/>
                  </a:cubicBezTo>
                  <a:cubicBezTo>
                    <a:pt x="394" y="513"/>
                    <a:pt x="393" y="514"/>
                    <a:pt x="393" y="514"/>
                  </a:cubicBezTo>
                  <a:cubicBezTo>
                    <a:pt x="393" y="514"/>
                    <a:pt x="394" y="514"/>
                    <a:pt x="394" y="515"/>
                  </a:cubicBezTo>
                  <a:cubicBezTo>
                    <a:pt x="394" y="515"/>
                    <a:pt x="394" y="515"/>
                    <a:pt x="394" y="515"/>
                  </a:cubicBezTo>
                  <a:cubicBezTo>
                    <a:pt x="394" y="515"/>
                    <a:pt x="394" y="516"/>
                    <a:pt x="394" y="516"/>
                  </a:cubicBezTo>
                  <a:cubicBezTo>
                    <a:pt x="394" y="516"/>
                    <a:pt x="394" y="516"/>
                    <a:pt x="394" y="516"/>
                  </a:cubicBezTo>
                  <a:cubicBezTo>
                    <a:pt x="392" y="517"/>
                    <a:pt x="391" y="518"/>
                    <a:pt x="391" y="520"/>
                  </a:cubicBezTo>
                  <a:cubicBezTo>
                    <a:pt x="391" y="520"/>
                    <a:pt x="391" y="520"/>
                    <a:pt x="391" y="520"/>
                  </a:cubicBezTo>
                  <a:cubicBezTo>
                    <a:pt x="389" y="521"/>
                    <a:pt x="388" y="521"/>
                    <a:pt x="388" y="522"/>
                  </a:cubicBezTo>
                  <a:cubicBezTo>
                    <a:pt x="388" y="523"/>
                    <a:pt x="391" y="521"/>
                    <a:pt x="391" y="525"/>
                  </a:cubicBezTo>
                  <a:cubicBezTo>
                    <a:pt x="392" y="526"/>
                    <a:pt x="392" y="527"/>
                    <a:pt x="392" y="527"/>
                  </a:cubicBezTo>
                  <a:cubicBezTo>
                    <a:pt x="392" y="527"/>
                    <a:pt x="391" y="528"/>
                    <a:pt x="391" y="528"/>
                  </a:cubicBezTo>
                  <a:cubicBezTo>
                    <a:pt x="391" y="529"/>
                    <a:pt x="391" y="529"/>
                    <a:pt x="392" y="529"/>
                  </a:cubicBezTo>
                  <a:cubicBezTo>
                    <a:pt x="392" y="559"/>
                    <a:pt x="392" y="559"/>
                    <a:pt x="392" y="559"/>
                  </a:cubicBezTo>
                  <a:cubicBezTo>
                    <a:pt x="384" y="560"/>
                    <a:pt x="384" y="560"/>
                    <a:pt x="384" y="560"/>
                  </a:cubicBezTo>
                  <a:cubicBezTo>
                    <a:pt x="381" y="556"/>
                    <a:pt x="381" y="556"/>
                    <a:pt x="381" y="556"/>
                  </a:cubicBezTo>
                  <a:cubicBezTo>
                    <a:pt x="381" y="547"/>
                    <a:pt x="381" y="547"/>
                    <a:pt x="381" y="547"/>
                  </a:cubicBezTo>
                  <a:cubicBezTo>
                    <a:pt x="381" y="546"/>
                    <a:pt x="382" y="546"/>
                    <a:pt x="382" y="546"/>
                  </a:cubicBezTo>
                  <a:cubicBezTo>
                    <a:pt x="382" y="546"/>
                    <a:pt x="381" y="545"/>
                    <a:pt x="381" y="545"/>
                  </a:cubicBezTo>
                  <a:cubicBezTo>
                    <a:pt x="381" y="545"/>
                    <a:pt x="381" y="544"/>
                    <a:pt x="381" y="544"/>
                  </a:cubicBezTo>
                  <a:cubicBezTo>
                    <a:pt x="382" y="540"/>
                    <a:pt x="384" y="542"/>
                    <a:pt x="384" y="541"/>
                  </a:cubicBezTo>
                  <a:cubicBezTo>
                    <a:pt x="384" y="540"/>
                    <a:pt x="383" y="540"/>
                    <a:pt x="382" y="540"/>
                  </a:cubicBezTo>
                  <a:cubicBezTo>
                    <a:pt x="382" y="540"/>
                    <a:pt x="382" y="540"/>
                    <a:pt x="382" y="540"/>
                  </a:cubicBezTo>
                  <a:cubicBezTo>
                    <a:pt x="382" y="538"/>
                    <a:pt x="381" y="537"/>
                    <a:pt x="379" y="537"/>
                  </a:cubicBezTo>
                  <a:cubicBezTo>
                    <a:pt x="379" y="537"/>
                    <a:pt x="379" y="537"/>
                    <a:pt x="379" y="537"/>
                  </a:cubicBezTo>
                  <a:cubicBezTo>
                    <a:pt x="379" y="536"/>
                    <a:pt x="379" y="536"/>
                    <a:pt x="379" y="536"/>
                  </a:cubicBezTo>
                  <a:cubicBezTo>
                    <a:pt x="379" y="536"/>
                    <a:pt x="379" y="536"/>
                    <a:pt x="379" y="536"/>
                  </a:cubicBezTo>
                  <a:cubicBezTo>
                    <a:pt x="379" y="536"/>
                    <a:pt x="380" y="535"/>
                    <a:pt x="380" y="535"/>
                  </a:cubicBezTo>
                  <a:cubicBezTo>
                    <a:pt x="380" y="535"/>
                    <a:pt x="380" y="535"/>
                    <a:pt x="379" y="535"/>
                  </a:cubicBezTo>
                  <a:cubicBezTo>
                    <a:pt x="379" y="535"/>
                    <a:pt x="379" y="534"/>
                    <a:pt x="379" y="534"/>
                  </a:cubicBezTo>
                  <a:cubicBezTo>
                    <a:pt x="379" y="534"/>
                    <a:pt x="379" y="534"/>
                    <a:pt x="379" y="534"/>
                  </a:cubicBezTo>
                  <a:cubicBezTo>
                    <a:pt x="379" y="534"/>
                    <a:pt x="380" y="534"/>
                    <a:pt x="380" y="533"/>
                  </a:cubicBezTo>
                  <a:cubicBezTo>
                    <a:pt x="380" y="533"/>
                    <a:pt x="379" y="533"/>
                    <a:pt x="379" y="533"/>
                  </a:cubicBezTo>
                  <a:cubicBezTo>
                    <a:pt x="379" y="533"/>
                    <a:pt x="379" y="533"/>
                    <a:pt x="379" y="533"/>
                  </a:cubicBezTo>
                  <a:cubicBezTo>
                    <a:pt x="379" y="532"/>
                    <a:pt x="379" y="532"/>
                    <a:pt x="379" y="532"/>
                  </a:cubicBezTo>
                  <a:cubicBezTo>
                    <a:pt x="379" y="532"/>
                    <a:pt x="379" y="532"/>
                    <a:pt x="379" y="532"/>
                  </a:cubicBezTo>
                  <a:cubicBezTo>
                    <a:pt x="379" y="532"/>
                    <a:pt x="379" y="529"/>
                    <a:pt x="379" y="529"/>
                  </a:cubicBezTo>
                  <a:cubicBezTo>
                    <a:pt x="379" y="529"/>
                    <a:pt x="378" y="532"/>
                    <a:pt x="378" y="532"/>
                  </a:cubicBezTo>
                  <a:cubicBezTo>
                    <a:pt x="378" y="532"/>
                    <a:pt x="378" y="532"/>
                    <a:pt x="378" y="532"/>
                  </a:cubicBezTo>
                  <a:cubicBezTo>
                    <a:pt x="378" y="532"/>
                    <a:pt x="378" y="532"/>
                    <a:pt x="378" y="533"/>
                  </a:cubicBezTo>
                  <a:cubicBezTo>
                    <a:pt x="378" y="533"/>
                    <a:pt x="378" y="533"/>
                    <a:pt x="379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78" y="534"/>
                    <a:pt x="378" y="534"/>
                    <a:pt x="378" y="534"/>
                  </a:cubicBezTo>
                  <a:cubicBezTo>
                    <a:pt x="378" y="534"/>
                    <a:pt x="378" y="534"/>
                    <a:pt x="378" y="534"/>
                  </a:cubicBezTo>
                  <a:cubicBezTo>
                    <a:pt x="378" y="534"/>
                    <a:pt x="378" y="535"/>
                    <a:pt x="378" y="535"/>
                  </a:cubicBezTo>
                  <a:cubicBezTo>
                    <a:pt x="378" y="535"/>
                    <a:pt x="378" y="535"/>
                    <a:pt x="378" y="535"/>
                  </a:cubicBezTo>
                  <a:cubicBezTo>
                    <a:pt x="378" y="535"/>
                    <a:pt x="378" y="536"/>
                    <a:pt x="378" y="536"/>
                  </a:cubicBezTo>
                  <a:cubicBezTo>
                    <a:pt x="378" y="536"/>
                    <a:pt x="378" y="536"/>
                    <a:pt x="378" y="536"/>
                  </a:cubicBezTo>
                  <a:cubicBezTo>
                    <a:pt x="378" y="536"/>
                    <a:pt x="378" y="536"/>
                    <a:pt x="379" y="537"/>
                  </a:cubicBezTo>
                  <a:cubicBezTo>
                    <a:pt x="378" y="537"/>
                    <a:pt x="378" y="537"/>
                    <a:pt x="378" y="537"/>
                  </a:cubicBezTo>
                  <a:cubicBezTo>
                    <a:pt x="377" y="537"/>
                    <a:pt x="376" y="538"/>
                    <a:pt x="376" y="540"/>
                  </a:cubicBezTo>
                  <a:cubicBezTo>
                    <a:pt x="376" y="540"/>
                    <a:pt x="376" y="540"/>
                    <a:pt x="376" y="540"/>
                  </a:cubicBezTo>
                  <a:cubicBezTo>
                    <a:pt x="375" y="540"/>
                    <a:pt x="374" y="541"/>
                    <a:pt x="374" y="541"/>
                  </a:cubicBezTo>
                  <a:cubicBezTo>
                    <a:pt x="374" y="542"/>
                    <a:pt x="376" y="540"/>
                    <a:pt x="376" y="544"/>
                  </a:cubicBezTo>
                  <a:cubicBezTo>
                    <a:pt x="376" y="544"/>
                    <a:pt x="377" y="545"/>
                    <a:pt x="377" y="545"/>
                  </a:cubicBezTo>
                  <a:cubicBezTo>
                    <a:pt x="377" y="545"/>
                    <a:pt x="376" y="546"/>
                    <a:pt x="376" y="546"/>
                  </a:cubicBezTo>
                  <a:cubicBezTo>
                    <a:pt x="376" y="546"/>
                    <a:pt x="376" y="547"/>
                    <a:pt x="377" y="547"/>
                  </a:cubicBezTo>
                  <a:cubicBezTo>
                    <a:pt x="377" y="551"/>
                    <a:pt x="377" y="551"/>
                    <a:pt x="377" y="551"/>
                  </a:cubicBezTo>
                  <a:cubicBezTo>
                    <a:pt x="371" y="545"/>
                    <a:pt x="371" y="545"/>
                    <a:pt x="371" y="545"/>
                  </a:cubicBezTo>
                  <a:cubicBezTo>
                    <a:pt x="368" y="540"/>
                    <a:pt x="368" y="540"/>
                    <a:pt x="368" y="540"/>
                  </a:cubicBezTo>
                  <a:cubicBezTo>
                    <a:pt x="355" y="540"/>
                    <a:pt x="355" y="540"/>
                    <a:pt x="355" y="540"/>
                  </a:cubicBezTo>
                  <a:cubicBezTo>
                    <a:pt x="355" y="514"/>
                    <a:pt x="355" y="514"/>
                    <a:pt x="355" y="514"/>
                  </a:cubicBezTo>
                  <a:cubicBezTo>
                    <a:pt x="355" y="514"/>
                    <a:pt x="356" y="514"/>
                    <a:pt x="356" y="513"/>
                  </a:cubicBezTo>
                  <a:cubicBezTo>
                    <a:pt x="356" y="513"/>
                    <a:pt x="355" y="512"/>
                    <a:pt x="355" y="512"/>
                  </a:cubicBezTo>
                  <a:cubicBezTo>
                    <a:pt x="355" y="512"/>
                    <a:pt x="355" y="511"/>
                    <a:pt x="356" y="510"/>
                  </a:cubicBezTo>
                  <a:cubicBezTo>
                    <a:pt x="356" y="506"/>
                    <a:pt x="359" y="508"/>
                    <a:pt x="359" y="506"/>
                  </a:cubicBezTo>
                  <a:cubicBezTo>
                    <a:pt x="359" y="506"/>
                    <a:pt x="357" y="506"/>
                    <a:pt x="356" y="505"/>
                  </a:cubicBezTo>
                  <a:cubicBezTo>
                    <a:pt x="356" y="505"/>
                    <a:pt x="356" y="505"/>
                    <a:pt x="356" y="505"/>
                  </a:cubicBezTo>
                  <a:cubicBezTo>
                    <a:pt x="356" y="503"/>
                    <a:pt x="355" y="502"/>
                    <a:pt x="353" y="501"/>
                  </a:cubicBezTo>
                  <a:cubicBezTo>
                    <a:pt x="353" y="501"/>
                    <a:pt x="353" y="501"/>
                    <a:pt x="353" y="501"/>
                  </a:cubicBezTo>
                  <a:cubicBezTo>
                    <a:pt x="353" y="501"/>
                    <a:pt x="353" y="500"/>
                    <a:pt x="353" y="500"/>
                  </a:cubicBezTo>
                  <a:cubicBezTo>
                    <a:pt x="353" y="500"/>
                    <a:pt x="353" y="500"/>
                    <a:pt x="353" y="500"/>
                  </a:cubicBezTo>
                  <a:cubicBezTo>
                    <a:pt x="353" y="499"/>
                    <a:pt x="353" y="499"/>
                    <a:pt x="353" y="499"/>
                  </a:cubicBezTo>
                  <a:cubicBezTo>
                    <a:pt x="353" y="498"/>
                    <a:pt x="353" y="498"/>
                    <a:pt x="353" y="498"/>
                  </a:cubicBezTo>
                  <a:cubicBezTo>
                    <a:pt x="353" y="498"/>
                    <a:pt x="353" y="498"/>
                    <a:pt x="353" y="498"/>
                  </a:cubicBezTo>
                  <a:cubicBezTo>
                    <a:pt x="353" y="497"/>
                    <a:pt x="353" y="497"/>
                    <a:pt x="353" y="497"/>
                  </a:cubicBezTo>
                  <a:cubicBezTo>
                    <a:pt x="353" y="497"/>
                    <a:pt x="353" y="497"/>
                    <a:pt x="353" y="496"/>
                  </a:cubicBezTo>
                  <a:cubicBezTo>
                    <a:pt x="353" y="496"/>
                    <a:pt x="353" y="496"/>
                    <a:pt x="352" y="496"/>
                  </a:cubicBezTo>
                  <a:cubicBezTo>
                    <a:pt x="353" y="496"/>
                    <a:pt x="353" y="496"/>
                    <a:pt x="353" y="495"/>
                  </a:cubicBezTo>
                  <a:cubicBezTo>
                    <a:pt x="353" y="495"/>
                    <a:pt x="353" y="495"/>
                    <a:pt x="353" y="495"/>
                  </a:cubicBezTo>
                  <a:cubicBezTo>
                    <a:pt x="353" y="495"/>
                    <a:pt x="353" y="495"/>
                    <a:pt x="353" y="494"/>
                  </a:cubicBezTo>
                  <a:cubicBezTo>
                    <a:pt x="353" y="494"/>
                    <a:pt x="352" y="491"/>
                    <a:pt x="352" y="491"/>
                  </a:cubicBezTo>
                  <a:cubicBezTo>
                    <a:pt x="352" y="491"/>
                    <a:pt x="351" y="494"/>
                    <a:pt x="351" y="494"/>
                  </a:cubicBezTo>
                  <a:cubicBezTo>
                    <a:pt x="351" y="495"/>
                    <a:pt x="352" y="495"/>
                    <a:pt x="352" y="495"/>
                  </a:cubicBezTo>
                  <a:cubicBezTo>
                    <a:pt x="352" y="495"/>
                    <a:pt x="351" y="495"/>
                    <a:pt x="351" y="495"/>
                  </a:cubicBezTo>
                  <a:cubicBezTo>
                    <a:pt x="351" y="496"/>
                    <a:pt x="352" y="496"/>
                    <a:pt x="352" y="496"/>
                  </a:cubicBezTo>
                  <a:cubicBezTo>
                    <a:pt x="351" y="496"/>
                    <a:pt x="351" y="496"/>
                    <a:pt x="351" y="496"/>
                  </a:cubicBezTo>
                  <a:cubicBezTo>
                    <a:pt x="351" y="497"/>
                    <a:pt x="351" y="497"/>
                    <a:pt x="352" y="497"/>
                  </a:cubicBezTo>
                  <a:cubicBezTo>
                    <a:pt x="351" y="497"/>
                    <a:pt x="351" y="497"/>
                    <a:pt x="351" y="498"/>
                  </a:cubicBezTo>
                  <a:cubicBezTo>
                    <a:pt x="351" y="498"/>
                    <a:pt x="351" y="498"/>
                    <a:pt x="352" y="498"/>
                  </a:cubicBezTo>
                  <a:cubicBezTo>
                    <a:pt x="351" y="498"/>
                    <a:pt x="351" y="498"/>
                    <a:pt x="351" y="499"/>
                  </a:cubicBezTo>
                  <a:cubicBezTo>
                    <a:pt x="351" y="499"/>
                    <a:pt x="351" y="499"/>
                    <a:pt x="352" y="500"/>
                  </a:cubicBezTo>
                  <a:cubicBezTo>
                    <a:pt x="351" y="500"/>
                    <a:pt x="351" y="500"/>
                    <a:pt x="351" y="500"/>
                  </a:cubicBezTo>
                  <a:cubicBezTo>
                    <a:pt x="351" y="500"/>
                    <a:pt x="352" y="501"/>
                    <a:pt x="352" y="501"/>
                  </a:cubicBezTo>
                  <a:cubicBezTo>
                    <a:pt x="352" y="501"/>
                    <a:pt x="351" y="501"/>
                    <a:pt x="351" y="501"/>
                  </a:cubicBezTo>
                  <a:cubicBezTo>
                    <a:pt x="350" y="502"/>
                    <a:pt x="349" y="503"/>
                    <a:pt x="349" y="505"/>
                  </a:cubicBezTo>
                  <a:cubicBezTo>
                    <a:pt x="349" y="505"/>
                    <a:pt x="349" y="505"/>
                    <a:pt x="349" y="505"/>
                  </a:cubicBezTo>
                  <a:cubicBezTo>
                    <a:pt x="347" y="506"/>
                    <a:pt x="346" y="506"/>
                    <a:pt x="346" y="507"/>
                  </a:cubicBezTo>
                  <a:cubicBezTo>
                    <a:pt x="346" y="508"/>
                    <a:pt x="349" y="506"/>
                    <a:pt x="349" y="510"/>
                  </a:cubicBezTo>
                  <a:cubicBezTo>
                    <a:pt x="349" y="511"/>
                    <a:pt x="349" y="512"/>
                    <a:pt x="350" y="512"/>
                  </a:cubicBezTo>
                  <a:cubicBezTo>
                    <a:pt x="349" y="512"/>
                    <a:pt x="349" y="513"/>
                    <a:pt x="349" y="513"/>
                  </a:cubicBezTo>
                  <a:cubicBezTo>
                    <a:pt x="349" y="514"/>
                    <a:pt x="349" y="514"/>
                    <a:pt x="349" y="514"/>
                  </a:cubicBezTo>
                  <a:cubicBezTo>
                    <a:pt x="350" y="568"/>
                    <a:pt x="350" y="568"/>
                    <a:pt x="350" y="568"/>
                  </a:cubicBezTo>
                  <a:cubicBezTo>
                    <a:pt x="341" y="569"/>
                    <a:pt x="341" y="569"/>
                    <a:pt x="341" y="569"/>
                  </a:cubicBezTo>
                  <a:cubicBezTo>
                    <a:pt x="341" y="541"/>
                    <a:pt x="341" y="541"/>
                    <a:pt x="341" y="541"/>
                  </a:cubicBezTo>
                  <a:cubicBezTo>
                    <a:pt x="341" y="541"/>
                    <a:pt x="342" y="541"/>
                    <a:pt x="342" y="540"/>
                  </a:cubicBezTo>
                  <a:cubicBezTo>
                    <a:pt x="342" y="540"/>
                    <a:pt x="341" y="540"/>
                    <a:pt x="340" y="539"/>
                  </a:cubicBezTo>
                  <a:cubicBezTo>
                    <a:pt x="341" y="539"/>
                    <a:pt x="341" y="538"/>
                    <a:pt x="341" y="537"/>
                  </a:cubicBezTo>
                  <a:cubicBezTo>
                    <a:pt x="342" y="533"/>
                    <a:pt x="344" y="535"/>
                    <a:pt x="344" y="534"/>
                  </a:cubicBezTo>
                  <a:cubicBezTo>
                    <a:pt x="344" y="533"/>
                    <a:pt x="343" y="533"/>
                    <a:pt x="342" y="532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42" y="530"/>
                    <a:pt x="340" y="529"/>
                    <a:pt x="339" y="529"/>
                  </a:cubicBezTo>
                  <a:cubicBezTo>
                    <a:pt x="339" y="528"/>
                    <a:pt x="338" y="528"/>
                    <a:pt x="338" y="528"/>
                  </a:cubicBezTo>
                  <a:cubicBezTo>
                    <a:pt x="339" y="528"/>
                    <a:pt x="339" y="527"/>
                    <a:pt x="339" y="527"/>
                  </a:cubicBezTo>
                  <a:cubicBezTo>
                    <a:pt x="339" y="527"/>
                    <a:pt x="339" y="527"/>
                    <a:pt x="338" y="527"/>
                  </a:cubicBezTo>
                  <a:cubicBezTo>
                    <a:pt x="339" y="527"/>
                    <a:pt x="339" y="526"/>
                    <a:pt x="339" y="526"/>
                  </a:cubicBezTo>
                  <a:cubicBezTo>
                    <a:pt x="339" y="526"/>
                    <a:pt x="339" y="525"/>
                    <a:pt x="338" y="525"/>
                  </a:cubicBezTo>
                  <a:cubicBezTo>
                    <a:pt x="339" y="525"/>
                    <a:pt x="339" y="525"/>
                    <a:pt x="339" y="525"/>
                  </a:cubicBezTo>
                  <a:cubicBezTo>
                    <a:pt x="339" y="525"/>
                    <a:pt x="339" y="524"/>
                    <a:pt x="338" y="524"/>
                  </a:cubicBezTo>
                  <a:cubicBezTo>
                    <a:pt x="339" y="524"/>
                    <a:pt x="339" y="524"/>
                    <a:pt x="339" y="524"/>
                  </a:cubicBezTo>
                  <a:cubicBezTo>
                    <a:pt x="339" y="523"/>
                    <a:pt x="339" y="523"/>
                    <a:pt x="338" y="523"/>
                  </a:cubicBezTo>
                  <a:cubicBezTo>
                    <a:pt x="338" y="523"/>
                    <a:pt x="339" y="523"/>
                    <a:pt x="339" y="522"/>
                  </a:cubicBezTo>
                  <a:cubicBezTo>
                    <a:pt x="339" y="522"/>
                    <a:pt x="338" y="522"/>
                    <a:pt x="338" y="522"/>
                  </a:cubicBezTo>
                  <a:cubicBezTo>
                    <a:pt x="338" y="522"/>
                    <a:pt x="339" y="522"/>
                    <a:pt x="339" y="522"/>
                  </a:cubicBezTo>
                  <a:cubicBezTo>
                    <a:pt x="338" y="521"/>
                    <a:pt x="338" y="518"/>
                    <a:pt x="338" y="518"/>
                  </a:cubicBezTo>
                  <a:cubicBezTo>
                    <a:pt x="338" y="518"/>
                    <a:pt x="337" y="521"/>
                    <a:pt x="337" y="522"/>
                  </a:cubicBezTo>
                  <a:cubicBezTo>
                    <a:pt x="337" y="522"/>
                    <a:pt x="337" y="522"/>
                    <a:pt x="337" y="522"/>
                  </a:cubicBezTo>
                  <a:cubicBezTo>
                    <a:pt x="337" y="522"/>
                    <a:pt x="337" y="522"/>
                    <a:pt x="337" y="522"/>
                  </a:cubicBezTo>
                  <a:cubicBezTo>
                    <a:pt x="337" y="523"/>
                    <a:pt x="337" y="523"/>
                    <a:pt x="338" y="523"/>
                  </a:cubicBezTo>
                  <a:cubicBezTo>
                    <a:pt x="337" y="523"/>
                    <a:pt x="337" y="523"/>
                    <a:pt x="337" y="524"/>
                  </a:cubicBezTo>
                  <a:cubicBezTo>
                    <a:pt x="337" y="524"/>
                    <a:pt x="337" y="524"/>
                    <a:pt x="337" y="524"/>
                  </a:cubicBezTo>
                  <a:cubicBezTo>
                    <a:pt x="337" y="524"/>
                    <a:pt x="337" y="525"/>
                    <a:pt x="337" y="525"/>
                  </a:cubicBezTo>
                  <a:cubicBezTo>
                    <a:pt x="337" y="525"/>
                    <a:pt x="337" y="525"/>
                    <a:pt x="337" y="525"/>
                  </a:cubicBezTo>
                  <a:cubicBezTo>
                    <a:pt x="337" y="525"/>
                    <a:pt x="337" y="526"/>
                    <a:pt x="337" y="526"/>
                  </a:cubicBezTo>
                  <a:cubicBezTo>
                    <a:pt x="337" y="526"/>
                    <a:pt x="337" y="527"/>
                    <a:pt x="337" y="527"/>
                  </a:cubicBezTo>
                  <a:cubicBezTo>
                    <a:pt x="337" y="527"/>
                    <a:pt x="337" y="527"/>
                    <a:pt x="337" y="527"/>
                  </a:cubicBezTo>
                  <a:cubicBezTo>
                    <a:pt x="337" y="527"/>
                    <a:pt x="337" y="528"/>
                    <a:pt x="338" y="528"/>
                  </a:cubicBezTo>
                  <a:cubicBezTo>
                    <a:pt x="337" y="528"/>
                    <a:pt x="337" y="528"/>
                    <a:pt x="337" y="529"/>
                  </a:cubicBezTo>
                  <a:cubicBezTo>
                    <a:pt x="336" y="529"/>
                    <a:pt x="334" y="530"/>
                    <a:pt x="334" y="532"/>
                  </a:cubicBezTo>
                  <a:cubicBezTo>
                    <a:pt x="334" y="532"/>
                    <a:pt x="334" y="532"/>
                    <a:pt x="334" y="532"/>
                  </a:cubicBezTo>
                  <a:cubicBezTo>
                    <a:pt x="333" y="533"/>
                    <a:pt x="332" y="533"/>
                    <a:pt x="332" y="534"/>
                  </a:cubicBezTo>
                  <a:cubicBezTo>
                    <a:pt x="332" y="535"/>
                    <a:pt x="334" y="533"/>
                    <a:pt x="335" y="537"/>
                  </a:cubicBezTo>
                  <a:cubicBezTo>
                    <a:pt x="335" y="538"/>
                    <a:pt x="335" y="539"/>
                    <a:pt x="336" y="539"/>
                  </a:cubicBezTo>
                  <a:cubicBezTo>
                    <a:pt x="335" y="540"/>
                    <a:pt x="334" y="540"/>
                    <a:pt x="334" y="540"/>
                  </a:cubicBezTo>
                  <a:cubicBezTo>
                    <a:pt x="334" y="541"/>
                    <a:pt x="335" y="541"/>
                    <a:pt x="335" y="541"/>
                  </a:cubicBezTo>
                  <a:cubicBezTo>
                    <a:pt x="335" y="571"/>
                    <a:pt x="335" y="571"/>
                    <a:pt x="335" y="571"/>
                  </a:cubicBezTo>
                  <a:cubicBezTo>
                    <a:pt x="335" y="571"/>
                    <a:pt x="335" y="571"/>
                    <a:pt x="335" y="571"/>
                  </a:cubicBezTo>
                  <a:cubicBezTo>
                    <a:pt x="337" y="767"/>
                    <a:pt x="337" y="767"/>
                    <a:pt x="337" y="767"/>
                  </a:cubicBezTo>
                  <a:cubicBezTo>
                    <a:pt x="311" y="767"/>
                    <a:pt x="311" y="767"/>
                    <a:pt x="311" y="767"/>
                  </a:cubicBezTo>
                  <a:cubicBezTo>
                    <a:pt x="310" y="729"/>
                    <a:pt x="310" y="729"/>
                    <a:pt x="310" y="729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0"/>
                    <a:pt x="316" y="720"/>
                    <a:pt x="316" y="720"/>
                  </a:cubicBezTo>
                  <a:cubicBezTo>
                    <a:pt x="316" y="720"/>
                    <a:pt x="316" y="720"/>
                    <a:pt x="316" y="719"/>
                  </a:cubicBezTo>
                  <a:cubicBezTo>
                    <a:pt x="316" y="719"/>
                    <a:pt x="316" y="719"/>
                    <a:pt x="316" y="719"/>
                  </a:cubicBezTo>
                  <a:cubicBezTo>
                    <a:pt x="315" y="718"/>
                    <a:pt x="313" y="716"/>
                    <a:pt x="309" y="715"/>
                  </a:cubicBezTo>
                  <a:cubicBezTo>
                    <a:pt x="307" y="659"/>
                    <a:pt x="307" y="659"/>
                    <a:pt x="307" y="659"/>
                  </a:cubicBezTo>
                  <a:cubicBezTo>
                    <a:pt x="313" y="654"/>
                    <a:pt x="313" y="654"/>
                    <a:pt x="313" y="654"/>
                  </a:cubicBezTo>
                  <a:cubicBezTo>
                    <a:pt x="313" y="650"/>
                    <a:pt x="313" y="650"/>
                    <a:pt x="313" y="650"/>
                  </a:cubicBezTo>
                  <a:cubicBezTo>
                    <a:pt x="313" y="650"/>
                    <a:pt x="313" y="650"/>
                    <a:pt x="313" y="650"/>
                  </a:cubicBezTo>
                  <a:cubicBezTo>
                    <a:pt x="312" y="648"/>
                    <a:pt x="310" y="646"/>
                    <a:pt x="307" y="645"/>
                  </a:cubicBezTo>
                  <a:cubicBezTo>
                    <a:pt x="305" y="581"/>
                    <a:pt x="305" y="581"/>
                    <a:pt x="305" y="581"/>
                  </a:cubicBezTo>
                  <a:cubicBezTo>
                    <a:pt x="311" y="576"/>
                    <a:pt x="311" y="576"/>
                    <a:pt x="311" y="576"/>
                  </a:cubicBezTo>
                  <a:cubicBezTo>
                    <a:pt x="311" y="572"/>
                    <a:pt x="311" y="572"/>
                    <a:pt x="311" y="572"/>
                  </a:cubicBezTo>
                  <a:cubicBezTo>
                    <a:pt x="311" y="572"/>
                    <a:pt x="311" y="571"/>
                    <a:pt x="311" y="571"/>
                  </a:cubicBezTo>
                  <a:cubicBezTo>
                    <a:pt x="311" y="571"/>
                    <a:pt x="311" y="571"/>
                    <a:pt x="311" y="571"/>
                  </a:cubicBezTo>
                  <a:cubicBezTo>
                    <a:pt x="311" y="569"/>
                    <a:pt x="308" y="568"/>
                    <a:pt x="304" y="566"/>
                  </a:cubicBezTo>
                  <a:cubicBezTo>
                    <a:pt x="304" y="551"/>
                    <a:pt x="304" y="551"/>
                    <a:pt x="304" y="551"/>
                  </a:cubicBezTo>
                  <a:cubicBezTo>
                    <a:pt x="307" y="550"/>
                    <a:pt x="307" y="550"/>
                    <a:pt x="307" y="550"/>
                  </a:cubicBezTo>
                  <a:cubicBezTo>
                    <a:pt x="312" y="546"/>
                    <a:pt x="312" y="546"/>
                    <a:pt x="312" y="546"/>
                  </a:cubicBezTo>
                  <a:cubicBezTo>
                    <a:pt x="305" y="543"/>
                    <a:pt x="305" y="543"/>
                    <a:pt x="305" y="543"/>
                  </a:cubicBezTo>
                  <a:cubicBezTo>
                    <a:pt x="305" y="540"/>
                    <a:pt x="305" y="540"/>
                    <a:pt x="305" y="540"/>
                  </a:cubicBezTo>
                  <a:cubicBezTo>
                    <a:pt x="304" y="539"/>
                    <a:pt x="304" y="539"/>
                    <a:pt x="304" y="539"/>
                  </a:cubicBezTo>
                  <a:cubicBezTo>
                    <a:pt x="303" y="539"/>
                    <a:pt x="303" y="539"/>
                    <a:pt x="303" y="539"/>
                  </a:cubicBezTo>
                  <a:cubicBezTo>
                    <a:pt x="303" y="538"/>
                    <a:pt x="303" y="537"/>
                    <a:pt x="303" y="536"/>
                  </a:cubicBezTo>
                  <a:cubicBezTo>
                    <a:pt x="302" y="534"/>
                    <a:pt x="301" y="532"/>
                    <a:pt x="299" y="531"/>
                  </a:cubicBezTo>
                  <a:cubicBezTo>
                    <a:pt x="298" y="530"/>
                    <a:pt x="297" y="529"/>
                    <a:pt x="296" y="529"/>
                  </a:cubicBezTo>
                  <a:cubicBezTo>
                    <a:pt x="295" y="528"/>
                    <a:pt x="294" y="527"/>
                    <a:pt x="292" y="526"/>
                  </a:cubicBezTo>
                  <a:cubicBezTo>
                    <a:pt x="292" y="526"/>
                    <a:pt x="292" y="526"/>
                    <a:pt x="292" y="526"/>
                  </a:cubicBezTo>
                  <a:cubicBezTo>
                    <a:pt x="292" y="526"/>
                    <a:pt x="292" y="525"/>
                    <a:pt x="291" y="525"/>
                  </a:cubicBezTo>
                  <a:cubicBezTo>
                    <a:pt x="291" y="525"/>
                    <a:pt x="291" y="525"/>
                    <a:pt x="291" y="525"/>
                  </a:cubicBezTo>
                  <a:cubicBezTo>
                    <a:pt x="290" y="525"/>
                    <a:pt x="290" y="526"/>
                    <a:pt x="290" y="526"/>
                  </a:cubicBezTo>
                  <a:cubicBezTo>
                    <a:pt x="290" y="527"/>
                    <a:pt x="290" y="527"/>
                    <a:pt x="290" y="527"/>
                  </a:cubicBezTo>
                  <a:cubicBezTo>
                    <a:pt x="288" y="527"/>
                    <a:pt x="287" y="528"/>
                    <a:pt x="286" y="529"/>
                  </a:cubicBezTo>
                  <a:cubicBezTo>
                    <a:pt x="286" y="529"/>
                    <a:pt x="286" y="529"/>
                    <a:pt x="286" y="529"/>
                  </a:cubicBezTo>
                  <a:cubicBezTo>
                    <a:pt x="286" y="529"/>
                    <a:pt x="285" y="529"/>
                    <a:pt x="284" y="530"/>
                  </a:cubicBezTo>
                  <a:cubicBezTo>
                    <a:pt x="281" y="532"/>
                    <a:pt x="279" y="535"/>
                    <a:pt x="279" y="539"/>
                  </a:cubicBezTo>
                  <a:cubicBezTo>
                    <a:pt x="277" y="540"/>
                    <a:pt x="277" y="540"/>
                    <a:pt x="277" y="540"/>
                  </a:cubicBezTo>
                  <a:cubicBezTo>
                    <a:pt x="277" y="543"/>
                    <a:pt x="277" y="543"/>
                    <a:pt x="277" y="543"/>
                  </a:cubicBezTo>
                  <a:cubicBezTo>
                    <a:pt x="270" y="546"/>
                    <a:pt x="270" y="546"/>
                    <a:pt x="270" y="546"/>
                  </a:cubicBezTo>
                  <a:cubicBezTo>
                    <a:pt x="275" y="551"/>
                    <a:pt x="275" y="551"/>
                    <a:pt x="275" y="551"/>
                  </a:cubicBezTo>
                  <a:cubicBezTo>
                    <a:pt x="278" y="551"/>
                    <a:pt x="278" y="551"/>
                    <a:pt x="278" y="551"/>
                  </a:cubicBezTo>
                  <a:cubicBezTo>
                    <a:pt x="278" y="567"/>
                    <a:pt x="278" y="567"/>
                    <a:pt x="278" y="567"/>
                  </a:cubicBezTo>
                  <a:cubicBezTo>
                    <a:pt x="274" y="568"/>
                    <a:pt x="271" y="570"/>
                    <a:pt x="271" y="572"/>
                  </a:cubicBezTo>
                  <a:cubicBezTo>
                    <a:pt x="271" y="576"/>
                    <a:pt x="271" y="576"/>
                    <a:pt x="271" y="576"/>
                  </a:cubicBezTo>
                  <a:cubicBezTo>
                    <a:pt x="278" y="581"/>
                    <a:pt x="278" y="581"/>
                    <a:pt x="278" y="581"/>
                  </a:cubicBezTo>
                  <a:cubicBezTo>
                    <a:pt x="278" y="584"/>
                    <a:pt x="278" y="584"/>
                    <a:pt x="278" y="584"/>
                  </a:cubicBezTo>
                  <a:cubicBezTo>
                    <a:pt x="277" y="599"/>
                    <a:pt x="277" y="599"/>
                    <a:pt x="277" y="599"/>
                  </a:cubicBezTo>
                  <a:cubicBezTo>
                    <a:pt x="277" y="640"/>
                    <a:pt x="277" y="640"/>
                    <a:pt x="277" y="640"/>
                  </a:cubicBezTo>
                  <a:cubicBezTo>
                    <a:pt x="276" y="645"/>
                    <a:pt x="276" y="645"/>
                    <a:pt x="276" y="645"/>
                  </a:cubicBezTo>
                  <a:cubicBezTo>
                    <a:pt x="276" y="646"/>
                    <a:pt x="276" y="646"/>
                    <a:pt x="276" y="646"/>
                  </a:cubicBezTo>
                  <a:cubicBezTo>
                    <a:pt x="274" y="647"/>
                    <a:pt x="272" y="648"/>
                    <a:pt x="271" y="649"/>
                  </a:cubicBezTo>
                  <a:cubicBezTo>
                    <a:pt x="271" y="649"/>
                    <a:pt x="270" y="650"/>
                    <a:pt x="270" y="651"/>
                  </a:cubicBezTo>
                  <a:cubicBezTo>
                    <a:pt x="271" y="654"/>
                    <a:pt x="271" y="654"/>
                    <a:pt x="271" y="654"/>
                  </a:cubicBezTo>
                  <a:cubicBezTo>
                    <a:pt x="271" y="655"/>
                    <a:pt x="271" y="655"/>
                    <a:pt x="271" y="655"/>
                  </a:cubicBezTo>
                  <a:cubicBezTo>
                    <a:pt x="274" y="658"/>
                    <a:pt x="274" y="658"/>
                    <a:pt x="274" y="658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5" y="715"/>
                    <a:pt x="275" y="715"/>
                    <a:pt x="275" y="715"/>
                  </a:cubicBezTo>
                  <a:cubicBezTo>
                    <a:pt x="271" y="717"/>
                    <a:pt x="268" y="718"/>
                    <a:pt x="268" y="720"/>
                  </a:cubicBezTo>
                  <a:cubicBezTo>
                    <a:pt x="268" y="725"/>
                    <a:pt x="268" y="725"/>
                    <a:pt x="268" y="725"/>
                  </a:cubicBezTo>
                  <a:cubicBezTo>
                    <a:pt x="275" y="729"/>
                    <a:pt x="275" y="729"/>
                    <a:pt x="275" y="729"/>
                  </a:cubicBezTo>
                  <a:cubicBezTo>
                    <a:pt x="275" y="729"/>
                    <a:pt x="275" y="729"/>
                    <a:pt x="275" y="729"/>
                  </a:cubicBezTo>
                  <a:cubicBezTo>
                    <a:pt x="274" y="767"/>
                    <a:pt x="274" y="767"/>
                    <a:pt x="274" y="767"/>
                  </a:cubicBezTo>
                  <a:cubicBezTo>
                    <a:pt x="270" y="767"/>
                    <a:pt x="270" y="767"/>
                    <a:pt x="270" y="767"/>
                  </a:cubicBezTo>
                  <a:cubicBezTo>
                    <a:pt x="261" y="767"/>
                    <a:pt x="261" y="767"/>
                    <a:pt x="261" y="767"/>
                  </a:cubicBezTo>
                  <a:cubicBezTo>
                    <a:pt x="257" y="767"/>
                    <a:pt x="257" y="767"/>
                    <a:pt x="257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129" y="768"/>
                    <a:pt x="129" y="768"/>
                    <a:pt x="129" y="768"/>
                  </a:cubicBezTo>
                  <a:cubicBezTo>
                    <a:pt x="126" y="669"/>
                    <a:pt x="126" y="669"/>
                    <a:pt x="126" y="669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6" y="654"/>
                    <a:pt x="136" y="654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1"/>
                    <a:pt x="131" y="648"/>
                    <a:pt x="125" y="646"/>
                  </a:cubicBezTo>
                  <a:cubicBezTo>
                    <a:pt x="122" y="555"/>
                    <a:pt x="122" y="555"/>
                    <a:pt x="122" y="555"/>
                  </a:cubicBezTo>
                  <a:cubicBezTo>
                    <a:pt x="131" y="548"/>
                    <a:pt x="131" y="548"/>
                    <a:pt x="131" y="548"/>
                  </a:cubicBezTo>
                  <a:cubicBezTo>
                    <a:pt x="131" y="541"/>
                    <a:pt x="131" y="541"/>
                    <a:pt x="131" y="541"/>
                  </a:cubicBezTo>
                  <a:cubicBezTo>
                    <a:pt x="131" y="541"/>
                    <a:pt x="131" y="540"/>
                    <a:pt x="131" y="540"/>
                  </a:cubicBezTo>
                  <a:cubicBezTo>
                    <a:pt x="130" y="537"/>
                    <a:pt x="127" y="535"/>
                    <a:pt x="121" y="533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29" y="421"/>
                    <a:pt x="129" y="421"/>
                    <a:pt x="129" y="421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29" y="413"/>
                    <a:pt x="129" y="413"/>
                    <a:pt x="128" y="413"/>
                  </a:cubicBezTo>
                  <a:cubicBezTo>
                    <a:pt x="128" y="413"/>
                    <a:pt x="128" y="413"/>
                    <a:pt x="128" y="413"/>
                  </a:cubicBezTo>
                  <a:cubicBezTo>
                    <a:pt x="128" y="410"/>
                    <a:pt x="123" y="407"/>
                    <a:pt x="117" y="405"/>
                  </a:cubicBezTo>
                  <a:cubicBezTo>
                    <a:pt x="117" y="380"/>
                    <a:pt x="117" y="380"/>
                    <a:pt x="117" y="380"/>
                  </a:cubicBezTo>
                  <a:cubicBezTo>
                    <a:pt x="122" y="379"/>
                    <a:pt x="122" y="379"/>
                    <a:pt x="122" y="379"/>
                  </a:cubicBezTo>
                  <a:cubicBezTo>
                    <a:pt x="130" y="372"/>
                    <a:pt x="130" y="372"/>
                    <a:pt x="130" y="372"/>
                  </a:cubicBezTo>
                  <a:cubicBezTo>
                    <a:pt x="118" y="367"/>
                    <a:pt x="118" y="367"/>
                    <a:pt x="118" y="367"/>
                  </a:cubicBezTo>
                  <a:cubicBezTo>
                    <a:pt x="118" y="362"/>
                    <a:pt x="118" y="362"/>
                    <a:pt x="118" y="362"/>
                  </a:cubicBezTo>
                  <a:cubicBezTo>
                    <a:pt x="117" y="361"/>
                    <a:pt x="117" y="361"/>
                    <a:pt x="117" y="361"/>
                  </a:cubicBezTo>
                  <a:cubicBezTo>
                    <a:pt x="116" y="361"/>
                    <a:pt x="116" y="361"/>
                    <a:pt x="116" y="361"/>
                  </a:cubicBezTo>
                  <a:cubicBezTo>
                    <a:pt x="116" y="359"/>
                    <a:pt x="115" y="357"/>
                    <a:pt x="115" y="356"/>
                  </a:cubicBezTo>
                  <a:cubicBezTo>
                    <a:pt x="114" y="352"/>
                    <a:pt x="112" y="349"/>
                    <a:pt x="109" y="347"/>
                  </a:cubicBezTo>
                  <a:cubicBezTo>
                    <a:pt x="107" y="345"/>
                    <a:pt x="105" y="344"/>
                    <a:pt x="103" y="343"/>
                  </a:cubicBezTo>
                  <a:cubicBezTo>
                    <a:pt x="103" y="342"/>
                    <a:pt x="100" y="340"/>
                    <a:pt x="98" y="340"/>
                  </a:cubicBezTo>
                  <a:cubicBezTo>
                    <a:pt x="98" y="340"/>
                    <a:pt x="98" y="340"/>
                    <a:pt x="98" y="340"/>
                  </a:cubicBezTo>
                  <a:cubicBezTo>
                    <a:pt x="98" y="339"/>
                    <a:pt x="97" y="338"/>
                    <a:pt x="96" y="338"/>
                  </a:cubicBezTo>
                  <a:cubicBezTo>
                    <a:pt x="95" y="338"/>
                    <a:pt x="95" y="338"/>
                    <a:pt x="95" y="338"/>
                  </a:cubicBezTo>
                  <a:cubicBezTo>
                    <a:pt x="94" y="338"/>
                    <a:pt x="94" y="339"/>
                    <a:pt x="94" y="340"/>
                  </a:cubicBezTo>
                  <a:cubicBezTo>
                    <a:pt x="94" y="340"/>
                    <a:pt x="94" y="340"/>
                    <a:pt x="94" y="340"/>
                  </a:cubicBezTo>
                  <a:cubicBezTo>
                    <a:pt x="91" y="341"/>
                    <a:pt x="89" y="342"/>
                    <a:pt x="88" y="343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7" y="344"/>
                    <a:pt x="86" y="344"/>
                    <a:pt x="85" y="345"/>
                  </a:cubicBezTo>
                  <a:cubicBezTo>
                    <a:pt x="80" y="348"/>
                    <a:pt x="76" y="354"/>
                    <a:pt x="76" y="361"/>
                  </a:cubicBezTo>
                  <a:cubicBezTo>
                    <a:pt x="73" y="362"/>
                    <a:pt x="73" y="362"/>
                    <a:pt x="73" y="362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62" y="372"/>
                    <a:pt x="62" y="372"/>
                    <a:pt x="62" y="372"/>
                  </a:cubicBezTo>
                  <a:cubicBezTo>
                    <a:pt x="70" y="379"/>
                    <a:pt x="70" y="379"/>
                    <a:pt x="70" y="379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75" y="405"/>
                    <a:pt x="75" y="405"/>
                    <a:pt x="75" y="405"/>
                  </a:cubicBezTo>
                  <a:cubicBezTo>
                    <a:pt x="68" y="407"/>
                    <a:pt x="63" y="411"/>
                    <a:pt x="63" y="414"/>
                  </a:cubicBezTo>
                  <a:cubicBezTo>
                    <a:pt x="63" y="421"/>
                    <a:pt x="63" y="421"/>
                    <a:pt x="63" y="421"/>
                  </a:cubicBezTo>
                  <a:cubicBezTo>
                    <a:pt x="74" y="429"/>
                    <a:pt x="74" y="429"/>
                    <a:pt x="74" y="429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74" y="458"/>
                    <a:pt x="74" y="458"/>
                    <a:pt x="74" y="458"/>
                  </a:cubicBezTo>
                  <a:cubicBezTo>
                    <a:pt x="72" y="524"/>
                    <a:pt x="72" y="524"/>
                    <a:pt x="72" y="524"/>
                  </a:cubicBezTo>
                  <a:cubicBezTo>
                    <a:pt x="72" y="533"/>
                    <a:pt x="72" y="533"/>
                    <a:pt x="72" y="533"/>
                  </a:cubicBezTo>
                  <a:cubicBezTo>
                    <a:pt x="72" y="534"/>
                    <a:pt x="71" y="534"/>
                    <a:pt x="71" y="534"/>
                  </a:cubicBezTo>
                  <a:cubicBezTo>
                    <a:pt x="68" y="535"/>
                    <a:pt x="65" y="537"/>
                    <a:pt x="64" y="539"/>
                  </a:cubicBezTo>
                  <a:cubicBezTo>
                    <a:pt x="63" y="540"/>
                    <a:pt x="62" y="541"/>
                    <a:pt x="62" y="542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69" y="553"/>
                    <a:pt x="69" y="553"/>
                    <a:pt x="69" y="553"/>
                  </a:cubicBezTo>
                  <a:cubicBezTo>
                    <a:pt x="72" y="556"/>
                    <a:pt x="72" y="556"/>
                    <a:pt x="72" y="556"/>
                  </a:cubicBezTo>
                  <a:cubicBezTo>
                    <a:pt x="70" y="647"/>
                    <a:pt x="70" y="647"/>
                    <a:pt x="70" y="647"/>
                  </a:cubicBezTo>
                  <a:cubicBezTo>
                    <a:pt x="63" y="649"/>
                    <a:pt x="59" y="652"/>
                    <a:pt x="59" y="655"/>
                  </a:cubicBezTo>
                  <a:cubicBezTo>
                    <a:pt x="59" y="662"/>
                    <a:pt x="59" y="662"/>
                    <a:pt x="59" y="662"/>
                  </a:cubicBezTo>
                  <a:cubicBezTo>
                    <a:pt x="69" y="669"/>
                    <a:pt x="69" y="669"/>
                    <a:pt x="69" y="669"/>
                  </a:cubicBezTo>
                  <a:cubicBezTo>
                    <a:pt x="69" y="670"/>
                    <a:pt x="69" y="670"/>
                    <a:pt x="69" y="670"/>
                  </a:cubicBezTo>
                  <a:cubicBezTo>
                    <a:pt x="68" y="732"/>
                    <a:pt x="68" y="732"/>
                    <a:pt x="68" y="732"/>
                  </a:cubicBezTo>
                  <a:cubicBezTo>
                    <a:pt x="68" y="758"/>
                    <a:pt x="68" y="758"/>
                    <a:pt x="68" y="758"/>
                  </a:cubicBezTo>
                  <a:cubicBezTo>
                    <a:pt x="67" y="768"/>
                    <a:pt x="67" y="768"/>
                    <a:pt x="67" y="768"/>
                  </a:cubicBezTo>
                  <a:cubicBezTo>
                    <a:pt x="66" y="768"/>
                    <a:pt x="66" y="768"/>
                    <a:pt x="66" y="768"/>
                  </a:cubicBezTo>
                  <a:cubicBezTo>
                    <a:pt x="64" y="768"/>
                    <a:pt x="64" y="768"/>
                    <a:pt x="64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812"/>
                    <a:pt x="58" y="812"/>
                    <a:pt x="58" y="812"/>
                  </a:cubicBezTo>
                  <a:cubicBezTo>
                    <a:pt x="58" y="833"/>
                    <a:pt x="58" y="833"/>
                    <a:pt x="58" y="833"/>
                  </a:cubicBezTo>
                  <a:cubicBezTo>
                    <a:pt x="59" y="948"/>
                    <a:pt x="59" y="948"/>
                    <a:pt x="59" y="948"/>
                  </a:cubicBezTo>
                  <a:cubicBezTo>
                    <a:pt x="39" y="955"/>
                    <a:pt x="19" y="963"/>
                    <a:pt x="0" y="97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6378" y="1254"/>
                    <a:pt x="6378" y="1254"/>
                    <a:pt x="6378" y="1254"/>
                  </a:cubicBezTo>
                  <a:cubicBezTo>
                    <a:pt x="6378" y="972"/>
                    <a:pt x="6378" y="972"/>
                    <a:pt x="6378" y="972"/>
                  </a:cubicBezTo>
                  <a:cubicBezTo>
                    <a:pt x="6378" y="971"/>
                    <a:pt x="6377" y="971"/>
                    <a:pt x="6377" y="971"/>
                  </a:cubicBezTo>
                  <a:lnTo>
                    <a:pt x="6378" y="663"/>
                  </a:lnTo>
                  <a:close/>
                  <a:moveTo>
                    <a:pt x="80" y="404"/>
                  </a:moveTo>
                  <a:cubicBezTo>
                    <a:pt x="79" y="404"/>
                    <a:pt x="78" y="404"/>
                    <a:pt x="78" y="404"/>
                  </a:cubicBezTo>
                  <a:cubicBezTo>
                    <a:pt x="77" y="404"/>
                    <a:pt x="77" y="404"/>
                    <a:pt x="77" y="404"/>
                  </a:cubicBezTo>
                  <a:cubicBezTo>
                    <a:pt x="77" y="385"/>
                    <a:pt x="77" y="385"/>
                    <a:pt x="77" y="385"/>
                  </a:cubicBezTo>
                  <a:cubicBezTo>
                    <a:pt x="77" y="382"/>
                    <a:pt x="78" y="379"/>
                    <a:pt x="79" y="379"/>
                  </a:cubicBezTo>
                  <a:cubicBezTo>
                    <a:pt x="79" y="379"/>
                    <a:pt x="80" y="381"/>
                    <a:pt x="80" y="383"/>
                  </a:cubicBezTo>
                  <a:cubicBezTo>
                    <a:pt x="80" y="383"/>
                    <a:pt x="81" y="384"/>
                    <a:pt x="81" y="385"/>
                  </a:cubicBezTo>
                  <a:cubicBezTo>
                    <a:pt x="81" y="401"/>
                    <a:pt x="81" y="401"/>
                    <a:pt x="81" y="401"/>
                  </a:cubicBezTo>
                  <a:cubicBezTo>
                    <a:pt x="81" y="404"/>
                    <a:pt x="81" y="404"/>
                    <a:pt x="81" y="404"/>
                  </a:cubicBezTo>
                  <a:lnTo>
                    <a:pt x="80" y="404"/>
                  </a:lnTo>
                  <a:close/>
                  <a:moveTo>
                    <a:pt x="87" y="403"/>
                  </a:moveTo>
                  <a:cubicBezTo>
                    <a:pt x="86" y="403"/>
                    <a:pt x="84" y="403"/>
                    <a:pt x="83" y="403"/>
                  </a:cubicBezTo>
                  <a:cubicBezTo>
                    <a:pt x="83" y="385"/>
                    <a:pt x="83" y="385"/>
                    <a:pt x="83" y="385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3" y="382"/>
                    <a:pt x="83" y="381"/>
                    <a:pt x="83" y="381"/>
                  </a:cubicBezTo>
                  <a:cubicBezTo>
                    <a:pt x="84" y="379"/>
                    <a:pt x="86" y="377"/>
                    <a:pt x="88" y="377"/>
                  </a:cubicBezTo>
                  <a:cubicBezTo>
                    <a:pt x="88" y="377"/>
                    <a:pt x="88" y="377"/>
                    <a:pt x="88" y="377"/>
                  </a:cubicBezTo>
                  <a:cubicBezTo>
                    <a:pt x="89" y="377"/>
                    <a:pt x="90" y="377"/>
                    <a:pt x="90" y="378"/>
                  </a:cubicBezTo>
                  <a:cubicBezTo>
                    <a:pt x="93" y="378"/>
                    <a:pt x="94" y="381"/>
                    <a:pt x="94" y="383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92" y="402"/>
                    <a:pt x="90" y="402"/>
                    <a:pt x="87" y="403"/>
                  </a:cubicBezTo>
                  <a:close/>
                  <a:moveTo>
                    <a:pt x="109" y="403"/>
                  </a:moveTo>
                  <a:cubicBezTo>
                    <a:pt x="107" y="403"/>
                    <a:pt x="104" y="403"/>
                    <a:pt x="102" y="402"/>
                  </a:cubicBezTo>
                  <a:cubicBezTo>
                    <a:pt x="101" y="402"/>
                    <a:pt x="99" y="402"/>
                    <a:pt x="97" y="402"/>
                  </a:cubicBezTo>
                  <a:cubicBezTo>
                    <a:pt x="97" y="383"/>
                    <a:pt x="97" y="383"/>
                    <a:pt x="97" y="383"/>
                  </a:cubicBezTo>
                  <a:cubicBezTo>
                    <a:pt x="97" y="380"/>
                    <a:pt x="100" y="377"/>
                    <a:pt x="103" y="377"/>
                  </a:cubicBezTo>
                  <a:cubicBezTo>
                    <a:pt x="104" y="377"/>
                    <a:pt x="105" y="377"/>
                    <a:pt x="105" y="378"/>
                  </a:cubicBezTo>
                  <a:cubicBezTo>
                    <a:pt x="107" y="378"/>
                    <a:pt x="109" y="381"/>
                    <a:pt x="109" y="383"/>
                  </a:cubicBezTo>
                  <a:cubicBezTo>
                    <a:pt x="109" y="402"/>
                    <a:pt x="109" y="402"/>
                    <a:pt x="109" y="402"/>
                  </a:cubicBezTo>
                  <a:cubicBezTo>
                    <a:pt x="109" y="403"/>
                    <a:pt x="109" y="403"/>
                    <a:pt x="109" y="403"/>
                  </a:cubicBezTo>
                  <a:close/>
                  <a:moveTo>
                    <a:pt x="112" y="404"/>
                  </a:moveTo>
                  <a:cubicBezTo>
                    <a:pt x="111" y="404"/>
                    <a:pt x="111" y="404"/>
                    <a:pt x="111" y="404"/>
                  </a:cubicBezTo>
                  <a:cubicBezTo>
                    <a:pt x="111" y="385"/>
                    <a:pt x="111" y="385"/>
                    <a:pt x="111" y="385"/>
                  </a:cubicBezTo>
                  <a:cubicBezTo>
                    <a:pt x="111" y="385"/>
                    <a:pt x="111" y="385"/>
                    <a:pt x="111" y="385"/>
                  </a:cubicBezTo>
                  <a:cubicBezTo>
                    <a:pt x="111" y="383"/>
                    <a:pt x="111" y="381"/>
                    <a:pt x="112" y="380"/>
                  </a:cubicBezTo>
                  <a:cubicBezTo>
                    <a:pt x="112" y="379"/>
                    <a:pt x="112" y="379"/>
                    <a:pt x="113" y="379"/>
                  </a:cubicBezTo>
                  <a:cubicBezTo>
                    <a:pt x="113" y="379"/>
                    <a:pt x="114" y="380"/>
                    <a:pt x="114" y="382"/>
                  </a:cubicBezTo>
                  <a:cubicBezTo>
                    <a:pt x="114" y="383"/>
                    <a:pt x="114" y="384"/>
                    <a:pt x="114" y="385"/>
                  </a:cubicBezTo>
                  <a:cubicBezTo>
                    <a:pt x="115" y="404"/>
                    <a:pt x="115" y="404"/>
                    <a:pt x="115" y="404"/>
                  </a:cubicBezTo>
                  <a:cubicBezTo>
                    <a:pt x="114" y="404"/>
                    <a:pt x="113" y="404"/>
                    <a:pt x="112" y="404"/>
                  </a:cubicBezTo>
                  <a:close/>
                  <a:moveTo>
                    <a:pt x="282" y="566"/>
                  </a:moveTo>
                  <a:cubicBezTo>
                    <a:pt x="281" y="566"/>
                    <a:pt x="280" y="566"/>
                    <a:pt x="280" y="566"/>
                  </a:cubicBezTo>
                  <a:cubicBezTo>
                    <a:pt x="280" y="566"/>
                    <a:pt x="280" y="566"/>
                    <a:pt x="280" y="566"/>
                  </a:cubicBezTo>
                  <a:cubicBezTo>
                    <a:pt x="280" y="554"/>
                    <a:pt x="280" y="554"/>
                    <a:pt x="280" y="554"/>
                  </a:cubicBezTo>
                  <a:cubicBezTo>
                    <a:pt x="280" y="552"/>
                    <a:pt x="280" y="551"/>
                    <a:pt x="281" y="551"/>
                  </a:cubicBezTo>
                  <a:cubicBezTo>
                    <a:pt x="281" y="551"/>
                    <a:pt x="281" y="551"/>
                    <a:pt x="282" y="553"/>
                  </a:cubicBezTo>
                  <a:cubicBezTo>
                    <a:pt x="282" y="553"/>
                    <a:pt x="282" y="554"/>
                    <a:pt x="282" y="554"/>
                  </a:cubicBezTo>
                  <a:cubicBezTo>
                    <a:pt x="282" y="564"/>
                    <a:pt x="282" y="564"/>
                    <a:pt x="282" y="564"/>
                  </a:cubicBezTo>
                  <a:cubicBezTo>
                    <a:pt x="282" y="566"/>
                    <a:pt x="282" y="566"/>
                    <a:pt x="282" y="566"/>
                  </a:cubicBezTo>
                  <a:close/>
                  <a:moveTo>
                    <a:pt x="286" y="565"/>
                  </a:moveTo>
                  <a:cubicBezTo>
                    <a:pt x="285" y="565"/>
                    <a:pt x="284" y="565"/>
                    <a:pt x="283" y="565"/>
                  </a:cubicBezTo>
                  <a:cubicBezTo>
                    <a:pt x="283" y="554"/>
                    <a:pt x="283" y="554"/>
                    <a:pt x="283" y="554"/>
                  </a:cubicBezTo>
                  <a:cubicBezTo>
                    <a:pt x="283" y="553"/>
                    <a:pt x="283" y="553"/>
                    <a:pt x="283" y="553"/>
                  </a:cubicBezTo>
                  <a:cubicBezTo>
                    <a:pt x="283" y="553"/>
                    <a:pt x="283" y="552"/>
                    <a:pt x="283" y="552"/>
                  </a:cubicBezTo>
                  <a:cubicBezTo>
                    <a:pt x="284" y="550"/>
                    <a:pt x="285" y="549"/>
                    <a:pt x="287" y="549"/>
                  </a:cubicBezTo>
                  <a:cubicBezTo>
                    <a:pt x="287" y="549"/>
                    <a:pt x="287" y="549"/>
                    <a:pt x="287" y="549"/>
                  </a:cubicBezTo>
                  <a:cubicBezTo>
                    <a:pt x="287" y="549"/>
                    <a:pt x="287" y="550"/>
                    <a:pt x="288" y="550"/>
                  </a:cubicBezTo>
                  <a:cubicBezTo>
                    <a:pt x="289" y="550"/>
                    <a:pt x="290" y="551"/>
                    <a:pt x="290" y="553"/>
                  </a:cubicBezTo>
                  <a:cubicBezTo>
                    <a:pt x="290" y="565"/>
                    <a:pt x="290" y="565"/>
                    <a:pt x="290" y="565"/>
                  </a:cubicBezTo>
                  <a:cubicBezTo>
                    <a:pt x="289" y="565"/>
                    <a:pt x="287" y="565"/>
                    <a:pt x="286" y="565"/>
                  </a:cubicBezTo>
                  <a:close/>
                  <a:moveTo>
                    <a:pt x="299" y="565"/>
                  </a:moveTo>
                  <a:cubicBezTo>
                    <a:pt x="298" y="565"/>
                    <a:pt x="296" y="565"/>
                    <a:pt x="295" y="565"/>
                  </a:cubicBezTo>
                  <a:cubicBezTo>
                    <a:pt x="294" y="565"/>
                    <a:pt x="293" y="565"/>
                    <a:pt x="292" y="565"/>
                  </a:cubicBezTo>
                  <a:cubicBezTo>
                    <a:pt x="292" y="553"/>
                    <a:pt x="292" y="553"/>
                    <a:pt x="292" y="553"/>
                  </a:cubicBezTo>
                  <a:cubicBezTo>
                    <a:pt x="292" y="551"/>
                    <a:pt x="294" y="549"/>
                    <a:pt x="296" y="549"/>
                  </a:cubicBezTo>
                  <a:cubicBezTo>
                    <a:pt x="296" y="549"/>
                    <a:pt x="296" y="549"/>
                    <a:pt x="297" y="550"/>
                  </a:cubicBezTo>
                  <a:cubicBezTo>
                    <a:pt x="298" y="550"/>
                    <a:pt x="299" y="551"/>
                    <a:pt x="299" y="553"/>
                  </a:cubicBezTo>
                  <a:cubicBezTo>
                    <a:pt x="299" y="564"/>
                    <a:pt x="299" y="564"/>
                    <a:pt x="299" y="564"/>
                  </a:cubicBezTo>
                  <a:cubicBezTo>
                    <a:pt x="299" y="565"/>
                    <a:pt x="299" y="565"/>
                    <a:pt x="299" y="565"/>
                  </a:cubicBezTo>
                  <a:close/>
                  <a:moveTo>
                    <a:pt x="301" y="566"/>
                  </a:moveTo>
                  <a:cubicBezTo>
                    <a:pt x="301" y="566"/>
                    <a:pt x="301" y="566"/>
                    <a:pt x="301" y="566"/>
                  </a:cubicBezTo>
                  <a:cubicBezTo>
                    <a:pt x="301" y="554"/>
                    <a:pt x="301" y="554"/>
                    <a:pt x="301" y="554"/>
                  </a:cubicBezTo>
                  <a:cubicBezTo>
                    <a:pt x="301" y="554"/>
                    <a:pt x="301" y="554"/>
                    <a:pt x="301" y="554"/>
                  </a:cubicBezTo>
                  <a:cubicBezTo>
                    <a:pt x="301" y="553"/>
                    <a:pt x="301" y="552"/>
                    <a:pt x="301" y="551"/>
                  </a:cubicBezTo>
                  <a:cubicBezTo>
                    <a:pt x="301" y="551"/>
                    <a:pt x="301" y="550"/>
                    <a:pt x="302" y="550"/>
                  </a:cubicBezTo>
                  <a:cubicBezTo>
                    <a:pt x="302" y="550"/>
                    <a:pt x="302" y="551"/>
                    <a:pt x="302" y="553"/>
                  </a:cubicBezTo>
                  <a:cubicBezTo>
                    <a:pt x="302" y="553"/>
                    <a:pt x="303" y="554"/>
                    <a:pt x="303" y="554"/>
                  </a:cubicBezTo>
                  <a:cubicBezTo>
                    <a:pt x="303" y="566"/>
                    <a:pt x="303" y="566"/>
                    <a:pt x="303" y="566"/>
                  </a:cubicBezTo>
                  <a:cubicBezTo>
                    <a:pt x="302" y="566"/>
                    <a:pt x="301" y="566"/>
                    <a:pt x="301" y="566"/>
                  </a:cubicBezTo>
                  <a:close/>
                  <a:moveTo>
                    <a:pt x="369" y="564"/>
                  </a:moveTo>
                  <a:cubicBezTo>
                    <a:pt x="368" y="564"/>
                    <a:pt x="368" y="564"/>
                    <a:pt x="368" y="564"/>
                  </a:cubicBezTo>
                  <a:cubicBezTo>
                    <a:pt x="368" y="561"/>
                    <a:pt x="368" y="561"/>
                    <a:pt x="368" y="561"/>
                  </a:cubicBezTo>
                  <a:cubicBezTo>
                    <a:pt x="369" y="562"/>
                    <a:pt x="369" y="562"/>
                    <a:pt x="369" y="562"/>
                  </a:cubicBezTo>
                  <a:cubicBezTo>
                    <a:pt x="370" y="563"/>
                    <a:pt x="370" y="563"/>
                    <a:pt x="370" y="563"/>
                  </a:cubicBezTo>
                  <a:lnTo>
                    <a:pt x="369" y="564"/>
                  </a:lnTo>
                  <a:close/>
                  <a:moveTo>
                    <a:pt x="415" y="558"/>
                  </a:moveTo>
                  <a:cubicBezTo>
                    <a:pt x="404" y="558"/>
                    <a:pt x="404" y="558"/>
                    <a:pt x="404" y="558"/>
                  </a:cubicBezTo>
                  <a:cubicBezTo>
                    <a:pt x="398" y="558"/>
                    <a:pt x="398" y="558"/>
                    <a:pt x="398" y="558"/>
                  </a:cubicBezTo>
                  <a:cubicBezTo>
                    <a:pt x="397" y="529"/>
                    <a:pt x="397" y="529"/>
                    <a:pt x="397" y="529"/>
                  </a:cubicBezTo>
                  <a:cubicBezTo>
                    <a:pt x="398" y="529"/>
                    <a:pt x="398" y="529"/>
                    <a:pt x="398" y="528"/>
                  </a:cubicBezTo>
                  <a:cubicBezTo>
                    <a:pt x="398" y="528"/>
                    <a:pt x="398" y="527"/>
                    <a:pt x="397" y="527"/>
                  </a:cubicBezTo>
                  <a:cubicBezTo>
                    <a:pt x="398" y="527"/>
                    <a:pt x="398" y="526"/>
                    <a:pt x="398" y="525"/>
                  </a:cubicBezTo>
                  <a:cubicBezTo>
                    <a:pt x="398" y="522"/>
                    <a:pt x="400" y="522"/>
                    <a:pt x="401" y="522"/>
                  </a:cubicBezTo>
                  <a:cubicBezTo>
                    <a:pt x="408" y="532"/>
                    <a:pt x="408" y="532"/>
                    <a:pt x="408" y="532"/>
                  </a:cubicBezTo>
                  <a:cubicBezTo>
                    <a:pt x="408" y="532"/>
                    <a:pt x="408" y="532"/>
                    <a:pt x="408" y="532"/>
                  </a:cubicBezTo>
                  <a:cubicBezTo>
                    <a:pt x="416" y="533"/>
                    <a:pt x="416" y="533"/>
                    <a:pt x="416" y="533"/>
                  </a:cubicBezTo>
                  <a:lnTo>
                    <a:pt x="415" y="558"/>
                  </a:lnTo>
                  <a:close/>
                  <a:moveTo>
                    <a:pt x="422" y="558"/>
                  </a:moveTo>
                  <a:cubicBezTo>
                    <a:pt x="420" y="558"/>
                    <a:pt x="420" y="558"/>
                    <a:pt x="420" y="558"/>
                  </a:cubicBezTo>
                  <a:cubicBezTo>
                    <a:pt x="420" y="541"/>
                    <a:pt x="420" y="541"/>
                    <a:pt x="420" y="541"/>
                  </a:cubicBezTo>
                  <a:cubicBezTo>
                    <a:pt x="420" y="536"/>
                    <a:pt x="422" y="532"/>
                    <a:pt x="423" y="532"/>
                  </a:cubicBezTo>
                  <a:cubicBezTo>
                    <a:pt x="424" y="532"/>
                    <a:pt x="425" y="533"/>
                    <a:pt x="425" y="534"/>
                  </a:cubicBezTo>
                  <a:cubicBezTo>
                    <a:pt x="426" y="536"/>
                    <a:pt x="426" y="538"/>
                    <a:pt x="426" y="541"/>
                  </a:cubicBezTo>
                  <a:cubicBezTo>
                    <a:pt x="426" y="558"/>
                    <a:pt x="426" y="558"/>
                    <a:pt x="426" y="558"/>
                  </a:cubicBezTo>
                  <a:lnTo>
                    <a:pt x="422" y="558"/>
                  </a:lnTo>
                  <a:close/>
                  <a:moveTo>
                    <a:pt x="439" y="558"/>
                  </a:moveTo>
                  <a:cubicBezTo>
                    <a:pt x="430" y="558"/>
                    <a:pt x="430" y="558"/>
                    <a:pt x="430" y="558"/>
                  </a:cubicBezTo>
                  <a:cubicBezTo>
                    <a:pt x="430" y="538"/>
                    <a:pt x="430" y="538"/>
                    <a:pt x="430" y="538"/>
                  </a:cubicBezTo>
                  <a:cubicBezTo>
                    <a:pt x="430" y="533"/>
                    <a:pt x="435" y="529"/>
                    <a:pt x="440" y="529"/>
                  </a:cubicBezTo>
                  <a:cubicBezTo>
                    <a:pt x="440" y="529"/>
                    <a:pt x="440" y="529"/>
                    <a:pt x="440" y="529"/>
                  </a:cubicBezTo>
                  <a:cubicBezTo>
                    <a:pt x="441" y="529"/>
                    <a:pt x="442" y="529"/>
                    <a:pt x="443" y="529"/>
                  </a:cubicBezTo>
                  <a:cubicBezTo>
                    <a:pt x="447" y="530"/>
                    <a:pt x="451" y="534"/>
                    <a:pt x="451" y="538"/>
                  </a:cubicBezTo>
                  <a:cubicBezTo>
                    <a:pt x="451" y="558"/>
                    <a:pt x="451" y="558"/>
                    <a:pt x="451" y="558"/>
                  </a:cubicBezTo>
                  <a:lnTo>
                    <a:pt x="439" y="558"/>
                  </a:lnTo>
                  <a:close/>
                  <a:moveTo>
                    <a:pt x="465" y="558"/>
                  </a:moveTo>
                  <a:cubicBezTo>
                    <a:pt x="456" y="558"/>
                    <a:pt x="456" y="558"/>
                    <a:pt x="456" y="558"/>
                  </a:cubicBezTo>
                  <a:cubicBezTo>
                    <a:pt x="456" y="538"/>
                    <a:pt x="456" y="538"/>
                    <a:pt x="456" y="538"/>
                  </a:cubicBezTo>
                  <a:cubicBezTo>
                    <a:pt x="456" y="533"/>
                    <a:pt x="461" y="529"/>
                    <a:pt x="466" y="529"/>
                  </a:cubicBezTo>
                  <a:cubicBezTo>
                    <a:pt x="466" y="529"/>
                    <a:pt x="466" y="529"/>
                    <a:pt x="466" y="529"/>
                  </a:cubicBezTo>
                  <a:cubicBezTo>
                    <a:pt x="467" y="529"/>
                    <a:pt x="468" y="529"/>
                    <a:pt x="469" y="529"/>
                  </a:cubicBezTo>
                  <a:cubicBezTo>
                    <a:pt x="473" y="530"/>
                    <a:pt x="477" y="534"/>
                    <a:pt x="477" y="538"/>
                  </a:cubicBezTo>
                  <a:cubicBezTo>
                    <a:pt x="477" y="558"/>
                    <a:pt x="477" y="558"/>
                    <a:pt x="477" y="558"/>
                  </a:cubicBezTo>
                  <a:lnTo>
                    <a:pt x="465" y="558"/>
                  </a:lnTo>
                  <a:close/>
                  <a:moveTo>
                    <a:pt x="483" y="558"/>
                  </a:moveTo>
                  <a:cubicBezTo>
                    <a:pt x="481" y="558"/>
                    <a:pt x="481" y="558"/>
                    <a:pt x="481" y="558"/>
                  </a:cubicBezTo>
                  <a:cubicBezTo>
                    <a:pt x="481" y="541"/>
                    <a:pt x="481" y="541"/>
                    <a:pt x="481" y="541"/>
                  </a:cubicBezTo>
                  <a:cubicBezTo>
                    <a:pt x="481" y="536"/>
                    <a:pt x="482" y="531"/>
                    <a:pt x="484" y="531"/>
                  </a:cubicBezTo>
                  <a:cubicBezTo>
                    <a:pt x="484" y="531"/>
                    <a:pt x="485" y="532"/>
                    <a:pt x="486" y="534"/>
                  </a:cubicBezTo>
                  <a:cubicBezTo>
                    <a:pt x="486" y="535"/>
                    <a:pt x="487" y="538"/>
                    <a:pt x="487" y="541"/>
                  </a:cubicBezTo>
                  <a:cubicBezTo>
                    <a:pt x="487" y="558"/>
                    <a:pt x="487" y="558"/>
                    <a:pt x="487" y="558"/>
                  </a:cubicBezTo>
                  <a:lnTo>
                    <a:pt x="483" y="558"/>
                  </a:lnTo>
                  <a:close/>
                  <a:moveTo>
                    <a:pt x="715" y="556"/>
                  </a:moveTo>
                  <a:cubicBezTo>
                    <a:pt x="714" y="556"/>
                    <a:pt x="714" y="556"/>
                    <a:pt x="714" y="556"/>
                  </a:cubicBezTo>
                  <a:cubicBezTo>
                    <a:pt x="714" y="539"/>
                    <a:pt x="714" y="539"/>
                    <a:pt x="714" y="539"/>
                  </a:cubicBezTo>
                  <a:cubicBezTo>
                    <a:pt x="714" y="534"/>
                    <a:pt x="715" y="530"/>
                    <a:pt x="717" y="530"/>
                  </a:cubicBezTo>
                  <a:cubicBezTo>
                    <a:pt x="717" y="530"/>
                    <a:pt x="718" y="531"/>
                    <a:pt x="718" y="532"/>
                  </a:cubicBezTo>
                  <a:cubicBezTo>
                    <a:pt x="719" y="534"/>
                    <a:pt x="719" y="537"/>
                    <a:pt x="719" y="539"/>
                  </a:cubicBezTo>
                  <a:cubicBezTo>
                    <a:pt x="720" y="556"/>
                    <a:pt x="720" y="556"/>
                    <a:pt x="720" y="556"/>
                  </a:cubicBezTo>
                  <a:lnTo>
                    <a:pt x="715" y="556"/>
                  </a:lnTo>
                  <a:close/>
                  <a:moveTo>
                    <a:pt x="733" y="556"/>
                  </a:moveTo>
                  <a:cubicBezTo>
                    <a:pt x="723" y="556"/>
                    <a:pt x="723" y="556"/>
                    <a:pt x="723" y="556"/>
                  </a:cubicBezTo>
                  <a:cubicBezTo>
                    <a:pt x="723" y="537"/>
                    <a:pt x="723" y="537"/>
                    <a:pt x="723" y="537"/>
                  </a:cubicBezTo>
                  <a:cubicBezTo>
                    <a:pt x="723" y="531"/>
                    <a:pt x="728" y="527"/>
                    <a:pt x="734" y="527"/>
                  </a:cubicBezTo>
                  <a:cubicBezTo>
                    <a:pt x="735" y="527"/>
                    <a:pt x="735" y="527"/>
                    <a:pt x="736" y="527"/>
                  </a:cubicBezTo>
                  <a:cubicBezTo>
                    <a:pt x="741" y="528"/>
                    <a:pt x="744" y="532"/>
                    <a:pt x="744" y="536"/>
                  </a:cubicBezTo>
                  <a:cubicBezTo>
                    <a:pt x="744" y="556"/>
                    <a:pt x="744" y="556"/>
                    <a:pt x="744" y="556"/>
                  </a:cubicBezTo>
                  <a:lnTo>
                    <a:pt x="733" y="556"/>
                  </a:lnTo>
                  <a:close/>
                  <a:moveTo>
                    <a:pt x="759" y="556"/>
                  </a:moveTo>
                  <a:cubicBezTo>
                    <a:pt x="750" y="556"/>
                    <a:pt x="750" y="556"/>
                    <a:pt x="750" y="556"/>
                  </a:cubicBezTo>
                  <a:cubicBezTo>
                    <a:pt x="749" y="536"/>
                    <a:pt x="749" y="536"/>
                    <a:pt x="749" y="536"/>
                  </a:cubicBezTo>
                  <a:cubicBezTo>
                    <a:pt x="749" y="531"/>
                    <a:pt x="754" y="527"/>
                    <a:pt x="760" y="527"/>
                  </a:cubicBezTo>
                  <a:cubicBezTo>
                    <a:pt x="760" y="527"/>
                    <a:pt x="760" y="527"/>
                    <a:pt x="760" y="527"/>
                  </a:cubicBezTo>
                  <a:cubicBezTo>
                    <a:pt x="761" y="527"/>
                    <a:pt x="761" y="527"/>
                    <a:pt x="762" y="527"/>
                  </a:cubicBezTo>
                  <a:cubicBezTo>
                    <a:pt x="767" y="528"/>
                    <a:pt x="770" y="532"/>
                    <a:pt x="770" y="536"/>
                  </a:cubicBezTo>
                  <a:cubicBezTo>
                    <a:pt x="770" y="556"/>
                    <a:pt x="770" y="556"/>
                    <a:pt x="770" y="556"/>
                  </a:cubicBezTo>
                  <a:lnTo>
                    <a:pt x="759" y="556"/>
                  </a:lnTo>
                  <a:close/>
                  <a:moveTo>
                    <a:pt x="776" y="556"/>
                  </a:moveTo>
                  <a:cubicBezTo>
                    <a:pt x="774" y="556"/>
                    <a:pt x="774" y="556"/>
                    <a:pt x="774" y="556"/>
                  </a:cubicBezTo>
                  <a:cubicBezTo>
                    <a:pt x="774" y="539"/>
                    <a:pt x="774" y="539"/>
                    <a:pt x="774" y="539"/>
                  </a:cubicBezTo>
                  <a:cubicBezTo>
                    <a:pt x="774" y="534"/>
                    <a:pt x="775" y="530"/>
                    <a:pt x="777" y="530"/>
                  </a:cubicBezTo>
                  <a:cubicBezTo>
                    <a:pt x="778" y="530"/>
                    <a:pt x="778" y="531"/>
                    <a:pt x="779" y="532"/>
                  </a:cubicBezTo>
                  <a:cubicBezTo>
                    <a:pt x="780" y="534"/>
                    <a:pt x="780" y="536"/>
                    <a:pt x="780" y="539"/>
                  </a:cubicBezTo>
                  <a:cubicBezTo>
                    <a:pt x="780" y="556"/>
                    <a:pt x="780" y="556"/>
                    <a:pt x="780" y="556"/>
                  </a:cubicBezTo>
                  <a:lnTo>
                    <a:pt x="776" y="556"/>
                  </a:lnTo>
                  <a:close/>
                  <a:moveTo>
                    <a:pt x="803" y="527"/>
                  </a:moveTo>
                  <a:cubicBezTo>
                    <a:pt x="803" y="556"/>
                    <a:pt x="803" y="556"/>
                    <a:pt x="803" y="556"/>
                  </a:cubicBezTo>
                  <a:cubicBezTo>
                    <a:pt x="792" y="556"/>
                    <a:pt x="792" y="556"/>
                    <a:pt x="792" y="556"/>
                  </a:cubicBezTo>
                  <a:cubicBezTo>
                    <a:pt x="785" y="556"/>
                    <a:pt x="785" y="556"/>
                    <a:pt x="785" y="556"/>
                  </a:cubicBezTo>
                  <a:cubicBezTo>
                    <a:pt x="784" y="531"/>
                    <a:pt x="784" y="531"/>
                    <a:pt x="784" y="531"/>
                  </a:cubicBezTo>
                  <a:cubicBezTo>
                    <a:pt x="793" y="530"/>
                    <a:pt x="793" y="530"/>
                    <a:pt x="793" y="530"/>
                  </a:cubicBezTo>
                  <a:cubicBezTo>
                    <a:pt x="795" y="525"/>
                    <a:pt x="795" y="525"/>
                    <a:pt x="795" y="525"/>
                  </a:cubicBezTo>
                  <a:cubicBezTo>
                    <a:pt x="799" y="520"/>
                    <a:pt x="799" y="520"/>
                    <a:pt x="799" y="520"/>
                  </a:cubicBezTo>
                  <a:cubicBezTo>
                    <a:pt x="800" y="520"/>
                    <a:pt x="802" y="519"/>
                    <a:pt x="802" y="523"/>
                  </a:cubicBezTo>
                  <a:cubicBezTo>
                    <a:pt x="802" y="524"/>
                    <a:pt x="802" y="524"/>
                    <a:pt x="803" y="525"/>
                  </a:cubicBezTo>
                  <a:cubicBezTo>
                    <a:pt x="802" y="525"/>
                    <a:pt x="802" y="525"/>
                    <a:pt x="802" y="526"/>
                  </a:cubicBezTo>
                  <a:cubicBezTo>
                    <a:pt x="802" y="526"/>
                    <a:pt x="802" y="526"/>
                    <a:pt x="803" y="527"/>
                  </a:cubicBezTo>
                  <a:close/>
                  <a:moveTo>
                    <a:pt x="831" y="561"/>
                  </a:moveTo>
                  <a:cubicBezTo>
                    <a:pt x="830" y="560"/>
                    <a:pt x="830" y="560"/>
                    <a:pt x="830" y="560"/>
                  </a:cubicBezTo>
                  <a:cubicBezTo>
                    <a:pt x="831" y="559"/>
                    <a:pt x="831" y="559"/>
                    <a:pt x="831" y="559"/>
                  </a:cubicBezTo>
                  <a:cubicBezTo>
                    <a:pt x="832" y="558"/>
                    <a:pt x="832" y="558"/>
                    <a:pt x="832" y="558"/>
                  </a:cubicBezTo>
                  <a:cubicBezTo>
                    <a:pt x="832" y="561"/>
                    <a:pt x="832" y="561"/>
                    <a:pt x="832" y="561"/>
                  </a:cubicBezTo>
                  <a:lnTo>
                    <a:pt x="831" y="561"/>
                  </a:lnTo>
                  <a:close/>
                  <a:moveTo>
                    <a:pt x="900" y="562"/>
                  </a:moveTo>
                  <a:cubicBezTo>
                    <a:pt x="899" y="562"/>
                    <a:pt x="899" y="562"/>
                    <a:pt x="898" y="562"/>
                  </a:cubicBezTo>
                  <a:cubicBezTo>
                    <a:pt x="898" y="550"/>
                    <a:pt x="898" y="550"/>
                    <a:pt x="898" y="550"/>
                  </a:cubicBezTo>
                  <a:cubicBezTo>
                    <a:pt x="898" y="548"/>
                    <a:pt x="898" y="547"/>
                    <a:pt x="899" y="547"/>
                  </a:cubicBezTo>
                  <a:cubicBezTo>
                    <a:pt x="899" y="547"/>
                    <a:pt x="900" y="548"/>
                    <a:pt x="900" y="550"/>
                  </a:cubicBezTo>
                  <a:cubicBezTo>
                    <a:pt x="900" y="561"/>
                    <a:pt x="900" y="561"/>
                    <a:pt x="900" y="561"/>
                  </a:cubicBezTo>
                  <a:cubicBezTo>
                    <a:pt x="900" y="562"/>
                    <a:pt x="900" y="562"/>
                    <a:pt x="900" y="562"/>
                  </a:cubicBezTo>
                  <a:close/>
                  <a:moveTo>
                    <a:pt x="904" y="561"/>
                  </a:moveTo>
                  <a:cubicBezTo>
                    <a:pt x="903" y="561"/>
                    <a:pt x="902" y="562"/>
                    <a:pt x="901" y="562"/>
                  </a:cubicBezTo>
                  <a:cubicBezTo>
                    <a:pt x="901" y="550"/>
                    <a:pt x="901" y="550"/>
                    <a:pt x="901" y="550"/>
                  </a:cubicBezTo>
                  <a:cubicBezTo>
                    <a:pt x="901" y="549"/>
                    <a:pt x="901" y="549"/>
                    <a:pt x="901" y="549"/>
                  </a:cubicBezTo>
                  <a:cubicBezTo>
                    <a:pt x="901" y="549"/>
                    <a:pt x="901" y="548"/>
                    <a:pt x="902" y="548"/>
                  </a:cubicBezTo>
                  <a:cubicBezTo>
                    <a:pt x="902" y="547"/>
                    <a:pt x="903" y="546"/>
                    <a:pt x="905" y="546"/>
                  </a:cubicBezTo>
                  <a:cubicBezTo>
                    <a:pt x="905" y="546"/>
                    <a:pt x="906" y="546"/>
                    <a:pt x="906" y="546"/>
                  </a:cubicBezTo>
                  <a:cubicBezTo>
                    <a:pt x="907" y="546"/>
                    <a:pt x="908" y="548"/>
                    <a:pt x="908" y="549"/>
                  </a:cubicBezTo>
                  <a:cubicBezTo>
                    <a:pt x="908" y="561"/>
                    <a:pt x="908" y="561"/>
                    <a:pt x="908" y="561"/>
                  </a:cubicBezTo>
                  <a:cubicBezTo>
                    <a:pt x="907" y="561"/>
                    <a:pt x="905" y="561"/>
                    <a:pt x="904" y="561"/>
                  </a:cubicBezTo>
                  <a:close/>
                  <a:moveTo>
                    <a:pt x="917" y="562"/>
                  </a:moveTo>
                  <a:cubicBezTo>
                    <a:pt x="916" y="561"/>
                    <a:pt x="915" y="561"/>
                    <a:pt x="913" y="561"/>
                  </a:cubicBezTo>
                  <a:cubicBezTo>
                    <a:pt x="912" y="561"/>
                    <a:pt x="911" y="561"/>
                    <a:pt x="910" y="561"/>
                  </a:cubicBezTo>
                  <a:cubicBezTo>
                    <a:pt x="910" y="549"/>
                    <a:pt x="910" y="549"/>
                    <a:pt x="910" y="549"/>
                  </a:cubicBezTo>
                  <a:cubicBezTo>
                    <a:pt x="910" y="547"/>
                    <a:pt x="912" y="546"/>
                    <a:pt x="914" y="546"/>
                  </a:cubicBezTo>
                  <a:cubicBezTo>
                    <a:pt x="914" y="546"/>
                    <a:pt x="915" y="546"/>
                    <a:pt x="915" y="546"/>
                  </a:cubicBezTo>
                  <a:cubicBezTo>
                    <a:pt x="916" y="546"/>
                    <a:pt x="917" y="548"/>
                    <a:pt x="917" y="549"/>
                  </a:cubicBezTo>
                  <a:cubicBezTo>
                    <a:pt x="918" y="561"/>
                    <a:pt x="918" y="561"/>
                    <a:pt x="918" y="561"/>
                  </a:cubicBezTo>
                  <a:cubicBezTo>
                    <a:pt x="918" y="562"/>
                    <a:pt x="918" y="562"/>
                    <a:pt x="918" y="562"/>
                  </a:cubicBezTo>
                  <a:lnTo>
                    <a:pt x="917" y="562"/>
                  </a:lnTo>
                  <a:close/>
                  <a:moveTo>
                    <a:pt x="919" y="562"/>
                  </a:moveTo>
                  <a:cubicBezTo>
                    <a:pt x="919" y="562"/>
                    <a:pt x="919" y="562"/>
                    <a:pt x="919" y="562"/>
                  </a:cubicBezTo>
                  <a:cubicBezTo>
                    <a:pt x="919" y="550"/>
                    <a:pt x="919" y="550"/>
                    <a:pt x="919" y="550"/>
                  </a:cubicBezTo>
                  <a:cubicBezTo>
                    <a:pt x="919" y="550"/>
                    <a:pt x="919" y="550"/>
                    <a:pt x="919" y="550"/>
                  </a:cubicBezTo>
                  <a:cubicBezTo>
                    <a:pt x="919" y="549"/>
                    <a:pt x="919" y="548"/>
                    <a:pt x="919" y="547"/>
                  </a:cubicBezTo>
                  <a:cubicBezTo>
                    <a:pt x="919" y="547"/>
                    <a:pt x="920" y="547"/>
                    <a:pt x="920" y="547"/>
                  </a:cubicBezTo>
                  <a:cubicBezTo>
                    <a:pt x="920" y="547"/>
                    <a:pt x="921" y="548"/>
                    <a:pt x="921" y="549"/>
                  </a:cubicBezTo>
                  <a:cubicBezTo>
                    <a:pt x="921" y="549"/>
                    <a:pt x="921" y="550"/>
                    <a:pt x="921" y="550"/>
                  </a:cubicBezTo>
                  <a:cubicBezTo>
                    <a:pt x="921" y="562"/>
                    <a:pt x="921" y="562"/>
                    <a:pt x="921" y="562"/>
                  </a:cubicBezTo>
                  <a:cubicBezTo>
                    <a:pt x="920" y="562"/>
                    <a:pt x="920" y="562"/>
                    <a:pt x="919" y="562"/>
                  </a:cubicBezTo>
                  <a:close/>
                  <a:moveTo>
                    <a:pt x="1087" y="398"/>
                  </a:moveTo>
                  <a:cubicBezTo>
                    <a:pt x="1086" y="398"/>
                    <a:pt x="1085" y="398"/>
                    <a:pt x="1084" y="398"/>
                  </a:cubicBezTo>
                  <a:cubicBezTo>
                    <a:pt x="1084" y="398"/>
                    <a:pt x="1084" y="398"/>
                    <a:pt x="1084" y="398"/>
                  </a:cubicBezTo>
                  <a:cubicBezTo>
                    <a:pt x="1084" y="379"/>
                    <a:pt x="1084" y="379"/>
                    <a:pt x="1084" y="379"/>
                  </a:cubicBezTo>
                  <a:cubicBezTo>
                    <a:pt x="1084" y="376"/>
                    <a:pt x="1085" y="373"/>
                    <a:pt x="1085" y="373"/>
                  </a:cubicBezTo>
                  <a:cubicBezTo>
                    <a:pt x="1086" y="373"/>
                    <a:pt x="1087" y="374"/>
                    <a:pt x="1087" y="376"/>
                  </a:cubicBezTo>
                  <a:cubicBezTo>
                    <a:pt x="1087" y="377"/>
                    <a:pt x="1087" y="378"/>
                    <a:pt x="1087" y="379"/>
                  </a:cubicBezTo>
                  <a:cubicBezTo>
                    <a:pt x="1087" y="395"/>
                    <a:pt x="1087" y="395"/>
                    <a:pt x="1087" y="395"/>
                  </a:cubicBezTo>
                  <a:cubicBezTo>
                    <a:pt x="1087" y="398"/>
                    <a:pt x="1087" y="398"/>
                    <a:pt x="1087" y="398"/>
                  </a:cubicBezTo>
                  <a:close/>
                  <a:moveTo>
                    <a:pt x="1094" y="397"/>
                  </a:moveTo>
                  <a:cubicBezTo>
                    <a:pt x="1092" y="397"/>
                    <a:pt x="1091" y="397"/>
                    <a:pt x="1089" y="397"/>
                  </a:cubicBezTo>
                  <a:cubicBezTo>
                    <a:pt x="1089" y="379"/>
                    <a:pt x="1089" y="379"/>
                    <a:pt x="1089" y="379"/>
                  </a:cubicBezTo>
                  <a:cubicBezTo>
                    <a:pt x="1089" y="377"/>
                    <a:pt x="1089" y="377"/>
                    <a:pt x="1089" y="377"/>
                  </a:cubicBezTo>
                  <a:cubicBezTo>
                    <a:pt x="1089" y="376"/>
                    <a:pt x="1089" y="375"/>
                    <a:pt x="1090" y="375"/>
                  </a:cubicBezTo>
                  <a:cubicBezTo>
                    <a:pt x="1091" y="373"/>
                    <a:pt x="1093" y="371"/>
                    <a:pt x="1095" y="371"/>
                  </a:cubicBezTo>
                  <a:cubicBezTo>
                    <a:pt x="1096" y="371"/>
                    <a:pt x="1096" y="371"/>
                    <a:pt x="1097" y="371"/>
                  </a:cubicBezTo>
                  <a:cubicBezTo>
                    <a:pt x="1099" y="372"/>
                    <a:pt x="1101" y="374"/>
                    <a:pt x="1101" y="377"/>
                  </a:cubicBezTo>
                  <a:cubicBezTo>
                    <a:pt x="1101" y="396"/>
                    <a:pt x="1101" y="396"/>
                    <a:pt x="1101" y="396"/>
                  </a:cubicBezTo>
                  <a:cubicBezTo>
                    <a:pt x="1099" y="396"/>
                    <a:pt x="1096" y="396"/>
                    <a:pt x="1094" y="397"/>
                  </a:cubicBezTo>
                  <a:close/>
                  <a:moveTo>
                    <a:pt x="1116" y="397"/>
                  </a:moveTo>
                  <a:cubicBezTo>
                    <a:pt x="1113" y="397"/>
                    <a:pt x="1111" y="396"/>
                    <a:pt x="1109" y="396"/>
                  </a:cubicBezTo>
                  <a:cubicBezTo>
                    <a:pt x="1107" y="396"/>
                    <a:pt x="1106" y="396"/>
                    <a:pt x="1104" y="396"/>
                  </a:cubicBezTo>
                  <a:cubicBezTo>
                    <a:pt x="1104" y="377"/>
                    <a:pt x="1104" y="377"/>
                    <a:pt x="1104" y="377"/>
                  </a:cubicBezTo>
                  <a:cubicBezTo>
                    <a:pt x="1104" y="374"/>
                    <a:pt x="1107" y="371"/>
                    <a:pt x="1110" y="371"/>
                  </a:cubicBezTo>
                  <a:cubicBezTo>
                    <a:pt x="1110" y="371"/>
                    <a:pt x="1111" y="371"/>
                    <a:pt x="1112" y="371"/>
                  </a:cubicBezTo>
                  <a:cubicBezTo>
                    <a:pt x="1114" y="372"/>
                    <a:pt x="1116" y="374"/>
                    <a:pt x="1116" y="377"/>
                  </a:cubicBezTo>
                  <a:cubicBezTo>
                    <a:pt x="1116" y="395"/>
                    <a:pt x="1116" y="395"/>
                    <a:pt x="1116" y="395"/>
                  </a:cubicBezTo>
                  <a:cubicBezTo>
                    <a:pt x="1116" y="397"/>
                    <a:pt x="1116" y="397"/>
                    <a:pt x="1116" y="397"/>
                  </a:cubicBezTo>
                  <a:close/>
                  <a:moveTo>
                    <a:pt x="1118" y="397"/>
                  </a:moveTo>
                  <a:cubicBezTo>
                    <a:pt x="1118" y="397"/>
                    <a:pt x="1118" y="397"/>
                    <a:pt x="1118" y="397"/>
                  </a:cubicBezTo>
                  <a:cubicBezTo>
                    <a:pt x="1118" y="379"/>
                    <a:pt x="1118" y="379"/>
                    <a:pt x="1118" y="379"/>
                  </a:cubicBezTo>
                  <a:cubicBezTo>
                    <a:pt x="1118" y="379"/>
                    <a:pt x="1118" y="379"/>
                    <a:pt x="1118" y="379"/>
                  </a:cubicBezTo>
                  <a:cubicBezTo>
                    <a:pt x="1118" y="377"/>
                    <a:pt x="1118" y="375"/>
                    <a:pt x="1118" y="374"/>
                  </a:cubicBezTo>
                  <a:cubicBezTo>
                    <a:pt x="1119" y="373"/>
                    <a:pt x="1119" y="373"/>
                    <a:pt x="1119" y="373"/>
                  </a:cubicBezTo>
                  <a:cubicBezTo>
                    <a:pt x="1120" y="373"/>
                    <a:pt x="1121" y="374"/>
                    <a:pt x="1121" y="376"/>
                  </a:cubicBezTo>
                  <a:cubicBezTo>
                    <a:pt x="1121" y="377"/>
                    <a:pt x="1121" y="378"/>
                    <a:pt x="1121" y="379"/>
                  </a:cubicBezTo>
                  <a:cubicBezTo>
                    <a:pt x="1121" y="398"/>
                    <a:pt x="1121" y="398"/>
                    <a:pt x="1121" y="398"/>
                  </a:cubicBezTo>
                  <a:cubicBezTo>
                    <a:pt x="1120" y="398"/>
                    <a:pt x="1119" y="398"/>
                    <a:pt x="1118" y="397"/>
                  </a:cubicBezTo>
                  <a:close/>
                  <a:moveTo>
                    <a:pt x="1602" y="1032"/>
                  </a:moveTo>
                  <a:cubicBezTo>
                    <a:pt x="1604" y="1030"/>
                    <a:pt x="1604" y="1030"/>
                    <a:pt x="1604" y="1030"/>
                  </a:cubicBezTo>
                  <a:cubicBezTo>
                    <a:pt x="1604" y="1029"/>
                    <a:pt x="1604" y="1029"/>
                    <a:pt x="1604" y="1029"/>
                  </a:cubicBezTo>
                  <a:cubicBezTo>
                    <a:pt x="1606" y="1027"/>
                    <a:pt x="1606" y="1027"/>
                    <a:pt x="1606" y="1027"/>
                  </a:cubicBezTo>
                  <a:cubicBezTo>
                    <a:pt x="1612" y="1037"/>
                    <a:pt x="1612" y="1037"/>
                    <a:pt x="1612" y="1037"/>
                  </a:cubicBezTo>
                  <a:cubicBezTo>
                    <a:pt x="1613" y="1039"/>
                    <a:pt x="1613" y="1039"/>
                    <a:pt x="1613" y="1039"/>
                  </a:cubicBezTo>
                  <a:cubicBezTo>
                    <a:pt x="1617" y="1046"/>
                    <a:pt x="1617" y="1046"/>
                    <a:pt x="1617" y="1046"/>
                  </a:cubicBezTo>
                  <a:cubicBezTo>
                    <a:pt x="1621" y="1051"/>
                    <a:pt x="1621" y="1051"/>
                    <a:pt x="1621" y="1051"/>
                  </a:cubicBezTo>
                  <a:cubicBezTo>
                    <a:pt x="1623" y="1056"/>
                    <a:pt x="1623" y="1056"/>
                    <a:pt x="1623" y="1056"/>
                  </a:cubicBezTo>
                  <a:cubicBezTo>
                    <a:pt x="1630" y="1067"/>
                    <a:pt x="1630" y="1067"/>
                    <a:pt x="1630" y="1067"/>
                  </a:cubicBezTo>
                  <a:cubicBezTo>
                    <a:pt x="1629" y="1067"/>
                    <a:pt x="1629" y="1067"/>
                    <a:pt x="1629" y="1067"/>
                  </a:cubicBezTo>
                  <a:cubicBezTo>
                    <a:pt x="1615" y="1059"/>
                    <a:pt x="1615" y="1059"/>
                    <a:pt x="1615" y="1059"/>
                  </a:cubicBezTo>
                  <a:cubicBezTo>
                    <a:pt x="1612" y="1057"/>
                    <a:pt x="1612" y="1057"/>
                    <a:pt x="1612" y="1057"/>
                  </a:cubicBezTo>
                  <a:cubicBezTo>
                    <a:pt x="1605" y="1053"/>
                    <a:pt x="1605" y="1053"/>
                    <a:pt x="1605" y="1053"/>
                  </a:cubicBezTo>
                  <a:cubicBezTo>
                    <a:pt x="1595" y="1048"/>
                    <a:pt x="1595" y="1048"/>
                    <a:pt x="1595" y="1048"/>
                  </a:cubicBezTo>
                  <a:cubicBezTo>
                    <a:pt x="1592" y="1046"/>
                    <a:pt x="1592" y="1046"/>
                    <a:pt x="1592" y="1046"/>
                  </a:cubicBezTo>
                  <a:cubicBezTo>
                    <a:pt x="1593" y="1045"/>
                    <a:pt x="1593" y="1045"/>
                    <a:pt x="1593" y="1045"/>
                  </a:cubicBezTo>
                  <a:cubicBezTo>
                    <a:pt x="1594" y="1043"/>
                    <a:pt x="1594" y="1043"/>
                    <a:pt x="1594" y="1043"/>
                  </a:cubicBezTo>
                  <a:cubicBezTo>
                    <a:pt x="1596" y="1041"/>
                    <a:pt x="1596" y="1041"/>
                    <a:pt x="1596" y="1041"/>
                  </a:cubicBezTo>
                  <a:cubicBezTo>
                    <a:pt x="1596" y="1041"/>
                    <a:pt x="1596" y="1041"/>
                    <a:pt x="1596" y="1041"/>
                  </a:cubicBezTo>
                  <a:cubicBezTo>
                    <a:pt x="1598" y="1037"/>
                    <a:pt x="1598" y="1037"/>
                    <a:pt x="1598" y="1037"/>
                  </a:cubicBezTo>
                  <a:cubicBezTo>
                    <a:pt x="1601" y="1034"/>
                    <a:pt x="1601" y="1034"/>
                    <a:pt x="1601" y="1034"/>
                  </a:cubicBezTo>
                  <a:cubicBezTo>
                    <a:pt x="1602" y="1033"/>
                    <a:pt x="1602" y="1033"/>
                    <a:pt x="1602" y="1033"/>
                  </a:cubicBezTo>
                  <a:lnTo>
                    <a:pt x="1602" y="1032"/>
                  </a:lnTo>
                  <a:close/>
                  <a:moveTo>
                    <a:pt x="1457" y="1027"/>
                  </a:moveTo>
                  <a:cubicBezTo>
                    <a:pt x="1457" y="1027"/>
                    <a:pt x="1456" y="1027"/>
                    <a:pt x="1455" y="1026"/>
                  </a:cubicBezTo>
                  <a:cubicBezTo>
                    <a:pt x="1454" y="1026"/>
                    <a:pt x="1453" y="1026"/>
                    <a:pt x="1453" y="1026"/>
                  </a:cubicBezTo>
                  <a:cubicBezTo>
                    <a:pt x="1450" y="1026"/>
                    <a:pt x="1448" y="1026"/>
                    <a:pt x="1445" y="1025"/>
                  </a:cubicBezTo>
                  <a:cubicBezTo>
                    <a:pt x="1445" y="1019"/>
                    <a:pt x="1445" y="1019"/>
                    <a:pt x="1445" y="1019"/>
                  </a:cubicBezTo>
                  <a:cubicBezTo>
                    <a:pt x="1446" y="1017"/>
                    <a:pt x="1446" y="1017"/>
                    <a:pt x="1446" y="1017"/>
                  </a:cubicBezTo>
                  <a:cubicBezTo>
                    <a:pt x="1446" y="1015"/>
                    <a:pt x="1446" y="1015"/>
                    <a:pt x="1446" y="1015"/>
                  </a:cubicBezTo>
                  <a:cubicBezTo>
                    <a:pt x="1446" y="1014"/>
                    <a:pt x="1446" y="1014"/>
                    <a:pt x="1446" y="1014"/>
                  </a:cubicBezTo>
                  <a:cubicBezTo>
                    <a:pt x="1447" y="1014"/>
                    <a:pt x="1448" y="1014"/>
                    <a:pt x="1448" y="1014"/>
                  </a:cubicBezTo>
                  <a:cubicBezTo>
                    <a:pt x="1451" y="1015"/>
                    <a:pt x="1451" y="1015"/>
                    <a:pt x="1451" y="1015"/>
                  </a:cubicBezTo>
                  <a:cubicBezTo>
                    <a:pt x="1453" y="1015"/>
                    <a:pt x="1455" y="1015"/>
                    <a:pt x="1457" y="1015"/>
                  </a:cubicBezTo>
                  <a:cubicBezTo>
                    <a:pt x="1459" y="1016"/>
                    <a:pt x="1461" y="1016"/>
                    <a:pt x="1463" y="1016"/>
                  </a:cubicBezTo>
                  <a:cubicBezTo>
                    <a:pt x="1463" y="1016"/>
                    <a:pt x="1463" y="1016"/>
                    <a:pt x="1463" y="1016"/>
                  </a:cubicBezTo>
                  <a:cubicBezTo>
                    <a:pt x="1463" y="1016"/>
                    <a:pt x="1463" y="1016"/>
                    <a:pt x="1463" y="1016"/>
                  </a:cubicBezTo>
                  <a:cubicBezTo>
                    <a:pt x="1462" y="1021"/>
                    <a:pt x="1462" y="1021"/>
                    <a:pt x="1462" y="1021"/>
                  </a:cubicBezTo>
                  <a:cubicBezTo>
                    <a:pt x="1462" y="1025"/>
                    <a:pt x="1462" y="1025"/>
                    <a:pt x="1462" y="1025"/>
                  </a:cubicBezTo>
                  <a:cubicBezTo>
                    <a:pt x="1461" y="1027"/>
                    <a:pt x="1461" y="1027"/>
                    <a:pt x="1461" y="1027"/>
                  </a:cubicBezTo>
                  <a:cubicBezTo>
                    <a:pt x="1461" y="1027"/>
                    <a:pt x="1461" y="1027"/>
                    <a:pt x="1461" y="1027"/>
                  </a:cubicBezTo>
                  <a:cubicBezTo>
                    <a:pt x="1460" y="1027"/>
                    <a:pt x="1459" y="1027"/>
                    <a:pt x="1457" y="1027"/>
                  </a:cubicBezTo>
                  <a:close/>
                  <a:moveTo>
                    <a:pt x="1461" y="1033"/>
                  </a:moveTo>
                  <a:cubicBezTo>
                    <a:pt x="1461" y="1034"/>
                    <a:pt x="1461" y="1034"/>
                    <a:pt x="1461" y="1034"/>
                  </a:cubicBezTo>
                  <a:cubicBezTo>
                    <a:pt x="1458" y="1043"/>
                    <a:pt x="1458" y="1043"/>
                    <a:pt x="1458" y="1043"/>
                  </a:cubicBezTo>
                  <a:cubicBezTo>
                    <a:pt x="1458" y="1045"/>
                    <a:pt x="1458" y="1045"/>
                    <a:pt x="1458" y="1045"/>
                  </a:cubicBezTo>
                  <a:cubicBezTo>
                    <a:pt x="1458" y="1047"/>
                    <a:pt x="1458" y="1047"/>
                    <a:pt x="1458" y="1047"/>
                  </a:cubicBezTo>
                  <a:cubicBezTo>
                    <a:pt x="1457" y="1049"/>
                    <a:pt x="1457" y="1049"/>
                    <a:pt x="1457" y="1049"/>
                  </a:cubicBezTo>
                  <a:cubicBezTo>
                    <a:pt x="1455" y="1049"/>
                    <a:pt x="1455" y="1049"/>
                    <a:pt x="1455" y="1049"/>
                  </a:cubicBezTo>
                  <a:cubicBezTo>
                    <a:pt x="1454" y="1049"/>
                    <a:pt x="1453" y="1048"/>
                    <a:pt x="1453" y="1048"/>
                  </a:cubicBezTo>
                  <a:cubicBezTo>
                    <a:pt x="1453" y="1047"/>
                    <a:pt x="1453" y="1047"/>
                    <a:pt x="1453" y="1047"/>
                  </a:cubicBezTo>
                  <a:cubicBezTo>
                    <a:pt x="1454" y="1043"/>
                    <a:pt x="1454" y="1043"/>
                    <a:pt x="1454" y="1043"/>
                  </a:cubicBezTo>
                  <a:cubicBezTo>
                    <a:pt x="1454" y="1041"/>
                    <a:pt x="1454" y="1041"/>
                    <a:pt x="1454" y="1041"/>
                  </a:cubicBezTo>
                  <a:cubicBezTo>
                    <a:pt x="1454" y="1039"/>
                    <a:pt x="1454" y="1039"/>
                    <a:pt x="1454" y="1039"/>
                  </a:cubicBezTo>
                  <a:cubicBezTo>
                    <a:pt x="1455" y="1032"/>
                    <a:pt x="1455" y="1032"/>
                    <a:pt x="1455" y="1032"/>
                  </a:cubicBezTo>
                  <a:cubicBezTo>
                    <a:pt x="1457" y="1032"/>
                    <a:pt x="1458" y="1032"/>
                    <a:pt x="1459" y="1032"/>
                  </a:cubicBezTo>
                  <a:cubicBezTo>
                    <a:pt x="1460" y="1032"/>
                    <a:pt x="1460" y="1032"/>
                    <a:pt x="1461" y="1033"/>
                  </a:cubicBezTo>
                  <a:close/>
                  <a:moveTo>
                    <a:pt x="1437" y="1025"/>
                  </a:moveTo>
                  <a:cubicBezTo>
                    <a:pt x="1435" y="1025"/>
                    <a:pt x="1435" y="1025"/>
                    <a:pt x="1435" y="1025"/>
                  </a:cubicBezTo>
                  <a:cubicBezTo>
                    <a:pt x="1434" y="1025"/>
                    <a:pt x="1432" y="1025"/>
                    <a:pt x="1431" y="1025"/>
                  </a:cubicBezTo>
                  <a:cubicBezTo>
                    <a:pt x="1430" y="1025"/>
                    <a:pt x="1430" y="1025"/>
                    <a:pt x="1430" y="1025"/>
                  </a:cubicBezTo>
                  <a:cubicBezTo>
                    <a:pt x="1429" y="1025"/>
                    <a:pt x="1427" y="1025"/>
                    <a:pt x="1426" y="1025"/>
                  </a:cubicBezTo>
                  <a:cubicBezTo>
                    <a:pt x="1423" y="1025"/>
                    <a:pt x="1423" y="1025"/>
                    <a:pt x="1423" y="1025"/>
                  </a:cubicBezTo>
                  <a:cubicBezTo>
                    <a:pt x="1423" y="1025"/>
                    <a:pt x="1423" y="1025"/>
                    <a:pt x="1423" y="1025"/>
                  </a:cubicBezTo>
                  <a:cubicBezTo>
                    <a:pt x="1423" y="1025"/>
                    <a:pt x="1423" y="1025"/>
                    <a:pt x="1423" y="1025"/>
                  </a:cubicBezTo>
                  <a:cubicBezTo>
                    <a:pt x="1423" y="1022"/>
                    <a:pt x="1423" y="1022"/>
                    <a:pt x="1423" y="1022"/>
                  </a:cubicBezTo>
                  <a:cubicBezTo>
                    <a:pt x="1423" y="1017"/>
                    <a:pt x="1423" y="1017"/>
                    <a:pt x="1423" y="1017"/>
                  </a:cubicBezTo>
                  <a:cubicBezTo>
                    <a:pt x="1422" y="1014"/>
                    <a:pt x="1422" y="1014"/>
                    <a:pt x="1422" y="1014"/>
                  </a:cubicBezTo>
                  <a:cubicBezTo>
                    <a:pt x="1424" y="1014"/>
                    <a:pt x="1424" y="1014"/>
                    <a:pt x="1424" y="1014"/>
                  </a:cubicBezTo>
                  <a:cubicBezTo>
                    <a:pt x="1426" y="1014"/>
                    <a:pt x="1426" y="1014"/>
                    <a:pt x="1426" y="1014"/>
                  </a:cubicBezTo>
                  <a:cubicBezTo>
                    <a:pt x="1428" y="1014"/>
                    <a:pt x="1428" y="1014"/>
                    <a:pt x="1428" y="1014"/>
                  </a:cubicBezTo>
                  <a:cubicBezTo>
                    <a:pt x="1430" y="1014"/>
                    <a:pt x="1430" y="1014"/>
                    <a:pt x="1430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1" y="1014"/>
                    <a:pt x="1431" y="1014"/>
                    <a:pt x="1431" y="1014"/>
                  </a:cubicBezTo>
                  <a:cubicBezTo>
                    <a:pt x="1432" y="1014"/>
                    <a:pt x="1432" y="1014"/>
                    <a:pt x="1432" y="1014"/>
                  </a:cubicBezTo>
                  <a:cubicBezTo>
                    <a:pt x="1434" y="1014"/>
                    <a:pt x="1437" y="1014"/>
                    <a:pt x="1440" y="1014"/>
                  </a:cubicBezTo>
                  <a:cubicBezTo>
                    <a:pt x="1441" y="1014"/>
                    <a:pt x="1441" y="1014"/>
                    <a:pt x="1441" y="1014"/>
                  </a:cubicBezTo>
                  <a:cubicBezTo>
                    <a:pt x="1441" y="1015"/>
                    <a:pt x="1441" y="1015"/>
                    <a:pt x="1441" y="1015"/>
                  </a:cubicBezTo>
                  <a:cubicBezTo>
                    <a:pt x="1440" y="1025"/>
                    <a:pt x="1440" y="1025"/>
                    <a:pt x="1440" y="1025"/>
                  </a:cubicBezTo>
                  <a:cubicBezTo>
                    <a:pt x="1440" y="1025"/>
                    <a:pt x="1440" y="1025"/>
                    <a:pt x="1440" y="1025"/>
                  </a:cubicBezTo>
                  <a:cubicBezTo>
                    <a:pt x="1439" y="1025"/>
                    <a:pt x="1438" y="1025"/>
                    <a:pt x="1437" y="1025"/>
                  </a:cubicBezTo>
                  <a:close/>
                  <a:moveTo>
                    <a:pt x="1440" y="1030"/>
                  </a:moveTo>
                  <a:cubicBezTo>
                    <a:pt x="1439" y="1034"/>
                    <a:pt x="1439" y="1034"/>
                    <a:pt x="1439" y="1034"/>
                  </a:cubicBezTo>
                  <a:cubicBezTo>
                    <a:pt x="1439" y="1038"/>
                    <a:pt x="1439" y="1038"/>
                    <a:pt x="1439" y="1038"/>
                  </a:cubicBezTo>
                  <a:cubicBezTo>
                    <a:pt x="1439" y="1040"/>
                    <a:pt x="1439" y="1040"/>
                    <a:pt x="1439" y="1040"/>
                  </a:cubicBezTo>
                  <a:cubicBezTo>
                    <a:pt x="1439" y="1041"/>
                    <a:pt x="1439" y="1041"/>
                    <a:pt x="1439" y="1041"/>
                  </a:cubicBezTo>
                  <a:cubicBezTo>
                    <a:pt x="1439" y="1043"/>
                    <a:pt x="1439" y="1043"/>
                    <a:pt x="1439" y="1043"/>
                  </a:cubicBezTo>
                  <a:cubicBezTo>
                    <a:pt x="1438" y="1047"/>
                    <a:pt x="1438" y="1047"/>
                    <a:pt x="1438" y="1047"/>
                  </a:cubicBezTo>
                  <a:cubicBezTo>
                    <a:pt x="1438" y="1047"/>
                    <a:pt x="1438" y="1047"/>
                    <a:pt x="1438" y="1047"/>
                  </a:cubicBezTo>
                  <a:cubicBezTo>
                    <a:pt x="1437" y="1047"/>
                    <a:pt x="1436" y="1047"/>
                    <a:pt x="1434" y="1047"/>
                  </a:cubicBezTo>
                  <a:cubicBezTo>
                    <a:pt x="1434" y="1047"/>
                    <a:pt x="1434" y="1047"/>
                    <a:pt x="1434" y="1047"/>
                  </a:cubicBezTo>
                  <a:cubicBezTo>
                    <a:pt x="1434" y="1047"/>
                    <a:pt x="1434" y="1047"/>
                    <a:pt x="1434" y="1047"/>
                  </a:cubicBezTo>
                  <a:cubicBezTo>
                    <a:pt x="1434" y="1043"/>
                    <a:pt x="1434" y="1043"/>
                    <a:pt x="1434" y="1043"/>
                  </a:cubicBezTo>
                  <a:cubicBezTo>
                    <a:pt x="1434" y="1039"/>
                    <a:pt x="1434" y="1039"/>
                    <a:pt x="1434" y="1039"/>
                  </a:cubicBezTo>
                  <a:cubicBezTo>
                    <a:pt x="1434" y="1037"/>
                    <a:pt x="1434" y="1037"/>
                    <a:pt x="1434" y="1037"/>
                  </a:cubicBezTo>
                  <a:cubicBezTo>
                    <a:pt x="1434" y="1035"/>
                    <a:pt x="1434" y="1035"/>
                    <a:pt x="1434" y="1035"/>
                  </a:cubicBezTo>
                  <a:cubicBezTo>
                    <a:pt x="1434" y="1033"/>
                    <a:pt x="1434" y="1033"/>
                    <a:pt x="1434" y="1033"/>
                  </a:cubicBezTo>
                  <a:cubicBezTo>
                    <a:pt x="1434" y="1030"/>
                    <a:pt x="1434" y="1030"/>
                    <a:pt x="1434" y="1030"/>
                  </a:cubicBezTo>
                  <a:cubicBezTo>
                    <a:pt x="1436" y="1030"/>
                    <a:pt x="1436" y="1030"/>
                    <a:pt x="1436" y="1030"/>
                  </a:cubicBezTo>
                  <a:cubicBezTo>
                    <a:pt x="1437" y="1030"/>
                    <a:pt x="1438" y="1030"/>
                    <a:pt x="1440" y="1030"/>
                  </a:cubicBezTo>
                  <a:close/>
                  <a:moveTo>
                    <a:pt x="1429" y="1047"/>
                  </a:moveTo>
                  <a:cubicBezTo>
                    <a:pt x="1428" y="1047"/>
                    <a:pt x="1428" y="1047"/>
                    <a:pt x="1428" y="1047"/>
                  </a:cubicBezTo>
                  <a:cubicBezTo>
                    <a:pt x="1427" y="1047"/>
                    <a:pt x="1425" y="1047"/>
                    <a:pt x="1424" y="1047"/>
                  </a:cubicBezTo>
                  <a:cubicBezTo>
                    <a:pt x="1423" y="1042"/>
                    <a:pt x="1423" y="1042"/>
                    <a:pt x="1423" y="1042"/>
                  </a:cubicBezTo>
                  <a:cubicBezTo>
                    <a:pt x="1423" y="1040"/>
                    <a:pt x="1423" y="1040"/>
                    <a:pt x="1423" y="1040"/>
                  </a:cubicBezTo>
                  <a:cubicBezTo>
                    <a:pt x="1423" y="1038"/>
                    <a:pt x="1423" y="1038"/>
                    <a:pt x="1423" y="1038"/>
                  </a:cubicBezTo>
                  <a:cubicBezTo>
                    <a:pt x="1423" y="1036"/>
                    <a:pt x="1423" y="1036"/>
                    <a:pt x="1423" y="1036"/>
                  </a:cubicBezTo>
                  <a:cubicBezTo>
                    <a:pt x="1423" y="1033"/>
                    <a:pt x="1423" y="1033"/>
                    <a:pt x="1423" y="1033"/>
                  </a:cubicBezTo>
                  <a:cubicBezTo>
                    <a:pt x="1423" y="1030"/>
                    <a:pt x="1423" y="1030"/>
                    <a:pt x="1423" y="1030"/>
                  </a:cubicBezTo>
                  <a:cubicBezTo>
                    <a:pt x="1423" y="1030"/>
                    <a:pt x="1424" y="1030"/>
                    <a:pt x="1425" y="1030"/>
                  </a:cubicBezTo>
                  <a:cubicBezTo>
                    <a:pt x="1427" y="1030"/>
                    <a:pt x="1427" y="1030"/>
                    <a:pt x="1427" y="1030"/>
                  </a:cubicBezTo>
                  <a:cubicBezTo>
                    <a:pt x="1428" y="1030"/>
                    <a:pt x="1428" y="1030"/>
                    <a:pt x="1428" y="1030"/>
                  </a:cubicBezTo>
                  <a:cubicBezTo>
                    <a:pt x="1429" y="1030"/>
                    <a:pt x="1429" y="1030"/>
                    <a:pt x="1429" y="1030"/>
                  </a:cubicBezTo>
                  <a:cubicBezTo>
                    <a:pt x="1429" y="1030"/>
                    <a:pt x="1429" y="1030"/>
                    <a:pt x="1429" y="1030"/>
                  </a:cubicBezTo>
                  <a:cubicBezTo>
                    <a:pt x="1429" y="1032"/>
                    <a:pt x="1429" y="1032"/>
                    <a:pt x="1429" y="1032"/>
                  </a:cubicBezTo>
                  <a:cubicBezTo>
                    <a:pt x="1429" y="1034"/>
                    <a:pt x="1429" y="1034"/>
                    <a:pt x="1429" y="1034"/>
                  </a:cubicBezTo>
                  <a:cubicBezTo>
                    <a:pt x="1429" y="1038"/>
                    <a:pt x="1429" y="1038"/>
                    <a:pt x="1429" y="1038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29" y="1044"/>
                    <a:pt x="1429" y="1044"/>
                    <a:pt x="1429" y="1044"/>
                  </a:cubicBezTo>
                  <a:cubicBezTo>
                    <a:pt x="1429" y="1046"/>
                    <a:pt x="1429" y="1046"/>
                    <a:pt x="1429" y="1046"/>
                  </a:cubicBezTo>
                  <a:lnTo>
                    <a:pt x="1429" y="1047"/>
                  </a:lnTo>
                  <a:close/>
                  <a:moveTo>
                    <a:pt x="1424" y="962"/>
                  </a:moveTo>
                  <a:cubicBezTo>
                    <a:pt x="1427" y="965"/>
                    <a:pt x="1427" y="965"/>
                    <a:pt x="1427" y="965"/>
                  </a:cubicBezTo>
                  <a:cubicBezTo>
                    <a:pt x="1427" y="966"/>
                    <a:pt x="1427" y="966"/>
                    <a:pt x="1427" y="966"/>
                  </a:cubicBezTo>
                  <a:cubicBezTo>
                    <a:pt x="1429" y="968"/>
                    <a:pt x="1429" y="968"/>
                    <a:pt x="1429" y="968"/>
                  </a:cubicBezTo>
                  <a:cubicBezTo>
                    <a:pt x="1428" y="969"/>
                    <a:pt x="1428" y="969"/>
                    <a:pt x="1428" y="969"/>
                  </a:cubicBezTo>
                  <a:cubicBezTo>
                    <a:pt x="1426" y="971"/>
                    <a:pt x="1426" y="971"/>
                    <a:pt x="1426" y="971"/>
                  </a:cubicBezTo>
                  <a:cubicBezTo>
                    <a:pt x="1425" y="972"/>
                    <a:pt x="1425" y="972"/>
                    <a:pt x="1425" y="972"/>
                  </a:cubicBezTo>
                  <a:cubicBezTo>
                    <a:pt x="1424" y="974"/>
                    <a:pt x="1424" y="974"/>
                    <a:pt x="1424" y="974"/>
                  </a:cubicBezTo>
                  <a:cubicBezTo>
                    <a:pt x="1424" y="971"/>
                    <a:pt x="1424" y="971"/>
                    <a:pt x="1424" y="971"/>
                  </a:cubicBezTo>
                  <a:cubicBezTo>
                    <a:pt x="1424" y="969"/>
                    <a:pt x="1424" y="969"/>
                    <a:pt x="1424" y="969"/>
                  </a:cubicBezTo>
                  <a:cubicBezTo>
                    <a:pt x="1424" y="966"/>
                    <a:pt x="1424" y="966"/>
                    <a:pt x="1424" y="966"/>
                  </a:cubicBezTo>
                  <a:cubicBezTo>
                    <a:pt x="1424" y="963"/>
                    <a:pt x="1424" y="963"/>
                    <a:pt x="1424" y="963"/>
                  </a:cubicBezTo>
                  <a:cubicBezTo>
                    <a:pt x="1424" y="963"/>
                    <a:pt x="1424" y="963"/>
                    <a:pt x="1424" y="963"/>
                  </a:cubicBezTo>
                  <a:lnTo>
                    <a:pt x="1424" y="962"/>
                  </a:lnTo>
                  <a:close/>
                  <a:moveTo>
                    <a:pt x="1428" y="956"/>
                  </a:moveTo>
                  <a:cubicBezTo>
                    <a:pt x="1432" y="956"/>
                    <a:pt x="1432" y="956"/>
                    <a:pt x="1432" y="956"/>
                  </a:cubicBezTo>
                  <a:cubicBezTo>
                    <a:pt x="1434" y="956"/>
                    <a:pt x="1434" y="956"/>
                    <a:pt x="1434" y="956"/>
                  </a:cubicBezTo>
                  <a:cubicBezTo>
                    <a:pt x="1437" y="956"/>
                    <a:pt x="1437" y="956"/>
                    <a:pt x="1437" y="956"/>
                  </a:cubicBezTo>
                  <a:cubicBezTo>
                    <a:pt x="1436" y="958"/>
                    <a:pt x="1436" y="958"/>
                    <a:pt x="1436" y="958"/>
                  </a:cubicBezTo>
                  <a:cubicBezTo>
                    <a:pt x="1435" y="959"/>
                    <a:pt x="1435" y="959"/>
                    <a:pt x="1435" y="959"/>
                  </a:cubicBezTo>
                  <a:cubicBezTo>
                    <a:pt x="1433" y="961"/>
                    <a:pt x="1433" y="961"/>
                    <a:pt x="1433" y="961"/>
                  </a:cubicBezTo>
                  <a:cubicBezTo>
                    <a:pt x="1432" y="963"/>
                    <a:pt x="1432" y="963"/>
                    <a:pt x="1432" y="963"/>
                  </a:cubicBezTo>
                  <a:cubicBezTo>
                    <a:pt x="1432" y="964"/>
                    <a:pt x="1432" y="964"/>
                    <a:pt x="1432" y="964"/>
                  </a:cubicBezTo>
                  <a:cubicBezTo>
                    <a:pt x="1430" y="961"/>
                    <a:pt x="1430" y="961"/>
                    <a:pt x="1430" y="961"/>
                  </a:cubicBezTo>
                  <a:cubicBezTo>
                    <a:pt x="1426" y="956"/>
                    <a:pt x="1426" y="956"/>
                    <a:pt x="1426" y="956"/>
                  </a:cubicBezTo>
                  <a:lnTo>
                    <a:pt x="1428" y="956"/>
                  </a:lnTo>
                  <a:close/>
                  <a:moveTo>
                    <a:pt x="1426" y="951"/>
                  </a:moveTo>
                  <a:cubicBezTo>
                    <a:pt x="1427" y="951"/>
                    <a:pt x="1427" y="951"/>
                    <a:pt x="1427" y="951"/>
                  </a:cubicBezTo>
                  <a:cubicBezTo>
                    <a:pt x="1428" y="950"/>
                    <a:pt x="1428" y="950"/>
                    <a:pt x="1428" y="950"/>
                  </a:cubicBezTo>
                  <a:cubicBezTo>
                    <a:pt x="1431" y="945"/>
                    <a:pt x="1431" y="945"/>
                    <a:pt x="1431" y="945"/>
                  </a:cubicBezTo>
                  <a:cubicBezTo>
                    <a:pt x="1432" y="944"/>
                    <a:pt x="1432" y="944"/>
                    <a:pt x="1432" y="944"/>
                  </a:cubicBezTo>
                  <a:cubicBezTo>
                    <a:pt x="1437" y="951"/>
                    <a:pt x="1437" y="951"/>
                    <a:pt x="1437" y="951"/>
                  </a:cubicBezTo>
                  <a:cubicBezTo>
                    <a:pt x="1437" y="951"/>
                    <a:pt x="1437" y="951"/>
                    <a:pt x="1437" y="951"/>
                  </a:cubicBezTo>
                  <a:cubicBezTo>
                    <a:pt x="1429" y="951"/>
                    <a:pt x="1429" y="951"/>
                    <a:pt x="1429" y="951"/>
                  </a:cubicBezTo>
                  <a:cubicBezTo>
                    <a:pt x="1427" y="951"/>
                    <a:pt x="1427" y="951"/>
                    <a:pt x="1427" y="951"/>
                  </a:cubicBezTo>
                  <a:lnTo>
                    <a:pt x="1426" y="951"/>
                  </a:lnTo>
                  <a:close/>
                  <a:moveTo>
                    <a:pt x="1437" y="965"/>
                  </a:moveTo>
                  <a:cubicBezTo>
                    <a:pt x="1439" y="962"/>
                    <a:pt x="1439" y="962"/>
                    <a:pt x="1439" y="962"/>
                  </a:cubicBezTo>
                  <a:cubicBezTo>
                    <a:pt x="1439" y="962"/>
                    <a:pt x="1439" y="962"/>
                    <a:pt x="1439" y="962"/>
                  </a:cubicBezTo>
                  <a:cubicBezTo>
                    <a:pt x="1439" y="963"/>
                    <a:pt x="1439" y="963"/>
                    <a:pt x="1439" y="963"/>
                  </a:cubicBezTo>
                  <a:cubicBezTo>
                    <a:pt x="1439" y="966"/>
                    <a:pt x="1439" y="966"/>
                    <a:pt x="1439" y="966"/>
                  </a:cubicBezTo>
                  <a:cubicBezTo>
                    <a:pt x="1439" y="970"/>
                    <a:pt x="1439" y="970"/>
                    <a:pt x="1439" y="970"/>
                  </a:cubicBezTo>
                  <a:cubicBezTo>
                    <a:pt x="1439" y="973"/>
                    <a:pt x="1439" y="973"/>
                    <a:pt x="1439" y="973"/>
                  </a:cubicBezTo>
                  <a:cubicBezTo>
                    <a:pt x="1439" y="974"/>
                    <a:pt x="1439" y="974"/>
                    <a:pt x="1439" y="974"/>
                  </a:cubicBezTo>
                  <a:cubicBezTo>
                    <a:pt x="1436" y="970"/>
                    <a:pt x="1436" y="970"/>
                    <a:pt x="1436" y="970"/>
                  </a:cubicBezTo>
                  <a:cubicBezTo>
                    <a:pt x="1435" y="968"/>
                    <a:pt x="1435" y="968"/>
                    <a:pt x="1435" y="968"/>
                  </a:cubicBezTo>
                  <a:cubicBezTo>
                    <a:pt x="1436" y="967"/>
                    <a:pt x="1436" y="967"/>
                    <a:pt x="1436" y="967"/>
                  </a:cubicBezTo>
                  <a:lnTo>
                    <a:pt x="1437" y="965"/>
                  </a:lnTo>
                  <a:close/>
                  <a:moveTo>
                    <a:pt x="1430" y="974"/>
                  </a:moveTo>
                  <a:cubicBezTo>
                    <a:pt x="1431" y="973"/>
                    <a:pt x="1431" y="973"/>
                    <a:pt x="1431" y="973"/>
                  </a:cubicBezTo>
                  <a:cubicBezTo>
                    <a:pt x="1432" y="972"/>
                    <a:pt x="1432" y="972"/>
                    <a:pt x="1432" y="972"/>
                  </a:cubicBezTo>
                  <a:cubicBezTo>
                    <a:pt x="1433" y="974"/>
                    <a:pt x="1433" y="974"/>
                    <a:pt x="1433" y="974"/>
                  </a:cubicBezTo>
                  <a:cubicBezTo>
                    <a:pt x="1437" y="980"/>
                    <a:pt x="1437" y="980"/>
                    <a:pt x="1437" y="980"/>
                  </a:cubicBezTo>
                  <a:cubicBezTo>
                    <a:pt x="1436" y="980"/>
                    <a:pt x="1436" y="980"/>
                    <a:pt x="1436" y="980"/>
                  </a:cubicBezTo>
                  <a:cubicBezTo>
                    <a:pt x="1433" y="980"/>
                    <a:pt x="1433" y="980"/>
                    <a:pt x="1433" y="980"/>
                  </a:cubicBezTo>
                  <a:cubicBezTo>
                    <a:pt x="1429" y="980"/>
                    <a:pt x="1429" y="980"/>
                    <a:pt x="1429" y="980"/>
                  </a:cubicBezTo>
                  <a:cubicBezTo>
                    <a:pt x="1426" y="980"/>
                    <a:pt x="1426" y="980"/>
                    <a:pt x="1426" y="980"/>
                  </a:cubicBezTo>
                  <a:cubicBezTo>
                    <a:pt x="1427" y="978"/>
                    <a:pt x="1427" y="978"/>
                    <a:pt x="1427" y="978"/>
                  </a:cubicBezTo>
                  <a:cubicBezTo>
                    <a:pt x="1429" y="976"/>
                    <a:pt x="1429" y="976"/>
                    <a:pt x="1429" y="976"/>
                  </a:cubicBezTo>
                  <a:lnTo>
                    <a:pt x="1430" y="974"/>
                  </a:lnTo>
                  <a:close/>
                  <a:moveTo>
                    <a:pt x="1431" y="985"/>
                  </a:moveTo>
                  <a:cubicBezTo>
                    <a:pt x="1434" y="985"/>
                    <a:pt x="1434" y="985"/>
                    <a:pt x="1434" y="985"/>
                  </a:cubicBezTo>
                  <a:cubicBezTo>
                    <a:pt x="1437" y="985"/>
                    <a:pt x="1437" y="985"/>
                    <a:pt x="1437" y="985"/>
                  </a:cubicBezTo>
                  <a:cubicBezTo>
                    <a:pt x="1436" y="986"/>
                    <a:pt x="1436" y="986"/>
                    <a:pt x="1436" y="986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2" y="991"/>
                    <a:pt x="1432" y="991"/>
                    <a:pt x="1432" y="991"/>
                  </a:cubicBezTo>
                  <a:cubicBezTo>
                    <a:pt x="1432" y="991"/>
                    <a:pt x="1432" y="991"/>
                    <a:pt x="1432" y="991"/>
                  </a:cubicBezTo>
                  <a:cubicBezTo>
                    <a:pt x="1431" y="991"/>
                    <a:pt x="1431" y="991"/>
                    <a:pt x="1431" y="991"/>
                  </a:cubicBezTo>
                  <a:cubicBezTo>
                    <a:pt x="1427" y="985"/>
                    <a:pt x="1427" y="985"/>
                    <a:pt x="1427" y="985"/>
                  </a:cubicBezTo>
                  <a:lnTo>
                    <a:pt x="1431" y="985"/>
                  </a:lnTo>
                  <a:close/>
                  <a:moveTo>
                    <a:pt x="1430" y="1002"/>
                  </a:moveTo>
                  <a:cubicBezTo>
                    <a:pt x="1431" y="1001"/>
                    <a:pt x="1431" y="1001"/>
                    <a:pt x="1431" y="1001"/>
                  </a:cubicBezTo>
                  <a:cubicBezTo>
                    <a:pt x="1432" y="1000"/>
                    <a:pt x="1432" y="1000"/>
                    <a:pt x="1432" y="1000"/>
                  </a:cubicBezTo>
                  <a:cubicBezTo>
                    <a:pt x="1438" y="1008"/>
                    <a:pt x="1438" y="1008"/>
                    <a:pt x="1438" y="1008"/>
                  </a:cubicBezTo>
                  <a:cubicBezTo>
                    <a:pt x="1438" y="1009"/>
                    <a:pt x="1438" y="1009"/>
                    <a:pt x="1438" y="1009"/>
                  </a:cubicBezTo>
                  <a:cubicBezTo>
                    <a:pt x="1436" y="1009"/>
                    <a:pt x="1436" y="1009"/>
                    <a:pt x="1436" y="1009"/>
                  </a:cubicBezTo>
                  <a:cubicBezTo>
                    <a:pt x="1434" y="1009"/>
                    <a:pt x="1434" y="1009"/>
                    <a:pt x="1434" y="1009"/>
                  </a:cubicBezTo>
                  <a:cubicBezTo>
                    <a:pt x="1432" y="1009"/>
                    <a:pt x="1432" y="1009"/>
                    <a:pt x="1432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1" y="1009"/>
                    <a:pt x="1431" y="1009"/>
                    <a:pt x="1431" y="1009"/>
                  </a:cubicBezTo>
                  <a:cubicBezTo>
                    <a:pt x="1430" y="1009"/>
                    <a:pt x="1430" y="1009"/>
                    <a:pt x="1430" y="1009"/>
                  </a:cubicBezTo>
                  <a:cubicBezTo>
                    <a:pt x="1425" y="1009"/>
                    <a:pt x="1425" y="1009"/>
                    <a:pt x="1425" y="1009"/>
                  </a:cubicBezTo>
                  <a:cubicBezTo>
                    <a:pt x="1429" y="1003"/>
                    <a:pt x="1429" y="1003"/>
                    <a:pt x="1429" y="1003"/>
                  </a:cubicBezTo>
                  <a:lnTo>
                    <a:pt x="1430" y="1002"/>
                  </a:lnTo>
                  <a:close/>
                  <a:moveTo>
                    <a:pt x="1435" y="996"/>
                  </a:moveTo>
                  <a:cubicBezTo>
                    <a:pt x="1435" y="995"/>
                    <a:pt x="1435" y="995"/>
                    <a:pt x="1435" y="995"/>
                  </a:cubicBezTo>
                  <a:cubicBezTo>
                    <a:pt x="1438" y="992"/>
                    <a:pt x="1438" y="992"/>
                    <a:pt x="1438" y="992"/>
                  </a:cubicBezTo>
                  <a:cubicBezTo>
                    <a:pt x="1439" y="990"/>
                    <a:pt x="1439" y="990"/>
                    <a:pt x="1439" y="990"/>
                  </a:cubicBezTo>
                  <a:cubicBezTo>
                    <a:pt x="1440" y="989"/>
                    <a:pt x="1440" y="989"/>
                    <a:pt x="1440" y="989"/>
                  </a:cubicBezTo>
                  <a:cubicBezTo>
                    <a:pt x="1440" y="990"/>
                    <a:pt x="1440" y="990"/>
                    <a:pt x="1440" y="990"/>
                  </a:cubicBezTo>
                  <a:cubicBezTo>
                    <a:pt x="1440" y="994"/>
                    <a:pt x="1440" y="994"/>
                    <a:pt x="1440" y="994"/>
                  </a:cubicBezTo>
                  <a:cubicBezTo>
                    <a:pt x="1440" y="999"/>
                    <a:pt x="1440" y="999"/>
                    <a:pt x="1440" y="999"/>
                  </a:cubicBezTo>
                  <a:cubicBezTo>
                    <a:pt x="1440" y="1003"/>
                    <a:pt x="1440" y="1003"/>
                    <a:pt x="1440" y="1003"/>
                  </a:cubicBezTo>
                  <a:lnTo>
                    <a:pt x="1435" y="996"/>
                  </a:lnTo>
                  <a:close/>
                  <a:moveTo>
                    <a:pt x="1439" y="937"/>
                  </a:moveTo>
                  <a:cubicBezTo>
                    <a:pt x="1439" y="942"/>
                    <a:pt x="1439" y="942"/>
                    <a:pt x="1439" y="942"/>
                  </a:cubicBezTo>
                  <a:cubicBezTo>
                    <a:pt x="1439" y="946"/>
                    <a:pt x="1439" y="946"/>
                    <a:pt x="1439" y="946"/>
                  </a:cubicBezTo>
                  <a:cubicBezTo>
                    <a:pt x="1435" y="939"/>
                    <a:pt x="1435" y="939"/>
                    <a:pt x="1435" y="939"/>
                  </a:cubicBezTo>
                  <a:cubicBezTo>
                    <a:pt x="1436" y="938"/>
                    <a:pt x="1436" y="938"/>
                    <a:pt x="1436" y="938"/>
                  </a:cubicBezTo>
                  <a:cubicBezTo>
                    <a:pt x="1438" y="935"/>
                    <a:pt x="1438" y="935"/>
                    <a:pt x="1438" y="935"/>
                  </a:cubicBezTo>
                  <a:cubicBezTo>
                    <a:pt x="1439" y="933"/>
                    <a:pt x="1439" y="933"/>
                    <a:pt x="1439" y="933"/>
                  </a:cubicBezTo>
                  <a:lnTo>
                    <a:pt x="1439" y="937"/>
                  </a:lnTo>
                  <a:close/>
                  <a:moveTo>
                    <a:pt x="1437" y="928"/>
                  </a:moveTo>
                  <a:cubicBezTo>
                    <a:pt x="1436" y="929"/>
                    <a:pt x="1436" y="929"/>
                    <a:pt x="1436" y="929"/>
                  </a:cubicBezTo>
                  <a:cubicBezTo>
                    <a:pt x="1434" y="932"/>
                    <a:pt x="1434" y="932"/>
                    <a:pt x="1434" y="932"/>
                  </a:cubicBezTo>
                  <a:cubicBezTo>
                    <a:pt x="1432" y="935"/>
                    <a:pt x="1432" y="935"/>
                    <a:pt x="1432" y="935"/>
                  </a:cubicBezTo>
                  <a:cubicBezTo>
                    <a:pt x="1432" y="935"/>
                    <a:pt x="1432" y="935"/>
                    <a:pt x="1432" y="935"/>
                  </a:cubicBezTo>
                  <a:cubicBezTo>
                    <a:pt x="1431" y="933"/>
                    <a:pt x="1431" y="933"/>
                    <a:pt x="1431" y="933"/>
                  </a:cubicBezTo>
                  <a:cubicBezTo>
                    <a:pt x="1427" y="928"/>
                    <a:pt x="1427" y="928"/>
                    <a:pt x="1427" y="928"/>
                  </a:cubicBezTo>
                  <a:cubicBezTo>
                    <a:pt x="1430" y="928"/>
                    <a:pt x="1430" y="928"/>
                    <a:pt x="1430" y="928"/>
                  </a:cubicBezTo>
                  <a:cubicBezTo>
                    <a:pt x="1434" y="928"/>
                    <a:pt x="1434" y="928"/>
                    <a:pt x="1434" y="928"/>
                  </a:cubicBezTo>
                  <a:cubicBezTo>
                    <a:pt x="1437" y="928"/>
                    <a:pt x="1437" y="928"/>
                    <a:pt x="1437" y="928"/>
                  </a:cubicBezTo>
                  <a:cubicBezTo>
                    <a:pt x="1437" y="928"/>
                    <a:pt x="1437" y="928"/>
                    <a:pt x="1437" y="928"/>
                  </a:cubicBezTo>
                  <a:close/>
                  <a:moveTo>
                    <a:pt x="1429" y="939"/>
                  </a:moveTo>
                  <a:cubicBezTo>
                    <a:pt x="1428" y="940"/>
                    <a:pt x="1428" y="940"/>
                    <a:pt x="1428" y="940"/>
                  </a:cubicBezTo>
                  <a:cubicBezTo>
                    <a:pt x="1427" y="942"/>
                    <a:pt x="1427" y="942"/>
                    <a:pt x="1427" y="942"/>
                  </a:cubicBezTo>
                  <a:cubicBezTo>
                    <a:pt x="1424" y="946"/>
                    <a:pt x="1424" y="946"/>
                    <a:pt x="1424" y="946"/>
                  </a:cubicBezTo>
                  <a:cubicBezTo>
                    <a:pt x="1424" y="939"/>
                    <a:pt x="1424" y="939"/>
                    <a:pt x="1424" y="939"/>
                  </a:cubicBezTo>
                  <a:cubicBezTo>
                    <a:pt x="1424" y="936"/>
                    <a:pt x="1424" y="936"/>
                    <a:pt x="1424" y="936"/>
                  </a:cubicBezTo>
                  <a:cubicBezTo>
                    <a:pt x="1424" y="933"/>
                    <a:pt x="1424" y="933"/>
                    <a:pt x="1424" y="933"/>
                  </a:cubicBezTo>
                  <a:lnTo>
                    <a:pt x="1429" y="939"/>
                  </a:lnTo>
                  <a:close/>
                  <a:moveTo>
                    <a:pt x="1427" y="994"/>
                  </a:moveTo>
                  <a:cubicBezTo>
                    <a:pt x="1428" y="996"/>
                    <a:pt x="1428" y="996"/>
                    <a:pt x="1428" y="996"/>
                  </a:cubicBezTo>
                  <a:cubicBezTo>
                    <a:pt x="1427" y="997"/>
                    <a:pt x="1427" y="997"/>
                    <a:pt x="1427" y="997"/>
                  </a:cubicBezTo>
                  <a:cubicBezTo>
                    <a:pt x="1426" y="999"/>
                    <a:pt x="1426" y="999"/>
                    <a:pt x="1426" y="999"/>
                  </a:cubicBezTo>
                  <a:cubicBezTo>
                    <a:pt x="1425" y="1000"/>
                    <a:pt x="1425" y="1000"/>
                    <a:pt x="1425" y="1000"/>
                  </a:cubicBezTo>
                  <a:cubicBezTo>
                    <a:pt x="1423" y="1003"/>
                    <a:pt x="1423" y="1003"/>
                    <a:pt x="1423" y="1003"/>
                  </a:cubicBezTo>
                  <a:cubicBezTo>
                    <a:pt x="1423" y="998"/>
                    <a:pt x="1423" y="998"/>
                    <a:pt x="1423" y="998"/>
                  </a:cubicBezTo>
                  <a:cubicBezTo>
                    <a:pt x="1423" y="996"/>
                    <a:pt x="1423" y="996"/>
                    <a:pt x="1423" y="996"/>
                  </a:cubicBezTo>
                  <a:cubicBezTo>
                    <a:pt x="1423" y="994"/>
                    <a:pt x="1423" y="994"/>
                    <a:pt x="1423" y="994"/>
                  </a:cubicBezTo>
                  <a:cubicBezTo>
                    <a:pt x="1424" y="990"/>
                    <a:pt x="1424" y="990"/>
                    <a:pt x="1424" y="990"/>
                  </a:cubicBezTo>
                  <a:cubicBezTo>
                    <a:pt x="1424" y="989"/>
                    <a:pt x="1424" y="989"/>
                    <a:pt x="1424" y="989"/>
                  </a:cubicBezTo>
                  <a:lnTo>
                    <a:pt x="1427" y="994"/>
                  </a:lnTo>
                  <a:close/>
                  <a:moveTo>
                    <a:pt x="1439" y="922"/>
                  </a:moveTo>
                  <a:cubicBezTo>
                    <a:pt x="1434" y="922"/>
                    <a:pt x="1434" y="922"/>
                    <a:pt x="1434" y="922"/>
                  </a:cubicBezTo>
                  <a:cubicBezTo>
                    <a:pt x="1431" y="922"/>
                    <a:pt x="1431" y="922"/>
                    <a:pt x="1431" y="922"/>
                  </a:cubicBezTo>
                  <a:cubicBezTo>
                    <a:pt x="1429" y="922"/>
                    <a:pt x="1429" y="922"/>
                    <a:pt x="1429" y="922"/>
                  </a:cubicBezTo>
                  <a:cubicBezTo>
                    <a:pt x="1424" y="922"/>
                    <a:pt x="1424" y="922"/>
                    <a:pt x="1424" y="922"/>
                  </a:cubicBezTo>
                  <a:cubicBezTo>
                    <a:pt x="1422" y="922"/>
                    <a:pt x="1422" y="922"/>
                    <a:pt x="1422" y="922"/>
                  </a:cubicBezTo>
                  <a:cubicBezTo>
                    <a:pt x="1422" y="922"/>
                    <a:pt x="1422" y="922"/>
                    <a:pt x="1422" y="922"/>
                  </a:cubicBezTo>
                  <a:cubicBezTo>
                    <a:pt x="1422" y="922"/>
                    <a:pt x="1422" y="922"/>
                    <a:pt x="1422" y="922"/>
                  </a:cubicBezTo>
                  <a:cubicBezTo>
                    <a:pt x="1419" y="922"/>
                    <a:pt x="1419" y="922"/>
                    <a:pt x="1419" y="922"/>
                  </a:cubicBezTo>
                  <a:cubicBezTo>
                    <a:pt x="1414" y="922"/>
                    <a:pt x="1414" y="922"/>
                    <a:pt x="1414" y="922"/>
                  </a:cubicBezTo>
                  <a:cubicBezTo>
                    <a:pt x="1410" y="922"/>
                    <a:pt x="1410" y="922"/>
                    <a:pt x="1410" y="922"/>
                  </a:cubicBezTo>
                  <a:cubicBezTo>
                    <a:pt x="1407" y="922"/>
                    <a:pt x="1407" y="922"/>
                    <a:pt x="1407" y="922"/>
                  </a:cubicBezTo>
                  <a:cubicBezTo>
                    <a:pt x="1402" y="922"/>
                    <a:pt x="1402" y="922"/>
                    <a:pt x="1402" y="922"/>
                  </a:cubicBezTo>
                  <a:cubicBezTo>
                    <a:pt x="1402" y="922"/>
                    <a:pt x="1402" y="922"/>
                    <a:pt x="1402" y="922"/>
                  </a:cubicBezTo>
                  <a:cubicBezTo>
                    <a:pt x="1402" y="922"/>
                    <a:pt x="1402" y="922"/>
                    <a:pt x="1402" y="922"/>
                  </a:cubicBezTo>
                  <a:cubicBezTo>
                    <a:pt x="1399" y="922"/>
                    <a:pt x="1399" y="922"/>
                    <a:pt x="1399" y="922"/>
                  </a:cubicBezTo>
                  <a:cubicBezTo>
                    <a:pt x="1397" y="922"/>
                    <a:pt x="1397" y="922"/>
                    <a:pt x="1397" y="922"/>
                  </a:cubicBezTo>
                  <a:cubicBezTo>
                    <a:pt x="1393" y="922"/>
                    <a:pt x="1393" y="922"/>
                    <a:pt x="1393" y="922"/>
                  </a:cubicBezTo>
                  <a:cubicBezTo>
                    <a:pt x="1390" y="922"/>
                    <a:pt x="1390" y="922"/>
                    <a:pt x="1390" y="922"/>
                  </a:cubicBezTo>
                  <a:cubicBezTo>
                    <a:pt x="1387" y="922"/>
                    <a:pt x="1387" y="922"/>
                    <a:pt x="1387" y="922"/>
                  </a:cubicBezTo>
                  <a:cubicBezTo>
                    <a:pt x="1384" y="922"/>
                    <a:pt x="1384" y="922"/>
                    <a:pt x="1384" y="922"/>
                  </a:cubicBezTo>
                  <a:cubicBezTo>
                    <a:pt x="1384" y="920"/>
                    <a:pt x="1384" y="920"/>
                    <a:pt x="1384" y="920"/>
                  </a:cubicBezTo>
                  <a:cubicBezTo>
                    <a:pt x="1385" y="918"/>
                    <a:pt x="1385" y="918"/>
                    <a:pt x="1385" y="918"/>
                  </a:cubicBezTo>
                  <a:cubicBezTo>
                    <a:pt x="1386" y="915"/>
                    <a:pt x="1386" y="915"/>
                    <a:pt x="1386" y="915"/>
                  </a:cubicBezTo>
                  <a:cubicBezTo>
                    <a:pt x="1386" y="912"/>
                    <a:pt x="1386" y="912"/>
                    <a:pt x="1386" y="912"/>
                  </a:cubicBezTo>
                  <a:cubicBezTo>
                    <a:pt x="1387" y="910"/>
                    <a:pt x="1387" y="910"/>
                    <a:pt x="1387" y="910"/>
                  </a:cubicBezTo>
                  <a:cubicBezTo>
                    <a:pt x="1388" y="905"/>
                    <a:pt x="1388" y="905"/>
                    <a:pt x="1388" y="905"/>
                  </a:cubicBezTo>
                  <a:cubicBezTo>
                    <a:pt x="1388" y="905"/>
                    <a:pt x="1388" y="905"/>
                    <a:pt x="1388" y="905"/>
                  </a:cubicBezTo>
                  <a:cubicBezTo>
                    <a:pt x="1388" y="905"/>
                    <a:pt x="1388" y="905"/>
                    <a:pt x="1388" y="905"/>
                  </a:cubicBezTo>
                  <a:cubicBezTo>
                    <a:pt x="1388" y="904"/>
                    <a:pt x="1388" y="904"/>
                    <a:pt x="1388" y="904"/>
                  </a:cubicBezTo>
                  <a:cubicBezTo>
                    <a:pt x="1389" y="902"/>
                    <a:pt x="1389" y="902"/>
                    <a:pt x="1389" y="902"/>
                  </a:cubicBezTo>
                  <a:cubicBezTo>
                    <a:pt x="1389" y="899"/>
                    <a:pt x="1389" y="899"/>
                    <a:pt x="1389" y="899"/>
                  </a:cubicBezTo>
                  <a:cubicBezTo>
                    <a:pt x="1390" y="894"/>
                    <a:pt x="1390" y="894"/>
                    <a:pt x="1390" y="894"/>
                  </a:cubicBezTo>
                  <a:cubicBezTo>
                    <a:pt x="1391" y="891"/>
                    <a:pt x="1391" y="891"/>
                    <a:pt x="1391" y="891"/>
                  </a:cubicBezTo>
                  <a:cubicBezTo>
                    <a:pt x="1392" y="887"/>
                    <a:pt x="1392" y="887"/>
                    <a:pt x="1392" y="887"/>
                  </a:cubicBezTo>
                  <a:cubicBezTo>
                    <a:pt x="1392" y="885"/>
                    <a:pt x="1392" y="885"/>
                    <a:pt x="1392" y="885"/>
                  </a:cubicBezTo>
                  <a:cubicBezTo>
                    <a:pt x="1393" y="883"/>
                    <a:pt x="1393" y="883"/>
                    <a:pt x="1393" y="883"/>
                  </a:cubicBezTo>
                  <a:cubicBezTo>
                    <a:pt x="1394" y="878"/>
                    <a:pt x="1394" y="878"/>
                    <a:pt x="1394" y="878"/>
                  </a:cubicBezTo>
                  <a:cubicBezTo>
                    <a:pt x="1395" y="874"/>
                    <a:pt x="1395" y="874"/>
                    <a:pt x="1395" y="874"/>
                  </a:cubicBezTo>
                  <a:cubicBezTo>
                    <a:pt x="1395" y="870"/>
                    <a:pt x="1395" y="870"/>
                    <a:pt x="1395" y="870"/>
                  </a:cubicBezTo>
                  <a:cubicBezTo>
                    <a:pt x="1396" y="868"/>
                    <a:pt x="1396" y="868"/>
                    <a:pt x="1396" y="868"/>
                  </a:cubicBezTo>
                  <a:cubicBezTo>
                    <a:pt x="1396" y="867"/>
                    <a:pt x="1396" y="867"/>
                    <a:pt x="1396" y="867"/>
                  </a:cubicBezTo>
                  <a:cubicBezTo>
                    <a:pt x="1397" y="864"/>
                    <a:pt x="1397" y="864"/>
                    <a:pt x="1397" y="864"/>
                  </a:cubicBezTo>
                  <a:cubicBezTo>
                    <a:pt x="1397" y="862"/>
                    <a:pt x="1397" y="862"/>
                    <a:pt x="1397" y="862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7" y="860"/>
                    <a:pt x="1397" y="860"/>
                    <a:pt x="1397" y="860"/>
                  </a:cubicBezTo>
                  <a:cubicBezTo>
                    <a:pt x="1398" y="857"/>
                    <a:pt x="1398" y="857"/>
                    <a:pt x="1398" y="857"/>
                  </a:cubicBezTo>
                  <a:cubicBezTo>
                    <a:pt x="1398" y="854"/>
                    <a:pt x="1398" y="854"/>
                    <a:pt x="1398" y="854"/>
                  </a:cubicBezTo>
                  <a:cubicBezTo>
                    <a:pt x="1399" y="851"/>
                    <a:pt x="1399" y="851"/>
                    <a:pt x="1399" y="851"/>
                  </a:cubicBezTo>
                  <a:cubicBezTo>
                    <a:pt x="1399" y="850"/>
                    <a:pt x="1399" y="850"/>
                    <a:pt x="1399" y="850"/>
                  </a:cubicBezTo>
                  <a:cubicBezTo>
                    <a:pt x="1399" y="849"/>
                    <a:pt x="1400" y="847"/>
                    <a:pt x="1400" y="846"/>
                  </a:cubicBezTo>
                  <a:cubicBezTo>
                    <a:pt x="1401" y="841"/>
                    <a:pt x="1401" y="841"/>
                    <a:pt x="1401" y="841"/>
                  </a:cubicBezTo>
                  <a:cubicBezTo>
                    <a:pt x="1401" y="839"/>
                    <a:pt x="1401" y="839"/>
                    <a:pt x="1401" y="839"/>
                  </a:cubicBezTo>
                  <a:cubicBezTo>
                    <a:pt x="1401" y="837"/>
                    <a:pt x="1401" y="837"/>
                    <a:pt x="1401" y="837"/>
                  </a:cubicBezTo>
                  <a:cubicBezTo>
                    <a:pt x="1402" y="835"/>
                    <a:pt x="1402" y="835"/>
                    <a:pt x="1402" y="835"/>
                  </a:cubicBezTo>
                  <a:cubicBezTo>
                    <a:pt x="1402" y="834"/>
                    <a:pt x="1402" y="834"/>
                    <a:pt x="1402" y="834"/>
                  </a:cubicBezTo>
                  <a:cubicBezTo>
                    <a:pt x="1402" y="829"/>
                    <a:pt x="1402" y="829"/>
                    <a:pt x="1402" y="829"/>
                  </a:cubicBezTo>
                  <a:cubicBezTo>
                    <a:pt x="1403" y="827"/>
                    <a:pt x="1403" y="827"/>
                    <a:pt x="1403" y="827"/>
                  </a:cubicBezTo>
                  <a:cubicBezTo>
                    <a:pt x="1403" y="823"/>
                    <a:pt x="1403" y="823"/>
                    <a:pt x="1403" y="823"/>
                  </a:cubicBezTo>
                  <a:cubicBezTo>
                    <a:pt x="1403" y="822"/>
                    <a:pt x="1403" y="822"/>
                    <a:pt x="1403" y="822"/>
                  </a:cubicBezTo>
                  <a:cubicBezTo>
                    <a:pt x="1404" y="817"/>
                    <a:pt x="1404" y="817"/>
                    <a:pt x="1404" y="817"/>
                  </a:cubicBezTo>
                  <a:cubicBezTo>
                    <a:pt x="1404" y="814"/>
                    <a:pt x="1404" y="814"/>
                    <a:pt x="1404" y="814"/>
                  </a:cubicBezTo>
                  <a:cubicBezTo>
                    <a:pt x="1404" y="814"/>
                    <a:pt x="1404" y="814"/>
                    <a:pt x="1404" y="814"/>
                  </a:cubicBezTo>
                  <a:cubicBezTo>
                    <a:pt x="1405" y="814"/>
                    <a:pt x="1405" y="814"/>
                    <a:pt x="1405" y="814"/>
                  </a:cubicBezTo>
                  <a:cubicBezTo>
                    <a:pt x="1405" y="812"/>
                    <a:pt x="1405" y="812"/>
                    <a:pt x="1405" y="812"/>
                  </a:cubicBezTo>
                  <a:cubicBezTo>
                    <a:pt x="1405" y="807"/>
                    <a:pt x="1405" y="807"/>
                    <a:pt x="1405" y="807"/>
                  </a:cubicBezTo>
                  <a:cubicBezTo>
                    <a:pt x="1406" y="804"/>
                    <a:pt x="1406" y="804"/>
                    <a:pt x="1406" y="804"/>
                  </a:cubicBezTo>
                  <a:cubicBezTo>
                    <a:pt x="1407" y="804"/>
                    <a:pt x="1407" y="804"/>
                    <a:pt x="1407" y="804"/>
                  </a:cubicBezTo>
                  <a:cubicBezTo>
                    <a:pt x="1412" y="804"/>
                    <a:pt x="1412" y="804"/>
                    <a:pt x="1412" y="804"/>
                  </a:cubicBezTo>
                  <a:cubicBezTo>
                    <a:pt x="1416" y="804"/>
                    <a:pt x="1416" y="804"/>
                    <a:pt x="1416" y="804"/>
                  </a:cubicBezTo>
                  <a:cubicBezTo>
                    <a:pt x="1422" y="804"/>
                    <a:pt x="1422" y="804"/>
                    <a:pt x="1422" y="804"/>
                  </a:cubicBezTo>
                  <a:cubicBezTo>
                    <a:pt x="1426" y="804"/>
                    <a:pt x="1426" y="804"/>
                    <a:pt x="1426" y="804"/>
                  </a:cubicBezTo>
                  <a:cubicBezTo>
                    <a:pt x="1427" y="804"/>
                    <a:pt x="1427" y="804"/>
                    <a:pt x="1427" y="804"/>
                  </a:cubicBezTo>
                  <a:cubicBezTo>
                    <a:pt x="1431" y="804"/>
                    <a:pt x="1431" y="804"/>
                    <a:pt x="1431" y="804"/>
                  </a:cubicBezTo>
                  <a:cubicBezTo>
                    <a:pt x="1439" y="804"/>
                    <a:pt x="1439" y="804"/>
                    <a:pt x="1439" y="804"/>
                  </a:cubicBezTo>
                  <a:cubicBezTo>
                    <a:pt x="1445" y="804"/>
                    <a:pt x="1445" y="804"/>
                    <a:pt x="1445" y="804"/>
                  </a:cubicBezTo>
                  <a:cubicBezTo>
                    <a:pt x="1455" y="804"/>
                    <a:pt x="1455" y="804"/>
                    <a:pt x="1455" y="804"/>
                  </a:cubicBezTo>
                  <a:cubicBezTo>
                    <a:pt x="1458" y="804"/>
                    <a:pt x="1458" y="804"/>
                    <a:pt x="1458" y="804"/>
                  </a:cubicBezTo>
                  <a:cubicBezTo>
                    <a:pt x="1458" y="804"/>
                    <a:pt x="1458" y="804"/>
                    <a:pt x="1458" y="804"/>
                  </a:cubicBezTo>
                  <a:cubicBezTo>
                    <a:pt x="1458" y="804"/>
                    <a:pt x="1458" y="804"/>
                    <a:pt x="1458" y="804"/>
                  </a:cubicBezTo>
                  <a:cubicBezTo>
                    <a:pt x="1459" y="807"/>
                    <a:pt x="1459" y="807"/>
                    <a:pt x="1459" y="807"/>
                  </a:cubicBezTo>
                  <a:cubicBezTo>
                    <a:pt x="1459" y="809"/>
                    <a:pt x="1459" y="812"/>
                    <a:pt x="1460" y="814"/>
                  </a:cubicBezTo>
                  <a:cubicBezTo>
                    <a:pt x="1460" y="814"/>
                    <a:pt x="1460" y="814"/>
                    <a:pt x="1460" y="814"/>
                  </a:cubicBezTo>
                  <a:cubicBezTo>
                    <a:pt x="1460" y="818"/>
                    <a:pt x="1460" y="818"/>
                    <a:pt x="1460" y="818"/>
                  </a:cubicBezTo>
                  <a:cubicBezTo>
                    <a:pt x="1460" y="821"/>
                    <a:pt x="1461" y="823"/>
                    <a:pt x="1461" y="825"/>
                  </a:cubicBezTo>
                  <a:cubicBezTo>
                    <a:pt x="1461" y="828"/>
                    <a:pt x="1462" y="831"/>
                    <a:pt x="1462" y="834"/>
                  </a:cubicBezTo>
                  <a:cubicBezTo>
                    <a:pt x="1463" y="838"/>
                    <a:pt x="1463" y="838"/>
                    <a:pt x="1463" y="838"/>
                  </a:cubicBezTo>
                  <a:cubicBezTo>
                    <a:pt x="1463" y="840"/>
                    <a:pt x="1463" y="840"/>
                    <a:pt x="1463" y="840"/>
                  </a:cubicBezTo>
                  <a:cubicBezTo>
                    <a:pt x="1464" y="844"/>
                    <a:pt x="1464" y="844"/>
                    <a:pt x="1464" y="844"/>
                  </a:cubicBezTo>
                  <a:cubicBezTo>
                    <a:pt x="1464" y="846"/>
                    <a:pt x="1465" y="849"/>
                    <a:pt x="1465" y="851"/>
                  </a:cubicBezTo>
                  <a:cubicBezTo>
                    <a:pt x="1466" y="855"/>
                    <a:pt x="1466" y="855"/>
                    <a:pt x="1466" y="855"/>
                  </a:cubicBezTo>
                  <a:cubicBezTo>
                    <a:pt x="1467" y="860"/>
                    <a:pt x="1467" y="860"/>
                    <a:pt x="1467" y="860"/>
                  </a:cubicBezTo>
                  <a:cubicBezTo>
                    <a:pt x="1467" y="860"/>
                    <a:pt x="1467" y="860"/>
                    <a:pt x="1467" y="860"/>
                  </a:cubicBezTo>
                  <a:cubicBezTo>
                    <a:pt x="1467" y="860"/>
                    <a:pt x="1467" y="861"/>
                    <a:pt x="1467" y="861"/>
                  </a:cubicBezTo>
                  <a:cubicBezTo>
                    <a:pt x="1467" y="862"/>
                    <a:pt x="1467" y="862"/>
                    <a:pt x="1467" y="862"/>
                  </a:cubicBezTo>
                  <a:cubicBezTo>
                    <a:pt x="1467" y="864"/>
                    <a:pt x="1468" y="866"/>
                    <a:pt x="1468" y="867"/>
                  </a:cubicBezTo>
                  <a:cubicBezTo>
                    <a:pt x="1468" y="870"/>
                    <a:pt x="1469" y="872"/>
                    <a:pt x="1469" y="874"/>
                  </a:cubicBezTo>
                  <a:cubicBezTo>
                    <a:pt x="1470" y="876"/>
                    <a:pt x="1470" y="878"/>
                    <a:pt x="1470" y="881"/>
                  </a:cubicBezTo>
                  <a:cubicBezTo>
                    <a:pt x="1471" y="883"/>
                    <a:pt x="1471" y="885"/>
                    <a:pt x="1472" y="888"/>
                  </a:cubicBezTo>
                  <a:cubicBezTo>
                    <a:pt x="1472" y="890"/>
                    <a:pt x="1472" y="890"/>
                    <a:pt x="1472" y="890"/>
                  </a:cubicBezTo>
                  <a:cubicBezTo>
                    <a:pt x="1473" y="895"/>
                    <a:pt x="1473" y="895"/>
                    <a:pt x="1473" y="895"/>
                  </a:cubicBezTo>
                  <a:cubicBezTo>
                    <a:pt x="1474" y="898"/>
                    <a:pt x="1474" y="898"/>
                    <a:pt x="1474" y="898"/>
                  </a:cubicBezTo>
                  <a:cubicBezTo>
                    <a:pt x="1475" y="900"/>
                    <a:pt x="1475" y="902"/>
                    <a:pt x="1476" y="905"/>
                  </a:cubicBezTo>
                  <a:cubicBezTo>
                    <a:pt x="1476" y="905"/>
                    <a:pt x="1476" y="905"/>
                    <a:pt x="1476" y="905"/>
                  </a:cubicBezTo>
                  <a:cubicBezTo>
                    <a:pt x="1476" y="905"/>
                    <a:pt x="1476" y="905"/>
                    <a:pt x="1476" y="905"/>
                  </a:cubicBezTo>
                  <a:cubicBezTo>
                    <a:pt x="1476" y="906"/>
                    <a:pt x="1476" y="906"/>
                    <a:pt x="1476" y="906"/>
                  </a:cubicBezTo>
                  <a:cubicBezTo>
                    <a:pt x="1477" y="910"/>
                    <a:pt x="1477" y="910"/>
                    <a:pt x="1477" y="910"/>
                  </a:cubicBezTo>
                  <a:cubicBezTo>
                    <a:pt x="1477" y="913"/>
                    <a:pt x="1477" y="913"/>
                    <a:pt x="1477" y="913"/>
                  </a:cubicBezTo>
                  <a:cubicBezTo>
                    <a:pt x="1478" y="915"/>
                    <a:pt x="1478" y="915"/>
                    <a:pt x="1478" y="915"/>
                  </a:cubicBezTo>
                  <a:cubicBezTo>
                    <a:pt x="1479" y="918"/>
                    <a:pt x="1479" y="920"/>
                    <a:pt x="1480" y="923"/>
                  </a:cubicBezTo>
                  <a:cubicBezTo>
                    <a:pt x="1480" y="923"/>
                    <a:pt x="1480" y="923"/>
                    <a:pt x="1480" y="923"/>
                  </a:cubicBezTo>
                  <a:cubicBezTo>
                    <a:pt x="1474" y="923"/>
                    <a:pt x="1474" y="923"/>
                    <a:pt x="1474" y="923"/>
                  </a:cubicBezTo>
                  <a:cubicBezTo>
                    <a:pt x="1473" y="923"/>
                    <a:pt x="1473" y="923"/>
                    <a:pt x="1473" y="923"/>
                  </a:cubicBezTo>
                  <a:cubicBezTo>
                    <a:pt x="1470" y="923"/>
                    <a:pt x="1470" y="923"/>
                    <a:pt x="1470" y="923"/>
                  </a:cubicBezTo>
                  <a:cubicBezTo>
                    <a:pt x="1465" y="923"/>
                    <a:pt x="1465" y="923"/>
                    <a:pt x="1465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62" y="923"/>
                    <a:pt x="1462" y="923"/>
                    <a:pt x="1462" y="923"/>
                  </a:cubicBezTo>
                  <a:cubicBezTo>
                    <a:pt x="1459" y="923"/>
                    <a:pt x="1459" y="923"/>
                    <a:pt x="1459" y="923"/>
                  </a:cubicBezTo>
                  <a:cubicBezTo>
                    <a:pt x="1457" y="923"/>
                    <a:pt x="1457" y="923"/>
                    <a:pt x="1457" y="923"/>
                  </a:cubicBezTo>
                  <a:cubicBezTo>
                    <a:pt x="1454" y="923"/>
                    <a:pt x="1454" y="923"/>
                    <a:pt x="1454" y="923"/>
                  </a:cubicBezTo>
                  <a:cubicBezTo>
                    <a:pt x="1452" y="923"/>
                    <a:pt x="1452" y="923"/>
                    <a:pt x="1452" y="923"/>
                  </a:cubicBezTo>
                  <a:cubicBezTo>
                    <a:pt x="1450" y="923"/>
                    <a:pt x="1450" y="923"/>
                    <a:pt x="1450" y="923"/>
                  </a:cubicBezTo>
                  <a:cubicBezTo>
                    <a:pt x="1445" y="923"/>
                    <a:pt x="1445" y="923"/>
                    <a:pt x="1445" y="923"/>
                  </a:cubicBezTo>
                  <a:cubicBezTo>
                    <a:pt x="1442" y="922"/>
                    <a:pt x="1442" y="922"/>
                    <a:pt x="1442" y="922"/>
                  </a:cubicBezTo>
                  <a:cubicBezTo>
                    <a:pt x="1442" y="923"/>
                    <a:pt x="1442" y="923"/>
                    <a:pt x="1442" y="923"/>
                  </a:cubicBezTo>
                  <a:cubicBezTo>
                    <a:pt x="1442" y="922"/>
                    <a:pt x="1442" y="922"/>
                    <a:pt x="1442" y="922"/>
                  </a:cubicBezTo>
                  <a:lnTo>
                    <a:pt x="1439" y="922"/>
                  </a:lnTo>
                  <a:close/>
                  <a:moveTo>
                    <a:pt x="1409" y="1026"/>
                  </a:moveTo>
                  <a:cubicBezTo>
                    <a:pt x="1407" y="1026"/>
                    <a:pt x="1407" y="1026"/>
                    <a:pt x="1407" y="1026"/>
                  </a:cubicBezTo>
                  <a:cubicBezTo>
                    <a:pt x="1405" y="1027"/>
                    <a:pt x="1404" y="1027"/>
                    <a:pt x="1402" y="1027"/>
                  </a:cubicBezTo>
                  <a:cubicBezTo>
                    <a:pt x="1402" y="1027"/>
                    <a:pt x="1402" y="1027"/>
                    <a:pt x="1402" y="1027"/>
                  </a:cubicBezTo>
                  <a:cubicBezTo>
                    <a:pt x="1402" y="1027"/>
                    <a:pt x="1402" y="1027"/>
                    <a:pt x="1402" y="1027"/>
                  </a:cubicBezTo>
                  <a:cubicBezTo>
                    <a:pt x="1400" y="1020"/>
                    <a:pt x="1400" y="1020"/>
                    <a:pt x="1400" y="1020"/>
                  </a:cubicBezTo>
                  <a:cubicBezTo>
                    <a:pt x="1400" y="1018"/>
                    <a:pt x="1400" y="1018"/>
                    <a:pt x="1400" y="1018"/>
                  </a:cubicBezTo>
                  <a:cubicBezTo>
                    <a:pt x="1400" y="1016"/>
                    <a:pt x="1400" y="1016"/>
                    <a:pt x="1400" y="1016"/>
                  </a:cubicBezTo>
                  <a:cubicBezTo>
                    <a:pt x="1400" y="1016"/>
                    <a:pt x="1400" y="1016"/>
                    <a:pt x="1400" y="1016"/>
                  </a:cubicBezTo>
                  <a:cubicBezTo>
                    <a:pt x="1402" y="1016"/>
                    <a:pt x="1402" y="1016"/>
                    <a:pt x="1402" y="1016"/>
                  </a:cubicBezTo>
                  <a:cubicBezTo>
                    <a:pt x="1403" y="1016"/>
                    <a:pt x="1404" y="1015"/>
                    <a:pt x="1405" y="1015"/>
                  </a:cubicBezTo>
                  <a:cubicBezTo>
                    <a:pt x="1406" y="1015"/>
                    <a:pt x="1408" y="1015"/>
                    <a:pt x="1409" y="1015"/>
                  </a:cubicBezTo>
                  <a:cubicBezTo>
                    <a:pt x="1411" y="1015"/>
                    <a:pt x="1411" y="1015"/>
                    <a:pt x="1411" y="1015"/>
                  </a:cubicBezTo>
                  <a:cubicBezTo>
                    <a:pt x="1412" y="1014"/>
                    <a:pt x="1412" y="1014"/>
                    <a:pt x="1412" y="1014"/>
                  </a:cubicBezTo>
                  <a:cubicBezTo>
                    <a:pt x="1414" y="1014"/>
                    <a:pt x="1414" y="1014"/>
                    <a:pt x="1414" y="1014"/>
                  </a:cubicBezTo>
                  <a:cubicBezTo>
                    <a:pt x="1415" y="1014"/>
                    <a:pt x="1416" y="1014"/>
                    <a:pt x="1417" y="1014"/>
                  </a:cubicBezTo>
                  <a:cubicBezTo>
                    <a:pt x="1418" y="1017"/>
                    <a:pt x="1418" y="1017"/>
                    <a:pt x="1418" y="1017"/>
                  </a:cubicBezTo>
                  <a:cubicBezTo>
                    <a:pt x="1418" y="1020"/>
                    <a:pt x="1418" y="1020"/>
                    <a:pt x="1418" y="1020"/>
                  </a:cubicBezTo>
                  <a:cubicBezTo>
                    <a:pt x="1418" y="1021"/>
                    <a:pt x="1418" y="1021"/>
                    <a:pt x="1418" y="1021"/>
                  </a:cubicBezTo>
                  <a:cubicBezTo>
                    <a:pt x="1418" y="1023"/>
                    <a:pt x="1418" y="1023"/>
                    <a:pt x="1418" y="1023"/>
                  </a:cubicBezTo>
                  <a:cubicBezTo>
                    <a:pt x="1418" y="1025"/>
                    <a:pt x="1418" y="1025"/>
                    <a:pt x="1418" y="1025"/>
                  </a:cubicBezTo>
                  <a:cubicBezTo>
                    <a:pt x="1417" y="1025"/>
                    <a:pt x="1416" y="1025"/>
                    <a:pt x="1415" y="1025"/>
                  </a:cubicBezTo>
                  <a:cubicBezTo>
                    <a:pt x="1414" y="1026"/>
                    <a:pt x="1413" y="1026"/>
                    <a:pt x="1412" y="1026"/>
                  </a:cubicBezTo>
                  <a:cubicBezTo>
                    <a:pt x="1411" y="1026"/>
                    <a:pt x="1411" y="1026"/>
                    <a:pt x="1411" y="1026"/>
                  </a:cubicBezTo>
                  <a:lnTo>
                    <a:pt x="1409" y="1026"/>
                  </a:lnTo>
                  <a:close/>
                  <a:moveTo>
                    <a:pt x="1409" y="1048"/>
                  </a:moveTo>
                  <a:cubicBezTo>
                    <a:pt x="1408" y="1048"/>
                    <a:pt x="1407" y="1048"/>
                    <a:pt x="1406" y="1049"/>
                  </a:cubicBezTo>
                  <a:cubicBezTo>
                    <a:pt x="1405" y="1049"/>
                    <a:pt x="1405" y="1049"/>
                    <a:pt x="1405" y="1049"/>
                  </a:cubicBezTo>
                  <a:cubicBezTo>
                    <a:pt x="1405" y="1047"/>
                    <a:pt x="1405" y="1047"/>
                    <a:pt x="1405" y="1047"/>
                  </a:cubicBezTo>
                  <a:cubicBezTo>
                    <a:pt x="1403" y="1042"/>
                    <a:pt x="1403" y="1042"/>
                    <a:pt x="1403" y="1042"/>
                  </a:cubicBezTo>
                  <a:cubicBezTo>
                    <a:pt x="1403" y="1041"/>
                    <a:pt x="1403" y="1041"/>
                    <a:pt x="1403" y="1041"/>
                  </a:cubicBezTo>
                  <a:cubicBezTo>
                    <a:pt x="1403" y="1038"/>
                    <a:pt x="1403" y="1038"/>
                    <a:pt x="1403" y="1038"/>
                  </a:cubicBezTo>
                  <a:cubicBezTo>
                    <a:pt x="1401" y="1032"/>
                    <a:pt x="1401" y="1032"/>
                    <a:pt x="1401" y="1032"/>
                  </a:cubicBezTo>
                  <a:cubicBezTo>
                    <a:pt x="1401" y="1032"/>
                    <a:pt x="1401" y="1032"/>
                    <a:pt x="1401" y="1032"/>
                  </a:cubicBezTo>
                  <a:cubicBezTo>
                    <a:pt x="1402" y="1032"/>
                    <a:pt x="1402" y="1032"/>
                    <a:pt x="1402" y="1032"/>
                  </a:cubicBezTo>
                  <a:cubicBezTo>
                    <a:pt x="1404" y="1032"/>
                    <a:pt x="1404" y="1032"/>
                    <a:pt x="1404" y="1032"/>
                  </a:cubicBezTo>
                  <a:cubicBezTo>
                    <a:pt x="1405" y="1032"/>
                    <a:pt x="1405" y="1032"/>
                    <a:pt x="1406" y="1032"/>
                  </a:cubicBezTo>
                  <a:cubicBezTo>
                    <a:pt x="1407" y="1031"/>
                    <a:pt x="1407" y="1031"/>
                    <a:pt x="1407" y="1031"/>
                  </a:cubicBezTo>
                  <a:cubicBezTo>
                    <a:pt x="1407" y="1032"/>
                    <a:pt x="1407" y="1032"/>
                    <a:pt x="1407" y="1032"/>
                  </a:cubicBezTo>
                  <a:cubicBezTo>
                    <a:pt x="1407" y="1036"/>
                    <a:pt x="1407" y="1036"/>
                    <a:pt x="1407" y="1036"/>
                  </a:cubicBezTo>
                  <a:cubicBezTo>
                    <a:pt x="1408" y="1037"/>
                    <a:pt x="1408" y="1037"/>
                    <a:pt x="1408" y="1037"/>
                  </a:cubicBezTo>
                  <a:cubicBezTo>
                    <a:pt x="1408" y="1039"/>
                    <a:pt x="1408" y="1039"/>
                    <a:pt x="1408" y="1039"/>
                  </a:cubicBezTo>
                  <a:cubicBezTo>
                    <a:pt x="1409" y="1044"/>
                    <a:pt x="1409" y="1044"/>
                    <a:pt x="1409" y="1044"/>
                  </a:cubicBezTo>
                  <a:cubicBezTo>
                    <a:pt x="1409" y="1047"/>
                    <a:pt x="1409" y="1047"/>
                    <a:pt x="1409" y="1047"/>
                  </a:cubicBezTo>
                  <a:cubicBezTo>
                    <a:pt x="1409" y="1048"/>
                    <a:pt x="1409" y="1048"/>
                    <a:pt x="1409" y="1048"/>
                  </a:cubicBezTo>
                  <a:close/>
                  <a:moveTo>
                    <a:pt x="1307" y="1003"/>
                  </a:moveTo>
                  <a:cubicBezTo>
                    <a:pt x="1307" y="998"/>
                    <a:pt x="1307" y="998"/>
                    <a:pt x="1307" y="998"/>
                  </a:cubicBezTo>
                  <a:cubicBezTo>
                    <a:pt x="1306" y="997"/>
                    <a:pt x="1306" y="997"/>
                    <a:pt x="1306" y="997"/>
                  </a:cubicBezTo>
                  <a:cubicBezTo>
                    <a:pt x="1311" y="994"/>
                    <a:pt x="1311" y="994"/>
                    <a:pt x="1311" y="994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12" y="995"/>
                    <a:pt x="1312" y="995"/>
                    <a:pt x="1312" y="995"/>
                  </a:cubicBezTo>
                  <a:cubicBezTo>
                    <a:pt x="1309" y="1000"/>
                    <a:pt x="1309" y="1000"/>
                    <a:pt x="1309" y="1000"/>
                  </a:cubicBezTo>
                  <a:lnTo>
                    <a:pt x="1307" y="1003"/>
                  </a:lnTo>
                  <a:close/>
                  <a:moveTo>
                    <a:pt x="1308" y="1015"/>
                  </a:moveTo>
                  <a:cubicBezTo>
                    <a:pt x="1307" y="1016"/>
                    <a:pt x="1307" y="1016"/>
                    <a:pt x="1307" y="1016"/>
                  </a:cubicBezTo>
                  <a:cubicBezTo>
                    <a:pt x="1306" y="1016"/>
                    <a:pt x="1306" y="1016"/>
                    <a:pt x="1306" y="1016"/>
                  </a:cubicBezTo>
                  <a:cubicBezTo>
                    <a:pt x="1306" y="1015"/>
                    <a:pt x="1306" y="1015"/>
                    <a:pt x="1306" y="1015"/>
                  </a:cubicBezTo>
                  <a:cubicBezTo>
                    <a:pt x="1307" y="1014"/>
                    <a:pt x="1307" y="1014"/>
                    <a:pt x="1307" y="1014"/>
                  </a:cubicBezTo>
                  <a:lnTo>
                    <a:pt x="1308" y="1015"/>
                  </a:lnTo>
                  <a:close/>
                  <a:moveTo>
                    <a:pt x="1309" y="989"/>
                  </a:moveTo>
                  <a:cubicBezTo>
                    <a:pt x="1307" y="990"/>
                    <a:pt x="1307" y="990"/>
                    <a:pt x="1307" y="990"/>
                  </a:cubicBezTo>
                  <a:cubicBezTo>
                    <a:pt x="1305" y="992"/>
                    <a:pt x="1305" y="992"/>
                    <a:pt x="1305" y="992"/>
                  </a:cubicBezTo>
                  <a:cubicBezTo>
                    <a:pt x="1305" y="989"/>
                    <a:pt x="1305" y="989"/>
                    <a:pt x="1305" y="989"/>
                  </a:cubicBezTo>
                  <a:cubicBezTo>
                    <a:pt x="1304" y="984"/>
                    <a:pt x="1304" y="984"/>
                    <a:pt x="1304" y="984"/>
                  </a:cubicBezTo>
                  <a:cubicBezTo>
                    <a:pt x="1305" y="984"/>
                    <a:pt x="1305" y="984"/>
                    <a:pt x="1305" y="984"/>
                  </a:cubicBezTo>
                  <a:cubicBezTo>
                    <a:pt x="1313" y="984"/>
                    <a:pt x="1313" y="984"/>
                    <a:pt x="1313" y="984"/>
                  </a:cubicBezTo>
                  <a:cubicBezTo>
                    <a:pt x="1314" y="984"/>
                    <a:pt x="1314" y="984"/>
                    <a:pt x="1314" y="984"/>
                  </a:cubicBezTo>
                  <a:cubicBezTo>
                    <a:pt x="1313" y="985"/>
                    <a:pt x="1313" y="985"/>
                    <a:pt x="1313" y="985"/>
                  </a:cubicBezTo>
                  <a:lnTo>
                    <a:pt x="1309" y="989"/>
                  </a:lnTo>
                  <a:close/>
                  <a:moveTo>
                    <a:pt x="1310" y="956"/>
                  </a:moveTo>
                  <a:cubicBezTo>
                    <a:pt x="1314" y="956"/>
                    <a:pt x="1314" y="956"/>
                    <a:pt x="1314" y="956"/>
                  </a:cubicBezTo>
                  <a:cubicBezTo>
                    <a:pt x="1315" y="956"/>
                    <a:pt x="1315" y="956"/>
                    <a:pt x="1315" y="956"/>
                  </a:cubicBezTo>
                  <a:cubicBezTo>
                    <a:pt x="1317" y="956"/>
                    <a:pt x="1317" y="956"/>
                    <a:pt x="1317" y="956"/>
                  </a:cubicBezTo>
                  <a:cubicBezTo>
                    <a:pt x="1316" y="957"/>
                    <a:pt x="1316" y="957"/>
                    <a:pt x="1316" y="957"/>
                  </a:cubicBezTo>
                  <a:cubicBezTo>
                    <a:pt x="1315" y="957"/>
                    <a:pt x="1315" y="957"/>
                    <a:pt x="1315" y="957"/>
                  </a:cubicBezTo>
                  <a:cubicBezTo>
                    <a:pt x="1314" y="960"/>
                    <a:pt x="1314" y="960"/>
                    <a:pt x="1314" y="960"/>
                  </a:cubicBezTo>
                  <a:cubicBezTo>
                    <a:pt x="1312" y="963"/>
                    <a:pt x="1312" y="963"/>
                    <a:pt x="1312" y="963"/>
                  </a:cubicBezTo>
                  <a:cubicBezTo>
                    <a:pt x="1311" y="963"/>
                    <a:pt x="1311" y="963"/>
                    <a:pt x="1311" y="963"/>
                  </a:cubicBezTo>
                  <a:cubicBezTo>
                    <a:pt x="1310" y="961"/>
                    <a:pt x="1310" y="961"/>
                    <a:pt x="1310" y="961"/>
                  </a:cubicBezTo>
                  <a:cubicBezTo>
                    <a:pt x="1306" y="956"/>
                    <a:pt x="1306" y="956"/>
                    <a:pt x="1306" y="956"/>
                  </a:cubicBezTo>
                  <a:lnTo>
                    <a:pt x="1310" y="956"/>
                  </a:lnTo>
                  <a:close/>
                  <a:moveTo>
                    <a:pt x="1306" y="951"/>
                  </a:moveTo>
                  <a:cubicBezTo>
                    <a:pt x="1307" y="949"/>
                    <a:pt x="1307" y="949"/>
                    <a:pt x="1307" y="949"/>
                  </a:cubicBezTo>
                  <a:cubicBezTo>
                    <a:pt x="1308" y="949"/>
                    <a:pt x="1308" y="949"/>
                    <a:pt x="1308" y="949"/>
                  </a:cubicBezTo>
                  <a:cubicBezTo>
                    <a:pt x="1308" y="947"/>
                    <a:pt x="1308" y="947"/>
                    <a:pt x="1308" y="947"/>
                  </a:cubicBezTo>
                  <a:cubicBezTo>
                    <a:pt x="1310" y="945"/>
                    <a:pt x="1310" y="945"/>
                    <a:pt x="1310" y="945"/>
                  </a:cubicBezTo>
                  <a:cubicBezTo>
                    <a:pt x="1311" y="944"/>
                    <a:pt x="1311" y="944"/>
                    <a:pt x="1311" y="944"/>
                  </a:cubicBezTo>
                  <a:cubicBezTo>
                    <a:pt x="1311" y="943"/>
                    <a:pt x="1311" y="943"/>
                    <a:pt x="1311" y="943"/>
                  </a:cubicBezTo>
                  <a:cubicBezTo>
                    <a:pt x="1314" y="947"/>
                    <a:pt x="1314" y="947"/>
                    <a:pt x="1314" y="947"/>
                  </a:cubicBezTo>
                  <a:cubicBezTo>
                    <a:pt x="1316" y="950"/>
                    <a:pt x="1316" y="950"/>
                    <a:pt x="1316" y="950"/>
                  </a:cubicBezTo>
                  <a:cubicBezTo>
                    <a:pt x="1317" y="951"/>
                    <a:pt x="1317" y="951"/>
                    <a:pt x="1317" y="951"/>
                  </a:cubicBezTo>
                  <a:cubicBezTo>
                    <a:pt x="1312" y="951"/>
                    <a:pt x="1312" y="951"/>
                    <a:pt x="1312" y="951"/>
                  </a:cubicBezTo>
                  <a:cubicBezTo>
                    <a:pt x="1310" y="951"/>
                    <a:pt x="1310" y="951"/>
                    <a:pt x="1310" y="951"/>
                  </a:cubicBezTo>
                  <a:cubicBezTo>
                    <a:pt x="1309" y="951"/>
                    <a:pt x="1309" y="951"/>
                    <a:pt x="1309" y="951"/>
                  </a:cubicBezTo>
                  <a:lnTo>
                    <a:pt x="1306" y="951"/>
                  </a:lnTo>
                  <a:close/>
                  <a:moveTo>
                    <a:pt x="1318" y="963"/>
                  </a:moveTo>
                  <a:cubicBezTo>
                    <a:pt x="1319" y="961"/>
                    <a:pt x="1319" y="961"/>
                    <a:pt x="1319" y="961"/>
                  </a:cubicBezTo>
                  <a:cubicBezTo>
                    <a:pt x="1319" y="964"/>
                    <a:pt x="1319" y="964"/>
                    <a:pt x="1319" y="964"/>
                  </a:cubicBezTo>
                  <a:cubicBezTo>
                    <a:pt x="1319" y="970"/>
                    <a:pt x="1319" y="970"/>
                    <a:pt x="1319" y="970"/>
                  </a:cubicBezTo>
                  <a:cubicBezTo>
                    <a:pt x="1319" y="972"/>
                    <a:pt x="1319" y="972"/>
                    <a:pt x="1319" y="972"/>
                  </a:cubicBezTo>
                  <a:cubicBezTo>
                    <a:pt x="1319" y="974"/>
                    <a:pt x="1319" y="974"/>
                    <a:pt x="1319" y="974"/>
                  </a:cubicBezTo>
                  <a:cubicBezTo>
                    <a:pt x="1315" y="968"/>
                    <a:pt x="1315" y="968"/>
                    <a:pt x="1315" y="968"/>
                  </a:cubicBezTo>
                  <a:cubicBezTo>
                    <a:pt x="1314" y="968"/>
                    <a:pt x="1314" y="968"/>
                    <a:pt x="1314" y="968"/>
                  </a:cubicBezTo>
                  <a:cubicBezTo>
                    <a:pt x="1315" y="966"/>
                    <a:pt x="1315" y="966"/>
                    <a:pt x="1315" y="966"/>
                  </a:cubicBezTo>
                  <a:lnTo>
                    <a:pt x="1318" y="963"/>
                  </a:lnTo>
                  <a:close/>
                  <a:moveTo>
                    <a:pt x="1311" y="972"/>
                  </a:moveTo>
                  <a:cubicBezTo>
                    <a:pt x="1316" y="979"/>
                    <a:pt x="1316" y="979"/>
                    <a:pt x="1316" y="979"/>
                  </a:cubicBezTo>
                  <a:cubicBezTo>
                    <a:pt x="1313" y="979"/>
                    <a:pt x="1313" y="979"/>
                    <a:pt x="1313" y="979"/>
                  </a:cubicBezTo>
                  <a:cubicBezTo>
                    <a:pt x="1308" y="979"/>
                    <a:pt x="1308" y="979"/>
                    <a:pt x="1308" y="979"/>
                  </a:cubicBezTo>
                  <a:cubicBezTo>
                    <a:pt x="1306" y="979"/>
                    <a:pt x="1306" y="979"/>
                    <a:pt x="1306" y="979"/>
                  </a:cubicBezTo>
                  <a:cubicBezTo>
                    <a:pt x="1307" y="979"/>
                    <a:pt x="1307" y="979"/>
                    <a:pt x="1307" y="979"/>
                  </a:cubicBezTo>
                  <a:cubicBezTo>
                    <a:pt x="1309" y="976"/>
                    <a:pt x="1309" y="976"/>
                    <a:pt x="1309" y="976"/>
                  </a:cubicBezTo>
                  <a:lnTo>
                    <a:pt x="1311" y="972"/>
                  </a:lnTo>
                  <a:close/>
                  <a:moveTo>
                    <a:pt x="1317" y="996"/>
                  </a:moveTo>
                  <a:cubicBezTo>
                    <a:pt x="1319" y="991"/>
                    <a:pt x="1319" y="991"/>
                    <a:pt x="1319" y="991"/>
                  </a:cubicBezTo>
                  <a:cubicBezTo>
                    <a:pt x="1320" y="990"/>
                    <a:pt x="1320" y="990"/>
                    <a:pt x="1320" y="990"/>
                  </a:cubicBezTo>
                  <a:cubicBezTo>
                    <a:pt x="1320" y="992"/>
                    <a:pt x="1320" y="992"/>
                    <a:pt x="1320" y="992"/>
                  </a:cubicBezTo>
                  <a:cubicBezTo>
                    <a:pt x="1321" y="995"/>
                    <a:pt x="1321" y="995"/>
                    <a:pt x="1321" y="995"/>
                  </a:cubicBezTo>
                  <a:cubicBezTo>
                    <a:pt x="1319" y="997"/>
                    <a:pt x="1319" y="997"/>
                    <a:pt x="1319" y="997"/>
                  </a:cubicBezTo>
                  <a:cubicBezTo>
                    <a:pt x="1316" y="999"/>
                    <a:pt x="1316" y="999"/>
                    <a:pt x="1316" y="999"/>
                  </a:cubicBezTo>
                  <a:cubicBezTo>
                    <a:pt x="1314" y="1001"/>
                    <a:pt x="1314" y="1001"/>
                    <a:pt x="1314" y="1001"/>
                  </a:cubicBezTo>
                  <a:cubicBezTo>
                    <a:pt x="1315" y="999"/>
                    <a:pt x="1315" y="999"/>
                    <a:pt x="1315" y="999"/>
                  </a:cubicBezTo>
                  <a:lnTo>
                    <a:pt x="1317" y="996"/>
                  </a:lnTo>
                  <a:close/>
                  <a:moveTo>
                    <a:pt x="1319" y="941"/>
                  </a:moveTo>
                  <a:cubicBezTo>
                    <a:pt x="1319" y="945"/>
                    <a:pt x="1319" y="945"/>
                    <a:pt x="1319" y="945"/>
                  </a:cubicBezTo>
                  <a:cubicBezTo>
                    <a:pt x="1315" y="940"/>
                    <a:pt x="1315" y="940"/>
                    <a:pt x="1315" y="940"/>
                  </a:cubicBezTo>
                  <a:cubicBezTo>
                    <a:pt x="1317" y="939"/>
                    <a:pt x="1317" y="939"/>
                    <a:pt x="1317" y="939"/>
                  </a:cubicBezTo>
                  <a:cubicBezTo>
                    <a:pt x="1318" y="939"/>
                    <a:pt x="1318" y="939"/>
                    <a:pt x="1318" y="939"/>
                  </a:cubicBezTo>
                  <a:cubicBezTo>
                    <a:pt x="1319" y="938"/>
                    <a:pt x="1319" y="938"/>
                    <a:pt x="1319" y="938"/>
                  </a:cubicBezTo>
                  <a:cubicBezTo>
                    <a:pt x="1319" y="939"/>
                    <a:pt x="1319" y="939"/>
                    <a:pt x="1319" y="939"/>
                  </a:cubicBezTo>
                  <a:lnTo>
                    <a:pt x="1319" y="941"/>
                  </a:lnTo>
                  <a:close/>
                  <a:moveTo>
                    <a:pt x="1315" y="929"/>
                  </a:moveTo>
                  <a:cubicBezTo>
                    <a:pt x="1314" y="931"/>
                    <a:pt x="1314" y="931"/>
                    <a:pt x="1314" y="931"/>
                  </a:cubicBezTo>
                  <a:cubicBezTo>
                    <a:pt x="1313" y="932"/>
                    <a:pt x="1313" y="932"/>
                    <a:pt x="1313" y="932"/>
                  </a:cubicBezTo>
                  <a:cubicBezTo>
                    <a:pt x="1312" y="933"/>
                    <a:pt x="1312" y="933"/>
                    <a:pt x="1312" y="933"/>
                  </a:cubicBezTo>
                  <a:cubicBezTo>
                    <a:pt x="1312" y="934"/>
                    <a:pt x="1312" y="934"/>
                    <a:pt x="1312" y="934"/>
                  </a:cubicBezTo>
                  <a:cubicBezTo>
                    <a:pt x="1311" y="935"/>
                    <a:pt x="1311" y="935"/>
                    <a:pt x="1311" y="935"/>
                  </a:cubicBezTo>
                  <a:cubicBezTo>
                    <a:pt x="1310" y="933"/>
                    <a:pt x="1310" y="933"/>
                    <a:pt x="1310" y="933"/>
                  </a:cubicBezTo>
                  <a:cubicBezTo>
                    <a:pt x="1306" y="927"/>
                    <a:pt x="1306" y="927"/>
                    <a:pt x="1306" y="927"/>
                  </a:cubicBezTo>
                  <a:cubicBezTo>
                    <a:pt x="1306" y="927"/>
                    <a:pt x="1306" y="927"/>
                    <a:pt x="1306" y="927"/>
                  </a:cubicBezTo>
                  <a:cubicBezTo>
                    <a:pt x="1308" y="927"/>
                    <a:pt x="1308" y="927"/>
                    <a:pt x="1308" y="927"/>
                  </a:cubicBezTo>
                  <a:cubicBezTo>
                    <a:pt x="1310" y="927"/>
                    <a:pt x="1310" y="927"/>
                    <a:pt x="1310" y="927"/>
                  </a:cubicBezTo>
                  <a:cubicBezTo>
                    <a:pt x="1314" y="927"/>
                    <a:pt x="1314" y="927"/>
                    <a:pt x="1314" y="927"/>
                  </a:cubicBezTo>
                  <a:cubicBezTo>
                    <a:pt x="1317" y="927"/>
                    <a:pt x="1317" y="927"/>
                    <a:pt x="1317" y="927"/>
                  </a:cubicBezTo>
                  <a:lnTo>
                    <a:pt x="1315" y="929"/>
                  </a:lnTo>
                  <a:close/>
                  <a:moveTo>
                    <a:pt x="1308" y="938"/>
                  </a:moveTo>
                  <a:cubicBezTo>
                    <a:pt x="1307" y="938"/>
                    <a:pt x="1307" y="938"/>
                    <a:pt x="1307" y="938"/>
                  </a:cubicBezTo>
                  <a:cubicBezTo>
                    <a:pt x="1306" y="939"/>
                    <a:pt x="1306" y="939"/>
                    <a:pt x="1306" y="939"/>
                  </a:cubicBezTo>
                  <a:cubicBezTo>
                    <a:pt x="1305" y="939"/>
                    <a:pt x="1305" y="939"/>
                    <a:pt x="1305" y="939"/>
                  </a:cubicBezTo>
                  <a:cubicBezTo>
                    <a:pt x="1304" y="940"/>
                    <a:pt x="1304" y="940"/>
                    <a:pt x="1304" y="940"/>
                  </a:cubicBezTo>
                  <a:cubicBezTo>
                    <a:pt x="1304" y="938"/>
                    <a:pt x="1304" y="938"/>
                    <a:pt x="1304" y="938"/>
                  </a:cubicBezTo>
                  <a:cubicBezTo>
                    <a:pt x="1304" y="937"/>
                    <a:pt x="1304" y="937"/>
                    <a:pt x="1304" y="937"/>
                  </a:cubicBezTo>
                  <a:cubicBezTo>
                    <a:pt x="1304" y="936"/>
                    <a:pt x="1304" y="936"/>
                    <a:pt x="1304" y="936"/>
                  </a:cubicBezTo>
                  <a:cubicBezTo>
                    <a:pt x="1304" y="933"/>
                    <a:pt x="1304" y="933"/>
                    <a:pt x="1304" y="933"/>
                  </a:cubicBezTo>
                  <a:lnTo>
                    <a:pt x="1308" y="938"/>
                  </a:lnTo>
                  <a:close/>
                  <a:moveTo>
                    <a:pt x="1304" y="945"/>
                  </a:moveTo>
                  <a:cubicBezTo>
                    <a:pt x="1304" y="945"/>
                    <a:pt x="1304" y="945"/>
                    <a:pt x="1304" y="945"/>
                  </a:cubicBezTo>
                  <a:cubicBezTo>
                    <a:pt x="1304" y="945"/>
                    <a:pt x="1304" y="945"/>
                    <a:pt x="1304" y="945"/>
                  </a:cubicBezTo>
                  <a:cubicBezTo>
                    <a:pt x="1304" y="945"/>
                    <a:pt x="1304" y="945"/>
                    <a:pt x="1304" y="945"/>
                  </a:cubicBezTo>
                  <a:cubicBezTo>
                    <a:pt x="1304" y="945"/>
                    <a:pt x="1304" y="945"/>
                    <a:pt x="1304" y="945"/>
                  </a:cubicBezTo>
                  <a:close/>
                  <a:moveTo>
                    <a:pt x="1308" y="968"/>
                  </a:moveTo>
                  <a:cubicBezTo>
                    <a:pt x="1305" y="972"/>
                    <a:pt x="1305" y="972"/>
                    <a:pt x="1305" y="972"/>
                  </a:cubicBezTo>
                  <a:cubicBezTo>
                    <a:pt x="1304" y="974"/>
                    <a:pt x="1304" y="974"/>
                    <a:pt x="1304" y="974"/>
                  </a:cubicBezTo>
                  <a:cubicBezTo>
                    <a:pt x="1304" y="971"/>
                    <a:pt x="1304" y="971"/>
                    <a:pt x="1304" y="971"/>
                  </a:cubicBezTo>
                  <a:cubicBezTo>
                    <a:pt x="1304" y="961"/>
                    <a:pt x="1304" y="961"/>
                    <a:pt x="1304" y="961"/>
                  </a:cubicBezTo>
                  <a:lnTo>
                    <a:pt x="1308" y="968"/>
                  </a:lnTo>
                  <a:close/>
                  <a:moveTo>
                    <a:pt x="1315" y="1007"/>
                  </a:moveTo>
                  <a:cubicBezTo>
                    <a:pt x="1320" y="1003"/>
                    <a:pt x="1320" y="1003"/>
                    <a:pt x="1320" y="1003"/>
                  </a:cubicBezTo>
                  <a:cubicBezTo>
                    <a:pt x="1322" y="1001"/>
                    <a:pt x="1322" y="1001"/>
                    <a:pt x="1322" y="1001"/>
                  </a:cubicBezTo>
                  <a:cubicBezTo>
                    <a:pt x="1323" y="1006"/>
                    <a:pt x="1323" y="1006"/>
                    <a:pt x="1323" y="1006"/>
                  </a:cubicBezTo>
                  <a:cubicBezTo>
                    <a:pt x="1323" y="1008"/>
                    <a:pt x="1323" y="1008"/>
                    <a:pt x="1323" y="1008"/>
                  </a:cubicBezTo>
                  <a:cubicBezTo>
                    <a:pt x="1317" y="1008"/>
                    <a:pt x="1317" y="1008"/>
                    <a:pt x="1317" y="1008"/>
                  </a:cubicBezTo>
                  <a:cubicBezTo>
                    <a:pt x="1313" y="1008"/>
                    <a:pt x="1313" y="1008"/>
                    <a:pt x="1313" y="1008"/>
                  </a:cubicBezTo>
                  <a:lnTo>
                    <a:pt x="1315" y="1007"/>
                  </a:lnTo>
                  <a:close/>
                  <a:moveTo>
                    <a:pt x="1321" y="1016"/>
                  </a:moveTo>
                  <a:cubicBezTo>
                    <a:pt x="1320" y="1017"/>
                    <a:pt x="1320" y="1017"/>
                    <a:pt x="1320" y="1017"/>
                  </a:cubicBezTo>
                  <a:cubicBezTo>
                    <a:pt x="1319" y="1017"/>
                    <a:pt x="1319" y="1017"/>
                    <a:pt x="1319" y="1017"/>
                  </a:cubicBezTo>
                  <a:cubicBezTo>
                    <a:pt x="1319" y="1016"/>
                    <a:pt x="1319" y="1016"/>
                    <a:pt x="1319" y="1016"/>
                  </a:cubicBezTo>
                  <a:cubicBezTo>
                    <a:pt x="1319" y="1016"/>
                    <a:pt x="1319" y="1016"/>
                    <a:pt x="1319" y="1016"/>
                  </a:cubicBezTo>
                  <a:lnTo>
                    <a:pt x="1321" y="1016"/>
                  </a:lnTo>
                  <a:close/>
                  <a:moveTo>
                    <a:pt x="1320" y="1028"/>
                  </a:move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3" y="1022"/>
                    <a:pt x="1323" y="1022"/>
                    <a:pt x="1323" y="1022"/>
                  </a:cubicBezTo>
                  <a:cubicBezTo>
                    <a:pt x="1324" y="1021"/>
                    <a:pt x="1324" y="1021"/>
                    <a:pt x="1324" y="1021"/>
                  </a:cubicBezTo>
                  <a:cubicBezTo>
                    <a:pt x="1326" y="1017"/>
                    <a:pt x="1326" y="1017"/>
                    <a:pt x="1326" y="1017"/>
                  </a:cubicBezTo>
                  <a:cubicBezTo>
                    <a:pt x="1327" y="1016"/>
                    <a:pt x="1327" y="1016"/>
                    <a:pt x="1327" y="1016"/>
                  </a:cubicBezTo>
                  <a:cubicBezTo>
                    <a:pt x="1331" y="1022"/>
                    <a:pt x="1331" y="1022"/>
                    <a:pt x="1331" y="1022"/>
                  </a:cubicBezTo>
                  <a:cubicBezTo>
                    <a:pt x="1338" y="1031"/>
                    <a:pt x="1338" y="1031"/>
                    <a:pt x="1338" y="1031"/>
                  </a:cubicBezTo>
                  <a:cubicBezTo>
                    <a:pt x="1337" y="1031"/>
                    <a:pt x="1336" y="1032"/>
                    <a:pt x="1335" y="1032"/>
                  </a:cubicBezTo>
                  <a:cubicBezTo>
                    <a:pt x="1333" y="1034"/>
                    <a:pt x="1331" y="1035"/>
                    <a:pt x="1328" y="1036"/>
                  </a:cubicBezTo>
                  <a:cubicBezTo>
                    <a:pt x="1328" y="1037"/>
                    <a:pt x="1327" y="1037"/>
                    <a:pt x="1326" y="1038"/>
                  </a:cubicBezTo>
                  <a:cubicBezTo>
                    <a:pt x="1326" y="1038"/>
                    <a:pt x="1326" y="1038"/>
                    <a:pt x="1326" y="1038"/>
                  </a:cubicBezTo>
                  <a:cubicBezTo>
                    <a:pt x="1325" y="1037"/>
                    <a:pt x="1325" y="1037"/>
                    <a:pt x="1325" y="1037"/>
                  </a:cubicBezTo>
                  <a:cubicBezTo>
                    <a:pt x="1319" y="1031"/>
                    <a:pt x="1319" y="1031"/>
                    <a:pt x="1319" y="1031"/>
                  </a:cubicBezTo>
                  <a:lnTo>
                    <a:pt x="1320" y="1028"/>
                  </a:lnTo>
                  <a:close/>
                  <a:moveTo>
                    <a:pt x="1413" y="234"/>
                  </a:moveTo>
                  <a:cubicBezTo>
                    <a:pt x="1413" y="229"/>
                    <a:pt x="1413" y="229"/>
                    <a:pt x="1413" y="229"/>
                  </a:cubicBezTo>
                  <a:cubicBezTo>
                    <a:pt x="1416" y="234"/>
                    <a:pt x="1416" y="234"/>
                    <a:pt x="1416" y="234"/>
                  </a:cubicBezTo>
                  <a:cubicBezTo>
                    <a:pt x="1415" y="235"/>
                    <a:pt x="1415" y="235"/>
                    <a:pt x="1415" y="235"/>
                  </a:cubicBezTo>
                  <a:cubicBezTo>
                    <a:pt x="1414" y="237"/>
                    <a:pt x="1414" y="237"/>
                    <a:pt x="1414" y="237"/>
                  </a:cubicBezTo>
                  <a:cubicBezTo>
                    <a:pt x="1413" y="238"/>
                    <a:pt x="1413" y="238"/>
                    <a:pt x="1413" y="238"/>
                  </a:cubicBezTo>
                  <a:cubicBezTo>
                    <a:pt x="1413" y="238"/>
                    <a:pt x="1413" y="238"/>
                    <a:pt x="1413" y="238"/>
                  </a:cubicBezTo>
                  <a:cubicBezTo>
                    <a:pt x="1413" y="238"/>
                    <a:pt x="1413" y="238"/>
                    <a:pt x="1413" y="238"/>
                  </a:cubicBezTo>
                  <a:cubicBezTo>
                    <a:pt x="1413" y="236"/>
                    <a:pt x="1413" y="236"/>
                    <a:pt x="1413" y="236"/>
                  </a:cubicBezTo>
                  <a:lnTo>
                    <a:pt x="1413" y="234"/>
                  </a:lnTo>
                  <a:close/>
                  <a:moveTo>
                    <a:pt x="1413" y="124"/>
                  </a:moveTo>
                  <a:cubicBezTo>
                    <a:pt x="1414" y="124"/>
                    <a:pt x="1414" y="124"/>
                    <a:pt x="1414" y="124"/>
                  </a:cubicBezTo>
                  <a:cubicBezTo>
                    <a:pt x="1414" y="126"/>
                    <a:pt x="1414" y="126"/>
                    <a:pt x="1414" y="126"/>
                  </a:cubicBezTo>
                  <a:cubicBezTo>
                    <a:pt x="1414" y="128"/>
                    <a:pt x="1414" y="128"/>
                    <a:pt x="1414" y="128"/>
                  </a:cubicBezTo>
                  <a:cubicBezTo>
                    <a:pt x="1413" y="125"/>
                    <a:pt x="1413" y="125"/>
                    <a:pt x="1413" y="125"/>
                  </a:cubicBezTo>
                  <a:lnTo>
                    <a:pt x="1413" y="124"/>
                  </a:lnTo>
                  <a:close/>
                  <a:moveTo>
                    <a:pt x="1431" y="207"/>
                  </a:moveTo>
                  <a:cubicBezTo>
                    <a:pt x="1431" y="208"/>
                    <a:pt x="1431" y="208"/>
                    <a:pt x="1431" y="208"/>
                  </a:cubicBezTo>
                  <a:cubicBezTo>
                    <a:pt x="1430" y="209"/>
                    <a:pt x="1430" y="209"/>
                    <a:pt x="1430" y="209"/>
                  </a:cubicBezTo>
                  <a:cubicBezTo>
                    <a:pt x="1430" y="209"/>
                    <a:pt x="1430" y="209"/>
                    <a:pt x="1430" y="209"/>
                  </a:cubicBezTo>
                  <a:cubicBezTo>
                    <a:pt x="1430" y="209"/>
                    <a:pt x="1430" y="209"/>
                    <a:pt x="1430" y="209"/>
                  </a:cubicBezTo>
                  <a:cubicBezTo>
                    <a:pt x="1430" y="207"/>
                    <a:pt x="1430" y="207"/>
                    <a:pt x="1430" y="207"/>
                  </a:cubicBezTo>
                  <a:cubicBezTo>
                    <a:pt x="1430" y="206"/>
                    <a:pt x="1430" y="206"/>
                    <a:pt x="1430" y="206"/>
                  </a:cubicBezTo>
                  <a:lnTo>
                    <a:pt x="1431" y="207"/>
                  </a:lnTo>
                  <a:close/>
                  <a:moveTo>
                    <a:pt x="1431" y="185"/>
                  </a:moveTo>
                  <a:cubicBezTo>
                    <a:pt x="1431" y="185"/>
                    <a:pt x="1431" y="185"/>
                    <a:pt x="1431" y="185"/>
                  </a:cubicBezTo>
                  <a:cubicBezTo>
                    <a:pt x="1431" y="185"/>
                    <a:pt x="1431" y="185"/>
                    <a:pt x="1431" y="185"/>
                  </a:cubicBezTo>
                  <a:cubicBezTo>
                    <a:pt x="1431" y="185"/>
                    <a:pt x="1431" y="185"/>
                    <a:pt x="1431" y="185"/>
                  </a:cubicBezTo>
                  <a:cubicBezTo>
                    <a:pt x="1431" y="186"/>
                    <a:pt x="1431" y="186"/>
                    <a:pt x="1431" y="186"/>
                  </a:cubicBezTo>
                  <a:lnTo>
                    <a:pt x="1431" y="185"/>
                  </a:lnTo>
                  <a:close/>
                  <a:moveTo>
                    <a:pt x="1437" y="207"/>
                  </a:moveTo>
                  <a:cubicBezTo>
                    <a:pt x="1437" y="206"/>
                    <a:pt x="1437" y="206"/>
                    <a:pt x="1437" y="206"/>
                  </a:cubicBezTo>
                  <a:cubicBezTo>
                    <a:pt x="1437" y="206"/>
                    <a:pt x="1437" y="206"/>
                    <a:pt x="1437" y="206"/>
                  </a:cubicBezTo>
                  <a:cubicBezTo>
                    <a:pt x="1437" y="206"/>
                    <a:pt x="1437" y="206"/>
                    <a:pt x="1437" y="206"/>
                  </a:cubicBezTo>
                  <a:cubicBezTo>
                    <a:pt x="1437" y="207"/>
                    <a:pt x="1437" y="207"/>
                    <a:pt x="1437" y="207"/>
                  </a:cubicBezTo>
                  <a:cubicBezTo>
                    <a:pt x="1437" y="209"/>
                    <a:pt x="1437" y="209"/>
                    <a:pt x="1437" y="209"/>
                  </a:cubicBezTo>
                  <a:cubicBezTo>
                    <a:pt x="1436" y="207"/>
                    <a:pt x="1436" y="207"/>
                    <a:pt x="1436" y="207"/>
                  </a:cubicBezTo>
                  <a:lnTo>
                    <a:pt x="1437" y="207"/>
                  </a:lnTo>
                  <a:close/>
                  <a:moveTo>
                    <a:pt x="1436" y="162"/>
                  </a:moveTo>
                  <a:cubicBezTo>
                    <a:pt x="1437" y="162"/>
                    <a:pt x="1437" y="162"/>
                    <a:pt x="1437" y="162"/>
                  </a:cubicBezTo>
                  <a:cubicBezTo>
                    <a:pt x="1437" y="162"/>
                    <a:pt x="1437" y="162"/>
                    <a:pt x="1437" y="162"/>
                  </a:cubicBezTo>
                  <a:cubicBezTo>
                    <a:pt x="1437" y="162"/>
                    <a:pt x="1437" y="162"/>
                    <a:pt x="1437" y="162"/>
                  </a:cubicBezTo>
                  <a:cubicBezTo>
                    <a:pt x="1437" y="162"/>
                    <a:pt x="1437" y="162"/>
                    <a:pt x="1437" y="162"/>
                  </a:cubicBezTo>
                  <a:lnTo>
                    <a:pt x="1436" y="162"/>
                  </a:lnTo>
                  <a:close/>
                  <a:moveTo>
                    <a:pt x="1437" y="185"/>
                  </a:moveTo>
                  <a:cubicBezTo>
                    <a:pt x="1437" y="185"/>
                    <a:pt x="1437" y="185"/>
                    <a:pt x="1437" y="185"/>
                  </a:cubicBezTo>
                  <a:cubicBezTo>
                    <a:pt x="1437" y="185"/>
                    <a:pt x="1437" y="185"/>
                    <a:pt x="1437" y="185"/>
                  </a:cubicBezTo>
                  <a:cubicBezTo>
                    <a:pt x="1437" y="185"/>
                    <a:pt x="1437" y="185"/>
                    <a:pt x="1437" y="185"/>
                  </a:cubicBezTo>
                  <a:cubicBezTo>
                    <a:pt x="1437" y="186"/>
                    <a:pt x="1437" y="186"/>
                    <a:pt x="1437" y="186"/>
                  </a:cubicBezTo>
                  <a:lnTo>
                    <a:pt x="1437" y="185"/>
                  </a:lnTo>
                  <a:close/>
                  <a:moveTo>
                    <a:pt x="1454" y="232"/>
                  </a:moveTo>
                  <a:cubicBezTo>
                    <a:pt x="1454" y="234"/>
                    <a:pt x="1454" y="234"/>
                    <a:pt x="1454" y="234"/>
                  </a:cubicBezTo>
                  <a:cubicBezTo>
                    <a:pt x="1454" y="238"/>
                    <a:pt x="1454" y="238"/>
                    <a:pt x="1454" y="238"/>
                  </a:cubicBezTo>
                  <a:cubicBezTo>
                    <a:pt x="1451" y="234"/>
                    <a:pt x="1451" y="234"/>
                    <a:pt x="1451" y="234"/>
                  </a:cubicBezTo>
                  <a:cubicBezTo>
                    <a:pt x="1452" y="232"/>
                    <a:pt x="1452" y="232"/>
                    <a:pt x="1452" y="232"/>
                  </a:cubicBezTo>
                  <a:cubicBezTo>
                    <a:pt x="1453" y="231"/>
                    <a:pt x="1453" y="231"/>
                    <a:pt x="1453" y="231"/>
                  </a:cubicBezTo>
                  <a:cubicBezTo>
                    <a:pt x="1454" y="230"/>
                    <a:pt x="1454" y="230"/>
                    <a:pt x="1454" y="230"/>
                  </a:cubicBezTo>
                  <a:cubicBezTo>
                    <a:pt x="1454" y="229"/>
                    <a:pt x="1454" y="229"/>
                    <a:pt x="1454" y="229"/>
                  </a:cubicBezTo>
                  <a:cubicBezTo>
                    <a:pt x="1454" y="230"/>
                    <a:pt x="1454" y="230"/>
                    <a:pt x="1454" y="230"/>
                  </a:cubicBezTo>
                  <a:lnTo>
                    <a:pt x="1454" y="232"/>
                  </a:lnTo>
                  <a:close/>
                  <a:moveTo>
                    <a:pt x="1454" y="124"/>
                  </a:moveTo>
                  <a:cubicBezTo>
                    <a:pt x="1455" y="124"/>
                    <a:pt x="1455" y="124"/>
                    <a:pt x="1455" y="124"/>
                  </a:cubicBezTo>
                  <a:cubicBezTo>
                    <a:pt x="1454" y="126"/>
                    <a:pt x="1454" y="126"/>
                    <a:pt x="1454" y="126"/>
                  </a:cubicBezTo>
                  <a:cubicBezTo>
                    <a:pt x="1454" y="128"/>
                    <a:pt x="1454" y="128"/>
                    <a:pt x="1454" y="128"/>
                  </a:cubicBezTo>
                  <a:cubicBezTo>
                    <a:pt x="1454" y="126"/>
                    <a:pt x="1454" y="126"/>
                    <a:pt x="1454" y="126"/>
                  </a:cubicBezTo>
                  <a:lnTo>
                    <a:pt x="1454" y="124"/>
                  </a:lnTo>
                  <a:close/>
                  <a:moveTo>
                    <a:pt x="1432" y="294"/>
                  </a:moveTo>
                  <a:cubicBezTo>
                    <a:pt x="1433" y="292"/>
                    <a:pt x="1433" y="292"/>
                    <a:pt x="1433" y="292"/>
                  </a:cubicBezTo>
                  <a:cubicBezTo>
                    <a:pt x="1433" y="291"/>
                    <a:pt x="1433" y="291"/>
                    <a:pt x="1433" y="291"/>
                  </a:cubicBezTo>
                  <a:cubicBezTo>
                    <a:pt x="1434" y="293"/>
                    <a:pt x="1434" y="293"/>
                    <a:pt x="1434" y="293"/>
                  </a:cubicBezTo>
                  <a:cubicBezTo>
                    <a:pt x="1437" y="297"/>
                    <a:pt x="1437" y="297"/>
                    <a:pt x="1437" y="297"/>
                  </a:cubicBezTo>
                  <a:cubicBezTo>
                    <a:pt x="1435" y="297"/>
                    <a:pt x="1435" y="297"/>
                    <a:pt x="1435" y="297"/>
                  </a:cubicBezTo>
                  <a:cubicBezTo>
                    <a:pt x="1431" y="297"/>
                    <a:pt x="1431" y="297"/>
                    <a:pt x="1431" y="297"/>
                  </a:cubicBezTo>
                  <a:cubicBezTo>
                    <a:pt x="1430" y="297"/>
                    <a:pt x="1430" y="297"/>
                    <a:pt x="1430" y="297"/>
                  </a:cubicBezTo>
                  <a:cubicBezTo>
                    <a:pt x="1431" y="296"/>
                    <a:pt x="1431" y="296"/>
                    <a:pt x="1431" y="296"/>
                  </a:cubicBezTo>
                  <a:lnTo>
                    <a:pt x="1432" y="294"/>
                  </a:lnTo>
                  <a:close/>
                  <a:moveTo>
                    <a:pt x="1431" y="276"/>
                  </a:moveTo>
                  <a:cubicBezTo>
                    <a:pt x="1432" y="276"/>
                    <a:pt x="1432" y="276"/>
                    <a:pt x="1432" y="276"/>
                  </a:cubicBezTo>
                  <a:cubicBezTo>
                    <a:pt x="1436" y="276"/>
                    <a:pt x="1436" y="276"/>
                    <a:pt x="1436" y="276"/>
                  </a:cubicBezTo>
                  <a:cubicBezTo>
                    <a:pt x="1436" y="276"/>
                    <a:pt x="1436" y="276"/>
                    <a:pt x="1436" y="276"/>
                  </a:cubicBezTo>
                  <a:cubicBezTo>
                    <a:pt x="1436" y="276"/>
                    <a:pt x="1436" y="276"/>
                    <a:pt x="1436" y="276"/>
                  </a:cubicBezTo>
                  <a:cubicBezTo>
                    <a:pt x="1435" y="278"/>
                    <a:pt x="1435" y="278"/>
                    <a:pt x="1435" y="278"/>
                  </a:cubicBezTo>
                  <a:cubicBezTo>
                    <a:pt x="1433" y="281"/>
                    <a:pt x="1433" y="281"/>
                    <a:pt x="1433" y="281"/>
                  </a:cubicBezTo>
                  <a:lnTo>
                    <a:pt x="1431" y="276"/>
                  </a:lnTo>
                  <a:close/>
                  <a:moveTo>
                    <a:pt x="1432" y="302"/>
                  </a:moveTo>
                  <a:cubicBezTo>
                    <a:pt x="1436" y="302"/>
                    <a:pt x="1436" y="302"/>
                    <a:pt x="1436" y="302"/>
                  </a:cubicBezTo>
                  <a:cubicBezTo>
                    <a:pt x="1437" y="302"/>
                    <a:pt x="1437" y="302"/>
                    <a:pt x="1437" y="302"/>
                  </a:cubicBezTo>
                  <a:cubicBezTo>
                    <a:pt x="1436" y="302"/>
                    <a:pt x="1436" y="302"/>
                    <a:pt x="1436" y="302"/>
                  </a:cubicBezTo>
                  <a:cubicBezTo>
                    <a:pt x="1435" y="305"/>
                    <a:pt x="1435" y="305"/>
                    <a:pt x="1435" y="305"/>
                  </a:cubicBezTo>
                  <a:cubicBezTo>
                    <a:pt x="1433" y="308"/>
                    <a:pt x="1433" y="308"/>
                    <a:pt x="1433" y="308"/>
                  </a:cubicBezTo>
                  <a:cubicBezTo>
                    <a:pt x="1430" y="302"/>
                    <a:pt x="1430" y="302"/>
                    <a:pt x="1430" y="302"/>
                  </a:cubicBezTo>
                  <a:lnTo>
                    <a:pt x="1432" y="302"/>
                  </a:lnTo>
                  <a:close/>
                  <a:moveTo>
                    <a:pt x="1433" y="319"/>
                  </a:moveTo>
                  <a:cubicBezTo>
                    <a:pt x="1433" y="319"/>
                    <a:pt x="1433" y="319"/>
                    <a:pt x="1433" y="319"/>
                  </a:cubicBezTo>
                  <a:cubicBezTo>
                    <a:pt x="1434" y="321"/>
                    <a:pt x="1434" y="321"/>
                    <a:pt x="1434" y="321"/>
                  </a:cubicBezTo>
                  <a:cubicBezTo>
                    <a:pt x="1437" y="325"/>
                    <a:pt x="1437" y="325"/>
                    <a:pt x="1437" y="325"/>
                  </a:cubicBezTo>
                  <a:cubicBezTo>
                    <a:pt x="1436" y="325"/>
                    <a:pt x="1436" y="325"/>
                    <a:pt x="1436" y="325"/>
                  </a:cubicBezTo>
                  <a:cubicBezTo>
                    <a:pt x="1431" y="325"/>
                    <a:pt x="1431" y="325"/>
                    <a:pt x="1431" y="325"/>
                  </a:cubicBezTo>
                  <a:cubicBezTo>
                    <a:pt x="1430" y="325"/>
                    <a:pt x="1430" y="325"/>
                    <a:pt x="1430" y="325"/>
                  </a:cubicBezTo>
                  <a:cubicBezTo>
                    <a:pt x="1430" y="325"/>
                    <a:pt x="1430" y="325"/>
                    <a:pt x="1430" y="325"/>
                  </a:cubicBezTo>
                  <a:cubicBezTo>
                    <a:pt x="1432" y="322"/>
                    <a:pt x="1432" y="322"/>
                    <a:pt x="1432" y="322"/>
                  </a:cubicBezTo>
                  <a:lnTo>
                    <a:pt x="1433" y="319"/>
                  </a:lnTo>
                  <a:close/>
                  <a:moveTo>
                    <a:pt x="1432" y="330"/>
                  </a:moveTo>
                  <a:cubicBezTo>
                    <a:pt x="1436" y="330"/>
                    <a:pt x="1436" y="330"/>
                    <a:pt x="1436" y="330"/>
                  </a:cubicBezTo>
                  <a:cubicBezTo>
                    <a:pt x="1437" y="330"/>
                    <a:pt x="1437" y="330"/>
                    <a:pt x="1437" y="330"/>
                  </a:cubicBezTo>
                  <a:cubicBezTo>
                    <a:pt x="1437" y="331"/>
                    <a:pt x="1437" y="331"/>
                    <a:pt x="1437" y="331"/>
                  </a:cubicBezTo>
                  <a:cubicBezTo>
                    <a:pt x="1435" y="334"/>
                    <a:pt x="1435" y="334"/>
                    <a:pt x="1435" y="334"/>
                  </a:cubicBezTo>
                  <a:cubicBezTo>
                    <a:pt x="1433" y="337"/>
                    <a:pt x="1433" y="337"/>
                    <a:pt x="1433" y="337"/>
                  </a:cubicBezTo>
                  <a:cubicBezTo>
                    <a:pt x="1430" y="330"/>
                    <a:pt x="1430" y="330"/>
                    <a:pt x="1430" y="330"/>
                  </a:cubicBezTo>
                  <a:lnTo>
                    <a:pt x="1432" y="330"/>
                  </a:lnTo>
                  <a:close/>
                  <a:moveTo>
                    <a:pt x="1433" y="348"/>
                  </a:moveTo>
                  <a:cubicBezTo>
                    <a:pt x="1433" y="347"/>
                    <a:pt x="1433" y="347"/>
                    <a:pt x="1433" y="347"/>
                  </a:cubicBezTo>
                  <a:cubicBezTo>
                    <a:pt x="1434" y="348"/>
                    <a:pt x="1434" y="348"/>
                    <a:pt x="1434" y="348"/>
                  </a:cubicBezTo>
                  <a:cubicBezTo>
                    <a:pt x="1437" y="355"/>
                    <a:pt x="1437" y="355"/>
                    <a:pt x="1437" y="355"/>
                  </a:cubicBezTo>
                  <a:cubicBezTo>
                    <a:pt x="1436" y="355"/>
                    <a:pt x="1436" y="355"/>
                    <a:pt x="1436" y="355"/>
                  </a:cubicBezTo>
                  <a:cubicBezTo>
                    <a:pt x="1430" y="355"/>
                    <a:pt x="1430" y="355"/>
                    <a:pt x="1430" y="355"/>
                  </a:cubicBezTo>
                  <a:cubicBezTo>
                    <a:pt x="1429" y="355"/>
                    <a:pt x="1429" y="355"/>
                    <a:pt x="1429" y="355"/>
                  </a:cubicBezTo>
                  <a:cubicBezTo>
                    <a:pt x="1430" y="354"/>
                    <a:pt x="1430" y="354"/>
                    <a:pt x="1430" y="354"/>
                  </a:cubicBezTo>
                  <a:cubicBezTo>
                    <a:pt x="1431" y="351"/>
                    <a:pt x="1431" y="351"/>
                    <a:pt x="1431" y="351"/>
                  </a:cubicBezTo>
                  <a:lnTo>
                    <a:pt x="1433" y="348"/>
                  </a:lnTo>
                  <a:close/>
                  <a:moveTo>
                    <a:pt x="1430" y="360"/>
                  </a:moveTo>
                  <a:cubicBezTo>
                    <a:pt x="1436" y="360"/>
                    <a:pt x="1436" y="360"/>
                    <a:pt x="1436" y="360"/>
                  </a:cubicBezTo>
                  <a:cubicBezTo>
                    <a:pt x="1437" y="360"/>
                    <a:pt x="1437" y="360"/>
                    <a:pt x="1437" y="360"/>
                  </a:cubicBezTo>
                  <a:cubicBezTo>
                    <a:pt x="1436" y="361"/>
                    <a:pt x="1436" y="361"/>
                    <a:pt x="1436" y="361"/>
                  </a:cubicBezTo>
                  <a:cubicBezTo>
                    <a:pt x="1434" y="364"/>
                    <a:pt x="1434" y="364"/>
                    <a:pt x="1434" y="364"/>
                  </a:cubicBezTo>
                  <a:cubicBezTo>
                    <a:pt x="1433" y="365"/>
                    <a:pt x="1433" y="365"/>
                    <a:pt x="1433" y="365"/>
                  </a:cubicBezTo>
                  <a:cubicBezTo>
                    <a:pt x="1430" y="360"/>
                    <a:pt x="1430" y="360"/>
                    <a:pt x="1430" y="360"/>
                  </a:cubicBezTo>
                  <a:close/>
                  <a:moveTo>
                    <a:pt x="1433" y="373"/>
                  </a:moveTo>
                  <a:cubicBezTo>
                    <a:pt x="1437" y="378"/>
                    <a:pt x="1437" y="378"/>
                    <a:pt x="1437" y="378"/>
                  </a:cubicBezTo>
                  <a:cubicBezTo>
                    <a:pt x="1437" y="378"/>
                    <a:pt x="1437" y="378"/>
                    <a:pt x="1437" y="378"/>
                  </a:cubicBezTo>
                  <a:cubicBezTo>
                    <a:pt x="1430" y="378"/>
                    <a:pt x="1430" y="378"/>
                    <a:pt x="1430" y="378"/>
                  </a:cubicBezTo>
                  <a:cubicBezTo>
                    <a:pt x="1429" y="378"/>
                    <a:pt x="1429" y="378"/>
                    <a:pt x="1429" y="378"/>
                  </a:cubicBezTo>
                  <a:cubicBezTo>
                    <a:pt x="1430" y="378"/>
                    <a:pt x="1430" y="378"/>
                    <a:pt x="1430" y="378"/>
                  </a:cubicBezTo>
                  <a:cubicBezTo>
                    <a:pt x="1433" y="374"/>
                    <a:pt x="1433" y="374"/>
                    <a:pt x="1433" y="374"/>
                  </a:cubicBezTo>
                  <a:lnTo>
                    <a:pt x="1433" y="373"/>
                  </a:lnTo>
                  <a:close/>
                  <a:moveTo>
                    <a:pt x="1432" y="383"/>
                  </a:moveTo>
                  <a:cubicBezTo>
                    <a:pt x="1436" y="383"/>
                    <a:pt x="1436" y="383"/>
                    <a:pt x="1436" y="383"/>
                  </a:cubicBezTo>
                  <a:cubicBezTo>
                    <a:pt x="1437" y="383"/>
                    <a:pt x="1437" y="383"/>
                    <a:pt x="1437" y="383"/>
                  </a:cubicBezTo>
                  <a:cubicBezTo>
                    <a:pt x="1436" y="384"/>
                    <a:pt x="1436" y="384"/>
                    <a:pt x="1436" y="384"/>
                  </a:cubicBezTo>
                  <a:cubicBezTo>
                    <a:pt x="1435" y="386"/>
                    <a:pt x="1435" y="386"/>
                    <a:pt x="1435" y="386"/>
                  </a:cubicBezTo>
                  <a:cubicBezTo>
                    <a:pt x="1433" y="388"/>
                    <a:pt x="1433" y="388"/>
                    <a:pt x="1433" y="388"/>
                  </a:cubicBezTo>
                  <a:cubicBezTo>
                    <a:pt x="1430" y="383"/>
                    <a:pt x="1430" y="383"/>
                    <a:pt x="1430" y="383"/>
                  </a:cubicBezTo>
                  <a:lnTo>
                    <a:pt x="1432" y="383"/>
                  </a:lnTo>
                  <a:close/>
                  <a:moveTo>
                    <a:pt x="1433" y="396"/>
                  </a:moveTo>
                  <a:cubicBezTo>
                    <a:pt x="1433" y="396"/>
                    <a:pt x="1433" y="396"/>
                    <a:pt x="1433" y="396"/>
                  </a:cubicBezTo>
                  <a:cubicBezTo>
                    <a:pt x="1435" y="398"/>
                    <a:pt x="1435" y="398"/>
                    <a:pt x="1435" y="398"/>
                  </a:cubicBezTo>
                  <a:cubicBezTo>
                    <a:pt x="1437" y="400"/>
                    <a:pt x="1437" y="400"/>
                    <a:pt x="1437" y="400"/>
                  </a:cubicBezTo>
                  <a:cubicBezTo>
                    <a:pt x="1434" y="400"/>
                    <a:pt x="1434" y="400"/>
                    <a:pt x="1434" y="400"/>
                  </a:cubicBezTo>
                  <a:cubicBezTo>
                    <a:pt x="1431" y="400"/>
                    <a:pt x="1431" y="400"/>
                    <a:pt x="1431" y="400"/>
                  </a:cubicBezTo>
                  <a:cubicBezTo>
                    <a:pt x="1429" y="400"/>
                    <a:pt x="1429" y="400"/>
                    <a:pt x="1429" y="400"/>
                  </a:cubicBezTo>
                  <a:cubicBezTo>
                    <a:pt x="1430" y="400"/>
                    <a:pt x="1430" y="400"/>
                    <a:pt x="1430" y="400"/>
                  </a:cubicBezTo>
                  <a:cubicBezTo>
                    <a:pt x="1431" y="398"/>
                    <a:pt x="1431" y="398"/>
                    <a:pt x="1431" y="398"/>
                  </a:cubicBezTo>
                  <a:lnTo>
                    <a:pt x="1433" y="396"/>
                  </a:lnTo>
                  <a:close/>
                  <a:moveTo>
                    <a:pt x="1433" y="405"/>
                  </a:moveTo>
                  <a:cubicBezTo>
                    <a:pt x="1436" y="405"/>
                    <a:pt x="1436" y="405"/>
                    <a:pt x="1436" y="405"/>
                  </a:cubicBezTo>
                  <a:cubicBezTo>
                    <a:pt x="1437" y="405"/>
                    <a:pt x="1437" y="405"/>
                    <a:pt x="1437" y="405"/>
                  </a:cubicBezTo>
                  <a:cubicBezTo>
                    <a:pt x="1437" y="406"/>
                    <a:pt x="1437" y="406"/>
                    <a:pt x="1437" y="406"/>
                  </a:cubicBezTo>
                  <a:cubicBezTo>
                    <a:pt x="1435" y="408"/>
                    <a:pt x="1435" y="408"/>
                    <a:pt x="1435" y="408"/>
                  </a:cubicBezTo>
                  <a:cubicBezTo>
                    <a:pt x="1434" y="410"/>
                    <a:pt x="1434" y="410"/>
                    <a:pt x="1434" y="410"/>
                  </a:cubicBezTo>
                  <a:cubicBezTo>
                    <a:pt x="1433" y="410"/>
                    <a:pt x="1433" y="410"/>
                    <a:pt x="1433" y="410"/>
                  </a:cubicBezTo>
                  <a:cubicBezTo>
                    <a:pt x="1430" y="406"/>
                    <a:pt x="1430" y="406"/>
                    <a:pt x="1430" y="406"/>
                  </a:cubicBezTo>
                  <a:cubicBezTo>
                    <a:pt x="1429" y="405"/>
                    <a:pt x="1429" y="405"/>
                    <a:pt x="1429" y="405"/>
                  </a:cubicBezTo>
                  <a:lnTo>
                    <a:pt x="1433" y="405"/>
                  </a:lnTo>
                  <a:close/>
                  <a:moveTo>
                    <a:pt x="1432" y="419"/>
                  </a:moveTo>
                  <a:cubicBezTo>
                    <a:pt x="1433" y="418"/>
                    <a:pt x="1433" y="418"/>
                    <a:pt x="1433" y="418"/>
                  </a:cubicBezTo>
                  <a:cubicBezTo>
                    <a:pt x="1438" y="424"/>
                    <a:pt x="1438" y="424"/>
                    <a:pt x="1438" y="424"/>
                  </a:cubicBezTo>
                  <a:cubicBezTo>
                    <a:pt x="1437" y="424"/>
                    <a:pt x="1437" y="424"/>
                    <a:pt x="1437" y="424"/>
                  </a:cubicBezTo>
                  <a:cubicBezTo>
                    <a:pt x="1431" y="424"/>
                    <a:pt x="1431" y="424"/>
                    <a:pt x="1431" y="424"/>
                  </a:cubicBezTo>
                  <a:cubicBezTo>
                    <a:pt x="1429" y="424"/>
                    <a:pt x="1429" y="424"/>
                    <a:pt x="1429" y="424"/>
                  </a:cubicBezTo>
                  <a:cubicBezTo>
                    <a:pt x="1430" y="422"/>
                    <a:pt x="1430" y="422"/>
                    <a:pt x="1430" y="422"/>
                  </a:cubicBezTo>
                  <a:lnTo>
                    <a:pt x="1432" y="419"/>
                  </a:lnTo>
                  <a:close/>
                  <a:moveTo>
                    <a:pt x="1436" y="429"/>
                  </a:moveTo>
                  <a:cubicBezTo>
                    <a:pt x="1438" y="429"/>
                    <a:pt x="1438" y="429"/>
                    <a:pt x="1438" y="429"/>
                  </a:cubicBezTo>
                  <a:cubicBezTo>
                    <a:pt x="1437" y="430"/>
                    <a:pt x="1437" y="430"/>
                    <a:pt x="1437" y="430"/>
                  </a:cubicBezTo>
                  <a:cubicBezTo>
                    <a:pt x="1434" y="435"/>
                    <a:pt x="1434" y="435"/>
                    <a:pt x="1434" y="435"/>
                  </a:cubicBezTo>
                  <a:cubicBezTo>
                    <a:pt x="1433" y="437"/>
                    <a:pt x="1433" y="437"/>
                    <a:pt x="1433" y="437"/>
                  </a:cubicBezTo>
                  <a:cubicBezTo>
                    <a:pt x="1429" y="430"/>
                    <a:pt x="1429" y="430"/>
                    <a:pt x="1429" y="430"/>
                  </a:cubicBezTo>
                  <a:cubicBezTo>
                    <a:pt x="1428" y="429"/>
                    <a:pt x="1428" y="429"/>
                    <a:pt x="1428" y="429"/>
                  </a:cubicBezTo>
                  <a:lnTo>
                    <a:pt x="1436" y="429"/>
                  </a:lnTo>
                  <a:close/>
                  <a:moveTo>
                    <a:pt x="1438" y="725"/>
                  </a:moveTo>
                  <a:cubicBezTo>
                    <a:pt x="1423" y="725"/>
                    <a:pt x="1423" y="725"/>
                    <a:pt x="1423" y="725"/>
                  </a:cubicBezTo>
                  <a:cubicBezTo>
                    <a:pt x="1417" y="725"/>
                    <a:pt x="1417" y="725"/>
                    <a:pt x="1417" y="725"/>
                  </a:cubicBezTo>
                  <a:cubicBezTo>
                    <a:pt x="1414" y="725"/>
                    <a:pt x="1414" y="725"/>
                    <a:pt x="1414" y="725"/>
                  </a:cubicBezTo>
                  <a:cubicBezTo>
                    <a:pt x="1414" y="725"/>
                    <a:pt x="1414" y="725"/>
                    <a:pt x="1414" y="725"/>
                  </a:cubicBezTo>
                  <a:cubicBezTo>
                    <a:pt x="1414" y="724"/>
                    <a:pt x="1414" y="724"/>
                    <a:pt x="1414" y="724"/>
                  </a:cubicBezTo>
                  <a:cubicBezTo>
                    <a:pt x="1414" y="721"/>
                    <a:pt x="1414" y="721"/>
                    <a:pt x="1414" y="721"/>
                  </a:cubicBezTo>
                  <a:cubicBezTo>
                    <a:pt x="1414" y="716"/>
                    <a:pt x="1414" y="716"/>
                    <a:pt x="1414" y="716"/>
                  </a:cubicBezTo>
                  <a:cubicBezTo>
                    <a:pt x="1414" y="714"/>
                    <a:pt x="1414" y="714"/>
                    <a:pt x="1414" y="714"/>
                  </a:cubicBezTo>
                  <a:cubicBezTo>
                    <a:pt x="1427" y="714"/>
                    <a:pt x="1427" y="714"/>
                    <a:pt x="1427" y="714"/>
                  </a:cubicBezTo>
                  <a:cubicBezTo>
                    <a:pt x="1446" y="714"/>
                    <a:pt x="1446" y="714"/>
                    <a:pt x="1446" y="714"/>
                  </a:cubicBezTo>
                  <a:cubicBezTo>
                    <a:pt x="1450" y="714"/>
                    <a:pt x="1450" y="714"/>
                    <a:pt x="1450" y="714"/>
                  </a:cubicBezTo>
                  <a:cubicBezTo>
                    <a:pt x="1451" y="718"/>
                    <a:pt x="1451" y="718"/>
                    <a:pt x="1451" y="718"/>
                  </a:cubicBezTo>
                  <a:cubicBezTo>
                    <a:pt x="1451" y="725"/>
                    <a:pt x="1451" y="725"/>
                    <a:pt x="1451" y="725"/>
                  </a:cubicBezTo>
                  <a:lnTo>
                    <a:pt x="1438" y="725"/>
                  </a:lnTo>
                  <a:close/>
                  <a:moveTo>
                    <a:pt x="1449" y="730"/>
                  </a:moveTo>
                  <a:cubicBezTo>
                    <a:pt x="1447" y="733"/>
                    <a:pt x="1447" y="733"/>
                    <a:pt x="1447" y="733"/>
                  </a:cubicBezTo>
                  <a:cubicBezTo>
                    <a:pt x="1444" y="738"/>
                    <a:pt x="1444" y="738"/>
                    <a:pt x="1444" y="738"/>
                  </a:cubicBezTo>
                  <a:cubicBezTo>
                    <a:pt x="1437" y="730"/>
                    <a:pt x="1437" y="730"/>
                    <a:pt x="1437" y="730"/>
                  </a:cubicBezTo>
                  <a:cubicBezTo>
                    <a:pt x="1443" y="730"/>
                    <a:pt x="1443" y="730"/>
                    <a:pt x="1443" y="730"/>
                  </a:cubicBezTo>
                  <a:lnTo>
                    <a:pt x="1449" y="730"/>
                  </a:lnTo>
                  <a:close/>
                  <a:moveTo>
                    <a:pt x="1427" y="730"/>
                  </a:moveTo>
                  <a:cubicBezTo>
                    <a:pt x="1425" y="733"/>
                    <a:pt x="1425" y="733"/>
                    <a:pt x="1425" y="733"/>
                  </a:cubicBezTo>
                  <a:cubicBezTo>
                    <a:pt x="1424" y="734"/>
                    <a:pt x="1424" y="734"/>
                    <a:pt x="1424" y="734"/>
                  </a:cubicBezTo>
                  <a:cubicBezTo>
                    <a:pt x="1424" y="735"/>
                    <a:pt x="1424" y="735"/>
                    <a:pt x="1424" y="735"/>
                  </a:cubicBezTo>
                  <a:cubicBezTo>
                    <a:pt x="1423" y="735"/>
                    <a:pt x="1423" y="735"/>
                    <a:pt x="1423" y="735"/>
                  </a:cubicBezTo>
                  <a:cubicBezTo>
                    <a:pt x="1422" y="738"/>
                    <a:pt x="1422" y="738"/>
                    <a:pt x="1422" y="738"/>
                  </a:cubicBezTo>
                  <a:cubicBezTo>
                    <a:pt x="1421" y="738"/>
                    <a:pt x="1421" y="738"/>
                    <a:pt x="1421" y="738"/>
                  </a:cubicBezTo>
                  <a:cubicBezTo>
                    <a:pt x="1419" y="735"/>
                    <a:pt x="1419" y="735"/>
                    <a:pt x="1419" y="735"/>
                  </a:cubicBezTo>
                  <a:cubicBezTo>
                    <a:pt x="1415" y="730"/>
                    <a:pt x="1415" y="730"/>
                    <a:pt x="1415" y="730"/>
                  </a:cubicBezTo>
                  <a:cubicBezTo>
                    <a:pt x="1417" y="730"/>
                    <a:pt x="1417" y="730"/>
                    <a:pt x="1417" y="730"/>
                  </a:cubicBezTo>
                  <a:cubicBezTo>
                    <a:pt x="1418" y="730"/>
                    <a:pt x="1418" y="730"/>
                    <a:pt x="1418" y="730"/>
                  </a:cubicBezTo>
                  <a:cubicBezTo>
                    <a:pt x="1419" y="730"/>
                    <a:pt x="1419" y="730"/>
                    <a:pt x="1419" y="730"/>
                  </a:cubicBezTo>
                  <a:cubicBezTo>
                    <a:pt x="1422" y="730"/>
                    <a:pt x="1422" y="730"/>
                    <a:pt x="1422" y="730"/>
                  </a:cubicBezTo>
                  <a:lnTo>
                    <a:pt x="1427" y="730"/>
                  </a:lnTo>
                  <a:close/>
                  <a:moveTo>
                    <a:pt x="1424" y="205"/>
                  </a:moveTo>
                  <a:cubicBezTo>
                    <a:pt x="1425" y="204"/>
                    <a:pt x="1425" y="204"/>
                    <a:pt x="1425" y="204"/>
                  </a:cubicBezTo>
                  <a:cubicBezTo>
                    <a:pt x="1425" y="204"/>
                    <a:pt x="1425" y="204"/>
                    <a:pt x="1425" y="204"/>
                  </a:cubicBezTo>
                  <a:cubicBezTo>
                    <a:pt x="1425" y="204"/>
                    <a:pt x="1425" y="204"/>
                    <a:pt x="1425" y="204"/>
                  </a:cubicBezTo>
                  <a:cubicBezTo>
                    <a:pt x="1425" y="206"/>
                    <a:pt x="1425" y="206"/>
                    <a:pt x="1425" y="206"/>
                  </a:cubicBezTo>
                  <a:cubicBezTo>
                    <a:pt x="1425" y="211"/>
                    <a:pt x="1425" y="211"/>
                    <a:pt x="1425" y="211"/>
                  </a:cubicBezTo>
                  <a:cubicBezTo>
                    <a:pt x="1423" y="207"/>
                    <a:pt x="1423" y="207"/>
                    <a:pt x="1423" y="207"/>
                  </a:cubicBezTo>
                  <a:lnTo>
                    <a:pt x="1424" y="205"/>
                  </a:lnTo>
                  <a:close/>
                  <a:moveTo>
                    <a:pt x="1424" y="185"/>
                  </a:moveTo>
                  <a:cubicBezTo>
                    <a:pt x="1425" y="184"/>
                    <a:pt x="1425" y="184"/>
                    <a:pt x="1425" y="184"/>
                  </a:cubicBezTo>
                  <a:cubicBezTo>
                    <a:pt x="1426" y="183"/>
                    <a:pt x="1426" y="183"/>
                    <a:pt x="1426" y="183"/>
                  </a:cubicBezTo>
                  <a:cubicBezTo>
                    <a:pt x="1426" y="185"/>
                    <a:pt x="1426" y="185"/>
                    <a:pt x="1426" y="185"/>
                  </a:cubicBezTo>
                  <a:cubicBezTo>
                    <a:pt x="1426" y="187"/>
                    <a:pt x="1426" y="187"/>
                    <a:pt x="1426" y="187"/>
                  </a:cubicBezTo>
                  <a:lnTo>
                    <a:pt x="1424" y="185"/>
                  </a:lnTo>
                  <a:close/>
                  <a:moveTo>
                    <a:pt x="1425" y="229"/>
                  </a:moveTo>
                  <a:cubicBezTo>
                    <a:pt x="1425" y="231"/>
                    <a:pt x="1425" y="231"/>
                    <a:pt x="1425" y="231"/>
                  </a:cubicBezTo>
                  <a:cubicBezTo>
                    <a:pt x="1425" y="235"/>
                    <a:pt x="1425" y="235"/>
                    <a:pt x="1425" y="235"/>
                  </a:cubicBezTo>
                  <a:cubicBezTo>
                    <a:pt x="1425" y="238"/>
                    <a:pt x="1425" y="238"/>
                    <a:pt x="1425" y="238"/>
                  </a:cubicBezTo>
                  <a:cubicBezTo>
                    <a:pt x="1422" y="234"/>
                    <a:pt x="1422" y="234"/>
                    <a:pt x="1422" y="234"/>
                  </a:cubicBezTo>
                  <a:cubicBezTo>
                    <a:pt x="1422" y="233"/>
                    <a:pt x="1422" y="233"/>
                    <a:pt x="1422" y="233"/>
                  </a:cubicBezTo>
                  <a:cubicBezTo>
                    <a:pt x="1424" y="230"/>
                    <a:pt x="1424" y="230"/>
                    <a:pt x="1424" y="230"/>
                  </a:cubicBezTo>
                  <a:lnTo>
                    <a:pt x="1425" y="229"/>
                  </a:lnTo>
                  <a:close/>
                  <a:moveTo>
                    <a:pt x="1425" y="475"/>
                  </a:moveTo>
                  <a:cubicBezTo>
                    <a:pt x="1425" y="466"/>
                    <a:pt x="1425" y="466"/>
                    <a:pt x="1425" y="466"/>
                  </a:cubicBezTo>
                  <a:cubicBezTo>
                    <a:pt x="1425" y="465"/>
                    <a:pt x="1425" y="465"/>
                    <a:pt x="1425" y="465"/>
                  </a:cubicBezTo>
                  <a:cubicBezTo>
                    <a:pt x="1426" y="466"/>
                    <a:pt x="1426" y="466"/>
                    <a:pt x="1426" y="466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4" y="481"/>
                    <a:pt x="1424" y="481"/>
                    <a:pt x="1424" y="481"/>
                  </a:cubicBezTo>
                  <a:lnTo>
                    <a:pt x="1425" y="475"/>
                  </a:lnTo>
                  <a:close/>
                  <a:moveTo>
                    <a:pt x="1445" y="207"/>
                  </a:moveTo>
                  <a:cubicBezTo>
                    <a:pt x="1444" y="208"/>
                    <a:pt x="1444" y="208"/>
                    <a:pt x="1444" y="208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12"/>
                    <a:pt x="1442" y="212"/>
                    <a:pt x="1442" y="212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11"/>
                    <a:pt x="1442" y="211"/>
                    <a:pt x="1442" y="211"/>
                  </a:cubicBezTo>
                  <a:cubicBezTo>
                    <a:pt x="1442" y="207"/>
                    <a:pt x="1442" y="207"/>
                    <a:pt x="1442" y="207"/>
                  </a:cubicBezTo>
                  <a:cubicBezTo>
                    <a:pt x="1442" y="204"/>
                    <a:pt x="1442" y="204"/>
                    <a:pt x="1442" y="204"/>
                  </a:cubicBezTo>
                  <a:lnTo>
                    <a:pt x="1445" y="207"/>
                  </a:lnTo>
                  <a:close/>
                  <a:moveTo>
                    <a:pt x="1442" y="187"/>
                  </a:moveTo>
                  <a:cubicBezTo>
                    <a:pt x="1442" y="186"/>
                    <a:pt x="1442" y="186"/>
                    <a:pt x="1442" y="186"/>
                  </a:cubicBezTo>
                  <a:cubicBezTo>
                    <a:pt x="1442" y="183"/>
                    <a:pt x="1442" y="183"/>
                    <a:pt x="1442" y="183"/>
                  </a:cubicBezTo>
                  <a:cubicBezTo>
                    <a:pt x="1444" y="185"/>
                    <a:pt x="1444" y="185"/>
                    <a:pt x="1444" y="185"/>
                  </a:cubicBezTo>
                  <a:cubicBezTo>
                    <a:pt x="1442" y="187"/>
                    <a:pt x="1442" y="187"/>
                    <a:pt x="1442" y="187"/>
                  </a:cubicBezTo>
                  <a:close/>
                  <a:moveTo>
                    <a:pt x="1445" y="234"/>
                  </a:moveTo>
                  <a:cubicBezTo>
                    <a:pt x="1444" y="236"/>
                    <a:pt x="1444" y="236"/>
                    <a:pt x="1444" y="236"/>
                  </a:cubicBezTo>
                  <a:cubicBezTo>
                    <a:pt x="1443" y="238"/>
                    <a:pt x="1443" y="238"/>
                    <a:pt x="1443" y="238"/>
                  </a:cubicBezTo>
                  <a:cubicBezTo>
                    <a:pt x="1443" y="239"/>
                    <a:pt x="1443" y="239"/>
                    <a:pt x="1443" y="239"/>
                  </a:cubicBezTo>
                  <a:cubicBezTo>
                    <a:pt x="1442" y="238"/>
                    <a:pt x="1442" y="238"/>
                    <a:pt x="1442" y="238"/>
                  </a:cubicBezTo>
                  <a:cubicBezTo>
                    <a:pt x="1442" y="234"/>
                    <a:pt x="1442" y="234"/>
                    <a:pt x="1442" y="234"/>
                  </a:cubicBezTo>
                  <a:cubicBezTo>
                    <a:pt x="1442" y="229"/>
                    <a:pt x="1442" y="229"/>
                    <a:pt x="1442" y="229"/>
                  </a:cubicBezTo>
                  <a:lnTo>
                    <a:pt x="1445" y="234"/>
                  </a:lnTo>
                  <a:close/>
                  <a:moveTo>
                    <a:pt x="1442" y="524"/>
                  </a:moveTo>
                  <a:cubicBezTo>
                    <a:pt x="1443" y="534"/>
                    <a:pt x="1443" y="534"/>
                    <a:pt x="1443" y="534"/>
                  </a:cubicBezTo>
                  <a:cubicBezTo>
                    <a:pt x="1443" y="540"/>
                    <a:pt x="1443" y="540"/>
                    <a:pt x="1443" y="540"/>
                  </a:cubicBezTo>
                  <a:cubicBezTo>
                    <a:pt x="1436" y="532"/>
                    <a:pt x="1436" y="532"/>
                    <a:pt x="1436" y="532"/>
                  </a:cubicBezTo>
                  <a:cubicBezTo>
                    <a:pt x="1438" y="529"/>
                    <a:pt x="1438" y="529"/>
                    <a:pt x="1438" y="529"/>
                  </a:cubicBezTo>
                  <a:lnTo>
                    <a:pt x="1442" y="524"/>
                  </a:lnTo>
                  <a:close/>
                  <a:moveTo>
                    <a:pt x="1433" y="536"/>
                  </a:moveTo>
                  <a:cubicBezTo>
                    <a:pt x="1440" y="545"/>
                    <a:pt x="1440" y="545"/>
                    <a:pt x="1440" y="545"/>
                  </a:cubicBezTo>
                  <a:cubicBezTo>
                    <a:pt x="1438" y="545"/>
                    <a:pt x="1438" y="545"/>
                    <a:pt x="1438" y="545"/>
                  </a:cubicBezTo>
                  <a:cubicBezTo>
                    <a:pt x="1430" y="545"/>
                    <a:pt x="1430" y="545"/>
                    <a:pt x="1430" y="545"/>
                  </a:cubicBezTo>
                  <a:cubicBezTo>
                    <a:pt x="1425" y="545"/>
                    <a:pt x="1425" y="545"/>
                    <a:pt x="1425" y="545"/>
                  </a:cubicBezTo>
                  <a:cubicBezTo>
                    <a:pt x="1428" y="542"/>
                    <a:pt x="1428" y="542"/>
                    <a:pt x="1428" y="542"/>
                  </a:cubicBezTo>
                  <a:cubicBezTo>
                    <a:pt x="1431" y="538"/>
                    <a:pt x="1431" y="538"/>
                    <a:pt x="1431" y="538"/>
                  </a:cubicBezTo>
                  <a:lnTo>
                    <a:pt x="1433" y="536"/>
                  </a:lnTo>
                  <a:close/>
                  <a:moveTo>
                    <a:pt x="1426" y="520"/>
                  </a:moveTo>
                  <a:cubicBezTo>
                    <a:pt x="1429" y="520"/>
                    <a:pt x="1429" y="520"/>
                    <a:pt x="1429" y="520"/>
                  </a:cubicBezTo>
                  <a:cubicBezTo>
                    <a:pt x="1439" y="520"/>
                    <a:pt x="1439" y="520"/>
                    <a:pt x="1439" y="520"/>
                  </a:cubicBezTo>
                  <a:cubicBezTo>
                    <a:pt x="1439" y="520"/>
                    <a:pt x="1439" y="520"/>
                    <a:pt x="1439" y="520"/>
                  </a:cubicBezTo>
                  <a:cubicBezTo>
                    <a:pt x="1439" y="520"/>
                    <a:pt x="1439" y="520"/>
                    <a:pt x="1439" y="520"/>
                  </a:cubicBezTo>
                  <a:cubicBezTo>
                    <a:pt x="1435" y="526"/>
                    <a:pt x="1435" y="526"/>
                    <a:pt x="1435" y="526"/>
                  </a:cubicBezTo>
                  <a:cubicBezTo>
                    <a:pt x="1433" y="528"/>
                    <a:pt x="1433" y="528"/>
                    <a:pt x="1433" y="528"/>
                  </a:cubicBezTo>
                  <a:lnTo>
                    <a:pt x="1426" y="520"/>
                  </a:lnTo>
                  <a:close/>
                  <a:moveTo>
                    <a:pt x="1427" y="550"/>
                  </a:moveTo>
                  <a:cubicBezTo>
                    <a:pt x="1436" y="550"/>
                    <a:pt x="1436" y="550"/>
                    <a:pt x="1436" y="550"/>
                  </a:cubicBezTo>
                  <a:cubicBezTo>
                    <a:pt x="1441" y="550"/>
                    <a:pt x="1441" y="550"/>
                    <a:pt x="1441" y="550"/>
                  </a:cubicBezTo>
                  <a:cubicBezTo>
                    <a:pt x="1439" y="553"/>
                    <a:pt x="1439" y="553"/>
                    <a:pt x="1439" y="553"/>
                  </a:cubicBezTo>
                  <a:cubicBezTo>
                    <a:pt x="1435" y="558"/>
                    <a:pt x="1435" y="558"/>
                    <a:pt x="1435" y="558"/>
                  </a:cubicBezTo>
                  <a:cubicBezTo>
                    <a:pt x="1433" y="562"/>
                    <a:pt x="1433" y="562"/>
                    <a:pt x="1433" y="562"/>
                  </a:cubicBezTo>
                  <a:cubicBezTo>
                    <a:pt x="1425" y="550"/>
                    <a:pt x="1425" y="550"/>
                    <a:pt x="1425" y="550"/>
                  </a:cubicBezTo>
                  <a:lnTo>
                    <a:pt x="1427" y="550"/>
                  </a:lnTo>
                  <a:close/>
                  <a:moveTo>
                    <a:pt x="1433" y="570"/>
                  </a:moveTo>
                  <a:cubicBezTo>
                    <a:pt x="1435" y="574"/>
                    <a:pt x="1435" y="574"/>
                    <a:pt x="1435" y="574"/>
                  </a:cubicBezTo>
                  <a:cubicBezTo>
                    <a:pt x="1442" y="584"/>
                    <a:pt x="1442" y="584"/>
                    <a:pt x="1442" y="584"/>
                  </a:cubicBezTo>
                  <a:cubicBezTo>
                    <a:pt x="1430" y="583"/>
                    <a:pt x="1430" y="583"/>
                    <a:pt x="1430" y="583"/>
                  </a:cubicBezTo>
                  <a:cubicBezTo>
                    <a:pt x="1423" y="583"/>
                    <a:pt x="1423" y="583"/>
                    <a:pt x="1423" y="583"/>
                  </a:cubicBezTo>
                  <a:cubicBezTo>
                    <a:pt x="1426" y="580"/>
                    <a:pt x="1426" y="580"/>
                    <a:pt x="1426" y="580"/>
                  </a:cubicBezTo>
                  <a:cubicBezTo>
                    <a:pt x="1432" y="571"/>
                    <a:pt x="1432" y="571"/>
                    <a:pt x="1432" y="571"/>
                  </a:cubicBezTo>
                  <a:lnTo>
                    <a:pt x="1433" y="570"/>
                  </a:lnTo>
                  <a:close/>
                  <a:moveTo>
                    <a:pt x="1427" y="589"/>
                  </a:moveTo>
                  <a:cubicBezTo>
                    <a:pt x="1435" y="589"/>
                    <a:pt x="1435" y="589"/>
                    <a:pt x="1435" y="589"/>
                  </a:cubicBezTo>
                  <a:cubicBezTo>
                    <a:pt x="1442" y="589"/>
                    <a:pt x="1442" y="589"/>
                    <a:pt x="1442" y="589"/>
                  </a:cubicBezTo>
                  <a:cubicBezTo>
                    <a:pt x="1439" y="592"/>
                    <a:pt x="1439" y="592"/>
                    <a:pt x="1439" y="592"/>
                  </a:cubicBezTo>
                  <a:cubicBezTo>
                    <a:pt x="1436" y="597"/>
                    <a:pt x="1436" y="597"/>
                    <a:pt x="1436" y="597"/>
                  </a:cubicBezTo>
                  <a:cubicBezTo>
                    <a:pt x="1433" y="601"/>
                    <a:pt x="1433" y="601"/>
                    <a:pt x="1433" y="601"/>
                  </a:cubicBezTo>
                  <a:cubicBezTo>
                    <a:pt x="1423" y="589"/>
                    <a:pt x="1423" y="589"/>
                    <a:pt x="1423" y="589"/>
                  </a:cubicBezTo>
                  <a:lnTo>
                    <a:pt x="1427" y="589"/>
                  </a:lnTo>
                  <a:close/>
                  <a:moveTo>
                    <a:pt x="1443" y="625"/>
                  </a:moveTo>
                  <a:cubicBezTo>
                    <a:pt x="1422" y="625"/>
                    <a:pt x="1422" y="625"/>
                    <a:pt x="1422" y="625"/>
                  </a:cubicBezTo>
                  <a:cubicBezTo>
                    <a:pt x="1422" y="625"/>
                    <a:pt x="1422" y="625"/>
                    <a:pt x="1422" y="625"/>
                  </a:cubicBezTo>
                  <a:cubicBezTo>
                    <a:pt x="1422" y="624"/>
                    <a:pt x="1422" y="624"/>
                    <a:pt x="1422" y="624"/>
                  </a:cubicBezTo>
                  <a:cubicBezTo>
                    <a:pt x="1433" y="610"/>
                    <a:pt x="1433" y="610"/>
                    <a:pt x="1433" y="610"/>
                  </a:cubicBezTo>
                  <a:lnTo>
                    <a:pt x="1443" y="625"/>
                  </a:lnTo>
                  <a:close/>
                  <a:moveTo>
                    <a:pt x="1423" y="630"/>
                  </a:moveTo>
                  <a:cubicBezTo>
                    <a:pt x="1427" y="630"/>
                    <a:pt x="1427" y="630"/>
                    <a:pt x="1427" y="630"/>
                  </a:cubicBezTo>
                  <a:cubicBezTo>
                    <a:pt x="1443" y="630"/>
                    <a:pt x="1443" y="630"/>
                    <a:pt x="1443" y="630"/>
                  </a:cubicBezTo>
                  <a:cubicBezTo>
                    <a:pt x="1437" y="638"/>
                    <a:pt x="1437" y="638"/>
                    <a:pt x="1437" y="638"/>
                  </a:cubicBezTo>
                  <a:cubicBezTo>
                    <a:pt x="1435" y="641"/>
                    <a:pt x="1435" y="641"/>
                    <a:pt x="1435" y="641"/>
                  </a:cubicBezTo>
                  <a:cubicBezTo>
                    <a:pt x="1433" y="644"/>
                    <a:pt x="1433" y="644"/>
                    <a:pt x="1433" y="644"/>
                  </a:cubicBezTo>
                  <a:cubicBezTo>
                    <a:pt x="1422" y="630"/>
                    <a:pt x="1422" y="630"/>
                    <a:pt x="1422" y="630"/>
                  </a:cubicBezTo>
                  <a:lnTo>
                    <a:pt x="1423" y="630"/>
                  </a:lnTo>
                  <a:close/>
                  <a:moveTo>
                    <a:pt x="1432" y="652"/>
                  </a:moveTo>
                  <a:cubicBezTo>
                    <a:pt x="1434" y="654"/>
                    <a:pt x="1434" y="654"/>
                    <a:pt x="1434" y="654"/>
                  </a:cubicBezTo>
                  <a:cubicBezTo>
                    <a:pt x="1445" y="669"/>
                    <a:pt x="1445" y="669"/>
                    <a:pt x="1445" y="669"/>
                  </a:cubicBezTo>
                  <a:cubicBezTo>
                    <a:pt x="1432" y="669"/>
                    <a:pt x="1432" y="669"/>
                    <a:pt x="1432" y="669"/>
                  </a:cubicBezTo>
                  <a:cubicBezTo>
                    <a:pt x="1425" y="669"/>
                    <a:pt x="1425" y="669"/>
                    <a:pt x="1425" y="669"/>
                  </a:cubicBezTo>
                  <a:cubicBezTo>
                    <a:pt x="1420" y="669"/>
                    <a:pt x="1420" y="669"/>
                    <a:pt x="1420" y="669"/>
                  </a:cubicBezTo>
                  <a:cubicBezTo>
                    <a:pt x="1422" y="666"/>
                    <a:pt x="1422" y="666"/>
                    <a:pt x="1422" y="666"/>
                  </a:cubicBezTo>
                  <a:cubicBezTo>
                    <a:pt x="1425" y="662"/>
                    <a:pt x="1425" y="662"/>
                    <a:pt x="1425" y="662"/>
                  </a:cubicBezTo>
                  <a:cubicBezTo>
                    <a:pt x="1432" y="652"/>
                    <a:pt x="1432" y="652"/>
                    <a:pt x="1432" y="652"/>
                  </a:cubicBezTo>
                  <a:close/>
                  <a:moveTo>
                    <a:pt x="1430" y="674"/>
                  </a:moveTo>
                  <a:cubicBezTo>
                    <a:pt x="1437" y="674"/>
                    <a:pt x="1437" y="674"/>
                    <a:pt x="1437" y="674"/>
                  </a:cubicBezTo>
                  <a:cubicBezTo>
                    <a:pt x="1444" y="674"/>
                    <a:pt x="1444" y="674"/>
                    <a:pt x="1444" y="674"/>
                  </a:cubicBezTo>
                  <a:cubicBezTo>
                    <a:pt x="1441" y="678"/>
                    <a:pt x="1441" y="678"/>
                    <a:pt x="1441" y="678"/>
                  </a:cubicBezTo>
                  <a:cubicBezTo>
                    <a:pt x="1438" y="681"/>
                    <a:pt x="1438" y="681"/>
                    <a:pt x="1438" y="681"/>
                  </a:cubicBezTo>
                  <a:cubicBezTo>
                    <a:pt x="1432" y="687"/>
                    <a:pt x="1432" y="687"/>
                    <a:pt x="1432" y="687"/>
                  </a:cubicBezTo>
                  <a:cubicBezTo>
                    <a:pt x="1420" y="674"/>
                    <a:pt x="1420" y="674"/>
                    <a:pt x="1420" y="674"/>
                  </a:cubicBezTo>
                  <a:lnTo>
                    <a:pt x="1430" y="674"/>
                  </a:lnTo>
                  <a:close/>
                  <a:moveTo>
                    <a:pt x="1432" y="694"/>
                  </a:moveTo>
                  <a:cubicBezTo>
                    <a:pt x="1442" y="704"/>
                    <a:pt x="1442" y="704"/>
                    <a:pt x="1442" y="704"/>
                  </a:cubicBezTo>
                  <a:cubicBezTo>
                    <a:pt x="1435" y="704"/>
                    <a:pt x="1435" y="704"/>
                    <a:pt x="1435" y="704"/>
                  </a:cubicBezTo>
                  <a:cubicBezTo>
                    <a:pt x="1423" y="704"/>
                    <a:pt x="1423" y="704"/>
                    <a:pt x="1423" y="704"/>
                  </a:cubicBezTo>
                  <a:cubicBezTo>
                    <a:pt x="1429" y="697"/>
                    <a:pt x="1429" y="697"/>
                    <a:pt x="1429" y="697"/>
                  </a:cubicBezTo>
                  <a:lnTo>
                    <a:pt x="1432" y="694"/>
                  </a:lnTo>
                  <a:close/>
                  <a:moveTo>
                    <a:pt x="1441" y="709"/>
                  </a:moveTo>
                  <a:cubicBezTo>
                    <a:pt x="1447" y="709"/>
                    <a:pt x="1447" y="709"/>
                    <a:pt x="1447" y="709"/>
                  </a:cubicBezTo>
                  <a:cubicBezTo>
                    <a:pt x="1447" y="709"/>
                    <a:pt x="1447" y="709"/>
                    <a:pt x="1447" y="709"/>
                  </a:cubicBezTo>
                  <a:cubicBezTo>
                    <a:pt x="1441" y="709"/>
                    <a:pt x="1441" y="709"/>
                    <a:pt x="1441" y="709"/>
                  </a:cubicBezTo>
                  <a:cubicBezTo>
                    <a:pt x="1422" y="709"/>
                    <a:pt x="1422" y="709"/>
                    <a:pt x="1422" y="709"/>
                  </a:cubicBezTo>
                  <a:cubicBezTo>
                    <a:pt x="1418" y="709"/>
                    <a:pt x="1418" y="709"/>
                    <a:pt x="1418" y="709"/>
                  </a:cubicBezTo>
                  <a:cubicBezTo>
                    <a:pt x="1418" y="709"/>
                    <a:pt x="1418" y="709"/>
                    <a:pt x="1418" y="709"/>
                  </a:cubicBezTo>
                  <a:cubicBezTo>
                    <a:pt x="1421" y="709"/>
                    <a:pt x="1421" y="709"/>
                    <a:pt x="1421" y="709"/>
                  </a:cubicBezTo>
                  <a:lnTo>
                    <a:pt x="1441" y="709"/>
                  </a:lnTo>
                  <a:close/>
                  <a:moveTo>
                    <a:pt x="1436" y="690"/>
                  </a:moveTo>
                  <a:cubicBezTo>
                    <a:pt x="1441" y="685"/>
                    <a:pt x="1441" y="685"/>
                    <a:pt x="1441" y="685"/>
                  </a:cubicBezTo>
                  <a:cubicBezTo>
                    <a:pt x="1444" y="681"/>
                    <a:pt x="1444" y="681"/>
                    <a:pt x="1444" y="681"/>
                  </a:cubicBezTo>
                  <a:cubicBezTo>
                    <a:pt x="1448" y="678"/>
                    <a:pt x="1448" y="678"/>
                    <a:pt x="1448" y="678"/>
                  </a:cubicBezTo>
                  <a:cubicBezTo>
                    <a:pt x="1449" y="685"/>
                    <a:pt x="1449" y="685"/>
                    <a:pt x="1449" y="685"/>
                  </a:cubicBezTo>
                  <a:cubicBezTo>
                    <a:pt x="1449" y="692"/>
                    <a:pt x="1449" y="692"/>
                    <a:pt x="1449" y="692"/>
                  </a:cubicBezTo>
                  <a:cubicBezTo>
                    <a:pt x="1449" y="696"/>
                    <a:pt x="1449" y="700"/>
                    <a:pt x="1450" y="704"/>
                  </a:cubicBezTo>
                  <a:cubicBezTo>
                    <a:pt x="1449" y="704"/>
                    <a:pt x="1449" y="704"/>
                    <a:pt x="1449" y="704"/>
                  </a:cubicBezTo>
                  <a:lnTo>
                    <a:pt x="1436" y="690"/>
                  </a:lnTo>
                  <a:close/>
                  <a:moveTo>
                    <a:pt x="1436" y="648"/>
                  </a:moveTo>
                  <a:cubicBezTo>
                    <a:pt x="1438" y="645"/>
                    <a:pt x="1438" y="645"/>
                    <a:pt x="1438" y="645"/>
                  </a:cubicBezTo>
                  <a:cubicBezTo>
                    <a:pt x="1440" y="642"/>
                    <a:pt x="1440" y="642"/>
                    <a:pt x="1440" y="642"/>
                  </a:cubicBezTo>
                  <a:cubicBezTo>
                    <a:pt x="1446" y="634"/>
                    <a:pt x="1446" y="634"/>
                    <a:pt x="1446" y="634"/>
                  </a:cubicBezTo>
                  <a:cubicBezTo>
                    <a:pt x="1446" y="639"/>
                    <a:pt x="1447" y="644"/>
                    <a:pt x="1447" y="648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64"/>
                    <a:pt x="1447" y="664"/>
                    <a:pt x="1447" y="664"/>
                  </a:cubicBezTo>
                  <a:lnTo>
                    <a:pt x="1436" y="648"/>
                  </a:lnTo>
                  <a:close/>
                  <a:moveTo>
                    <a:pt x="1436" y="605"/>
                  </a:moveTo>
                  <a:cubicBezTo>
                    <a:pt x="1439" y="601"/>
                    <a:pt x="1439" y="601"/>
                    <a:pt x="1439" y="601"/>
                  </a:cubicBezTo>
                  <a:cubicBezTo>
                    <a:pt x="1443" y="596"/>
                    <a:pt x="1443" y="596"/>
                    <a:pt x="1443" y="596"/>
                  </a:cubicBezTo>
                  <a:cubicBezTo>
                    <a:pt x="1445" y="593"/>
                    <a:pt x="1445" y="593"/>
                    <a:pt x="1445" y="593"/>
                  </a:cubicBezTo>
                  <a:cubicBezTo>
                    <a:pt x="1445" y="598"/>
                    <a:pt x="1445" y="598"/>
                    <a:pt x="1445" y="598"/>
                  </a:cubicBezTo>
                  <a:cubicBezTo>
                    <a:pt x="1445" y="606"/>
                    <a:pt x="1445" y="606"/>
                    <a:pt x="1445" y="606"/>
                  </a:cubicBezTo>
                  <a:cubicBezTo>
                    <a:pt x="1445" y="610"/>
                    <a:pt x="1445" y="615"/>
                    <a:pt x="1445" y="619"/>
                  </a:cubicBezTo>
                  <a:lnTo>
                    <a:pt x="1436" y="605"/>
                  </a:lnTo>
                  <a:close/>
                  <a:moveTo>
                    <a:pt x="1436" y="566"/>
                  </a:moveTo>
                  <a:cubicBezTo>
                    <a:pt x="1439" y="562"/>
                    <a:pt x="1439" y="562"/>
                    <a:pt x="1439" y="562"/>
                  </a:cubicBezTo>
                  <a:cubicBezTo>
                    <a:pt x="1442" y="557"/>
                    <a:pt x="1442" y="557"/>
                    <a:pt x="1442" y="557"/>
                  </a:cubicBezTo>
                  <a:cubicBezTo>
                    <a:pt x="1443" y="555"/>
                    <a:pt x="1443" y="555"/>
                    <a:pt x="1443" y="555"/>
                  </a:cubicBezTo>
                  <a:cubicBezTo>
                    <a:pt x="1443" y="558"/>
                    <a:pt x="1443" y="558"/>
                    <a:pt x="1443" y="558"/>
                  </a:cubicBezTo>
                  <a:cubicBezTo>
                    <a:pt x="1444" y="566"/>
                    <a:pt x="1444" y="566"/>
                    <a:pt x="1444" y="566"/>
                  </a:cubicBezTo>
                  <a:cubicBezTo>
                    <a:pt x="1444" y="578"/>
                    <a:pt x="1444" y="578"/>
                    <a:pt x="1444" y="578"/>
                  </a:cubicBezTo>
                  <a:lnTo>
                    <a:pt x="1436" y="566"/>
                  </a:lnTo>
                  <a:close/>
                  <a:moveTo>
                    <a:pt x="1434" y="515"/>
                  </a:moveTo>
                  <a:cubicBezTo>
                    <a:pt x="1426" y="515"/>
                    <a:pt x="1426" y="515"/>
                    <a:pt x="1426" y="515"/>
                  </a:cubicBezTo>
                  <a:cubicBezTo>
                    <a:pt x="1430" y="511"/>
                    <a:pt x="1430" y="511"/>
                    <a:pt x="1430" y="511"/>
                  </a:cubicBezTo>
                  <a:cubicBezTo>
                    <a:pt x="1433" y="507"/>
                    <a:pt x="1433" y="507"/>
                    <a:pt x="1433" y="507"/>
                  </a:cubicBezTo>
                  <a:cubicBezTo>
                    <a:pt x="1433" y="507"/>
                    <a:pt x="1433" y="507"/>
                    <a:pt x="1433" y="507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9" y="515"/>
                    <a:pt x="1439" y="515"/>
                    <a:pt x="1439" y="515"/>
                  </a:cubicBezTo>
                  <a:lnTo>
                    <a:pt x="1434" y="515"/>
                  </a:lnTo>
                  <a:close/>
                  <a:moveTo>
                    <a:pt x="1433" y="499"/>
                  </a:moveTo>
                  <a:cubicBezTo>
                    <a:pt x="1427" y="492"/>
                    <a:pt x="1427" y="492"/>
                    <a:pt x="1427" y="492"/>
                  </a:cubicBezTo>
                  <a:cubicBezTo>
                    <a:pt x="1431" y="492"/>
                    <a:pt x="1431" y="492"/>
                    <a:pt x="1431" y="492"/>
                  </a:cubicBezTo>
                  <a:cubicBezTo>
                    <a:pt x="1435" y="492"/>
                    <a:pt x="1435" y="492"/>
                    <a:pt x="1435" y="492"/>
                  </a:cubicBezTo>
                  <a:cubicBezTo>
                    <a:pt x="1439" y="492"/>
                    <a:pt x="1439" y="492"/>
                    <a:pt x="1439" y="492"/>
                  </a:cubicBezTo>
                  <a:cubicBezTo>
                    <a:pt x="1437" y="494"/>
                    <a:pt x="1437" y="494"/>
                    <a:pt x="1437" y="494"/>
                  </a:cubicBezTo>
                  <a:cubicBezTo>
                    <a:pt x="1435" y="496"/>
                    <a:pt x="1435" y="496"/>
                    <a:pt x="1435" y="496"/>
                  </a:cubicBezTo>
                  <a:lnTo>
                    <a:pt x="1433" y="499"/>
                  </a:lnTo>
                  <a:close/>
                  <a:moveTo>
                    <a:pt x="1430" y="503"/>
                  </a:moveTo>
                  <a:cubicBezTo>
                    <a:pt x="1429" y="504"/>
                    <a:pt x="1429" y="504"/>
                    <a:pt x="1429" y="504"/>
                  </a:cubicBezTo>
                  <a:cubicBezTo>
                    <a:pt x="1426" y="507"/>
                    <a:pt x="1426" y="507"/>
                    <a:pt x="1426" y="507"/>
                  </a:cubicBezTo>
                  <a:cubicBezTo>
                    <a:pt x="1424" y="510"/>
                    <a:pt x="1424" y="510"/>
                    <a:pt x="1424" y="510"/>
                  </a:cubicBezTo>
                  <a:cubicBezTo>
                    <a:pt x="1424" y="505"/>
                    <a:pt x="1424" y="505"/>
                    <a:pt x="1424" y="505"/>
                  </a:cubicBezTo>
                  <a:cubicBezTo>
                    <a:pt x="1424" y="499"/>
                    <a:pt x="1424" y="499"/>
                    <a:pt x="1424" y="499"/>
                  </a:cubicBezTo>
                  <a:cubicBezTo>
                    <a:pt x="1424" y="496"/>
                    <a:pt x="1424" y="496"/>
                    <a:pt x="1424" y="496"/>
                  </a:cubicBezTo>
                  <a:lnTo>
                    <a:pt x="1430" y="503"/>
                  </a:lnTo>
                  <a:close/>
                  <a:moveTo>
                    <a:pt x="1430" y="532"/>
                  </a:moveTo>
                  <a:cubicBezTo>
                    <a:pt x="1427" y="535"/>
                    <a:pt x="1427" y="535"/>
                    <a:pt x="1427" y="535"/>
                  </a:cubicBezTo>
                  <a:cubicBezTo>
                    <a:pt x="1424" y="539"/>
                    <a:pt x="1424" y="539"/>
                    <a:pt x="1424" y="539"/>
                  </a:cubicBezTo>
                  <a:cubicBezTo>
                    <a:pt x="1423" y="540"/>
                    <a:pt x="1423" y="540"/>
                    <a:pt x="1423" y="540"/>
                  </a:cubicBezTo>
                  <a:cubicBezTo>
                    <a:pt x="1423" y="538"/>
                    <a:pt x="1423" y="538"/>
                    <a:pt x="1423" y="538"/>
                  </a:cubicBezTo>
                  <a:cubicBezTo>
                    <a:pt x="1423" y="531"/>
                    <a:pt x="1423" y="531"/>
                    <a:pt x="1423" y="531"/>
                  </a:cubicBezTo>
                  <a:cubicBezTo>
                    <a:pt x="1423" y="524"/>
                    <a:pt x="1423" y="524"/>
                    <a:pt x="1423" y="524"/>
                  </a:cubicBezTo>
                  <a:lnTo>
                    <a:pt x="1430" y="532"/>
                  </a:lnTo>
                  <a:close/>
                  <a:moveTo>
                    <a:pt x="1430" y="566"/>
                  </a:moveTo>
                  <a:cubicBezTo>
                    <a:pt x="1428" y="567"/>
                    <a:pt x="1428" y="567"/>
                    <a:pt x="1428" y="567"/>
                  </a:cubicBezTo>
                  <a:cubicBezTo>
                    <a:pt x="1422" y="576"/>
                    <a:pt x="1422" y="576"/>
                    <a:pt x="1422" y="576"/>
                  </a:cubicBezTo>
                  <a:cubicBezTo>
                    <a:pt x="1421" y="578"/>
                    <a:pt x="1421" y="578"/>
                    <a:pt x="1421" y="578"/>
                  </a:cubicBezTo>
                  <a:cubicBezTo>
                    <a:pt x="1421" y="575"/>
                    <a:pt x="1421" y="575"/>
                    <a:pt x="1421" y="575"/>
                  </a:cubicBezTo>
                  <a:cubicBezTo>
                    <a:pt x="1422" y="561"/>
                    <a:pt x="1422" y="561"/>
                    <a:pt x="1422" y="561"/>
                  </a:cubicBezTo>
                  <a:cubicBezTo>
                    <a:pt x="1422" y="555"/>
                    <a:pt x="1422" y="555"/>
                    <a:pt x="1422" y="555"/>
                  </a:cubicBezTo>
                  <a:lnTo>
                    <a:pt x="1430" y="566"/>
                  </a:lnTo>
                  <a:close/>
                  <a:moveTo>
                    <a:pt x="1429" y="605"/>
                  </a:moveTo>
                  <a:cubicBezTo>
                    <a:pt x="1429" y="606"/>
                    <a:pt x="1429" y="606"/>
                    <a:pt x="1429" y="606"/>
                  </a:cubicBezTo>
                  <a:cubicBezTo>
                    <a:pt x="1420" y="619"/>
                    <a:pt x="1420" y="619"/>
                    <a:pt x="1420" y="619"/>
                  </a:cubicBezTo>
                  <a:cubicBezTo>
                    <a:pt x="1420" y="612"/>
                    <a:pt x="1420" y="605"/>
                    <a:pt x="1421" y="597"/>
                  </a:cubicBezTo>
                  <a:cubicBezTo>
                    <a:pt x="1421" y="593"/>
                    <a:pt x="1421" y="593"/>
                    <a:pt x="1421" y="593"/>
                  </a:cubicBezTo>
                  <a:lnTo>
                    <a:pt x="1429" y="605"/>
                  </a:lnTo>
                  <a:close/>
                  <a:moveTo>
                    <a:pt x="1429" y="648"/>
                  </a:moveTo>
                  <a:cubicBezTo>
                    <a:pt x="1429" y="649"/>
                    <a:pt x="1429" y="649"/>
                    <a:pt x="1429" y="649"/>
                  </a:cubicBezTo>
                  <a:cubicBezTo>
                    <a:pt x="1421" y="659"/>
                    <a:pt x="1421" y="659"/>
                    <a:pt x="1421" y="659"/>
                  </a:cubicBezTo>
                  <a:cubicBezTo>
                    <a:pt x="1418" y="663"/>
                    <a:pt x="1418" y="663"/>
                    <a:pt x="1418" y="663"/>
                  </a:cubicBezTo>
                  <a:cubicBezTo>
                    <a:pt x="1417" y="664"/>
                    <a:pt x="1417" y="664"/>
                    <a:pt x="1417" y="664"/>
                  </a:cubicBezTo>
                  <a:cubicBezTo>
                    <a:pt x="1418" y="662"/>
                    <a:pt x="1418" y="662"/>
                    <a:pt x="1418" y="662"/>
                  </a:cubicBezTo>
                  <a:cubicBezTo>
                    <a:pt x="1418" y="656"/>
                    <a:pt x="1418" y="656"/>
                    <a:pt x="1418" y="656"/>
                  </a:cubicBezTo>
                  <a:cubicBezTo>
                    <a:pt x="1418" y="650"/>
                    <a:pt x="1418" y="645"/>
                    <a:pt x="1419" y="639"/>
                  </a:cubicBezTo>
                  <a:cubicBezTo>
                    <a:pt x="1419" y="634"/>
                    <a:pt x="1419" y="634"/>
                    <a:pt x="1419" y="634"/>
                  </a:cubicBezTo>
                  <a:lnTo>
                    <a:pt x="1429" y="648"/>
                  </a:lnTo>
                  <a:close/>
                  <a:moveTo>
                    <a:pt x="1429" y="690"/>
                  </a:moveTo>
                  <a:cubicBezTo>
                    <a:pt x="1425" y="694"/>
                    <a:pt x="1425" y="694"/>
                    <a:pt x="1425" y="694"/>
                  </a:cubicBezTo>
                  <a:cubicBezTo>
                    <a:pt x="1416" y="703"/>
                    <a:pt x="1416" y="703"/>
                    <a:pt x="1416" y="703"/>
                  </a:cubicBezTo>
                  <a:cubicBezTo>
                    <a:pt x="1416" y="704"/>
                    <a:pt x="1416" y="704"/>
                    <a:pt x="1416" y="704"/>
                  </a:cubicBezTo>
                  <a:cubicBezTo>
                    <a:pt x="1415" y="704"/>
                    <a:pt x="1415" y="704"/>
                    <a:pt x="1415" y="704"/>
                  </a:cubicBezTo>
                  <a:cubicBezTo>
                    <a:pt x="1415" y="702"/>
                    <a:pt x="1415" y="702"/>
                    <a:pt x="1415" y="702"/>
                  </a:cubicBezTo>
                  <a:cubicBezTo>
                    <a:pt x="1416" y="697"/>
                    <a:pt x="1416" y="691"/>
                    <a:pt x="1416" y="685"/>
                  </a:cubicBezTo>
                  <a:cubicBezTo>
                    <a:pt x="1417" y="678"/>
                    <a:pt x="1417" y="678"/>
                    <a:pt x="1417" y="678"/>
                  </a:cubicBezTo>
                  <a:lnTo>
                    <a:pt x="1429" y="690"/>
                  </a:lnTo>
                  <a:close/>
                  <a:moveTo>
                    <a:pt x="1451" y="620"/>
                  </a:moveTo>
                  <a:cubicBezTo>
                    <a:pt x="1450" y="611"/>
                    <a:pt x="1450" y="611"/>
                    <a:pt x="1450" y="611"/>
                  </a:cubicBezTo>
                  <a:cubicBezTo>
                    <a:pt x="1450" y="603"/>
                    <a:pt x="1450" y="603"/>
                    <a:pt x="1450" y="603"/>
                  </a:cubicBezTo>
                  <a:cubicBezTo>
                    <a:pt x="1450" y="593"/>
                    <a:pt x="1450" y="593"/>
                    <a:pt x="1450" y="593"/>
                  </a:cubicBezTo>
                  <a:cubicBezTo>
                    <a:pt x="1462" y="606"/>
                    <a:pt x="1462" y="606"/>
                    <a:pt x="1462" y="606"/>
                  </a:cubicBezTo>
                  <a:cubicBezTo>
                    <a:pt x="1458" y="611"/>
                    <a:pt x="1458" y="611"/>
                    <a:pt x="1458" y="611"/>
                  </a:cubicBezTo>
                  <a:cubicBezTo>
                    <a:pt x="1455" y="615"/>
                    <a:pt x="1455" y="615"/>
                    <a:pt x="1455" y="615"/>
                  </a:cubicBezTo>
                  <a:lnTo>
                    <a:pt x="1451" y="620"/>
                  </a:lnTo>
                  <a:close/>
                  <a:moveTo>
                    <a:pt x="1449" y="579"/>
                  </a:moveTo>
                  <a:cubicBezTo>
                    <a:pt x="1449" y="571"/>
                    <a:pt x="1449" y="571"/>
                    <a:pt x="1449" y="571"/>
                  </a:cubicBezTo>
                  <a:cubicBezTo>
                    <a:pt x="1449" y="563"/>
                    <a:pt x="1449" y="563"/>
                    <a:pt x="1449" y="563"/>
                  </a:cubicBezTo>
                  <a:cubicBezTo>
                    <a:pt x="1448" y="555"/>
                    <a:pt x="1448" y="555"/>
                    <a:pt x="1448" y="555"/>
                  </a:cubicBezTo>
                  <a:cubicBezTo>
                    <a:pt x="1448" y="554"/>
                    <a:pt x="1448" y="554"/>
                    <a:pt x="1448" y="554"/>
                  </a:cubicBezTo>
                  <a:cubicBezTo>
                    <a:pt x="1455" y="562"/>
                    <a:pt x="1455" y="562"/>
                    <a:pt x="1455" y="562"/>
                  </a:cubicBezTo>
                  <a:cubicBezTo>
                    <a:pt x="1459" y="566"/>
                    <a:pt x="1459" y="566"/>
                    <a:pt x="1459" y="566"/>
                  </a:cubicBezTo>
                  <a:cubicBezTo>
                    <a:pt x="1456" y="570"/>
                    <a:pt x="1456" y="570"/>
                    <a:pt x="1456" y="570"/>
                  </a:cubicBezTo>
                  <a:cubicBezTo>
                    <a:pt x="1452" y="575"/>
                    <a:pt x="1452" y="575"/>
                    <a:pt x="1452" y="575"/>
                  </a:cubicBezTo>
                  <a:lnTo>
                    <a:pt x="1449" y="579"/>
                  </a:lnTo>
                  <a:close/>
                  <a:moveTo>
                    <a:pt x="1448" y="542"/>
                  </a:moveTo>
                  <a:cubicBezTo>
                    <a:pt x="1448" y="539"/>
                    <a:pt x="1448" y="539"/>
                    <a:pt x="1448" y="539"/>
                  </a:cubicBezTo>
                  <a:cubicBezTo>
                    <a:pt x="1448" y="528"/>
                    <a:pt x="1448" y="528"/>
                    <a:pt x="1448" y="528"/>
                  </a:cubicBezTo>
                  <a:cubicBezTo>
                    <a:pt x="1447" y="524"/>
                    <a:pt x="1447" y="524"/>
                    <a:pt x="1447" y="524"/>
                  </a:cubicBezTo>
                  <a:cubicBezTo>
                    <a:pt x="1457" y="533"/>
                    <a:pt x="1457" y="533"/>
                    <a:pt x="1457" y="533"/>
                  </a:cubicBezTo>
                  <a:cubicBezTo>
                    <a:pt x="1455" y="535"/>
                    <a:pt x="1455" y="535"/>
                    <a:pt x="1455" y="535"/>
                  </a:cubicBezTo>
                  <a:cubicBezTo>
                    <a:pt x="1450" y="540"/>
                    <a:pt x="1450" y="540"/>
                    <a:pt x="1450" y="540"/>
                  </a:cubicBezTo>
                  <a:lnTo>
                    <a:pt x="1448" y="542"/>
                  </a:lnTo>
                  <a:close/>
                  <a:moveTo>
                    <a:pt x="1447" y="512"/>
                  </a:moveTo>
                  <a:cubicBezTo>
                    <a:pt x="1447" y="507"/>
                    <a:pt x="1447" y="507"/>
                    <a:pt x="1447" y="507"/>
                  </a:cubicBezTo>
                  <a:cubicBezTo>
                    <a:pt x="1447" y="503"/>
                    <a:pt x="1447" y="503"/>
                    <a:pt x="1447" y="503"/>
                  </a:cubicBezTo>
                  <a:cubicBezTo>
                    <a:pt x="1447" y="496"/>
                    <a:pt x="1447" y="496"/>
                    <a:pt x="1447" y="496"/>
                  </a:cubicBezTo>
                  <a:cubicBezTo>
                    <a:pt x="1447" y="495"/>
                    <a:pt x="1447" y="495"/>
                    <a:pt x="1447" y="495"/>
                  </a:cubicBezTo>
                  <a:cubicBezTo>
                    <a:pt x="1455" y="503"/>
                    <a:pt x="1455" y="503"/>
                    <a:pt x="1455" y="503"/>
                  </a:cubicBezTo>
                  <a:cubicBezTo>
                    <a:pt x="1455" y="504"/>
                    <a:pt x="1455" y="504"/>
                    <a:pt x="1455" y="504"/>
                  </a:cubicBezTo>
                  <a:cubicBezTo>
                    <a:pt x="1451" y="507"/>
                    <a:pt x="1451" y="507"/>
                    <a:pt x="1451" y="507"/>
                  </a:cubicBezTo>
                  <a:cubicBezTo>
                    <a:pt x="1449" y="509"/>
                    <a:pt x="1449" y="509"/>
                    <a:pt x="1449" y="509"/>
                  </a:cubicBezTo>
                  <a:lnTo>
                    <a:pt x="1447" y="512"/>
                  </a:lnTo>
                  <a:close/>
                  <a:moveTo>
                    <a:pt x="1446" y="483"/>
                  </a:moveTo>
                  <a:cubicBezTo>
                    <a:pt x="1446" y="478"/>
                    <a:pt x="1446" y="478"/>
                    <a:pt x="1446" y="478"/>
                  </a:cubicBezTo>
                  <a:cubicBezTo>
                    <a:pt x="1446" y="470"/>
                    <a:pt x="1446" y="470"/>
                    <a:pt x="1446" y="470"/>
                  </a:cubicBezTo>
                  <a:cubicBezTo>
                    <a:pt x="1446" y="466"/>
                    <a:pt x="1446" y="466"/>
                    <a:pt x="1446" y="466"/>
                  </a:cubicBezTo>
                  <a:cubicBezTo>
                    <a:pt x="1446" y="464"/>
                    <a:pt x="1446" y="464"/>
                    <a:pt x="1446" y="464"/>
                  </a:cubicBezTo>
                  <a:cubicBezTo>
                    <a:pt x="1454" y="473"/>
                    <a:pt x="1454" y="473"/>
                    <a:pt x="1454" y="473"/>
                  </a:cubicBezTo>
                  <a:cubicBezTo>
                    <a:pt x="1454" y="474"/>
                    <a:pt x="1454" y="474"/>
                    <a:pt x="1454" y="474"/>
                  </a:cubicBezTo>
                  <a:cubicBezTo>
                    <a:pt x="1452" y="476"/>
                    <a:pt x="1452" y="476"/>
                    <a:pt x="1452" y="476"/>
                  </a:cubicBezTo>
                  <a:cubicBezTo>
                    <a:pt x="1448" y="480"/>
                    <a:pt x="1448" y="480"/>
                    <a:pt x="1448" y="480"/>
                  </a:cubicBezTo>
                  <a:lnTo>
                    <a:pt x="1446" y="483"/>
                  </a:lnTo>
                  <a:close/>
                  <a:moveTo>
                    <a:pt x="1446" y="450"/>
                  </a:moveTo>
                  <a:cubicBezTo>
                    <a:pt x="1446" y="446"/>
                    <a:pt x="1446" y="446"/>
                    <a:pt x="1446" y="446"/>
                  </a:cubicBezTo>
                  <a:cubicBezTo>
                    <a:pt x="1446" y="438"/>
                    <a:pt x="1446" y="438"/>
                    <a:pt x="1446" y="438"/>
                  </a:cubicBezTo>
                  <a:cubicBezTo>
                    <a:pt x="1445" y="433"/>
                    <a:pt x="1445" y="433"/>
                    <a:pt x="1445" y="433"/>
                  </a:cubicBezTo>
                  <a:cubicBezTo>
                    <a:pt x="1453" y="441"/>
                    <a:pt x="1453" y="441"/>
                    <a:pt x="1453" y="441"/>
                  </a:cubicBezTo>
                  <a:cubicBezTo>
                    <a:pt x="1451" y="443"/>
                    <a:pt x="1451" y="443"/>
                    <a:pt x="1451" y="443"/>
                  </a:cubicBezTo>
                  <a:cubicBezTo>
                    <a:pt x="1447" y="448"/>
                    <a:pt x="1447" y="448"/>
                    <a:pt x="1447" y="448"/>
                  </a:cubicBezTo>
                  <a:lnTo>
                    <a:pt x="1446" y="450"/>
                  </a:lnTo>
                  <a:close/>
                  <a:moveTo>
                    <a:pt x="1447" y="419"/>
                  </a:moveTo>
                  <a:cubicBezTo>
                    <a:pt x="1445" y="420"/>
                    <a:pt x="1445" y="420"/>
                    <a:pt x="1445" y="420"/>
                  </a:cubicBezTo>
                  <a:cubicBezTo>
                    <a:pt x="1445" y="418"/>
                    <a:pt x="1445" y="418"/>
                    <a:pt x="1445" y="418"/>
                  </a:cubicBezTo>
                  <a:cubicBezTo>
                    <a:pt x="1445" y="414"/>
                    <a:pt x="1445" y="414"/>
                    <a:pt x="1445" y="414"/>
                  </a:cubicBezTo>
                  <a:cubicBezTo>
                    <a:pt x="1445" y="411"/>
                    <a:pt x="1445" y="411"/>
                    <a:pt x="1445" y="411"/>
                  </a:cubicBezTo>
                  <a:cubicBezTo>
                    <a:pt x="1445" y="409"/>
                    <a:pt x="1445" y="409"/>
                    <a:pt x="1445" y="409"/>
                  </a:cubicBezTo>
                  <a:cubicBezTo>
                    <a:pt x="1451" y="414"/>
                    <a:pt x="1451" y="414"/>
                    <a:pt x="1451" y="414"/>
                  </a:cubicBezTo>
                  <a:cubicBezTo>
                    <a:pt x="1450" y="416"/>
                    <a:pt x="1450" y="416"/>
                    <a:pt x="1450" y="416"/>
                  </a:cubicBezTo>
                  <a:cubicBezTo>
                    <a:pt x="1448" y="417"/>
                    <a:pt x="1448" y="417"/>
                    <a:pt x="1448" y="417"/>
                  </a:cubicBezTo>
                  <a:lnTo>
                    <a:pt x="1447" y="419"/>
                  </a:lnTo>
                  <a:close/>
                  <a:moveTo>
                    <a:pt x="1446" y="396"/>
                  </a:moveTo>
                  <a:cubicBezTo>
                    <a:pt x="1445" y="397"/>
                    <a:pt x="1445" y="397"/>
                    <a:pt x="1445" y="397"/>
                  </a:cubicBezTo>
                  <a:cubicBezTo>
                    <a:pt x="1445" y="395"/>
                    <a:pt x="1445" y="395"/>
                    <a:pt x="1445" y="395"/>
                  </a:cubicBezTo>
                  <a:cubicBezTo>
                    <a:pt x="1445" y="392"/>
                    <a:pt x="1445" y="392"/>
                    <a:pt x="1445" y="392"/>
                  </a:cubicBezTo>
                  <a:cubicBezTo>
                    <a:pt x="1445" y="387"/>
                    <a:pt x="1445" y="387"/>
                    <a:pt x="1445" y="387"/>
                  </a:cubicBezTo>
                  <a:cubicBezTo>
                    <a:pt x="1450" y="392"/>
                    <a:pt x="1450" y="392"/>
                    <a:pt x="1450" y="392"/>
                  </a:cubicBezTo>
                  <a:cubicBezTo>
                    <a:pt x="1447" y="394"/>
                    <a:pt x="1447" y="394"/>
                    <a:pt x="1447" y="394"/>
                  </a:cubicBezTo>
                  <a:lnTo>
                    <a:pt x="1446" y="396"/>
                  </a:lnTo>
                  <a:close/>
                  <a:moveTo>
                    <a:pt x="1445" y="374"/>
                  </a:moveTo>
                  <a:cubicBezTo>
                    <a:pt x="1444" y="374"/>
                    <a:pt x="1444" y="374"/>
                    <a:pt x="1444" y="374"/>
                  </a:cubicBezTo>
                  <a:cubicBezTo>
                    <a:pt x="1444" y="374"/>
                    <a:pt x="1444" y="374"/>
                    <a:pt x="1444" y="374"/>
                  </a:cubicBezTo>
                  <a:cubicBezTo>
                    <a:pt x="1444" y="368"/>
                    <a:pt x="1444" y="368"/>
                    <a:pt x="1444" y="368"/>
                  </a:cubicBezTo>
                  <a:cubicBezTo>
                    <a:pt x="1444" y="364"/>
                    <a:pt x="1444" y="364"/>
                    <a:pt x="1444" y="364"/>
                  </a:cubicBezTo>
                  <a:cubicBezTo>
                    <a:pt x="1449" y="369"/>
                    <a:pt x="1449" y="369"/>
                    <a:pt x="1449" y="369"/>
                  </a:cubicBezTo>
                  <a:cubicBezTo>
                    <a:pt x="1447" y="371"/>
                    <a:pt x="1447" y="371"/>
                    <a:pt x="1447" y="371"/>
                  </a:cubicBezTo>
                  <a:lnTo>
                    <a:pt x="1445" y="374"/>
                  </a:lnTo>
                  <a:close/>
                  <a:moveTo>
                    <a:pt x="1444" y="349"/>
                  </a:moveTo>
                  <a:cubicBezTo>
                    <a:pt x="1444" y="348"/>
                    <a:pt x="1444" y="348"/>
                    <a:pt x="1444" y="348"/>
                  </a:cubicBezTo>
                  <a:cubicBezTo>
                    <a:pt x="1444" y="342"/>
                    <a:pt x="1444" y="342"/>
                    <a:pt x="1444" y="342"/>
                  </a:cubicBezTo>
                  <a:cubicBezTo>
                    <a:pt x="1444" y="338"/>
                    <a:pt x="1444" y="338"/>
                    <a:pt x="1444" y="338"/>
                  </a:cubicBezTo>
                  <a:cubicBezTo>
                    <a:pt x="1444" y="336"/>
                    <a:pt x="1444" y="336"/>
                    <a:pt x="1444" y="336"/>
                  </a:cubicBezTo>
                  <a:cubicBezTo>
                    <a:pt x="1449" y="342"/>
                    <a:pt x="1449" y="342"/>
                    <a:pt x="1449" y="342"/>
                  </a:cubicBezTo>
                  <a:cubicBezTo>
                    <a:pt x="1449" y="343"/>
                    <a:pt x="1449" y="343"/>
                    <a:pt x="1449" y="343"/>
                  </a:cubicBezTo>
                  <a:cubicBezTo>
                    <a:pt x="1447" y="345"/>
                    <a:pt x="1447" y="345"/>
                    <a:pt x="1447" y="345"/>
                  </a:cubicBezTo>
                  <a:cubicBezTo>
                    <a:pt x="1445" y="348"/>
                    <a:pt x="1445" y="348"/>
                    <a:pt x="1445" y="348"/>
                  </a:cubicBezTo>
                  <a:lnTo>
                    <a:pt x="1444" y="349"/>
                  </a:lnTo>
                  <a:close/>
                  <a:moveTo>
                    <a:pt x="1444" y="320"/>
                  </a:moveTo>
                  <a:cubicBezTo>
                    <a:pt x="1444" y="318"/>
                    <a:pt x="1444" y="318"/>
                    <a:pt x="1444" y="318"/>
                  </a:cubicBezTo>
                  <a:cubicBezTo>
                    <a:pt x="1443" y="313"/>
                    <a:pt x="1443" y="313"/>
                    <a:pt x="1443" y="313"/>
                  </a:cubicBezTo>
                  <a:cubicBezTo>
                    <a:pt x="1443" y="309"/>
                    <a:pt x="1443" y="309"/>
                    <a:pt x="1443" y="309"/>
                  </a:cubicBezTo>
                  <a:cubicBezTo>
                    <a:pt x="1443" y="307"/>
                    <a:pt x="1443" y="307"/>
                    <a:pt x="1443" y="307"/>
                  </a:cubicBezTo>
                  <a:cubicBezTo>
                    <a:pt x="1448" y="313"/>
                    <a:pt x="1448" y="313"/>
                    <a:pt x="1448" y="313"/>
                  </a:cubicBezTo>
                  <a:cubicBezTo>
                    <a:pt x="1448" y="313"/>
                    <a:pt x="1448" y="313"/>
                    <a:pt x="1448" y="313"/>
                  </a:cubicBezTo>
                  <a:cubicBezTo>
                    <a:pt x="1446" y="316"/>
                    <a:pt x="1446" y="316"/>
                    <a:pt x="1446" y="316"/>
                  </a:cubicBezTo>
                  <a:cubicBezTo>
                    <a:pt x="1444" y="319"/>
                    <a:pt x="1444" y="319"/>
                    <a:pt x="1444" y="319"/>
                  </a:cubicBezTo>
                  <a:lnTo>
                    <a:pt x="1444" y="320"/>
                  </a:lnTo>
                  <a:close/>
                  <a:moveTo>
                    <a:pt x="1444" y="291"/>
                  </a:moveTo>
                  <a:cubicBezTo>
                    <a:pt x="1443" y="291"/>
                    <a:pt x="1443" y="291"/>
                    <a:pt x="1443" y="291"/>
                  </a:cubicBezTo>
                  <a:cubicBezTo>
                    <a:pt x="1443" y="291"/>
                    <a:pt x="1443" y="291"/>
                    <a:pt x="1443" y="291"/>
                  </a:cubicBezTo>
                  <a:cubicBezTo>
                    <a:pt x="1443" y="286"/>
                    <a:pt x="1443" y="286"/>
                    <a:pt x="1443" y="286"/>
                  </a:cubicBezTo>
                  <a:cubicBezTo>
                    <a:pt x="1443" y="283"/>
                    <a:pt x="1443" y="283"/>
                    <a:pt x="1443" y="283"/>
                  </a:cubicBezTo>
                  <a:cubicBezTo>
                    <a:pt x="1443" y="281"/>
                    <a:pt x="1443" y="281"/>
                    <a:pt x="1443" y="281"/>
                  </a:cubicBezTo>
                  <a:cubicBezTo>
                    <a:pt x="1447" y="286"/>
                    <a:pt x="1447" y="286"/>
                    <a:pt x="1447" y="286"/>
                  </a:cubicBezTo>
                  <a:cubicBezTo>
                    <a:pt x="1447" y="286"/>
                    <a:pt x="1447" y="286"/>
                    <a:pt x="1447" y="286"/>
                  </a:cubicBezTo>
                  <a:cubicBezTo>
                    <a:pt x="1445" y="288"/>
                    <a:pt x="1445" y="288"/>
                    <a:pt x="1445" y="288"/>
                  </a:cubicBezTo>
                  <a:lnTo>
                    <a:pt x="1444" y="291"/>
                  </a:lnTo>
                  <a:close/>
                  <a:moveTo>
                    <a:pt x="1443" y="265"/>
                  </a:moveTo>
                  <a:cubicBezTo>
                    <a:pt x="1443" y="265"/>
                    <a:pt x="1443" y="265"/>
                    <a:pt x="1443" y="265"/>
                  </a:cubicBezTo>
                  <a:cubicBezTo>
                    <a:pt x="1443" y="265"/>
                    <a:pt x="1443" y="265"/>
                    <a:pt x="1443" y="265"/>
                  </a:cubicBezTo>
                  <a:cubicBezTo>
                    <a:pt x="1443" y="262"/>
                    <a:pt x="1443" y="262"/>
                    <a:pt x="1443" y="262"/>
                  </a:cubicBezTo>
                  <a:cubicBezTo>
                    <a:pt x="1443" y="255"/>
                    <a:pt x="1443" y="255"/>
                    <a:pt x="1443" y="255"/>
                  </a:cubicBezTo>
                  <a:cubicBezTo>
                    <a:pt x="1446" y="260"/>
                    <a:pt x="1446" y="260"/>
                    <a:pt x="1446" y="260"/>
                  </a:cubicBezTo>
                  <a:cubicBezTo>
                    <a:pt x="1444" y="263"/>
                    <a:pt x="1444" y="263"/>
                    <a:pt x="1444" y="263"/>
                  </a:cubicBezTo>
                  <a:lnTo>
                    <a:pt x="1443" y="265"/>
                  </a:lnTo>
                  <a:close/>
                  <a:moveTo>
                    <a:pt x="1445" y="245"/>
                  </a:moveTo>
                  <a:cubicBezTo>
                    <a:pt x="1445" y="245"/>
                    <a:pt x="1445" y="245"/>
                    <a:pt x="1445" y="245"/>
                  </a:cubicBezTo>
                  <a:cubicBezTo>
                    <a:pt x="1445" y="244"/>
                    <a:pt x="1445" y="244"/>
                    <a:pt x="1445" y="244"/>
                  </a:cubicBezTo>
                  <a:cubicBezTo>
                    <a:pt x="1446" y="242"/>
                    <a:pt x="1446" y="242"/>
                    <a:pt x="1446" y="242"/>
                  </a:cubicBezTo>
                  <a:cubicBezTo>
                    <a:pt x="1447" y="241"/>
                    <a:pt x="1447" y="241"/>
                    <a:pt x="1447" y="241"/>
                  </a:cubicBezTo>
                  <a:cubicBezTo>
                    <a:pt x="1448" y="239"/>
                    <a:pt x="1448" y="239"/>
                    <a:pt x="1448" y="239"/>
                  </a:cubicBezTo>
                  <a:cubicBezTo>
                    <a:pt x="1448" y="238"/>
                    <a:pt x="1448" y="238"/>
                    <a:pt x="1448" y="238"/>
                  </a:cubicBezTo>
                  <a:cubicBezTo>
                    <a:pt x="1451" y="243"/>
                    <a:pt x="1451" y="243"/>
                    <a:pt x="1451" y="243"/>
                  </a:cubicBezTo>
                  <a:cubicBezTo>
                    <a:pt x="1453" y="245"/>
                    <a:pt x="1453" y="245"/>
                    <a:pt x="1453" y="245"/>
                  </a:cubicBezTo>
                  <a:cubicBezTo>
                    <a:pt x="1450" y="245"/>
                    <a:pt x="1450" y="245"/>
                    <a:pt x="1450" y="245"/>
                  </a:cubicBezTo>
                  <a:cubicBezTo>
                    <a:pt x="1449" y="245"/>
                    <a:pt x="1449" y="245"/>
                    <a:pt x="1449" y="245"/>
                  </a:cubicBezTo>
                  <a:cubicBezTo>
                    <a:pt x="1446" y="245"/>
                    <a:pt x="1446" y="245"/>
                    <a:pt x="1446" y="245"/>
                  </a:cubicBezTo>
                  <a:cubicBezTo>
                    <a:pt x="1445" y="245"/>
                    <a:pt x="1445" y="245"/>
                    <a:pt x="1445" y="245"/>
                  </a:cubicBezTo>
                  <a:close/>
                  <a:moveTo>
                    <a:pt x="1451" y="224"/>
                  </a:moveTo>
                  <a:cubicBezTo>
                    <a:pt x="1451" y="224"/>
                    <a:pt x="1451" y="224"/>
                    <a:pt x="1451" y="224"/>
                  </a:cubicBezTo>
                  <a:cubicBezTo>
                    <a:pt x="1450" y="226"/>
                    <a:pt x="1450" y="226"/>
                    <a:pt x="1450" y="226"/>
                  </a:cubicBezTo>
                  <a:cubicBezTo>
                    <a:pt x="1449" y="227"/>
                    <a:pt x="1449" y="227"/>
                    <a:pt x="1449" y="227"/>
                  </a:cubicBezTo>
                  <a:cubicBezTo>
                    <a:pt x="1449" y="228"/>
                    <a:pt x="1449" y="228"/>
                    <a:pt x="1449" y="228"/>
                  </a:cubicBezTo>
                  <a:cubicBezTo>
                    <a:pt x="1448" y="229"/>
                    <a:pt x="1448" y="229"/>
                    <a:pt x="1448" y="229"/>
                  </a:cubicBezTo>
                  <a:cubicBezTo>
                    <a:pt x="1447" y="227"/>
                    <a:pt x="1447" y="227"/>
                    <a:pt x="1447" y="227"/>
                  </a:cubicBezTo>
                  <a:cubicBezTo>
                    <a:pt x="1444" y="223"/>
                    <a:pt x="1444" y="223"/>
                    <a:pt x="1444" y="223"/>
                  </a:cubicBezTo>
                  <a:cubicBezTo>
                    <a:pt x="1445" y="223"/>
                    <a:pt x="1445" y="223"/>
                    <a:pt x="1445" y="223"/>
                  </a:cubicBezTo>
                  <a:cubicBezTo>
                    <a:pt x="1447" y="223"/>
                    <a:pt x="1447" y="223"/>
                    <a:pt x="1447" y="223"/>
                  </a:cubicBezTo>
                  <a:cubicBezTo>
                    <a:pt x="1450" y="223"/>
                    <a:pt x="1450" y="223"/>
                    <a:pt x="1450" y="223"/>
                  </a:cubicBezTo>
                  <a:cubicBezTo>
                    <a:pt x="1450" y="223"/>
                    <a:pt x="1450" y="223"/>
                    <a:pt x="1450" y="223"/>
                  </a:cubicBezTo>
                  <a:cubicBezTo>
                    <a:pt x="1452" y="223"/>
                    <a:pt x="1452" y="223"/>
                    <a:pt x="1452" y="223"/>
                  </a:cubicBezTo>
                  <a:lnTo>
                    <a:pt x="1451" y="224"/>
                  </a:lnTo>
                  <a:close/>
                  <a:moveTo>
                    <a:pt x="1450" y="218"/>
                  </a:moveTo>
                  <a:cubicBezTo>
                    <a:pt x="1449" y="218"/>
                    <a:pt x="1449" y="218"/>
                    <a:pt x="1449" y="218"/>
                  </a:cubicBezTo>
                  <a:cubicBezTo>
                    <a:pt x="1448" y="218"/>
                    <a:pt x="1448" y="218"/>
                    <a:pt x="1448" y="218"/>
                  </a:cubicBezTo>
                  <a:cubicBezTo>
                    <a:pt x="1445" y="218"/>
                    <a:pt x="1445" y="218"/>
                    <a:pt x="1445" y="218"/>
                  </a:cubicBezTo>
                  <a:cubicBezTo>
                    <a:pt x="1445" y="218"/>
                    <a:pt x="1445" y="218"/>
                    <a:pt x="1445" y="218"/>
                  </a:cubicBezTo>
                  <a:cubicBezTo>
                    <a:pt x="1444" y="218"/>
                    <a:pt x="1444" y="218"/>
                    <a:pt x="1444" y="218"/>
                  </a:cubicBezTo>
                  <a:cubicBezTo>
                    <a:pt x="1444" y="218"/>
                    <a:pt x="1444" y="218"/>
                    <a:pt x="1444" y="218"/>
                  </a:cubicBezTo>
                  <a:cubicBezTo>
                    <a:pt x="1445" y="218"/>
                    <a:pt x="1445" y="218"/>
                    <a:pt x="1445" y="218"/>
                  </a:cubicBezTo>
                  <a:cubicBezTo>
                    <a:pt x="1446" y="216"/>
                    <a:pt x="1446" y="216"/>
                    <a:pt x="1446" y="216"/>
                  </a:cubicBezTo>
                  <a:cubicBezTo>
                    <a:pt x="1446" y="215"/>
                    <a:pt x="1446" y="215"/>
                    <a:pt x="1446" y="215"/>
                  </a:cubicBezTo>
                  <a:cubicBezTo>
                    <a:pt x="1446" y="215"/>
                    <a:pt x="1446" y="215"/>
                    <a:pt x="1446" y="215"/>
                  </a:cubicBezTo>
                  <a:cubicBezTo>
                    <a:pt x="1448" y="212"/>
                    <a:pt x="1448" y="212"/>
                    <a:pt x="1448" y="212"/>
                  </a:cubicBezTo>
                  <a:cubicBezTo>
                    <a:pt x="1451" y="218"/>
                    <a:pt x="1451" y="218"/>
                    <a:pt x="1451" y="218"/>
                  </a:cubicBezTo>
                  <a:lnTo>
                    <a:pt x="1450" y="218"/>
                  </a:lnTo>
                  <a:close/>
                  <a:moveTo>
                    <a:pt x="1450" y="198"/>
                  </a:moveTo>
                  <a:cubicBezTo>
                    <a:pt x="1450" y="198"/>
                    <a:pt x="1450" y="198"/>
                    <a:pt x="1450" y="198"/>
                  </a:cubicBezTo>
                  <a:cubicBezTo>
                    <a:pt x="1448" y="202"/>
                    <a:pt x="1448" y="202"/>
                    <a:pt x="1448" y="202"/>
                  </a:cubicBezTo>
                  <a:cubicBezTo>
                    <a:pt x="1447" y="202"/>
                    <a:pt x="1447" y="202"/>
                    <a:pt x="1447" y="202"/>
                  </a:cubicBezTo>
                  <a:cubicBezTo>
                    <a:pt x="1447" y="203"/>
                    <a:pt x="1447" y="203"/>
                    <a:pt x="1447" y="203"/>
                  </a:cubicBezTo>
                  <a:cubicBezTo>
                    <a:pt x="1447" y="202"/>
                    <a:pt x="1447" y="202"/>
                    <a:pt x="1447" y="202"/>
                  </a:cubicBezTo>
                  <a:cubicBezTo>
                    <a:pt x="1445" y="200"/>
                    <a:pt x="1445" y="200"/>
                    <a:pt x="1445" y="200"/>
                  </a:cubicBezTo>
                  <a:cubicBezTo>
                    <a:pt x="1444" y="197"/>
                    <a:pt x="1444" y="197"/>
                    <a:pt x="1444" y="197"/>
                  </a:cubicBezTo>
                  <a:cubicBezTo>
                    <a:pt x="1449" y="197"/>
                    <a:pt x="1449" y="197"/>
                    <a:pt x="1449" y="197"/>
                  </a:cubicBezTo>
                  <a:cubicBezTo>
                    <a:pt x="1450" y="197"/>
                    <a:pt x="1450" y="197"/>
                    <a:pt x="1450" y="197"/>
                  </a:cubicBezTo>
                  <a:cubicBezTo>
                    <a:pt x="1450" y="197"/>
                    <a:pt x="1450" y="197"/>
                    <a:pt x="1450" y="197"/>
                  </a:cubicBezTo>
                  <a:lnTo>
                    <a:pt x="1450" y="198"/>
                  </a:lnTo>
                  <a:close/>
                  <a:moveTo>
                    <a:pt x="1445" y="192"/>
                  </a:moveTo>
                  <a:cubicBezTo>
                    <a:pt x="1446" y="190"/>
                    <a:pt x="1446" y="190"/>
                    <a:pt x="1446" y="190"/>
                  </a:cubicBezTo>
                  <a:cubicBezTo>
                    <a:pt x="1447" y="189"/>
                    <a:pt x="1447" y="189"/>
                    <a:pt x="1447" y="189"/>
                  </a:cubicBezTo>
                  <a:cubicBezTo>
                    <a:pt x="1449" y="192"/>
                    <a:pt x="1449" y="192"/>
                    <a:pt x="1449" y="192"/>
                  </a:cubicBezTo>
                  <a:cubicBezTo>
                    <a:pt x="1448" y="192"/>
                    <a:pt x="1448" y="192"/>
                    <a:pt x="1448" y="192"/>
                  </a:cubicBezTo>
                  <a:cubicBezTo>
                    <a:pt x="1445" y="192"/>
                    <a:pt x="1445" y="192"/>
                    <a:pt x="1445" y="192"/>
                  </a:cubicBezTo>
                  <a:cubicBezTo>
                    <a:pt x="1445" y="192"/>
                    <a:pt x="1445" y="192"/>
                    <a:pt x="1445" y="192"/>
                  </a:cubicBezTo>
                  <a:close/>
                  <a:moveTo>
                    <a:pt x="1445" y="179"/>
                  </a:moveTo>
                  <a:cubicBezTo>
                    <a:pt x="1445" y="179"/>
                    <a:pt x="1445" y="179"/>
                    <a:pt x="1445" y="179"/>
                  </a:cubicBezTo>
                  <a:cubicBezTo>
                    <a:pt x="1448" y="179"/>
                    <a:pt x="1448" y="179"/>
                    <a:pt x="1448" y="179"/>
                  </a:cubicBezTo>
                  <a:cubicBezTo>
                    <a:pt x="1449" y="179"/>
                    <a:pt x="1449" y="179"/>
                    <a:pt x="1449" y="179"/>
                  </a:cubicBezTo>
                  <a:cubicBezTo>
                    <a:pt x="1449" y="179"/>
                    <a:pt x="1449" y="179"/>
                    <a:pt x="1449" y="179"/>
                  </a:cubicBezTo>
                  <a:cubicBezTo>
                    <a:pt x="1449" y="179"/>
                    <a:pt x="1449" y="179"/>
                    <a:pt x="1449" y="179"/>
                  </a:cubicBezTo>
                  <a:cubicBezTo>
                    <a:pt x="1448" y="179"/>
                    <a:pt x="1448" y="179"/>
                    <a:pt x="1448" y="179"/>
                  </a:cubicBezTo>
                  <a:cubicBezTo>
                    <a:pt x="1447" y="181"/>
                    <a:pt x="1447" y="181"/>
                    <a:pt x="1447" y="181"/>
                  </a:cubicBezTo>
                  <a:cubicBezTo>
                    <a:pt x="1447" y="181"/>
                    <a:pt x="1447" y="181"/>
                    <a:pt x="1447" y="181"/>
                  </a:cubicBezTo>
                  <a:lnTo>
                    <a:pt x="1445" y="179"/>
                  </a:lnTo>
                  <a:close/>
                  <a:moveTo>
                    <a:pt x="1448" y="174"/>
                  </a:moveTo>
                  <a:cubicBezTo>
                    <a:pt x="1443" y="174"/>
                    <a:pt x="1443" y="174"/>
                    <a:pt x="1443" y="174"/>
                  </a:cubicBezTo>
                  <a:cubicBezTo>
                    <a:pt x="1443" y="174"/>
                    <a:pt x="1443" y="174"/>
                    <a:pt x="1443" y="174"/>
                  </a:cubicBezTo>
                  <a:cubicBezTo>
                    <a:pt x="1443" y="173"/>
                    <a:pt x="1443" y="173"/>
                    <a:pt x="1443" y="173"/>
                  </a:cubicBezTo>
                  <a:cubicBezTo>
                    <a:pt x="1445" y="170"/>
                    <a:pt x="1445" y="170"/>
                    <a:pt x="1445" y="170"/>
                  </a:cubicBezTo>
                  <a:cubicBezTo>
                    <a:pt x="1446" y="168"/>
                    <a:pt x="1446" y="168"/>
                    <a:pt x="1446" y="168"/>
                  </a:cubicBezTo>
                  <a:cubicBezTo>
                    <a:pt x="1450" y="174"/>
                    <a:pt x="1450" y="174"/>
                    <a:pt x="1450" y="174"/>
                  </a:cubicBezTo>
                  <a:lnTo>
                    <a:pt x="1448" y="174"/>
                  </a:lnTo>
                  <a:close/>
                  <a:moveTo>
                    <a:pt x="1447" y="154"/>
                  </a:moveTo>
                  <a:cubicBezTo>
                    <a:pt x="1446" y="157"/>
                    <a:pt x="1446" y="157"/>
                    <a:pt x="1446" y="157"/>
                  </a:cubicBezTo>
                  <a:cubicBezTo>
                    <a:pt x="1443" y="152"/>
                    <a:pt x="1443" y="152"/>
                    <a:pt x="1443" y="152"/>
                  </a:cubicBezTo>
                  <a:cubicBezTo>
                    <a:pt x="1445" y="152"/>
                    <a:pt x="1445" y="152"/>
                    <a:pt x="1445" y="152"/>
                  </a:cubicBezTo>
                  <a:cubicBezTo>
                    <a:pt x="1449" y="152"/>
                    <a:pt x="1449" y="152"/>
                    <a:pt x="1449" y="152"/>
                  </a:cubicBezTo>
                  <a:lnTo>
                    <a:pt x="1447" y="154"/>
                  </a:lnTo>
                  <a:close/>
                  <a:moveTo>
                    <a:pt x="1443" y="162"/>
                  </a:moveTo>
                  <a:cubicBezTo>
                    <a:pt x="1443" y="163"/>
                    <a:pt x="1443" y="163"/>
                    <a:pt x="1443" y="163"/>
                  </a:cubicBezTo>
                  <a:cubicBezTo>
                    <a:pt x="1442" y="166"/>
                    <a:pt x="1442" y="166"/>
                    <a:pt x="1442" y="166"/>
                  </a:cubicBezTo>
                  <a:cubicBezTo>
                    <a:pt x="1442" y="162"/>
                    <a:pt x="1442" y="162"/>
                    <a:pt x="1442" y="162"/>
                  </a:cubicBezTo>
                  <a:cubicBezTo>
                    <a:pt x="1442" y="159"/>
                    <a:pt x="1442" y="159"/>
                    <a:pt x="1442" y="159"/>
                  </a:cubicBezTo>
                  <a:lnTo>
                    <a:pt x="1443" y="162"/>
                  </a:lnTo>
                  <a:close/>
                  <a:moveTo>
                    <a:pt x="1442" y="496"/>
                  </a:moveTo>
                  <a:cubicBezTo>
                    <a:pt x="1442" y="498"/>
                    <a:pt x="1442" y="498"/>
                    <a:pt x="1442" y="498"/>
                  </a:cubicBezTo>
                  <a:cubicBezTo>
                    <a:pt x="1442" y="502"/>
                    <a:pt x="1442" y="502"/>
                    <a:pt x="1442" y="502"/>
                  </a:cubicBezTo>
                  <a:cubicBezTo>
                    <a:pt x="1442" y="510"/>
                    <a:pt x="1442" y="510"/>
                    <a:pt x="1442" y="510"/>
                  </a:cubicBezTo>
                  <a:cubicBezTo>
                    <a:pt x="1436" y="503"/>
                    <a:pt x="1436" y="503"/>
                    <a:pt x="1436" y="503"/>
                  </a:cubicBezTo>
                  <a:cubicBezTo>
                    <a:pt x="1439" y="500"/>
                    <a:pt x="1439" y="500"/>
                    <a:pt x="1439" y="500"/>
                  </a:cubicBezTo>
                  <a:cubicBezTo>
                    <a:pt x="1441" y="497"/>
                    <a:pt x="1441" y="497"/>
                    <a:pt x="1441" y="497"/>
                  </a:cubicBezTo>
                  <a:lnTo>
                    <a:pt x="1442" y="496"/>
                  </a:lnTo>
                  <a:close/>
                  <a:moveTo>
                    <a:pt x="1437" y="487"/>
                  </a:moveTo>
                  <a:cubicBezTo>
                    <a:pt x="1430" y="487"/>
                    <a:pt x="1430" y="487"/>
                    <a:pt x="1430" y="487"/>
                  </a:cubicBezTo>
                  <a:cubicBezTo>
                    <a:pt x="1426" y="487"/>
                    <a:pt x="1426" y="487"/>
                    <a:pt x="1426" y="487"/>
                  </a:cubicBezTo>
                  <a:cubicBezTo>
                    <a:pt x="1428" y="485"/>
                    <a:pt x="1428" y="485"/>
                    <a:pt x="1428" y="485"/>
                  </a:cubicBezTo>
                  <a:cubicBezTo>
                    <a:pt x="1431" y="481"/>
                    <a:pt x="1431" y="481"/>
                    <a:pt x="1431" y="481"/>
                  </a:cubicBezTo>
                  <a:cubicBezTo>
                    <a:pt x="1433" y="477"/>
                    <a:pt x="1433" y="477"/>
                    <a:pt x="1433" y="477"/>
                  </a:cubicBezTo>
                  <a:cubicBezTo>
                    <a:pt x="1439" y="487"/>
                    <a:pt x="1439" y="487"/>
                    <a:pt x="1439" y="487"/>
                  </a:cubicBezTo>
                  <a:lnTo>
                    <a:pt x="1437" y="487"/>
                  </a:lnTo>
                  <a:close/>
                  <a:moveTo>
                    <a:pt x="1433" y="468"/>
                  </a:moveTo>
                  <a:cubicBezTo>
                    <a:pt x="1427" y="460"/>
                    <a:pt x="1427" y="460"/>
                    <a:pt x="1427" y="460"/>
                  </a:cubicBezTo>
                  <a:cubicBezTo>
                    <a:pt x="1428" y="460"/>
                    <a:pt x="1428" y="460"/>
                    <a:pt x="1428" y="460"/>
                  </a:cubicBezTo>
                  <a:cubicBezTo>
                    <a:pt x="1436" y="460"/>
                    <a:pt x="1436" y="460"/>
                    <a:pt x="1436" y="460"/>
                  </a:cubicBezTo>
                  <a:cubicBezTo>
                    <a:pt x="1439" y="460"/>
                    <a:pt x="1439" y="460"/>
                    <a:pt x="1439" y="460"/>
                  </a:cubicBezTo>
                  <a:cubicBezTo>
                    <a:pt x="1437" y="462"/>
                    <a:pt x="1437" y="462"/>
                    <a:pt x="1437" y="462"/>
                  </a:cubicBezTo>
                  <a:cubicBezTo>
                    <a:pt x="1434" y="466"/>
                    <a:pt x="1434" y="466"/>
                    <a:pt x="1434" y="466"/>
                  </a:cubicBezTo>
                  <a:lnTo>
                    <a:pt x="1433" y="468"/>
                  </a:lnTo>
                  <a:close/>
                  <a:moveTo>
                    <a:pt x="1434" y="455"/>
                  </a:moveTo>
                  <a:cubicBezTo>
                    <a:pt x="1430" y="455"/>
                    <a:pt x="1430" y="455"/>
                    <a:pt x="1430" y="455"/>
                  </a:cubicBezTo>
                  <a:cubicBezTo>
                    <a:pt x="1427" y="455"/>
                    <a:pt x="1427" y="455"/>
                    <a:pt x="1427" y="455"/>
                  </a:cubicBezTo>
                  <a:cubicBezTo>
                    <a:pt x="1428" y="453"/>
                    <a:pt x="1428" y="453"/>
                    <a:pt x="1428" y="453"/>
                  </a:cubicBezTo>
                  <a:cubicBezTo>
                    <a:pt x="1430" y="451"/>
                    <a:pt x="1430" y="451"/>
                    <a:pt x="1430" y="451"/>
                  </a:cubicBezTo>
                  <a:cubicBezTo>
                    <a:pt x="1433" y="446"/>
                    <a:pt x="1433" y="446"/>
                    <a:pt x="1433" y="446"/>
                  </a:cubicBezTo>
                  <a:cubicBezTo>
                    <a:pt x="1439" y="455"/>
                    <a:pt x="1439" y="455"/>
                    <a:pt x="1439" y="455"/>
                  </a:cubicBezTo>
                  <a:lnTo>
                    <a:pt x="1434" y="455"/>
                  </a:lnTo>
                  <a:close/>
                  <a:moveTo>
                    <a:pt x="1430" y="441"/>
                  </a:moveTo>
                  <a:cubicBezTo>
                    <a:pt x="1430" y="441"/>
                    <a:pt x="1430" y="441"/>
                    <a:pt x="1430" y="441"/>
                  </a:cubicBezTo>
                  <a:cubicBezTo>
                    <a:pt x="1426" y="447"/>
                    <a:pt x="1426" y="447"/>
                    <a:pt x="1426" y="447"/>
                  </a:cubicBezTo>
                  <a:cubicBezTo>
                    <a:pt x="1425" y="448"/>
                    <a:pt x="1425" y="448"/>
                    <a:pt x="1425" y="448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37"/>
                    <a:pt x="1426" y="437"/>
                    <a:pt x="1426" y="437"/>
                  </a:cubicBezTo>
                  <a:cubicBezTo>
                    <a:pt x="1426" y="434"/>
                    <a:pt x="1426" y="434"/>
                    <a:pt x="1426" y="434"/>
                  </a:cubicBezTo>
                  <a:lnTo>
                    <a:pt x="1430" y="441"/>
                  </a:lnTo>
                  <a:close/>
                  <a:moveTo>
                    <a:pt x="1426" y="160"/>
                  </a:moveTo>
                  <a:cubicBezTo>
                    <a:pt x="1426" y="165"/>
                    <a:pt x="1426" y="165"/>
                    <a:pt x="1426" y="165"/>
                  </a:cubicBezTo>
                  <a:cubicBezTo>
                    <a:pt x="1426" y="166"/>
                    <a:pt x="1426" y="166"/>
                    <a:pt x="1426" y="166"/>
                  </a:cubicBezTo>
                  <a:cubicBezTo>
                    <a:pt x="1425" y="164"/>
                    <a:pt x="1425" y="164"/>
                    <a:pt x="1425" y="164"/>
                  </a:cubicBezTo>
                  <a:cubicBezTo>
                    <a:pt x="1424" y="162"/>
                    <a:pt x="1424" y="162"/>
                    <a:pt x="1424" y="162"/>
                  </a:cubicBezTo>
                  <a:cubicBezTo>
                    <a:pt x="1426" y="160"/>
                    <a:pt x="1426" y="160"/>
                    <a:pt x="1426" y="160"/>
                  </a:cubicBezTo>
                  <a:cubicBezTo>
                    <a:pt x="1426" y="159"/>
                    <a:pt x="1426" y="159"/>
                    <a:pt x="1426" y="159"/>
                  </a:cubicBezTo>
                  <a:lnTo>
                    <a:pt x="1426" y="160"/>
                  </a:lnTo>
                  <a:close/>
                  <a:moveTo>
                    <a:pt x="1423" y="154"/>
                  </a:moveTo>
                  <a:cubicBezTo>
                    <a:pt x="1423" y="154"/>
                    <a:pt x="1423" y="154"/>
                    <a:pt x="1423" y="154"/>
                  </a:cubicBezTo>
                  <a:cubicBezTo>
                    <a:pt x="1422" y="156"/>
                    <a:pt x="1422" y="156"/>
                    <a:pt x="1422" y="156"/>
                  </a:cubicBezTo>
                  <a:cubicBezTo>
                    <a:pt x="1422" y="157"/>
                    <a:pt x="1422" y="157"/>
                    <a:pt x="1422" y="157"/>
                  </a:cubicBezTo>
                  <a:cubicBezTo>
                    <a:pt x="1421" y="156"/>
                    <a:pt x="1421" y="156"/>
                    <a:pt x="1421" y="156"/>
                  </a:cubicBezTo>
                  <a:cubicBezTo>
                    <a:pt x="1419" y="152"/>
                    <a:pt x="1419" y="152"/>
                    <a:pt x="1419" y="152"/>
                  </a:cubicBezTo>
                  <a:cubicBezTo>
                    <a:pt x="1420" y="152"/>
                    <a:pt x="1420" y="152"/>
                    <a:pt x="1420" y="152"/>
                  </a:cubicBezTo>
                  <a:cubicBezTo>
                    <a:pt x="1421" y="152"/>
                    <a:pt x="1421" y="152"/>
                    <a:pt x="1421" y="152"/>
                  </a:cubicBezTo>
                  <a:cubicBezTo>
                    <a:pt x="1424" y="152"/>
                    <a:pt x="1424" y="152"/>
                    <a:pt x="1424" y="152"/>
                  </a:cubicBezTo>
                  <a:lnTo>
                    <a:pt x="1423" y="154"/>
                  </a:lnTo>
                  <a:close/>
                  <a:moveTo>
                    <a:pt x="1420" y="169"/>
                  </a:moveTo>
                  <a:cubicBezTo>
                    <a:pt x="1421" y="169"/>
                    <a:pt x="1421" y="169"/>
                    <a:pt x="1421" y="169"/>
                  </a:cubicBezTo>
                  <a:cubicBezTo>
                    <a:pt x="1421" y="168"/>
                    <a:pt x="1421" y="168"/>
                    <a:pt x="1421" y="168"/>
                  </a:cubicBezTo>
                  <a:cubicBezTo>
                    <a:pt x="1423" y="171"/>
                    <a:pt x="1423" y="171"/>
                    <a:pt x="1423" y="171"/>
                  </a:cubicBezTo>
                  <a:cubicBezTo>
                    <a:pt x="1424" y="173"/>
                    <a:pt x="1424" y="173"/>
                    <a:pt x="1424" y="173"/>
                  </a:cubicBezTo>
                  <a:cubicBezTo>
                    <a:pt x="1424" y="173"/>
                    <a:pt x="1424" y="173"/>
                    <a:pt x="1424" y="173"/>
                  </a:cubicBezTo>
                  <a:cubicBezTo>
                    <a:pt x="1418" y="173"/>
                    <a:pt x="1418" y="173"/>
                    <a:pt x="1418" y="173"/>
                  </a:cubicBezTo>
                  <a:cubicBezTo>
                    <a:pt x="1418" y="173"/>
                    <a:pt x="1418" y="173"/>
                    <a:pt x="1418" y="173"/>
                  </a:cubicBezTo>
                  <a:cubicBezTo>
                    <a:pt x="1418" y="173"/>
                    <a:pt x="1418" y="173"/>
                    <a:pt x="1418" y="173"/>
                  </a:cubicBezTo>
                  <a:lnTo>
                    <a:pt x="1420" y="169"/>
                  </a:lnTo>
                  <a:close/>
                  <a:moveTo>
                    <a:pt x="1421" y="181"/>
                  </a:moveTo>
                  <a:cubicBezTo>
                    <a:pt x="1421" y="181"/>
                    <a:pt x="1421" y="181"/>
                    <a:pt x="1421" y="181"/>
                  </a:cubicBezTo>
                  <a:cubicBezTo>
                    <a:pt x="1419" y="179"/>
                    <a:pt x="1419" y="179"/>
                    <a:pt x="1419" y="179"/>
                  </a:cubicBezTo>
                  <a:cubicBezTo>
                    <a:pt x="1419" y="179"/>
                    <a:pt x="1419" y="179"/>
                    <a:pt x="1419" y="179"/>
                  </a:cubicBezTo>
                  <a:cubicBezTo>
                    <a:pt x="1423" y="179"/>
                    <a:pt x="1423" y="179"/>
                    <a:pt x="1423" y="179"/>
                  </a:cubicBezTo>
                  <a:lnTo>
                    <a:pt x="1421" y="181"/>
                  </a:lnTo>
                  <a:close/>
                  <a:moveTo>
                    <a:pt x="1423" y="192"/>
                  </a:moveTo>
                  <a:cubicBezTo>
                    <a:pt x="1423" y="192"/>
                    <a:pt x="1423" y="192"/>
                    <a:pt x="1423" y="192"/>
                  </a:cubicBezTo>
                  <a:cubicBezTo>
                    <a:pt x="1421" y="192"/>
                    <a:pt x="1421" y="192"/>
                    <a:pt x="1421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18" y="192"/>
                    <a:pt x="1418" y="192"/>
                    <a:pt x="1418" y="192"/>
                  </a:cubicBezTo>
                  <a:cubicBezTo>
                    <a:pt x="1420" y="190"/>
                    <a:pt x="1420" y="190"/>
                    <a:pt x="1420" y="190"/>
                  </a:cubicBezTo>
                  <a:cubicBezTo>
                    <a:pt x="1420" y="190"/>
                    <a:pt x="1420" y="190"/>
                    <a:pt x="1420" y="190"/>
                  </a:cubicBezTo>
                  <a:cubicBezTo>
                    <a:pt x="1420" y="190"/>
                    <a:pt x="1420" y="190"/>
                    <a:pt x="1420" y="190"/>
                  </a:cubicBezTo>
                  <a:cubicBezTo>
                    <a:pt x="1421" y="189"/>
                    <a:pt x="1421" y="189"/>
                    <a:pt x="1421" y="189"/>
                  </a:cubicBezTo>
                  <a:cubicBezTo>
                    <a:pt x="1422" y="191"/>
                    <a:pt x="1422" y="191"/>
                    <a:pt x="1422" y="191"/>
                  </a:cubicBezTo>
                  <a:lnTo>
                    <a:pt x="1423" y="192"/>
                  </a:lnTo>
                  <a:close/>
                  <a:moveTo>
                    <a:pt x="1419" y="197"/>
                  </a:moveTo>
                  <a:cubicBezTo>
                    <a:pt x="1420" y="197"/>
                    <a:pt x="1420" y="197"/>
                    <a:pt x="1420" y="197"/>
                  </a:cubicBezTo>
                  <a:cubicBezTo>
                    <a:pt x="1423" y="197"/>
                    <a:pt x="1423" y="197"/>
                    <a:pt x="1423" y="197"/>
                  </a:cubicBezTo>
                  <a:cubicBezTo>
                    <a:pt x="1423" y="197"/>
                    <a:pt x="1423" y="197"/>
                    <a:pt x="1423" y="197"/>
                  </a:cubicBezTo>
                  <a:cubicBezTo>
                    <a:pt x="1423" y="197"/>
                    <a:pt x="1423" y="197"/>
                    <a:pt x="1423" y="197"/>
                  </a:cubicBezTo>
                  <a:cubicBezTo>
                    <a:pt x="1422" y="199"/>
                    <a:pt x="1422" y="199"/>
                    <a:pt x="1422" y="199"/>
                  </a:cubicBezTo>
                  <a:cubicBezTo>
                    <a:pt x="1421" y="200"/>
                    <a:pt x="1421" y="200"/>
                    <a:pt x="1421" y="200"/>
                  </a:cubicBezTo>
                  <a:cubicBezTo>
                    <a:pt x="1421" y="201"/>
                    <a:pt x="1421" y="201"/>
                    <a:pt x="1421" y="201"/>
                  </a:cubicBezTo>
                  <a:cubicBezTo>
                    <a:pt x="1420" y="202"/>
                    <a:pt x="1420" y="202"/>
                    <a:pt x="1420" y="202"/>
                  </a:cubicBezTo>
                  <a:cubicBezTo>
                    <a:pt x="1418" y="199"/>
                    <a:pt x="1418" y="199"/>
                    <a:pt x="1418" y="199"/>
                  </a:cubicBezTo>
                  <a:cubicBezTo>
                    <a:pt x="1417" y="197"/>
                    <a:pt x="1417" y="197"/>
                    <a:pt x="1417" y="197"/>
                  </a:cubicBezTo>
                  <a:lnTo>
                    <a:pt x="1419" y="197"/>
                  </a:lnTo>
                  <a:close/>
                  <a:moveTo>
                    <a:pt x="1418" y="215"/>
                  </a:moveTo>
                  <a:cubicBezTo>
                    <a:pt x="1418" y="214"/>
                    <a:pt x="1418" y="214"/>
                    <a:pt x="1418" y="214"/>
                  </a:cubicBezTo>
                  <a:cubicBezTo>
                    <a:pt x="1420" y="212"/>
                    <a:pt x="1420" y="212"/>
                    <a:pt x="1420" y="212"/>
                  </a:cubicBezTo>
                  <a:cubicBezTo>
                    <a:pt x="1420" y="212"/>
                    <a:pt x="1420" y="212"/>
                    <a:pt x="1420" y="212"/>
                  </a:cubicBezTo>
                  <a:cubicBezTo>
                    <a:pt x="1420" y="213"/>
                    <a:pt x="1420" y="213"/>
                    <a:pt x="1420" y="213"/>
                  </a:cubicBezTo>
                  <a:cubicBezTo>
                    <a:pt x="1423" y="218"/>
                    <a:pt x="1423" y="218"/>
                    <a:pt x="1423" y="218"/>
                  </a:cubicBezTo>
                  <a:cubicBezTo>
                    <a:pt x="1422" y="218"/>
                    <a:pt x="1422" y="218"/>
                    <a:pt x="1422" y="218"/>
                  </a:cubicBezTo>
                  <a:cubicBezTo>
                    <a:pt x="1421" y="218"/>
                    <a:pt x="1421" y="218"/>
                    <a:pt x="142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7" y="218"/>
                    <a:pt x="1417" y="218"/>
                    <a:pt x="1417" y="218"/>
                  </a:cubicBezTo>
                  <a:cubicBezTo>
                    <a:pt x="1416" y="218"/>
                    <a:pt x="1416" y="218"/>
                    <a:pt x="1416" y="218"/>
                  </a:cubicBezTo>
                  <a:cubicBezTo>
                    <a:pt x="1416" y="218"/>
                    <a:pt x="1416" y="218"/>
                    <a:pt x="1416" y="218"/>
                  </a:cubicBezTo>
                  <a:cubicBezTo>
                    <a:pt x="1417" y="217"/>
                    <a:pt x="1417" y="217"/>
                    <a:pt x="1417" y="217"/>
                  </a:cubicBezTo>
                  <a:lnTo>
                    <a:pt x="1418" y="215"/>
                  </a:lnTo>
                  <a:close/>
                  <a:moveTo>
                    <a:pt x="1417" y="223"/>
                  </a:moveTo>
                  <a:cubicBezTo>
                    <a:pt x="1422" y="223"/>
                    <a:pt x="1422" y="223"/>
                    <a:pt x="1422" y="223"/>
                  </a:cubicBezTo>
                  <a:cubicBezTo>
                    <a:pt x="1423" y="223"/>
                    <a:pt x="1423" y="223"/>
                    <a:pt x="1423" y="223"/>
                  </a:cubicBezTo>
                  <a:cubicBezTo>
                    <a:pt x="1422" y="224"/>
                    <a:pt x="1422" y="224"/>
                    <a:pt x="1422" y="224"/>
                  </a:cubicBezTo>
                  <a:cubicBezTo>
                    <a:pt x="1421" y="227"/>
                    <a:pt x="1421" y="227"/>
                    <a:pt x="1421" y="227"/>
                  </a:cubicBezTo>
                  <a:cubicBezTo>
                    <a:pt x="1419" y="229"/>
                    <a:pt x="1419" y="229"/>
                    <a:pt x="1419" y="229"/>
                  </a:cubicBezTo>
                  <a:cubicBezTo>
                    <a:pt x="1416" y="223"/>
                    <a:pt x="1416" y="223"/>
                    <a:pt x="1416" y="223"/>
                  </a:cubicBezTo>
                  <a:lnTo>
                    <a:pt x="1417" y="223"/>
                  </a:lnTo>
                  <a:close/>
                  <a:moveTo>
                    <a:pt x="1417" y="241"/>
                  </a:moveTo>
                  <a:cubicBezTo>
                    <a:pt x="1418" y="239"/>
                    <a:pt x="1418" y="239"/>
                    <a:pt x="1418" y="239"/>
                  </a:cubicBezTo>
                  <a:cubicBezTo>
                    <a:pt x="1419" y="238"/>
                    <a:pt x="1419" y="238"/>
                    <a:pt x="1419" y="238"/>
                  </a:cubicBezTo>
                  <a:cubicBezTo>
                    <a:pt x="1420" y="240"/>
                    <a:pt x="1420" y="240"/>
                    <a:pt x="1420" y="240"/>
                  </a:cubicBezTo>
                  <a:cubicBezTo>
                    <a:pt x="1423" y="245"/>
                    <a:pt x="1423" y="245"/>
                    <a:pt x="1423" y="245"/>
                  </a:cubicBezTo>
                  <a:cubicBezTo>
                    <a:pt x="1422" y="245"/>
                    <a:pt x="1422" y="245"/>
                    <a:pt x="1422" y="245"/>
                  </a:cubicBezTo>
                  <a:cubicBezTo>
                    <a:pt x="1420" y="245"/>
                    <a:pt x="1420" y="245"/>
                    <a:pt x="1420" y="245"/>
                  </a:cubicBezTo>
                  <a:cubicBezTo>
                    <a:pt x="1416" y="245"/>
                    <a:pt x="1416" y="245"/>
                    <a:pt x="1416" y="245"/>
                  </a:cubicBezTo>
                  <a:cubicBezTo>
                    <a:pt x="1414" y="245"/>
                    <a:pt x="1414" y="245"/>
                    <a:pt x="1414" y="245"/>
                  </a:cubicBezTo>
                  <a:cubicBezTo>
                    <a:pt x="1415" y="244"/>
                    <a:pt x="1415" y="244"/>
                    <a:pt x="1415" y="244"/>
                  </a:cubicBezTo>
                  <a:cubicBezTo>
                    <a:pt x="1417" y="242"/>
                    <a:pt x="1417" y="242"/>
                    <a:pt x="1417" y="242"/>
                  </a:cubicBezTo>
                  <a:lnTo>
                    <a:pt x="1417" y="241"/>
                  </a:lnTo>
                  <a:close/>
                  <a:moveTo>
                    <a:pt x="1424" y="256"/>
                  </a:moveTo>
                  <a:cubicBezTo>
                    <a:pt x="1424" y="255"/>
                    <a:pt x="1424" y="255"/>
                    <a:pt x="1424" y="255"/>
                  </a:cubicBezTo>
                  <a:cubicBezTo>
                    <a:pt x="1424" y="257"/>
                    <a:pt x="1424" y="257"/>
                    <a:pt x="1424" y="257"/>
                  </a:cubicBezTo>
                  <a:cubicBezTo>
                    <a:pt x="1424" y="260"/>
                    <a:pt x="1424" y="260"/>
                    <a:pt x="1424" y="260"/>
                  </a:cubicBezTo>
                  <a:cubicBezTo>
                    <a:pt x="1424" y="264"/>
                    <a:pt x="1424" y="264"/>
                    <a:pt x="1424" y="264"/>
                  </a:cubicBezTo>
                  <a:cubicBezTo>
                    <a:pt x="1424" y="265"/>
                    <a:pt x="1424" y="265"/>
                    <a:pt x="1424" y="265"/>
                  </a:cubicBezTo>
                  <a:cubicBezTo>
                    <a:pt x="1423" y="263"/>
                    <a:pt x="1423" y="263"/>
                    <a:pt x="1423" y="263"/>
                  </a:cubicBezTo>
                  <a:cubicBezTo>
                    <a:pt x="1421" y="260"/>
                    <a:pt x="1421" y="260"/>
                    <a:pt x="1421" y="260"/>
                  </a:cubicBezTo>
                  <a:cubicBezTo>
                    <a:pt x="1422" y="258"/>
                    <a:pt x="1422" y="258"/>
                    <a:pt x="1422" y="258"/>
                  </a:cubicBezTo>
                  <a:lnTo>
                    <a:pt x="1424" y="256"/>
                  </a:lnTo>
                  <a:close/>
                  <a:moveTo>
                    <a:pt x="1424" y="281"/>
                  </a:moveTo>
                  <a:cubicBezTo>
                    <a:pt x="1424" y="283"/>
                    <a:pt x="1424" y="283"/>
                    <a:pt x="1424" y="283"/>
                  </a:cubicBezTo>
                  <a:cubicBezTo>
                    <a:pt x="1424" y="286"/>
                    <a:pt x="1424" y="286"/>
                    <a:pt x="1424" y="286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291"/>
                    <a:pt x="1424" y="291"/>
                    <a:pt x="1424" y="291"/>
                  </a:cubicBezTo>
                  <a:cubicBezTo>
                    <a:pt x="1421" y="287"/>
                    <a:pt x="1421" y="287"/>
                    <a:pt x="1421" y="287"/>
                  </a:cubicBezTo>
                  <a:cubicBezTo>
                    <a:pt x="1420" y="286"/>
                    <a:pt x="1420" y="286"/>
                    <a:pt x="1420" y="286"/>
                  </a:cubicBezTo>
                  <a:cubicBezTo>
                    <a:pt x="1422" y="284"/>
                    <a:pt x="1422" y="284"/>
                    <a:pt x="1422" y="284"/>
                  </a:cubicBezTo>
                  <a:cubicBezTo>
                    <a:pt x="1423" y="282"/>
                    <a:pt x="1423" y="282"/>
                    <a:pt x="1423" y="282"/>
                  </a:cubicBezTo>
                  <a:lnTo>
                    <a:pt x="1424" y="281"/>
                  </a:lnTo>
                  <a:close/>
                  <a:moveTo>
                    <a:pt x="1423" y="307"/>
                  </a:moveTo>
                  <a:cubicBezTo>
                    <a:pt x="1423" y="310"/>
                    <a:pt x="1423" y="310"/>
                    <a:pt x="1423" y="310"/>
                  </a:cubicBezTo>
                  <a:cubicBezTo>
                    <a:pt x="1423" y="313"/>
                    <a:pt x="1423" y="313"/>
                    <a:pt x="1423" y="313"/>
                  </a:cubicBezTo>
                  <a:cubicBezTo>
                    <a:pt x="1423" y="318"/>
                    <a:pt x="1423" y="318"/>
                    <a:pt x="1423" y="318"/>
                  </a:cubicBezTo>
                  <a:cubicBezTo>
                    <a:pt x="1423" y="320"/>
                    <a:pt x="1423" y="320"/>
                    <a:pt x="1423" y="320"/>
                  </a:cubicBezTo>
                  <a:cubicBezTo>
                    <a:pt x="1420" y="315"/>
                    <a:pt x="1420" y="315"/>
                    <a:pt x="1420" y="315"/>
                  </a:cubicBezTo>
                  <a:cubicBezTo>
                    <a:pt x="1419" y="313"/>
                    <a:pt x="1419" y="313"/>
                    <a:pt x="1419" y="313"/>
                  </a:cubicBezTo>
                  <a:cubicBezTo>
                    <a:pt x="1421" y="311"/>
                    <a:pt x="1421" y="311"/>
                    <a:pt x="1421" y="311"/>
                  </a:cubicBezTo>
                  <a:cubicBezTo>
                    <a:pt x="1422" y="309"/>
                    <a:pt x="1422" y="309"/>
                    <a:pt x="1422" y="309"/>
                  </a:cubicBezTo>
                  <a:lnTo>
                    <a:pt x="1423" y="307"/>
                  </a:lnTo>
                  <a:close/>
                  <a:moveTo>
                    <a:pt x="1423" y="336"/>
                  </a:moveTo>
                  <a:cubicBezTo>
                    <a:pt x="1423" y="338"/>
                    <a:pt x="1423" y="338"/>
                    <a:pt x="1423" y="338"/>
                  </a:cubicBezTo>
                  <a:cubicBezTo>
                    <a:pt x="1423" y="342"/>
                    <a:pt x="1423" y="342"/>
                    <a:pt x="1423" y="342"/>
                  </a:cubicBezTo>
                  <a:cubicBezTo>
                    <a:pt x="1423" y="347"/>
                    <a:pt x="1423" y="347"/>
                    <a:pt x="1423" y="347"/>
                  </a:cubicBezTo>
                  <a:cubicBezTo>
                    <a:pt x="1423" y="349"/>
                    <a:pt x="1423" y="349"/>
                    <a:pt x="1423" y="349"/>
                  </a:cubicBezTo>
                  <a:cubicBezTo>
                    <a:pt x="1419" y="344"/>
                    <a:pt x="1419" y="344"/>
                    <a:pt x="1419" y="344"/>
                  </a:cubicBezTo>
                  <a:cubicBezTo>
                    <a:pt x="1418" y="342"/>
                    <a:pt x="1418" y="342"/>
                    <a:pt x="1418" y="342"/>
                  </a:cubicBezTo>
                  <a:cubicBezTo>
                    <a:pt x="1420" y="340"/>
                    <a:pt x="1420" y="340"/>
                    <a:pt x="1420" y="340"/>
                  </a:cubicBezTo>
                  <a:cubicBezTo>
                    <a:pt x="1422" y="337"/>
                    <a:pt x="1422" y="337"/>
                    <a:pt x="1422" y="337"/>
                  </a:cubicBezTo>
                  <a:lnTo>
                    <a:pt x="1423" y="336"/>
                  </a:lnTo>
                  <a:close/>
                  <a:moveTo>
                    <a:pt x="1422" y="364"/>
                  </a:moveTo>
                  <a:cubicBezTo>
                    <a:pt x="1422" y="364"/>
                    <a:pt x="1422" y="364"/>
                    <a:pt x="1422" y="364"/>
                  </a:cubicBezTo>
                  <a:cubicBezTo>
                    <a:pt x="1422" y="370"/>
                    <a:pt x="1422" y="370"/>
                    <a:pt x="1422" y="370"/>
                  </a:cubicBezTo>
                  <a:cubicBezTo>
                    <a:pt x="1422" y="374"/>
                    <a:pt x="1422" y="374"/>
                    <a:pt x="1422" y="374"/>
                  </a:cubicBezTo>
                  <a:cubicBezTo>
                    <a:pt x="1422" y="374"/>
                    <a:pt x="1422" y="374"/>
                    <a:pt x="1422" y="374"/>
                  </a:cubicBezTo>
                  <a:cubicBezTo>
                    <a:pt x="1417" y="369"/>
                    <a:pt x="1417" y="369"/>
                    <a:pt x="1417" y="369"/>
                  </a:cubicBezTo>
                  <a:cubicBezTo>
                    <a:pt x="1417" y="369"/>
                    <a:pt x="1417" y="369"/>
                    <a:pt x="1417" y="369"/>
                  </a:cubicBezTo>
                  <a:cubicBezTo>
                    <a:pt x="1419" y="367"/>
                    <a:pt x="1419" y="367"/>
                    <a:pt x="1419" y="367"/>
                  </a:cubicBezTo>
                  <a:cubicBezTo>
                    <a:pt x="1422" y="364"/>
                    <a:pt x="1422" y="364"/>
                    <a:pt x="1422" y="364"/>
                  </a:cubicBezTo>
                  <a:close/>
                  <a:moveTo>
                    <a:pt x="1421" y="388"/>
                  </a:moveTo>
                  <a:cubicBezTo>
                    <a:pt x="1422" y="386"/>
                    <a:pt x="1422" y="386"/>
                    <a:pt x="1422" y="386"/>
                  </a:cubicBezTo>
                  <a:cubicBezTo>
                    <a:pt x="1422" y="389"/>
                    <a:pt x="1422" y="389"/>
                    <a:pt x="1422" y="389"/>
                  </a:cubicBezTo>
                  <a:cubicBezTo>
                    <a:pt x="1422" y="392"/>
                    <a:pt x="1422" y="392"/>
                    <a:pt x="1422" y="392"/>
                  </a:cubicBezTo>
                  <a:cubicBezTo>
                    <a:pt x="1422" y="395"/>
                    <a:pt x="1422" y="395"/>
                    <a:pt x="1422" y="395"/>
                  </a:cubicBezTo>
                  <a:cubicBezTo>
                    <a:pt x="1422" y="397"/>
                    <a:pt x="1422" y="397"/>
                    <a:pt x="1422" y="397"/>
                  </a:cubicBezTo>
                  <a:cubicBezTo>
                    <a:pt x="1416" y="392"/>
                    <a:pt x="1416" y="392"/>
                    <a:pt x="1416" y="392"/>
                  </a:cubicBezTo>
                  <a:cubicBezTo>
                    <a:pt x="1417" y="391"/>
                    <a:pt x="1417" y="391"/>
                    <a:pt x="1417" y="391"/>
                  </a:cubicBezTo>
                  <a:cubicBezTo>
                    <a:pt x="1419" y="389"/>
                    <a:pt x="1419" y="389"/>
                    <a:pt x="1419" y="389"/>
                  </a:cubicBezTo>
                  <a:lnTo>
                    <a:pt x="1421" y="388"/>
                  </a:lnTo>
                  <a:close/>
                  <a:moveTo>
                    <a:pt x="1421" y="409"/>
                  </a:moveTo>
                  <a:cubicBezTo>
                    <a:pt x="1421" y="409"/>
                    <a:pt x="1421" y="409"/>
                    <a:pt x="1421" y="409"/>
                  </a:cubicBezTo>
                  <a:cubicBezTo>
                    <a:pt x="1421" y="409"/>
                    <a:pt x="1421" y="409"/>
                    <a:pt x="1421" y="409"/>
                  </a:cubicBezTo>
                  <a:cubicBezTo>
                    <a:pt x="1421" y="414"/>
                    <a:pt x="1421" y="414"/>
                    <a:pt x="1421" y="414"/>
                  </a:cubicBezTo>
                  <a:cubicBezTo>
                    <a:pt x="1421" y="420"/>
                    <a:pt x="1421" y="420"/>
                    <a:pt x="1421" y="420"/>
                  </a:cubicBezTo>
                  <a:cubicBezTo>
                    <a:pt x="1415" y="414"/>
                    <a:pt x="1415" y="414"/>
                    <a:pt x="1415" y="414"/>
                  </a:cubicBezTo>
                  <a:cubicBezTo>
                    <a:pt x="1418" y="411"/>
                    <a:pt x="1418" y="411"/>
                    <a:pt x="1418" y="411"/>
                  </a:cubicBezTo>
                  <a:lnTo>
                    <a:pt x="1421" y="409"/>
                  </a:lnTo>
                  <a:close/>
                  <a:moveTo>
                    <a:pt x="1420" y="442"/>
                  </a:moveTo>
                  <a:cubicBezTo>
                    <a:pt x="1420" y="445"/>
                    <a:pt x="1420" y="445"/>
                    <a:pt x="1420" y="445"/>
                  </a:cubicBezTo>
                  <a:cubicBezTo>
                    <a:pt x="1420" y="450"/>
                    <a:pt x="1420" y="450"/>
                    <a:pt x="1420" y="450"/>
                  </a:cubicBezTo>
                  <a:cubicBezTo>
                    <a:pt x="1413" y="441"/>
                    <a:pt x="1413" y="441"/>
                    <a:pt x="1413" y="441"/>
                  </a:cubicBezTo>
                  <a:cubicBezTo>
                    <a:pt x="1415" y="440"/>
                    <a:pt x="1415" y="440"/>
                    <a:pt x="1415" y="440"/>
                  </a:cubicBezTo>
                  <a:cubicBezTo>
                    <a:pt x="1416" y="438"/>
                    <a:pt x="1416" y="438"/>
                    <a:pt x="1416" y="438"/>
                  </a:cubicBezTo>
                  <a:cubicBezTo>
                    <a:pt x="1421" y="433"/>
                    <a:pt x="1421" y="433"/>
                    <a:pt x="1421" y="433"/>
                  </a:cubicBezTo>
                  <a:lnTo>
                    <a:pt x="1420" y="442"/>
                  </a:lnTo>
                  <a:close/>
                  <a:moveTo>
                    <a:pt x="1420" y="470"/>
                  </a:moveTo>
                  <a:cubicBezTo>
                    <a:pt x="1420" y="477"/>
                    <a:pt x="1420" y="477"/>
                    <a:pt x="1420" y="477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2" y="474"/>
                    <a:pt x="1412" y="474"/>
                    <a:pt x="1412" y="474"/>
                  </a:cubicBezTo>
                  <a:cubicBezTo>
                    <a:pt x="1412" y="473"/>
                    <a:pt x="1412" y="473"/>
                    <a:pt x="1412" y="473"/>
                  </a:cubicBezTo>
                  <a:cubicBezTo>
                    <a:pt x="1414" y="471"/>
                    <a:pt x="1414" y="471"/>
                    <a:pt x="1414" y="471"/>
                  </a:cubicBezTo>
                  <a:cubicBezTo>
                    <a:pt x="1417" y="467"/>
                    <a:pt x="1417" y="467"/>
                    <a:pt x="1417" y="467"/>
                  </a:cubicBezTo>
                  <a:cubicBezTo>
                    <a:pt x="1420" y="464"/>
                    <a:pt x="1420" y="464"/>
                    <a:pt x="1420" y="464"/>
                  </a:cubicBezTo>
                  <a:lnTo>
                    <a:pt x="1420" y="470"/>
                  </a:lnTo>
                  <a:close/>
                  <a:moveTo>
                    <a:pt x="1419" y="500"/>
                  </a:moveTo>
                  <a:cubicBezTo>
                    <a:pt x="1419" y="510"/>
                    <a:pt x="1419" y="510"/>
                    <a:pt x="1419" y="510"/>
                  </a:cubicBezTo>
                  <a:cubicBezTo>
                    <a:pt x="1419" y="512"/>
                    <a:pt x="1419" y="512"/>
                    <a:pt x="1419" y="512"/>
                  </a:cubicBezTo>
                  <a:cubicBezTo>
                    <a:pt x="1410" y="503"/>
                    <a:pt x="1410" y="503"/>
                    <a:pt x="1410" y="503"/>
                  </a:cubicBezTo>
                  <a:cubicBezTo>
                    <a:pt x="1411" y="503"/>
                    <a:pt x="1411" y="503"/>
                    <a:pt x="1411" y="503"/>
                  </a:cubicBezTo>
                  <a:cubicBezTo>
                    <a:pt x="1416" y="498"/>
                    <a:pt x="1416" y="498"/>
                    <a:pt x="1416" y="498"/>
                  </a:cubicBezTo>
                  <a:cubicBezTo>
                    <a:pt x="1419" y="495"/>
                    <a:pt x="1419" y="495"/>
                    <a:pt x="1419" y="495"/>
                  </a:cubicBezTo>
                  <a:lnTo>
                    <a:pt x="1419" y="500"/>
                  </a:lnTo>
                  <a:close/>
                  <a:moveTo>
                    <a:pt x="1418" y="523"/>
                  </a:moveTo>
                  <a:cubicBezTo>
                    <a:pt x="1418" y="526"/>
                    <a:pt x="1418" y="526"/>
                    <a:pt x="1418" y="526"/>
                  </a:cubicBezTo>
                  <a:cubicBezTo>
                    <a:pt x="1418" y="533"/>
                    <a:pt x="1418" y="533"/>
                    <a:pt x="1418" y="533"/>
                  </a:cubicBezTo>
                  <a:cubicBezTo>
                    <a:pt x="1418" y="541"/>
                    <a:pt x="1418" y="541"/>
                    <a:pt x="1418" y="541"/>
                  </a:cubicBezTo>
                  <a:cubicBezTo>
                    <a:pt x="1418" y="542"/>
                    <a:pt x="1418" y="542"/>
                    <a:pt x="1418" y="542"/>
                  </a:cubicBezTo>
                  <a:cubicBezTo>
                    <a:pt x="1414" y="537"/>
                    <a:pt x="1414" y="537"/>
                    <a:pt x="1414" y="537"/>
                  </a:cubicBezTo>
                  <a:cubicBezTo>
                    <a:pt x="1409" y="532"/>
                    <a:pt x="1409" y="532"/>
                    <a:pt x="1409" y="532"/>
                  </a:cubicBezTo>
                  <a:cubicBezTo>
                    <a:pt x="1413" y="528"/>
                    <a:pt x="1413" y="528"/>
                    <a:pt x="1413" y="528"/>
                  </a:cubicBezTo>
                  <a:cubicBezTo>
                    <a:pt x="1417" y="525"/>
                    <a:pt x="1417" y="525"/>
                    <a:pt x="1417" y="525"/>
                  </a:cubicBezTo>
                  <a:lnTo>
                    <a:pt x="1418" y="523"/>
                  </a:lnTo>
                  <a:close/>
                  <a:moveTo>
                    <a:pt x="1417" y="554"/>
                  </a:moveTo>
                  <a:cubicBezTo>
                    <a:pt x="1417" y="557"/>
                    <a:pt x="1417" y="557"/>
                    <a:pt x="1417" y="557"/>
                  </a:cubicBezTo>
                  <a:cubicBezTo>
                    <a:pt x="1417" y="561"/>
                    <a:pt x="1417" y="566"/>
                    <a:pt x="1417" y="571"/>
                  </a:cubicBezTo>
                  <a:cubicBezTo>
                    <a:pt x="1416" y="578"/>
                    <a:pt x="1416" y="578"/>
                    <a:pt x="1416" y="578"/>
                  </a:cubicBezTo>
                  <a:cubicBezTo>
                    <a:pt x="1416" y="579"/>
                    <a:pt x="1416" y="579"/>
                    <a:pt x="1416" y="579"/>
                  </a:cubicBezTo>
                  <a:cubicBezTo>
                    <a:pt x="1414" y="576"/>
                    <a:pt x="1414" y="576"/>
                    <a:pt x="1414" y="576"/>
                  </a:cubicBezTo>
                  <a:cubicBezTo>
                    <a:pt x="1406" y="566"/>
                    <a:pt x="1406" y="566"/>
                    <a:pt x="1406" y="566"/>
                  </a:cubicBezTo>
                  <a:cubicBezTo>
                    <a:pt x="1409" y="563"/>
                    <a:pt x="1409" y="563"/>
                    <a:pt x="1409" y="563"/>
                  </a:cubicBezTo>
                  <a:cubicBezTo>
                    <a:pt x="1416" y="555"/>
                    <a:pt x="1416" y="555"/>
                    <a:pt x="1416" y="555"/>
                  </a:cubicBezTo>
                  <a:lnTo>
                    <a:pt x="1417" y="554"/>
                  </a:lnTo>
                  <a:close/>
                  <a:moveTo>
                    <a:pt x="1416" y="593"/>
                  </a:moveTo>
                  <a:cubicBezTo>
                    <a:pt x="1416" y="592"/>
                    <a:pt x="1416" y="592"/>
                    <a:pt x="1416" y="592"/>
                  </a:cubicBezTo>
                  <a:cubicBezTo>
                    <a:pt x="1416" y="593"/>
                    <a:pt x="1416" y="593"/>
                    <a:pt x="1416" y="593"/>
                  </a:cubicBezTo>
                  <a:cubicBezTo>
                    <a:pt x="1415" y="601"/>
                    <a:pt x="1415" y="609"/>
                    <a:pt x="1415" y="617"/>
                  </a:cubicBezTo>
                  <a:cubicBezTo>
                    <a:pt x="1415" y="620"/>
                    <a:pt x="1415" y="620"/>
                    <a:pt x="1415" y="620"/>
                  </a:cubicBezTo>
                  <a:cubicBezTo>
                    <a:pt x="1404" y="607"/>
                    <a:pt x="1404" y="607"/>
                    <a:pt x="1404" y="607"/>
                  </a:cubicBezTo>
                  <a:cubicBezTo>
                    <a:pt x="1403" y="606"/>
                    <a:pt x="1403" y="606"/>
                    <a:pt x="1403" y="606"/>
                  </a:cubicBezTo>
                  <a:lnTo>
                    <a:pt x="1416" y="593"/>
                  </a:lnTo>
                  <a:close/>
                  <a:moveTo>
                    <a:pt x="1414" y="634"/>
                  </a:moveTo>
                  <a:cubicBezTo>
                    <a:pt x="1414" y="635"/>
                    <a:pt x="1414" y="635"/>
                    <a:pt x="1414" y="635"/>
                  </a:cubicBezTo>
                  <a:cubicBezTo>
                    <a:pt x="1414" y="640"/>
                    <a:pt x="1413" y="646"/>
                    <a:pt x="1413" y="651"/>
                  </a:cubicBezTo>
                  <a:cubicBezTo>
                    <a:pt x="1413" y="657"/>
                    <a:pt x="1413" y="657"/>
                    <a:pt x="1413" y="657"/>
                  </a:cubicBezTo>
                  <a:cubicBezTo>
                    <a:pt x="1412" y="665"/>
                    <a:pt x="1412" y="665"/>
                    <a:pt x="1412" y="665"/>
                  </a:cubicBezTo>
                  <a:cubicBezTo>
                    <a:pt x="1399" y="648"/>
                    <a:pt x="1399" y="648"/>
                    <a:pt x="1399" y="648"/>
                  </a:cubicBezTo>
                  <a:cubicBezTo>
                    <a:pt x="1401" y="646"/>
                    <a:pt x="1401" y="646"/>
                    <a:pt x="1401" y="646"/>
                  </a:cubicBezTo>
                  <a:cubicBezTo>
                    <a:pt x="1405" y="643"/>
                    <a:pt x="1405" y="643"/>
                    <a:pt x="1405" y="643"/>
                  </a:cubicBezTo>
                  <a:cubicBezTo>
                    <a:pt x="1413" y="634"/>
                    <a:pt x="1413" y="634"/>
                    <a:pt x="1413" y="634"/>
                  </a:cubicBezTo>
                  <a:lnTo>
                    <a:pt x="1414" y="634"/>
                  </a:lnTo>
                  <a:close/>
                  <a:moveTo>
                    <a:pt x="1412" y="743"/>
                  </a:moveTo>
                  <a:cubicBezTo>
                    <a:pt x="1413" y="736"/>
                    <a:pt x="1413" y="736"/>
                    <a:pt x="1413" y="736"/>
                  </a:cubicBezTo>
                  <a:cubicBezTo>
                    <a:pt x="1413" y="735"/>
                    <a:pt x="1413" y="735"/>
                    <a:pt x="1413" y="735"/>
                  </a:cubicBezTo>
                  <a:cubicBezTo>
                    <a:pt x="1415" y="738"/>
                    <a:pt x="1415" y="738"/>
                    <a:pt x="1415" y="738"/>
                  </a:cubicBezTo>
                  <a:cubicBezTo>
                    <a:pt x="1418" y="743"/>
                    <a:pt x="1418" y="743"/>
                    <a:pt x="1418" y="743"/>
                  </a:cubicBezTo>
                  <a:cubicBezTo>
                    <a:pt x="1415" y="746"/>
                    <a:pt x="1415" y="746"/>
                    <a:pt x="1415" y="746"/>
                  </a:cubicBezTo>
                  <a:cubicBezTo>
                    <a:pt x="1413" y="749"/>
                    <a:pt x="1413" y="749"/>
                    <a:pt x="1413" y="749"/>
                  </a:cubicBezTo>
                  <a:cubicBezTo>
                    <a:pt x="1411" y="751"/>
                    <a:pt x="1411" y="751"/>
                    <a:pt x="1411" y="751"/>
                  </a:cubicBezTo>
                  <a:cubicBezTo>
                    <a:pt x="1412" y="748"/>
                    <a:pt x="1412" y="748"/>
                    <a:pt x="1412" y="748"/>
                  </a:cubicBezTo>
                  <a:lnTo>
                    <a:pt x="1412" y="743"/>
                  </a:lnTo>
                  <a:close/>
                  <a:moveTo>
                    <a:pt x="1414" y="756"/>
                  </a:moveTo>
                  <a:cubicBezTo>
                    <a:pt x="1417" y="753"/>
                    <a:pt x="1417" y="753"/>
                    <a:pt x="1417" y="753"/>
                  </a:cubicBezTo>
                  <a:cubicBezTo>
                    <a:pt x="1419" y="750"/>
                    <a:pt x="1419" y="750"/>
                    <a:pt x="1419" y="750"/>
                  </a:cubicBezTo>
                  <a:cubicBezTo>
                    <a:pt x="1421" y="747"/>
                    <a:pt x="1421" y="747"/>
                    <a:pt x="1421" y="747"/>
                  </a:cubicBezTo>
                  <a:cubicBezTo>
                    <a:pt x="1428" y="758"/>
                    <a:pt x="1428" y="758"/>
                    <a:pt x="1428" y="758"/>
                  </a:cubicBezTo>
                  <a:cubicBezTo>
                    <a:pt x="1427" y="758"/>
                    <a:pt x="1427" y="758"/>
                    <a:pt x="1427" y="758"/>
                  </a:cubicBezTo>
                  <a:cubicBezTo>
                    <a:pt x="1422" y="758"/>
                    <a:pt x="1422" y="758"/>
                    <a:pt x="1422" y="758"/>
                  </a:cubicBezTo>
                  <a:cubicBezTo>
                    <a:pt x="1416" y="758"/>
                    <a:pt x="1416" y="758"/>
                    <a:pt x="1416" y="758"/>
                  </a:cubicBezTo>
                  <a:cubicBezTo>
                    <a:pt x="1413" y="758"/>
                    <a:pt x="1413" y="758"/>
                    <a:pt x="1413" y="758"/>
                  </a:cubicBezTo>
                  <a:lnTo>
                    <a:pt x="1414" y="756"/>
                  </a:lnTo>
                  <a:close/>
                  <a:moveTo>
                    <a:pt x="1424" y="743"/>
                  </a:moveTo>
                  <a:cubicBezTo>
                    <a:pt x="1425" y="741"/>
                    <a:pt x="1425" y="741"/>
                    <a:pt x="1425" y="741"/>
                  </a:cubicBezTo>
                  <a:cubicBezTo>
                    <a:pt x="1427" y="739"/>
                    <a:pt x="1427" y="739"/>
                    <a:pt x="1427" y="739"/>
                  </a:cubicBezTo>
                  <a:cubicBezTo>
                    <a:pt x="1427" y="738"/>
                    <a:pt x="1427" y="738"/>
                    <a:pt x="1427" y="738"/>
                  </a:cubicBezTo>
                  <a:cubicBezTo>
                    <a:pt x="1428" y="738"/>
                    <a:pt x="1428" y="738"/>
                    <a:pt x="1428" y="738"/>
                  </a:cubicBezTo>
                  <a:cubicBezTo>
                    <a:pt x="1429" y="736"/>
                    <a:pt x="1429" y="736"/>
                    <a:pt x="1429" y="736"/>
                  </a:cubicBezTo>
                  <a:cubicBezTo>
                    <a:pt x="1431" y="733"/>
                    <a:pt x="1431" y="733"/>
                    <a:pt x="1431" y="733"/>
                  </a:cubicBezTo>
                  <a:cubicBezTo>
                    <a:pt x="1432" y="731"/>
                    <a:pt x="1432" y="731"/>
                    <a:pt x="1432" y="731"/>
                  </a:cubicBezTo>
                  <a:cubicBezTo>
                    <a:pt x="1438" y="740"/>
                    <a:pt x="1438" y="740"/>
                    <a:pt x="1438" y="740"/>
                  </a:cubicBezTo>
                  <a:cubicBezTo>
                    <a:pt x="1441" y="743"/>
                    <a:pt x="1441" y="743"/>
                    <a:pt x="1441" y="743"/>
                  </a:cubicBezTo>
                  <a:cubicBezTo>
                    <a:pt x="1439" y="746"/>
                    <a:pt x="1439" y="746"/>
                    <a:pt x="1439" y="746"/>
                  </a:cubicBezTo>
                  <a:cubicBezTo>
                    <a:pt x="1438" y="747"/>
                    <a:pt x="1438" y="747"/>
                    <a:pt x="1438" y="747"/>
                  </a:cubicBezTo>
                  <a:cubicBezTo>
                    <a:pt x="1437" y="748"/>
                    <a:pt x="1437" y="748"/>
                    <a:pt x="1437" y="748"/>
                  </a:cubicBezTo>
                  <a:cubicBezTo>
                    <a:pt x="1437" y="748"/>
                    <a:pt x="1437" y="748"/>
                    <a:pt x="1437" y="748"/>
                  </a:cubicBezTo>
                  <a:cubicBezTo>
                    <a:pt x="1435" y="751"/>
                    <a:pt x="1435" y="751"/>
                    <a:pt x="1435" y="751"/>
                  </a:cubicBezTo>
                  <a:cubicBezTo>
                    <a:pt x="1433" y="755"/>
                    <a:pt x="1433" y="755"/>
                    <a:pt x="1433" y="755"/>
                  </a:cubicBezTo>
                  <a:cubicBezTo>
                    <a:pt x="1432" y="756"/>
                    <a:pt x="1432" y="756"/>
                    <a:pt x="1432" y="756"/>
                  </a:cubicBezTo>
                  <a:cubicBezTo>
                    <a:pt x="1431" y="753"/>
                    <a:pt x="1431" y="753"/>
                    <a:pt x="1431" y="753"/>
                  </a:cubicBezTo>
                  <a:lnTo>
                    <a:pt x="1424" y="743"/>
                  </a:lnTo>
                  <a:close/>
                  <a:moveTo>
                    <a:pt x="1439" y="754"/>
                  </a:moveTo>
                  <a:cubicBezTo>
                    <a:pt x="1441" y="752"/>
                    <a:pt x="1441" y="752"/>
                    <a:pt x="1441" y="752"/>
                  </a:cubicBezTo>
                  <a:cubicBezTo>
                    <a:pt x="1441" y="751"/>
                    <a:pt x="1441" y="751"/>
                    <a:pt x="1441" y="751"/>
                  </a:cubicBezTo>
                  <a:cubicBezTo>
                    <a:pt x="1441" y="751"/>
                    <a:pt x="1441" y="751"/>
                    <a:pt x="1441" y="751"/>
                  </a:cubicBezTo>
                  <a:cubicBezTo>
                    <a:pt x="1442" y="749"/>
                    <a:pt x="1442" y="749"/>
                    <a:pt x="1442" y="749"/>
                  </a:cubicBezTo>
                  <a:cubicBezTo>
                    <a:pt x="1444" y="747"/>
                    <a:pt x="1444" y="747"/>
                    <a:pt x="1444" y="747"/>
                  </a:cubicBezTo>
                  <a:cubicBezTo>
                    <a:pt x="1451" y="758"/>
                    <a:pt x="1451" y="758"/>
                    <a:pt x="1451" y="758"/>
                  </a:cubicBezTo>
                  <a:cubicBezTo>
                    <a:pt x="1451" y="758"/>
                    <a:pt x="1451" y="758"/>
                    <a:pt x="1451" y="758"/>
                  </a:cubicBezTo>
                  <a:cubicBezTo>
                    <a:pt x="1448" y="758"/>
                    <a:pt x="1448" y="758"/>
                    <a:pt x="1448" y="758"/>
                  </a:cubicBezTo>
                  <a:cubicBezTo>
                    <a:pt x="1447" y="758"/>
                    <a:pt x="1447" y="758"/>
                    <a:pt x="1447" y="758"/>
                  </a:cubicBezTo>
                  <a:cubicBezTo>
                    <a:pt x="1447" y="758"/>
                    <a:pt x="1447" y="758"/>
                    <a:pt x="1447" y="758"/>
                  </a:cubicBezTo>
                  <a:cubicBezTo>
                    <a:pt x="1442" y="758"/>
                    <a:pt x="1442" y="758"/>
                    <a:pt x="1442" y="758"/>
                  </a:cubicBezTo>
                  <a:cubicBezTo>
                    <a:pt x="1437" y="758"/>
                    <a:pt x="1437" y="758"/>
                    <a:pt x="1437" y="758"/>
                  </a:cubicBezTo>
                  <a:lnTo>
                    <a:pt x="1439" y="754"/>
                  </a:lnTo>
                  <a:close/>
                  <a:moveTo>
                    <a:pt x="1447" y="743"/>
                  </a:moveTo>
                  <a:cubicBezTo>
                    <a:pt x="1451" y="737"/>
                    <a:pt x="1451" y="737"/>
                    <a:pt x="1451" y="737"/>
                  </a:cubicBezTo>
                  <a:cubicBezTo>
                    <a:pt x="1452" y="735"/>
                    <a:pt x="1452" y="735"/>
                    <a:pt x="1452" y="735"/>
                  </a:cubicBezTo>
                  <a:cubicBezTo>
                    <a:pt x="1452" y="738"/>
                    <a:pt x="1452" y="738"/>
                    <a:pt x="1452" y="738"/>
                  </a:cubicBezTo>
                  <a:cubicBezTo>
                    <a:pt x="1452" y="743"/>
                    <a:pt x="1453" y="747"/>
                    <a:pt x="1453" y="751"/>
                  </a:cubicBezTo>
                  <a:lnTo>
                    <a:pt x="1447" y="743"/>
                  </a:lnTo>
                  <a:close/>
                  <a:moveTo>
                    <a:pt x="1453" y="665"/>
                  </a:moveTo>
                  <a:cubicBezTo>
                    <a:pt x="1452" y="658"/>
                    <a:pt x="1452" y="658"/>
                    <a:pt x="1452" y="658"/>
                  </a:cubicBezTo>
                  <a:cubicBezTo>
                    <a:pt x="1452" y="653"/>
                    <a:pt x="1452" y="653"/>
                    <a:pt x="1452" y="653"/>
                  </a:cubicBezTo>
                  <a:cubicBezTo>
                    <a:pt x="1452" y="647"/>
                    <a:pt x="1451" y="640"/>
                    <a:pt x="1451" y="634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58" y="659"/>
                    <a:pt x="1458" y="659"/>
                    <a:pt x="1458" y="659"/>
                  </a:cubicBezTo>
                  <a:cubicBezTo>
                    <a:pt x="1456" y="661"/>
                    <a:pt x="1456" y="661"/>
                    <a:pt x="1456" y="661"/>
                  </a:cubicBezTo>
                  <a:lnTo>
                    <a:pt x="1453" y="665"/>
                  </a:lnTo>
                  <a:close/>
                  <a:moveTo>
                    <a:pt x="1469" y="691"/>
                  </a:moveTo>
                  <a:cubicBezTo>
                    <a:pt x="1462" y="698"/>
                    <a:pt x="1462" y="698"/>
                    <a:pt x="1462" y="698"/>
                  </a:cubicBezTo>
                  <a:cubicBezTo>
                    <a:pt x="1459" y="702"/>
                    <a:pt x="1459" y="702"/>
                    <a:pt x="1459" y="702"/>
                  </a:cubicBezTo>
                  <a:cubicBezTo>
                    <a:pt x="1457" y="704"/>
                    <a:pt x="1457" y="704"/>
                    <a:pt x="1457" y="704"/>
                  </a:cubicBezTo>
                  <a:cubicBezTo>
                    <a:pt x="1455" y="704"/>
                    <a:pt x="1455" y="704"/>
                    <a:pt x="1455" y="704"/>
                  </a:cubicBezTo>
                  <a:cubicBezTo>
                    <a:pt x="1454" y="697"/>
                    <a:pt x="1454" y="697"/>
                    <a:pt x="1454" y="697"/>
                  </a:cubicBezTo>
                  <a:cubicBezTo>
                    <a:pt x="1454" y="691"/>
                    <a:pt x="1454" y="691"/>
                    <a:pt x="1454" y="691"/>
                  </a:cubicBezTo>
                  <a:cubicBezTo>
                    <a:pt x="1454" y="686"/>
                    <a:pt x="1453" y="682"/>
                    <a:pt x="1453" y="677"/>
                  </a:cubicBezTo>
                  <a:lnTo>
                    <a:pt x="1469" y="691"/>
                  </a:lnTo>
                  <a:close/>
                  <a:moveTo>
                    <a:pt x="1459" y="709"/>
                  </a:moveTo>
                  <a:cubicBezTo>
                    <a:pt x="1466" y="709"/>
                    <a:pt x="1466" y="709"/>
                    <a:pt x="1466" y="709"/>
                  </a:cubicBezTo>
                  <a:cubicBezTo>
                    <a:pt x="1473" y="709"/>
                    <a:pt x="1473" y="709"/>
                    <a:pt x="1473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91" y="709"/>
                    <a:pt x="1491" y="709"/>
                    <a:pt x="1491" y="709"/>
                  </a:cubicBezTo>
                  <a:cubicBezTo>
                    <a:pt x="1473" y="709"/>
                    <a:pt x="1473" y="709"/>
                    <a:pt x="1473" y="709"/>
                  </a:cubicBezTo>
                  <a:cubicBezTo>
                    <a:pt x="1466" y="709"/>
                    <a:pt x="1466" y="709"/>
                    <a:pt x="1466" y="709"/>
                  </a:cubicBezTo>
                  <a:cubicBezTo>
                    <a:pt x="1459" y="709"/>
                    <a:pt x="1459" y="709"/>
                    <a:pt x="1459" y="709"/>
                  </a:cubicBezTo>
                  <a:close/>
                  <a:moveTo>
                    <a:pt x="1467" y="704"/>
                  </a:moveTo>
                  <a:cubicBezTo>
                    <a:pt x="1464" y="704"/>
                    <a:pt x="1464" y="704"/>
                    <a:pt x="1464" y="704"/>
                  </a:cubicBezTo>
                  <a:cubicBezTo>
                    <a:pt x="1466" y="702"/>
                    <a:pt x="1466" y="702"/>
                    <a:pt x="1466" y="702"/>
                  </a:cubicBezTo>
                  <a:cubicBezTo>
                    <a:pt x="1473" y="694"/>
                    <a:pt x="1473" y="694"/>
                    <a:pt x="1473" y="694"/>
                  </a:cubicBezTo>
                  <a:cubicBezTo>
                    <a:pt x="1485" y="704"/>
                    <a:pt x="1485" y="704"/>
                    <a:pt x="1485" y="704"/>
                  </a:cubicBezTo>
                  <a:lnTo>
                    <a:pt x="1467" y="704"/>
                  </a:lnTo>
                  <a:close/>
                  <a:moveTo>
                    <a:pt x="1473" y="687"/>
                  </a:moveTo>
                  <a:cubicBezTo>
                    <a:pt x="1457" y="674"/>
                    <a:pt x="1457" y="674"/>
                    <a:pt x="1457" y="674"/>
                  </a:cubicBezTo>
                  <a:cubicBezTo>
                    <a:pt x="1469" y="674"/>
                    <a:pt x="1469" y="674"/>
                    <a:pt x="1469" y="674"/>
                  </a:cubicBezTo>
                  <a:cubicBezTo>
                    <a:pt x="1474" y="674"/>
                    <a:pt x="1474" y="674"/>
                    <a:pt x="1474" y="674"/>
                  </a:cubicBezTo>
                  <a:cubicBezTo>
                    <a:pt x="1486" y="674"/>
                    <a:pt x="1486" y="674"/>
                    <a:pt x="1486" y="674"/>
                  </a:cubicBezTo>
                  <a:cubicBezTo>
                    <a:pt x="1480" y="680"/>
                    <a:pt x="1480" y="680"/>
                    <a:pt x="1480" y="680"/>
                  </a:cubicBezTo>
                  <a:cubicBezTo>
                    <a:pt x="1478" y="683"/>
                    <a:pt x="1478" y="683"/>
                    <a:pt x="1478" y="683"/>
                  </a:cubicBezTo>
                  <a:lnTo>
                    <a:pt x="1473" y="687"/>
                  </a:lnTo>
                  <a:close/>
                  <a:moveTo>
                    <a:pt x="1468" y="669"/>
                  </a:moveTo>
                  <a:cubicBezTo>
                    <a:pt x="1464" y="669"/>
                    <a:pt x="1464" y="669"/>
                    <a:pt x="1464" y="669"/>
                  </a:cubicBezTo>
                  <a:cubicBezTo>
                    <a:pt x="1456" y="669"/>
                    <a:pt x="1456" y="669"/>
                    <a:pt x="1456" y="669"/>
                  </a:cubicBezTo>
                  <a:cubicBezTo>
                    <a:pt x="1459" y="665"/>
                    <a:pt x="1459" y="665"/>
                    <a:pt x="1459" y="665"/>
                  </a:cubicBezTo>
                  <a:cubicBezTo>
                    <a:pt x="1461" y="662"/>
                    <a:pt x="1461" y="662"/>
                    <a:pt x="1461" y="662"/>
                  </a:cubicBezTo>
                  <a:cubicBezTo>
                    <a:pt x="1469" y="652"/>
                    <a:pt x="1469" y="652"/>
                    <a:pt x="1469" y="652"/>
                  </a:cubicBezTo>
                  <a:cubicBezTo>
                    <a:pt x="1486" y="669"/>
                    <a:pt x="1486" y="669"/>
                    <a:pt x="1486" y="669"/>
                  </a:cubicBezTo>
                  <a:lnTo>
                    <a:pt x="1468" y="669"/>
                  </a:lnTo>
                  <a:close/>
                  <a:moveTo>
                    <a:pt x="1469" y="644"/>
                  </a:moveTo>
                  <a:cubicBezTo>
                    <a:pt x="1469" y="645"/>
                    <a:pt x="1469" y="645"/>
                    <a:pt x="1469" y="645"/>
                  </a:cubicBezTo>
                  <a:cubicBezTo>
                    <a:pt x="1456" y="631"/>
                    <a:pt x="1456" y="631"/>
                    <a:pt x="1456" y="631"/>
                  </a:cubicBezTo>
                  <a:cubicBezTo>
                    <a:pt x="1454" y="630"/>
                    <a:pt x="1454" y="630"/>
                    <a:pt x="1454" y="630"/>
                  </a:cubicBezTo>
                  <a:cubicBezTo>
                    <a:pt x="1469" y="630"/>
                    <a:pt x="1469" y="630"/>
                    <a:pt x="1469" y="630"/>
                  </a:cubicBezTo>
                  <a:cubicBezTo>
                    <a:pt x="1478" y="630"/>
                    <a:pt x="1478" y="630"/>
                    <a:pt x="1478" y="630"/>
                  </a:cubicBezTo>
                  <a:cubicBezTo>
                    <a:pt x="1481" y="630"/>
                    <a:pt x="1481" y="630"/>
                    <a:pt x="1481" y="630"/>
                  </a:cubicBezTo>
                  <a:cubicBezTo>
                    <a:pt x="1480" y="631"/>
                    <a:pt x="1480" y="631"/>
                    <a:pt x="1480" y="631"/>
                  </a:cubicBezTo>
                  <a:cubicBezTo>
                    <a:pt x="1476" y="636"/>
                    <a:pt x="1476" y="636"/>
                    <a:pt x="1476" y="636"/>
                  </a:cubicBezTo>
                  <a:lnTo>
                    <a:pt x="1469" y="644"/>
                  </a:lnTo>
                  <a:close/>
                  <a:moveTo>
                    <a:pt x="1473" y="625"/>
                  </a:moveTo>
                  <a:cubicBezTo>
                    <a:pt x="1464" y="625"/>
                    <a:pt x="1464" y="625"/>
                    <a:pt x="1464" y="625"/>
                  </a:cubicBezTo>
                  <a:cubicBezTo>
                    <a:pt x="1454" y="625"/>
                    <a:pt x="1454" y="625"/>
                    <a:pt x="1454" y="625"/>
                  </a:cubicBezTo>
                  <a:cubicBezTo>
                    <a:pt x="1458" y="619"/>
                    <a:pt x="1458" y="619"/>
                    <a:pt x="1458" y="619"/>
                  </a:cubicBezTo>
                  <a:cubicBezTo>
                    <a:pt x="1462" y="614"/>
                    <a:pt x="1462" y="614"/>
                    <a:pt x="1462" y="614"/>
                  </a:cubicBezTo>
                  <a:cubicBezTo>
                    <a:pt x="1466" y="610"/>
                    <a:pt x="1466" y="610"/>
                    <a:pt x="1466" y="610"/>
                  </a:cubicBezTo>
                  <a:cubicBezTo>
                    <a:pt x="1480" y="625"/>
                    <a:pt x="1480" y="625"/>
                    <a:pt x="1480" y="625"/>
                  </a:cubicBezTo>
                  <a:lnTo>
                    <a:pt x="1473" y="625"/>
                  </a:lnTo>
                  <a:close/>
                  <a:moveTo>
                    <a:pt x="1465" y="602"/>
                  </a:moveTo>
                  <a:cubicBezTo>
                    <a:pt x="1453" y="589"/>
                    <a:pt x="1453" y="589"/>
                    <a:pt x="1453" y="589"/>
                  </a:cubicBezTo>
                  <a:cubicBezTo>
                    <a:pt x="1467" y="589"/>
                    <a:pt x="1467" y="589"/>
                    <a:pt x="1467" y="589"/>
                  </a:cubicBezTo>
                  <a:cubicBezTo>
                    <a:pt x="1476" y="589"/>
                    <a:pt x="1476" y="589"/>
                    <a:pt x="1476" y="589"/>
                  </a:cubicBezTo>
                  <a:cubicBezTo>
                    <a:pt x="1476" y="589"/>
                    <a:pt x="1476" y="589"/>
                    <a:pt x="1476" y="589"/>
                  </a:cubicBezTo>
                  <a:cubicBezTo>
                    <a:pt x="1476" y="589"/>
                    <a:pt x="1476" y="589"/>
                    <a:pt x="1476" y="589"/>
                  </a:cubicBezTo>
                  <a:cubicBezTo>
                    <a:pt x="1472" y="594"/>
                    <a:pt x="1472" y="594"/>
                    <a:pt x="1472" y="594"/>
                  </a:cubicBezTo>
                  <a:lnTo>
                    <a:pt x="1465" y="602"/>
                  </a:lnTo>
                  <a:close/>
                  <a:moveTo>
                    <a:pt x="1470" y="584"/>
                  </a:moveTo>
                  <a:cubicBezTo>
                    <a:pt x="1461" y="584"/>
                    <a:pt x="1461" y="584"/>
                    <a:pt x="1461" y="584"/>
                  </a:cubicBezTo>
                  <a:cubicBezTo>
                    <a:pt x="1452" y="584"/>
                    <a:pt x="1452" y="584"/>
                    <a:pt x="1452" y="584"/>
                  </a:cubicBezTo>
                  <a:cubicBezTo>
                    <a:pt x="1456" y="578"/>
                    <a:pt x="1456" y="578"/>
                    <a:pt x="1456" y="578"/>
                  </a:cubicBezTo>
                  <a:cubicBezTo>
                    <a:pt x="1460" y="574"/>
                    <a:pt x="1460" y="574"/>
                    <a:pt x="1460" y="574"/>
                  </a:cubicBezTo>
                  <a:cubicBezTo>
                    <a:pt x="1463" y="570"/>
                    <a:pt x="1463" y="570"/>
                    <a:pt x="1463" y="570"/>
                  </a:cubicBezTo>
                  <a:cubicBezTo>
                    <a:pt x="1476" y="584"/>
                    <a:pt x="1476" y="584"/>
                    <a:pt x="1476" y="584"/>
                  </a:cubicBezTo>
                  <a:lnTo>
                    <a:pt x="1470" y="584"/>
                  </a:lnTo>
                  <a:close/>
                  <a:moveTo>
                    <a:pt x="1463" y="562"/>
                  </a:moveTo>
                  <a:cubicBezTo>
                    <a:pt x="1451" y="550"/>
                    <a:pt x="1451" y="550"/>
                    <a:pt x="1451" y="550"/>
                  </a:cubicBezTo>
                  <a:cubicBezTo>
                    <a:pt x="1460" y="550"/>
                    <a:pt x="1460" y="550"/>
                    <a:pt x="1460" y="550"/>
                  </a:cubicBezTo>
                  <a:cubicBezTo>
                    <a:pt x="1470" y="550"/>
                    <a:pt x="1470" y="550"/>
                    <a:pt x="1470" y="550"/>
                  </a:cubicBezTo>
                  <a:cubicBezTo>
                    <a:pt x="1472" y="550"/>
                    <a:pt x="1472" y="550"/>
                    <a:pt x="1472" y="550"/>
                  </a:cubicBezTo>
                  <a:cubicBezTo>
                    <a:pt x="1472" y="551"/>
                    <a:pt x="1472" y="551"/>
                    <a:pt x="1472" y="551"/>
                  </a:cubicBezTo>
                  <a:cubicBezTo>
                    <a:pt x="1467" y="557"/>
                    <a:pt x="1467" y="557"/>
                    <a:pt x="1467" y="557"/>
                  </a:cubicBezTo>
                  <a:lnTo>
                    <a:pt x="1463" y="562"/>
                  </a:lnTo>
                  <a:close/>
                  <a:moveTo>
                    <a:pt x="1465" y="545"/>
                  </a:moveTo>
                  <a:cubicBezTo>
                    <a:pt x="1455" y="545"/>
                    <a:pt x="1455" y="545"/>
                    <a:pt x="1455" y="545"/>
                  </a:cubicBezTo>
                  <a:cubicBezTo>
                    <a:pt x="1452" y="545"/>
                    <a:pt x="1452" y="545"/>
                    <a:pt x="1452" y="545"/>
                  </a:cubicBezTo>
                  <a:cubicBezTo>
                    <a:pt x="1453" y="544"/>
                    <a:pt x="1453" y="544"/>
                    <a:pt x="1453" y="544"/>
                  </a:cubicBezTo>
                  <a:cubicBezTo>
                    <a:pt x="1458" y="539"/>
                    <a:pt x="1458" y="539"/>
                    <a:pt x="1458" y="539"/>
                  </a:cubicBezTo>
                  <a:cubicBezTo>
                    <a:pt x="1461" y="536"/>
                    <a:pt x="1461" y="536"/>
                    <a:pt x="1461" y="536"/>
                  </a:cubicBezTo>
                  <a:cubicBezTo>
                    <a:pt x="1471" y="545"/>
                    <a:pt x="1471" y="545"/>
                    <a:pt x="1471" y="545"/>
                  </a:cubicBezTo>
                  <a:lnTo>
                    <a:pt x="1465" y="545"/>
                  </a:lnTo>
                  <a:close/>
                  <a:moveTo>
                    <a:pt x="1461" y="529"/>
                  </a:moveTo>
                  <a:cubicBezTo>
                    <a:pt x="1451" y="520"/>
                    <a:pt x="1451" y="520"/>
                    <a:pt x="1451" y="520"/>
                  </a:cubicBezTo>
                  <a:cubicBezTo>
                    <a:pt x="1460" y="520"/>
                    <a:pt x="1460" y="520"/>
                    <a:pt x="1460" y="520"/>
                  </a:cubicBezTo>
                  <a:cubicBezTo>
                    <a:pt x="1465" y="520"/>
                    <a:pt x="1465" y="520"/>
                    <a:pt x="1465" y="520"/>
                  </a:cubicBezTo>
                  <a:cubicBezTo>
                    <a:pt x="1470" y="520"/>
                    <a:pt x="1470" y="520"/>
                    <a:pt x="1470" y="520"/>
                  </a:cubicBezTo>
                  <a:cubicBezTo>
                    <a:pt x="1467" y="523"/>
                    <a:pt x="1467" y="523"/>
                    <a:pt x="1467" y="523"/>
                  </a:cubicBezTo>
                  <a:cubicBezTo>
                    <a:pt x="1465" y="525"/>
                    <a:pt x="1465" y="525"/>
                    <a:pt x="1465" y="525"/>
                  </a:cubicBezTo>
                  <a:lnTo>
                    <a:pt x="1461" y="529"/>
                  </a:lnTo>
                  <a:close/>
                  <a:moveTo>
                    <a:pt x="1466" y="515"/>
                  </a:moveTo>
                  <a:cubicBezTo>
                    <a:pt x="1459" y="515"/>
                    <a:pt x="1459" y="515"/>
                    <a:pt x="1459" y="515"/>
                  </a:cubicBezTo>
                  <a:cubicBezTo>
                    <a:pt x="1455" y="515"/>
                    <a:pt x="1455" y="515"/>
                    <a:pt x="1455" y="515"/>
                  </a:cubicBezTo>
                  <a:cubicBezTo>
                    <a:pt x="1451" y="515"/>
                    <a:pt x="1451" y="515"/>
                    <a:pt x="1451" y="515"/>
                  </a:cubicBezTo>
                  <a:cubicBezTo>
                    <a:pt x="1453" y="513"/>
                    <a:pt x="1453" y="513"/>
                    <a:pt x="1453" y="513"/>
                  </a:cubicBezTo>
                  <a:cubicBezTo>
                    <a:pt x="1455" y="511"/>
                    <a:pt x="1455" y="511"/>
                    <a:pt x="1455" y="511"/>
                  </a:cubicBezTo>
                  <a:cubicBezTo>
                    <a:pt x="1458" y="507"/>
                    <a:pt x="1458" y="507"/>
                    <a:pt x="1458" y="507"/>
                  </a:cubicBezTo>
                  <a:cubicBezTo>
                    <a:pt x="1459" y="507"/>
                    <a:pt x="1459" y="507"/>
                    <a:pt x="1459" y="507"/>
                  </a:cubicBezTo>
                  <a:cubicBezTo>
                    <a:pt x="1468" y="515"/>
                    <a:pt x="1468" y="515"/>
                    <a:pt x="1468" y="515"/>
                  </a:cubicBezTo>
                  <a:lnTo>
                    <a:pt x="1466" y="515"/>
                  </a:lnTo>
                  <a:close/>
                  <a:moveTo>
                    <a:pt x="1459" y="500"/>
                  </a:moveTo>
                  <a:cubicBezTo>
                    <a:pt x="1451" y="492"/>
                    <a:pt x="1451" y="492"/>
                    <a:pt x="1451" y="492"/>
                  </a:cubicBezTo>
                  <a:cubicBezTo>
                    <a:pt x="1452" y="492"/>
                    <a:pt x="1452" y="492"/>
                    <a:pt x="1452" y="492"/>
                  </a:cubicBezTo>
                  <a:cubicBezTo>
                    <a:pt x="1461" y="492"/>
                    <a:pt x="1461" y="492"/>
                    <a:pt x="1461" y="492"/>
                  </a:cubicBezTo>
                  <a:cubicBezTo>
                    <a:pt x="1467" y="492"/>
                    <a:pt x="1467" y="492"/>
                    <a:pt x="1467" y="492"/>
                  </a:cubicBezTo>
                  <a:cubicBezTo>
                    <a:pt x="1464" y="495"/>
                    <a:pt x="1464" y="495"/>
                    <a:pt x="1464" y="495"/>
                  </a:cubicBezTo>
                  <a:cubicBezTo>
                    <a:pt x="1460" y="499"/>
                    <a:pt x="1460" y="499"/>
                    <a:pt x="1460" y="499"/>
                  </a:cubicBezTo>
                  <a:lnTo>
                    <a:pt x="1459" y="500"/>
                  </a:lnTo>
                  <a:close/>
                  <a:moveTo>
                    <a:pt x="1464" y="487"/>
                  </a:moveTo>
                  <a:cubicBezTo>
                    <a:pt x="1456" y="487"/>
                    <a:pt x="1456" y="487"/>
                    <a:pt x="1456" y="487"/>
                  </a:cubicBezTo>
                  <a:cubicBezTo>
                    <a:pt x="1449" y="487"/>
                    <a:pt x="1449" y="487"/>
                    <a:pt x="1449" y="487"/>
                  </a:cubicBezTo>
                  <a:cubicBezTo>
                    <a:pt x="1452" y="484"/>
                    <a:pt x="1452" y="484"/>
                    <a:pt x="1452" y="484"/>
                  </a:cubicBezTo>
                  <a:cubicBezTo>
                    <a:pt x="1456" y="479"/>
                    <a:pt x="1456" y="479"/>
                    <a:pt x="1456" y="479"/>
                  </a:cubicBezTo>
                  <a:cubicBezTo>
                    <a:pt x="1457" y="477"/>
                    <a:pt x="1457" y="477"/>
                    <a:pt x="1457" y="477"/>
                  </a:cubicBezTo>
                  <a:cubicBezTo>
                    <a:pt x="1458" y="477"/>
                    <a:pt x="1458" y="477"/>
                    <a:pt x="1458" y="477"/>
                  </a:cubicBezTo>
                  <a:cubicBezTo>
                    <a:pt x="1462" y="482"/>
                    <a:pt x="1462" y="482"/>
                    <a:pt x="1462" y="482"/>
                  </a:cubicBezTo>
                  <a:cubicBezTo>
                    <a:pt x="1467" y="487"/>
                    <a:pt x="1467" y="487"/>
                    <a:pt x="1467" y="487"/>
                  </a:cubicBezTo>
                  <a:lnTo>
                    <a:pt x="1464" y="487"/>
                  </a:lnTo>
                  <a:close/>
                  <a:moveTo>
                    <a:pt x="1457" y="469"/>
                  </a:moveTo>
                  <a:cubicBezTo>
                    <a:pt x="1450" y="460"/>
                    <a:pt x="1450" y="460"/>
                    <a:pt x="1450" y="460"/>
                  </a:cubicBezTo>
                  <a:cubicBezTo>
                    <a:pt x="1449" y="460"/>
                    <a:pt x="1449" y="460"/>
                    <a:pt x="1449" y="460"/>
                  </a:cubicBezTo>
                  <a:cubicBezTo>
                    <a:pt x="1460" y="460"/>
                    <a:pt x="1460" y="460"/>
                    <a:pt x="1460" y="460"/>
                  </a:cubicBezTo>
                  <a:cubicBezTo>
                    <a:pt x="1465" y="460"/>
                    <a:pt x="1465" y="460"/>
                    <a:pt x="1465" y="460"/>
                  </a:cubicBezTo>
                  <a:cubicBezTo>
                    <a:pt x="1463" y="463"/>
                    <a:pt x="1463" y="463"/>
                    <a:pt x="1463" y="463"/>
                  </a:cubicBezTo>
                  <a:cubicBezTo>
                    <a:pt x="1458" y="468"/>
                    <a:pt x="1458" y="468"/>
                    <a:pt x="1458" y="468"/>
                  </a:cubicBezTo>
                  <a:lnTo>
                    <a:pt x="1457" y="469"/>
                  </a:lnTo>
                  <a:close/>
                  <a:moveTo>
                    <a:pt x="1463" y="455"/>
                  </a:moveTo>
                  <a:cubicBezTo>
                    <a:pt x="1454" y="455"/>
                    <a:pt x="1454" y="455"/>
                    <a:pt x="1454" y="455"/>
                  </a:cubicBezTo>
                  <a:cubicBezTo>
                    <a:pt x="1449" y="455"/>
                    <a:pt x="1449" y="455"/>
                    <a:pt x="1449" y="455"/>
                  </a:cubicBezTo>
                  <a:cubicBezTo>
                    <a:pt x="1451" y="452"/>
                    <a:pt x="1451" y="452"/>
                    <a:pt x="1451" y="452"/>
                  </a:cubicBezTo>
                  <a:cubicBezTo>
                    <a:pt x="1455" y="447"/>
                    <a:pt x="1455" y="447"/>
                    <a:pt x="1455" y="447"/>
                  </a:cubicBezTo>
                  <a:cubicBezTo>
                    <a:pt x="1456" y="445"/>
                    <a:pt x="1456" y="445"/>
                    <a:pt x="1456" y="445"/>
                  </a:cubicBezTo>
                  <a:cubicBezTo>
                    <a:pt x="1465" y="455"/>
                    <a:pt x="1465" y="455"/>
                    <a:pt x="1465" y="455"/>
                  </a:cubicBezTo>
                  <a:lnTo>
                    <a:pt x="1463" y="455"/>
                  </a:lnTo>
                  <a:close/>
                  <a:moveTo>
                    <a:pt x="1456" y="437"/>
                  </a:moveTo>
                  <a:cubicBezTo>
                    <a:pt x="1448" y="429"/>
                    <a:pt x="1448" y="429"/>
                    <a:pt x="1448" y="429"/>
                  </a:cubicBezTo>
                  <a:cubicBezTo>
                    <a:pt x="1453" y="429"/>
                    <a:pt x="1453" y="429"/>
                    <a:pt x="1453" y="429"/>
                  </a:cubicBezTo>
                  <a:cubicBezTo>
                    <a:pt x="1457" y="429"/>
                    <a:pt x="1457" y="429"/>
                    <a:pt x="1457" y="429"/>
                  </a:cubicBezTo>
                  <a:cubicBezTo>
                    <a:pt x="1460" y="429"/>
                    <a:pt x="1460" y="429"/>
                    <a:pt x="1460" y="429"/>
                  </a:cubicBezTo>
                  <a:cubicBezTo>
                    <a:pt x="1463" y="429"/>
                    <a:pt x="1463" y="429"/>
                    <a:pt x="1463" y="429"/>
                  </a:cubicBezTo>
                  <a:cubicBezTo>
                    <a:pt x="1462" y="430"/>
                    <a:pt x="1462" y="430"/>
                    <a:pt x="1462" y="430"/>
                  </a:cubicBezTo>
                  <a:cubicBezTo>
                    <a:pt x="1460" y="432"/>
                    <a:pt x="1460" y="432"/>
                    <a:pt x="1460" y="432"/>
                  </a:cubicBezTo>
                  <a:cubicBezTo>
                    <a:pt x="1459" y="434"/>
                    <a:pt x="1459" y="434"/>
                    <a:pt x="1459" y="434"/>
                  </a:cubicBezTo>
                  <a:lnTo>
                    <a:pt x="1456" y="437"/>
                  </a:lnTo>
                  <a:close/>
                  <a:moveTo>
                    <a:pt x="1458" y="424"/>
                  </a:moveTo>
                  <a:cubicBezTo>
                    <a:pt x="1455" y="424"/>
                    <a:pt x="1455" y="424"/>
                    <a:pt x="1455" y="424"/>
                  </a:cubicBezTo>
                  <a:cubicBezTo>
                    <a:pt x="1452" y="424"/>
                    <a:pt x="1452" y="424"/>
                    <a:pt x="1452" y="424"/>
                  </a:cubicBezTo>
                  <a:cubicBezTo>
                    <a:pt x="1449" y="424"/>
                    <a:pt x="1449" y="424"/>
                    <a:pt x="1449" y="424"/>
                  </a:cubicBezTo>
                  <a:cubicBezTo>
                    <a:pt x="1450" y="422"/>
                    <a:pt x="1450" y="422"/>
                    <a:pt x="1450" y="422"/>
                  </a:cubicBezTo>
                  <a:cubicBezTo>
                    <a:pt x="1452" y="421"/>
                    <a:pt x="1452" y="421"/>
                    <a:pt x="1452" y="421"/>
                  </a:cubicBezTo>
                  <a:cubicBezTo>
                    <a:pt x="1453" y="419"/>
                    <a:pt x="1453" y="419"/>
                    <a:pt x="1453" y="419"/>
                  </a:cubicBezTo>
                  <a:cubicBezTo>
                    <a:pt x="1455" y="418"/>
                    <a:pt x="1455" y="418"/>
                    <a:pt x="1455" y="418"/>
                  </a:cubicBezTo>
                  <a:cubicBezTo>
                    <a:pt x="1461" y="424"/>
                    <a:pt x="1461" y="424"/>
                    <a:pt x="1461" y="424"/>
                  </a:cubicBezTo>
                  <a:lnTo>
                    <a:pt x="1458" y="424"/>
                  </a:lnTo>
                  <a:close/>
                  <a:moveTo>
                    <a:pt x="1455" y="411"/>
                  </a:moveTo>
                  <a:cubicBezTo>
                    <a:pt x="1449" y="405"/>
                    <a:pt x="1449" y="405"/>
                    <a:pt x="1449" y="405"/>
                  </a:cubicBezTo>
                  <a:cubicBezTo>
                    <a:pt x="1455" y="406"/>
                    <a:pt x="1455" y="406"/>
                    <a:pt x="1455" y="406"/>
                  </a:cubicBezTo>
                  <a:cubicBezTo>
                    <a:pt x="1459" y="406"/>
                    <a:pt x="1459" y="406"/>
                    <a:pt x="1459" y="406"/>
                  </a:cubicBezTo>
                  <a:cubicBezTo>
                    <a:pt x="1460" y="406"/>
                    <a:pt x="1460" y="406"/>
                    <a:pt x="1460" y="406"/>
                  </a:cubicBezTo>
                  <a:cubicBezTo>
                    <a:pt x="1460" y="406"/>
                    <a:pt x="1460" y="406"/>
                    <a:pt x="1460" y="406"/>
                  </a:cubicBezTo>
                  <a:cubicBezTo>
                    <a:pt x="1458" y="408"/>
                    <a:pt x="1458" y="408"/>
                    <a:pt x="1458" y="408"/>
                  </a:cubicBezTo>
                  <a:lnTo>
                    <a:pt x="1455" y="411"/>
                  </a:lnTo>
                  <a:close/>
                  <a:moveTo>
                    <a:pt x="1454" y="400"/>
                  </a:moveTo>
                  <a:cubicBezTo>
                    <a:pt x="1450" y="400"/>
                    <a:pt x="1450" y="400"/>
                    <a:pt x="1450" y="400"/>
                  </a:cubicBezTo>
                  <a:cubicBezTo>
                    <a:pt x="1448" y="400"/>
                    <a:pt x="1448" y="400"/>
                    <a:pt x="1448" y="400"/>
                  </a:cubicBezTo>
                  <a:cubicBezTo>
                    <a:pt x="1449" y="400"/>
                    <a:pt x="1449" y="400"/>
                    <a:pt x="1449" y="400"/>
                  </a:cubicBezTo>
                  <a:cubicBezTo>
                    <a:pt x="1451" y="398"/>
                    <a:pt x="1451" y="398"/>
                    <a:pt x="1451" y="398"/>
                  </a:cubicBezTo>
                  <a:cubicBezTo>
                    <a:pt x="1454" y="395"/>
                    <a:pt x="1454" y="395"/>
                    <a:pt x="1454" y="395"/>
                  </a:cubicBezTo>
                  <a:cubicBezTo>
                    <a:pt x="1459" y="400"/>
                    <a:pt x="1459" y="400"/>
                    <a:pt x="1459" y="400"/>
                  </a:cubicBezTo>
                  <a:lnTo>
                    <a:pt x="1454" y="400"/>
                  </a:lnTo>
                  <a:close/>
                  <a:moveTo>
                    <a:pt x="1454" y="388"/>
                  </a:moveTo>
                  <a:cubicBezTo>
                    <a:pt x="1454" y="388"/>
                    <a:pt x="1454" y="388"/>
                    <a:pt x="1454" y="388"/>
                  </a:cubicBezTo>
                  <a:cubicBezTo>
                    <a:pt x="1448" y="383"/>
                    <a:pt x="1448" y="383"/>
                    <a:pt x="1448" y="383"/>
                  </a:cubicBezTo>
                  <a:cubicBezTo>
                    <a:pt x="1449" y="383"/>
                    <a:pt x="1449" y="383"/>
                    <a:pt x="1449" y="383"/>
                  </a:cubicBezTo>
                  <a:cubicBezTo>
                    <a:pt x="1454" y="383"/>
                    <a:pt x="1454" y="383"/>
                    <a:pt x="1454" y="383"/>
                  </a:cubicBezTo>
                  <a:cubicBezTo>
                    <a:pt x="1459" y="383"/>
                    <a:pt x="1459" y="383"/>
                    <a:pt x="1459" y="383"/>
                  </a:cubicBezTo>
                  <a:cubicBezTo>
                    <a:pt x="1456" y="385"/>
                    <a:pt x="1456" y="385"/>
                    <a:pt x="1456" y="385"/>
                  </a:cubicBezTo>
                  <a:lnTo>
                    <a:pt x="1454" y="388"/>
                  </a:lnTo>
                  <a:close/>
                  <a:moveTo>
                    <a:pt x="1454" y="378"/>
                  </a:moveTo>
                  <a:cubicBezTo>
                    <a:pt x="1449" y="378"/>
                    <a:pt x="1449" y="378"/>
                    <a:pt x="1449" y="378"/>
                  </a:cubicBezTo>
                  <a:cubicBezTo>
                    <a:pt x="1448" y="378"/>
                    <a:pt x="1448" y="378"/>
                    <a:pt x="1448" y="378"/>
                  </a:cubicBezTo>
                  <a:cubicBezTo>
                    <a:pt x="1448" y="378"/>
                    <a:pt x="1448" y="378"/>
                    <a:pt x="1448" y="378"/>
                  </a:cubicBezTo>
                  <a:cubicBezTo>
                    <a:pt x="1451" y="375"/>
                    <a:pt x="1451" y="375"/>
                    <a:pt x="1451" y="375"/>
                  </a:cubicBezTo>
                  <a:cubicBezTo>
                    <a:pt x="1453" y="372"/>
                    <a:pt x="1453" y="372"/>
                    <a:pt x="1453" y="372"/>
                  </a:cubicBezTo>
                  <a:cubicBezTo>
                    <a:pt x="1459" y="378"/>
                    <a:pt x="1459" y="378"/>
                    <a:pt x="1459" y="378"/>
                  </a:cubicBezTo>
                  <a:lnTo>
                    <a:pt x="1454" y="378"/>
                  </a:lnTo>
                  <a:close/>
                  <a:moveTo>
                    <a:pt x="1453" y="365"/>
                  </a:moveTo>
                  <a:cubicBezTo>
                    <a:pt x="1448" y="360"/>
                    <a:pt x="1448" y="360"/>
                    <a:pt x="1448" y="360"/>
                  </a:cubicBezTo>
                  <a:cubicBezTo>
                    <a:pt x="1457" y="360"/>
                    <a:pt x="1457" y="360"/>
                    <a:pt x="1457" y="360"/>
                  </a:cubicBezTo>
                  <a:cubicBezTo>
                    <a:pt x="1458" y="360"/>
                    <a:pt x="1458" y="360"/>
                    <a:pt x="1458" y="360"/>
                  </a:cubicBezTo>
                  <a:cubicBezTo>
                    <a:pt x="1457" y="360"/>
                    <a:pt x="1457" y="360"/>
                    <a:pt x="1457" y="360"/>
                  </a:cubicBezTo>
                  <a:lnTo>
                    <a:pt x="1453" y="365"/>
                  </a:lnTo>
                  <a:close/>
                  <a:moveTo>
                    <a:pt x="1457" y="355"/>
                  </a:moveTo>
                  <a:cubicBezTo>
                    <a:pt x="1452" y="355"/>
                    <a:pt x="1452" y="355"/>
                    <a:pt x="1452" y="355"/>
                  </a:cubicBezTo>
                  <a:cubicBezTo>
                    <a:pt x="1446" y="355"/>
                    <a:pt x="1446" y="355"/>
                    <a:pt x="1446" y="355"/>
                  </a:cubicBezTo>
                  <a:cubicBezTo>
                    <a:pt x="1448" y="352"/>
                    <a:pt x="1448" y="352"/>
                    <a:pt x="1448" y="352"/>
                  </a:cubicBezTo>
                  <a:cubicBezTo>
                    <a:pt x="1451" y="349"/>
                    <a:pt x="1451" y="349"/>
                    <a:pt x="1451" y="349"/>
                  </a:cubicBezTo>
                  <a:cubicBezTo>
                    <a:pt x="1452" y="347"/>
                    <a:pt x="1452" y="347"/>
                    <a:pt x="1452" y="347"/>
                  </a:cubicBezTo>
                  <a:cubicBezTo>
                    <a:pt x="1458" y="355"/>
                    <a:pt x="1458" y="355"/>
                    <a:pt x="1458" y="355"/>
                  </a:cubicBezTo>
                  <a:lnTo>
                    <a:pt x="1457" y="355"/>
                  </a:lnTo>
                  <a:close/>
                  <a:moveTo>
                    <a:pt x="1452" y="338"/>
                  </a:moveTo>
                  <a:cubicBezTo>
                    <a:pt x="1452" y="338"/>
                    <a:pt x="1452" y="338"/>
                    <a:pt x="1452" y="338"/>
                  </a:cubicBezTo>
                  <a:cubicBezTo>
                    <a:pt x="1450" y="336"/>
                    <a:pt x="1450" y="336"/>
                    <a:pt x="1450" y="336"/>
                  </a:cubicBezTo>
                  <a:cubicBezTo>
                    <a:pt x="1446" y="330"/>
                    <a:pt x="1446" y="330"/>
                    <a:pt x="1446" y="330"/>
                  </a:cubicBezTo>
                  <a:cubicBezTo>
                    <a:pt x="1448" y="330"/>
                    <a:pt x="1448" y="330"/>
                    <a:pt x="1448" y="330"/>
                  </a:cubicBezTo>
                  <a:cubicBezTo>
                    <a:pt x="1456" y="330"/>
                    <a:pt x="1456" y="330"/>
                    <a:pt x="1456" y="330"/>
                  </a:cubicBezTo>
                  <a:cubicBezTo>
                    <a:pt x="1457" y="330"/>
                    <a:pt x="1457" y="330"/>
                    <a:pt x="1457" y="330"/>
                  </a:cubicBezTo>
                  <a:cubicBezTo>
                    <a:pt x="1457" y="331"/>
                    <a:pt x="1457" y="331"/>
                    <a:pt x="1457" y="331"/>
                  </a:cubicBezTo>
                  <a:cubicBezTo>
                    <a:pt x="1453" y="336"/>
                    <a:pt x="1453" y="336"/>
                    <a:pt x="1453" y="336"/>
                  </a:cubicBezTo>
                  <a:lnTo>
                    <a:pt x="1452" y="338"/>
                  </a:lnTo>
                  <a:close/>
                  <a:moveTo>
                    <a:pt x="1456" y="325"/>
                  </a:moveTo>
                  <a:cubicBezTo>
                    <a:pt x="1451" y="325"/>
                    <a:pt x="1451" y="325"/>
                    <a:pt x="1451" y="325"/>
                  </a:cubicBezTo>
                  <a:cubicBezTo>
                    <a:pt x="1446" y="325"/>
                    <a:pt x="1446" y="325"/>
                    <a:pt x="1446" y="325"/>
                  </a:cubicBezTo>
                  <a:cubicBezTo>
                    <a:pt x="1448" y="322"/>
                    <a:pt x="1448" y="322"/>
                    <a:pt x="1448" y="322"/>
                  </a:cubicBezTo>
                  <a:cubicBezTo>
                    <a:pt x="1450" y="319"/>
                    <a:pt x="1450" y="319"/>
                    <a:pt x="1450" y="319"/>
                  </a:cubicBezTo>
                  <a:cubicBezTo>
                    <a:pt x="1451" y="318"/>
                    <a:pt x="1451" y="318"/>
                    <a:pt x="1451" y="318"/>
                  </a:cubicBezTo>
                  <a:cubicBezTo>
                    <a:pt x="1457" y="325"/>
                    <a:pt x="1457" y="325"/>
                    <a:pt x="1457" y="325"/>
                  </a:cubicBezTo>
                  <a:lnTo>
                    <a:pt x="1456" y="325"/>
                  </a:lnTo>
                  <a:close/>
                  <a:moveTo>
                    <a:pt x="1451" y="309"/>
                  </a:moveTo>
                  <a:cubicBezTo>
                    <a:pt x="1451" y="309"/>
                    <a:pt x="1451" y="309"/>
                    <a:pt x="1451" y="309"/>
                  </a:cubicBezTo>
                  <a:cubicBezTo>
                    <a:pt x="1451" y="309"/>
                    <a:pt x="1451" y="309"/>
                    <a:pt x="1451" y="309"/>
                  </a:cubicBezTo>
                  <a:cubicBezTo>
                    <a:pt x="1446" y="302"/>
                    <a:pt x="1446" y="302"/>
                    <a:pt x="1446" y="302"/>
                  </a:cubicBezTo>
                  <a:cubicBezTo>
                    <a:pt x="1446" y="302"/>
                    <a:pt x="1446" y="302"/>
                    <a:pt x="1446" y="302"/>
                  </a:cubicBezTo>
                  <a:cubicBezTo>
                    <a:pt x="1455" y="302"/>
                    <a:pt x="1455" y="302"/>
                    <a:pt x="1455" y="302"/>
                  </a:cubicBezTo>
                  <a:cubicBezTo>
                    <a:pt x="1455" y="302"/>
                    <a:pt x="1455" y="302"/>
                    <a:pt x="1455" y="302"/>
                  </a:cubicBezTo>
                  <a:cubicBezTo>
                    <a:pt x="1455" y="302"/>
                    <a:pt x="1455" y="302"/>
                    <a:pt x="1455" y="302"/>
                  </a:cubicBezTo>
                  <a:cubicBezTo>
                    <a:pt x="1452" y="307"/>
                    <a:pt x="1452" y="307"/>
                    <a:pt x="1452" y="307"/>
                  </a:cubicBezTo>
                  <a:lnTo>
                    <a:pt x="1451" y="309"/>
                  </a:lnTo>
                  <a:close/>
                  <a:moveTo>
                    <a:pt x="1454" y="297"/>
                  </a:moveTo>
                  <a:cubicBezTo>
                    <a:pt x="1450" y="297"/>
                    <a:pt x="1450" y="297"/>
                    <a:pt x="1450" y="297"/>
                  </a:cubicBezTo>
                  <a:cubicBezTo>
                    <a:pt x="1446" y="297"/>
                    <a:pt x="1446" y="297"/>
                    <a:pt x="1446" y="297"/>
                  </a:cubicBezTo>
                  <a:cubicBezTo>
                    <a:pt x="1447" y="294"/>
                    <a:pt x="1447" y="294"/>
                    <a:pt x="1447" y="294"/>
                  </a:cubicBezTo>
                  <a:cubicBezTo>
                    <a:pt x="1449" y="292"/>
                    <a:pt x="1449" y="292"/>
                    <a:pt x="1449" y="292"/>
                  </a:cubicBezTo>
                  <a:cubicBezTo>
                    <a:pt x="1450" y="290"/>
                    <a:pt x="1450" y="290"/>
                    <a:pt x="1450" y="290"/>
                  </a:cubicBezTo>
                  <a:cubicBezTo>
                    <a:pt x="1455" y="297"/>
                    <a:pt x="1455" y="297"/>
                    <a:pt x="1455" y="297"/>
                  </a:cubicBezTo>
                  <a:lnTo>
                    <a:pt x="1454" y="297"/>
                  </a:lnTo>
                  <a:close/>
                  <a:moveTo>
                    <a:pt x="1451" y="280"/>
                  </a:moveTo>
                  <a:cubicBezTo>
                    <a:pt x="1450" y="282"/>
                    <a:pt x="1450" y="282"/>
                    <a:pt x="1450" y="282"/>
                  </a:cubicBezTo>
                  <a:cubicBezTo>
                    <a:pt x="1450" y="282"/>
                    <a:pt x="1450" y="282"/>
                    <a:pt x="1450" y="282"/>
                  </a:cubicBezTo>
                  <a:cubicBezTo>
                    <a:pt x="1449" y="280"/>
                    <a:pt x="1449" y="280"/>
                    <a:pt x="1449" y="280"/>
                  </a:cubicBezTo>
                  <a:cubicBezTo>
                    <a:pt x="1446" y="276"/>
                    <a:pt x="1446" y="276"/>
                    <a:pt x="1446" y="276"/>
                  </a:cubicBezTo>
                  <a:cubicBezTo>
                    <a:pt x="1446" y="276"/>
                    <a:pt x="1446" y="276"/>
                    <a:pt x="1446" y="276"/>
                  </a:cubicBezTo>
                  <a:cubicBezTo>
                    <a:pt x="1448" y="276"/>
                    <a:pt x="1448" y="276"/>
                    <a:pt x="1448" y="276"/>
                  </a:cubicBezTo>
                  <a:cubicBezTo>
                    <a:pt x="1452" y="276"/>
                    <a:pt x="1452" y="276"/>
                    <a:pt x="1452" y="276"/>
                  </a:cubicBezTo>
                  <a:cubicBezTo>
                    <a:pt x="1454" y="276"/>
                    <a:pt x="1454" y="276"/>
                    <a:pt x="1454" y="276"/>
                  </a:cubicBezTo>
                  <a:cubicBezTo>
                    <a:pt x="1453" y="277"/>
                    <a:pt x="1453" y="277"/>
                    <a:pt x="1453" y="277"/>
                  </a:cubicBezTo>
                  <a:cubicBezTo>
                    <a:pt x="1451" y="279"/>
                    <a:pt x="1451" y="279"/>
                    <a:pt x="1451" y="279"/>
                  </a:cubicBezTo>
                  <a:lnTo>
                    <a:pt x="1451" y="280"/>
                  </a:lnTo>
                  <a:close/>
                  <a:moveTo>
                    <a:pt x="1452" y="271"/>
                  </a:moveTo>
                  <a:cubicBezTo>
                    <a:pt x="1449" y="271"/>
                    <a:pt x="1449" y="271"/>
                    <a:pt x="1449" y="271"/>
                  </a:cubicBezTo>
                  <a:cubicBezTo>
                    <a:pt x="1447" y="271"/>
                    <a:pt x="1447" y="271"/>
                    <a:pt x="1447" y="271"/>
                  </a:cubicBezTo>
                  <a:cubicBezTo>
                    <a:pt x="1445" y="271"/>
                    <a:pt x="1445" y="271"/>
                    <a:pt x="1445" y="271"/>
                  </a:cubicBezTo>
                  <a:cubicBezTo>
                    <a:pt x="1446" y="270"/>
                    <a:pt x="1446" y="270"/>
                    <a:pt x="1446" y="270"/>
                  </a:cubicBezTo>
                  <a:cubicBezTo>
                    <a:pt x="1447" y="269"/>
                    <a:pt x="1447" y="269"/>
                    <a:pt x="1447" y="269"/>
                  </a:cubicBezTo>
                  <a:cubicBezTo>
                    <a:pt x="1448" y="267"/>
                    <a:pt x="1448" y="267"/>
                    <a:pt x="1448" y="267"/>
                  </a:cubicBezTo>
                  <a:cubicBezTo>
                    <a:pt x="1449" y="265"/>
                    <a:pt x="1449" y="265"/>
                    <a:pt x="1449" y="265"/>
                  </a:cubicBezTo>
                  <a:cubicBezTo>
                    <a:pt x="1454" y="271"/>
                    <a:pt x="1454" y="271"/>
                    <a:pt x="1454" y="271"/>
                  </a:cubicBezTo>
                  <a:lnTo>
                    <a:pt x="1452" y="271"/>
                  </a:lnTo>
                  <a:close/>
                  <a:moveTo>
                    <a:pt x="1452" y="252"/>
                  </a:moveTo>
                  <a:cubicBezTo>
                    <a:pt x="1450" y="255"/>
                    <a:pt x="1450" y="255"/>
                    <a:pt x="1450" y="255"/>
                  </a:cubicBezTo>
                  <a:cubicBezTo>
                    <a:pt x="1449" y="256"/>
                    <a:pt x="1449" y="256"/>
                    <a:pt x="1449" y="256"/>
                  </a:cubicBezTo>
                  <a:cubicBezTo>
                    <a:pt x="1445" y="250"/>
                    <a:pt x="1445" y="250"/>
                    <a:pt x="1445" y="250"/>
                  </a:cubicBezTo>
                  <a:cubicBezTo>
                    <a:pt x="1445" y="250"/>
                    <a:pt x="1445" y="250"/>
                    <a:pt x="1445" y="250"/>
                  </a:cubicBezTo>
                  <a:cubicBezTo>
                    <a:pt x="1450" y="250"/>
                    <a:pt x="1450" y="250"/>
                    <a:pt x="1450" y="250"/>
                  </a:cubicBezTo>
                  <a:cubicBezTo>
                    <a:pt x="1451" y="250"/>
                    <a:pt x="1451" y="250"/>
                    <a:pt x="1451" y="250"/>
                  </a:cubicBezTo>
                  <a:cubicBezTo>
                    <a:pt x="1453" y="250"/>
                    <a:pt x="1453" y="250"/>
                    <a:pt x="1453" y="250"/>
                  </a:cubicBezTo>
                  <a:cubicBezTo>
                    <a:pt x="1452" y="251"/>
                    <a:pt x="1452" y="251"/>
                    <a:pt x="1452" y="251"/>
                  </a:cubicBezTo>
                  <a:lnTo>
                    <a:pt x="1452" y="252"/>
                  </a:lnTo>
                  <a:close/>
                  <a:moveTo>
                    <a:pt x="1450" y="207"/>
                  </a:moveTo>
                  <a:cubicBezTo>
                    <a:pt x="1451" y="206"/>
                    <a:pt x="1451" y="206"/>
                    <a:pt x="1451" y="206"/>
                  </a:cubicBezTo>
                  <a:cubicBezTo>
                    <a:pt x="1452" y="205"/>
                    <a:pt x="1452" y="205"/>
                    <a:pt x="1452" y="205"/>
                  </a:cubicBezTo>
                  <a:cubicBezTo>
                    <a:pt x="1453" y="204"/>
                    <a:pt x="1453" y="204"/>
                    <a:pt x="1453" y="204"/>
                  </a:cubicBezTo>
                  <a:cubicBezTo>
                    <a:pt x="1453" y="207"/>
                    <a:pt x="1453" y="207"/>
                    <a:pt x="1453" y="207"/>
                  </a:cubicBezTo>
                  <a:cubicBezTo>
                    <a:pt x="1453" y="207"/>
                    <a:pt x="1453" y="207"/>
                    <a:pt x="1453" y="207"/>
                  </a:cubicBezTo>
                  <a:cubicBezTo>
                    <a:pt x="1453" y="211"/>
                    <a:pt x="1453" y="211"/>
                    <a:pt x="1453" y="211"/>
                  </a:cubicBezTo>
                  <a:lnTo>
                    <a:pt x="1450" y="207"/>
                  </a:lnTo>
                  <a:close/>
                  <a:moveTo>
                    <a:pt x="1450" y="185"/>
                  </a:moveTo>
                  <a:cubicBezTo>
                    <a:pt x="1451" y="184"/>
                    <a:pt x="1451" y="184"/>
                    <a:pt x="1451" y="184"/>
                  </a:cubicBezTo>
                  <a:cubicBezTo>
                    <a:pt x="1452" y="183"/>
                    <a:pt x="1452" y="183"/>
                    <a:pt x="1452" y="183"/>
                  </a:cubicBezTo>
                  <a:cubicBezTo>
                    <a:pt x="1452" y="185"/>
                    <a:pt x="1452" y="185"/>
                    <a:pt x="1452" y="185"/>
                  </a:cubicBezTo>
                  <a:cubicBezTo>
                    <a:pt x="1452" y="187"/>
                    <a:pt x="1452" y="187"/>
                    <a:pt x="1452" y="187"/>
                  </a:cubicBezTo>
                  <a:lnTo>
                    <a:pt x="1450" y="185"/>
                  </a:lnTo>
                  <a:close/>
                  <a:moveTo>
                    <a:pt x="1449" y="162"/>
                  </a:moveTo>
                  <a:cubicBezTo>
                    <a:pt x="1450" y="161"/>
                    <a:pt x="1450" y="161"/>
                    <a:pt x="1450" y="161"/>
                  </a:cubicBezTo>
                  <a:cubicBezTo>
                    <a:pt x="1451" y="159"/>
                    <a:pt x="1451" y="159"/>
                    <a:pt x="1451" y="159"/>
                  </a:cubicBezTo>
                  <a:cubicBezTo>
                    <a:pt x="1451" y="161"/>
                    <a:pt x="1451" y="161"/>
                    <a:pt x="1451" y="161"/>
                  </a:cubicBezTo>
                  <a:cubicBezTo>
                    <a:pt x="1451" y="165"/>
                    <a:pt x="1451" y="165"/>
                    <a:pt x="1451" y="165"/>
                  </a:cubicBezTo>
                  <a:lnTo>
                    <a:pt x="1449" y="162"/>
                  </a:lnTo>
                  <a:close/>
                  <a:moveTo>
                    <a:pt x="1447" y="144"/>
                  </a:moveTo>
                  <a:cubicBezTo>
                    <a:pt x="1447" y="145"/>
                    <a:pt x="1447" y="145"/>
                    <a:pt x="1446" y="145"/>
                  </a:cubicBezTo>
                  <a:cubicBezTo>
                    <a:pt x="1446" y="145"/>
                    <a:pt x="1445" y="145"/>
                    <a:pt x="1444" y="145"/>
                  </a:cubicBezTo>
                  <a:cubicBezTo>
                    <a:pt x="1443" y="146"/>
                    <a:pt x="1442" y="146"/>
                    <a:pt x="1441" y="146"/>
                  </a:cubicBezTo>
                  <a:cubicBezTo>
                    <a:pt x="1441" y="143"/>
                    <a:pt x="1441" y="143"/>
                    <a:pt x="1441" y="143"/>
                  </a:cubicBezTo>
                  <a:cubicBezTo>
                    <a:pt x="1441" y="139"/>
                    <a:pt x="1441" y="139"/>
                    <a:pt x="1441" y="1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41" y="125"/>
                    <a:pt x="1441" y="125"/>
                    <a:pt x="1441" y="125"/>
                  </a:cubicBezTo>
                  <a:cubicBezTo>
                    <a:pt x="1441" y="124"/>
                    <a:pt x="1441" y="124"/>
                    <a:pt x="1441" y="124"/>
                  </a:cubicBezTo>
                  <a:cubicBezTo>
                    <a:pt x="1446" y="124"/>
                    <a:pt x="1446" y="124"/>
                    <a:pt x="1446" y="124"/>
                  </a:cubicBezTo>
                  <a:cubicBezTo>
                    <a:pt x="1449" y="124"/>
                    <a:pt x="1449" y="124"/>
                    <a:pt x="1449" y="124"/>
                  </a:cubicBezTo>
                  <a:cubicBezTo>
                    <a:pt x="1449" y="127"/>
                    <a:pt x="1449" y="127"/>
                    <a:pt x="1449" y="127"/>
                  </a:cubicBezTo>
                  <a:cubicBezTo>
                    <a:pt x="1449" y="132"/>
                    <a:pt x="1449" y="132"/>
                    <a:pt x="1449" y="132"/>
                  </a:cubicBezTo>
                  <a:cubicBezTo>
                    <a:pt x="1450" y="138"/>
                    <a:pt x="1450" y="138"/>
                    <a:pt x="1450" y="138"/>
                  </a:cubicBezTo>
                  <a:cubicBezTo>
                    <a:pt x="1450" y="143"/>
                    <a:pt x="1450" y="143"/>
                    <a:pt x="1450" y="143"/>
                  </a:cubicBezTo>
                  <a:cubicBezTo>
                    <a:pt x="1449" y="144"/>
                    <a:pt x="1448" y="144"/>
                    <a:pt x="1447" y="144"/>
                  </a:cubicBezTo>
                  <a:close/>
                  <a:moveTo>
                    <a:pt x="1441" y="473"/>
                  </a:moveTo>
                  <a:cubicBezTo>
                    <a:pt x="1441" y="481"/>
                    <a:pt x="1441" y="481"/>
                    <a:pt x="1441" y="481"/>
                  </a:cubicBezTo>
                  <a:cubicBezTo>
                    <a:pt x="1436" y="473"/>
                    <a:pt x="1436" y="473"/>
                    <a:pt x="1436" y="473"/>
                  </a:cubicBezTo>
                  <a:cubicBezTo>
                    <a:pt x="1438" y="470"/>
                    <a:pt x="1438" y="470"/>
                    <a:pt x="1438" y="470"/>
                  </a:cubicBezTo>
                  <a:cubicBezTo>
                    <a:pt x="1441" y="465"/>
                    <a:pt x="1441" y="465"/>
                    <a:pt x="1441" y="465"/>
                  </a:cubicBezTo>
                  <a:lnTo>
                    <a:pt x="1441" y="473"/>
                  </a:lnTo>
                  <a:close/>
                  <a:moveTo>
                    <a:pt x="1436" y="441"/>
                  </a:moveTo>
                  <a:cubicBezTo>
                    <a:pt x="1438" y="439"/>
                    <a:pt x="1438" y="439"/>
                    <a:pt x="1438" y="439"/>
                  </a:cubicBezTo>
                  <a:cubicBezTo>
                    <a:pt x="1440" y="434"/>
                    <a:pt x="1440" y="434"/>
                    <a:pt x="1440" y="434"/>
                  </a:cubicBezTo>
                  <a:cubicBezTo>
                    <a:pt x="1441" y="441"/>
                    <a:pt x="1441" y="441"/>
                    <a:pt x="1441" y="441"/>
                  </a:cubicBezTo>
                  <a:cubicBezTo>
                    <a:pt x="1441" y="449"/>
                    <a:pt x="1441" y="449"/>
                    <a:pt x="1441" y="449"/>
                  </a:cubicBezTo>
                  <a:lnTo>
                    <a:pt x="1436" y="441"/>
                  </a:lnTo>
                  <a:close/>
                  <a:moveTo>
                    <a:pt x="1436" y="414"/>
                  </a:moveTo>
                  <a:cubicBezTo>
                    <a:pt x="1437" y="413"/>
                    <a:pt x="1437" y="413"/>
                    <a:pt x="1437" y="413"/>
                  </a:cubicBezTo>
                  <a:cubicBezTo>
                    <a:pt x="1439" y="411"/>
                    <a:pt x="1439" y="411"/>
                    <a:pt x="1439" y="411"/>
                  </a:cubicBezTo>
                  <a:cubicBezTo>
                    <a:pt x="1440" y="410"/>
                    <a:pt x="1440" y="410"/>
                    <a:pt x="1440" y="410"/>
                  </a:cubicBezTo>
                  <a:cubicBezTo>
                    <a:pt x="1440" y="413"/>
                    <a:pt x="1440" y="413"/>
                    <a:pt x="1440" y="413"/>
                  </a:cubicBezTo>
                  <a:cubicBezTo>
                    <a:pt x="1440" y="416"/>
                    <a:pt x="1440" y="416"/>
                    <a:pt x="1440" y="416"/>
                  </a:cubicBezTo>
                  <a:cubicBezTo>
                    <a:pt x="1440" y="419"/>
                    <a:pt x="1440" y="419"/>
                    <a:pt x="1440" y="419"/>
                  </a:cubicBezTo>
                  <a:lnTo>
                    <a:pt x="1436" y="414"/>
                  </a:lnTo>
                  <a:close/>
                  <a:moveTo>
                    <a:pt x="1436" y="392"/>
                  </a:moveTo>
                  <a:cubicBezTo>
                    <a:pt x="1438" y="389"/>
                    <a:pt x="1438" y="389"/>
                    <a:pt x="1438" y="389"/>
                  </a:cubicBezTo>
                  <a:cubicBezTo>
                    <a:pt x="1440" y="388"/>
                    <a:pt x="1440" y="388"/>
                    <a:pt x="1440" y="388"/>
                  </a:cubicBezTo>
                  <a:cubicBezTo>
                    <a:pt x="1440" y="391"/>
                    <a:pt x="1440" y="391"/>
                    <a:pt x="1440" y="391"/>
                  </a:cubicBezTo>
                  <a:cubicBezTo>
                    <a:pt x="1440" y="396"/>
                    <a:pt x="1440" y="396"/>
                    <a:pt x="1440" y="396"/>
                  </a:cubicBezTo>
                  <a:lnTo>
                    <a:pt x="1436" y="392"/>
                  </a:lnTo>
                  <a:close/>
                  <a:moveTo>
                    <a:pt x="1436" y="369"/>
                  </a:moveTo>
                  <a:cubicBezTo>
                    <a:pt x="1438" y="367"/>
                    <a:pt x="1438" y="367"/>
                    <a:pt x="1438" y="367"/>
                  </a:cubicBezTo>
                  <a:cubicBezTo>
                    <a:pt x="1439" y="365"/>
                    <a:pt x="1439" y="365"/>
                    <a:pt x="1439" y="365"/>
                  </a:cubicBezTo>
                  <a:cubicBezTo>
                    <a:pt x="1439" y="369"/>
                    <a:pt x="1439" y="369"/>
                    <a:pt x="1439" y="369"/>
                  </a:cubicBezTo>
                  <a:cubicBezTo>
                    <a:pt x="1439" y="373"/>
                    <a:pt x="1439" y="373"/>
                    <a:pt x="1439" y="373"/>
                  </a:cubicBezTo>
                  <a:lnTo>
                    <a:pt x="1436" y="369"/>
                  </a:lnTo>
                  <a:close/>
                  <a:moveTo>
                    <a:pt x="1436" y="342"/>
                  </a:moveTo>
                  <a:cubicBezTo>
                    <a:pt x="1437" y="341"/>
                    <a:pt x="1437" y="341"/>
                    <a:pt x="1437" y="341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39" y="343"/>
                    <a:pt x="1439" y="343"/>
                    <a:pt x="1439" y="343"/>
                  </a:cubicBezTo>
                  <a:cubicBezTo>
                    <a:pt x="1439" y="347"/>
                    <a:pt x="1439" y="347"/>
                    <a:pt x="1439" y="347"/>
                  </a:cubicBezTo>
                  <a:lnTo>
                    <a:pt x="1436" y="342"/>
                  </a:lnTo>
                  <a:close/>
                  <a:moveTo>
                    <a:pt x="1436" y="313"/>
                  </a:moveTo>
                  <a:cubicBezTo>
                    <a:pt x="1437" y="312"/>
                    <a:pt x="1437" y="312"/>
                    <a:pt x="1437" y="312"/>
                  </a:cubicBezTo>
                  <a:cubicBezTo>
                    <a:pt x="1438" y="309"/>
                    <a:pt x="1438" y="309"/>
                    <a:pt x="1438" y="309"/>
                  </a:cubicBezTo>
                  <a:cubicBezTo>
                    <a:pt x="1438" y="313"/>
                    <a:pt x="1438" y="313"/>
                    <a:pt x="1438" y="313"/>
                  </a:cubicBezTo>
                  <a:cubicBezTo>
                    <a:pt x="1439" y="317"/>
                    <a:pt x="1439" y="317"/>
                    <a:pt x="1439" y="317"/>
                  </a:cubicBezTo>
                  <a:lnTo>
                    <a:pt x="1436" y="313"/>
                  </a:lnTo>
                  <a:close/>
                  <a:moveTo>
                    <a:pt x="1436" y="286"/>
                  </a:moveTo>
                  <a:cubicBezTo>
                    <a:pt x="1437" y="285"/>
                    <a:pt x="1437" y="285"/>
                    <a:pt x="1437" y="285"/>
                  </a:cubicBezTo>
                  <a:cubicBezTo>
                    <a:pt x="1438" y="283"/>
                    <a:pt x="1438" y="283"/>
                    <a:pt x="1438" y="283"/>
                  </a:cubicBezTo>
                  <a:cubicBezTo>
                    <a:pt x="1438" y="286"/>
                    <a:pt x="1438" y="286"/>
                    <a:pt x="1438" y="286"/>
                  </a:cubicBezTo>
                  <a:cubicBezTo>
                    <a:pt x="1438" y="289"/>
                    <a:pt x="1438" y="289"/>
                    <a:pt x="1438" y="289"/>
                  </a:cubicBezTo>
                  <a:lnTo>
                    <a:pt x="1436" y="286"/>
                  </a:lnTo>
                  <a:close/>
                  <a:moveTo>
                    <a:pt x="1437" y="262"/>
                  </a:moveTo>
                  <a:cubicBezTo>
                    <a:pt x="1436" y="260"/>
                    <a:pt x="1436" y="260"/>
                    <a:pt x="1436" y="260"/>
                  </a:cubicBezTo>
                  <a:cubicBezTo>
                    <a:pt x="1437" y="259"/>
                    <a:pt x="1437" y="259"/>
                    <a:pt x="1437" y="259"/>
                  </a:cubicBezTo>
                  <a:cubicBezTo>
                    <a:pt x="1438" y="258"/>
                    <a:pt x="1438" y="258"/>
                    <a:pt x="1438" y="258"/>
                  </a:cubicBezTo>
                  <a:cubicBezTo>
                    <a:pt x="1438" y="260"/>
                    <a:pt x="1438" y="260"/>
                    <a:pt x="1438" y="260"/>
                  </a:cubicBezTo>
                  <a:cubicBezTo>
                    <a:pt x="1438" y="262"/>
                    <a:pt x="1438" y="262"/>
                    <a:pt x="1438" y="262"/>
                  </a:cubicBezTo>
                  <a:cubicBezTo>
                    <a:pt x="1438" y="263"/>
                    <a:pt x="1438" y="263"/>
                    <a:pt x="1438" y="263"/>
                  </a:cubicBezTo>
                  <a:lnTo>
                    <a:pt x="1437" y="262"/>
                  </a:lnTo>
                  <a:close/>
                  <a:moveTo>
                    <a:pt x="1436" y="234"/>
                  </a:moveTo>
                  <a:cubicBezTo>
                    <a:pt x="1437" y="233"/>
                    <a:pt x="1437" y="233"/>
                    <a:pt x="1437" y="233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37" y="233"/>
                    <a:pt x="1437" y="233"/>
                    <a:pt x="1437" y="233"/>
                  </a:cubicBezTo>
                  <a:cubicBezTo>
                    <a:pt x="1437" y="234"/>
                    <a:pt x="1437" y="234"/>
                    <a:pt x="1437" y="234"/>
                  </a:cubicBezTo>
                  <a:cubicBezTo>
                    <a:pt x="1437" y="236"/>
                    <a:pt x="1437" y="236"/>
                    <a:pt x="1437" y="236"/>
                  </a:cubicBezTo>
                  <a:lnTo>
                    <a:pt x="1436" y="234"/>
                  </a:lnTo>
                  <a:close/>
                  <a:moveTo>
                    <a:pt x="1435" y="147"/>
                  </a:moveTo>
                  <a:cubicBezTo>
                    <a:pt x="1431" y="147"/>
                    <a:pt x="1431" y="147"/>
                    <a:pt x="1431" y="147"/>
                  </a:cubicBezTo>
                  <a:cubicBezTo>
                    <a:pt x="1431" y="143"/>
                    <a:pt x="1431" y="143"/>
                    <a:pt x="1431" y="143"/>
                  </a:cubicBezTo>
                  <a:cubicBezTo>
                    <a:pt x="1431" y="139"/>
                    <a:pt x="1431" y="139"/>
                    <a:pt x="1431" y="139"/>
                  </a:cubicBezTo>
                  <a:cubicBezTo>
                    <a:pt x="1431" y="133"/>
                    <a:pt x="1431" y="133"/>
                    <a:pt x="1431" y="133"/>
                  </a:cubicBezTo>
                  <a:cubicBezTo>
                    <a:pt x="1432" y="129"/>
                    <a:pt x="1432" y="129"/>
                    <a:pt x="1432" y="129"/>
                  </a:cubicBezTo>
                  <a:cubicBezTo>
                    <a:pt x="1432" y="124"/>
                    <a:pt x="1432" y="124"/>
                    <a:pt x="1432" y="124"/>
                  </a:cubicBezTo>
                  <a:cubicBezTo>
                    <a:pt x="1436" y="124"/>
                    <a:pt x="1436" y="124"/>
                    <a:pt x="1436" y="124"/>
                  </a:cubicBezTo>
                  <a:cubicBezTo>
                    <a:pt x="1436" y="124"/>
                    <a:pt x="1436" y="124"/>
                    <a:pt x="1436" y="124"/>
                  </a:cubicBezTo>
                  <a:cubicBezTo>
                    <a:pt x="1436" y="125"/>
                    <a:pt x="1436" y="125"/>
                    <a:pt x="1436" y="125"/>
                  </a:cubicBezTo>
                  <a:cubicBezTo>
                    <a:pt x="1436" y="134"/>
                    <a:pt x="1436" y="134"/>
                    <a:pt x="1436" y="134"/>
                  </a:cubicBezTo>
                  <a:cubicBezTo>
                    <a:pt x="1436" y="138"/>
                    <a:pt x="1436" y="138"/>
                    <a:pt x="1436" y="138"/>
                  </a:cubicBezTo>
                  <a:cubicBezTo>
                    <a:pt x="1436" y="144"/>
                    <a:pt x="1436" y="144"/>
                    <a:pt x="1436" y="144"/>
                  </a:cubicBezTo>
                  <a:cubicBezTo>
                    <a:pt x="1436" y="147"/>
                    <a:pt x="1436" y="147"/>
                    <a:pt x="1436" y="147"/>
                  </a:cubicBezTo>
                  <a:lnTo>
                    <a:pt x="1435" y="147"/>
                  </a:lnTo>
                  <a:close/>
                  <a:moveTo>
                    <a:pt x="1431" y="218"/>
                  </a:moveTo>
                  <a:cubicBezTo>
                    <a:pt x="1433" y="214"/>
                    <a:pt x="1433" y="214"/>
                    <a:pt x="1433" y="214"/>
                  </a:cubicBezTo>
                  <a:cubicBezTo>
                    <a:pt x="1434" y="213"/>
                    <a:pt x="1434" y="213"/>
                    <a:pt x="1434" y="213"/>
                  </a:cubicBezTo>
                  <a:cubicBezTo>
                    <a:pt x="1434" y="215"/>
                    <a:pt x="1434" y="215"/>
                    <a:pt x="1434" y="215"/>
                  </a:cubicBezTo>
                  <a:cubicBezTo>
                    <a:pt x="1436" y="218"/>
                    <a:pt x="1436" y="218"/>
                    <a:pt x="1436" y="218"/>
                  </a:cubicBezTo>
                  <a:lnTo>
                    <a:pt x="1431" y="218"/>
                  </a:lnTo>
                  <a:close/>
                  <a:moveTo>
                    <a:pt x="1436" y="223"/>
                  </a:moveTo>
                  <a:cubicBezTo>
                    <a:pt x="1434" y="226"/>
                    <a:pt x="1434" y="226"/>
                    <a:pt x="1434" y="226"/>
                  </a:cubicBezTo>
                  <a:cubicBezTo>
                    <a:pt x="1434" y="228"/>
                    <a:pt x="1434" y="228"/>
                    <a:pt x="1434" y="228"/>
                  </a:cubicBezTo>
                  <a:cubicBezTo>
                    <a:pt x="1432" y="224"/>
                    <a:pt x="1432" y="224"/>
                    <a:pt x="1432" y="224"/>
                  </a:cubicBezTo>
                  <a:cubicBezTo>
                    <a:pt x="1431" y="223"/>
                    <a:pt x="1431" y="223"/>
                    <a:pt x="1431" y="223"/>
                  </a:cubicBezTo>
                  <a:lnTo>
                    <a:pt x="1436" y="223"/>
                  </a:lnTo>
                  <a:close/>
                  <a:moveTo>
                    <a:pt x="1433" y="171"/>
                  </a:moveTo>
                  <a:cubicBezTo>
                    <a:pt x="1434" y="169"/>
                    <a:pt x="1434" y="169"/>
                    <a:pt x="1434" y="169"/>
                  </a:cubicBezTo>
                  <a:cubicBezTo>
                    <a:pt x="1436" y="174"/>
                    <a:pt x="1436" y="174"/>
                    <a:pt x="1436" y="174"/>
                  </a:cubicBezTo>
                  <a:cubicBezTo>
                    <a:pt x="1435" y="174"/>
                    <a:pt x="1435" y="174"/>
                    <a:pt x="1435" y="174"/>
                  </a:cubicBezTo>
                  <a:cubicBezTo>
                    <a:pt x="1432" y="174"/>
                    <a:pt x="1432" y="174"/>
                    <a:pt x="1432" y="174"/>
                  </a:cubicBezTo>
                  <a:lnTo>
                    <a:pt x="1433" y="171"/>
                  </a:lnTo>
                  <a:close/>
                  <a:moveTo>
                    <a:pt x="1432" y="152"/>
                  </a:moveTo>
                  <a:cubicBezTo>
                    <a:pt x="1433" y="152"/>
                    <a:pt x="1433" y="152"/>
                    <a:pt x="1434" y="152"/>
                  </a:cubicBezTo>
                  <a:cubicBezTo>
                    <a:pt x="1434" y="152"/>
                    <a:pt x="1435" y="152"/>
                    <a:pt x="1435" y="152"/>
                  </a:cubicBezTo>
                  <a:cubicBezTo>
                    <a:pt x="1434" y="155"/>
                    <a:pt x="1434" y="155"/>
                    <a:pt x="1434" y="155"/>
                  </a:cubicBezTo>
                  <a:cubicBezTo>
                    <a:pt x="1434" y="155"/>
                    <a:pt x="1434" y="155"/>
                    <a:pt x="1434" y="155"/>
                  </a:cubicBezTo>
                  <a:cubicBezTo>
                    <a:pt x="1433" y="154"/>
                    <a:pt x="1433" y="154"/>
                    <a:pt x="1433" y="154"/>
                  </a:cubicBezTo>
                  <a:lnTo>
                    <a:pt x="1432" y="152"/>
                  </a:lnTo>
                  <a:close/>
                  <a:moveTo>
                    <a:pt x="1434" y="190"/>
                  </a:moveTo>
                  <a:cubicBezTo>
                    <a:pt x="1435" y="192"/>
                    <a:pt x="1435" y="192"/>
                    <a:pt x="1435" y="192"/>
                  </a:cubicBezTo>
                  <a:cubicBezTo>
                    <a:pt x="1433" y="192"/>
                    <a:pt x="1433" y="192"/>
                    <a:pt x="1433" y="192"/>
                  </a:cubicBezTo>
                  <a:cubicBezTo>
                    <a:pt x="1432" y="192"/>
                    <a:pt x="1432" y="192"/>
                    <a:pt x="1432" y="192"/>
                  </a:cubicBezTo>
                  <a:cubicBezTo>
                    <a:pt x="1433" y="192"/>
                    <a:pt x="1433" y="192"/>
                    <a:pt x="1433" y="192"/>
                  </a:cubicBezTo>
                  <a:lnTo>
                    <a:pt x="1434" y="190"/>
                  </a:lnTo>
                  <a:close/>
                  <a:moveTo>
                    <a:pt x="1433" y="179"/>
                  </a:moveTo>
                  <a:cubicBezTo>
                    <a:pt x="1434" y="179"/>
                    <a:pt x="1434" y="179"/>
                    <a:pt x="1434" y="179"/>
                  </a:cubicBezTo>
                  <a:cubicBezTo>
                    <a:pt x="1435" y="179"/>
                    <a:pt x="1435" y="179"/>
                    <a:pt x="1435" y="179"/>
                  </a:cubicBezTo>
                  <a:cubicBezTo>
                    <a:pt x="1434" y="179"/>
                    <a:pt x="1434" y="179"/>
                    <a:pt x="1434" y="179"/>
                  </a:cubicBezTo>
                  <a:cubicBezTo>
                    <a:pt x="1434" y="180"/>
                    <a:pt x="1434" y="180"/>
                    <a:pt x="1434" y="180"/>
                  </a:cubicBezTo>
                  <a:lnTo>
                    <a:pt x="1433" y="179"/>
                  </a:lnTo>
                  <a:close/>
                  <a:moveTo>
                    <a:pt x="1433" y="197"/>
                  </a:moveTo>
                  <a:cubicBezTo>
                    <a:pt x="1436" y="197"/>
                    <a:pt x="1436" y="197"/>
                    <a:pt x="1436" y="197"/>
                  </a:cubicBezTo>
                  <a:cubicBezTo>
                    <a:pt x="1435" y="199"/>
                    <a:pt x="1435" y="199"/>
                    <a:pt x="1435" y="199"/>
                  </a:cubicBezTo>
                  <a:cubicBezTo>
                    <a:pt x="1434" y="201"/>
                    <a:pt x="1434" y="201"/>
                    <a:pt x="1434" y="201"/>
                  </a:cubicBezTo>
                  <a:cubicBezTo>
                    <a:pt x="1432" y="197"/>
                    <a:pt x="1432" y="197"/>
                    <a:pt x="1432" y="197"/>
                  </a:cubicBezTo>
                  <a:lnTo>
                    <a:pt x="1433" y="197"/>
                  </a:lnTo>
                  <a:close/>
                  <a:moveTo>
                    <a:pt x="1432" y="242"/>
                  </a:moveTo>
                  <a:cubicBezTo>
                    <a:pt x="1434" y="240"/>
                    <a:pt x="1434" y="240"/>
                    <a:pt x="1434" y="240"/>
                  </a:cubicBezTo>
                  <a:cubicBezTo>
                    <a:pt x="1436" y="245"/>
                    <a:pt x="1436" y="245"/>
                    <a:pt x="1436" y="245"/>
                  </a:cubicBezTo>
                  <a:cubicBezTo>
                    <a:pt x="1435" y="245"/>
                    <a:pt x="1435" y="245"/>
                    <a:pt x="1435" y="245"/>
                  </a:cubicBezTo>
                  <a:cubicBezTo>
                    <a:pt x="1431" y="245"/>
                    <a:pt x="1431" y="245"/>
                    <a:pt x="1431" y="245"/>
                  </a:cubicBezTo>
                  <a:lnTo>
                    <a:pt x="1432" y="242"/>
                  </a:lnTo>
                  <a:close/>
                  <a:moveTo>
                    <a:pt x="1436" y="250"/>
                  </a:moveTo>
                  <a:cubicBezTo>
                    <a:pt x="1434" y="254"/>
                    <a:pt x="1434" y="254"/>
                    <a:pt x="1434" y="254"/>
                  </a:cubicBezTo>
                  <a:cubicBezTo>
                    <a:pt x="1434" y="255"/>
                    <a:pt x="1434" y="255"/>
                    <a:pt x="1434" y="255"/>
                  </a:cubicBezTo>
                  <a:cubicBezTo>
                    <a:pt x="1432" y="252"/>
                    <a:pt x="1432" y="252"/>
                    <a:pt x="1432" y="252"/>
                  </a:cubicBezTo>
                  <a:cubicBezTo>
                    <a:pt x="1431" y="250"/>
                    <a:pt x="1431" y="250"/>
                    <a:pt x="1431" y="250"/>
                  </a:cubicBezTo>
                  <a:lnTo>
                    <a:pt x="1436" y="250"/>
                  </a:lnTo>
                  <a:close/>
                  <a:moveTo>
                    <a:pt x="1431" y="162"/>
                  </a:moveTo>
                  <a:cubicBezTo>
                    <a:pt x="1431" y="162"/>
                    <a:pt x="1431" y="162"/>
                    <a:pt x="1431" y="162"/>
                  </a:cubicBezTo>
                  <a:cubicBezTo>
                    <a:pt x="1431" y="162"/>
                    <a:pt x="1431" y="162"/>
                    <a:pt x="1431" y="162"/>
                  </a:cubicBezTo>
                  <a:cubicBezTo>
                    <a:pt x="1431" y="162"/>
                    <a:pt x="1431" y="162"/>
                    <a:pt x="1431" y="162"/>
                  </a:cubicBezTo>
                  <a:cubicBezTo>
                    <a:pt x="1431" y="162"/>
                    <a:pt x="1431" y="162"/>
                    <a:pt x="1431" y="162"/>
                  </a:cubicBezTo>
                  <a:close/>
                  <a:moveTo>
                    <a:pt x="1432" y="268"/>
                  </a:moveTo>
                  <a:cubicBezTo>
                    <a:pt x="1434" y="266"/>
                    <a:pt x="1434" y="266"/>
                    <a:pt x="1434" y="266"/>
                  </a:cubicBezTo>
                  <a:cubicBezTo>
                    <a:pt x="1434" y="266"/>
                    <a:pt x="1434" y="266"/>
                    <a:pt x="1434" y="266"/>
                  </a:cubicBezTo>
                  <a:cubicBezTo>
                    <a:pt x="1434" y="266"/>
                    <a:pt x="1434" y="266"/>
                    <a:pt x="1434" y="266"/>
                  </a:cubicBezTo>
                  <a:cubicBezTo>
                    <a:pt x="1436" y="271"/>
                    <a:pt x="1436" y="271"/>
                    <a:pt x="1436" y="271"/>
                  </a:cubicBezTo>
                  <a:cubicBezTo>
                    <a:pt x="1435" y="271"/>
                    <a:pt x="1435" y="271"/>
                    <a:pt x="1435" y="271"/>
                  </a:cubicBezTo>
                  <a:cubicBezTo>
                    <a:pt x="1431" y="271"/>
                    <a:pt x="1431" y="271"/>
                    <a:pt x="1431" y="271"/>
                  </a:cubicBezTo>
                  <a:cubicBezTo>
                    <a:pt x="1431" y="271"/>
                    <a:pt x="1431" y="271"/>
                    <a:pt x="1431" y="271"/>
                  </a:cubicBezTo>
                  <a:cubicBezTo>
                    <a:pt x="1431" y="271"/>
                    <a:pt x="1431" y="271"/>
                    <a:pt x="1431" y="271"/>
                  </a:cubicBezTo>
                  <a:lnTo>
                    <a:pt x="1432" y="268"/>
                  </a:lnTo>
                  <a:close/>
                  <a:moveTo>
                    <a:pt x="1431" y="234"/>
                  </a:moveTo>
                  <a:cubicBezTo>
                    <a:pt x="1430" y="236"/>
                    <a:pt x="1430" y="236"/>
                    <a:pt x="1430" y="236"/>
                  </a:cubicBezTo>
                  <a:cubicBezTo>
                    <a:pt x="1430" y="236"/>
                    <a:pt x="1430" y="236"/>
                    <a:pt x="1430" y="236"/>
                  </a:cubicBezTo>
                  <a:cubicBezTo>
                    <a:pt x="1430" y="235"/>
                    <a:pt x="1430" y="235"/>
                    <a:pt x="1430" y="235"/>
                  </a:cubicBezTo>
                  <a:cubicBezTo>
                    <a:pt x="1430" y="232"/>
                    <a:pt x="1430" y="232"/>
                    <a:pt x="1430" y="232"/>
                  </a:cubicBezTo>
                  <a:lnTo>
                    <a:pt x="1431" y="234"/>
                  </a:lnTo>
                  <a:close/>
                  <a:moveTo>
                    <a:pt x="1430" y="259"/>
                  </a:moveTo>
                  <a:cubicBezTo>
                    <a:pt x="1431" y="260"/>
                    <a:pt x="1431" y="260"/>
                    <a:pt x="1431" y="260"/>
                  </a:cubicBezTo>
                  <a:cubicBezTo>
                    <a:pt x="1430" y="261"/>
                    <a:pt x="1430" y="261"/>
                    <a:pt x="1430" y="261"/>
                  </a:cubicBezTo>
                  <a:cubicBezTo>
                    <a:pt x="1430" y="262"/>
                    <a:pt x="1430" y="262"/>
                    <a:pt x="1430" y="262"/>
                  </a:cubicBezTo>
                  <a:cubicBezTo>
                    <a:pt x="1429" y="263"/>
                    <a:pt x="1429" y="263"/>
                    <a:pt x="1429" y="263"/>
                  </a:cubicBezTo>
                  <a:cubicBezTo>
                    <a:pt x="1429" y="261"/>
                    <a:pt x="1429" y="261"/>
                    <a:pt x="1429" y="261"/>
                  </a:cubicBezTo>
                  <a:cubicBezTo>
                    <a:pt x="1429" y="260"/>
                    <a:pt x="1429" y="260"/>
                    <a:pt x="1429" y="260"/>
                  </a:cubicBezTo>
                  <a:cubicBezTo>
                    <a:pt x="1429" y="258"/>
                    <a:pt x="1429" y="258"/>
                    <a:pt x="1429" y="258"/>
                  </a:cubicBezTo>
                  <a:cubicBezTo>
                    <a:pt x="1429" y="258"/>
                    <a:pt x="1429" y="258"/>
                    <a:pt x="1429" y="258"/>
                  </a:cubicBezTo>
                  <a:lnTo>
                    <a:pt x="1430" y="259"/>
                  </a:lnTo>
                  <a:close/>
                  <a:moveTo>
                    <a:pt x="1431" y="286"/>
                  </a:moveTo>
                  <a:cubicBezTo>
                    <a:pt x="1430" y="286"/>
                    <a:pt x="1430" y="286"/>
                    <a:pt x="1430" y="286"/>
                  </a:cubicBezTo>
                  <a:cubicBezTo>
                    <a:pt x="1429" y="288"/>
                    <a:pt x="1429" y="288"/>
                    <a:pt x="1429" y="288"/>
                  </a:cubicBezTo>
                  <a:cubicBezTo>
                    <a:pt x="1429" y="289"/>
                    <a:pt x="1429" y="289"/>
                    <a:pt x="1429" y="289"/>
                  </a:cubicBezTo>
                  <a:cubicBezTo>
                    <a:pt x="1429" y="287"/>
                    <a:pt x="1429" y="287"/>
                    <a:pt x="1429" y="287"/>
                  </a:cubicBezTo>
                  <a:cubicBezTo>
                    <a:pt x="1429" y="285"/>
                    <a:pt x="1429" y="285"/>
                    <a:pt x="1429" y="285"/>
                  </a:cubicBezTo>
                  <a:cubicBezTo>
                    <a:pt x="1429" y="283"/>
                    <a:pt x="1429" y="283"/>
                    <a:pt x="1429" y="283"/>
                  </a:cubicBezTo>
                  <a:lnTo>
                    <a:pt x="1431" y="286"/>
                  </a:lnTo>
                  <a:close/>
                  <a:moveTo>
                    <a:pt x="1431" y="313"/>
                  </a:moveTo>
                  <a:cubicBezTo>
                    <a:pt x="1430" y="314"/>
                    <a:pt x="1430" y="314"/>
                    <a:pt x="1430" y="314"/>
                  </a:cubicBezTo>
                  <a:cubicBezTo>
                    <a:pt x="1429" y="316"/>
                    <a:pt x="1429" y="316"/>
                    <a:pt x="1429" y="316"/>
                  </a:cubicBezTo>
                  <a:cubicBezTo>
                    <a:pt x="1428" y="317"/>
                    <a:pt x="1428" y="317"/>
                    <a:pt x="1428" y="317"/>
                  </a:cubicBezTo>
                  <a:cubicBezTo>
                    <a:pt x="1428" y="315"/>
                    <a:pt x="1428" y="315"/>
                    <a:pt x="1428" y="315"/>
                  </a:cubicBezTo>
                  <a:cubicBezTo>
                    <a:pt x="1428" y="312"/>
                    <a:pt x="1428" y="312"/>
                    <a:pt x="1428" y="312"/>
                  </a:cubicBezTo>
                  <a:cubicBezTo>
                    <a:pt x="1428" y="309"/>
                    <a:pt x="1428" y="309"/>
                    <a:pt x="1428" y="309"/>
                  </a:cubicBezTo>
                  <a:lnTo>
                    <a:pt x="1431" y="313"/>
                  </a:lnTo>
                  <a:close/>
                  <a:moveTo>
                    <a:pt x="1430" y="342"/>
                  </a:moveTo>
                  <a:cubicBezTo>
                    <a:pt x="1429" y="344"/>
                    <a:pt x="1429" y="344"/>
                    <a:pt x="1429" y="344"/>
                  </a:cubicBezTo>
                  <a:cubicBezTo>
                    <a:pt x="1428" y="347"/>
                    <a:pt x="1428" y="347"/>
                    <a:pt x="1428" y="347"/>
                  </a:cubicBezTo>
                  <a:cubicBezTo>
                    <a:pt x="1428" y="342"/>
                    <a:pt x="1428" y="342"/>
                    <a:pt x="1428" y="342"/>
                  </a:cubicBezTo>
                  <a:cubicBezTo>
                    <a:pt x="1428" y="337"/>
                    <a:pt x="1428" y="337"/>
                    <a:pt x="1428" y="337"/>
                  </a:cubicBezTo>
                  <a:lnTo>
                    <a:pt x="1430" y="342"/>
                  </a:lnTo>
                  <a:close/>
                  <a:moveTo>
                    <a:pt x="1430" y="369"/>
                  </a:moveTo>
                  <a:cubicBezTo>
                    <a:pt x="1429" y="370"/>
                    <a:pt x="1429" y="370"/>
                    <a:pt x="1429" y="370"/>
                  </a:cubicBezTo>
                  <a:cubicBezTo>
                    <a:pt x="1427" y="373"/>
                    <a:pt x="1427" y="373"/>
                    <a:pt x="1427" y="373"/>
                  </a:cubicBezTo>
                  <a:cubicBezTo>
                    <a:pt x="1427" y="369"/>
                    <a:pt x="1427" y="369"/>
                    <a:pt x="1427" y="369"/>
                  </a:cubicBezTo>
                  <a:cubicBezTo>
                    <a:pt x="1427" y="365"/>
                    <a:pt x="1427" y="365"/>
                    <a:pt x="1427" y="365"/>
                  </a:cubicBezTo>
                  <a:lnTo>
                    <a:pt x="1430" y="369"/>
                  </a:lnTo>
                  <a:close/>
                  <a:moveTo>
                    <a:pt x="1430" y="392"/>
                  </a:moveTo>
                  <a:cubicBezTo>
                    <a:pt x="1429" y="392"/>
                    <a:pt x="1429" y="392"/>
                    <a:pt x="1429" y="392"/>
                  </a:cubicBezTo>
                  <a:cubicBezTo>
                    <a:pt x="1428" y="394"/>
                    <a:pt x="1428" y="394"/>
                    <a:pt x="1428" y="394"/>
                  </a:cubicBezTo>
                  <a:cubicBezTo>
                    <a:pt x="1427" y="396"/>
                    <a:pt x="1427" y="396"/>
                    <a:pt x="1427" y="396"/>
                  </a:cubicBezTo>
                  <a:cubicBezTo>
                    <a:pt x="1427" y="393"/>
                    <a:pt x="1427" y="393"/>
                    <a:pt x="1427" y="393"/>
                  </a:cubicBezTo>
                  <a:cubicBezTo>
                    <a:pt x="1427" y="390"/>
                    <a:pt x="1427" y="390"/>
                    <a:pt x="1427" y="390"/>
                  </a:cubicBezTo>
                  <a:cubicBezTo>
                    <a:pt x="1427" y="388"/>
                    <a:pt x="1427" y="388"/>
                    <a:pt x="1427" y="388"/>
                  </a:cubicBezTo>
                  <a:lnTo>
                    <a:pt x="1430" y="392"/>
                  </a:lnTo>
                  <a:close/>
                  <a:moveTo>
                    <a:pt x="1430" y="414"/>
                  </a:moveTo>
                  <a:cubicBezTo>
                    <a:pt x="1429" y="416"/>
                    <a:pt x="1429" y="416"/>
                    <a:pt x="1429" y="416"/>
                  </a:cubicBezTo>
                  <a:cubicBezTo>
                    <a:pt x="1426" y="419"/>
                    <a:pt x="1426" y="419"/>
                    <a:pt x="1426" y="419"/>
                  </a:cubicBezTo>
                  <a:cubicBezTo>
                    <a:pt x="1426" y="414"/>
                    <a:pt x="1426" y="414"/>
                    <a:pt x="1426" y="414"/>
                  </a:cubicBezTo>
                  <a:cubicBezTo>
                    <a:pt x="1426" y="410"/>
                    <a:pt x="1426" y="410"/>
                    <a:pt x="1426" y="410"/>
                  </a:cubicBezTo>
                  <a:lnTo>
                    <a:pt x="1430" y="414"/>
                  </a:lnTo>
                  <a:close/>
                  <a:moveTo>
                    <a:pt x="1427" y="124"/>
                  </a:moveTo>
                  <a:cubicBezTo>
                    <a:pt x="1426" y="128"/>
                    <a:pt x="1426" y="128"/>
                    <a:pt x="1426" y="128"/>
                  </a:cubicBezTo>
                  <a:cubicBezTo>
                    <a:pt x="1426" y="134"/>
                    <a:pt x="1426" y="134"/>
                    <a:pt x="1426" y="134"/>
                  </a:cubicBezTo>
                  <a:cubicBezTo>
                    <a:pt x="1426" y="138"/>
                    <a:pt x="1426" y="138"/>
                    <a:pt x="1426" y="138"/>
                  </a:cubicBezTo>
                  <a:cubicBezTo>
                    <a:pt x="1426" y="146"/>
                    <a:pt x="1426" y="146"/>
                    <a:pt x="1426" y="146"/>
                  </a:cubicBezTo>
                  <a:cubicBezTo>
                    <a:pt x="1426" y="146"/>
                    <a:pt x="1425" y="146"/>
                    <a:pt x="1424" y="146"/>
                  </a:cubicBezTo>
                  <a:cubicBezTo>
                    <a:pt x="1423" y="145"/>
                    <a:pt x="1422" y="145"/>
                    <a:pt x="1421" y="145"/>
                  </a:cubicBezTo>
                  <a:cubicBezTo>
                    <a:pt x="1420" y="144"/>
                    <a:pt x="1419" y="144"/>
                    <a:pt x="1418" y="143"/>
                  </a:cubicBezTo>
                  <a:cubicBezTo>
                    <a:pt x="1418" y="140"/>
                    <a:pt x="1418" y="140"/>
                    <a:pt x="1418" y="140"/>
                  </a:cubicBezTo>
                  <a:cubicBezTo>
                    <a:pt x="1419" y="130"/>
                    <a:pt x="1419" y="130"/>
                    <a:pt x="1419" y="130"/>
                  </a:cubicBezTo>
                  <a:cubicBezTo>
                    <a:pt x="1419" y="127"/>
                    <a:pt x="1419" y="127"/>
                    <a:pt x="1419" y="127"/>
                  </a:cubicBezTo>
                  <a:cubicBezTo>
                    <a:pt x="1419" y="124"/>
                    <a:pt x="1419" y="124"/>
                    <a:pt x="1419" y="124"/>
                  </a:cubicBezTo>
                  <a:cubicBezTo>
                    <a:pt x="1422" y="124"/>
                    <a:pt x="1422" y="124"/>
                    <a:pt x="1422" y="124"/>
                  </a:cubicBezTo>
                  <a:cubicBezTo>
                    <a:pt x="1426" y="124"/>
                    <a:pt x="1426" y="124"/>
                    <a:pt x="1426" y="124"/>
                  </a:cubicBezTo>
                  <a:cubicBezTo>
                    <a:pt x="1427" y="124"/>
                    <a:pt x="1427" y="124"/>
                    <a:pt x="1427" y="124"/>
                  </a:cubicBezTo>
                  <a:close/>
                  <a:moveTo>
                    <a:pt x="1419" y="162"/>
                  </a:moveTo>
                  <a:cubicBezTo>
                    <a:pt x="1418" y="163"/>
                    <a:pt x="1418" y="163"/>
                    <a:pt x="1418" y="163"/>
                  </a:cubicBezTo>
                  <a:cubicBezTo>
                    <a:pt x="1417" y="165"/>
                    <a:pt x="1417" y="165"/>
                    <a:pt x="1417" y="165"/>
                  </a:cubicBezTo>
                  <a:cubicBezTo>
                    <a:pt x="1417" y="165"/>
                    <a:pt x="1417" y="165"/>
                    <a:pt x="1417" y="165"/>
                  </a:cubicBezTo>
                  <a:cubicBezTo>
                    <a:pt x="1417" y="165"/>
                    <a:pt x="1417" y="165"/>
                    <a:pt x="1417" y="165"/>
                  </a:cubicBezTo>
                  <a:cubicBezTo>
                    <a:pt x="1417" y="162"/>
                    <a:pt x="1417" y="162"/>
                    <a:pt x="1417" y="162"/>
                  </a:cubicBezTo>
                  <a:cubicBezTo>
                    <a:pt x="1417" y="159"/>
                    <a:pt x="1417" y="159"/>
                    <a:pt x="1417" y="159"/>
                  </a:cubicBezTo>
                  <a:lnTo>
                    <a:pt x="1419" y="162"/>
                  </a:lnTo>
                  <a:close/>
                  <a:moveTo>
                    <a:pt x="1417" y="185"/>
                  </a:moveTo>
                  <a:cubicBezTo>
                    <a:pt x="1417" y="186"/>
                    <a:pt x="1417" y="186"/>
                    <a:pt x="1417" y="186"/>
                  </a:cubicBezTo>
                  <a:cubicBezTo>
                    <a:pt x="1416" y="186"/>
                    <a:pt x="1416" y="186"/>
                    <a:pt x="1416" y="186"/>
                  </a:cubicBezTo>
                  <a:cubicBezTo>
                    <a:pt x="1416" y="187"/>
                    <a:pt x="1416" y="187"/>
                    <a:pt x="1416" y="187"/>
                  </a:cubicBezTo>
                  <a:cubicBezTo>
                    <a:pt x="1416" y="187"/>
                    <a:pt x="1416" y="187"/>
                    <a:pt x="1416" y="187"/>
                  </a:cubicBezTo>
                  <a:cubicBezTo>
                    <a:pt x="1416" y="187"/>
                    <a:pt x="1416" y="187"/>
                    <a:pt x="1416" y="187"/>
                  </a:cubicBezTo>
                  <a:cubicBezTo>
                    <a:pt x="1416" y="186"/>
                    <a:pt x="1416" y="186"/>
                    <a:pt x="1416" y="186"/>
                  </a:cubicBezTo>
                  <a:cubicBezTo>
                    <a:pt x="1416" y="185"/>
                    <a:pt x="1416" y="185"/>
                    <a:pt x="1416" y="185"/>
                  </a:cubicBezTo>
                  <a:cubicBezTo>
                    <a:pt x="1416" y="183"/>
                    <a:pt x="1416" y="183"/>
                    <a:pt x="1416" y="183"/>
                  </a:cubicBezTo>
                  <a:lnTo>
                    <a:pt x="1417" y="185"/>
                  </a:lnTo>
                  <a:close/>
                  <a:moveTo>
                    <a:pt x="1417" y="207"/>
                  </a:moveTo>
                  <a:cubicBezTo>
                    <a:pt x="1416" y="209"/>
                    <a:pt x="1416" y="209"/>
                    <a:pt x="1416" y="209"/>
                  </a:cubicBezTo>
                  <a:cubicBezTo>
                    <a:pt x="1415" y="211"/>
                    <a:pt x="1415" y="211"/>
                    <a:pt x="1415" y="211"/>
                  </a:cubicBezTo>
                  <a:cubicBezTo>
                    <a:pt x="1414" y="211"/>
                    <a:pt x="1414" y="211"/>
                    <a:pt x="1414" y="211"/>
                  </a:cubicBezTo>
                  <a:cubicBezTo>
                    <a:pt x="1414" y="210"/>
                    <a:pt x="1414" y="210"/>
                    <a:pt x="1414" y="210"/>
                  </a:cubicBezTo>
                  <a:cubicBezTo>
                    <a:pt x="1415" y="207"/>
                    <a:pt x="1415" y="207"/>
                    <a:pt x="1415" y="207"/>
                  </a:cubicBezTo>
                  <a:cubicBezTo>
                    <a:pt x="1415" y="203"/>
                    <a:pt x="1415" y="203"/>
                    <a:pt x="1415" y="203"/>
                  </a:cubicBezTo>
                  <a:lnTo>
                    <a:pt x="1417" y="207"/>
                  </a:lnTo>
                  <a:close/>
                  <a:moveTo>
                    <a:pt x="1417" y="250"/>
                  </a:moveTo>
                  <a:cubicBezTo>
                    <a:pt x="1419" y="250"/>
                    <a:pt x="1419" y="250"/>
                    <a:pt x="1419" y="250"/>
                  </a:cubicBezTo>
                  <a:cubicBezTo>
                    <a:pt x="1421" y="250"/>
                    <a:pt x="1421" y="250"/>
                    <a:pt x="1421" y="250"/>
                  </a:cubicBezTo>
                  <a:cubicBezTo>
                    <a:pt x="1422" y="250"/>
                    <a:pt x="1422" y="250"/>
                    <a:pt x="1422" y="250"/>
                  </a:cubicBezTo>
                  <a:cubicBezTo>
                    <a:pt x="1422" y="251"/>
                    <a:pt x="1422" y="251"/>
                    <a:pt x="1422" y="251"/>
                  </a:cubicBezTo>
                  <a:cubicBezTo>
                    <a:pt x="1421" y="252"/>
                    <a:pt x="1421" y="252"/>
                    <a:pt x="1421" y="252"/>
                  </a:cubicBezTo>
                  <a:cubicBezTo>
                    <a:pt x="1420" y="253"/>
                    <a:pt x="1420" y="253"/>
                    <a:pt x="1420" y="253"/>
                  </a:cubicBezTo>
                  <a:cubicBezTo>
                    <a:pt x="1419" y="255"/>
                    <a:pt x="1419" y="255"/>
                    <a:pt x="1419" y="255"/>
                  </a:cubicBezTo>
                  <a:cubicBezTo>
                    <a:pt x="1418" y="256"/>
                    <a:pt x="1418" y="256"/>
                    <a:pt x="1418" y="256"/>
                  </a:cubicBezTo>
                  <a:cubicBezTo>
                    <a:pt x="1416" y="252"/>
                    <a:pt x="1416" y="252"/>
                    <a:pt x="1416" y="252"/>
                  </a:cubicBezTo>
                  <a:cubicBezTo>
                    <a:pt x="1414" y="250"/>
                    <a:pt x="1414" y="250"/>
                    <a:pt x="1414" y="250"/>
                  </a:cubicBezTo>
                  <a:lnTo>
                    <a:pt x="1417" y="250"/>
                  </a:lnTo>
                  <a:close/>
                  <a:moveTo>
                    <a:pt x="1417" y="265"/>
                  </a:moveTo>
                  <a:cubicBezTo>
                    <a:pt x="1418" y="264"/>
                    <a:pt x="1418" y="264"/>
                    <a:pt x="1418" y="264"/>
                  </a:cubicBezTo>
                  <a:cubicBezTo>
                    <a:pt x="1421" y="269"/>
                    <a:pt x="1421" y="269"/>
                    <a:pt x="1421" y="269"/>
                  </a:cubicBezTo>
                  <a:cubicBezTo>
                    <a:pt x="1422" y="271"/>
                    <a:pt x="1422" y="271"/>
                    <a:pt x="1422" y="271"/>
                  </a:cubicBezTo>
                  <a:cubicBezTo>
                    <a:pt x="1414" y="271"/>
                    <a:pt x="1414" y="271"/>
                    <a:pt x="1414" y="271"/>
                  </a:cubicBezTo>
                  <a:cubicBezTo>
                    <a:pt x="1413" y="271"/>
                    <a:pt x="1413" y="271"/>
                    <a:pt x="1413" y="271"/>
                  </a:cubicBezTo>
                  <a:cubicBezTo>
                    <a:pt x="1414" y="270"/>
                    <a:pt x="1414" y="270"/>
                    <a:pt x="1414" y="270"/>
                  </a:cubicBezTo>
                  <a:lnTo>
                    <a:pt x="1417" y="265"/>
                  </a:lnTo>
                  <a:close/>
                  <a:moveTo>
                    <a:pt x="1417" y="276"/>
                  </a:moveTo>
                  <a:cubicBezTo>
                    <a:pt x="1420" y="276"/>
                    <a:pt x="1420" y="276"/>
                    <a:pt x="1420" y="276"/>
                  </a:cubicBezTo>
                  <a:cubicBezTo>
                    <a:pt x="1421" y="276"/>
                    <a:pt x="1421" y="276"/>
                    <a:pt x="1421" y="276"/>
                  </a:cubicBezTo>
                  <a:cubicBezTo>
                    <a:pt x="1421" y="277"/>
                    <a:pt x="1421" y="277"/>
                    <a:pt x="1421" y="277"/>
                  </a:cubicBezTo>
                  <a:cubicBezTo>
                    <a:pt x="1419" y="278"/>
                    <a:pt x="1419" y="278"/>
                    <a:pt x="1419" y="27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17" y="282"/>
                    <a:pt x="1417" y="282"/>
                    <a:pt x="1417" y="282"/>
                  </a:cubicBezTo>
                  <a:cubicBezTo>
                    <a:pt x="1413" y="276"/>
                    <a:pt x="1413" y="276"/>
                    <a:pt x="1413" y="276"/>
                  </a:cubicBezTo>
                  <a:cubicBezTo>
                    <a:pt x="1413" y="276"/>
                    <a:pt x="1413" y="276"/>
                    <a:pt x="1413" y="276"/>
                  </a:cubicBezTo>
                  <a:lnTo>
                    <a:pt x="1417" y="276"/>
                  </a:lnTo>
                  <a:close/>
                  <a:moveTo>
                    <a:pt x="1417" y="290"/>
                  </a:moveTo>
                  <a:cubicBezTo>
                    <a:pt x="1421" y="297"/>
                    <a:pt x="1421" y="297"/>
                    <a:pt x="1421" y="297"/>
                  </a:cubicBezTo>
                  <a:cubicBezTo>
                    <a:pt x="1421" y="297"/>
                    <a:pt x="1421" y="297"/>
                    <a:pt x="1421" y="297"/>
                  </a:cubicBezTo>
                  <a:cubicBezTo>
                    <a:pt x="1413" y="297"/>
                    <a:pt x="1413" y="297"/>
                    <a:pt x="1413" y="297"/>
                  </a:cubicBezTo>
                  <a:cubicBezTo>
                    <a:pt x="1412" y="297"/>
                    <a:pt x="1412" y="297"/>
                    <a:pt x="1412" y="297"/>
                  </a:cubicBezTo>
                  <a:cubicBezTo>
                    <a:pt x="1412" y="296"/>
                    <a:pt x="1412" y="296"/>
                    <a:pt x="1412" y="296"/>
                  </a:cubicBezTo>
                  <a:cubicBezTo>
                    <a:pt x="1416" y="292"/>
                    <a:pt x="1416" y="292"/>
                    <a:pt x="1416" y="292"/>
                  </a:cubicBezTo>
                  <a:lnTo>
                    <a:pt x="1417" y="290"/>
                  </a:lnTo>
                  <a:close/>
                  <a:moveTo>
                    <a:pt x="1415" y="302"/>
                  </a:moveTo>
                  <a:cubicBezTo>
                    <a:pt x="1418" y="302"/>
                    <a:pt x="1418" y="302"/>
                    <a:pt x="1418" y="302"/>
                  </a:cubicBezTo>
                  <a:cubicBezTo>
                    <a:pt x="1421" y="302"/>
                    <a:pt x="1421" y="302"/>
                    <a:pt x="1421" y="302"/>
                  </a:cubicBezTo>
                  <a:cubicBezTo>
                    <a:pt x="1420" y="304"/>
                    <a:pt x="1420" y="304"/>
                    <a:pt x="1420" y="304"/>
                  </a:cubicBezTo>
                  <a:cubicBezTo>
                    <a:pt x="1419" y="305"/>
                    <a:pt x="1419" y="305"/>
                    <a:pt x="1419" y="305"/>
                  </a:cubicBezTo>
                  <a:cubicBezTo>
                    <a:pt x="1417" y="307"/>
                    <a:pt x="1417" y="307"/>
                    <a:pt x="1417" y="307"/>
                  </a:cubicBezTo>
                  <a:cubicBezTo>
                    <a:pt x="1416" y="309"/>
                    <a:pt x="1416" y="309"/>
                    <a:pt x="1416" y="309"/>
                  </a:cubicBezTo>
                  <a:cubicBezTo>
                    <a:pt x="1412" y="302"/>
                    <a:pt x="1412" y="302"/>
                    <a:pt x="1412" y="302"/>
                  </a:cubicBezTo>
                  <a:cubicBezTo>
                    <a:pt x="1411" y="302"/>
                    <a:pt x="1411" y="302"/>
                    <a:pt x="1411" y="302"/>
                  </a:cubicBezTo>
                  <a:lnTo>
                    <a:pt x="1415" y="302"/>
                  </a:lnTo>
                  <a:close/>
                  <a:moveTo>
                    <a:pt x="1416" y="318"/>
                  </a:moveTo>
                  <a:cubicBezTo>
                    <a:pt x="1421" y="325"/>
                    <a:pt x="1421" y="325"/>
                    <a:pt x="1421" y="325"/>
                  </a:cubicBezTo>
                  <a:cubicBezTo>
                    <a:pt x="1421" y="325"/>
                    <a:pt x="1421" y="325"/>
                    <a:pt x="1421" y="325"/>
                  </a:cubicBezTo>
                  <a:cubicBezTo>
                    <a:pt x="1410" y="325"/>
                    <a:pt x="1410" y="325"/>
                    <a:pt x="1410" y="325"/>
                  </a:cubicBezTo>
                  <a:cubicBezTo>
                    <a:pt x="1410" y="325"/>
                    <a:pt x="1410" y="325"/>
                    <a:pt x="1410" y="325"/>
                  </a:cubicBezTo>
                  <a:cubicBezTo>
                    <a:pt x="1410" y="325"/>
                    <a:pt x="1410" y="325"/>
                    <a:pt x="1410" y="325"/>
                  </a:cubicBezTo>
                  <a:cubicBezTo>
                    <a:pt x="1415" y="319"/>
                    <a:pt x="1415" y="319"/>
                    <a:pt x="1415" y="319"/>
                  </a:cubicBezTo>
                  <a:lnTo>
                    <a:pt x="1416" y="318"/>
                  </a:lnTo>
                  <a:close/>
                  <a:moveTo>
                    <a:pt x="1410" y="330"/>
                  </a:moveTo>
                  <a:cubicBezTo>
                    <a:pt x="1415" y="330"/>
                    <a:pt x="1415" y="330"/>
                    <a:pt x="1415" y="330"/>
                  </a:cubicBezTo>
                  <a:cubicBezTo>
                    <a:pt x="1420" y="330"/>
                    <a:pt x="1420" y="330"/>
                    <a:pt x="1420" y="330"/>
                  </a:cubicBezTo>
                  <a:cubicBezTo>
                    <a:pt x="1418" y="333"/>
                    <a:pt x="1418" y="333"/>
                    <a:pt x="1418" y="333"/>
                  </a:cubicBezTo>
                  <a:cubicBezTo>
                    <a:pt x="1416" y="336"/>
                    <a:pt x="1416" y="336"/>
                    <a:pt x="1416" y="336"/>
                  </a:cubicBezTo>
                  <a:cubicBezTo>
                    <a:pt x="1415" y="338"/>
                    <a:pt x="1415" y="338"/>
                    <a:pt x="1415" y="338"/>
                  </a:cubicBezTo>
                  <a:cubicBezTo>
                    <a:pt x="1410" y="330"/>
                    <a:pt x="1410" y="330"/>
                    <a:pt x="1410" y="330"/>
                  </a:cubicBezTo>
                  <a:close/>
                  <a:moveTo>
                    <a:pt x="1415" y="346"/>
                  </a:moveTo>
                  <a:cubicBezTo>
                    <a:pt x="1420" y="355"/>
                    <a:pt x="1420" y="355"/>
                    <a:pt x="1420" y="355"/>
                  </a:cubicBezTo>
                  <a:cubicBezTo>
                    <a:pt x="1420" y="355"/>
                    <a:pt x="1420" y="355"/>
                    <a:pt x="1420" y="355"/>
                  </a:cubicBezTo>
                  <a:cubicBezTo>
                    <a:pt x="1413" y="355"/>
                    <a:pt x="1413" y="355"/>
                    <a:pt x="1413" y="355"/>
                  </a:cubicBezTo>
                  <a:cubicBezTo>
                    <a:pt x="1408" y="355"/>
                    <a:pt x="1408" y="355"/>
                    <a:pt x="1408" y="355"/>
                  </a:cubicBezTo>
                  <a:cubicBezTo>
                    <a:pt x="1410" y="352"/>
                    <a:pt x="1410" y="352"/>
                    <a:pt x="1410" y="352"/>
                  </a:cubicBezTo>
                  <a:cubicBezTo>
                    <a:pt x="1413" y="348"/>
                    <a:pt x="1413" y="348"/>
                    <a:pt x="1413" y="348"/>
                  </a:cubicBezTo>
                  <a:lnTo>
                    <a:pt x="1415" y="346"/>
                  </a:lnTo>
                  <a:close/>
                  <a:moveTo>
                    <a:pt x="1412" y="360"/>
                  </a:moveTo>
                  <a:cubicBezTo>
                    <a:pt x="1418" y="360"/>
                    <a:pt x="1418" y="360"/>
                    <a:pt x="1418" y="360"/>
                  </a:cubicBezTo>
                  <a:cubicBezTo>
                    <a:pt x="1419" y="360"/>
                    <a:pt x="1419" y="360"/>
                    <a:pt x="1419" y="360"/>
                  </a:cubicBezTo>
                  <a:cubicBezTo>
                    <a:pt x="1418" y="360"/>
                    <a:pt x="1418" y="360"/>
                    <a:pt x="1418" y="360"/>
                  </a:cubicBezTo>
                  <a:cubicBezTo>
                    <a:pt x="1415" y="363"/>
                    <a:pt x="1415" y="363"/>
                    <a:pt x="1415" y="363"/>
                  </a:cubicBezTo>
                  <a:cubicBezTo>
                    <a:pt x="1414" y="365"/>
                    <a:pt x="1414" y="365"/>
                    <a:pt x="1414" y="365"/>
                  </a:cubicBezTo>
                  <a:cubicBezTo>
                    <a:pt x="1409" y="360"/>
                    <a:pt x="1409" y="360"/>
                    <a:pt x="1409" y="360"/>
                  </a:cubicBezTo>
                  <a:lnTo>
                    <a:pt x="1412" y="360"/>
                  </a:lnTo>
                  <a:close/>
                  <a:moveTo>
                    <a:pt x="1413" y="372"/>
                  </a:moveTo>
                  <a:cubicBezTo>
                    <a:pt x="1419" y="378"/>
                    <a:pt x="1419" y="378"/>
                    <a:pt x="1419" y="378"/>
                  </a:cubicBezTo>
                  <a:cubicBezTo>
                    <a:pt x="1415" y="378"/>
                    <a:pt x="1415" y="378"/>
                    <a:pt x="1415" y="378"/>
                  </a:cubicBezTo>
                  <a:cubicBezTo>
                    <a:pt x="1411" y="378"/>
                    <a:pt x="1411" y="378"/>
                    <a:pt x="1411" y="378"/>
                  </a:cubicBezTo>
                  <a:cubicBezTo>
                    <a:pt x="1408" y="378"/>
                    <a:pt x="1408" y="378"/>
                    <a:pt x="1408" y="378"/>
                  </a:cubicBezTo>
                  <a:cubicBezTo>
                    <a:pt x="1409" y="377"/>
                    <a:pt x="1409" y="377"/>
                    <a:pt x="1409" y="377"/>
                  </a:cubicBezTo>
                  <a:cubicBezTo>
                    <a:pt x="1411" y="375"/>
                    <a:pt x="1411" y="375"/>
                    <a:pt x="1411" y="375"/>
                  </a:cubicBezTo>
                  <a:lnTo>
                    <a:pt x="1413" y="372"/>
                  </a:lnTo>
                  <a:close/>
                  <a:moveTo>
                    <a:pt x="1410" y="383"/>
                  </a:moveTo>
                  <a:cubicBezTo>
                    <a:pt x="1413" y="383"/>
                    <a:pt x="1413" y="383"/>
                    <a:pt x="1413" y="383"/>
                  </a:cubicBezTo>
                  <a:cubicBezTo>
                    <a:pt x="1416" y="383"/>
                    <a:pt x="1416" y="383"/>
                    <a:pt x="1416" y="383"/>
                  </a:cubicBezTo>
                  <a:cubicBezTo>
                    <a:pt x="1418" y="383"/>
                    <a:pt x="1418" y="383"/>
                    <a:pt x="1418" y="383"/>
                  </a:cubicBezTo>
                  <a:cubicBezTo>
                    <a:pt x="1417" y="384"/>
                    <a:pt x="1417" y="384"/>
                    <a:pt x="1417" y="384"/>
                  </a:cubicBezTo>
                  <a:cubicBezTo>
                    <a:pt x="1415" y="386"/>
                    <a:pt x="1415" y="386"/>
                    <a:pt x="1415" y="386"/>
                  </a:cubicBezTo>
                  <a:cubicBezTo>
                    <a:pt x="1414" y="387"/>
                    <a:pt x="1414" y="387"/>
                    <a:pt x="1414" y="387"/>
                  </a:cubicBezTo>
                  <a:cubicBezTo>
                    <a:pt x="1413" y="388"/>
                    <a:pt x="1413" y="388"/>
                    <a:pt x="1413" y="388"/>
                  </a:cubicBezTo>
                  <a:cubicBezTo>
                    <a:pt x="1408" y="383"/>
                    <a:pt x="1408" y="383"/>
                    <a:pt x="1408" y="383"/>
                  </a:cubicBezTo>
                  <a:lnTo>
                    <a:pt x="1410" y="383"/>
                  </a:lnTo>
                  <a:close/>
                  <a:moveTo>
                    <a:pt x="1412" y="395"/>
                  </a:moveTo>
                  <a:cubicBezTo>
                    <a:pt x="1418" y="400"/>
                    <a:pt x="1418" y="400"/>
                    <a:pt x="1418" y="400"/>
                  </a:cubicBezTo>
                  <a:cubicBezTo>
                    <a:pt x="1412" y="400"/>
                    <a:pt x="1412" y="400"/>
                    <a:pt x="1412" y="400"/>
                  </a:cubicBezTo>
                  <a:cubicBezTo>
                    <a:pt x="1407" y="400"/>
                    <a:pt x="1407" y="400"/>
                    <a:pt x="1407" y="400"/>
                  </a:cubicBezTo>
                  <a:cubicBezTo>
                    <a:pt x="1407" y="400"/>
                    <a:pt x="1407" y="400"/>
                    <a:pt x="1407" y="400"/>
                  </a:cubicBezTo>
                  <a:cubicBezTo>
                    <a:pt x="1407" y="400"/>
                    <a:pt x="1407" y="400"/>
                    <a:pt x="1407" y="400"/>
                  </a:cubicBezTo>
                  <a:cubicBezTo>
                    <a:pt x="1410" y="398"/>
                    <a:pt x="1410" y="398"/>
                    <a:pt x="1410" y="398"/>
                  </a:cubicBezTo>
                  <a:lnTo>
                    <a:pt x="1412" y="395"/>
                  </a:lnTo>
                  <a:close/>
                  <a:moveTo>
                    <a:pt x="1412" y="405"/>
                  </a:moveTo>
                  <a:cubicBezTo>
                    <a:pt x="1417" y="405"/>
                    <a:pt x="1417" y="405"/>
                    <a:pt x="1417" y="405"/>
                  </a:cubicBezTo>
                  <a:cubicBezTo>
                    <a:pt x="1415" y="408"/>
                    <a:pt x="1415" y="408"/>
                    <a:pt x="1415" y="408"/>
                  </a:cubicBezTo>
                  <a:cubicBezTo>
                    <a:pt x="1412" y="411"/>
                    <a:pt x="1412" y="411"/>
                    <a:pt x="1412" y="411"/>
                  </a:cubicBezTo>
                  <a:cubicBezTo>
                    <a:pt x="1406" y="405"/>
                    <a:pt x="1406" y="405"/>
                    <a:pt x="1406" y="405"/>
                  </a:cubicBezTo>
                  <a:lnTo>
                    <a:pt x="1412" y="405"/>
                  </a:lnTo>
                  <a:close/>
                  <a:moveTo>
                    <a:pt x="1411" y="418"/>
                  </a:moveTo>
                  <a:cubicBezTo>
                    <a:pt x="1417" y="424"/>
                    <a:pt x="1417" y="424"/>
                    <a:pt x="1417" y="424"/>
                  </a:cubicBezTo>
                  <a:cubicBezTo>
                    <a:pt x="1411" y="424"/>
                    <a:pt x="1411" y="424"/>
                    <a:pt x="1411" y="424"/>
                  </a:cubicBezTo>
                  <a:cubicBezTo>
                    <a:pt x="1405" y="424"/>
                    <a:pt x="1405" y="424"/>
                    <a:pt x="1405" y="424"/>
                  </a:cubicBezTo>
                  <a:cubicBezTo>
                    <a:pt x="1408" y="421"/>
                    <a:pt x="1408" y="421"/>
                    <a:pt x="1408" y="421"/>
                  </a:cubicBezTo>
                  <a:lnTo>
                    <a:pt x="1411" y="418"/>
                  </a:lnTo>
                  <a:close/>
                  <a:moveTo>
                    <a:pt x="1407" y="429"/>
                  </a:moveTo>
                  <a:cubicBezTo>
                    <a:pt x="1417" y="429"/>
                    <a:pt x="1417" y="429"/>
                    <a:pt x="1417" y="429"/>
                  </a:cubicBezTo>
                  <a:cubicBezTo>
                    <a:pt x="1418" y="429"/>
                    <a:pt x="1418" y="429"/>
                    <a:pt x="1418" y="429"/>
                  </a:cubicBezTo>
                  <a:cubicBezTo>
                    <a:pt x="1417" y="429"/>
                    <a:pt x="1417" y="429"/>
                    <a:pt x="1417" y="429"/>
                  </a:cubicBezTo>
                  <a:cubicBezTo>
                    <a:pt x="1413" y="434"/>
                    <a:pt x="1413" y="434"/>
                    <a:pt x="1413" y="434"/>
                  </a:cubicBezTo>
                  <a:cubicBezTo>
                    <a:pt x="1411" y="436"/>
                    <a:pt x="1411" y="436"/>
                    <a:pt x="1411" y="436"/>
                  </a:cubicBezTo>
                  <a:cubicBezTo>
                    <a:pt x="1410" y="437"/>
                    <a:pt x="1410" y="437"/>
                    <a:pt x="1410" y="437"/>
                  </a:cubicBezTo>
                  <a:cubicBezTo>
                    <a:pt x="1405" y="430"/>
                    <a:pt x="1405" y="430"/>
                    <a:pt x="1405" y="430"/>
                  </a:cubicBezTo>
                  <a:cubicBezTo>
                    <a:pt x="1403" y="429"/>
                    <a:pt x="1403" y="429"/>
                    <a:pt x="1403" y="429"/>
                  </a:cubicBezTo>
                  <a:lnTo>
                    <a:pt x="1407" y="429"/>
                  </a:lnTo>
                  <a:close/>
                  <a:moveTo>
                    <a:pt x="1410" y="445"/>
                  </a:moveTo>
                  <a:cubicBezTo>
                    <a:pt x="1417" y="455"/>
                    <a:pt x="1417" y="455"/>
                    <a:pt x="1417" y="455"/>
                  </a:cubicBezTo>
                  <a:cubicBezTo>
                    <a:pt x="1414" y="455"/>
                    <a:pt x="1414" y="455"/>
                    <a:pt x="1414" y="455"/>
                  </a:cubicBezTo>
                  <a:cubicBezTo>
                    <a:pt x="1404" y="455"/>
                    <a:pt x="1404" y="455"/>
                    <a:pt x="1404" y="455"/>
                  </a:cubicBezTo>
                  <a:cubicBezTo>
                    <a:pt x="1402" y="455"/>
                    <a:pt x="1402" y="455"/>
                    <a:pt x="1402" y="455"/>
                  </a:cubicBezTo>
                  <a:cubicBezTo>
                    <a:pt x="1403" y="454"/>
                    <a:pt x="1403" y="454"/>
                    <a:pt x="1403" y="454"/>
                  </a:cubicBezTo>
                  <a:cubicBezTo>
                    <a:pt x="1407" y="448"/>
                    <a:pt x="1407" y="448"/>
                    <a:pt x="1407" y="448"/>
                  </a:cubicBezTo>
                  <a:lnTo>
                    <a:pt x="1410" y="445"/>
                  </a:lnTo>
                  <a:close/>
                  <a:moveTo>
                    <a:pt x="1402" y="460"/>
                  </a:moveTo>
                  <a:cubicBezTo>
                    <a:pt x="1409" y="460"/>
                    <a:pt x="1409" y="460"/>
                    <a:pt x="1409" y="460"/>
                  </a:cubicBezTo>
                  <a:cubicBezTo>
                    <a:pt x="1417" y="460"/>
                    <a:pt x="1417" y="460"/>
                    <a:pt x="1417" y="460"/>
                  </a:cubicBezTo>
                  <a:cubicBezTo>
                    <a:pt x="1413" y="464"/>
                    <a:pt x="1413" y="464"/>
                    <a:pt x="1413" y="464"/>
                  </a:cubicBezTo>
                  <a:cubicBezTo>
                    <a:pt x="1410" y="467"/>
                    <a:pt x="1410" y="467"/>
                    <a:pt x="1410" y="467"/>
                  </a:cubicBezTo>
                  <a:cubicBezTo>
                    <a:pt x="1409" y="469"/>
                    <a:pt x="1409" y="469"/>
                    <a:pt x="1409" y="469"/>
                  </a:cubicBezTo>
                  <a:cubicBezTo>
                    <a:pt x="1401" y="460"/>
                    <a:pt x="1401" y="460"/>
                    <a:pt x="1401" y="460"/>
                  </a:cubicBezTo>
                  <a:lnTo>
                    <a:pt x="1402" y="460"/>
                  </a:lnTo>
                  <a:close/>
                  <a:moveTo>
                    <a:pt x="1416" y="487"/>
                  </a:moveTo>
                  <a:cubicBezTo>
                    <a:pt x="1412" y="487"/>
                    <a:pt x="1412" y="487"/>
                    <a:pt x="1412" y="487"/>
                  </a:cubicBezTo>
                  <a:cubicBezTo>
                    <a:pt x="1405" y="487"/>
                    <a:pt x="1405" y="487"/>
                    <a:pt x="1405" y="487"/>
                  </a:cubicBezTo>
                  <a:cubicBezTo>
                    <a:pt x="1399" y="487"/>
                    <a:pt x="1399" y="487"/>
                    <a:pt x="1399" y="487"/>
                  </a:cubicBezTo>
                  <a:cubicBezTo>
                    <a:pt x="1402" y="484"/>
                    <a:pt x="1402" y="484"/>
                    <a:pt x="1402" y="484"/>
                  </a:cubicBezTo>
                  <a:cubicBezTo>
                    <a:pt x="1405" y="480"/>
                    <a:pt x="1405" y="480"/>
                    <a:pt x="1405" y="480"/>
                  </a:cubicBezTo>
                  <a:cubicBezTo>
                    <a:pt x="1408" y="477"/>
                    <a:pt x="1408" y="477"/>
                    <a:pt x="1408" y="477"/>
                  </a:cubicBezTo>
                  <a:lnTo>
                    <a:pt x="1416" y="487"/>
                  </a:lnTo>
                  <a:close/>
                  <a:moveTo>
                    <a:pt x="1400" y="492"/>
                  </a:moveTo>
                  <a:cubicBezTo>
                    <a:pt x="1410" y="492"/>
                    <a:pt x="1410" y="492"/>
                    <a:pt x="1410" y="492"/>
                  </a:cubicBezTo>
                  <a:cubicBezTo>
                    <a:pt x="1415" y="492"/>
                    <a:pt x="1415" y="492"/>
                    <a:pt x="1415" y="492"/>
                  </a:cubicBezTo>
                  <a:cubicBezTo>
                    <a:pt x="1413" y="494"/>
                    <a:pt x="1413" y="494"/>
                    <a:pt x="1413" y="494"/>
                  </a:cubicBezTo>
                  <a:cubicBezTo>
                    <a:pt x="1407" y="499"/>
                    <a:pt x="1407" y="499"/>
                    <a:pt x="1407" y="499"/>
                  </a:cubicBezTo>
                  <a:cubicBezTo>
                    <a:pt x="1407" y="500"/>
                    <a:pt x="1407" y="500"/>
                    <a:pt x="1407" y="500"/>
                  </a:cubicBezTo>
                  <a:cubicBezTo>
                    <a:pt x="1399" y="492"/>
                    <a:pt x="1399" y="492"/>
                    <a:pt x="1399" y="492"/>
                  </a:cubicBezTo>
                  <a:lnTo>
                    <a:pt x="1400" y="492"/>
                  </a:lnTo>
                  <a:close/>
                  <a:moveTo>
                    <a:pt x="1415" y="515"/>
                  </a:moveTo>
                  <a:cubicBezTo>
                    <a:pt x="1407" y="515"/>
                    <a:pt x="1407" y="515"/>
                    <a:pt x="1407" y="515"/>
                  </a:cubicBezTo>
                  <a:cubicBezTo>
                    <a:pt x="1399" y="515"/>
                    <a:pt x="1399" y="515"/>
                    <a:pt x="1399" y="515"/>
                  </a:cubicBezTo>
                  <a:cubicBezTo>
                    <a:pt x="1397" y="515"/>
                    <a:pt x="1397" y="515"/>
                    <a:pt x="1397" y="515"/>
                  </a:cubicBezTo>
                  <a:cubicBezTo>
                    <a:pt x="1398" y="514"/>
                    <a:pt x="1398" y="514"/>
                    <a:pt x="1398" y="514"/>
                  </a:cubicBezTo>
                  <a:cubicBezTo>
                    <a:pt x="1402" y="511"/>
                    <a:pt x="1402" y="511"/>
                    <a:pt x="1402" y="511"/>
                  </a:cubicBezTo>
                  <a:cubicBezTo>
                    <a:pt x="1407" y="507"/>
                    <a:pt x="1407" y="507"/>
                    <a:pt x="1407" y="507"/>
                  </a:cubicBezTo>
                  <a:lnTo>
                    <a:pt x="1415" y="515"/>
                  </a:lnTo>
                  <a:close/>
                  <a:moveTo>
                    <a:pt x="1405" y="520"/>
                  </a:moveTo>
                  <a:cubicBezTo>
                    <a:pt x="1412" y="520"/>
                    <a:pt x="1412" y="520"/>
                    <a:pt x="1412" y="520"/>
                  </a:cubicBezTo>
                  <a:cubicBezTo>
                    <a:pt x="1414" y="520"/>
                    <a:pt x="1414" y="520"/>
                    <a:pt x="1414" y="520"/>
                  </a:cubicBezTo>
                  <a:cubicBezTo>
                    <a:pt x="1413" y="521"/>
                    <a:pt x="1413" y="521"/>
                    <a:pt x="1413" y="521"/>
                  </a:cubicBezTo>
                  <a:cubicBezTo>
                    <a:pt x="1409" y="525"/>
                    <a:pt x="1409" y="525"/>
                    <a:pt x="1409" y="525"/>
                  </a:cubicBezTo>
                  <a:cubicBezTo>
                    <a:pt x="1405" y="529"/>
                    <a:pt x="1405" y="529"/>
                    <a:pt x="1405" y="529"/>
                  </a:cubicBezTo>
                  <a:cubicBezTo>
                    <a:pt x="1397" y="520"/>
                    <a:pt x="1397" y="520"/>
                    <a:pt x="1397" y="520"/>
                  </a:cubicBezTo>
                  <a:lnTo>
                    <a:pt x="1405" y="520"/>
                  </a:lnTo>
                  <a:close/>
                  <a:moveTo>
                    <a:pt x="1414" y="545"/>
                  </a:moveTo>
                  <a:cubicBezTo>
                    <a:pt x="1405" y="545"/>
                    <a:pt x="1405" y="545"/>
                    <a:pt x="1405" y="545"/>
                  </a:cubicBezTo>
                  <a:cubicBezTo>
                    <a:pt x="1395" y="545"/>
                    <a:pt x="1395" y="545"/>
                    <a:pt x="1395" y="545"/>
                  </a:cubicBezTo>
                  <a:cubicBezTo>
                    <a:pt x="1400" y="540"/>
                    <a:pt x="1400" y="540"/>
                    <a:pt x="1400" y="540"/>
                  </a:cubicBezTo>
                  <a:cubicBezTo>
                    <a:pt x="1405" y="536"/>
                    <a:pt x="1405" y="536"/>
                    <a:pt x="1405" y="536"/>
                  </a:cubicBezTo>
                  <a:lnTo>
                    <a:pt x="1414" y="545"/>
                  </a:lnTo>
                  <a:close/>
                  <a:moveTo>
                    <a:pt x="1395" y="550"/>
                  </a:moveTo>
                  <a:cubicBezTo>
                    <a:pt x="1410" y="550"/>
                    <a:pt x="1410" y="550"/>
                    <a:pt x="1410" y="550"/>
                  </a:cubicBezTo>
                  <a:cubicBezTo>
                    <a:pt x="1414" y="550"/>
                    <a:pt x="1414" y="550"/>
                    <a:pt x="1414" y="550"/>
                  </a:cubicBezTo>
                  <a:cubicBezTo>
                    <a:pt x="1412" y="552"/>
                    <a:pt x="1412" y="552"/>
                    <a:pt x="1412" y="552"/>
                  </a:cubicBezTo>
                  <a:cubicBezTo>
                    <a:pt x="1405" y="560"/>
                    <a:pt x="1405" y="560"/>
                    <a:pt x="1405" y="560"/>
                  </a:cubicBezTo>
                  <a:cubicBezTo>
                    <a:pt x="1403" y="562"/>
                    <a:pt x="1403" y="562"/>
                    <a:pt x="1403" y="562"/>
                  </a:cubicBezTo>
                  <a:cubicBezTo>
                    <a:pt x="1393" y="550"/>
                    <a:pt x="1393" y="550"/>
                    <a:pt x="1393" y="550"/>
                  </a:cubicBezTo>
                  <a:lnTo>
                    <a:pt x="1395" y="550"/>
                  </a:lnTo>
                  <a:close/>
                  <a:moveTo>
                    <a:pt x="1413" y="583"/>
                  </a:moveTo>
                  <a:cubicBezTo>
                    <a:pt x="1406" y="583"/>
                    <a:pt x="1406" y="583"/>
                    <a:pt x="1406" y="583"/>
                  </a:cubicBezTo>
                  <a:cubicBezTo>
                    <a:pt x="1390" y="583"/>
                    <a:pt x="1390" y="583"/>
                    <a:pt x="1390" y="583"/>
                  </a:cubicBezTo>
                  <a:cubicBezTo>
                    <a:pt x="1398" y="575"/>
                    <a:pt x="1398" y="575"/>
                    <a:pt x="1398" y="575"/>
                  </a:cubicBezTo>
                  <a:cubicBezTo>
                    <a:pt x="1402" y="570"/>
                    <a:pt x="1402" y="570"/>
                    <a:pt x="1402" y="570"/>
                  </a:cubicBezTo>
                  <a:lnTo>
                    <a:pt x="1413" y="583"/>
                  </a:lnTo>
                  <a:close/>
                  <a:moveTo>
                    <a:pt x="1412" y="588"/>
                  </a:moveTo>
                  <a:cubicBezTo>
                    <a:pt x="1413" y="588"/>
                    <a:pt x="1413" y="588"/>
                    <a:pt x="1413" y="588"/>
                  </a:cubicBezTo>
                  <a:cubicBezTo>
                    <a:pt x="1412" y="589"/>
                    <a:pt x="1412" y="589"/>
                    <a:pt x="1412" y="589"/>
                  </a:cubicBezTo>
                  <a:cubicBezTo>
                    <a:pt x="1400" y="602"/>
                    <a:pt x="1400" y="602"/>
                    <a:pt x="1400" y="602"/>
                  </a:cubicBezTo>
                  <a:cubicBezTo>
                    <a:pt x="1389" y="588"/>
                    <a:pt x="1389" y="588"/>
                    <a:pt x="1389" y="588"/>
                  </a:cubicBezTo>
                  <a:lnTo>
                    <a:pt x="1412" y="588"/>
                  </a:lnTo>
                  <a:close/>
                  <a:moveTo>
                    <a:pt x="1412" y="625"/>
                  </a:moveTo>
                  <a:cubicBezTo>
                    <a:pt x="1403" y="625"/>
                    <a:pt x="1403" y="625"/>
                    <a:pt x="1403" y="625"/>
                  </a:cubicBezTo>
                  <a:cubicBezTo>
                    <a:pt x="1385" y="624"/>
                    <a:pt x="1385" y="624"/>
                    <a:pt x="1385" y="624"/>
                  </a:cubicBezTo>
                  <a:cubicBezTo>
                    <a:pt x="1385" y="624"/>
                    <a:pt x="1385" y="624"/>
                    <a:pt x="1385" y="624"/>
                  </a:cubicBezTo>
                  <a:cubicBezTo>
                    <a:pt x="1385" y="624"/>
                    <a:pt x="1385" y="624"/>
                    <a:pt x="1385" y="624"/>
                  </a:cubicBezTo>
                  <a:cubicBezTo>
                    <a:pt x="1394" y="615"/>
                    <a:pt x="1394" y="615"/>
                    <a:pt x="1394" y="615"/>
                  </a:cubicBezTo>
                  <a:cubicBezTo>
                    <a:pt x="1399" y="609"/>
                    <a:pt x="1399" y="609"/>
                    <a:pt x="1399" y="609"/>
                  </a:cubicBezTo>
                  <a:lnTo>
                    <a:pt x="1412" y="625"/>
                  </a:lnTo>
                  <a:close/>
                  <a:moveTo>
                    <a:pt x="1391" y="630"/>
                  </a:moveTo>
                  <a:cubicBezTo>
                    <a:pt x="1409" y="630"/>
                    <a:pt x="1409" y="630"/>
                    <a:pt x="1409" y="630"/>
                  </a:cubicBezTo>
                  <a:cubicBezTo>
                    <a:pt x="1411" y="630"/>
                    <a:pt x="1411" y="630"/>
                    <a:pt x="1411" y="630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01" y="639"/>
                    <a:pt x="1401" y="639"/>
                    <a:pt x="1401" y="639"/>
                  </a:cubicBezTo>
                  <a:cubicBezTo>
                    <a:pt x="1398" y="643"/>
                    <a:pt x="1398" y="643"/>
                    <a:pt x="1398" y="643"/>
                  </a:cubicBezTo>
                  <a:cubicBezTo>
                    <a:pt x="1396" y="644"/>
                    <a:pt x="1396" y="644"/>
                    <a:pt x="1396" y="644"/>
                  </a:cubicBezTo>
                  <a:cubicBezTo>
                    <a:pt x="1385" y="631"/>
                    <a:pt x="1385" y="631"/>
                    <a:pt x="1385" y="631"/>
                  </a:cubicBezTo>
                  <a:cubicBezTo>
                    <a:pt x="1384" y="629"/>
                    <a:pt x="1384" y="629"/>
                    <a:pt x="1384" y="629"/>
                  </a:cubicBezTo>
                  <a:lnTo>
                    <a:pt x="1391" y="630"/>
                  </a:lnTo>
                  <a:close/>
                  <a:moveTo>
                    <a:pt x="1409" y="669"/>
                  </a:moveTo>
                  <a:cubicBezTo>
                    <a:pt x="1400" y="669"/>
                    <a:pt x="1400" y="669"/>
                    <a:pt x="1400" y="669"/>
                  </a:cubicBezTo>
                  <a:cubicBezTo>
                    <a:pt x="1381" y="669"/>
                    <a:pt x="1381" y="669"/>
                    <a:pt x="1381" y="669"/>
                  </a:cubicBezTo>
                  <a:cubicBezTo>
                    <a:pt x="1379" y="669"/>
                    <a:pt x="1379" y="669"/>
                    <a:pt x="1379" y="669"/>
                  </a:cubicBezTo>
                  <a:cubicBezTo>
                    <a:pt x="1380" y="668"/>
                    <a:pt x="1380" y="668"/>
                    <a:pt x="1380" y="668"/>
                  </a:cubicBezTo>
                  <a:cubicBezTo>
                    <a:pt x="1389" y="659"/>
                    <a:pt x="1389" y="659"/>
                    <a:pt x="1389" y="659"/>
                  </a:cubicBezTo>
                  <a:cubicBezTo>
                    <a:pt x="1396" y="652"/>
                    <a:pt x="1396" y="652"/>
                    <a:pt x="1396" y="652"/>
                  </a:cubicBezTo>
                  <a:lnTo>
                    <a:pt x="1409" y="669"/>
                  </a:lnTo>
                  <a:close/>
                  <a:moveTo>
                    <a:pt x="1386" y="674"/>
                  </a:moveTo>
                  <a:cubicBezTo>
                    <a:pt x="1405" y="674"/>
                    <a:pt x="1405" y="674"/>
                    <a:pt x="1405" y="674"/>
                  </a:cubicBezTo>
                  <a:cubicBezTo>
                    <a:pt x="1407" y="674"/>
                    <a:pt x="1407" y="674"/>
                    <a:pt x="1407" y="674"/>
                  </a:cubicBezTo>
                  <a:cubicBezTo>
                    <a:pt x="1406" y="675"/>
                    <a:pt x="1406" y="675"/>
                    <a:pt x="1406" y="675"/>
                  </a:cubicBezTo>
                  <a:cubicBezTo>
                    <a:pt x="1396" y="684"/>
                    <a:pt x="1396" y="684"/>
                    <a:pt x="1396" y="684"/>
                  </a:cubicBezTo>
                  <a:cubicBezTo>
                    <a:pt x="1392" y="687"/>
                    <a:pt x="1392" y="687"/>
                    <a:pt x="1392" y="687"/>
                  </a:cubicBezTo>
                  <a:cubicBezTo>
                    <a:pt x="1379" y="674"/>
                    <a:pt x="1379" y="674"/>
                    <a:pt x="1379" y="674"/>
                  </a:cubicBezTo>
                  <a:lnTo>
                    <a:pt x="1386" y="674"/>
                  </a:lnTo>
                  <a:close/>
                  <a:moveTo>
                    <a:pt x="1391" y="694"/>
                  </a:moveTo>
                  <a:cubicBezTo>
                    <a:pt x="1391" y="694"/>
                    <a:pt x="1391" y="694"/>
                    <a:pt x="1391" y="694"/>
                  </a:cubicBezTo>
                  <a:cubicBezTo>
                    <a:pt x="1400" y="703"/>
                    <a:pt x="1400" y="703"/>
                    <a:pt x="1400" y="703"/>
                  </a:cubicBezTo>
                  <a:cubicBezTo>
                    <a:pt x="1401" y="704"/>
                    <a:pt x="1401" y="704"/>
                    <a:pt x="1401" y="704"/>
                  </a:cubicBezTo>
                  <a:cubicBezTo>
                    <a:pt x="1395" y="704"/>
                    <a:pt x="1395" y="704"/>
                    <a:pt x="1395" y="704"/>
                  </a:cubicBezTo>
                  <a:cubicBezTo>
                    <a:pt x="1392" y="703"/>
                    <a:pt x="1392" y="703"/>
                    <a:pt x="1392" y="703"/>
                  </a:cubicBezTo>
                  <a:cubicBezTo>
                    <a:pt x="1391" y="703"/>
                    <a:pt x="1391" y="703"/>
                    <a:pt x="1391" y="703"/>
                  </a:cubicBezTo>
                  <a:cubicBezTo>
                    <a:pt x="1390" y="703"/>
                    <a:pt x="1390" y="703"/>
                    <a:pt x="1390" y="703"/>
                  </a:cubicBezTo>
                  <a:cubicBezTo>
                    <a:pt x="1386" y="703"/>
                    <a:pt x="1386" y="703"/>
                    <a:pt x="1386" y="703"/>
                  </a:cubicBezTo>
                  <a:cubicBezTo>
                    <a:pt x="1380" y="703"/>
                    <a:pt x="1380" y="703"/>
                    <a:pt x="1380" y="703"/>
                  </a:cubicBezTo>
                  <a:cubicBezTo>
                    <a:pt x="1383" y="701"/>
                    <a:pt x="1383" y="701"/>
                    <a:pt x="1383" y="701"/>
                  </a:cubicBezTo>
                  <a:cubicBezTo>
                    <a:pt x="1386" y="699"/>
                    <a:pt x="1386" y="699"/>
                    <a:pt x="1386" y="699"/>
                  </a:cubicBezTo>
                  <a:cubicBezTo>
                    <a:pt x="1386" y="698"/>
                    <a:pt x="1386" y="698"/>
                    <a:pt x="1386" y="698"/>
                  </a:cubicBezTo>
                  <a:cubicBezTo>
                    <a:pt x="1386" y="698"/>
                    <a:pt x="1386" y="698"/>
                    <a:pt x="1386" y="698"/>
                  </a:cubicBezTo>
                  <a:cubicBezTo>
                    <a:pt x="1388" y="697"/>
                    <a:pt x="1388" y="697"/>
                    <a:pt x="1388" y="697"/>
                  </a:cubicBezTo>
                  <a:lnTo>
                    <a:pt x="1391" y="694"/>
                  </a:lnTo>
                  <a:close/>
                  <a:moveTo>
                    <a:pt x="1384" y="709"/>
                  </a:moveTo>
                  <a:cubicBezTo>
                    <a:pt x="1391" y="709"/>
                    <a:pt x="1391" y="709"/>
                    <a:pt x="1391" y="709"/>
                  </a:cubicBezTo>
                  <a:cubicBezTo>
                    <a:pt x="1396" y="709"/>
                    <a:pt x="1396" y="709"/>
                    <a:pt x="1396" y="709"/>
                  </a:cubicBezTo>
                  <a:cubicBezTo>
                    <a:pt x="1397" y="709"/>
                    <a:pt x="1397" y="709"/>
                    <a:pt x="1397" y="709"/>
                  </a:cubicBezTo>
                  <a:cubicBezTo>
                    <a:pt x="1397" y="709"/>
                    <a:pt x="1397" y="709"/>
                    <a:pt x="1397" y="709"/>
                  </a:cubicBezTo>
                  <a:cubicBezTo>
                    <a:pt x="1400" y="709"/>
                    <a:pt x="1400" y="709"/>
                    <a:pt x="1400" y="709"/>
                  </a:cubicBezTo>
                  <a:cubicBezTo>
                    <a:pt x="1406" y="709"/>
                    <a:pt x="1406" y="709"/>
                    <a:pt x="1406" y="709"/>
                  </a:cubicBezTo>
                  <a:cubicBezTo>
                    <a:pt x="1406" y="709"/>
                    <a:pt x="1406" y="709"/>
                    <a:pt x="1406" y="709"/>
                  </a:cubicBezTo>
                  <a:cubicBezTo>
                    <a:pt x="1401" y="709"/>
                    <a:pt x="1401" y="709"/>
                    <a:pt x="1401" y="709"/>
                  </a:cubicBezTo>
                  <a:cubicBezTo>
                    <a:pt x="1398" y="709"/>
                    <a:pt x="1398" y="709"/>
                    <a:pt x="1398" y="709"/>
                  </a:cubicBezTo>
                  <a:cubicBezTo>
                    <a:pt x="1397" y="709"/>
                    <a:pt x="1397" y="709"/>
                    <a:pt x="1397" y="709"/>
                  </a:cubicBezTo>
                  <a:cubicBezTo>
                    <a:pt x="1396" y="709"/>
                    <a:pt x="1396" y="709"/>
                    <a:pt x="1396" y="709"/>
                  </a:cubicBezTo>
                  <a:cubicBezTo>
                    <a:pt x="1392" y="709"/>
                    <a:pt x="1392" y="709"/>
                    <a:pt x="1392" y="709"/>
                  </a:cubicBezTo>
                  <a:cubicBezTo>
                    <a:pt x="1385" y="709"/>
                    <a:pt x="1385" y="709"/>
                    <a:pt x="1385" y="709"/>
                  </a:cubicBezTo>
                  <a:cubicBezTo>
                    <a:pt x="1377" y="709"/>
                    <a:pt x="1377" y="709"/>
                    <a:pt x="1377" y="709"/>
                  </a:cubicBezTo>
                  <a:cubicBezTo>
                    <a:pt x="1373" y="709"/>
                    <a:pt x="1373" y="709"/>
                    <a:pt x="1373" y="709"/>
                  </a:cubicBezTo>
                  <a:cubicBezTo>
                    <a:pt x="1374" y="709"/>
                    <a:pt x="1374" y="709"/>
                    <a:pt x="1374" y="709"/>
                  </a:cubicBezTo>
                  <a:cubicBezTo>
                    <a:pt x="1376" y="709"/>
                    <a:pt x="1376" y="709"/>
                    <a:pt x="1376" y="709"/>
                  </a:cubicBezTo>
                  <a:lnTo>
                    <a:pt x="1384" y="709"/>
                  </a:lnTo>
                  <a:close/>
                  <a:moveTo>
                    <a:pt x="1395" y="691"/>
                  </a:moveTo>
                  <a:cubicBezTo>
                    <a:pt x="1399" y="687"/>
                    <a:pt x="1399" y="687"/>
                    <a:pt x="1399" y="687"/>
                  </a:cubicBezTo>
                  <a:cubicBezTo>
                    <a:pt x="1410" y="679"/>
                    <a:pt x="1410" y="679"/>
                    <a:pt x="1410" y="679"/>
                  </a:cubicBezTo>
                  <a:cubicBezTo>
                    <a:pt x="1412" y="677"/>
                    <a:pt x="1412" y="677"/>
                    <a:pt x="1412" y="677"/>
                  </a:cubicBezTo>
                  <a:cubicBezTo>
                    <a:pt x="1411" y="680"/>
                    <a:pt x="1411" y="680"/>
                    <a:pt x="1411" y="680"/>
                  </a:cubicBezTo>
                  <a:cubicBezTo>
                    <a:pt x="1411" y="686"/>
                    <a:pt x="1411" y="692"/>
                    <a:pt x="1410" y="698"/>
                  </a:cubicBezTo>
                  <a:cubicBezTo>
                    <a:pt x="1410" y="704"/>
                    <a:pt x="1410" y="704"/>
                    <a:pt x="1410" y="704"/>
                  </a:cubicBezTo>
                  <a:cubicBezTo>
                    <a:pt x="1408" y="704"/>
                    <a:pt x="1408" y="704"/>
                    <a:pt x="1408" y="704"/>
                  </a:cubicBezTo>
                  <a:lnTo>
                    <a:pt x="1395" y="691"/>
                  </a:lnTo>
                  <a:close/>
                  <a:moveTo>
                    <a:pt x="1410" y="770"/>
                  </a:moveTo>
                  <a:cubicBezTo>
                    <a:pt x="1410" y="767"/>
                    <a:pt x="1410" y="765"/>
                    <a:pt x="1410" y="763"/>
                  </a:cubicBezTo>
                  <a:cubicBezTo>
                    <a:pt x="1413" y="763"/>
                    <a:pt x="1413" y="763"/>
                    <a:pt x="1413" y="763"/>
                  </a:cubicBezTo>
                  <a:cubicBezTo>
                    <a:pt x="1416" y="763"/>
                    <a:pt x="1416" y="763"/>
                    <a:pt x="1416" y="763"/>
                  </a:cubicBezTo>
                  <a:cubicBezTo>
                    <a:pt x="1421" y="763"/>
                    <a:pt x="1421" y="763"/>
                    <a:pt x="1421" y="763"/>
                  </a:cubicBezTo>
                  <a:cubicBezTo>
                    <a:pt x="1427" y="763"/>
                    <a:pt x="1427" y="763"/>
                    <a:pt x="1427" y="763"/>
                  </a:cubicBezTo>
                  <a:cubicBezTo>
                    <a:pt x="1432" y="763"/>
                    <a:pt x="1432" y="763"/>
                    <a:pt x="1432" y="763"/>
                  </a:cubicBezTo>
                  <a:cubicBezTo>
                    <a:pt x="1441" y="763"/>
                    <a:pt x="1441" y="763"/>
                    <a:pt x="1441" y="763"/>
                  </a:cubicBezTo>
                  <a:cubicBezTo>
                    <a:pt x="1448" y="763"/>
                    <a:pt x="1448" y="763"/>
                    <a:pt x="1448" y="763"/>
                  </a:cubicBezTo>
                  <a:cubicBezTo>
                    <a:pt x="1452" y="763"/>
                    <a:pt x="1452" y="763"/>
                    <a:pt x="1452" y="763"/>
                  </a:cubicBezTo>
                  <a:cubicBezTo>
                    <a:pt x="1453" y="763"/>
                    <a:pt x="1453" y="763"/>
                    <a:pt x="1453" y="763"/>
                  </a:cubicBezTo>
                  <a:cubicBezTo>
                    <a:pt x="1454" y="763"/>
                    <a:pt x="1454" y="763"/>
                    <a:pt x="1454" y="763"/>
                  </a:cubicBezTo>
                  <a:cubicBezTo>
                    <a:pt x="1454" y="763"/>
                    <a:pt x="1454" y="763"/>
                    <a:pt x="1454" y="763"/>
                  </a:cubicBezTo>
                  <a:cubicBezTo>
                    <a:pt x="1454" y="763"/>
                    <a:pt x="1454" y="763"/>
                    <a:pt x="1454" y="763"/>
                  </a:cubicBezTo>
                  <a:cubicBezTo>
                    <a:pt x="1454" y="764"/>
                    <a:pt x="1454" y="764"/>
                    <a:pt x="1454" y="764"/>
                  </a:cubicBezTo>
                  <a:cubicBezTo>
                    <a:pt x="1454" y="765"/>
                    <a:pt x="1454" y="765"/>
                    <a:pt x="1454" y="765"/>
                  </a:cubicBezTo>
                  <a:cubicBezTo>
                    <a:pt x="1455" y="770"/>
                    <a:pt x="1455" y="770"/>
                    <a:pt x="1455" y="770"/>
                  </a:cubicBezTo>
                  <a:cubicBezTo>
                    <a:pt x="1455" y="771"/>
                    <a:pt x="1455" y="771"/>
                    <a:pt x="1455" y="771"/>
                  </a:cubicBezTo>
                  <a:cubicBezTo>
                    <a:pt x="1449" y="771"/>
                    <a:pt x="1449" y="771"/>
                    <a:pt x="1449" y="771"/>
                  </a:cubicBezTo>
                  <a:cubicBezTo>
                    <a:pt x="1441" y="771"/>
                    <a:pt x="1441" y="771"/>
                    <a:pt x="1441" y="771"/>
                  </a:cubicBezTo>
                  <a:cubicBezTo>
                    <a:pt x="1435" y="771"/>
                    <a:pt x="1435" y="771"/>
                    <a:pt x="1435" y="771"/>
                  </a:cubicBezTo>
                  <a:cubicBezTo>
                    <a:pt x="1430" y="771"/>
                    <a:pt x="1430" y="771"/>
                    <a:pt x="1430" y="771"/>
                  </a:cubicBezTo>
                  <a:cubicBezTo>
                    <a:pt x="1424" y="771"/>
                    <a:pt x="1424" y="771"/>
                    <a:pt x="1424" y="771"/>
                  </a:cubicBezTo>
                  <a:cubicBezTo>
                    <a:pt x="1421" y="771"/>
                    <a:pt x="1421" y="771"/>
                    <a:pt x="1421" y="771"/>
                  </a:cubicBezTo>
                  <a:cubicBezTo>
                    <a:pt x="1411" y="771"/>
                    <a:pt x="1411" y="771"/>
                    <a:pt x="1411" y="771"/>
                  </a:cubicBezTo>
                  <a:cubicBezTo>
                    <a:pt x="1410" y="771"/>
                    <a:pt x="1410" y="771"/>
                    <a:pt x="1410" y="771"/>
                  </a:cubicBezTo>
                  <a:lnTo>
                    <a:pt x="1410" y="770"/>
                  </a:lnTo>
                  <a:close/>
                  <a:moveTo>
                    <a:pt x="1411" y="776"/>
                  </a:moveTo>
                  <a:cubicBezTo>
                    <a:pt x="1416" y="776"/>
                    <a:pt x="1416" y="776"/>
                    <a:pt x="1416" y="776"/>
                  </a:cubicBezTo>
                  <a:cubicBezTo>
                    <a:pt x="1427" y="776"/>
                    <a:pt x="1427" y="776"/>
                    <a:pt x="1427" y="776"/>
                  </a:cubicBezTo>
                  <a:cubicBezTo>
                    <a:pt x="1429" y="776"/>
                    <a:pt x="1429" y="776"/>
                    <a:pt x="1429" y="776"/>
                  </a:cubicBezTo>
                  <a:cubicBezTo>
                    <a:pt x="1435" y="776"/>
                    <a:pt x="1435" y="776"/>
                    <a:pt x="1435" y="776"/>
                  </a:cubicBezTo>
                  <a:cubicBezTo>
                    <a:pt x="1441" y="776"/>
                    <a:pt x="1441" y="776"/>
                    <a:pt x="1441" y="776"/>
                  </a:cubicBezTo>
                  <a:cubicBezTo>
                    <a:pt x="1446" y="776"/>
                    <a:pt x="1446" y="776"/>
                    <a:pt x="1446" y="776"/>
                  </a:cubicBezTo>
                  <a:cubicBezTo>
                    <a:pt x="1454" y="776"/>
                    <a:pt x="1454" y="776"/>
                    <a:pt x="1454" y="776"/>
                  </a:cubicBezTo>
                  <a:cubicBezTo>
                    <a:pt x="1455" y="776"/>
                    <a:pt x="1455" y="776"/>
                    <a:pt x="1455" y="776"/>
                  </a:cubicBezTo>
                  <a:cubicBezTo>
                    <a:pt x="1455" y="777"/>
                    <a:pt x="1455" y="777"/>
                    <a:pt x="1455" y="777"/>
                  </a:cubicBezTo>
                  <a:cubicBezTo>
                    <a:pt x="1456" y="780"/>
                    <a:pt x="1456" y="783"/>
                    <a:pt x="1456" y="786"/>
                  </a:cubicBezTo>
                  <a:cubicBezTo>
                    <a:pt x="1457" y="788"/>
                    <a:pt x="1457" y="788"/>
                    <a:pt x="1457" y="788"/>
                  </a:cubicBezTo>
                  <a:cubicBezTo>
                    <a:pt x="1453" y="788"/>
                    <a:pt x="1453" y="788"/>
                    <a:pt x="1453" y="788"/>
                  </a:cubicBezTo>
                  <a:cubicBezTo>
                    <a:pt x="1447" y="788"/>
                    <a:pt x="1447" y="788"/>
                    <a:pt x="1447" y="788"/>
                  </a:cubicBezTo>
                  <a:cubicBezTo>
                    <a:pt x="1441" y="788"/>
                    <a:pt x="1441" y="788"/>
                    <a:pt x="1441" y="788"/>
                  </a:cubicBezTo>
                  <a:cubicBezTo>
                    <a:pt x="1438" y="787"/>
                    <a:pt x="1438" y="787"/>
                    <a:pt x="1438" y="787"/>
                  </a:cubicBezTo>
                  <a:cubicBezTo>
                    <a:pt x="1428" y="787"/>
                    <a:pt x="1428" y="787"/>
                    <a:pt x="1428" y="787"/>
                  </a:cubicBezTo>
                  <a:cubicBezTo>
                    <a:pt x="1422" y="787"/>
                    <a:pt x="1422" y="787"/>
                    <a:pt x="1422" y="787"/>
                  </a:cubicBezTo>
                  <a:cubicBezTo>
                    <a:pt x="1414" y="787"/>
                    <a:pt x="1414" y="787"/>
                    <a:pt x="1414" y="787"/>
                  </a:cubicBezTo>
                  <a:cubicBezTo>
                    <a:pt x="1410" y="787"/>
                    <a:pt x="1410" y="787"/>
                    <a:pt x="1410" y="787"/>
                  </a:cubicBezTo>
                  <a:cubicBezTo>
                    <a:pt x="1409" y="787"/>
                    <a:pt x="1409" y="787"/>
                    <a:pt x="1409" y="787"/>
                  </a:cubicBezTo>
                  <a:cubicBezTo>
                    <a:pt x="1408" y="787"/>
                    <a:pt x="1408" y="787"/>
                    <a:pt x="1408" y="787"/>
                  </a:cubicBezTo>
                  <a:cubicBezTo>
                    <a:pt x="1408" y="787"/>
                    <a:pt x="1408" y="787"/>
                    <a:pt x="1408" y="787"/>
                  </a:cubicBezTo>
                  <a:cubicBezTo>
                    <a:pt x="1408" y="785"/>
                    <a:pt x="1408" y="785"/>
                    <a:pt x="1408" y="785"/>
                  </a:cubicBezTo>
                  <a:cubicBezTo>
                    <a:pt x="1408" y="782"/>
                    <a:pt x="1408" y="782"/>
                    <a:pt x="1408" y="782"/>
                  </a:cubicBezTo>
                  <a:cubicBezTo>
                    <a:pt x="1409" y="780"/>
                    <a:pt x="1409" y="778"/>
                    <a:pt x="1409" y="776"/>
                  </a:cubicBezTo>
                  <a:lnTo>
                    <a:pt x="1411" y="776"/>
                  </a:lnTo>
                  <a:close/>
                  <a:moveTo>
                    <a:pt x="1411" y="792"/>
                  </a:moveTo>
                  <a:cubicBezTo>
                    <a:pt x="1414" y="792"/>
                    <a:pt x="1414" y="792"/>
                    <a:pt x="1414" y="792"/>
                  </a:cubicBezTo>
                  <a:cubicBezTo>
                    <a:pt x="1416" y="792"/>
                    <a:pt x="1416" y="792"/>
                    <a:pt x="1416" y="792"/>
                  </a:cubicBezTo>
                  <a:cubicBezTo>
                    <a:pt x="1419" y="793"/>
                    <a:pt x="1419" y="793"/>
                    <a:pt x="1419" y="793"/>
                  </a:cubicBezTo>
                  <a:cubicBezTo>
                    <a:pt x="1428" y="793"/>
                    <a:pt x="1428" y="793"/>
                    <a:pt x="1428" y="793"/>
                  </a:cubicBezTo>
                  <a:cubicBezTo>
                    <a:pt x="1433" y="793"/>
                    <a:pt x="1433" y="793"/>
                    <a:pt x="1433" y="793"/>
                  </a:cubicBezTo>
                  <a:cubicBezTo>
                    <a:pt x="1444" y="793"/>
                    <a:pt x="1444" y="793"/>
                    <a:pt x="1444" y="793"/>
                  </a:cubicBezTo>
                  <a:cubicBezTo>
                    <a:pt x="1447" y="793"/>
                    <a:pt x="1447" y="793"/>
                    <a:pt x="1447" y="793"/>
                  </a:cubicBezTo>
                  <a:cubicBezTo>
                    <a:pt x="1452" y="793"/>
                    <a:pt x="1452" y="793"/>
                    <a:pt x="1452" y="793"/>
                  </a:cubicBezTo>
                  <a:cubicBezTo>
                    <a:pt x="1457" y="793"/>
                    <a:pt x="1457" y="793"/>
                    <a:pt x="1457" y="793"/>
                  </a:cubicBezTo>
                  <a:cubicBezTo>
                    <a:pt x="1458" y="798"/>
                    <a:pt x="1458" y="798"/>
                    <a:pt x="1458" y="798"/>
                  </a:cubicBezTo>
                  <a:cubicBezTo>
                    <a:pt x="1458" y="799"/>
                    <a:pt x="1458" y="799"/>
                    <a:pt x="1458" y="799"/>
                  </a:cubicBezTo>
                  <a:cubicBezTo>
                    <a:pt x="1453" y="799"/>
                    <a:pt x="1453" y="799"/>
                    <a:pt x="1453" y="799"/>
                  </a:cubicBezTo>
                  <a:cubicBezTo>
                    <a:pt x="1450" y="799"/>
                    <a:pt x="1450" y="799"/>
                    <a:pt x="1450" y="799"/>
                  </a:cubicBezTo>
                  <a:cubicBezTo>
                    <a:pt x="1440" y="799"/>
                    <a:pt x="1440" y="799"/>
                    <a:pt x="1440" y="799"/>
                  </a:cubicBezTo>
                  <a:cubicBezTo>
                    <a:pt x="1434" y="799"/>
                    <a:pt x="1434" y="799"/>
                    <a:pt x="1434" y="799"/>
                  </a:cubicBezTo>
                  <a:cubicBezTo>
                    <a:pt x="1426" y="799"/>
                    <a:pt x="1426" y="799"/>
                    <a:pt x="1426" y="799"/>
                  </a:cubicBezTo>
                  <a:cubicBezTo>
                    <a:pt x="1422" y="799"/>
                    <a:pt x="1422" y="799"/>
                    <a:pt x="1422" y="799"/>
                  </a:cubicBezTo>
                  <a:cubicBezTo>
                    <a:pt x="1420" y="799"/>
                    <a:pt x="1420" y="799"/>
                    <a:pt x="1420" y="799"/>
                  </a:cubicBezTo>
                  <a:cubicBezTo>
                    <a:pt x="1417" y="799"/>
                    <a:pt x="1417" y="799"/>
                    <a:pt x="1417" y="799"/>
                  </a:cubicBezTo>
                  <a:cubicBezTo>
                    <a:pt x="1411" y="799"/>
                    <a:pt x="1411" y="799"/>
                    <a:pt x="1411" y="799"/>
                  </a:cubicBezTo>
                  <a:cubicBezTo>
                    <a:pt x="1407" y="799"/>
                    <a:pt x="1407" y="799"/>
                    <a:pt x="1407" y="799"/>
                  </a:cubicBezTo>
                  <a:cubicBezTo>
                    <a:pt x="1406" y="799"/>
                    <a:pt x="1406" y="799"/>
                    <a:pt x="1406" y="799"/>
                  </a:cubicBezTo>
                  <a:cubicBezTo>
                    <a:pt x="1407" y="798"/>
                    <a:pt x="1407" y="798"/>
                    <a:pt x="1407" y="798"/>
                  </a:cubicBezTo>
                  <a:cubicBezTo>
                    <a:pt x="1407" y="795"/>
                    <a:pt x="1407" y="795"/>
                    <a:pt x="1407" y="795"/>
                  </a:cubicBezTo>
                  <a:cubicBezTo>
                    <a:pt x="1407" y="792"/>
                    <a:pt x="1407" y="792"/>
                    <a:pt x="1407" y="792"/>
                  </a:cubicBezTo>
                  <a:lnTo>
                    <a:pt x="1411" y="792"/>
                  </a:lnTo>
                  <a:close/>
                  <a:moveTo>
                    <a:pt x="1556" y="1015"/>
                  </a:moveTo>
                  <a:cubicBezTo>
                    <a:pt x="1556" y="1015"/>
                    <a:pt x="1556" y="1015"/>
                    <a:pt x="1556" y="1015"/>
                  </a:cubicBezTo>
                  <a:cubicBezTo>
                    <a:pt x="1557" y="1017"/>
                    <a:pt x="1557" y="1017"/>
                    <a:pt x="1557" y="1017"/>
                  </a:cubicBezTo>
                  <a:cubicBezTo>
                    <a:pt x="1557" y="1017"/>
                    <a:pt x="1557" y="1017"/>
                    <a:pt x="1557" y="1017"/>
                  </a:cubicBezTo>
                  <a:cubicBezTo>
                    <a:pt x="1555" y="1016"/>
                    <a:pt x="1555" y="1016"/>
                    <a:pt x="1555" y="1016"/>
                  </a:cubicBezTo>
                  <a:lnTo>
                    <a:pt x="1556" y="1015"/>
                  </a:lnTo>
                  <a:close/>
                  <a:moveTo>
                    <a:pt x="1554" y="1000"/>
                  </a:moveTo>
                  <a:cubicBezTo>
                    <a:pt x="1550" y="993"/>
                    <a:pt x="1550" y="993"/>
                    <a:pt x="1550" y="993"/>
                  </a:cubicBezTo>
                  <a:cubicBezTo>
                    <a:pt x="1557" y="998"/>
                    <a:pt x="1557" y="998"/>
                    <a:pt x="1557" y="998"/>
                  </a:cubicBezTo>
                  <a:cubicBezTo>
                    <a:pt x="1556" y="1002"/>
                    <a:pt x="1556" y="1002"/>
                    <a:pt x="1556" y="1002"/>
                  </a:cubicBezTo>
                  <a:cubicBezTo>
                    <a:pt x="1556" y="1003"/>
                    <a:pt x="1556" y="1003"/>
                    <a:pt x="1556" y="1003"/>
                  </a:cubicBezTo>
                  <a:cubicBezTo>
                    <a:pt x="1556" y="1003"/>
                    <a:pt x="1556" y="1003"/>
                    <a:pt x="1556" y="1003"/>
                  </a:cubicBezTo>
                  <a:cubicBezTo>
                    <a:pt x="1555" y="1002"/>
                    <a:pt x="1555" y="1002"/>
                    <a:pt x="1555" y="1002"/>
                  </a:cubicBezTo>
                  <a:lnTo>
                    <a:pt x="1554" y="1000"/>
                  </a:lnTo>
                  <a:close/>
                  <a:moveTo>
                    <a:pt x="1549" y="985"/>
                  </a:moveTo>
                  <a:cubicBezTo>
                    <a:pt x="1550" y="985"/>
                    <a:pt x="1550" y="985"/>
                    <a:pt x="1550" y="985"/>
                  </a:cubicBezTo>
                  <a:cubicBezTo>
                    <a:pt x="1552" y="985"/>
                    <a:pt x="1552" y="985"/>
                    <a:pt x="1552" y="985"/>
                  </a:cubicBezTo>
                  <a:cubicBezTo>
                    <a:pt x="1554" y="985"/>
                    <a:pt x="1554" y="985"/>
                    <a:pt x="1554" y="985"/>
                  </a:cubicBezTo>
                  <a:cubicBezTo>
                    <a:pt x="1557" y="985"/>
                    <a:pt x="1557" y="985"/>
                    <a:pt x="1557" y="985"/>
                  </a:cubicBezTo>
                  <a:cubicBezTo>
                    <a:pt x="1558" y="985"/>
                    <a:pt x="1558" y="985"/>
                    <a:pt x="1558" y="985"/>
                  </a:cubicBezTo>
                  <a:cubicBezTo>
                    <a:pt x="1559" y="985"/>
                    <a:pt x="1559" y="985"/>
                    <a:pt x="1559" y="985"/>
                  </a:cubicBezTo>
                  <a:cubicBezTo>
                    <a:pt x="1559" y="986"/>
                    <a:pt x="1559" y="986"/>
                    <a:pt x="1559" y="986"/>
                  </a:cubicBezTo>
                  <a:cubicBezTo>
                    <a:pt x="1559" y="986"/>
                    <a:pt x="1559" y="986"/>
                    <a:pt x="1559" y="986"/>
                  </a:cubicBezTo>
                  <a:cubicBezTo>
                    <a:pt x="1558" y="989"/>
                    <a:pt x="1558" y="989"/>
                    <a:pt x="1558" y="989"/>
                  </a:cubicBezTo>
                  <a:cubicBezTo>
                    <a:pt x="1558" y="991"/>
                    <a:pt x="1558" y="991"/>
                    <a:pt x="1558" y="991"/>
                  </a:cubicBezTo>
                  <a:cubicBezTo>
                    <a:pt x="1558" y="992"/>
                    <a:pt x="1558" y="992"/>
                    <a:pt x="1558" y="992"/>
                  </a:cubicBezTo>
                  <a:cubicBezTo>
                    <a:pt x="1557" y="992"/>
                    <a:pt x="1557" y="992"/>
                    <a:pt x="1557" y="992"/>
                  </a:cubicBezTo>
                  <a:lnTo>
                    <a:pt x="1549" y="985"/>
                  </a:lnTo>
                  <a:close/>
                  <a:moveTo>
                    <a:pt x="1549" y="956"/>
                  </a:moveTo>
                  <a:cubicBezTo>
                    <a:pt x="1555" y="956"/>
                    <a:pt x="1555" y="956"/>
                    <a:pt x="1555" y="956"/>
                  </a:cubicBezTo>
                  <a:cubicBezTo>
                    <a:pt x="1557" y="956"/>
                    <a:pt x="1557" y="956"/>
                    <a:pt x="1557" y="956"/>
                  </a:cubicBezTo>
                  <a:cubicBezTo>
                    <a:pt x="1556" y="958"/>
                    <a:pt x="1556" y="958"/>
                    <a:pt x="1556" y="958"/>
                  </a:cubicBezTo>
                  <a:cubicBezTo>
                    <a:pt x="1554" y="961"/>
                    <a:pt x="1554" y="961"/>
                    <a:pt x="1554" y="961"/>
                  </a:cubicBezTo>
                  <a:cubicBezTo>
                    <a:pt x="1552" y="964"/>
                    <a:pt x="1552" y="964"/>
                    <a:pt x="1552" y="964"/>
                  </a:cubicBezTo>
                  <a:cubicBezTo>
                    <a:pt x="1547" y="956"/>
                    <a:pt x="1547" y="956"/>
                    <a:pt x="1547" y="956"/>
                  </a:cubicBezTo>
                  <a:lnTo>
                    <a:pt x="1549" y="956"/>
                  </a:lnTo>
                  <a:close/>
                  <a:moveTo>
                    <a:pt x="1547" y="951"/>
                  </a:moveTo>
                  <a:cubicBezTo>
                    <a:pt x="1548" y="950"/>
                    <a:pt x="1548" y="950"/>
                    <a:pt x="1548" y="950"/>
                  </a:cubicBezTo>
                  <a:cubicBezTo>
                    <a:pt x="1550" y="947"/>
                    <a:pt x="1550" y="947"/>
                    <a:pt x="1550" y="947"/>
                  </a:cubicBezTo>
                  <a:cubicBezTo>
                    <a:pt x="1552" y="944"/>
                    <a:pt x="1552" y="944"/>
                    <a:pt x="1552" y="944"/>
                  </a:cubicBezTo>
                  <a:cubicBezTo>
                    <a:pt x="1552" y="944"/>
                    <a:pt x="1552" y="944"/>
                    <a:pt x="1552" y="944"/>
                  </a:cubicBezTo>
                  <a:cubicBezTo>
                    <a:pt x="1552" y="944"/>
                    <a:pt x="1552" y="944"/>
                    <a:pt x="1552" y="944"/>
                  </a:cubicBezTo>
                  <a:cubicBezTo>
                    <a:pt x="1557" y="951"/>
                    <a:pt x="1557" y="951"/>
                    <a:pt x="1557" y="951"/>
                  </a:cubicBezTo>
                  <a:cubicBezTo>
                    <a:pt x="1555" y="951"/>
                    <a:pt x="1555" y="951"/>
                    <a:pt x="1555" y="951"/>
                  </a:cubicBezTo>
                  <a:cubicBezTo>
                    <a:pt x="1549" y="951"/>
                    <a:pt x="1549" y="951"/>
                    <a:pt x="1549" y="951"/>
                  </a:cubicBezTo>
                  <a:lnTo>
                    <a:pt x="1547" y="951"/>
                  </a:lnTo>
                  <a:close/>
                  <a:moveTo>
                    <a:pt x="1552" y="973"/>
                  </a:moveTo>
                  <a:cubicBezTo>
                    <a:pt x="1552" y="973"/>
                    <a:pt x="1552" y="973"/>
                    <a:pt x="1552" y="973"/>
                  </a:cubicBezTo>
                  <a:cubicBezTo>
                    <a:pt x="1553" y="974"/>
                    <a:pt x="1553" y="974"/>
                    <a:pt x="1553" y="974"/>
                  </a:cubicBezTo>
                  <a:cubicBezTo>
                    <a:pt x="1557" y="980"/>
                    <a:pt x="1557" y="980"/>
                    <a:pt x="1557" y="980"/>
                  </a:cubicBezTo>
                  <a:cubicBezTo>
                    <a:pt x="1553" y="980"/>
                    <a:pt x="1553" y="980"/>
                    <a:pt x="1553" y="980"/>
                  </a:cubicBezTo>
                  <a:cubicBezTo>
                    <a:pt x="1552" y="980"/>
                    <a:pt x="1552" y="980"/>
                    <a:pt x="1552" y="980"/>
                  </a:cubicBezTo>
                  <a:cubicBezTo>
                    <a:pt x="1549" y="980"/>
                    <a:pt x="1549" y="980"/>
                    <a:pt x="1549" y="980"/>
                  </a:cubicBezTo>
                  <a:cubicBezTo>
                    <a:pt x="1547" y="980"/>
                    <a:pt x="1547" y="980"/>
                    <a:pt x="1547" y="980"/>
                  </a:cubicBezTo>
                  <a:cubicBezTo>
                    <a:pt x="1547" y="980"/>
                    <a:pt x="1547" y="980"/>
                    <a:pt x="1547" y="980"/>
                  </a:cubicBezTo>
                  <a:cubicBezTo>
                    <a:pt x="1547" y="980"/>
                    <a:pt x="1547" y="980"/>
                    <a:pt x="1547" y="980"/>
                  </a:cubicBezTo>
                  <a:cubicBezTo>
                    <a:pt x="1548" y="979"/>
                    <a:pt x="1548" y="979"/>
                    <a:pt x="1548" y="979"/>
                  </a:cubicBezTo>
                  <a:cubicBezTo>
                    <a:pt x="1549" y="977"/>
                    <a:pt x="1549" y="977"/>
                    <a:pt x="1549" y="977"/>
                  </a:cubicBezTo>
                  <a:cubicBezTo>
                    <a:pt x="1549" y="976"/>
                    <a:pt x="1549" y="976"/>
                    <a:pt x="1549" y="976"/>
                  </a:cubicBezTo>
                  <a:lnTo>
                    <a:pt x="1552" y="973"/>
                  </a:lnTo>
                  <a:close/>
                  <a:moveTo>
                    <a:pt x="1555" y="968"/>
                  </a:moveTo>
                  <a:cubicBezTo>
                    <a:pt x="1555" y="968"/>
                    <a:pt x="1555" y="968"/>
                    <a:pt x="1555" y="968"/>
                  </a:cubicBezTo>
                  <a:cubicBezTo>
                    <a:pt x="1558" y="965"/>
                    <a:pt x="1558" y="965"/>
                    <a:pt x="1558" y="965"/>
                  </a:cubicBezTo>
                  <a:cubicBezTo>
                    <a:pt x="1560" y="962"/>
                    <a:pt x="1560" y="962"/>
                    <a:pt x="1560" y="962"/>
                  </a:cubicBezTo>
                  <a:cubicBezTo>
                    <a:pt x="1560" y="967"/>
                    <a:pt x="1560" y="967"/>
                    <a:pt x="1560" y="967"/>
                  </a:cubicBezTo>
                  <a:cubicBezTo>
                    <a:pt x="1559" y="972"/>
                    <a:pt x="1559" y="972"/>
                    <a:pt x="1559" y="972"/>
                  </a:cubicBezTo>
                  <a:cubicBezTo>
                    <a:pt x="1559" y="974"/>
                    <a:pt x="1559" y="974"/>
                    <a:pt x="1559" y="974"/>
                  </a:cubicBezTo>
                  <a:cubicBezTo>
                    <a:pt x="1559" y="975"/>
                    <a:pt x="1559" y="975"/>
                    <a:pt x="1559" y="975"/>
                  </a:cubicBezTo>
                  <a:cubicBezTo>
                    <a:pt x="1559" y="974"/>
                    <a:pt x="1559" y="974"/>
                    <a:pt x="1559" y="974"/>
                  </a:cubicBezTo>
                  <a:lnTo>
                    <a:pt x="1555" y="968"/>
                  </a:lnTo>
                  <a:close/>
                  <a:moveTo>
                    <a:pt x="1559" y="946"/>
                  </a:moveTo>
                  <a:cubicBezTo>
                    <a:pt x="1559" y="946"/>
                    <a:pt x="1559" y="946"/>
                    <a:pt x="1559" y="946"/>
                  </a:cubicBezTo>
                  <a:cubicBezTo>
                    <a:pt x="1560" y="946"/>
                    <a:pt x="1560" y="946"/>
                    <a:pt x="1560" y="946"/>
                  </a:cubicBezTo>
                  <a:cubicBezTo>
                    <a:pt x="1560" y="946"/>
                    <a:pt x="1560" y="946"/>
                    <a:pt x="1560" y="946"/>
                  </a:cubicBezTo>
                  <a:cubicBezTo>
                    <a:pt x="1560" y="946"/>
                    <a:pt x="1560" y="946"/>
                    <a:pt x="1560" y="946"/>
                  </a:cubicBezTo>
                  <a:lnTo>
                    <a:pt x="1559" y="946"/>
                  </a:lnTo>
                  <a:close/>
                  <a:moveTo>
                    <a:pt x="1556" y="939"/>
                  </a:moveTo>
                  <a:cubicBezTo>
                    <a:pt x="1558" y="935"/>
                    <a:pt x="1558" y="935"/>
                    <a:pt x="1558" y="935"/>
                  </a:cubicBezTo>
                  <a:cubicBezTo>
                    <a:pt x="1560" y="933"/>
                    <a:pt x="1560" y="933"/>
                    <a:pt x="1560" y="933"/>
                  </a:cubicBezTo>
                  <a:cubicBezTo>
                    <a:pt x="1560" y="936"/>
                    <a:pt x="1560" y="936"/>
                    <a:pt x="1560" y="936"/>
                  </a:cubicBezTo>
                  <a:cubicBezTo>
                    <a:pt x="1560" y="940"/>
                    <a:pt x="1560" y="940"/>
                    <a:pt x="1560" y="940"/>
                  </a:cubicBezTo>
                  <a:lnTo>
                    <a:pt x="1556" y="939"/>
                  </a:lnTo>
                  <a:close/>
                  <a:moveTo>
                    <a:pt x="1557" y="929"/>
                  </a:moveTo>
                  <a:cubicBezTo>
                    <a:pt x="1556" y="930"/>
                    <a:pt x="1556" y="930"/>
                    <a:pt x="1556" y="930"/>
                  </a:cubicBezTo>
                  <a:cubicBezTo>
                    <a:pt x="1555" y="932"/>
                    <a:pt x="1555" y="932"/>
                    <a:pt x="1555" y="932"/>
                  </a:cubicBezTo>
                  <a:cubicBezTo>
                    <a:pt x="1552" y="935"/>
                    <a:pt x="1552" y="935"/>
                    <a:pt x="1552" y="935"/>
                  </a:cubicBezTo>
                  <a:cubicBezTo>
                    <a:pt x="1552" y="935"/>
                    <a:pt x="1552" y="935"/>
                    <a:pt x="1552" y="935"/>
                  </a:cubicBezTo>
                  <a:cubicBezTo>
                    <a:pt x="1551" y="934"/>
                    <a:pt x="1551" y="934"/>
                    <a:pt x="1551" y="934"/>
                  </a:cubicBezTo>
                  <a:cubicBezTo>
                    <a:pt x="1547" y="928"/>
                    <a:pt x="1547" y="928"/>
                    <a:pt x="1547" y="928"/>
                  </a:cubicBezTo>
                  <a:cubicBezTo>
                    <a:pt x="1551" y="928"/>
                    <a:pt x="1551" y="928"/>
                    <a:pt x="1551" y="928"/>
                  </a:cubicBezTo>
                  <a:cubicBezTo>
                    <a:pt x="1554" y="928"/>
                    <a:pt x="1554" y="928"/>
                    <a:pt x="1554" y="928"/>
                  </a:cubicBezTo>
                  <a:cubicBezTo>
                    <a:pt x="1556" y="928"/>
                    <a:pt x="1556" y="928"/>
                    <a:pt x="1556" y="928"/>
                  </a:cubicBezTo>
                  <a:cubicBezTo>
                    <a:pt x="1557" y="928"/>
                    <a:pt x="1557" y="928"/>
                    <a:pt x="1557" y="928"/>
                  </a:cubicBezTo>
                  <a:lnTo>
                    <a:pt x="1557" y="929"/>
                  </a:lnTo>
                  <a:close/>
                  <a:moveTo>
                    <a:pt x="1548" y="941"/>
                  </a:moveTo>
                  <a:cubicBezTo>
                    <a:pt x="1546" y="943"/>
                    <a:pt x="1546" y="943"/>
                    <a:pt x="1546" y="943"/>
                  </a:cubicBezTo>
                  <a:cubicBezTo>
                    <a:pt x="1545" y="946"/>
                    <a:pt x="1545" y="946"/>
                    <a:pt x="1545" y="946"/>
                  </a:cubicBezTo>
                  <a:cubicBezTo>
                    <a:pt x="1545" y="941"/>
                    <a:pt x="1545" y="941"/>
                    <a:pt x="1545" y="941"/>
                  </a:cubicBezTo>
                  <a:cubicBezTo>
                    <a:pt x="1545" y="939"/>
                    <a:pt x="1545" y="939"/>
                    <a:pt x="1545" y="939"/>
                  </a:cubicBezTo>
                  <a:lnTo>
                    <a:pt x="1548" y="941"/>
                  </a:lnTo>
                  <a:close/>
                  <a:moveTo>
                    <a:pt x="1548" y="967"/>
                  </a:moveTo>
                  <a:cubicBezTo>
                    <a:pt x="1549" y="968"/>
                    <a:pt x="1549" y="968"/>
                    <a:pt x="1549" y="968"/>
                  </a:cubicBezTo>
                  <a:cubicBezTo>
                    <a:pt x="1548" y="969"/>
                    <a:pt x="1548" y="969"/>
                    <a:pt x="1548" y="969"/>
                  </a:cubicBezTo>
                  <a:cubicBezTo>
                    <a:pt x="1546" y="973"/>
                    <a:pt x="1546" y="973"/>
                    <a:pt x="1546" y="973"/>
                  </a:cubicBezTo>
                  <a:cubicBezTo>
                    <a:pt x="1545" y="973"/>
                    <a:pt x="1545" y="973"/>
                    <a:pt x="1545" y="973"/>
                  </a:cubicBezTo>
                  <a:cubicBezTo>
                    <a:pt x="1544" y="975"/>
                    <a:pt x="1544" y="975"/>
                    <a:pt x="1544" y="975"/>
                  </a:cubicBezTo>
                  <a:cubicBezTo>
                    <a:pt x="1544" y="973"/>
                    <a:pt x="1544" y="973"/>
                    <a:pt x="1544" y="973"/>
                  </a:cubicBezTo>
                  <a:cubicBezTo>
                    <a:pt x="1544" y="972"/>
                    <a:pt x="1544" y="972"/>
                    <a:pt x="1544" y="972"/>
                  </a:cubicBezTo>
                  <a:cubicBezTo>
                    <a:pt x="1544" y="966"/>
                    <a:pt x="1544" y="966"/>
                    <a:pt x="1544" y="966"/>
                  </a:cubicBezTo>
                  <a:cubicBezTo>
                    <a:pt x="1545" y="964"/>
                    <a:pt x="1545" y="964"/>
                    <a:pt x="1545" y="964"/>
                  </a:cubicBezTo>
                  <a:cubicBezTo>
                    <a:pt x="1545" y="962"/>
                    <a:pt x="1545" y="962"/>
                    <a:pt x="1545" y="962"/>
                  </a:cubicBezTo>
                  <a:lnTo>
                    <a:pt x="1548" y="967"/>
                  </a:lnTo>
                  <a:close/>
                  <a:moveTo>
                    <a:pt x="1547" y="997"/>
                  </a:moveTo>
                  <a:cubicBezTo>
                    <a:pt x="1549" y="1002"/>
                    <a:pt x="1549" y="1002"/>
                    <a:pt x="1549" y="1002"/>
                  </a:cubicBezTo>
                  <a:cubicBezTo>
                    <a:pt x="1542" y="996"/>
                    <a:pt x="1542" y="996"/>
                    <a:pt x="1542" y="996"/>
                  </a:cubicBezTo>
                  <a:cubicBezTo>
                    <a:pt x="1543" y="993"/>
                    <a:pt x="1543" y="993"/>
                    <a:pt x="1543" y="993"/>
                  </a:cubicBezTo>
                  <a:cubicBezTo>
                    <a:pt x="1543" y="991"/>
                    <a:pt x="1543" y="991"/>
                    <a:pt x="1543" y="991"/>
                  </a:cubicBezTo>
                  <a:cubicBezTo>
                    <a:pt x="1543" y="990"/>
                    <a:pt x="1543" y="990"/>
                    <a:pt x="1543" y="990"/>
                  </a:cubicBezTo>
                  <a:cubicBezTo>
                    <a:pt x="1544" y="991"/>
                    <a:pt x="1544" y="991"/>
                    <a:pt x="1544" y="991"/>
                  </a:cubicBezTo>
                  <a:lnTo>
                    <a:pt x="1547" y="997"/>
                  </a:lnTo>
                  <a:close/>
                  <a:moveTo>
                    <a:pt x="1543" y="1003"/>
                  </a:moveTo>
                  <a:cubicBezTo>
                    <a:pt x="1550" y="1009"/>
                    <a:pt x="1550" y="1009"/>
                    <a:pt x="1550" y="1009"/>
                  </a:cubicBezTo>
                  <a:cubicBezTo>
                    <a:pt x="1549" y="1009"/>
                    <a:pt x="1549" y="1009"/>
                    <a:pt x="1549" y="1009"/>
                  </a:cubicBezTo>
                  <a:cubicBezTo>
                    <a:pt x="1547" y="1009"/>
                    <a:pt x="1547" y="1009"/>
                    <a:pt x="1547" y="1009"/>
                  </a:cubicBezTo>
                  <a:cubicBezTo>
                    <a:pt x="1543" y="1009"/>
                    <a:pt x="1543" y="1009"/>
                    <a:pt x="1543" y="1009"/>
                  </a:cubicBezTo>
                  <a:cubicBezTo>
                    <a:pt x="1542" y="1009"/>
                    <a:pt x="1542" y="1009"/>
                    <a:pt x="1542" y="1009"/>
                  </a:cubicBezTo>
                  <a:cubicBezTo>
                    <a:pt x="1540" y="1009"/>
                    <a:pt x="1540" y="1009"/>
                    <a:pt x="1540" y="1009"/>
                  </a:cubicBezTo>
                  <a:cubicBezTo>
                    <a:pt x="1540" y="1007"/>
                    <a:pt x="1540" y="1007"/>
                    <a:pt x="1540" y="1007"/>
                  </a:cubicBezTo>
                  <a:cubicBezTo>
                    <a:pt x="1540" y="1006"/>
                    <a:pt x="1540" y="1006"/>
                    <a:pt x="1540" y="1006"/>
                  </a:cubicBezTo>
                  <a:cubicBezTo>
                    <a:pt x="1541" y="1003"/>
                    <a:pt x="1541" y="1003"/>
                    <a:pt x="1541" y="1003"/>
                  </a:cubicBezTo>
                  <a:cubicBezTo>
                    <a:pt x="1541" y="1002"/>
                    <a:pt x="1541" y="1002"/>
                    <a:pt x="1541" y="1002"/>
                  </a:cubicBezTo>
                  <a:lnTo>
                    <a:pt x="1543" y="1003"/>
                  </a:lnTo>
                  <a:close/>
                  <a:moveTo>
                    <a:pt x="1463" y="801"/>
                  </a:moveTo>
                  <a:cubicBezTo>
                    <a:pt x="1463" y="797"/>
                    <a:pt x="1463" y="797"/>
                    <a:pt x="1463" y="797"/>
                  </a:cubicBezTo>
                  <a:cubicBezTo>
                    <a:pt x="1462" y="791"/>
                    <a:pt x="1462" y="791"/>
                    <a:pt x="1462" y="791"/>
                  </a:cubicBezTo>
                  <a:cubicBezTo>
                    <a:pt x="1462" y="791"/>
                    <a:pt x="1462" y="791"/>
                    <a:pt x="1462" y="791"/>
                  </a:cubicBezTo>
                  <a:cubicBezTo>
                    <a:pt x="1462" y="791"/>
                    <a:pt x="1462" y="790"/>
                    <a:pt x="1462" y="790"/>
                  </a:cubicBezTo>
                  <a:cubicBezTo>
                    <a:pt x="1462" y="790"/>
                    <a:pt x="1462" y="789"/>
                    <a:pt x="1462" y="789"/>
                  </a:cubicBezTo>
                  <a:cubicBezTo>
                    <a:pt x="1461" y="787"/>
                    <a:pt x="1461" y="785"/>
                    <a:pt x="1461" y="783"/>
                  </a:cubicBezTo>
                  <a:cubicBezTo>
                    <a:pt x="1461" y="779"/>
                    <a:pt x="1461" y="779"/>
                    <a:pt x="1461" y="779"/>
                  </a:cubicBezTo>
                  <a:cubicBezTo>
                    <a:pt x="1470" y="784"/>
                    <a:pt x="1470" y="784"/>
                    <a:pt x="1470" y="784"/>
                  </a:cubicBezTo>
                  <a:cubicBezTo>
                    <a:pt x="1482" y="792"/>
                    <a:pt x="1482" y="792"/>
                    <a:pt x="1482" y="792"/>
                  </a:cubicBezTo>
                  <a:cubicBezTo>
                    <a:pt x="1484" y="793"/>
                    <a:pt x="1484" y="793"/>
                    <a:pt x="1484" y="793"/>
                  </a:cubicBezTo>
                  <a:cubicBezTo>
                    <a:pt x="1483" y="793"/>
                    <a:pt x="1483" y="793"/>
                    <a:pt x="1483" y="793"/>
                  </a:cubicBezTo>
                  <a:cubicBezTo>
                    <a:pt x="1481" y="795"/>
                    <a:pt x="1481" y="795"/>
                    <a:pt x="1481" y="795"/>
                  </a:cubicBezTo>
                  <a:cubicBezTo>
                    <a:pt x="1477" y="798"/>
                    <a:pt x="1477" y="798"/>
                    <a:pt x="1477" y="798"/>
                  </a:cubicBezTo>
                  <a:cubicBezTo>
                    <a:pt x="1473" y="802"/>
                    <a:pt x="1473" y="802"/>
                    <a:pt x="1473" y="802"/>
                  </a:cubicBezTo>
                  <a:cubicBezTo>
                    <a:pt x="1470" y="804"/>
                    <a:pt x="1470" y="804"/>
                    <a:pt x="1470" y="804"/>
                  </a:cubicBezTo>
                  <a:cubicBezTo>
                    <a:pt x="1467" y="807"/>
                    <a:pt x="1467" y="807"/>
                    <a:pt x="1467" y="807"/>
                  </a:cubicBezTo>
                  <a:cubicBezTo>
                    <a:pt x="1464" y="809"/>
                    <a:pt x="1464" y="809"/>
                    <a:pt x="1464" y="809"/>
                  </a:cubicBezTo>
                  <a:cubicBezTo>
                    <a:pt x="1464" y="807"/>
                    <a:pt x="1464" y="805"/>
                    <a:pt x="1463" y="804"/>
                  </a:cubicBezTo>
                  <a:cubicBezTo>
                    <a:pt x="1463" y="801"/>
                    <a:pt x="1463" y="801"/>
                    <a:pt x="1463" y="801"/>
                  </a:cubicBezTo>
                  <a:cubicBezTo>
                    <a:pt x="1463" y="801"/>
                    <a:pt x="1463" y="801"/>
                    <a:pt x="1463" y="801"/>
                  </a:cubicBezTo>
                  <a:cubicBezTo>
                    <a:pt x="1463" y="801"/>
                    <a:pt x="1463" y="801"/>
                    <a:pt x="1463" y="801"/>
                  </a:cubicBezTo>
                  <a:close/>
                  <a:moveTo>
                    <a:pt x="1480" y="828"/>
                  </a:moveTo>
                  <a:cubicBezTo>
                    <a:pt x="1488" y="833"/>
                    <a:pt x="1488" y="833"/>
                    <a:pt x="1488" y="833"/>
                  </a:cubicBezTo>
                  <a:cubicBezTo>
                    <a:pt x="1493" y="836"/>
                    <a:pt x="1493" y="836"/>
                    <a:pt x="1493" y="836"/>
                  </a:cubicBezTo>
                  <a:cubicBezTo>
                    <a:pt x="1492" y="837"/>
                    <a:pt x="1492" y="837"/>
                    <a:pt x="1492" y="837"/>
                  </a:cubicBezTo>
                  <a:cubicBezTo>
                    <a:pt x="1491" y="838"/>
                    <a:pt x="1491" y="838"/>
                    <a:pt x="1491" y="838"/>
                  </a:cubicBezTo>
                  <a:cubicBezTo>
                    <a:pt x="1485" y="843"/>
                    <a:pt x="1485" y="843"/>
                    <a:pt x="1485" y="843"/>
                  </a:cubicBezTo>
                  <a:cubicBezTo>
                    <a:pt x="1482" y="845"/>
                    <a:pt x="1482" y="845"/>
                    <a:pt x="1482" y="845"/>
                  </a:cubicBezTo>
                  <a:cubicBezTo>
                    <a:pt x="1478" y="849"/>
                    <a:pt x="1478" y="849"/>
                    <a:pt x="1478" y="849"/>
                  </a:cubicBezTo>
                  <a:cubicBezTo>
                    <a:pt x="1476" y="851"/>
                    <a:pt x="1476" y="851"/>
                    <a:pt x="1476" y="851"/>
                  </a:cubicBezTo>
                  <a:cubicBezTo>
                    <a:pt x="1475" y="852"/>
                    <a:pt x="1475" y="852"/>
                    <a:pt x="1475" y="852"/>
                  </a:cubicBezTo>
                  <a:cubicBezTo>
                    <a:pt x="1473" y="853"/>
                    <a:pt x="1473" y="853"/>
                    <a:pt x="1473" y="853"/>
                  </a:cubicBezTo>
                  <a:cubicBezTo>
                    <a:pt x="1471" y="855"/>
                    <a:pt x="1471" y="855"/>
                    <a:pt x="1471" y="855"/>
                  </a:cubicBezTo>
                  <a:cubicBezTo>
                    <a:pt x="1471" y="853"/>
                    <a:pt x="1470" y="852"/>
                    <a:pt x="1470" y="850"/>
                  </a:cubicBezTo>
                  <a:cubicBezTo>
                    <a:pt x="1469" y="846"/>
                    <a:pt x="1469" y="846"/>
                    <a:pt x="1469" y="846"/>
                  </a:cubicBezTo>
                  <a:cubicBezTo>
                    <a:pt x="1469" y="844"/>
                    <a:pt x="1469" y="844"/>
                    <a:pt x="1469" y="844"/>
                  </a:cubicBezTo>
                  <a:cubicBezTo>
                    <a:pt x="1468" y="840"/>
                    <a:pt x="1468" y="840"/>
                    <a:pt x="1468" y="840"/>
                  </a:cubicBezTo>
                  <a:cubicBezTo>
                    <a:pt x="1468" y="837"/>
                    <a:pt x="1467" y="834"/>
                    <a:pt x="1467" y="831"/>
                  </a:cubicBezTo>
                  <a:cubicBezTo>
                    <a:pt x="1467" y="828"/>
                    <a:pt x="1466" y="826"/>
                    <a:pt x="1466" y="824"/>
                  </a:cubicBezTo>
                  <a:cubicBezTo>
                    <a:pt x="1466" y="822"/>
                    <a:pt x="1466" y="821"/>
                    <a:pt x="1465" y="819"/>
                  </a:cubicBezTo>
                  <a:lnTo>
                    <a:pt x="1480" y="828"/>
                  </a:lnTo>
                  <a:close/>
                  <a:moveTo>
                    <a:pt x="1478" y="867"/>
                  </a:moveTo>
                  <a:cubicBezTo>
                    <a:pt x="1486" y="872"/>
                    <a:pt x="1486" y="872"/>
                    <a:pt x="1486" y="872"/>
                  </a:cubicBezTo>
                  <a:cubicBezTo>
                    <a:pt x="1499" y="878"/>
                    <a:pt x="1499" y="878"/>
                    <a:pt x="1499" y="878"/>
                  </a:cubicBezTo>
                  <a:cubicBezTo>
                    <a:pt x="1505" y="881"/>
                    <a:pt x="1505" y="881"/>
                    <a:pt x="1505" y="881"/>
                  </a:cubicBezTo>
                  <a:cubicBezTo>
                    <a:pt x="1504" y="882"/>
                    <a:pt x="1504" y="882"/>
                    <a:pt x="1504" y="882"/>
                  </a:cubicBezTo>
                  <a:cubicBezTo>
                    <a:pt x="1500" y="885"/>
                    <a:pt x="1500" y="885"/>
                    <a:pt x="1500" y="885"/>
                  </a:cubicBezTo>
                  <a:cubicBezTo>
                    <a:pt x="1498" y="887"/>
                    <a:pt x="1498" y="887"/>
                    <a:pt x="1498" y="887"/>
                  </a:cubicBezTo>
                  <a:cubicBezTo>
                    <a:pt x="1495" y="889"/>
                    <a:pt x="1495" y="889"/>
                    <a:pt x="1495" y="889"/>
                  </a:cubicBezTo>
                  <a:cubicBezTo>
                    <a:pt x="1492" y="891"/>
                    <a:pt x="1492" y="891"/>
                    <a:pt x="1492" y="891"/>
                  </a:cubicBezTo>
                  <a:cubicBezTo>
                    <a:pt x="1489" y="893"/>
                    <a:pt x="1489" y="893"/>
                    <a:pt x="1489" y="893"/>
                  </a:cubicBezTo>
                  <a:cubicBezTo>
                    <a:pt x="1486" y="896"/>
                    <a:pt x="1486" y="896"/>
                    <a:pt x="1486" y="896"/>
                  </a:cubicBezTo>
                  <a:cubicBezTo>
                    <a:pt x="1483" y="898"/>
                    <a:pt x="1483" y="898"/>
                    <a:pt x="1483" y="898"/>
                  </a:cubicBezTo>
                  <a:cubicBezTo>
                    <a:pt x="1481" y="899"/>
                    <a:pt x="1481" y="899"/>
                    <a:pt x="1481" y="899"/>
                  </a:cubicBezTo>
                  <a:cubicBezTo>
                    <a:pt x="1480" y="900"/>
                    <a:pt x="1480" y="900"/>
                    <a:pt x="1480" y="900"/>
                  </a:cubicBezTo>
                  <a:cubicBezTo>
                    <a:pt x="1479" y="897"/>
                    <a:pt x="1479" y="897"/>
                    <a:pt x="1479" y="897"/>
                  </a:cubicBezTo>
                  <a:cubicBezTo>
                    <a:pt x="1478" y="894"/>
                    <a:pt x="1478" y="894"/>
                    <a:pt x="1478" y="894"/>
                  </a:cubicBezTo>
                  <a:cubicBezTo>
                    <a:pt x="1478" y="892"/>
                    <a:pt x="1477" y="889"/>
                    <a:pt x="1477" y="887"/>
                  </a:cubicBezTo>
                  <a:cubicBezTo>
                    <a:pt x="1476" y="884"/>
                    <a:pt x="1476" y="882"/>
                    <a:pt x="1475" y="880"/>
                  </a:cubicBezTo>
                  <a:cubicBezTo>
                    <a:pt x="1475" y="878"/>
                    <a:pt x="1475" y="876"/>
                    <a:pt x="1474" y="873"/>
                  </a:cubicBezTo>
                  <a:cubicBezTo>
                    <a:pt x="1474" y="872"/>
                    <a:pt x="1473" y="870"/>
                    <a:pt x="1473" y="868"/>
                  </a:cubicBezTo>
                  <a:cubicBezTo>
                    <a:pt x="1472" y="865"/>
                    <a:pt x="1472" y="865"/>
                    <a:pt x="1472" y="865"/>
                  </a:cubicBezTo>
                  <a:lnTo>
                    <a:pt x="1478" y="867"/>
                  </a:lnTo>
                  <a:close/>
                  <a:moveTo>
                    <a:pt x="1530" y="946"/>
                  </a:moveTo>
                  <a:cubicBezTo>
                    <a:pt x="1531" y="945"/>
                    <a:pt x="1531" y="945"/>
                    <a:pt x="1531" y="945"/>
                  </a:cubicBezTo>
                  <a:cubicBezTo>
                    <a:pt x="1532" y="944"/>
                    <a:pt x="1532" y="944"/>
                    <a:pt x="1532" y="944"/>
                  </a:cubicBezTo>
                  <a:cubicBezTo>
                    <a:pt x="1536" y="949"/>
                    <a:pt x="1536" y="949"/>
                    <a:pt x="1536" y="949"/>
                  </a:cubicBezTo>
                  <a:cubicBezTo>
                    <a:pt x="1537" y="951"/>
                    <a:pt x="1537" y="951"/>
                    <a:pt x="1537" y="951"/>
                  </a:cubicBezTo>
                  <a:cubicBezTo>
                    <a:pt x="1536" y="951"/>
                    <a:pt x="1536" y="951"/>
                    <a:pt x="1536" y="951"/>
                  </a:cubicBezTo>
                  <a:cubicBezTo>
                    <a:pt x="1532" y="951"/>
                    <a:pt x="1532" y="951"/>
                    <a:pt x="1532" y="951"/>
                  </a:cubicBezTo>
                  <a:cubicBezTo>
                    <a:pt x="1529" y="951"/>
                    <a:pt x="1529" y="951"/>
                    <a:pt x="1529" y="951"/>
                  </a:cubicBezTo>
                  <a:cubicBezTo>
                    <a:pt x="1527" y="951"/>
                    <a:pt x="1527" y="951"/>
                    <a:pt x="1527" y="951"/>
                  </a:cubicBezTo>
                  <a:cubicBezTo>
                    <a:pt x="1528" y="950"/>
                    <a:pt x="1528" y="950"/>
                    <a:pt x="1528" y="950"/>
                  </a:cubicBezTo>
                  <a:cubicBezTo>
                    <a:pt x="1529" y="949"/>
                    <a:pt x="1529" y="949"/>
                    <a:pt x="1529" y="949"/>
                  </a:cubicBezTo>
                  <a:lnTo>
                    <a:pt x="1530" y="946"/>
                  </a:lnTo>
                  <a:close/>
                  <a:moveTo>
                    <a:pt x="1530" y="932"/>
                  </a:moveTo>
                  <a:cubicBezTo>
                    <a:pt x="1533" y="933"/>
                    <a:pt x="1533" y="933"/>
                    <a:pt x="1533" y="933"/>
                  </a:cubicBezTo>
                  <a:cubicBezTo>
                    <a:pt x="1532" y="935"/>
                    <a:pt x="1532" y="935"/>
                    <a:pt x="1532" y="935"/>
                  </a:cubicBezTo>
                  <a:cubicBezTo>
                    <a:pt x="1532" y="935"/>
                    <a:pt x="1532" y="935"/>
                    <a:pt x="1532" y="935"/>
                  </a:cubicBezTo>
                  <a:cubicBezTo>
                    <a:pt x="1531" y="933"/>
                    <a:pt x="1531" y="933"/>
                    <a:pt x="1531" y="933"/>
                  </a:cubicBezTo>
                  <a:lnTo>
                    <a:pt x="1530" y="932"/>
                  </a:lnTo>
                  <a:close/>
                  <a:moveTo>
                    <a:pt x="1539" y="971"/>
                  </a:moveTo>
                  <a:cubicBezTo>
                    <a:pt x="1539" y="973"/>
                    <a:pt x="1539" y="973"/>
                    <a:pt x="1539" y="973"/>
                  </a:cubicBezTo>
                  <a:cubicBezTo>
                    <a:pt x="1539" y="975"/>
                    <a:pt x="1539" y="975"/>
                    <a:pt x="1539" y="975"/>
                  </a:cubicBezTo>
                  <a:cubicBezTo>
                    <a:pt x="1536" y="969"/>
                    <a:pt x="1536" y="969"/>
                    <a:pt x="1536" y="969"/>
                  </a:cubicBezTo>
                  <a:cubicBezTo>
                    <a:pt x="1535" y="968"/>
                    <a:pt x="1535" y="968"/>
                    <a:pt x="1535" y="968"/>
                  </a:cubicBezTo>
                  <a:cubicBezTo>
                    <a:pt x="1536" y="967"/>
                    <a:pt x="1536" y="967"/>
                    <a:pt x="1536" y="967"/>
                  </a:cubicBezTo>
                  <a:cubicBezTo>
                    <a:pt x="1537" y="965"/>
                    <a:pt x="1537" y="965"/>
                    <a:pt x="1537" y="965"/>
                  </a:cubicBezTo>
                  <a:cubicBezTo>
                    <a:pt x="1537" y="965"/>
                    <a:pt x="1537" y="965"/>
                    <a:pt x="1537" y="965"/>
                  </a:cubicBezTo>
                  <a:cubicBezTo>
                    <a:pt x="1539" y="962"/>
                    <a:pt x="1539" y="962"/>
                    <a:pt x="1539" y="962"/>
                  </a:cubicBezTo>
                  <a:cubicBezTo>
                    <a:pt x="1539" y="967"/>
                    <a:pt x="1539" y="967"/>
                    <a:pt x="1539" y="967"/>
                  </a:cubicBezTo>
                  <a:cubicBezTo>
                    <a:pt x="1539" y="968"/>
                    <a:pt x="1539" y="968"/>
                    <a:pt x="1539" y="968"/>
                  </a:cubicBezTo>
                  <a:lnTo>
                    <a:pt x="1539" y="971"/>
                  </a:lnTo>
                  <a:close/>
                  <a:moveTo>
                    <a:pt x="1489" y="968"/>
                  </a:moveTo>
                  <a:cubicBezTo>
                    <a:pt x="1488" y="969"/>
                    <a:pt x="1488" y="969"/>
                    <a:pt x="1488" y="969"/>
                  </a:cubicBezTo>
                  <a:cubicBezTo>
                    <a:pt x="1486" y="973"/>
                    <a:pt x="1486" y="973"/>
                    <a:pt x="1486" y="973"/>
                  </a:cubicBezTo>
                  <a:cubicBezTo>
                    <a:pt x="1485" y="974"/>
                    <a:pt x="1485" y="974"/>
                    <a:pt x="1485" y="974"/>
                  </a:cubicBezTo>
                  <a:cubicBezTo>
                    <a:pt x="1484" y="974"/>
                    <a:pt x="1484" y="974"/>
                    <a:pt x="1484" y="974"/>
                  </a:cubicBezTo>
                  <a:cubicBezTo>
                    <a:pt x="1484" y="974"/>
                    <a:pt x="1484" y="974"/>
                    <a:pt x="1484" y="974"/>
                  </a:cubicBezTo>
                  <a:cubicBezTo>
                    <a:pt x="1484" y="971"/>
                    <a:pt x="1484" y="971"/>
                    <a:pt x="1484" y="971"/>
                  </a:cubicBezTo>
                  <a:cubicBezTo>
                    <a:pt x="1484" y="966"/>
                    <a:pt x="1484" y="966"/>
                    <a:pt x="1484" y="966"/>
                  </a:cubicBezTo>
                  <a:cubicBezTo>
                    <a:pt x="1484" y="962"/>
                    <a:pt x="1484" y="962"/>
                    <a:pt x="1484" y="962"/>
                  </a:cubicBezTo>
                  <a:lnTo>
                    <a:pt x="1489" y="968"/>
                  </a:lnTo>
                  <a:close/>
                  <a:moveTo>
                    <a:pt x="1484" y="946"/>
                  </a:moveTo>
                  <a:cubicBezTo>
                    <a:pt x="1484" y="944"/>
                    <a:pt x="1484" y="944"/>
                    <a:pt x="1484" y="944"/>
                  </a:cubicBezTo>
                  <a:cubicBezTo>
                    <a:pt x="1484" y="942"/>
                    <a:pt x="1484" y="942"/>
                    <a:pt x="1484" y="942"/>
                  </a:cubicBezTo>
                  <a:cubicBezTo>
                    <a:pt x="1485" y="944"/>
                    <a:pt x="1485" y="944"/>
                    <a:pt x="1485" y="944"/>
                  </a:cubicBezTo>
                  <a:cubicBezTo>
                    <a:pt x="1485" y="945"/>
                    <a:pt x="1485" y="945"/>
                    <a:pt x="1485" y="945"/>
                  </a:cubicBezTo>
                  <a:lnTo>
                    <a:pt x="1484" y="946"/>
                  </a:lnTo>
                  <a:close/>
                  <a:moveTo>
                    <a:pt x="1504" y="962"/>
                  </a:moveTo>
                  <a:cubicBezTo>
                    <a:pt x="1507" y="966"/>
                    <a:pt x="1507" y="966"/>
                    <a:pt x="1507" y="966"/>
                  </a:cubicBezTo>
                  <a:cubicBezTo>
                    <a:pt x="1509" y="968"/>
                    <a:pt x="1509" y="968"/>
                    <a:pt x="1509" y="968"/>
                  </a:cubicBezTo>
                  <a:cubicBezTo>
                    <a:pt x="1508" y="969"/>
                    <a:pt x="1508" y="969"/>
                    <a:pt x="1508" y="969"/>
                  </a:cubicBezTo>
                  <a:cubicBezTo>
                    <a:pt x="1507" y="971"/>
                    <a:pt x="1507" y="971"/>
                    <a:pt x="1507" y="971"/>
                  </a:cubicBezTo>
                  <a:cubicBezTo>
                    <a:pt x="1506" y="973"/>
                    <a:pt x="1506" y="973"/>
                    <a:pt x="1506" y="973"/>
                  </a:cubicBezTo>
                  <a:cubicBezTo>
                    <a:pt x="1505" y="973"/>
                    <a:pt x="1505" y="973"/>
                    <a:pt x="1505" y="973"/>
                  </a:cubicBezTo>
                  <a:cubicBezTo>
                    <a:pt x="1504" y="974"/>
                    <a:pt x="1504" y="974"/>
                    <a:pt x="1504" y="974"/>
                  </a:cubicBezTo>
                  <a:cubicBezTo>
                    <a:pt x="1504" y="973"/>
                    <a:pt x="1504" y="973"/>
                    <a:pt x="1504" y="973"/>
                  </a:cubicBezTo>
                  <a:cubicBezTo>
                    <a:pt x="1504" y="972"/>
                    <a:pt x="1504" y="972"/>
                    <a:pt x="1504" y="972"/>
                  </a:cubicBezTo>
                  <a:cubicBezTo>
                    <a:pt x="1504" y="968"/>
                    <a:pt x="1504" y="968"/>
                    <a:pt x="1504" y="968"/>
                  </a:cubicBezTo>
                  <a:cubicBezTo>
                    <a:pt x="1504" y="966"/>
                    <a:pt x="1504" y="966"/>
                    <a:pt x="1504" y="966"/>
                  </a:cubicBezTo>
                  <a:cubicBezTo>
                    <a:pt x="1504" y="963"/>
                    <a:pt x="1504" y="963"/>
                    <a:pt x="1504" y="963"/>
                  </a:cubicBezTo>
                  <a:lnTo>
                    <a:pt x="1504" y="962"/>
                  </a:lnTo>
                  <a:close/>
                  <a:moveTo>
                    <a:pt x="1511" y="974"/>
                  </a:moveTo>
                  <a:cubicBezTo>
                    <a:pt x="1512" y="973"/>
                    <a:pt x="1512" y="973"/>
                    <a:pt x="1512" y="973"/>
                  </a:cubicBezTo>
                  <a:cubicBezTo>
                    <a:pt x="1512" y="973"/>
                    <a:pt x="1512" y="973"/>
                    <a:pt x="1512" y="973"/>
                  </a:cubicBezTo>
                  <a:cubicBezTo>
                    <a:pt x="1513" y="975"/>
                    <a:pt x="1513" y="975"/>
                    <a:pt x="1513" y="975"/>
                  </a:cubicBezTo>
                  <a:cubicBezTo>
                    <a:pt x="1517" y="980"/>
                    <a:pt x="1517" y="980"/>
                    <a:pt x="1517" y="980"/>
                  </a:cubicBezTo>
                  <a:cubicBezTo>
                    <a:pt x="1516" y="980"/>
                    <a:pt x="1516" y="980"/>
                    <a:pt x="1516" y="980"/>
                  </a:cubicBezTo>
                  <a:cubicBezTo>
                    <a:pt x="1513" y="980"/>
                    <a:pt x="1513" y="980"/>
                    <a:pt x="1513" y="980"/>
                  </a:cubicBezTo>
                  <a:cubicBezTo>
                    <a:pt x="1512" y="980"/>
                    <a:pt x="1512" y="980"/>
                    <a:pt x="1512" y="980"/>
                  </a:cubicBezTo>
                  <a:cubicBezTo>
                    <a:pt x="1509" y="980"/>
                    <a:pt x="1509" y="980"/>
                    <a:pt x="1509" y="980"/>
                  </a:cubicBezTo>
                  <a:cubicBezTo>
                    <a:pt x="1507" y="980"/>
                    <a:pt x="1507" y="980"/>
                    <a:pt x="1507" y="980"/>
                  </a:cubicBezTo>
                  <a:cubicBezTo>
                    <a:pt x="1508" y="979"/>
                    <a:pt x="1508" y="979"/>
                    <a:pt x="1508" y="979"/>
                  </a:cubicBezTo>
                  <a:cubicBezTo>
                    <a:pt x="1509" y="977"/>
                    <a:pt x="1509" y="977"/>
                    <a:pt x="1509" y="977"/>
                  </a:cubicBezTo>
                  <a:cubicBezTo>
                    <a:pt x="1509" y="976"/>
                    <a:pt x="1509" y="976"/>
                    <a:pt x="1509" y="976"/>
                  </a:cubicBezTo>
                  <a:lnTo>
                    <a:pt x="1511" y="974"/>
                  </a:lnTo>
                  <a:close/>
                  <a:moveTo>
                    <a:pt x="1507" y="956"/>
                  </a:moveTo>
                  <a:cubicBezTo>
                    <a:pt x="1508" y="956"/>
                    <a:pt x="1508" y="956"/>
                    <a:pt x="1508" y="956"/>
                  </a:cubicBezTo>
                  <a:cubicBezTo>
                    <a:pt x="1509" y="956"/>
                    <a:pt x="1509" y="956"/>
                    <a:pt x="1509" y="956"/>
                  </a:cubicBezTo>
                  <a:cubicBezTo>
                    <a:pt x="1515" y="956"/>
                    <a:pt x="1515" y="956"/>
                    <a:pt x="1515" y="956"/>
                  </a:cubicBezTo>
                  <a:cubicBezTo>
                    <a:pt x="1517" y="956"/>
                    <a:pt x="1517" y="956"/>
                    <a:pt x="1517" y="956"/>
                  </a:cubicBezTo>
                  <a:cubicBezTo>
                    <a:pt x="1516" y="958"/>
                    <a:pt x="1516" y="958"/>
                    <a:pt x="1516" y="958"/>
                  </a:cubicBezTo>
                  <a:cubicBezTo>
                    <a:pt x="1514" y="961"/>
                    <a:pt x="1514" y="961"/>
                    <a:pt x="1514" y="961"/>
                  </a:cubicBezTo>
                  <a:cubicBezTo>
                    <a:pt x="1513" y="962"/>
                    <a:pt x="1513" y="962"/>
                    <a:pt x="1513" y="962"/>
                  </a:cubicBezTo>
                  <a:cubicBezTo>
                    <a:pt x="1512" y="964"/>
                    <a:pt x="1512" y="964"/>
                    <a:pt x="1512" y="964"/>
                  </a:cubicBezTo>
                  <a:cubicBezTo>
                    <a:pt x="1512" y="964"/>
                    <a:pt x="1512" y="964"/>
                    <a:pt x="1512" y="964"/>
                  </a:cubicBezTo>
                  <a:cubicBezTo>
                    <a:pt x="1511" y="963"/>
                    <a:pt x="1511" y="963"/>
                    <a:pt x="1511" y="963"/>
                  </a:cubicBezTo>
                  <a:lnTo>
                    <a:pt x="1507" y="956"/>
                  </a:lnTo>
                  <a:close/>
                  <a:moveTo>
                    <a:pt x="1509" y="985"/>
                  </a:moveTo>
                  <a:cubicBezTo>
                    <a:pt x="1510" y="985"/>
                    <a:pt x="1510" y="985"/>
                    <a:pt x="1510" y="985"/>
                  </a:cubicBezTo>
                  <a:cubicBezTo>
                    <a:pt x="1514" y="985"/>
                    <a:pt x="1514" y="985"/>
                    <a:pt x="1514" y="985"/>
                  </a:cubicBezTo>
                  <a:cubicBezTo>
                    <a:pt x="1517" y="985"/>
                    <a:pt x="1517" y="985"/>
                    <a:pt x="1517" y="985"/>
                  </a:cubicBezTo>
                  <a:cubicBezTo>
                    <a:pt x="1518" y="985"/>
                    <a:pt x="1518" y="985"/>
                    <a:pt x="1518" y="985"/>
                  </a:cubicBezTo>
                  <a:cubicBezTo>
                    <a:pt x="1519" y="985"/>
                    <a:pt x="1519" y="985"/>
                    <a:pt x="1519" y="985"/>
                  </a:cubicBezTo>
                  <a:cubicBezTo>
                    <a:pt x="1519" y="985"/>
                    <a:pt x="1519" y="985"/>
                    <a:pt x="1519" y="985"/>
                  </a:cubicBezTo>
                  <a:cubicBezTo>
                    <a:pt x="1518" y="986"/>
                    <a:pt x="1518" y="986"/>
                    <a:pt x="1518" y="986"/>
                  </a:cubicBezTo>
                  <a:cubicBezTo>
                    <a:pt x="1518" y="988"/>
                    <a:pt x="1518" y="988"/>
                    <a:pt x="1518" y="988"/>
                  </a:cubicBezTo>
                  <a:cubicBezTo>
                    <a:pt x="1517" y="992"/>
                    <a:pt x="1517" y="992"/>
                    <a:pt x="1517" y="992"/>
                  </a:cubicBezTo>
                  <a:cubicBezTo>
                    <a:pt x="1517" y="992"/>
                    <a:pt x="1517" y="992"/>
                    <a:pt x="1517" y="992"/>
                  </a:cubicBezTo>
                  <a:lnTo>
                    <a:pt x="1509" y="985"/>
                  </a:lnTo>
                  <a:close/>
                  <a:moveTo>
                    <a:pt x="1515" y="997"/>
                  </a:moveTo>
                  <a:cubicBezTo>
                    <a:pt x="1514" y="1001"/>
                    <a:pt x="1514" y="1001"/>
                    <a:pt x="1514" y="1001"/>
                  </a:cubicBezTo>
                  <a:cubicBezTo>
                    <a:pt x="1514" y="1002"/>
                    <a:pt x="1514" y="1002"/>
                    <a:pt x="1514" y="1002"/>
                  </a:cubicBezTo>
                  <a:cubicBezTo>
                    <a:pt x="1514" y="1004"/>
                    <a:pt x="1514" y="1004"/>
                    <a:pt x="1514" y="1004"/>
                  </a:cubicBezTo>
                  <a:cubicBezTo>
                    <a:pt x="1512" y="1001"/>
                    <a:pt x="1512" y="1001"/>
                    <a:pt x="1512" y="1001"/>
                  </a:cubicBezTo>
                  <a:cubicBezTo>
                    <a:pt x="1511" y="997"/>
                    <a:pt x="1511" y="997"/>
                    <a:pt x="1511" y="997"/>
                  </a:cubicBezTo>
                  <a:cubicBezTo>
                    <a:pt x="1508" y="991"/>
                    <a:pt x="1508" y="991"/>
                    <a:pt x="1508" y="991"/>
                  </a:cubicBezTo>
                  <a:lnTo>
                    <a:pt x="1515" y="997"/>
                  </a:lnTo>
                  <a:close/>
                  <a:moveTo>
                    <a:pt x="1515" y="968"/>
                  </a:moveTo>
                  <a:cubicBezTo>
                    <a:pt x="1516" y="967"/>
                    <a:pt x="1516" y="967"/>
                    <a:pt x="1516" y="967"/>
                  </a:cubicBezTo>
                  <a:cubicBezTo>
                    <a:pt x="1517" y="965"/>
                    <a:pt x="1517" y="965"/>
                    <a:pt x="1517" y="965"/>
                  </a:cubicBezTo>
                  <a:cubicBezTo>
                    <a:pt x="1517" y="965"/>
                    <a:pt x="1517" y="965"/>
                    <a:pt x="1517" y="965"/>
                  </a:cubicBezTo>
                  <a:cubicBezTo>
                    <a:pt x="1519" y="962"/>
                    <a:pt x="1519" y="962"/>
                    <a:pt x="1519" y="962"/>
                  </a:cubicBezTo>
                  <a:cubicBezTo>
                    <a:pt x="1519" y="967"/>
                    <a:pt x="1519" y="967"/>
                    <a:pt x="1519" y="967"/>
                  </a:cubicBezTo>
                  <a:cubicBezTo>
                    <a:pt x="1519" y="968"/>
                    <a:pt x="1519" y="968"/>
                    <a:pt x="1519" y="968"/>
                  </a:cubicBezTo>
                  <a:cubicBezTo>
                    <a:pt x="1519" y="971"/>
                    <a:pt x="1519" y="971"/>
                    <a:pt x="1519" y="971"/>
                  </a:cubicBezTo>
                  <a:cubicBezTo>
                    <a:pt x="1519" y="975"/>
                    <a:pt x="1519" y="975"/>
                    <a:pt x="1519" y="975"/>
                  </a:cubicBezTo>
                  <a:lnTo>
                    <a:pt x="1515" y="968"/>
                  </a:lnTo>
                  <a:close/>
                  <a:moveTo>
                    <a:pt x="1515" y="951"/>
                  </a:moveTo>
                  <a:cubicBezTo>
                    <a:pt x="1509" y="951"/>
                    <a:pt x="1509" y="951"/>
                    <a:pt x="1509" y="951"/>
                  </a:cubicBezTo>
                  <a:cubicBezTo>
                    <a:pt x="1507" y="951"/>
                    <a:pt x="1507" y="951"/>
                    <a:pt x="1507" y="951"/>
                  </a:cubicBezTo>
                  <a:cubicBezTo>
                    <a:pt x="1508" y="950"/>
                    <a:pt x="1508" y="950"/>
                    <a:pt x="1508" y="950"/>
                  </a:cubicBezTo>
                  <a:cubicBezTo>
                    <a:pt x="1510" y="946"/>
                    <a:pt x="1510" y="946"/>
                    <a:pt x="1510" y="946"/>
                  </a:cubicBezTo>
                  <a:cubicBezTo>
                    <a:pt x="1511" y="945"/>
                    <a:pt x="1511" y="945"/>
                    <a:pt x="1511" y="945"/>
                  </a:cubicBezTo>
                  <a:cubicBezTo>
                    <a:pt x="1512" y="944"/>
                    <a:pt x="1512" y="944"/>
                    <a:pt x="1512" y="944"/>
                  </a:cubicBezTo>
                  <a:cubicBezTo>
                    <a:pt x="1512" y="944"/>
                    <a:pt x="1512" y="944"/>
                    <a:pt x="1512" y="944"/>
                  </a:cubicBezTo>
                  <a:cubicBezTo>
                    <a:pt x="1512" y="945"/>
                    <a:pt x="1512" y="945"/>
                    <a:pt x="1512" y="945"/>
                  </a:cubicBezTo>
                  <a:cubicBezTo>
                    <a:pt x="1517" y="951"/>
                    <a:pt x="1517" y="951"/>
                    <a:pt x="1517" y="951"/>
                  </a:cubicBezTo>
                  <a:cubicBezTo>
                    <a:pt x="1517" y="951"/>
                    <a:pt x="1517" y="951"/>
                    <a:pt x="1517" y="951"/>
                  </a:cubicBezTo>
                  <a:lnTo>
                    <a:pt x="1515" y="951"/>
                  </a:lnTo>
                  <a:close/>
                  <a:moveTo>
                    <a:pt x="1506" y="939"/>
                  </a:moveTo>
                  <a:cubicBezTo>
                    <a:pt x="1505" y="940"/>
                    <a:pt x="1505" y="940"/>
                    <a:pt x="1505" y="940"/>
                  </a:cubicBezTo>
                  <a:cubicBezTo>
                    <a:pt x="1504" y="940"/>
                    <a:pt x="1504" y="940"/>
                    <a:pt x="1504" y="940"/>
                  </a:cubicBezTo>
                  <a:cubicBezTo>
                    <a:pt x="1504" y="939"/>
                    <a:pt x="1504" y="939"/>
                    <a:pt x="1504" y="939"/>
                  </a:cubicBezTo>
                  <a:cubicBezTo>
                    <a:pt x="1504" y="937"/>
                    <a:pt x="1504" y="937"/>
                    <a:pt x="1504" y="937"/>
                  </a:cubicBezTo>
                  <a:cubicBezTo>
                    <a:pt x="1504" y="934"/>
                    <a:pt x="1504" y="934"/>
                    <a:pt x="1504" y="934"/>
                  </a:cubicBezTo>
                  <a:cubicBezTo>
                    <a:pt x="1504" y="933"/>
                    <a:pt x="1504" y="933"/>
                    <a:pt x="1504" y="933"/>
                  </a:cubicBezTo>
                  <a:cubicBezTo>
                    <a:pt x="1506" y="936"/>
                    <a:pt x="1506" y="936"/>
                    <a:pt x="1506" y="936"/>
                  </a:cubicBezTo>
                  <a:cubicBezTo>
                    <a:pt x="1508" y="938"/>
                    <a:pt x="1508" y="938"/>
                    <a:pt x="1508" y="938"/>
                  </a:cubicBezTo>
                  <a:lnTo>
                    <a:pt x="1506" y="939"/>
                  </a:lnTo>
                  <a:close/>
                  <a:moveTo>
                    <a:pt x="1505" y="996"/>
                  </a:moveTo>
                  <a:cubicBezTo>
                    <a:pt x="1507" y="1002"/>
                    <a:pt x="1507" y="1002"/>
                    <a:pt x="1507" y="1002"/>
                  </a:cubicBezTo>
                  <a:cubicBezTo>
                    <a:pt x="1500" y="995"/>
                    <a:pt x="1500" y="995"/>
                    <a:pt x="1500" y="995"/>
                  </a:cubicBezTo>
                  <a:cubicBezTo>
                    <a:pt x="1501" y="992"/>
                    <a:pt x="1501" y="992"/>
                    <a:pt x="1501" y="992"/>
                  </a:cubicBezTo>
                  <a:cubicBezTo>
                    <a:pt x="1501" y="990"/>
                    <a:pt x="1501" y="990"/>
                    <a:pt x="1501" y="990"/>
                  </a:cubicBezTo>
                  <a:cubicBezTo>
                    <a:pt x="1502" y="989"/>
                    <a:pt x="1502" y="989"/>
                    <a:pt x="1502" y="989"/>
                  </a:cubicBezTo>
                  <a:cubicBezTo>
                    <a:pt x="1503" y="992"/>
                    <a:pt x="1503" y="992"/>
                    <a:pt x="1503" y="992"/>
                  </a:cubicBezTo>
                  <a:lnTo>
                    <a:pt x="1505" y="996"/>
                  </a:lnTo>
                  <a:close/>
                  <a:moveTo>
                    <a:pt x="1508" y="1009"/>
                  </a:moveTo>
                  <a:cubicBezTo>
                    <a:pt x="1503" y="1009"/>
                    <a:pt x="1503" y="1009"/>
                    <a:pt x="1503" y="1009"/>
                  </a:cubicBezTo>
                  <a:cubicBezTo>
                    <a:pt x="1499" y="1009"/>
                    <a:pt x="1499" y="1009"/>
                    <a:pt x="1499" y="1009"/>
                  </a:cubicBezTo>
                  <a:cubicBezTo>
                    <a:pt x="1496" y="1009"/>
                    <a:pt x="1496" y="1009"/>
                    <a:pt x="1496" y="1009"/>
                  </a:cubicBezTo>
                  <a:cubicBezTo>
                    <a:pt x="1494" y="1009"/>
                    <a:pt x="1494" y="1009"/>
                    <a:pt x="1494" y="1009"/>
                  </a:cubicBezTo>
                  <a:cubicBezTo>
                    <a:pt x="1495" y="1007"/>
                    <a:pt x="1495" y="1007"/>
                    <a:pt x="1495" y="1007"/>
                  </a:cubicBezTo>
                  <a:cubicBezTo>
                    <a:pt x="1496" y="1005"/>
                    <a:pt x="1496" y="1005"/>
                    <a:pt x="1496" y="1005"/>
                  </a:cubicBezTo>
                  <a:cubicBezTo>
                    <a:pt x="1497" y="1003"/>
                    <a:pt x="1497" y="1003"/>
                    <a:pt x="1497" y="1003"/>
                  </a:cubicBezTo>
                  <a:cubicBezTo>
                    <a:pt x="1498" y="1000"/>
                    <a:pt x="1498" y="1000"/>
                    <a:pt x="1498" y="1000"/>
                  </a:cubicBezTo>
                  <a:lnTo>
                    <a:pt x="1508" y="1009"/>
                  </a:lnTo>
                  <a:close/>
                  <a:moveTo>
                    <a:pt x="1499" y="968"/>
                  </a:moveTo>
                  <a:cubicBezTo>
                    <a:pt x="1499" y="971"/>
                    <a:pt x="1499" y="971"/>
                    <a:pt x="1499" y="971"/>
                  </a:cubicBezTo>
                  <a:cubicBezTo>
                    <a:pt x="1499" y="974"/>
                    <a:pt x="1499" y="974"/>
                    <a:pt x="1499" y="974"/>
                  </a:cubicBezTo>
                  <a:cubicBezTo>
                    <a:pt x="1495" y="968"/>
                    <a:pt x="1495" y="968"/>
                    <a:pt x="1495" y="968"/>
                  </a:cubicBezTo>
                  <a:cubicBezTo>
                    <a:pt x="1496" y="967"/>
                    <a:pt x="1496" y="967"/>
                    <a:pt x="1496" y="967"/>
                  </a:cubicBezTo>
                  <a:cubicBezTo>
                    <a:pt x="1497" y="965"/>
                    <a:pt x="1497" y="965"/>
                    <a:pt x="1497" y="965"/>
                  </a:cubicBezTo>
                  <a:cubicBezTo>
                    <a:pt x="1497" y="965"/>
                    <a:pt x="1497" y="965"/>
                    <a:pt x="1497" y="965"/>
                  </a:cubicBezTo>
                  <a:cubicBezTo>
                    <a:pt x="1499" y="963"/>
                    <a:pt x="1499" y="963"/>
                    <a:pt x="1499" y="963"/>
                  </a:cubicBezTo>
                  <a:cubicBezTo>
                    <a:pt x="1499" y="962"/>
                    <a:pt x="1499" y="962"/>
                    <a:pt x="1499" y="962"/>
                  </a:cubicBezTo>
                  <a:cubicBezTo>
                    <a:pt x="1499" y="963"/>
                    <a:pt x="1499" y="963"/>
                    <a:pt x="1499" y="963"/>
                  </a:cubicBezTo>
                  <a:cubicBezTo>
                    <a:pt x="1499" y="967"/>
                    <a:pt x="1499" y="967"/>
                    <a:pt x="1499" y="967"/>
                  </a:cubicBezTo>
                  <a:lnTo>
                    <a:pt x="1499" y="968"/>
                  </a:lnTo>
                  <a:close/>
                  <a:moveTo>
                    <a:pt x="1488" y="985"/>
                  </a:moveTo>
                  <a:cubicBezTo>
                    <a:pt x="1489" y="985"/>
                    <a:pt x="1489" y="985"/>
                    <a:pt x="1489" y="985"/>
                  </a:cubicBezTo>
                  <a:cubicBezTo>
                    <a:pt x="1493" y="985"/>
                    <a:pt x="1493" y="985"/>
                    <a:pt x="1493" y="985"/>
                  </a:cubicBezTo>
                  <a:cubicBezTo>
                    <a:pt x="1496" y="985"/>
                    <a:pt x="1496" y="985"/>
                    <a:pt x="1496" y="985"/>
                  </a:cubicBezTo>
                  <a:cubicBezTo>
                    <a:pt x="1498" y="985"/>
                    <a:pt x="1498" y="985"/>
                    <a:pt x="1498" y="985"/>
                  </a:cubicBezTo>
                  <a:cubicBezTo>
                    <a:pt x="1498" y="986"/>
                    <a:pt x="1498" y="986"/>
                    <a:pt x="1498" y="986"/>
                  </a:cubicBezTo>
                  <a:cubicBezTo>
                    <a:pt x="1497" y="988"/>
                    <a:pt x="1497" y="988"/>
                    <a:pt x="1497" y="988"/>
                  </a:cubicBezTo>
                  <a:cubicBezTo>
                    <a:pt x="1496" y="991"/>
                    <a:pt x="1496" y="991"/>
                    <a:pt x="1496" y="991"/>
                  </a:cubicBezTo>
                  <a:cubicBezTo>
                    <a:pt x="1496" y="991"/>
                    <a:pt x="1496" y="991"/>
                    <a:pt x="1496" y="991"/>
                  </a:cubicBezTo>
                  <a:lnTo>
                    <a:pt x="1488" y="985"/>
                  </a:lnTo>
                  <a:close/>
                  <a:moveTo>
                    <a:pt x="1499" y="934"/>
                  </a:moveTo>
                  <a:cubicBezTo>
                    <a:pt x="1499" y="936"/>
                    <a:pt x="1499" y="936"/>
                    <a:pt x="1499" y="936"/>
                  </a:cubicBezTo>
                  <a:cubicBezTo>
                    <a:pt x="1499" y="942"/>
                    <a:pt x="1499" y="942"/>
                    <a:pt x="1499" y="942"/>
                  </a:cubicBezTo>
                  <a:cubicBezTo>
                    <a:pt x="1499" y="944"/>
                    <a:pt x="1499" y="944"/>
                    <a:pt x="1499" y="944"/>
                  </a:cubicBezTo>
                  <a:cubicBezTo>
                    <a:pt x="1498" y="945"/>
                    <a:pt x="1498" y="945"/>
                    <a:pt x="1498" y="945"/>
                  </a:cubicBezTo>
                  <a:cubicBezTo>
                    <a:pt x="1495" y="939"/>
                    <a:pt x="1495" y="939"/>
                    <a:pt x="1495" y="939"/>
                  </a:cubicBezTo>
                  <a:cubicBezTo>
                    <a:pt x="1496" y="938"/>
                    <a:pt x="1496" y="938"/>
                    <a:pt x="1496" y="938"/>
                  </a:cubicBezTo>
                  <a:cubicBezTo>
                    <a:pt x="1498" y="935"/>
                    <a:pt x="1498" y="935"/>
                    <a:pt x="1498" y="935"/>
                  </a:cubicBezTo>
                  <a:cubicBezTo>
                    <a:pt x="1499" y="934"/>
                    <a:pt x="1499" y="934"/>
                    <a:pt x="1499" y="934"/>
                  </a:cubicBezTo>
                  <a:cubicBezTo>
                    <a:pt x="1499" y="933"/>
                    <a:pt x="1499" y="933"/>
                    <a:pt x="1499" y="933"/>
                  </a:cubicBezTo>
                  <a:lnTo>
                    <a:pt x="1499" y="934"/>
                  </a:lnTo>
                  <a:close/>
                  <a:moveTo>
                    <a:pt x="1496" y="929"/>
                  </a:moveTo>
                  <a:cubicBezTo>
                    <a:pt x="1495" y="930"/>
                    <a:pt x="1495" y="930"/>
                    <a:pt x="1495" y="930"/>
                  </a:cubicBezTo>
                  <a:cubicBezTo>
                    <a:pt x="1495" y="931"/>
                    <a:pt x="1495" y="931"/>
                    <a:pt x="1495" y="931"/>
                  </a:cubicBezTo>
                  <a:cubicBezTo>
                    <a:pt x="1492" y="935"/>
                    <a:pt x="1492" y="935"/>
                    <a:pt x="1492" y="935"/>
                  </a:cubicBezTo>
                  <a:cubicBezTo>
                    <a:pt x="1492" y="935"/>
                    <a:pt x="1492" y="935"/>
                    <a:pt x="1492" y="935"/>
                  </a:cubicBezTo>
                  <a:cubicBezTo>
                    <a:pt x="1491" y="933"/>
                    <a:pt x="1491" y="933"/>
                    <a:pt x="1491" y="933"/>
                  </a:cubicBezTo>
                  <a:cubicBezTo>
                    <a:pt x="1487" y="928"/>
                    <a:pt x="1487" y="928"/>
                    <a:pt x="1487" y="928"/>
                  </a:cubicBezTo>
                  <a:cubicBezTo>
                    <a:pt x="1491" y="928"/>
                    <a:pt x="1491" y="928"/>
                    <a:pt x="1491" y="928"/>
                  </a:cubicBezTo>
                  <a:cubicBezTo>
                    <a:pt x="1493" y="928"/>
                    <a:pt x="1493" y="928"/>
                    <a:pt x="1493" y="928"/>
                  </a:cubicBezTo>
                  <a:cubicBezTo>
                    <a:pt x="1495" y="928"/>
                    <a:pt x="1495" y="928"/>
                    <a:pt x="1495" y="928"/>
                  </a:cubicBezTo>
                  <a:cubicBezTo>
                    <a:pt x="1497" y="928"/>
                    <a:pt x="1497" y="928"/>
                    <a:pt x="1497" y="928"/>
                  </a:cubicBezTo>
                  <a:lnTo>
                    <a:pt x="1496" y="929"/>
                  </a:lnTo>
                  <a:close/>
                  <a:moveTo>
                    <a:pt x="1494" y="947"/>
                  </a:moveTo>
                  <a:cubicBezTo>
                    <a:pt x="1493" y="949"/>
                    <a:pt x="1493" y="949"/>
                    <a:pt x="1493" y="949"/>
                  </a:cubicBezTo>
                  <a:cubicBezTo>
                    <a:pt x="1492" y="950"/>
                    <a:pt x="1492" y="950"/>
                    <a:pt x="1492" y="950"/>
                  </a:cubicBezTo>
                  <a:cubicBezTo>
                    <a:pt x="1491" y="947"/>
                    <a:pt x="1491" y="947"/>
                    <a:pt x="1491" y="947"/>
                  </a:cubicBezTo>
                  <a:cubicBezTo>
                    <a:pt x="1491" y="946"/>
                    <a:pt x="1491" y="946"/>
                    <a:pt x="1491" y="946"/>
                  </a:cubicBezTo>
                  <a:cubicBezTo>
                    <a:pt x="1492" y="944"/>
                    <a:pt x="1492" y="944"/>
                    <a:pt x="1492" y="944"/>
                  </a:cubicBezTo>
                  <a:cubicBezTo>
                    <a:pt x="1492" y="944"/>
                    <a:pt x="1492" y="944"/>
                    <a:pt x="1492" y="944"/>
                  </a:cubicBezTo>
                  <a:cubicBezTo>
                    <a:pt x="1492" y="945"/>
                    <a:pt x="1492" y="945"/>
                    <a:pt x="1492" y="945"/>
                  </a:cubicBezTo>
                  <a:lnTo>
                    <a:pt x="1494" y="947"/>
                  </a:lnTo>
                  <a:close/>
                  <a:moveTo>
                    <a:pt x="1487" y="951"/>
                  </a:moveTo>
                  <a:cubicBezTo>
                    <a:pt x="1487" y="951"/>
                    <a:pt x="1487" y="951"/>
                    <a:pt x="1487" y="951"/>
                  </a:cubicBezTo>
                  <a:cubicBezTo>
                    <a:pt x="1487" y="951"/>
                    <a:pt x="1487" y="951"/>
                    <a:pt x="1487" y="951"/>
                  </a:cubicBezTo>
                  <a:cubicBezTo>
                    <a:pt x="1487" y="951"/>
                    <a:pt x="1487" y="951"/>
                    <a:pt x="1487" y="951"/>
                  </a:cubicBezTo>
                  <a:close/>
                  <a:moveTo>
                    <a:pt x="1487" y="956"/>
                  </a:moveTo>
                  <a:cubicBezTo>
                    <a:pt x="1489" y="956"/>
                    <a:pt x="1489" y="956"/>
                    <a:pt x="1489" y="956"/>
                  </a:cubicBezTo>
                  <a:cubicBezTo>
                    <a:pt x="1490" y="956"/>
                    <a:pt x="1490" y="956"/>
                    <a:pt x="1490" y="956"/>
                  </a:cubicBezTo>
                  <a:cubicBezTo>
                    <a:pt x="1490" y="956"/>
                    <a:pt x="1490" y="956"/>
                    <a:pt x="1490" y="956"/>
                  </a:cubicBezTo>
                  <a:cubicBezTo>
                    <a:pt x="1492" y="956"/>
                    <a:pt x="1492" y="956"/>
                    <a:pt x="1492" y="956"/>
                  </a:cubicBezTo>
                  <a:cubicBezTo>
                    <a:pt x="1494" y="956"/>
                    <a:pt x="1494" y="956"/>
                    <a:pt x="1494" y="956"/>
                  </a:cubicBezTo>
                  <a:cubicBezTo>
                    <a:pt x="1497" y="956"/>
                    <a:pt x="1497" y="956"/>
                    <a:pt x="1497" y="956"/>
                  </a:cubicBezTo>
                  <a:cubicBezTo>
                    <a:pt x="1496" y="958"/>
                    <a:pt x="1496" y="958"/>
                    <a:pt x="1496" y="958"/>
                  </a:cubicBezTo>
                  <a:cubicBezTo>
                    <a:pt x="1495" y="959"/>
                    <a:pt x="1495" y="959"/>
                    <a:pt x="1495" y="959"/>
                  </a:cubicBezTo>
                  <a:cubicBezTo>
                    <a:pt x="1494" y="961"/>
                    <a:pt x="1494" y="961"/>
                    <a:pt x="1494" y="961"/>
                  </a:cubicBezTo>
                  <a:cubicBezTo>
                    <a:pt x="1493" y="962"/>
                    <a:pt x="1493" y="962"/>
                    <a:pt x="1493" y="962"/>
                  </a:cubicBezTo>
                  <a:cubicBezTo>
                    <a:pt x="1492" y="963"/>
                    <a:pt x="1492" y="963"/>
                    <a:pt x="1492" y="963"/>
                  </a:cubicBezTo>
                  <a:cubicBezTo>
                    <a:pt x="1492" y="964"/>
                    <a:pt x="1492" y="964"/>
                    <a:pt x="1492" y="964"/>
                  </a:cubicBezTo>
                  <a:cubicBezTo>
                    <a:pt x="1491" y="962"/>
                    <a:pt x="1491" y="962"/>
                    <a:pt x="1491" y="962"/>
                  </a:cubicBezTo>
                  <a:cubicBezTo>
                    <a:pt x="1487" y="956"/>
                    <a:pt x="1487" y="956"/>
                    <a:pt x="1487" y="956"/>
                  </a:cubicBezTo>
                  <a:close/>
                  <a:moveTo>
                    <a:pt x="1487" y="979"/>
                  </a:moveTo>
                  <a:cubicBezTo>
                    <a:pt x="1488" y="978"/>
                    <a:pt x="1488" y="978"/>
                    <a:pt x="1488" y="978"/>
                  </a:cubicBezTo>
                  <a:cubicBezTo>
                    <a:pt x="1489" y="976"/>
                    <a:pt x="1489" y="976"/>
                    <a:pt x="1489" y="976"/>
                  </a:cubicBezTo>
                  <a:cubicBezTo>
                    <a:pt x="1492" y="973"/>
                    <a:pt x="1492" y="973"/>
                    <a:pt x="1492" y="973"/>
                  </a:cubicBezTo>
                  <a:cubicBezTo>
                    <a:pt x="1492" y="972"/>
                    <a:pt x="1492" y="972"/>
                    <a:pt x="1492" y="972"/>
                  </a:cubicBezTo>
                  <a:cubicBezTo>
                    <a:pt x="1493" y="974"/>
                    <a:pt x="1493" y="974"/>
                    <a:pt x="1493" y="974"/>
                  </a:cubicBezTo>
                  <a:cubicBezTo>
                    <a:pt x="1497" y="980"/>
                    <a:pt x="1497" y="980"/>
                    <a:pt x="1497" y="980"/>
                  </a:cubicBezTo>
                  <a:cubicBezTo>
                    <a:pt x="1493" y="980"/>
                    <a:pt x="1493" y="980"/>
                    <a:pt x="1493" y="980"/>
                  </a:cubicBezTo>
                  <a:cubicBezTo>
                    <a:pt x="1491" y="980"/>
                    <a:pt x="1491" y="980"/>
                    <a:pt x="1491" y="980"/>
                  </a:cubicBezTo>
                  <a:cubicBezTo>
                    <a:pt x="1488" y="980"/>
                    <a:pt x="1488" y="980"/>
                    <a:pt x="1488" y="980"/>
                  </a:cubicBezTo>
                  <a:cubicBezTo>
                    <a:pt x="1487" y="980"/>
                    <a:pt x="1487" y="980"/>
                    <a:pt x="1487" y="980"/>
                  </a:cubicBezTo>
                  <a:lnTo>
                    <a:pt x="1487" y="979"/>
                  </a:lnTo>
                  <a:close/>
                  <a:moveTo>
                    <a:pt x="1494" y="996"/>
                  </a:moveTo>
                  <a:cubicBezTo>
                    <a:pt x="1493" y="999"/>
                    <a:pt x="1493" y="999"/>
                    <a:pt x="1493" y="999"/>
                  </a:cubicBezTo>
                  <a:cubicBezTo>
                    <a:pt x="1492" y="1001"/>
                    <a:pt x="1492" y="1001"/>
                    <a:pt x="1492" y="1001"/>
                  </a:cubicBezTo>
                  <a:cubicBezTo>
                    <a:pt x="1491" y="1004"/>
                    <a:pt x="1491" y="1004"/>
                    <a:pt x="1491" y="1004"/>
                  </a:cubicBezTo>
                  <a:cubicBezTo>
                    <a:pt x="1491" y="1004"/>
                    <a:pt x="1491" y="1004"/>
                    <a:pt x="1491" y="1004"/>
                  </a:cubicBezTo>
                  <a:cubicBezTo>
                    <a:pt x="1491" y="1004"/>
                    <a:pt x="1491" y="1004"/>
                    <a:pt x="1491" y="1004"/>
                  </a:cubicBezTo>
                  <a:cubicBezTo>
                    <a:pt x="1490" y="999"/>
                    <a:pt x="1490" y="999"/>
                    <a:pt x="1490" y="999"/>
                  </a:cubicBezTo>
                  <a:cubicBezTo>
                    <a:pt x="1488" y="994"/>
                    <a:pt x="1488" y="994"/>
                    <a:pt x="1488" y="994"/>
                  </a:cubicBezTo>
                  <a:cubicBezTo>
                    <a:pt x="1487" y="990"/>
                    <a:pt x="1487" y="990"/>
                    <a:pt x="1487" y="990"/>
                  </a:cubicBezTo>
                  <a:lnTo>
                    <a:pt x="1494" y="996"/>
                  </a:lnTo>
                  <a:close/>
                  <a:moveTo>
                    <a:pt x="1491" y="1017"/>
                  </a:moveTo>
                  <a:cubicBezTo>
                    <a:pt x="1492" y="1014"/>
                    <a:pt x="1492" y="1014"/>
                    <a:pt x="1492" y="1014"/>
                  </a:cubicBezTo>
                  <a:cubicBezTo>
                    <a:pt x="1492" y="1014"/>
                    <a:pt x="1492" y="1014"/>
                    <a:pt x="1492" y="1014"/>
                  </a:cubicBezTo>
                  <a:cubicBezTo>
                    <a:pt x="1494" y="1014"/>
                    <a:pt x="1494" y="1014"/>
                    <a:pt x="1494" y="1014"/>
                  </a:cubicBezTo>
                  <a:cubicBezTo>
                    <a:pt x="1502" y="1014"/>
                    <a:pt x="1502" y="1014"/>
                    <a:pt x="1502" y="1014"/>
                  </a:cubicBezTo>
                  <a:cubicBezTo>
                    <a:pt x="1505" y="1014"/>
                    <a:pt x="1505" y="1014"/>
                    <a:pt x="1505" y="1014"/>
                  </a:cubicBezTo>
                  <a:cubicBezTo>
                    <a:pt x="1508" y="1014"/>
                    <a:pt x="1508" y="1014"/>
                    <a:pt x="1508" y="1014"/>
                  </a:cubicBezTo>
                  <a:cubicBezTo>
                    <a:pt x="1510" y="1014"/>
                    <a:pt x="1510" y="1014"/>
                    <a:pt x="1510" y="1014"/>
                  </a:cubicBezTo>
                  <a:cubicBezTo>
                    <a:pt x="1509" y="1015"/>
                    <a:pt x="1509" y="1015"/>
                    <a:pt x="1509" y="1015"/>
                  </a:cubicBezTo>
                  <a:cubicBezTo>
                    <a:pt x="1508" y="1017"/>
                    <a:pt x="1508" y="1017"/>
                    <a:pt x="1508" y="1017"/>
                  </a:cubicBezTo>
                  <a:cubicBezTo>
                    <a:pt x="1507" y="1019"/>
                    <a:pt x="1507" y="1019"/>
                    <a:pt x="1507" y="1019"/>
                  </a:cubicBezTo>
                  <a:cubicBezTo>
                    <a:pt x="1504" y="1022"/>
                    <a:pt x="1504" y="1022"/>
                    <a:pt x="1504" y="1022"/>
                  </a:cubicBezTo>
                  <a:cubicBezTo>
                    <a:pt x="1503" y="1022"/>
                    <a:pt x="1503" y="1022"/>
                    <a:pt x="1502" y="1021"/>
                  </a:cubicBezTo>
                  <a:cubicBezTo>
                    <a:pt x="1501" y="1021"/>
                    <a:pt x="1500" y="1020"/>
                    <a:pt x="1498" y="1020"/>
                  </a:cubicBezTo>
                  <a:cubicBezTo>
                    <a:pt x="1496" y="1019"/>
                    <a:pt x="1495" y="1019"/>
                    <a:pt x="1493" y="1018"/>
                  </a:cubicBezTo>
                  <a:cubicBezTo>
                    <a:pt x="1491" y="1018"/>
                    <a:pt x="1491" y="1018"/>
                    <a:pt x="1491" y="1018"/>
                  </a:cubicBezTo>
                  <a:lnTo>
                    <a:pt x="1491" y="1017"/>
                  </a:lnTo>
                  <a:close/>
                  <a:moveTo>
                    <a:pt x="1510" y="1022"/>
                  </a:moveTo>
                  <a:cubicBezTo>
                    <a:pt x="1511" y="1020"/>
                    <a:pt x="1511" y="1020"/>
                    <a:pt x="1511" y="1020"/>
                  </a:cubicBezTo>
                  <a:cubicBezTo>
                    <a:pt x="1513" y="1018"/>
                    <a:pt x="1513" y="1018"/>
                    <a:pt x="1513" y="1018"/>
                  </a:cubicBezTo>
                  <a:cubicBezTo>
                    <a:pt x="1515" y="1015"/>
                    <a:pt x="1515" y="1015"/>
                    <a:pt x="1515" y="1015"/>
                  </a:cubicBezTo>
                  <a:cubicBezTo>
                    <a:pt x="1516" y="1014"/>
                    <a:pt x="1516" y="1014"/>
                    <a:pt x="1516" y="1014"/>
                  </a:cubicBezTo>
                  <a:cubicBezTo>
                    <a:pt x="1519" y="1014"/>
                    <a:pt x="1519" y="1014"/>
                    <a:pt x="1519" y="1014"/>
                  </a:cubicBezTo>
                  <a:cubicBezTo>
                    <a:pt x="1523" y="1014"/>
                    <a:pt x="1523" y="1014"/>
                    <a:pt x="1523" y="1014"/>
                  </a:cubicBezTo>
                  <a:cubicBezTo>
                    <a:pt x="1526" y="1014"/>
                    <a:pt x="1526" y="1014"/>
                    <a:pt x="1526" y="1014"/>
                  </a:cubicBezTo>
                  <a:cubicBezTo>
                    <a:pt x="1528" y="1014"/>
                    <a:pt x="1528" y="1014"/>
                    <a:pt x="1528" y="1014"/>
                  </a:cubicBezTo>
                  <a:cubicBezTo>
                    <a:pt x="1532" y="1014"/>
                    <a:pt x="1532" y="1014"/>
                    <a:pt x="1532" y="1014"/>
                  </a:cubicBezTo>
                  <a:cubicBezTo>
                    <a:pt x="1530" y="1016"/>
                    <a:pt x="1530" y="1016"/>
                    <a:pt x="1530" y="1016"/>
                  </a:cubicBezTo>
                  <a:cubicBezTo>
                    <a:pt x="1529" y="1017"/>
                    <a:pt x="1529" y="1017"/>
                    <a:pt x="1529" y="1017"/>
                  </a:cubicBezTo>
                  <a:cubicBezTo>
                    <a:pt x="1528" y="1019"/>
                    <a:pt x="1528" y="1019"/>
                    <a:pt x="1528" y="1019"/>
                  </a:cubicBezTo>
                  <a:cubicBezTo>
                    <a:pt x="1527" y="1021"/>
                    <a:pt x="1527" y="1021"/>
                    <a:pt x="1527" y="1021"/>
                  </a:cubicBezTo>
                  <a:cubicBezTo>
                    <a:pt x="1524" y="1024"/>
                    <a:pt x="1524" y="1024"/>
                    <a:pt x="1524" y="1024"/>
                  </a:cubicBezTo>
                  <a:cubicBezTo>
                    <a:pt x="1522" y="1027"/>
                    <a:pt x="1522" y="1027"/>
                    <a:pt x="1522" y="1027"/>
                  </a:cubicBezTo>
                  <a:cubicBezTo>
                    <a:pt x="1521" y="1029"/>
                    <a:pt x="1521" y="1029"/>
                    <a:pt x="1521" y="1029"/>
                  </a:cubicBezTo>
                  <a:cubicBezTo>
                    <a:pt x="1520" y="1030"/>
                    <a:pt x="1520" y="1030"/>
                    <a:pt x="1520" y="1030"/>
                  </a:cubicBezTo>
                  <a:cubicBezTo>
                    <a:pt x="1519" y="1029"/>
                    <a:pt x="1517" y="1028"/>
                    <a:pt x="1515" y="1027"/>
                  </a:cubicBezTo>
                  <a:cubicBezTo>
                    <a:pt x="1513" y="1026"/>
                    <a:pt x="1511" y="1025"/>
                    <a:pt x="1509" y="1024"/>
                  </a:cubicBezTo>
                  <a:lnTo>
                    <a:pt x="1510" y="1022"/>
                  </a:lnTo>
                  <a:close/>
                  <a:moveTo>
                    <a:pt x="1530" y="993"/>
                  </a:moveTo>
                  <a:cubicBezTo>
                    <a:pt x="1530" y="992"/>
                    <a:pt x="1530" y="992"/>
                    <a:pt x="1530" y="992"/>
                  </a:cubicBezTo>
                  <a:cubicBezTo>
                    <a:pt x="1537" y="998"/>
                    <a:pt x="1537" y="998"/>
                    <a:pt x="1537" y="998"/>
                  </a:cubicBezTo>
                  <a:cubicBezTo>
                    <a:pt x="1536" y="999"/>
                    <a:pt x="1536" y="999"/>
                    <a:pt x="1536" y="999"/>
                  </a:cubicBezTo>
                  <a:cubicBezTo>
                    <a:pt x="1536" y="1002"/>
                    <a:pt x="1536" y="1002"/>
                    <a:pt x="1536" y="1002"/>
                  </a:cubicBezTo>
                  <a:cubicBezTo>
                    <a:pt x="1536" y="1003"/>
                    <a:pt x="1536" y="1003"/>
                    <a:pt x="1536" y="1003"/>
                  </a:cubicBezTo>
                  <a:cubicBezTo>
                    <a:pt x="1536" y="1004"/>
                    <a:pt x="1536" y="1004"/>
                    <a:pt x="1536" y="1004"/>
                  </a:cubicBezTo>
                  <a:cubicBezTo>
                    <a:pt x="1535" y="1002"/>
                    <a:pt x="1535" y="1002"/>
                    <a:pt x="1535" y="1002"/>
                  </a:cubicBezTo>
                  <a:cubicBezTo>
                    <a:pt x="1534" y="1000"/>
                    <a:pt x="1534" y="1000"/>
                    <a:pt x="1534" y="1000"/>
                  </a:cubicBezTo>
                  <a:lnTo>
                    <a:pt x="1530" y="993"/>
                  </a:lnTo>
                  <a:close/>
                  <a:moveTo>
                    <a:pt x="1529" y="985"/>
                  </a:moveTo>
                  <a:cubicBezTo>
                    <a:pt x="1530" y="985"/>
                    <a:pt x="1530" y="985"/>
                    <a:pt x="1530" y="985"/>
                  </a:cubicBezTo>
                  <a:cubicBezTo>
                    <a:pt x="1534" y="985"/>
                    <a:pt x="1534" y="985"/>
                    <a:pt x="1534" y="985"/>
                  </a:cubicBezTo>
                  <a:cubicBezTo>
                    <a:pt x="1537" y="985"/>
                    <a:pt x="1537" y="985"/>
                    <a:pt x="1537" y="985"/>
                  </a:cubicBezTo>
                  <a:cubicBezTo>
                    <a:pt x="1538" y="985"/>
                    <a:pt x="1538" y="985"/>
                    <a:pt x="1538" y="985"/>
                  </a:cubicBezTo>
                  <a:cubicBezTo>
                    <a:pt x="1539" y="985"/>
                    <a:pt x="1539" y="985"/>
                    <a:pt x="1539" y="985"/>
                  </a:cubicBezTo>
                  <a:cubicBezTo>
                    <a:pt x="1539" y="985"/>
                    <a:pt x="1539" y="985"/>
                    <a:pt x="1539" y="985"/>
                  </a:cubicBezTo>
                  <a:cubicBezTo>
                    <a:pt x="1539" y="986"/>
                    <a:pt x="1539" y="986"/>
                    <a:pt x="1539" y="986"/>
                  </a:cubicBezTo>
                  <a:cubicBezTo>
                    <a:pt x="1538" y="989"/>
                    <a:pt x="1538" y="989"/>
                    <a:pt x="1538" y="989"/>
                  </a:cubicBezTo>
                  <a:cubicBezTo>
                    <a:pt x="1538" y="992"/>
                    <a:pt x="1538" y="992"/>
                    <a:pt x="1538" y="992"/>
                  </a:cubicBezTo>
                  <a:cubicBezTo>
                    <a:pt x="1537" y="992"/>
                    <a:pt x="1537" y="992"/>
                    <a:pt x="1537" y="992"/>
                  </a:cubicBezTo>
                  <a:lnTo>
                    <a:pt x="1529" y="985"/>
                  </a:lnTo>
                  <a:close/>
                  <a:moveTo>
                    <a:pt x="1529" y="976"/>
                  </a:moveTo>
                  <a:cubicBezTo>
                    <a:pt x="1532" y="973"/>
                    <a:pt x="1532" y="973"/>
                    <a:pt x="1532" y="973"/>
                  </a:cubicBezTo>
                  <a:cubicBezTo>
                    <a:pt x="1532" y="973"/>
                    <a:pt x="1532" y="973"/>
                    <a:pt x="1532" y="973"/>
                  </a:cubicBezTo>
                  <a:cubicBezTo>
                    <a:pt x="1533" y="974"/>
                    <a:pt x="1533" y="974"/>
                    <a:pt x="1533" y="974"/>
                  </a:cubicBezTo>
                  <a:cubicBezTo>
                    <a:pt x="1537" y="980"/>
                    <a:pt x="1537" y="980"/>
                    <a:pt x="1537" y="980"/>
                  </a:cubicBezTo>
                  <a:cubicBezTo>
                    <a:pt x="1533" y="980"/>
                    <a:pt x="1533" y="980"/>
                    <a:pt x="1533" y="980"/>
                  </a:cubicBezTo>
                  <a:cubicBezTo>
                    <a:pt x="1532" y="980"/>
                    <a:pt x="1532" y="980"/>
                    <a:pt x="1532" y="980"/>
                  </a:cubicBezTo>
                  <a:cubicBezTo>
                    <a:pt x="1529" y="980"/>
                    <a:pt x="1529" y="980"/>
                    <a:pt x="1529" y="980"/>
                  </a:cubicBezTo>
                  <a:cubicBezTo>
                    <a:pt x="1527" y="980"/>
                    <a:pt x="1527" y="980"/>
                    <a:pt x="1527" y="980"/>
                  </a:cubicBezTo>
                  <a:cubicBezTo>
                    <a:pt x="1528" y="979"/>
                    <a:pt x="1528" y="979"/>
                    <a:pt x="1528" y="979"/>
                  </a:cubicBezTo>
                  <a:cubicBezTo>
                    <a:pt x="1529" y="977"/>
                    <a:pt x="1529" y="977"/>
                    <a:pt x="1529" y="977"/>
                  </a:cubicBezTo>
                  <a:lnTo>
                    <a:pt x="1529" y="976"/>
                  </a:lnTo>
                  <a:close/>
                  <a:moveTo>
                    <a:pt x="1527" y="956"/>
                  </a:moveTo>
                  <a:cubicBezTo>
                    <a:pt x="1528" y="956"/>
                    <a:pt x="1528" y="956"/>
                    <a:pt x="1528" y="956"/>
                  </a:cubicBezTo>
                  <a:cubicBezTo>
                    <a:pt x="1529" y="956"/>
                    <a:pt x="1529" y="956"/>
                    <a:pt x="1529" y="956"/>
                  </a:cubicBezTo>
                  <a:cubicBezTo>
                    <a:pt x="1535" y="956"/>
                    <a:pt x="1535" y="956"/>
                    <a:pt x="1535" y="956"/>
                  </a:cubicBezTo>
                  <a:cubicBezTo>
                    <a:pt x="1537" y="956"/>
                    <a:pt x="1537" y="956"/>
                    <a:pt x="1537" y="956"/>
                  </a:cubicBezTo>
                  <a:cubicBezTo>
                    <a:pt x="1537" y="956"/>
                    <a:pt x="1537" y="956"/>
                    <a:pt x="1537" y="956"/>
                  </a:cubicBezTo>
                  <a:cubicBezTo>
                    <a:pt x="1537" y="957"/>
                    <a:pt x="1537" y="957"/>
                    <a:pt x="1537" y="957"/>
                  </a:cubicBezTo>
                  <a:cubicBezTo>
                    <a:pt x="1536" y="958"/>
                    <a:pt x="1536" y="958"/>
                    <a:pt x="1536" y="958"/>
                  </a:cubicBezTo>
                  <a:cubicBezTo>
                    <a:pt x="1534" y="961"/>
                    <a:pt x="1534" y="961"/>
                    <a:pt x="1534" y="961"/>
                  </a:cubicBezTo>
                  <a:cubicBezTo>
                    <a:pt x="1533" y="962"/>
                    <a:pt x="1533" y="962"/>
                    <a:pt x="1533" y="962"/>
                  </a:cubicBezTo>
                  <a:cubicBezTo>
                    <a:pt x="1532" y="964"/>
                    <a:pt x="1532" y="964"/>
                    <a:pt x="1532" y="964"/>
                  </a:cubicBezTo>
                  <a:cubicBezTo>
                    <a:pt x="1532" y="964"/>
                    <a:pt x="1532" y="964"/>
                    <a:pt x="1532" y="964"/>
                  </a:cubicBezTo>
                  <a:cubicBezTo>
                    <a:pt x="1531" y="963"/>
                    <a:pt x="1531" y="963"/>
                    <a:pt x="1531" y="963"/>
                  </a:cubicBezTo>
                  <a:lnTo>
                    <a:pt x="1527" y="956"/>
                  </a:lnTo>
                  <a:close/>
                  <a:moveTo>
                    <a:pt x="1528" y="942"/>
                  </a:moveTo>
                  <a:cubicBezTo>
                    <a:pt x="1527" y="943"/>
                    <a:pt x="1527" y="943"/>
                    <a:pt x="1527" y="943"/>
                  </a:cubicBezTo>
                  <a:cubicBezTo>
                    <a:pt x="1525" y="945"/>
                    <a:pt x="1525" y="945"/>
                    <a:pt x="1525" y="945"/>
                  </a:cubicBezTo>
                  <a:cubicBezTo>
                    <a:pt x="1524" y="946"/>
                    <a:pt x="1524" y="946"/>
                    <a:pt x="1524" y="946"/>
                  </a:cubicBezTo>
                  <a:cubicBezTo>
                    <a:pt x="1525" y="944"/>
                    <a:pt x="1525" y="944"/>
                    <a:pt x="1525" y="944"/>
                  </a:cubicBezTo>
                  <a:cubicBezTo>
                    <a:pt x="1525" y="941"/>
                    <a:pt x="1525" y="941"/>
                    <a:pt x="1525" y="941"/>
                  </a:cubicBezTo>
                  <a:cubicBezTo>
                    <a:pt x="1525" y="939"/>
                    <a:pt x="1525" y="939"/>
                    <a:pt x="1525" y="939"/>
                  </a:cubicBezTo>
                  <a:cubicBezTo>
                    <a:pt x="1525" y="933"/>
                    <a:pt x="1525" y="933"/>
                    <a:pt x="1525" y="933"/>
                  </a:cubicBezTo>
                  <a:cubicBezTo>
                    <a:pt x="1529" y="940"/>
                    <a:pt x="1529" y="940"/>
                    <a:pt x="1529" y="940"/>
                  </a:cubicBezTo>
                  <a:lnTo>
                    <a:pt x="1528" y="942"/>
                  </a:lnTo>
                  <a:close/>
                  <a:moveTo>
                    <a:pt x="1529" y="968"/>
                  </a:moveTo>
                  <a:cubicBezTo>
                    <a:pt x="1528" y="969"/>
                    <a:pt x="1528" y="969"/>
                    <a:pt x="1528" y="969"/>
                  </a:cubicBezTo>
                  <a:cubicBezTo>
                    <a:pt x="1526" y="973"/>
                    <a:pt x="1526" y="973"/>
                    <a:pt x="1526" y="973"/>
                  </a:cubicBezTo>
                  <a:cubicBezTo>
                    <a:pt x="1525" y="973"/>
                    <a:pt x="1525" y="973"/>
                    <a:pt x="1525" y="973"/>
                  </a:cubicBezTo>
                  <a:cubicBezTo>
                    <a:pt x="1524" y="975"/>
                    <a:pt x="1524" y="975"/>
                    <a:pt x="1524" y="975"/>
                  </a:cubicBezTo>
                  <a:cubicBezTo>
                    <a:pt x="1524" y="973"/>
                    <a:pt x="1524" y="973"/>
                    <a:pt x="1524" y="973"/>
                  </a:cubicBezTo>
                  <a:cubicBezTo>
                    <a:pt x="1524" y="972"/>
                    <a:pt x="1524" y="972"/>
                    <a:pt x="1524" y="972"/>
                  </a:cubicBezTo>
                  <a:cubicBezTo>
                    <a:pt x="1524" y="966"/>
                    <a:pt x="1524" y="966"/>
                    <a:pt x="1524" y="966"/>
                  </a:cubicBezTo>
                  <a:cubicBezTo>
                    <a:pt x="1524" y="962"/>
                    <a:pt x="1524" y="962"/>
                    <a:pt x="1524" y="962"/>
                  </a:cubicBezTo>
                  <a:lnTo>
                    <a:pt x="1529" y="968"/>
                  </a:lnTo>
                  <a:close/>
                  <a:moveTo>
                    <a:pt x="1526" y="997"/>
                  </a:moveTo>
                  <a:cubicBezTo>
                    <a:pt x="1529" y="1002"/>
                    <a:pt x="1529" y="1002"/>
                    <a:pt x="1529" y="1002"/>
                  </a:cubicBezTo>
                  <a:cubicBezTo>
                    <a:pt x="1521" y="995"/>
                    <a:pt x="1521" y="995"/>
                    <a:pt x="1521" y="995"/>
                  </a:cubicBezTo>
                  <a:cubicBezTo>
                    <a:pt x="1522" y="992"/>
                    <a:pt x="1522" y="992"/>
                    <a:pt x="1522" y="992"/>
                  </a:cubicBezTo>
                  <a:cubicBezTo>
                    <a:pt x="1522" y="990"/>
                    <a:pt x="1522" y="990"/>
                    <a:pt x="1522" y="990"/>
                  </a:cubicBezTo>
                  <a:cubicBezTo>
                    <a:pt x="1523" y="989"/>
                    <a:pt x="1523" y="989"/>
                    <a:pt x="1523" y="989"/>
                  </a:cubicBezTo>
                  <a:cubicBezTo>
                    <a:pt x="1523" y="991"/>
                    <a:pt x="1523" y="991"/>
                    <a:pt x="1523" y="991"/>
                  </a:cubicBezTo>
                  <a:lnTo>
                    <a:pt x="1526" y="997"/>
                  </a:lnTo>
                  <a:close/>
                  <a:moveTo>
                    <a:pt x="1523" y="1004"/>
                  </a:moveTo>
                  <a:cubicBezTo>
                    <a:pt x="1530" y="1009"/>
                    <a:pt x="1530" y="1009"/>
                    <a:pt x="1530" y="1009"/>
                  </a:cubicBezTo>
                  <a:cubicBezTo>
                    <a:pt x="1529" y="1009"/>
                    <a:pt x="1529" y="1009"/>
                    <a:pt x="1529" y="1009"/>
                  </a:cubicBezTo>
                  <a:cubicBezTo>
                    <a:pt x="1523" y="1009"/>
                    <a:pt x="1523" y="1009"/>
                    <a:pt x="1523" y="1009"/>
                  </a:cubicBezTo>
                  <a:cubicBezTo>
                    <a:pt x="1521" y="1009"/>
                    <a:pt x="1521" y="1009"/>
                    <a:pt x="1521" y="1009"/>
                  </a:cubicBezTo>
                  <a:cubicBezTo>
                    <a:pt x="1518" y="1009"/>
                    <a:pt x="1518" y="1009"/>
                    <a:pt x="1518" y="1009"/>
                  </a:cubicBezTo>
                  <a:cubicBezTo>
                    <a:pt x="1518" y="1009"/>
                    <a:pt x="1518" y="1009"/>
                    <a:pt x="1518" y="1009"/>
                  </a:cubicBezTo>
                  <a:cubicBezTo>
                    <a:pt x="1518" y="1008"/>
                    <a:pt x="1518" y="1008"/>
                    <a:pt x="1518" y="1008"/>
                  </a:cubicBezTo>
                  <a:cubicBezTo>
                    <a:pt x="1518" y="1006"/>
                    <a:pt x="1518" y="1006"/>
                    <a:pt x="1518" y="1006"/>
                  </a:cubicBezTo>
                  <a:cubicBezTo>
                    <a:pt x="1519" y="1005"/>
                    <a:pt x="1519" y="1005"/>
                    <a:pt x="1519" y="1005"/>
                  </a:cubicBezTo>
                  <a:cubicBezTo>
                    <a:pt x="1520" y="1001"/>
                    <a:pt x="1520" y="1001"/>
                    <a:pt x="1520" y="1001"/>
                  </a:cubicBezTo>
                  <a:lnTo>
                    <a:pt x="1523" y="1004"/>
                  </a:lnTo>
                  <a:close/>
                  <a:moveTo>
                    <a:pt x="1519" y="940"/>
                  </a:moveTo>
                  <a:cubicBezTo>
                    <a:pt x="1519" y="942"/>
                    <a:pt x="1519" y="942"/>
                    <a:pt x="1519" y="942"/>
                  </a:cubicBezTo>
                  <a:cubicBezTo>
                    <a:pt x="1519" y="946"/>
                    <a:pt x="1519" y="946"/>
                    <a:pt x="1519" y="946"/>
                  </a:cubicBezTo>
                  <a:cubicBezTo>
                    <a:pt x="1515" y="940"/>
                    <a:pt x="1515" y="940"/>
                    <a:pt x="1515" y="940"/>
                  </a:cubicBezTo>
                  <a:cubicBezTo>
                    <a:pt x="1516" y="938"/>
                    <a:pt x="1516" y="938"/>
                    <a:pt x="1516" y="938"/>
                  </a:cubicBezTo>
                  <a:cubicBezTo>
                    <a:pt x="1516" y="938"/>
                    <a:pt x="1516" y="938"/>
                    <a:pt x="1516" y="938"/>
                  </a:cubicBezTo>
                  <a:cubicBezTo>
                    <a:pt x="1517" y="937"/>
                    <a:pt x="1517" y="937"/>
                    <a:pt x="1517" y="937"/>
                  </a:cubicBezTo>
                  <a:cubicBezTo>
                    <a:pt x="1519" y="936"/>
                    <a:pt x="1519" y="936"/>
                    <a:pt x="1519" y="936"/>
                  </a:cubicBezTo>
                  <a:cubicBezTo>
                    <a:pt x="1519" y="935"/>
                    <a:pt x="1519" y="935"/>
                    <a:pt x="1519" y="935"/>
                  </a:cubicBezTo>
                  <a:cubicBezTo>
                    <a:pt x="1519" y="936"/>
                    <a:pt x="1519" y="936"/>
                    <a:pt x="1519" y="936"/>
                  </a:cubicBezTo>
                  <a:lnTo>
                    <a:pt x="1519" y="940"/>
                  </a:lnTo>
                  <a:close/>
                  <a:moveTo>
                    <a:pt x="1516" y="930"/>
                  </a:moveTo>
                  <a:cubicBezTo>
                    <a:pt x="1515" y="931"/>
                    <a:pt x="1515" y="931"/>
                    <a:pt x="1515" y="931"/>
                  </a:cubicBezTo>
                  <a:cubicBezTo>
                    <a:pt x="1513" y="933"/>
                    <a:pt x="1513" y="933"/>
                    <a:pt x="1513" y="933"/>
                  </a:cubicBezTo>
                  <a:cubicBezTo>
                    <a:pt x="1513" y="934"/>
                    <a:pt x="1513" y="934"/>
                    <a:pt x="1513" y="934"/>
                  </a:cubicBezTo>
                  <a:cubicBezTo>
                    <a:pt x="1512" y="935"/>
                    <a:pt x="1512" y="935"/>
                    <a:pt x="1512" y="935"/>
                  </a:cubicBezTo>
                  <a:cubicBezTo>
                    <a:pt x="1512" y="935"/>
                    <a:pt x="1512" y="935"/>
                    <a:pt x="1512" y="935"/>
                  </a:cubicBezTo>
                  <a:cubicBezTo>
                    <a:pt x="1511" y="933"/>
                    <a:pt x="1511" y="933"/>
                    <a:pt x="1511" y="933"/>
                  </a:cubicBezTo>
                  <a:cubicBezTo>
                    <a:pt x="1507" y="928"/>
                    <a:pt x="1507" y="928"/>
                    <a:pt x="1507" y="928"/>
                  </a:cubicBezTo>
                  <a:cubicBezTo>
                    <a:pt x="1507" y="928"/>
                    <a:pt x="1507" y="928"/>
                    <a:pt x="1507" y="928"/>
                  </a:cubicBezTo>
                  <a:cubicBezTo>
                    <a:pt x="1511" y="928"/>
                    <a:pt x="1511" y="928"/>
                    <a:pt x="1511" y="928"/>
                  </a:cubicBezTo>
                  <a:cubicBezTo>
                    <a:pt x="1513" y="928"/>
                    <a:pt x="1513" y="928"/>
                    <a:pt x="1513" y="928"/>
                  </a:cubicBezTo>
                  <a:cubicBezTo>
                    <a:pt x="1517" y="928"/>
                    <a:pt x="1517" y="928"/>
                    <a:pt x="1517" y="928"/>
                  </a:cubicBezTo>
                  <a:lnTo>
                    <a:pt x="1516" y="930"/>
                  </a:lnTo>
                  <a:close/>
                  <a:moveTo>
                    <a:pt x="1508" y="923"/>
                  </a:moveTo>
                  <a:cubicBezTo>
                    <a:pt x="1506" y="923"/>
                    <a:pt x="1506" y="923"/>
                    <a:pt x="1506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2" y="923"/>
                    <a:pt x="1502" y="923"/>
                    <a:pt x="1502" y="923"/>
                  </a:cubicBezTo>
                  <a:cubicBezTo>
                    <a:pt x="1500" y="923"/>
                    <a:pt x="1500" y="923"/>
                    <a:pt x="1500" y="923"/>
                  </a:cubicBezTo>
                  <a:cubicBezTo>
                    <a:pt x="1494" y="923"/>
                    <a:pt x="1494" y="923"/>
                    <a:pt x="1494" y="923"/>
                  </a:cubicBezTo>
                  <a:cubicBezTo>
                    <a:pt x="1493" y="923"/>
                    <a:pt x="1493" y="923"/>
                    <a:pt x="1493" y="923"/>
                  </a:cubicBezTo>
                  <a:cubicBezTo>
                    <a:pt x="1490" y="923"/>
                    <a:pt x="1490" y="923"/>
                    <a:pt x="1490" y="923"/>
                  </a:cubicBezTo>
                  <a:cubicBezTo>
                    <a:pt x="1487" y="923"/>
                    <a:pt x="1487" y="923"/>
                    <a:pt x="1487" y="923"/>
                  </a:cubicBezTo>
                  <a:cubicBezTo>
                    <a:pt x="1485" y="923"/>
                    <a:pt x="1485" y="923"/>
                    <a:pt x="1485" y="923"/>
                  </a:cubicBezTo>
                  <a:cubicBezTo>
                    <a:pt x="1485" y="923"/>
                    <a:pt x="1485" y="923"/>
                    <a:pt x="1485" y="923"/>
                  </a:cubicBezTo>
                  <a:cubicBezTo>
                    <a:pt x="1485" y="922"/>
                    <a:pt x="1485" y="922"/>
                    <a:pt x="1485" y="922"/>
                  </a:cubicBezTo>
                  <a:cubicBezTo>
                    <a:pt x="1484" y="919"/>
                    <a:pt x="1484" y="919"/>
                    <a:pt x="1484" y="919"/>
                  </a:cubicBezTo>
                  <a:cubicBezTo>
                    <a:pt x="1483" y="917"/>
                    <a:pt x="1483" y="917"/>
                    <a:pt x="1483" y="917"/>
                  </a:cubicBezTo>
                  <a:cubicBezTo>
                    <a:pt x="1483" y="913"/>
                    <a:pt x="1483" y="913"/>
                    <a:pt x="1483" y="913"/>
                  </a:cubicBezTo>
                  <a:cubicBezTo>
                    <a:pt x="1482" y="911"/>
                    <a:pt x="1482" y="911"/>
                    <a:pt x="1482" y="911"/>
                  </a:cubicBezTo>
                  <a:cubicBezTo>
                    <a:pt x="1482" y="909"/>
                    <a:pt x="1482" y="909"/>
                    <a:pt x="1482" y="909"/>
                  </a:cubicBezTo>
                  <a:cubicBezTo>
                    <a:pt x="1489" y="912"/>
                    <a:pt x="1489" y="912"/>
                    <a:pt x="1489" y="912"/>
                  </a:cubicBezTo>
                  <a:cubicBezTo>
                    <a:pt x="1494" y="915"/>
                    <a:pt x="1494" y="915"/>
                    <a:pt x="1494" y="915"/>
                  </a:cubicBezTo>
                  <a:cubicBezTo>
                    <a:pt x="1501" y="918"/>
                    <a:pt x="1501" y="918"/>
                    <a:pt x="1501" y="918"/>
                  </a:cubicBezTo>
                  <a:cubicBezTo>
                    <a:pt x="1506" y="920"/>
                    <a:pt x="1506" y="920"/>
                    <a:pt x="1506" y="920"/>
                  </a:cubicBezTo>
                  <a:cubicBezTo>
                    <a:pt x="1511" y="923"/>
                    <a:pt x="1511" y="923"/>
                    <a:pt x="1511" y="923"/>
                  </a:cubicBezTo>
                  <a:lnTo>
                    <a:pt x="1508" y="923"/>
                  </a:lnTo>
                  <a:close/>
                  <a:moveTo>
                    <a:pt x="1481" y="989"/>
                  </a:moveTo>
                  <a:cubicBezTo>
                    <a:pt x="1482" y="992"/>
                    <a:pt x="1482" y="992"/>
                    <a:pt x="1482" y="992"/>
                  </a:cubicBezTo>
                  <a:cubicBezTo>
                    <a:pt x="1483" y="996"/>
                    <a:pt x="1483" y="996"/>
                    <a:pt x="1483" y="996"/>
                  </a:cubicBezTo>
                  <a:cubicBezTo>
                    <a:pt x="1485" y="1002"/>
                    <a:pt x="1485" y="1002"/>
                    <a:pt x="1485" y="1002"/>
                  </a:cubicBezTo>
                  <a:cubicBezTo>
                    <a:pt x="1478" y="995"/>
                    <a:pt x="1478" y="995"/>
                    <a:pt x="1478" y="995"/>
                  </a:cubicBezTo>
                  <a:cubicBezTo>
                    <a:pt x="1479" y="993"/>
                    <a:pt x="1479" y="993"/>
                    <a:pt x="1479" y="993"/>
                  </a:cubicBezTo>
                  <a:cubicBezTo>
                    <a:pt x="1480" y="990"/>
                    <a:pt x="1480" y="990"/>
                    <a:pt x="1480" y="990"/>
                  </a:cubicBezTo>
                  <a:lnTo>
                    <a:pt x="1481" y="989"/>
                  </a:lnTo>
                  <a:close/>
                  <a:moveTo>
                    <a:pt x="1469" y="956"/>
                  </a:moveTo>
                  <a:cubicBezTo>
                    <a:pt x="1474" y="956"/>
                    <a:pt x="1474" y="956"/>
                    <a:pt x="1474" y="956"/>
                  </a:cubicBezTo>
                  <a:cubicBezTo>
                    <a:pt x="1477" y="956"/>
                    <a:pt x="1477" y="956"/>
                    <a:pt x="1477" y="956"/>
                  </a:cubicBezTo>
                  <a:cubicBezTo>
                    <a:pt x="1476" y="958"/>
                    <a:pt x="1476" y="958"/>
                    <a:pt x="1476" y="958"/>
                  </a:cubicBezTo>
                  <a:cubicBezTo>
                    <a:pt x="1474" y="961"/>
                    <a:pt x="1474" y="961"/>
                    <a:pt x="1474" y="961"/>
                  </a:cubicBezTo>
                  <a:cubicBezTo>
                    <a:pt x="1473" y="962"/>
                    <a:pt x="1473" y="962"/>
                    <a:pt x="1473" y="962"/>
                  </a:cubicBezTo>
                  <a:cubicBezTo>
                    <a:pt x="1472" y="964"/>
                    <a:pt x="1472" y="964"/>
                    <a:pt x="1472" y="964"/>
                  </a:cubicBezTo>
                  <a:cubicBezTo>
                    <a:pt x="1467" y="957"/>
                    <a:pt x="1467" y="957"/>
                    <a:pt x="1467" y="957"/>
                  </a:cubicBezTo>
                  <a:cubicBezTo>
                    <a:pt x="1467" y="956"/>
                    <a:pt x="1467" y="956"/>
                    <a:pt x="1467" y="956"/>
                  </a:cubicBezTo>
                  <a:lnTo>
                    <a:pt x="1469" y="956"/>
                  </a:lnTo>
                  <a:close/>
                  <a:moveTo>
                    <a:pt x="1467" y="951"/>
                  </a:moveTo>
                  <a:cubicBezTo>
                    <a:pt x="1468" y="950"/>
                    <a:pt x="1468" y="950"/>
                    <a:pt x="1468" y="950"/>
                  </a:cubicBezTo>
                  <a:cubicBezTo>
                    <a:pt x="1470" y="946"/>
                    <a:pt x="1470" y="946"/>
                    <a:pt x="1470" y="946"/>
                  </a:cubicBezTo>
                  <a:cubicBezTo>
                    <a:pt x="1472" y="944"/>
                    <a:pt x="1472" y="944"/>
                    <a:pt x="1472" y="944"/>
                  </a:cubicBezTo>
                  <a:cubicBezTo>
                    <a:pt x="1472" y="944"/>
                    <a:pt x="1472" y="944"/>
                    <a:pt x="1472" y="944"/>
                  </a:cubicBezTo>
                  <a:cubicBezTo>
                    <a:pt x="1472" y="944"/>
                    <a:pt x="1472" y="944"/>
                    <a:pt x="1472" y="944"/>
                  </a:cubicBezTo>
                  <a:cubicBezTo>
                    <a:pt x="1477" y="951"/>
                    <a:pt x="1477" y="951"/>
                    <a:pt x="1477" y="951"/>
                  </a:cubicBezTo>
                  <a:cubicBezTo>
                    <a:pt x="1475" y="951"/>
                    <a:pt x="1475" y="951"/>
                    <a:pt x="1475" y="951"/>
                  </a:cubicBezTo>
                  <a:cubicBezTo>
                    <a:pt x="1469" y="951"/>
                    <a:pt x="1469" y="951"/>
                    <a:pt x="1469" y="951"/>
                  </a:cubicBezTo>
                  <a:lnTo>
                    <a:pt x="1467" y="951"/>
                  </a:lnTo>
                  <a:close/>
                  <a:moveTo>
                    <a:pt x="1477" y="965"/>
                  </a:moveTo>
                  <a:cubicBezTo>
                    <a:pt x="1479" y="962"/>
                    <a:pt x="1479" y="962"/>
                    <a:pt x="1479" y="962"/>
                  </a:cubicBezTo>
                  <a:cubicBezTo>
                    <a:pt x="1479" y="967"/>
                    <a:pt x="1479" y="967"/>
                    <a:pt x="1479" y="967"/>
                  </a:cubicBezTo>
                  <a:cubicBezTo>
                    <a:pt x="1479" y="969"/>
                    <a:pt x="1479" y="969"/>
                    <a:pt x="1479" y="969"/>
                  </a:cubicBezTo>
                  <a:cubicBezTo>
                    <a:pt x="1479" y="971"/>
                    <a:pt x="1479" y="971"/>
                    <a:pt x="1479" y="971"/>
                  </a:cubicBezTo>
                  <a:cubicBezTo>
                    <a:pt x="1479" y="974"/>
                    <a:pt x="1479" y="974"/>
                    <a:pt x="1479" y="974"/>
                  </a:cubicBezTo>
                  <a:cubicBezTo>
                    <a:pt x="1475" y="968"/>
                    <a:pt x="1475" y="968"/>
                    <a:pt x="1475" y="968"/>
                  </a:cubicBezTo>
                  <a:cubicBezTo>
                    <a:pt x="1475" y="968"/>
                    <a:pt x="1475" y="968"/>
                    <a:pt x="1475" y="968"/>
                  </a:cubicBezTo>
                  <a:cubicBezTo>
                    <a:pt x="1476" y="966"/>
                    <a:pt x="1476" y="966"/>
                    <a:pt x="1476" y="966"/>
                  </a:cubicBezTo>
                  <a:lnTo>
                    <a:pt x="1477" y="965"/>
                  </a:lnTo>
                  <a:close/>
                  <a:moveTo>
                    <a:pt x="1472" y="973"/>
                  </a:moveTo>
                  <a:cubicBezTo>
                    <a:pt x="1472" y="972"/>
                    <a:pt x="1472" y="972"/>
                    <a:pt x="1472" y="972"/>
                  </a:cubicBezTo>
                  <a:cubicBezTo>
                    <a:pt x="1473" y="974"/>
                    <a:pt x="1473" y="974"/>
                    <a:pt x="1473" y="974"/>
                  </a:cubicBezTo>
                  <a:cubicBezTo>
                    <a:pt x="1477" y="980"/>
                    <a:pt x="1477" y="980"/>
                    <a:pt x="1477" y="980"/>
                  </a:cubicBezTo>
                  <a:cubicBezTo>
                    <a:pt x="1473" y="980"/>
                    <a:pt x="1473" y="980"/>
                    <a:pt x="1473" y="980"/>
                  </a:cubicBezTo>
                  <a:cubicBezTo>
                    <a:pt x="1469" y="980"/>
                    <a:pt x="1469" y="980"/>
                    <a:pt x="1469" y="980"/>
                  </a:cubicBezTo>
                  <a:cubicBezTo>
                    <a:pt x="1467" y="980"/>
                    <a:pt x="1467" y="980"/>
                    <a:pt x="1467" y="980"/>
                  </a:cubicBezTo>
                  <a:cubicBezTo>
                    <a:pt x="1468" y="978"/>
                    <a:pt x="1468" y="978"/>
                    <a:pt x="1468" y="978"/>
                  </a:cubicBezTo>
                  <a:cubicBezTo>
                    <a:pt x="1469" y="976"/>
                    <a:pt x="1469" y="976"/>
                    <a:pt x="1469" y="976"/>
                  </a:cubicBezTo>
                  <a:lnTo>
                    <a:pt x="1472" y="973"/>
                  </a:lnTo>
                  <a:close/>
                  <a:moveTo>
                    <a:pt x="1472" y="985"/>
                  </a:moveTo>
                  <a:cubicBezTo>
                    <a:pt x="1475" y="985"/>
                    <a:pt x="1475" y="985"/>
                    <a:pt x="1475" y="985"/>
                  </a:cubicBezTo>
                  <a:cubicBezTo>
                    <a:pt x="1478" y="985"/>
                    <a:pt x="1478" y="985"/>
                    <a:pt x="1478" y="985"/>
                  </a:cubicBezTo>
                  <a:cubicBezTo>
                    <a:pt x="1477" y="987"/>
                    <a:pt x="1477" y="987"/>
                    <a:pt x="1477" y="987"/>
                  </a:cubicBezTo>
                  <a:cubicBezTo>
                    <a:pt x="1476" y="989"/>
                    <a:pt x="1476" y="989"/>
                    <a:pt x="1476" y="989"/>
                  </a:cubicBezTo>
                  <a:cubicBezTo>
                    <a:pt x="1474" y="991"/>
                    <a:pt x="1474" y="991"/>
                    <a:pt x="1474" y="991"/>
                  </a:cubicBezTo>
                  <a:cubicBezTo>
                    <a:pt x="1468" y="985"/>
                    <a:pt x="1468" y="985"/>
                    <a:pt x="1468" y="985"/>
                  </a:cubicBezTo>
                  <a:lnTo>
                    <a:pt x="1472" y="985"/>
                  </a:lnTo>
                  <a:close/>
                  <a:moveTo>
                    <a:pt x="1474" y="1004"/>
                  </a:moveTo>
                  <a:cubicBezTo>
                    <a:pt x="1475" y="1001"/>
                    <a:pt x="1475" y="1001"/>
                    <a:pt x="1475" y="1001"/>
                  </a:cubicBezTo>
                  <a:cubicBezTo>
                    <a:pt x="1476" y="1000"/>
                    <a:pt x="1476" y="1000"/>
                    <a:pt x="1476" y="1000"/>
                  </a:cubicBezTo>
                  <a:cubicBezTo>
                    <a:pt x="1485" y="1009"/>
                    <a:pt x="1485" y="1009"/>
                    <a:pt x="1485" y="1009"/>
                  </a:cubicBezTo>
                  <a:cubicBezTo>
                    <a:pt x="1483" y="1009"/>
                    <a:pt x="1483" y="1009"/>
                    <a:pt x="1483" y="1009"/>
                  </a:cubicBezTo>
                  <a:cubicBezTo>
                    <a:pt x="1479" y="1009"/>
                    <a:pt x="1479" y="1009"/>
                    <a:pt x="1479" y="1009"/>
                  </a:cubicBezTo>
                  <a:cubicBezTo>
                    <a:pt x="1476" y="1009"/>
                    <a:pt x="1476" y="1009"/>
                    <a:pt x="1476" y="1009"/>
                  </a:cubicBezTo>
                  <a:cubicBezTo>
                    <a:pt x="1472" y="1009"/>
                    <a:pt x="1472" y="1009"/>
                    <a:pt x="1472" y="1009"/>
                  </a:cubicBezTo>
                  <a:cubicBezTo>
                    <a:pt x="1472" y="1009"/>
                    <a:pt x="1472" y="1009"/>
                    <a:pt x="1472" y="1009"/>
                  </a:cubicBezTo>
                  <a:cubicBezTo>
                    <a:pt x="1471" y="1009"/>
                    <a:pt x="1471" y="1009"/>
                    <a:pt x="1471" y="1009"/>
                  </a:cubicBezTo>
                  <a:cubicBezTo>
                    <a:pt x="1471" y="1008"/>
                    <a:pt x="1471" y="1008"/>
                    <a:pt x="1471" y="1008"/>
                  </a:cubicBezTo>
                  <a:cubicBezTo>
                    <a:pt x="1471" y="1008"/>
                    <a:pt x="1471" y="1008"/>
                    <a:pt x="1471" y="1008"/>
                  </a:cubicBezTo>
                  <a:cubicBezTo>
                    <a:pt x="1473" y="1005"/>
                    <a:pt x="1473" y="1005"/>
                    <a:pt x="1473" y="1005"/>
                  </a:cubicBezTo>
                  <a:lnTo>
                    <a:pt x="1474" y="1004"/>
                  </a:lnTo>
                  <a:close/>
                  <a:moveTo>
                    <a:pt x="1479" y="936"/>
                  </a:moveTo>
                  <a:cubicBezTo>
                    <a:pt x="1479" y="939"/>
                    <a:pt x="1479" y="939"/>
                    <a:pt x="1479" y="939"/>
                  </a:cubicBezTo>
                  <a:cubicBezTo>
                    <a:pt x="1479" y="942"/>
                    <a:pt x="1479" y="942"/>
                    <a:pt x="1479" y="942"/>
                  </a:cubicBezTo>
                  <a:cubicBezTo>
                    <a:pt x="1479" y="944"/>
                    <a:pt x="1479" y="944"/>
                    <a:pt x="1479" y="944"/>
                  </a:cubicBezTo>
                  <a:cubicBezTo>
                    <a:pt x="1479" y="946"/>
                    <a:pt x="1479" y="946"/>
                    <a:pt x="1479" y="946"/>
                  </a:cubicBezTo>
                  <a:cubicBezTo>
                    <a:pt x="1476" y="941"/>
                    <a:pt x="1476" y="941"/>
                    <a:pt x="1476" y="941"/>
                  </a:cubicBezTo>
                  <a:cubicBezTo>
                    <a:pt x="1475" y="939"/>
                    <a:pt x="1475" y="939"/>
                    <a:pt x="1475" y="939"/>
                  </a:cubicBezTo>
                  <a:cubicBezTo>
                    <a:pt x="1476" y="938"/>
                    <a:pt x="1476" y="938"/>
                    <a:pt x="1476" y="938"/>
                  </a:cubicBezTo>
                  <a:cubicBezTo>
                    <a:pt x="1477" y="937"/>
                    <a:pt x="1477" y="937"/>
                    <a:pt x="1477" y="937"/>
                  </a:cubicBezTo>
                  <a:cubicBezTo>
                    <a:pt x="1478" y="935"/>
                    <a:pt x="1478" y="935"/>
                    <a:pt x="1478" y="935"/>
                  </a:cubicBezTo>
                  <a:cubicBezTo>
                    <a:pt x="1479" y="933"/>
                    <a:pt x="1479" y="933"/>
                    <a:pt x="1479" y="933"/>
                  </a:cubicBezTo>
                  <a:lnTo>
                    <a:pt x="1479" y="936"/>
                  </a:lnTo>
                  <a:close/>
                  <a:moveTo>
                    <a:pt x="1476" y="929"/>
                  </a:moveTo>
                  <a:cubicBezTo>
                    <a:pt x="1474" y="931"/>
                    <a:pt x="1474" y="931"/>
                    <a:pt x="1474" y="931"/>
                  </a:cubicBezTo>
                  <a:cubicBezTo>
                    <a:pt x="1473" y="933"/>
                    <a:pt x="1473" y="933"/>
                    <a:pt x="1473" y="933"/>
                  </a:cubicBezTo>
                  <a:cubicBezTo>
                    <a:pt x="1472" y="935"/>
                    <a:pt x="1472" y="935"/>
                    <a:pt x="1472" y="935"/>
                  </a:cubicBezTo>
                  <a:cubicBezTo>
                    <a:pt x="1472" y="935"/>
                    <a:pt x="1472" y="935"/>
                    <a:pt x="1472" y="935"/>
                  </a:cubicBezTo>
                  <a:cubicBezTo>
                    <a:pt x="1471" y="933"/>
                    <a:pt x="1471" y="933"/>
                    <a:pt x="1471" y="933"/>
                  </a:cubicBezTo>
                  <a:cubicBezTo>
                    <a:pt x="1467" y="928"/>
                    <a:pt x="1467" y="928"/>
                    <a:pt x="1467" y="928"/>
                  </a:cubicBezTo>
                  <a:cubicBezTo>
                    <a:pt x="1468" y="928"/>
                    <a:pt x="1468" y="928"/>
                    <a:pt x="1468" y="928"/>
                  </a:cubicBezTo>
                  <a:cubicBezTo>
                    <a:pt x="1471" y="928"/>
                    <a:pt x="1471" y="928"/>
                    <a:pt x="1471" y="928"/>
                  </a:cubicBezTo>
                  <a:cubicBezTo>
                    <a:pt x="1475" y="928"/>
                    <a:pt x="1475" y="928"/>
                    <a:pt x="1475" y="928"/>
                  </a:cubicBezTo>
                  <a:cubicBezTo>
                    <a:pt x="1477" y="928"/>
                    <a:pt x="1477" y="928"/>
                    <a:pt x="1477" y="928"/>
                  </a:cubicBezTo>
                  <a:lnTo>
                    <a:pt x="1476" y="929"/>
                  </a:lnTo>
                  <a:close/>
                  <a:moveTo>
                    <a:pt x="1469" y="939"/>
                  </a:moveTo>
                  <a:cubicBezTo>
                    <a:pt x="1468" y="940"/>
                    <a:pt x="1468" y="940"/>
                    <a:pt x="1468" y="940"/>
                  </a:cubicBezTo>
                  <a:cubicBezTo>
                    <a:pt x="1466" y="943"/>
                    <a:pt x="1466" y="943"/>
                    <a:pt x="1466" y="943"/>
                  </a:cubicBezTo>
                  <a:cubicBezTo>
                    <a:pt x="1464" y="946"/>
                    <a:pt x="1464" y="946"/>
                    <a:pt x="1464" y="946"/>
                  </a:cubicBezTo>
                  <a:cubicBezTo>
                    <a:pt x="1464" y="941"/>
                    <a:pt x="1464" y="941"/>
                    <a:pt x="1464" y="941"/>
                  </a:cubicBezTo>
                  <a:cubicBezTo>
                    <a:pt x="1464" y="937"/>
                    <a:pt x="1464" y="937"/>
                    <a:pt x="1464" y="937"/>
                  </a:cubicBezTo>
                  <a:cubicBezTo>
                    <a:pt x="1464" y="934"/>
                    <a:pt x="1464" y="934"/>
                    <a:pt x="1464" y="934"/>
                  </a:cubicBezTo>
                  <a:cubicBezTo>
                    <a:pt x="1464" y="933"/>
                    <a:pt x="1464" y="933"/>
                    <a:pt x="1464" y="933"/>
                  </a:cubicBezTo>
                  <a:cubicBezTo>
                    <a:pt x="1466" y="936"/>
                    <a:pt x="1466" y="936"/>
                    <a:pt x="1466" y="936"/>
                  </a:cubicBezTo>
                  <a:lnTo>
                    <a:pt x="1469" y="939"/>
                  </a:lnTo>
                  <a:close/>
                  <a:moveTo>
                    <a:pt x="1469" y="968"/>
                  </a:moveTo>
                  <a:cubicBezTo>
                    <a:pt x="1468" y="969"/>
                    <a:pt x="1468" y="969"/>
                    <a:pt x="1468" y="969"/>
                  </a:cubicBezTo>
                  <a:cubicBezTo>
                    <a:pt x="1465" y="973"/>
                    <a:pt x="1465" y="973"/>
                    <a:pt x="1465" y="973"/>
                  </a:cubicBezTo>
                  <a:cubicBezTo>
                    <a:pt x="1464" y="974"/>
                    <a:pt x="1464" y="974"/>
                    <a:pt x="1464" y="974"/>
                  </a:cubicBezTo>
                  <a:cubicBezTo>
                    <a:pt x="1464" y="971"/>
                    <a:pt x="1464" y="971"/>
                    <a:pt x="1464" y="971"/>
                  </a:cubicBezTo>
                  <a:cubicBezTo>
                    <a:pt x="1464" y="966"/>
                    <a:pt x="1464" y="966"/>
                    <a:pt x="1464" y="966"/>
                  </a:cubicBezTo>
                  <a:cubicBezTo>
                    <a:pt x="1464" y="962"/>
                    <a:pt x="1464" y="962"/>
                    <a:pt x="1464" y="962"/>
                  </a:cubicBezTo>
                  <a:lnTo>
                    <a:pt x="1469" y="968"/>
                  </a:lnTo>
                  <a:close/>
                  <a:moveTo>
                    <a:pt x="1472" y="996"/>
                  </a:moveTo>
                  <a:cubicBezTo>
                    <a:pt x="1471" y="997"/>
                    <a:pt x="1471" y="997"/>
                    <a:pt x="1471" y="997"/>
                  </a:cubicBezTo>
                  <a:cubicBezTo>
                    <a:pt x="1470" y="1000"/>
                    <a:pt x="1470" y="1000"/>
                    <a:pt x="1470" y="1000"/>
                  </a:cubicBezTo>
                  <a:cubicBezTo>
                    <a:pt x="1469" y="1002"/>
                    <a:pt x="1469" y="1002"/>
                    <a:pt x="1469" y="1002"/>
                  </a:cubicBezTo>
                  <a:cubicBezTo>
                    <a:pt x="1468" y="1004"/>
                    <a:pt x="1468" y="1004"/>
                    <a:pt x="1468" y="1004"/>
                  </a:cubicBezTo>
                  <a:cubicBezTo>
                    <a:pt x="1468" y="1000"/>
                    <a:pt x="1468" y="1000"/>
                    <a:pt x="1468" y="1000"/>
                  </a:cubicBezTo>
                  <a:cubicBezTo>
                    <a:pt x="1467" y="997"/>
                    <a:pt x="1467" y="997"/>
                    <a:pt x="1467" y="997"/>
                  </a:cubicBezTo>
                  <a:cubicBezTo>
                    <a:pt x="1466" y="993"/>
                    <a:pt x="1466" y="993"/>
                    <a:pt x="1466" y="993"/>
                  </a:cubicBezTo>
                  <a:cubicBezTo>
                    <a:pt x="1466" y="990"/>
                    <a:pt x="1466" y="990"/>
                    <a:pt x="1466" y="990"/>
                  </a:cubicBezTo>
                  <a:lnTo>
                    <a:pt x="1472" y="996"/>
                  </a:lnTo>
                  <a:close/>
                  <a:moveTo>
                    <a:pt x="1467" y="1025"/>
                  </a:moveTo>
                  <a:cubicBezTo>
                    <a:pt x="1468" y="1021"/>
                    <a:pt x="1468" y="1021"/>
                    <a:pt x="1468" y="1021"/>
                  </a:cubicBezTo>
                  <a:cubicBezTo>
                    <a:pt x="1468" y="1018"/>
                    <a:pt x="1468" y="1018"/>
                    <a:pt x="1468" y="1018"/>
                  </a:cubicBezTo>
                  <a:cubicBezTo>
                    <a:pt x="1468" y="1017"/>
                    <a:pt x="1468" y="1017"/>
                    <a:pt x="1468" y="1017"/>
                  </a:cubicBezTo>
                  <a:cubicBezTo>
                    <a:pt x="1470" y="1017"/>
                    <a:pt x="1471" y="1018"/>
                    <a:pt x="1472" y="1018"/>
                  </a:cubicBezTo>
                  <a:cubicBezTo>
                    <a:pt x="1474" y="1018"/>
                    <a:pt x="1475" y="1019"/>
                    <a:pt x="1476" y="1019"/>
                  </a:cubicBezTo>
                  <a:cubicBezTo>
                    <a:pt x="1477" y="1019"/>
                    <a:pt x="1479" y="1019"/>
                    <a:pt x="1480" y="1020"/>
                  </a:cubicBezTo>
                  <a:cubicBezTo>
                    <a:pt x="1481" y="1020"/>
                    <a:pt x="1483" y="1020"/>
                    <a:pt x="1484" y="1021"/>
                  </a:cubicBezTo>
                  <a:cubicBezTo>
                    <a:pt x="1484" y="1021"/>
                    <a:pt x="1484" y="1021"/>
                    <a:pt x="1484" y="1021"/>
                  </a:cubicBezTo>
                  <a:cubicBezTo>
                    <a:pt x="1485" y="1021"/>
                    <a:pt x="1485" y="1021"/>
                    <a:pt x="1485" y="1021"/>
                  </a:cubicBezTo>
                  <a:cubicBezTo>
                    <a:pt x="1485" y="1021"/>
                    <a:pt x="1485" y="1021"/>
                    <a:pt x="1485" y="1021"/>
                  </a:cubicBezTo>
                  <a:cubicBezTo>
                    <a:pt x="1484" y="1021"/>
                    <a:pt x="1484" y="1021"/>
                    <a:pt x="1484" y="1021"/>
                  </a:cubicBezTo>
                  <a:cubicBezTo>
                    <a:pt x="1484" y="1023"/>
                    <a:pt x="1484" y="1023"/>
                    <a:pt x="1484" y="1023"/>
                  </a:cubicBezTo>
                  <a:cubicBezTo>
                    <a:pt x="1483" y="1025"/>
                    <a:pt x="1483" y="1025"/>
                    <a:pt x="1483" y="1025"/>
                  </a:cubicBezTo>
                  <a:cubicBezTo>
                    <a:pt x="1482" y="1027"/>
                    <a:pt x="1482" y="1027"/>
                    <a:pt x="1482" y="1027"/>
                  </a:cubicBezTo>
                  <a:cubicBezTo>
                    <a:pt x="1481" y="1030"/>
                    <a:pt x="1481" y="1030"/>
                    <a:pt x="1481" y="1030"/>
                  </a:cubicBezTo>
                  <a:cubicBezTo>
                    <a:pt x="1481" y="1032"/>
                    <a:pt x="1481" y="1032"/>
                    <a:pt x="1481" y="1032"/>
                  </a:cubicBezTo>
                  <a:cubicBezTo>
                    <a:pt x="1479" y="1031"/>
                    <a:pt x="1479" y="1031"/>
                    <a:pt x="1479" y="1031"/>
                  </a:cubicBezTo>
                  <a:cubicBezTo>
                    <a:pt x="1476" y="1031"/>
                    <a:pt x="1474" y="1030"/>
                    <a:pt x="1471" y="1029"/>
                  </a:cubicBezTo>
                  <a:cubicBezTo>
                    <a:pt x="1470" y="1029"/>
                    <a:pt x="1468" y="1029"/>
                    <a:pt x="1466" y="1028"/>
                  </a:cubicBezTo>
                  <a:lnTo>
                    <a:pt x="1467" y="1025"/>
                  </a:lnTo>
                  <a:close/>
                  <a:moveTo>
                    <a:pt x="1483" y="1015"/>
                  </a:moveTo>
                  <a:cubicBezTo>
                    <a:pt x="1481" y="1015"/>
                    <a:pt x="1479" y="1014"/>
                    <a:pt x="1477" y="1014"/>
                  </a:cubicBezTo>
                  <a:cubicBezTo>
                    <a:pt x="1477" y="1014"/>
                    <a:pt x="1477" y="1014"/>
                    <a:pt x="1477" y="1014"/>
                  </a:cubicBezTo>
                  <a:cubicBezTo>
                    <a:pt x="1477" y="1014"/>
                    <a:pt x="1477" y="1014"/>
                    <a:pt x="1477" y="1014"/>
                  </a:cubicBezTo>
                  <a:cubicBezTo>
                    <a:pt x="1482" y="1014"/>
                    <a:pt x="1482" y="1014"/>
                    <a:pt x="1482" y="1014"/>
                  </a:cubicBezTo>
                  <a:cubicBezTo>
                    <a:pt x="1484" y="1014"/>
                    <a:pt x="1484" y="1014"/>
                    <a:pt x="1484" y="1014"/>
                  </a:cubicBezTo>
                  <a:cubicBezTo>
                    <a:pt x="1487" y="1014"/>
                    <a:pt x="1487" y="1014"/>
                    <a:pt x="1487" y="1014"/>
                  </a:cubicBezTo>
                  <a:cubicBezTo>
                    <a:pt x="1486" y="1016"/>
                    <a:pt x="1486" y="1016"/>
                    <a:pt x="1486" y="1016"/>
                  </a:cubicBezTo>
                  <a:cubicBezTo>
                    <a:pt x="1486" y="1016"/>
                    <a:pt x="1486" y="1016"/>
                    <a:pt x="1486" y="1016"/>
                  </a:cubicBezTo>
                  <a:cubicBezTo>
                    <a:pt x="1485" y="1016"/>
                    <a:pt x="1484" y="1016"/>
                    <a:pt x="1483" y="1015"/>
                  </a:cubicBezTo>
                  <a:close/>
                  <a:moveTo>
                    <a:pt x="1486" y="1031"/>
                  </a:moveTo>
                  <a:cubicBezTo>
                    <a:pt x="1487" y="1029"/>
                    <a:pt x="1487" y="1029"/>
                    <a:pt x="1487" y="1029"/>
                  </a:cubicBezTo>
                  <a:cubicBezTo>
                    <a:pt x="1488" y="1027"/>
                    <a:pt x="1488" y="1027"/>
                    <a:pt x="1488" y="1027"/>
                  </a:cubicBezTo>
                  <a:cubicBezTo>
                    <a:pt x="1488" y="1025"/>
                    <a:pt x="1488" y="1025"/>
                    <a:pt x="1488" y="1025"/>
                  </a:cubicBezTo>
                  <a:cubicBezTo>
                    <a:pt x="1489" y="1025"/>
                    <a:pt x="1489" y="1025"/>
                    <a:pt x="1489" y="1025"/>
                  </a:cubicBezTo>
                  <a:cubicBezTo>
                    <a:pt x="1489" y="1022"/>
                    <a:pt x="1489" y="1022"/>
                    <a:pt x="1489" y="1022"/>
                  </a:cubicBezTo>
                  <a:cubicBezTo>
                    <a:pt x="1491" y="1023"/>
                    <a:pt x="1491" y="1023"/>
                    <a:pt x="1491" y="1023"/>
                  </a:cubicBezTo>
                  <a:cubicBezTo>
                    <a:pt x="1493" y="1023"/>
                    <a:pt x="1494" y="1024"/>
                    <a:pt x="1495" y="1024"/>
                  </a:cubicBezTo>
                  <a:cubicBezTo>
                    <a:pt x="1497" y="1025"/>
                    <a:pt x="1499" y="1026"/>
                    <a:pt x="1501" y="1027"/>
                  </a:cubicBezTo>
                  <a:cubicBezTo>
                    <a:pt x="1502" y="1027"/>
                    <a:pt x="1502" y="1027"/>
                    <a:pt x="1502" y="1027"/>
                  </a:cubicBezTo>
                  <a:cubicBezTo>
                    <a:pt x="1502" y="1027"/>
                    <a:pt x="1502" y="1027"/>
                    <a:pt x="1502" y="1027"/>
                  </a:cubicBezTo>
                  <a:cubicBezTo>
                    <a:pt x="1500" y="1029"/>
                    <a:pt x="1500" y="1029"/>
                    <a:pt x="1500" y="1029"/>
                  </a:cubicBezTo>
                  <a:cubicBezTo>
                    <a:pt x="1499" y="1031"/>
                    <a:pt x="1499" y="1031"/>
                    <a:pt x="1499" y="1031"/>
                  </a:cubicBezTo>
                  <a:cubicBezTo>
                    <a:pt x="1497" y="1033"/>
                    <a:pt x="1497" y="1033"/>
                    <a:pt x="1497" y="1033"/>
                  </a:cubicBezTo>
                  <a:cubicBezTo>
                    <a:pt x="1497" y="1034"/>
                    <a:pt x="1497" y="1034"/>
                    <a:pt x="1497" y="1034"/>
                  </a:cubicBezTo>
                  <a:cubicBezTo>
                    <a:pt x="1496" y="1035"/>
                    <a:pt x="1496" y="1035"/>
                    <a:pt x="1496" y="1035"/>
                  </a:cubicBezTo>
                  <a:cubicBezTo>
                    <a:pt x="1495" y="1037"/>
                    <a:pt x="1495" y="1037"/>
                    <a:pt x="1495" y="1037"/>
                  </a:cubicBezTo>
                  <a:cubicBezTo>
                    <a:pt x="1495" y="1037"/>
                    <a:pt x="1495" y="1037"/>
                    <a:pt x="1495" y="1037"/>
                  </a:cubicBezTo>
                  <a:cubicBezTo>
                    <a:pt x="1493" y="1036"/>
                    <a:pt x="1492" y="1036"/>
                    <a:pt x="1490" y="1035"/>
                  </a:cubicBezTo>
                  <a:cubicBezTo>
                    <a:pt x="1489" y="1035"/>
                    <a:pt x="1487" y="1034"/>
                    <a:pt x="1486" y="1034"/>
                  </a:cubicBezTo>
                  <a:lnTo>
                    <a:pt x="1486" y="1031"/>
                  </a:lnTo>
                  <a:close/>
                  <a:moveTo>
                    <a:pt x="1500" y="1039"/>
                  </a:moveTo>
                  <a:cubicBezTo>
                    <a:pt x="1501" y="1037"/>
                    <a:pt x="1501" y="1037"/>
                    <a:pt x="1501" y="1037"/>
                  </a:cubicBezTo>
                  <a:cubicBezTo>
                    <a:pt x="1501" y="1037"/>
                    <a:pt x="1501" y="1037"/>
                    <a:pt x="1501" y="1037"/>
                  </a:cubicBezTo>
                  <a:cubicBezTo>
                    <a:pt x="1503" y="1034"/>
                    <a:pt x="1503" y="1034"/>
                    <a:pt x="1503" y="1034"/>
                  </a:cubicBezTo>
                  <a:cubicBezTo>
                    <a:pt x="1504" y="1033"/>
                    <a:pt x="1504" y="1033"/>
                    <a:pt x="1504" y="1033"/>
                  </a:cubicBezTo>
                  <a:cubicBezTo>
                    <a:pt x="1505" y="1030"/>
                    <a:pt x="1505" y="1030"/>
                    <a:pt x="1505" y="1030"/>
                  </a:cubicBezTo>
                  <a:cubicBezTo>
                    <a:pt x="1506" y="1029"/>
                    <a:pt x="1506" y="1029"/>
                    <a:pt x="1506" y="1029"/>
                  </a:cubicBezTo>
                  <a:cubicBezTo>
                    <a:pt x="1508" y="1029"/>
                    <a:pt x="1508" y="1029"/>
                    <a:pt x="1508" y="1029"/>
                  </a:cubicBezTo>
                  <a:cubicBezTo>
                    <a:pt x="1509" y="1030"/>
                    <a:pt x="1510" y="1030"/>
                    <a:pt x="1512" y="1031"/>
                  </a:cubicBezTo>
                  <a:cubicBezTo>
                    <a:pt x="1514" y="1032"/>
                    <a:pt x="1516" y="1033"/>
                    <a:pt x="1517" y="1034"/>
                  </a:cubicBezTo>
                  <a:cubicBezTo>
                    <a:pt x="1516" y="1035"/>
                    <a:pt x="1516" y="1035"/>
                    <a:pt x="1516" y="1035"/>
                  </a:cubicBezTo>
                  <a:cubicBezTo>
                    <a:pt x="1515" y="1036"/>
                    <a:pt x="1515" y="1036"/>
                    <a:pt x="1515" y="1036"/>
                  </a:cubicBezTo>
                  <a:cubicBezTo>
                    <a:pt x="1514" y="1039"/>
                    <a:pt x="1514" y="1039"/>
                    <a:pt x="1514" y="1039"/>
                  </a:cubicBezTo>
                  <a:cubicBezTo>
                    <a:pt x="1512" y="1041"/>
                    <a:pt x="1512" y="1041"/>
                    <a:pt x="1512" y="1041"/>
                  </a:cubicBezTo>
                  <a:cubicBezTo>
                    <a:pt x="1511" y="1042"/>
                    <a:pt x="1511" y="1042"/>
                    <a:pt x="1511" y="1042"/>
                  </a:cubicBezTo>
                  <a:cubicBezTo>
                    <a:pt x="1510" y="1044"/>
                    <a:pt x="1510" y="1044"/>
                    <a:pt x="1510" y="1044"/>
                  </a:cubicBezTo>
                  <a:cubicBezTo>
                    <a:pt x="1509" y="1043"/>
                    <a:pt x="1507" y="1042"/>
                    <a:pt x="1506" y="1042"/>
                  </a:cubicBezTo>
                  <a:cubicBezTo>
                    <a:pt x="1505" y="1041"/>
                    <a:pt x="1505" y="1041"/>
                    <a:pt x="1505" y="1041"/>
                  </a:cubicBezTo>
                  <a:cubicBezTo>
                    <a:pt x="1504" y="1041"/>
                    <a:pt x="1502" y="1040"/>
                    <a:pt x="1500" y="1039"/>
                  </a:cubicBezTo>
                  <a:cubicBezTo>
                    <a:pt x="1500" y="1039"/>
                    <a:pt x="1500" y="1039"/>
                    <a:pt x="1500" y="1039"/>
                  </a:cubicBezTo>
                  <a:close/>
                  <a:moveTo>
                    <a:pt x="1515" y="1046"/>
                  </a:moveTo>
                  <a:cubicBezTo>
                    <a:pt x="1516" y="1044"/>
                    <a:pt x="1516" y="1044"/>
                    <a:pt x="1516" y="1044"/>
                  </a:cubicBezTo>
                  <a:cubicBezTo>
                    <a:pt x="1517" y="1042"/>
                    <a:pt x="1517" y="1042"/>
                    <a:pt x="1517" y="1042"/>
                  </a:cubicBezTo>
                  <a:cubicBezTo>
                    <a:pt x="1519" y="1040"/>
                    <a:pt x="1519" y="1040"/>
                    <a:pt x="1519" y="1040"/>
                  </a:cubicBezTo>
                  <a:cubicBezTo>
                    <a:pt x="1520" y="1039"/>
                    <a:pt x="1520" y="1039"/>
                    <a:pt x="1520" y="1039"/>
                  </a:cubicBezTo>
                  <a:cubicBezTo>
                    <a:pt x="1522" y="1036"/>
                    <a:pt x="1522" y="1036"/>
                    <a:pt x="1522" y="1036"/>
                  </a:cubicBezTo>
                  <a:cubicBezTo>
                    <a:pt x="1524" y="1037"/>
                    <a:pt x="1526" y="1038"/>
                    <a:pt x="1528" y="1039"/>
                  </a:cubicBezTo>
                  <a:cubicBezTo>
                    <a:pt x="1529" y="1040"/>
                    <a:pt x="1531" y="1041"/>
                    <a:pt x="1533" y="1042"/>
                  </a:cubicBezTo>
                  <a:cubicBezTo>
                    <a:pt x="1532" y="1043"/>
                    <a:pt x="1532" y="1043"/>
                    <a:pt x="1532" y="1043"/>
                  </a:cubicBezTo>
                  <a:cubicBezTo>
                    <a:pt x="1528" y="1047"/>
                    <a:pt x="1528" y="1047"/>
                    <a:pt x="1528" y="1047"/>
                  </a:cubicBezTo>
                  <a:cubicBezTo>
                    <a:pt x="1527" y="1048"/>
                    <a:pt x="1527" y="1048"/>
                    <a:pt x="1527" y="1048"/>
                  </a:cubicBezTo>
                  <a:cubicBezTo>
                    <a:pt x="1525" y="1050"/>
                    <a:pt x="1525" y="1050"/>
                    <a:pt x="1525" y="1050"/>
                  </a:cubicBezTo>
                  <a:cubicBezTo>
                    <a:pt x="1524" y="1051"/>
                    <a:pt x="1524" y="1051"/>
                    <a:pt x="1524" y="1051"/>
                  </a:cubicBezTo>
                  <a:cubicBezTo>
                    <a:pt x="1523" y="1051"/>
                    <a:pt x="1523" y="1051"/>
                    <a:pt x="1523" y="1051"/>
                  </a:cubicBezTo>
                  <a:cubicBezTo>
                    <a:pt x="1521" y="1050"/>
                    <a:pt x="1518" y="1048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6" y="1047"/>
                    <a:pt x="1516" y="1047"/>
                    <a:pt x="1516" y="1047"/>
                  </a:cubicBezTo>
                  <a:cubicBezTo>
                    <a:pt x="1514" y="1046"/>
                    <a:pt x="1514" y="1046"/>
                    <a:pt x="1514" y="1046"/>
                  </a:cubicBezTo>
                  <a:lnTo>
                    <a:pt x="1515" y="1046"/>
                  </a:lnTo>
                  <a:close/>
                  <a:moveTo>
                    <a:pt x="1529" y="1053"/>
                  </a:moveTo>
                  <a:cubicBezTo>
                    <a:pt x="1531" y="1051"/>
                    <a:pt x="1531" y="1051"/>
                    <a:pt x="1531" y="1051"/>
                  </a:cubicBezTo>
                  <a:cubicBezTo>
                    <a:pt x="1532" y="1050"/>
                    <a:pt x="1532" y="1050"/>
                    <a:pt x="1532" y="1050"/>
                  </a:cubicBezTo>
                  <a:cubicBezTo>
                    <a:pt x="1536" y="1047"/>
                    <a:pt x="1536" y="1047"/>
                    <a:pt x="1536" y="1047"/>
                  </a:cubicBezTo>
                  <a:cubicBezTo>
                    <a:pt x="1537" y="1045"/>
                    <a:pt x="1537" y="1045"/>
                    <a:pt x="1537" y="1045"/>
                  </a:cubicBezTo>
                  <a:cubicBezTo>
                    <a:pt x="1537" y="1045"/>
                    <a:pt x="1537" y="1045"/>
                    <a:pt x="1537" y="1045"/>
                  </a:cubicBezTo>
                  <a:cubicBezTo>
                    <a:pt x="1541" y="1048"/>
                    <a:pt x="1545" y="1050"/>
                    <a:pt x="1549" y="1053"/>
                  </a:cubicBezTo>
                  <a:cubicBezTo>
                    <a:pt x="1550" y="1054"/>
                    <a:pt x="1550" y="1054"/>
                    <a:pt x="1550" y="1054"/>
                  </a:cubicBezTo>
                  <a:cubicBezTo>
                    <a:pt x="1549" y="1054"/>
                    <a:pt x="1549" y="1054"/>
                    <a:pt x="1549" y="1054"/>
                  </a:cubicBezTo>
                  <a:cubicBezTo>
                    <a:pt x="1548" y="1055"/>
                    <a:pt x="1548" y="1055"/>
                    <a:pt x="1548" y="1055"/>
                  </a:cubicBezTo>
                  <a:cubicBezTo>
                    <a:pt x="1546" y="1057"/>
                    <a:pt x="1546" y="1057"/>
                    <a:pt x="1546" y="1057"/>
                  </a:cubicBezTo>
                  <a:cubicBezTo>
                    <a:pt x="1542" y="1060"/>
                    <a:pt x="1542" y="1060"/>
                    <a:pt x="1542" y="1060"/>
                  </a:cubicBezTo>
                  <a:cubicBezTo>
                    <a:pt x="1540" y="1061"/>
                    <a:pt x="1540" y="1061"/>
                    <a:pt x="1540" y="1061"/>
                  </a:cubicBezTo>
                  <a:cubicBezTo>
                    <a:pt x="1539" y="1062"/>
                    <a:pt x="1539" y="1062"/>
                    <a:pt x="1539" y="1062"/>
                  </a:cubicBezTo>
                  <a:cubicBezTo>
                    <a:pt x="1538" y="1061"/>
                    <a:pt x="1537" y="1060"/>
                    <a:pt x="1536" y="1060"/>
                  </a:cubicBezTo>
                  <a:cubicBezTo>
                    <a:pt x="1534" y="1058"/>
                    <a:pt x="1534" y="1058"/>
                    <a:pt x="1534" y="1058"/>
                  </a:cubicBezTo>
                  <a:cubicBezTo>
                    <a:pt x="1534" y="1058"/>
                    <a:pt x="1533" y="1058"/>
                    <a:pt x="1533" y="1058"/>
                  </a:cubicBezTo>
                  <a:cubicBezTo>
                    <a:pt x="1532" y="1057"/>
                    <a:pt x="1530" y="1055"/>
                    <a:pt x="1528" y="1054"/>
                  </a:cubicBezTo>
                  <a:lnTo>
                    <a:pt x="1529" y="1053"/>
                  </a:lnTo>
                  <a:close/>
                  <a:moveTo>
                    <a:pt x="1546" y="1045"/>
                  </a:moveTo>
                  <a:cubicBezTo>
                    <a:pt x="1545" y="1044"/>
                    <a:pt x="1543" y="1043"/>
                    <a:pt x="1541" y="1041"/>
                  </a:cubicBezTo>
                  <a:cubicBezTo>
                    <a:pt x="1542" y="1041"/>
                    <a:pt x="1542" y="1041"/>
                    <a:pt x="1542" y="1041"/>
                  </a:cubicBezTo>
                  <a:cubicBezTo>
                    <a:pt x="1544" y="1038"/>
                    <a:pt x="1544" y="1038"/>
                    <a:pt x="1544" y="1038"/>
                  </a:cubicBezTo>
                  <a:cubicBezTo>
                    <a:pt x="1546" y="1036"/>
                    <a:pt x="1546" y="1036"/>
                    <a:pt x="1546" y="1036"/>
                  </a:cubicBezTo>
                  <a:cubicBezTo>
                    <a:pt x="1547" y="1036"/>
                    <a:pt x="1547" y="1036"/>
                    <a:pt x="1547" y="1036"/>
                  </a:cubicBezTo>
                  <a:cubicBezTo>
                    <a:pt x="1547" y="1037"/>
                    <a:pt x="1547" y="1037"/>
                    <a:pt x="1547" y="1037"/>
                  </a:cubicBezTo>
                  <a:cubicBezTo>
                    <a:pt x="1552" y="1045"/>
                    <a:pt x="1552" y="1045"/>
                    <a:pt x="1552" y="1045"/>
                  </a:cubicBezTo>
                  <a:cubicBezTo>
                    <a:pt x="1554" y="1050"/>
                    <a:pt x="1554" y="1050"/>
                    <a:pt x="1554" y="1050"/>
                  </a:cubicBezTo>
                  <a:cubicBezTo>
                    <a:pt x="1554" y="1050"/>
                    <a:pt x="1554" y="1050"/>
                    <a:pt x="1554" y="1050"/>
                  </a:cubicBezTo>
                  <a:cubicBezTo>
                    <a:pt x="1551" y="1049"/>
                    <a:pt x="1549" y="1047"/>
                    <a:pt x="1546" y="1045"/>
                  </a:cubicBezTo>
                  <a:close/>
                  <a:moveTo>
                    <a:pt x="1544" y="1017"/>
                  </a:moveTo>
                  <a:cubicBezTo>
                    <a:pt x="1544" y="1017"/>
                    <a:pt x="1544" y="1017"/>
                    <a:pt x="1544" y="1017"/>
                  </a:cubicBezTo>
                  <a:cubicBezTo>
                    <a:pt x="1543" y="1018"/>
                    <a:pt x="1543" y="1018"/>
                    <a:pt x="1543" y="1018"/>
                  </a:cubicBezTo>
                  <a:cubicBezTo>
                    <a:pt x="1542" y="1016"/>
                    <a:pt x="1542" y="1016"/>
                    <a:pt x="1542" y="1016"/>
                  </a:cubicBezTo>
                  <a:cubicBezTo>
                    <a:pt x="1542" y="1016"/>
                    <a:pt x="1542" y="1016"/>
                    <a:pt x="1542" y="1016"/>
                  </a:cubicBezTo>
                  <a:lnTo>
                    <a:pt x="1544" y="1017"/>
                  </a:lnTo>
                  <a:close/>
                  <a:moveTo>
                    <a:pt x="1542" y="1027"/>
                  </a:moveTo>
                  <a:cubicBezTo>
                    <a:pt x="1544" y="1031"/>
                    <a:pt x="1544" y="1031"/>
                    <a:pt x="1544" y="1031"/>
                  </a:cubicBezTo>
                  <a:cubicBezTo>
                    <a:pt x="1544" y="1031"/>
                    <a:pt x="1544" y="1031"/>
                    <a:pt x="1544" y="1031"/>
                  </a:cubicBezTo>
                  <a:cubicBezTo>
                    <a:pt x="1543" y="1033"/>
                    <a:pt x="1543" y="1033"/>
                    <a:pt x="1543" y="1033"/>
                  </a:cubicBezTo>
                  <a:cubicBezTo>
                    <a:pt x="1541" y="1035"/>
                    <a:pt x="1541" y="1035"/>
                    <a:pt x="1541" y="1035"/>
                  </a:cubicBezTo>
                  <a:cubicBezTo>
                    <a:pt x="1538" y="1037"/>
                    <a:pt x="1538" y="1037"/>
                    <a:pt x="1538" y="1037"/>
                  </a:cubicBezTo>
                  <a:cubicBezTo>
                    <a:pt x="1537" y="1039"/>
                    <a:pt x="1537" y="1039"/>
                    <a:pt x="1537" y="1039"/>
                  </a:cubicBezTo>
                  <a:cubicBezTo>
                    <a:pt x="1534" y="1037"/>
                    <a:pt x="1532" y="1036"/>
                    <a:pt x="1529" y="1034"/>
                  </a:cubicBezTo>
                  <a:cubicBezTo>
                    <a:pt x="1528" y="1033"/>
                    <a:pt x="1526" y="1033"/>
                    <a:pt x="1525" y="1032"/>
                  </a:cubicBezTo>
                  <a:cubicBezTo>
                    <a:pt x="1526" y="1031"/>
                    <a:pt x="1526" y="1031"/>
                    <a:pt x="1526" y="1031"/>
                  </a:cubicBezTo>
                  <a:cubicBezTo>
                    <a:pt x="1528" y="1027"/>
                    <a:pt x="1528" y="1027"/>
                    <a:pt x="1528" y="1027"/>
                  </a:cubicBezTo>
                  <a:cubicBezTo>
                    <a:pt x="1530" y="1025"/>
                    <a:pt x="1530" y="1025"/>
                    <a:pt x="1530" y="1025"/>
                  </a:cubicBezTo>
                  <a:cubicBezTo>
                    <a:pt x="1532" y="1022"/>
                    <a:pt x="1532" y="1022"/>
                    <a:pt x="1532" y="1022"/>
                  </a:cubicBezTo>
                  <a:cubicBezTo>
                    <a:pt x="1533" y="1021"/>
                    <a:pt x="1533" y="1021"/>
                    <a:pt x="1533" y="1021"/>
                  </a:cubicBezTo>
                  <a:cubicBezTo>
                    <a:pt x="1534" y="1019"/>
                    <a:pt x="1534" y="1019"/>
                    <a:pt x="1534" y="1019"/>
                  </a:cubicBezTo>
                  <a:cubicBezTo>
                    <a:pt x="1536" y="1016"/>
                    <a:pt x="1536" y="1016"/>
                    <a:pt x="1536" y="1016"/>
                  </a:cubicBezTo>
                  <a:cubicBezTo>
                    <a:pt x="1540" y="1023"/>
                    <a:pt x="1540" y="1023"/>
                    <a:pt x="1540" y="1023"/>
                  </a:cubicBezTo>
                  <a:cubicBezTo>
                    <a:pt x="1540" y="1023"/>
                    <a:pt x="1540" y="1023"/>
                    <a:pt x="1540" y="1023"/>
                  </a:cubicBezTo>
                  <a:cubicBezTo>
                    <a:pt x="1540" y="1023"/>
                    <a:pt x="1540" y="1023"/>
                    <a:pt x="1540" y="1023"/>
                  </a:cubicBezTo>
                  <a:cubicBezTo>
                    <a:pt x="1540" y="1023"/>
                    <a:pt x="1540" y="1023"/>
                    <a:pt x="1540" y="1023"/>
                  </a:cubicBezTo>
                  <a:lnTo>
                    <a:pt x="1542" y="1027"/>
                  </a:lnTo>
                  <a:close/>
                  <a:moveTo>
                    <a:pt x="1540" y="937"/>
                  </a:moveTo>
                  <a:cubicBezTo>
                    <a:pt x="1540" y="942"/>
                    <a:pt x="1540" y="942"/>
                    <a:pt x="1540" y="942"/>
                  </a:cubicBezTo>
                  <a:cubicBezTo>
                    <a:pt x="1540" y="946"/>
                    <a:pt x="1540" y="946"/>
                    <a:pt x="1540" y="946"/>
                  </a:cubicBezTo>
                  <a:cubicBezTo>
                    <a:pt x="1535" y="940"/>
                    <a:pt x="1535" y="940"/>
                    <a:pt x="1535" y="940"/>
                  </a:cubicBezTo>
                  <a:cubicBezTo>
                    <a:pt x="1536" y="938"/>
                    <a:pt x="1536" y="938"/>
                    <a:pt x="1536" y="938"/>
                  </a:cubicBezTo>
                  <a:cubicBezTo>
                    <a:pt x="1538" y="936"/>
                    <a:pt x="1538" y="936"/>
                    <a:pt x="1538" y="936"/>
                  </a:cubicBezTo>
                  <a:cubicBezTo>
                    <a:pt x="1539" y="936"/>
                    <a:pt x="1539" y="936"/>
                    <a:pt x="1539" y="936"/>
                  </a:cubicBezTo>
                  <a:cubicBezTo>
                    <a:pt x="1540" y="936"/>
                    <a:pt x="1540" y="936"/>
                    <a:pt x="1540" y="936"/>
                  </a:cubicBezTo>
                  <a:lnTo>
                    <a:pt x="1540" y="937"/>
                  </a:lnTo>
                  <a:close/>
                  <a:moveTo>
                    <a:pt x="1536" y="929"/>
                  </a:moveTo>
                  <a:cubicBezTo>
                    <a:pt x="1536" y="929"/>
                    <a:pt x="1536" y="929"/>
                    <a:pt x="1536" y="929"/>
                  </a:cubicBezTo>
                  <a:cubicBezTo>
                    <a:pt x="1533" y="928"/>
                    <a:pt x="1533" y="928"/>
                    <a:pt x="1533" y="928"/>
                  </a:cubicBezTo>
                  <a:cubicBezTo>
                    <a:pt x="1535" y="928"/>
                    <a:pt x="1535" y="928"/>
                    <a:pt x="1535" y="928"/>
                  </a:cubicBezTo>
                  <a:cubicBezTo>
                    <a:pt x="1537" y="928"/>
                    <a:pt x="1537" y="928"/>
                    <a:pt x="1537" y="928"/>
                  </a:cubicBezTo>
                  <a:lnTo>
                    <a:pt x="1536" y="929"/>
                  </a:lnTo>
                  <a:close/>
                  <a:moveTo>
                    <a:pt x="1535" y="918"/>
                  </a:moveTo>
                  <a:cubicBezTo>
                    <a:pt x="1532" y="920"/>
                    <a:pt x="1532" y="920"/>
                    <a:pt x="1532" y="920"/>
                  </a:cubicBezTo>
                  <a:cubicBezTo>
                    <a:pt x="1529" y="922"/>
                    <a:pt x="1529" y="922"/>
                    <a:pt x="1529" y="922"/>
                  </a:cubicBezTo>
                  <a:cubicBezTo>
                    <a:pt x="1528" y="923"/>
                    <a:pt x="1528" y="923"/>
                    <a:pt x="1528" y="923"/>
                  </a:cubicBezTo>
                  <a:cubicBezTo>
                    <a:pt x="1525" y="923"/>
                    <a:pt x="1525" y="923"/>
                    <a:pt x="1525" y="923"/>
                  </a:cubicBezTo>
                  <a:cubicBezTo>
                    <a:pt x="1522" y="923"/>
                    <a:pt x="1522" y="923"/>
                    <a:pt x="1522" y="923"/>
                  </a:cubicBezTo>
                  <a:cubicBezTo>
                    <a:pt x="1517" y="920"/>
                    <a:pt x="1517" y="920"/>
                    <a:pt x="1517" y="920"/>
                  </a:cubicBezTo>
                  <a:cubicBezTo>
                    <a:pt x="1506" y="915"/>
                    <a:pt x="1506" y="915"/>
                    <a:pt x="1506" y="915"/>
                  </a:cubicBezTo>
                  <a:cubicBezTo>
                    <a:pt x="1494" y="909"/>
                    <a:pt x="1494" y="909"/>
                    <a:pt x="1494" y="909"/>
                  </a:cubicBezTo>
                  <a:cubicBezTo>
                    <a:pt x="1490" y="907"/>
                    <a:pt x="1490" y="907"/>
                    <a:pt x="1490" y="907"/>
                  </a:cubicBezTo>
                  <a:cubicBezTo>
                    <a:pt x="1489" y="907"/>
                    <a:pt x="1489" y="907"/>
                    <a:pt x="1489" y="907"/>
                  </a:cubicBezTo>
                  <a:cubicBezTo>
                    <a:pt x="1490" y="907"/>
                    <a:pt x="1490" y="907"/>
                    <a:pt x="1490" y="907"/>
                  </a:cubicBezTo>
                  <a:cubicBezTo>
                    <a:pt x="1492" y="907"/>
                    <a:pt x="1492" y="907"/>
                    <a:pt x="1492" y="907"/>
                  </a:cubicBezTo>
                  <a:cubicBezTo>
                    <a:pt x="1498" y="907"/>
                    <a:pt x="1498" y="907"/>
                    <a:pt x="1498" y="907"/>
                  </a:cubicBezTo>
                  <a:cubicBezTo>
                    <a:pt x="1503" y="907"/>
                    <a:pt x="1503" y="907"/>
                    <a:pt x="1503" y="907"/>
                  </a:cubicBezTo>
                  <a:cubicBezTo>
                    <a:pt x="1509" y="907"/>
                    <a:pt x="1509" y="907"/>
                    <a:pt x="1509" y="907"/>
                  </a:cubicBezTo>
                  <a:cubicBezTo>
                    <a:pt x="1514" y="907"/>
                    <a:pt x="1514" y="907"/>
                    <a:pt x="1514" y="907"/>
                  </a:cubicBezTo>
                  <a:cubicBezTo>
                    <a:pt x="1519" y="907"/>
                    <a:pt x="1519" y="907"/>
                    <a:pt x="1519" y="907"/>
                  </a:cubicBezTo>
                  <a:cubicBezTo>
                    <a:pt x="1523" y="907"/>
                    <a:pt x="1523" y="907"/>
                    <a:pt x="1523" y="907"/>
                  </a:cubicBezTo>
                  <a:cubicBezTo>
                    <a:pt x="1529" y="907"/>
                    <a:pt x="1529" y="907"/>
                    <a:pt x="1529" y="907"/>
                  </a:cubicBezTo>
                  <a:cubicBezTo>
                    <a:pt x="1533" y="907"/>
                    <a:pt x="1533" y="907"/>
                    <a:pt x="1533" y="907"/>
                  </a:cubicBezTo>
                  <a:cubicBezTo>
                    <a:pt x="1534" y="907"/>
                    <a:pt x="1534" y="907"/>
                    <a:pt x="1534" y="907"/>
                  </a:cubicBezTo>
                  <a:cubicBezTo>
                    <a:pt x="1538" y="907"/>
                    <a:pt x="1538" y="907"/>
                    <a:pt x="1538" y="907"/>
                  </a:cubicBezTo>
                  <a:cubicBezTo>
                    <a:pt x="1546" y="907"/>
                    <a:pt x="1546" y="907"/>
                    <a:pt x="1546" y="907"/>
                  </a:cubicBezTo>
                  <a:cubicBezTo>
                    <a:pt x="1550" y="907"/>
                    <a:pt x="1550" y="907"/>
                    <a:pt x="1550" y="907"/>
                  </a:cubicBezTo>
                  <a:cubicBezTo>
                    <a:pt x="1548" y="909"/>
                    <a:pt x="1548" y="909"/>
                    <a:pt x="1548" y="909"/>
                  </a:cubicBezTo>
                  <a:cubicBezTo>
                    <a:pt x="1543" y="912"/>
                    <a:pt x="1543" y="912"/>
                    <a:pt x="1543" y="912"/>
                  </a:cubicBezTo>
                  <a:cubicBezTo>
                    <a:pt x="1541" y="914"/>
                    <a:pt x="1541" y="914"/>
                    <a:pt x="1541" y="914"/>
                  </a:cubicBezTo>
                  <a:cubicBezTo>
                    <a:pt x="1540" y="914"/>
                    <a:pt x="1540" y="914"/>
                    <a:pt x="1540" y="914"/>
                  </a:cubicBezTo>
                  <a:cubicBezTo>
                    <a:pt x="1538" y="916"/>
                    <a:pt x="1538" y="916"/>
                    <a:pt x="1538" y="916"/>
                  </a:cubicBezTo>
                  <a:lnTo>
                    <a:pt x="1535" y="918"/>
                  </a:lnTo>
                  <a:close/>
                  <a:moveTo>
                    <a:pt x="1547" y="902"/>
                  </a:moveTo>
                  <a:cubicBezTo>
                    <a:pt x="1541" y="902"/>
                    <a:pt x="1541" y="902"/>
                    <a:pt x="1541" y="902"/>
                  </a:cubicBezTo>
                  <a:cubicBezTo>
                    <a:pt x="1533" y="902"/>
                    <a:pt x="1533" y="902"/>
                    <a:pt x="1533" y="902"/>
                  </a:cubicBezTo>
                  <a:cubicBezTo>
                    <a:pt x="1529" y="902"/>
                    <a:pt x="1529" y="902"/>
                    <a:pt x="1529" y="902"/>
                  </a:cubicBezTo>
                  <a:cubicBezTo>
                    <a:pt x="1527" y="902"/>
                    <a:pt x="1527" y="902"/>
                    <a:pt x="1527" y="902"/>
                  </a:cubicBezTo>
                  <a:cubicBezTo>
                    <a:pt x="1524" y="902"/>
                    <a:pt x="1524" y="902"/>
                    <a:pt x="1524" y="902"/>
                  </a:cubicBezTo>
                  <a:cubicBezTo>
                    <a:pt x="1518" y="902"/>
                    <a:pt x="1518" y="902"/>
                    <a:pt x="1518" y="902"/>
                  </a:cubicBezTo>
                  <a:cubicBezTo>
                    <a:pt x="1514" y="902"/>
                    <a:pt x="1514" y="902"/>
                    <a:pt x="1514" y="902"/>
                  </a:cubicBezTo>
                  <a:cubicBezTo>
                    <a:pt x="1508" y="902"/>
                    <a:pt x="1508" y="902"/>
                    <a:pt x="1508" y="902"/>
                  </a:cubicBezTo>
                  <a:cubicBezTo>
                    <a:pt x="1504" y="902"/>
                    <a:pt x="1504" y="902"/>
                    <a:pt x="1504" y="902"/>
                  </a:cubicBezTo>
                  <a:cubicBezTo>
                    <a:pt x="1498" y="902"/>
                    <a:pt x="1498" y="902"/>
                    <a:pt x="1498" y="902"/>
                  </a:cubicBezTo>
                  <a:cubicBezTo>
                    <a:pt x="1493" y="902"/>
                    <a:pt x="1493" y="902"/>
                    <a:pt x="1493" y="902"/>
                  </a:cubicBezTo>
                  <a:cubicBezTo>
                    <a:pt x="1487" y="902"/>
                    <a:pt x="1487" y="902"/>
                    <a:pt x="1487" y="902"/>
                  </a:cubicBezTo>
                  <a:cubicBezTo>
                    <a:pt x="1486" y="902"/>
                    <a:pt x="1486" y="902"/>
                    <a:pt x="1486" y="902"/>
                  </a:cubicBezTo>
                  <a:cubicBezTo>
                    <a:pt x="1486" y="902"/>
                    <a:pt x="1486" y="902"/>
                    <a:pt x="1486" y="902"/>
                  </a:cubicBezTo>
                  <a:cubicBezTo>
                    <a:pt x="1490" y="899"/>
                    <a:pt x="1490" y="899"/>
                    <a:pt x="1490" y="899"/>
                  </a:cubicBezTo>
                  <a:cubicBezTo>
                    <a:pt x="1493" y="897"/>
                    <a:pt x="1493" y="897"/>
                    <a:pt x="1493" y="897"/>
                  </a:cubicBezTo>
                  <a:cubicBezTo>
                    <a:pt x="1496" y="894"/>
                    <a:pt x="1496" y="894"/>
                    <a:pt x="1496" y="894"/>
                  </a:cubicBezTo>
                  <a:cubicBezTo>
                    <a:pt x="1499" y="892"/>
                    <a:pt x="1499" y="892"/>
                    <a:pt x="1499" y="892"/>
                  </a:cubicBezTo>
                  <a:cubicBezTo>
                    <a:pt x="1502" y="890"/>
                    <a:pt x="1502" y="890"/>
                    <a:pt x="1502" y="890"/>
                  </a:cubicBezTo>
                  <a:cubicBezTo>
                    <a:pt x="1504" y="888"/>
                    <a:pt x="1504" y="888"/>
                    <a:pt x="1504" y="888"/>
                  </a:cubicBezTo>
                  <a:cubicBezTo>
                    <a:pt x="1507" y="886"/>
                    <a:pt x="1507" y="886"/>
                    <a:pt x="1507" y="886"/>
                  </a:cubicBezTo>
                  <a:cubicBezTo>
                    <a:pt x="1509" y="885"/>
                    <a:pt x="1509" y="885"/>
                    <a:pt x="1509" y="885"/>
                  </a:cubicBezTo>
                  <a:cubicBezTo>
                    <a:pt x="1510" y="884"/>
                    <a:pt x="1510" y="884"/>
                    <a:pt x="1510" y="884"/>
                  </a:cubicBezTo>
                  <a:cubicBezTo>
                    <a:pt x="1510" y="884"/>
                    <a:pt x="1510" y="884"/>
                    <a:pt x="1510" y="884"/>
                  </a:cubicBezTo>
                  <a:cubicBezTo>
                    <a:pt x="1517" y="887"/>
                    <a:pt x="1517" y="887"/>
                    <a:pt x="1517" y="887"/>
                  </a:cubicBezTo>
                  <a:cubicBezTo>
                    <a:pt x="1535" y="896"/>
                    <a:pt x="1535" y="896"/>
                    <a:pt x="1535" y="896"/>
                  </a:cubicBezTo>
                  <a:cubicBezTo>
                    <a:pt x="1547" y="902"/>
                    <a:pt x="1547" y="902"/>
                    <a:pt x="1547" y="902"/>
                  </a:cubicBezTo>
                  <a:cubicBezTo>
                    <a:pt x="1547" y="902"/>
                    <a:pt x="1547" y="902"/>
                    <a:pt x="1547" y="902"/>
                  </a:cubicBezTo>
                  <a:close/>
                  <a:moveTo>
                    <a:pt x="1510" y="878"/>
                  </a:moveTo>
                  <a:cubicBezTo>
                    <a:pt x="1505" y="875"/>
                    <a:pt x="1505" y="875"/>
                    <a:pt x="1505" y="875"/>
                  </a:cubicBezTo>
                  <a:cubicBezTo>
                    <a:pt x="1497" y="871"/>
                    <a:pt x="1497" y="871"/>
                    <a:pt x="1497" y="871"/>
                  </a:cubicBezTo>
                  <a:cubicBezTo>
                    <a:pt x="1494" y="870"/>
                    <a:pt x="1494" y="870"/>
                    <a:pt x="1494" y="870"/>
                  </a:cubicBezTo>
                  <a:cubicBezTo>
                    <a:pt x="1487" y="866"/>
                    <a:pt x="1487" y="866"/>
                    <a:pt x="1487" y="866"/>
                  </a:cubicBezTo>
                  <a:cubicBezTo>
                    <a:pt x="1480" y="863"/>
                    <a:pt x="1480" y="863"/>
                    <a:pt x="1480" y="863"/>
                  </a:cubicBezTo>
                  <a:cubicBezTo>
                    <a:pt x="1483" y="863"/>
                    <a:pt x="1483" y="863"/>
                    <a:pt x="1483" y="863"/>
                  </a:cubicBezTo>
                  <a:cubicBezTo>
                    <a:pt x="1487" y="863"/>
                    <a:pt x="1487" y="863"/>
                    <a:pt x="1487" y="863"/>
                  </a:cubicBezTo>
                  <a:cubicBezTo>
                    <a:pt x="1488" y="863"/>
                    <a:pt x="1488" y="863"/>
                    <a:pt x="1488" y="863"/>
                  </a:cubicBezTo>
                  <a:cubicBezTo>
                    <a:pt x="1492" y="863"/>
                    <a:pt x="1492" y="863"/>
                    <a:pt x="1492" y="863"/>
                  </a:cubicBezTo>
                  <a:cubicBezTo>
                    <a:pt x="1500" y="863"/>
                    <a:pt x="1500" y="863"/>
                    <a:pt x="1500" y="863"/>
                  </a:cubicBezTo>
                  <a:cubicBezTo>
                    <a:pt x="1506" y="863"/>
                    <a:pt x="1506" y="863"/>
                    <a:pt x="1506" y="863"/>
                  </a:cubicBezTo>
                  <a:cubicBezTo>
                    <a:pt x="1516" y="863"/>
                    <a:pt x="1516" y="863"/>
                    <a:pt x="1516" y="863"/>
                  </a:cubicBezTo>
                  <a:cubicBezTo>
                    <a:pt x="1519" y="863"/>
                    <a:pt x="1519" y="863"/>
                    <a:pt x="1519" y="863"/>
                  </a:cubicBezTo>
                  <a:cubicBezTo>
                    <a:pt x="1525" y="863"/>
                    <a:pt x="1525" y="863"/>
                    <a:pt x="1525" y="863"/>
                  </a:cubicBezTo>
                  <a:cubicBezTo>
                    <a:pt x="1530" y="863"/>
                    <a:pt x="1530" y="863"/>
                    <a:pt x="1530" y="863"/>
                  </a:cubicBezTo>
                  <a:cubicBezTo>
                    <a:pt x="1530" y="863"/>
                    <a:pt x="1530" y="863"/>
                    <a:pt x="1530" y="863"/>
                  </a:cubicBezTo>
                  <a:cubicBezTo>
                    <a:pt x="1530" y="863"/>
                    <a:pt x="1530" y="863"/>
                    <a:pt x="1530" y="863"/>
                  </a:cubicBezTo>
                  <a:cubicBezTo>
                    <a:pt x="1527" y="865"/>
                    <a:pt x="1527" y="865"/>
                    <a:pt x="1527" y="865"/>
                  </a:cubicBezTo>
                  <a:cubicBezTo>
                    <a:pt x="1524" y="867"/>
                    <a:pt x="1524" y="867"/>
                    <a:pt x="1524" y="867"/>
                  </a:cubicBezTo>
                  <a:cubicBezTo>
                    <a:pt x="1522" y="869"/>
                    <a:pt x="1522" y="869"/>
                    <a:pt x="1522" y="869"/>
                  </a:cubicBezTo>
                  <a:cubicBezTo>
                    <a:pt x="1517" y="873"/>
                    <a:pt x="1517" y="873"/>
                    <a:pt x="1517" y="873"/>
                  </a:cubicBezTo>
                  <a:cubicBezTo>
                    <a:pt x="1513" y="875"/>
                    <a:pt x="1513" y="875"/>
                    <a:pt x="1513" y="875"/>
                  </a:cubicBezTo>
                  <a:lnTo>
                    <a:pt x="1510" y="878"/>
                  </a:lnTo>
                  <a:close/>
                  <a:moveTo>
                    <a:pt x="1525" y="858"/>
                  </a:moveTo>
                  <a:cubicBezTo>
                    <a:pt x="1519" y="858"/>
                    <a:pt x="1519" y="858"/>
                    <a:pt x="1519" y="858"/>
                  </a:cubicBezTo>
                  <a:cubicBezTo>
                    <a:pt x="1514" y="858"/>
                    <a:pt x="1514" y="858"/>
                    <a:pt x="1514" y="858"/>
                  </a:cubicBezTo>
                  <a:cubicBezTo>
                    <a:pt x="1511" y="858"/>
                    <a:pt x="1511" y="858"/>
                    <a:pt x="1511" y="858"/>
                  </a:cubicBezTo>
                  <a:cubicBezTo>
                    <a:pt x="1501" y="858"/>
                    <a:pt x="1501" y="858"/>
                    <a:pt x="1501" y="858"/>
                  </a:cubicBezTo>
                  <a:cubicBezTo>
                    <a:pt x="1495" y="858"/>
                    <a:pt x="1495" y="858"/>
                    <a:pt x="1495" y="858"/>
                  </a:cubicBezTo>
                  <a:cubicBezTo>
                    <a:pt x="1487" y="858"/>
                    <a:pt x="1487" y="858"/>
                    <a:pt x="1487" y="858"/>
                  </a:cubicBezTo>
                  <a:cubicBezTo>
                    <a:pt x="1483" y="858"/>
                    <a:pt x="1483" y="858"/>
                    <a:pt x="1483" y="858"/>
                  </a:cubicBezTo>
                  <a:cubicBezTo>
                    <a:pt x="1481" y="858"/>
                    <a:pt x="1481" y="858"/>
                    <a:pt x="1481" y="858"/>
                  </a:cubicBezTo>
                  <a:cubicBezTo>
                    <a:pt x="1478" y="858"/>
                    <a:pt x="1478" y="858"/>
                    <a:pt x="1478" y="858"/>
                  </a:cubicBezTo>
                  <a:cubicBezTo>
                    <a:pt x="1476" y="857"/>
                    <a:pt x="1476" y="857"/>
                    <a:pt x="1476" y="857"/>
                  </a:cubicBezTo>
                  <a:cubicBezTo>
                    <a:pt x="1477" y="856"/>
                    <a:pt x="1477" y="856"/>
                    <a:pt x="1477" y="856"/>
                  </a:cubicBezTo>
                  <a:cubicBezTo>
                    <a:pt x="1479" y="855"/>
                    <a:pt x="1479" y="855"/>
                    <a:pt x="1479" y="855"/>
                  </a:cubicBezTo>
                  <a:cubicBezTo>
                    <a:pt x="1480" y="854"/>
                    <a:pt x="1480" y="854"/>
                    <a:pt x="1480" y="854"/>
                  </a:cubicBezTo>
                  <a:cubicBezTo>
                    <a:pt x="1482" y="853"/>
                    <a:pt x="1482" y="853"/>
                    <a:pt x="1482" y="853"/>
                  </a:cubicBezTo>
                  <a:cubicBezTo>
                    <a:pt x="1486" y="849"/>
                    <a:pt x="1486" y="849"/>
                    <a:pt x="1486" y="849"/>
                  </a:cubicBezTo>
                  <a:cubicBezTo>
                    <a:pt x="1489" y="846"/>
                    <a:pt x="1489" y="846"/>
                    <a:pt x="1489" y="846"/>
                  </a:cubicBezTo>
                  <a:cubicBezTo>
                    <a:pt x="1494" y="841"/>
                    <a:pt x="1494" y="841"/>
                    <a:pt x="1494" y="841"/>
                  </a:cubicBezTo>
                  <a:cubicBezTo>
                    <a:pt x="1496" y="840"/>
                    <a:pt x="1496" y="840"/>
                    <a:pt x="1496" y="840"/>
                  </a:cubicBezTo>
                  <a:cubicBezTo>
                    <a:pt x="1498" y="838"/>
                    <a:pt x="1498" y="838"/>
                    <a:pt x="1498" y="838"/>
                  </a:cubicBezTo>
                  <a:cubicBezTo>
                    <a:pt x="1503" y="842"/>
                    <a:pt x="1503" y="842"/>
                    <a:pt x="1503" y="842"/>
                  </a:cubicBezTo>
                  <a:cubicBezTo>
                    <a:pt x="1518" y="851"/>
                    <a:pt x="1518" y="851"/>
                    <a:pt x="1518" y="851"/>
                  </a:cubicBezTo>
                  <a:cubicBezTo>
                    <a:pt x="1529" y="858"/>
                    <a:pt x="1529" y="858"/>
                    <a:pt x="1529" y="858"/>
                  </a:cubicBezTo>
                  <a:lnTo>
                    <a:pt x="1525" y="858"/>
                  </a:lnTo>
                  <a:close/>
                  <a:moveTo>
                    <a:pt x="1498" y="831"/>
                  </a:moveTo>
                  <a:cubicBezTo>
                    <a:pt x="1497" y="832"/>
                    <a:pt x="1497" y="832"/>
                    <a:pt x="1497" y="832"/>
                  </a:cubicBezTo>
                  <a:cubicBezTo>
                    <a:pt x="1486" y="826"/>
                    <a:pt x="1486" y="826"/>
                    <a:pt x="1486" y="826"/>
                  </a:cubicBezTo>
                  <a:cubicBezTo>
                    <a:pt x="1471" y="817"/>
                    <a:pt x="1471" y="817"/>
                    <a:pt x="1471" y="817"/>
                  </a:cubicBezTo>
                  <a:cubicBezTo>
                    <a:pt x="1471" y="816"/>
                    <a:pt x="1471" y="816"/>
                    <a:pt x="1471" y="816"/>
                  </a:cubicBezTo>
                  <a:cubicBezTo>
                    <a:pt x="1471" y="816"/>
                    <a:pt x="1471" y="816"/>
                    <a:pt x="1471" y="816"/>
                  </a:cubicBezTo>
                  <a:cubicBezTo>
                    <a:pt x="1477" y="816"/>
                    <a:pt x="1477" y="816"/>
                    <a:pt x="1477" y="816"/>
                  </a:cubicBezTo>
                  <a:cubicBezTo>
                    <a:pt x="1482" y="816"/>
                    <a:pt x="1482" y="816"/>
                    <a:pt x="1482" y="816"/>
                  </a:cubicBezTo>
                  <a:cubicBezTo>
                    <a:pt x="1488" y="816"/>
                    <a:pt x="1488" y="816"/>
                    <a:pt x="1488" y="816"/>
                  </a:cubicBezTo>
                  <a:cubicBezTo>
                    <a:pt x="1496" y="816"/>
                    <a:pt x="1496" y="816"/>
                    <a:pt x="1496" y="816"/>
                  </a:cubicBezTo>
                  <a:cubicBezTo>
                    <a:pt x="1503" y="816"/>
                    <a:pt x="1503" y="816"/>
                    <a:pt x="1503" y="816"/>
                  </a:cubicBezTo>
                  <a:cubicBezTo>
                    <a:pt x="1507" y="817"/>
                    <a:pt x="1507" y="817"/>
                    <a:pt x="1507" y="817"/>
                  </a:cubicBezTo>
                  <a:cubicBezTo>
                    <a:pt x="1508" y="817"/>
                    <a:pt x="1508" y="817"/>
                    <a:pt x="1508" y="817"/>
                  </a:cubicBezTo>
                  <a:cubicBezTo>
                    <a:pt x="1509" y="817"/>
                    <a:pt x="1509" y="817"/>
                    <a:pt x="1509" y="817"/>
                  </a:cubicBezTo>
                  <a:cubicBezTo>
                    <a:pt x="1512" y="817"/>
                    <a:pt x="1512" y="817"/>
                    <a:pt x="1512" y="817"/>
                  </a:cubicBezTo>
                  <a:cubicBezTo>
                    <a:pt x="1515" y="817"/>
                    <a:pt x="1515" y="817"/>
                    <a:pt x="1515" y="817"/>
                  </a:cubicBezTo>
                  <a:cubicBezTo>
                    <a:pt x="1514" y="818"/>
                    <a:pt x="1514" y="818"/>
                    <a:pt x="1514" y="818"/>
                  </a:cubicBezTo>
                  <a:cubicBezTo>
                    <a:pt x="1512" y="819"/>
                    <a:pt x="1512" y="819"/>
                    <a:pt x="1512" y="819"/>
                  </a:cubicBezTo>
                  <a:cubicBezTo>
                    <a:pt x="1512" y="820"/>
                    <a:pt x="1512" y="820"/>
                    <a:pt x="1512" y="820"/>
                  </a:cubicBezTo>
                  <a:cubicBezTo>
                    <a:pt x="1511" y="820"/>
                    <a:pt x="1511" y="820"/>
                    <a:pt x="1511" y="820"/>
                  </a:cubicBezTo>
                  <a:cubicBezTo>
                    <a:pt x="1509" y="822"/>
                    <a:pt x="1509" y="822"/>
                    <a:pt x="1509" y="822"/>
                  </a:cubicBezTo>
                  <a:cubicBezTo>
                    <a:pt x="1505" y="825"/>
                    <a:pt x="1505" y="825"/>
                    <a:pt x="1505" y="825"/>
                  </a:cubicBezTo>
                  <a:cubicBezTo>
                    <a:pt x="1501" y="829"/>
                    <a:pt x="1501" y="829"/>
                    <a:pt x="1501" y="829"/>
                  </a:cubicBezTo>
                  <a:lnTo>
                    <a:pt x="1498" y="831"/>
                  </a:lnTo>
                  <a:close/>
                  <a:moveTo>
                    <a:pt x="1513" y="811"/>
                  </a:moveTo>
                  <a:cubicBezTo>
                    <a:pt x="1507" y="811"/>
                    <a:pt x="1507" y="811"/>
                    <a:pt x="1507" y="811"/>
                  </a:cubicBezTo>
                  <a:cubicBezTo>
                    <a:pt x="1504" y="811"/>
                    <a:pt x="1504" y="811"/>
                    <a:pt x="1504" y="811"/>
                  </a:cubicBezTo>
                  <a:cubicBezTo>
                    <a:pt x="1503" y="811"/>
                    <a:pt x="1503" y="811"/>
                    <a:pt x="1503" y="811"/>
                  </a:cubicBezTo>
                  <a:cubicBezTo>
                    <a:pt x="1502" y="811"/>
                    <a:pt x="1502" y="811"/>
                    <a:pt x="1502" y="811"/>
                  </a:cubicBezTo>
                  <a:cubicBezTo>
                    <a:pt x="1498" y="811"/>
                    <a:pt x="1498" y="811"/>
                    <a:pt x="1498" y="811"/>
                  </a:cubicBezTo>
                  <a:cubicBezTo>
                    <a:pt x="1491" y="811"/>
                    <a:pt x="1491" y="811"/>
                    <a:pt x="1491" y="811"/>
                  </a:cubicBezTo>
                  <a:cubicBezTo>
                    <a:pt x="1483" y="811"/>
                    <a:pt x="1483" y="811"/>
                    <a:pt x="1483" y="811"/>
                  </a:cubicBezTo>
                  <a:cubicBezTo>
                    <a:pt x="1477" y="811"/>
                    <a:pt x="1477" y="811"/>
                    <a:pt x="1477" y="811"/>
                  </a:cubicBezTo>
                  <a:cubicBezTo>
                    <a:pt x="1471" y="811"/>
                    <a:pt x="1471" y="811"/>
                    <a:pt x="1471" y="811"/>
                  </a:cubicBezTo>
                  <a:cubicBezTo>
                    <a:pt x="1469" y="811"/>
                    <a:pt x="1469" y="811"/>
                    <a:pt x="1469" y="811"/>
                  </a:cubicBezTo>
                  <a:cubicBezTo>
                    <a:pt x="1470" y="810"/>
                    <a:pt x="1470" y="810"/>
                    <a:pt x="1470" y="810"/>
                  </a:cubicBezTo>
                  <a:cubicBezTo>
                    <a:pt x="1474" y="808"/>
                    <a:pt x="1474" y="808"/>
                    <a:pt x="1474" y="808"/>
                  </a:cubicBezTo>
                  <a:cubicBezTo>
                    <a:pt x="1477" y="805"/>
                    <a:pt x="1477" y="805"/>
                    <a:pt x="1477" y="805"/>
                  </a:cubicBezTo>
                  <a:cubicBezTo>
                    <a:pt x="1481" y="802"/>
                    <a:pt x="1481" y="802"/>
                    <a:pt x="1481" y="802"/>
                  </a:cubicBezTo>
                  <a:cubicBezTo>
                    <a:pt x="1485" y="799"/>
                    <a:pt x="1485" y="799"/>
                    <a:pt x="1485" y="799"/>
                  </a:cubicBezTo>
                  <a:cubicBezTo>
                    <a:pt x="1487" y="797"/>
                    <a:pt x="1487" y="797"/>
                    <a:pt x="1487" y="797"/>
                  </a:cubicBezTo>
                  <a:cubicBezTo>
                    <a:pt x="1487" y="796"/>
                    <a:pt x="1487" y="796"/>
                    <a:pt x="1487" y="796"/>
                  </a:cubicBezTo>
                  <a:cubicBezTo>
                    <a:pt x="1488" y="796"/>
                    <a:pt x="1488" y="796"/>
                    <a:pt x="1488" y="796"/>
                  </a:cubicBezTo>
                  <a:cubicBezTo>
                    <a:pt x="1488" y="796"/>
                    <a:pt x="1488" y="796"/>
                    <a:pt x="1488" y="796"/>
                  </a:cubicBezTo>
                  <a:cubicBezTo>
                    <a:pt x="1495" y="800"/>
                    <a:pt x="1495" y="800"/>
                    <a:pt x="1495" y="800"/>
                  </a:cubicBezTo>
                  <a:cubicBezTo>
                    <a:pt x="1511" y="810"/>
                    <a:pt x="1511" y="810"/>
                    <a:pt x="1511" y="810"/>
                  </a:cubicBezTo>
                  <a:cubicBezTo>
                    <a:pt x="1513" y="811"/>
                    <a:pt x="1513" y="811"/>
                    <a:pt x="1513" y="811"/>
                  </a:cubicBezTo>
                  <a:close/>
                  <a:moveTo>
                    <a:pt x="1488" y="790"/>
                  </a:moveTo>
                  <a:cubicBezTo>
                    <a:pt x="1478" y="783"/>
                    <a:pt x="1478" y="783"/>
                    <a:pt x="1478" y="783"/>
                  </a:cubicBezTo>
                  <a:cubicBezTo>
                    <a:pt x="1469" y="778"/>
                    <a:pt x="1469" y="778"/>
                    <a:pt x="1469" y="778"/>
                  </a:cubicBezTo>
                  <a:cubicBezTo>
                    <a:pt x="1467" y="776"/>
                    <a:pt x="1467" y="776"/>
                    <a:pt x="1467" y="776"/>
                  </a:cubicBezTo>
                  <a:cubicBezTo>
                    <a:pt x="1466" y="776"/>
                    <a:pt x="1466" y="776"/>
                    <a:pt x="1466" y="776"/>
                  </a:cubicBezTo>
                  <a:cubicBezTo>
                    <a:pt x="1467" y="776"/>
                    <a:pt x="1467" y="776"/>
                    <a:pt x="1467" y="776"/>
                  </a:cubicBezTo>
                  <a:cubicBezTo>
                    <a:pt x="1467" y="776"/>
                    <a:pt x="1467" y="776"/>
                    <a:pt x="1467" y="776"/>
                  </a:cubicBezTo>
                  <a:cubicBezTo>
                    <a:pt x="1470" y="776"/>
                    <a:pt x="1470" y="776"/>
                    <a:pt x="1470" y="776"/>
                  </a:cubicBezTo>
                  <a:cubicBezTo>
                    <a:pt x="1476" y="776"/>
                    <a:pt x="1476" y="776"/>
                    <a:pt x="1476" y="776"/>
                  </a:cubicBezTo>
                  <a:cubicBezTo>
                    <a:pt x="1492" y="776"/>
                    <a:pt x="1492" y="776"/>
                    <a:pt x="1492" y="776"/>
                  </a:cubicBezTo>
                  <a:cubicBezTo>
                    <a:pt x="1504" y="776"/>
                    <a:pt x="1504" y="776"/>
                    <a:pt x="1504" y="776"/>
                  </a:cubicBezTo>
                  <a:cubicBezTo>
                    <a:pt x="1497" y="782"/>
                    <a:pt x="1497" y="782"/>
                    <a:pt x="1497" y="782"/>
                  </a:cubicBezTo>
                  <a:cubicBezTo>
                    <a:pt x="1489" y="789"/>
                    <a:pt x="1489" y="789"/>
                    <a:pt x="1489" y="789"/>
                  </a:cubicBezTo>
                  <a:lnTo>
                    <a:pt x="1488" y="790"/>
                  </a:lnTo>
                  <a:close/>
                  <a:moveTo>
                    <a:pt x="1486" y="771"/>
                  </a:moveTo>
                  <a:cubicBezTo>
                    <a:pt x="1471" y="771"/>
                    <a:pt x="1471" y="771"/>
                    <a:pt x="1471" y="771"/>
                  </a:cubicBezTo>
                  <a:cubicBezTo>
                    <a:pt x="1465" y="771"/>
                    <a:pt x="1465" y="771"/>
                    <a:pt x="1465" y="771"/>
                  </a:cubicBezTo>
                  <a:cubicBezTo>
                    <a:pt x="1462" y="771"/>
                    <a:pt x="1462" y="771"/>
                    <a:pt x="1462" y="771"/>
                  </a:cubicBezTo>
                  <a:cubicBezTo>
                    <a:pt x="1461" y="771"/>
                    <a:pt x="1461" y="771"/>
                    <a:pt x="1461" y="771"/>
                  </a:cubicBezTo>
                  <a:cubicBezTo>
                    <a:pt x="1460" y="771"/>
                    <a:pt x="1460" y="771"/>
                    <a:pt x="1460" y="771"/>
                  </a:cubicBezTo>
                  <a:cubicBezTo>
                    <a:pt x="1460" y="771"/>
                    <a:pt x="1460" y="771"/>
                    <a:pt x="1460" y="771"/>
                  </a:cubicBezTo>
                  <a:cubicBezTo>
                    <a:pt x="1460" y="771"/>
                    <a:pt x="1460" y="771"/>
                    <a:pt x="1460" y="771"/>
                  </a:cubicBezTo>
                  <a:cubicBezTo>
                    <a:pt x="1460" y="770"/>
                    <a:pt x="1460" y="770"/>
                    <a:pt x="1460" y="770"/>
                  </a:cubicBezTo>
                  <a:cubicBezTo>
                    <a:pt x="1460" y="769"/>
                    <a:pt x="1460" y="769"/>
                    <a:pt x="1460" y="769"/>
                  </a:cubicBezTo>
                  <a:cubicBezTo>
                    <a:pt x="1459" y="766"/>
                    <a:pt x="1459" y="766"/>
                    <a:pt x="1459" y="766"/>
                  </a:cubicBezTo>
                  <a:cubicBezTo>
                    <a:pt x="1459" y="763"/>
                    <a:pt x="1459" y="763"/>
                    <a:pt x="1459" y="763"/>
                  </a:cubicBezTo>
                  <a:cubicBezTo>
                    <a:pt x="1462" y="763"/>
                    <a:pt x="1462" y="763"/>
                    <a:pt x="1462" y="763"/>
                  </a:cubicBezTo>
                  <a:cubicBezTo>
                    <a:pt x="1478" y="763"/>
                    <a:pt x="1478" y="763"/>
                    <a:pt x="1478" y="763"/>
                  </a:cubicBezTo>
                  <a:cubicBezTo>
                    <a:pt x="1497" y="763"/>
                    <a:pt x="1497" y="763"/>
                    <a:pt x="1497" y="763"/>
                  </a:cubicBezTo>
                  <a:cubicBezTo>
                    <a:pt x="1506" y="763"/>
                    <a:pt x="1506" y="763"/>
                    <a:pt x="1506" y="763"/>
                  </a:cubicBezTo>
                  <a:cubicBezTo>
                    <a:pt x="1507" y="766"/>
                    <a:pt x="1507" y="769"/>
                    <a:pt x="1508" y="771"/>
                  </a:cubicBezTo>
                  <a:cubicBezTo>
                    <a:pt x="1505" y="771"/>
                    <a:pt x="1505" y="771"/>
                    <a:pt x="1505" y="771"/>
                  </a:cubicBezTo>
                  <a:lnTo>
                    <a:pt x="1486" y="771"/>
                  </a:lnTo>
                  <a:close/>
                  <a:moveTo>
                    <a:pt x="1461" y="758"/>
                  </a:moveTo>
                  <a:cubicBezTo>
                    <a:pt x="1466" y="751"/>
                    <a:pt x="1466" y="751"/>
                    <a:pt x="1466" y="751"/>
                  </a:cubicBezTo>
                  <a:cubicBezTo>
                    <a:pt x="1468" y="747"/>
                    <a:pt x="1468" y="747"/>
                    <a:pt x="1468" y="747"/>
                  </a:cubicBezTo>
                  <a:cubicBezTo>
                    <a:pt x="1478" y="758"/>
                    <a:pt x="1478" y="758"/>
                    <a:pt x="1478" y="758"/>
                  </a:cubicBezTo>
                  <a:cubicBezTo>
                    <a:pt x="1472" y="758"/>
                    <a:pt x="1472" y="758"/>
                    <a:pt x="1472" y="758"/>
                  </a:cubicBezTo>
                  <a:lnTo>
                    <a:pt x="1461" y="758"/>
                  </a:lnTo>
                  <a:close/>
                  <a:moveTo>
                    <a:pt x="1492" y="758"/>
                  </a:moveTo>
                  <a:cubicBezTo>
                    <a:pt x="1488" y="758"/>
                    <a:pt x="1488" y="758"/>
                    <a:pt x="1488" y="758"/>
                  </a:cubicBezTo>
                  <a:cubicBezTo>
                    <a:pt x="1489" y="756"/>
                    <a:pt x="1489" y="756"/>
                    <a:pt x="1489" y="756"/>
                  </a:cubicBezTo>
                  <a:cubicBezTo>
                    <a:pt x="1493" y="748"/>
                    <a:pt x="1493" y="748"/>
                    <a:pt x="1493" y="748"/>
                  </a:cubicBezTo>
                  <a:cubicBezTo>
                    <a:pt x="1502" y="758"/>
                    <a:pt x="1502" y="758"/>
                    <a:pt x="1502" y="758"/>
                  </a:cubicBezTo>
                  <a:lnTo>
                    <a:pt x="1492" y="758"/>
                  </a:lnTo>
                  <a:close/>
                  <a:moveTo>
                    <a:pt x="1492" y="739"/>
                  </a:moveTo>
                  <a:cubicBezTo>
                    <a:pt x="1484" y="730"/>
                    <a:pt x="1484" y="730"/>
                    <a:pt x="1484" y="730"/>
                  </a:cubicBezTo>
                  <a:cubicBezTo>
                    <a:pt x="1488" y="730"/>
                    <a:pt x="1488" y="730"/>
                    <a:pt x="1488" y="730"/>
                  </a:cubicBezTo>
                  <a:cubicBezTo>
                    <a:pt x="1495" y="730"/>
                    <a:pt x="1495" y="730"/>
                    <a:pt x="1495" y="730"/>
                  </a:cubicBezTo>
                  <a:cubicBezTo>
                    <a:pt x="1497" y="730"/>
                    <a:pt x="1497" y="730"/>
                    <a:pt x="1497" y="730"/>
                  </a:cubicBezTo>
                  <a:cubicBezTo>
                    <a:pt x="1496" y="731"/>
                    <a:pt x="1496" y="731"/>
                    <a:pt x="1496" y="731"/>
                  </a:cubicBezTo>
                  <a:cubicBezTo>
                    <a:pt x="1494" y="736"/>
                    <a:pt x="1494" y="736"/>
                    <a:pt x="1494" y="736"/>
                  </a:cubicBezTo>
                  <a:lnTo>
                    <a:pt x="1492" y="739"/>
                  </a:lnTo>
                  <a:close/>
                  <a:moveTo>
                    <a:pt x="1490" y="744"/>
                  </a:moveTo>
                  <a:cubicBezTo>
                    <a:pt x="1486" y="752"/>
                    <a:pt x="1486" y="752"/>
                    <a:pt x="1486" y="752"/>
                  </a:cubicBezTo>
                  <a:cubicBezTo>
                    <a:pt x="1484" y="756"/>
                    <a:pt x="1484" y="756"/>
                    <a:pt x="1484" y="756"/>
                  </a:cubicBezTo>
                  <a:cubicBezTo>
                    <a:pt x="1471" y="743"/>
                    <a:pt x="1471" y="743"/>
                    <a:pt x="1471" y="743"/>
                  </a:cubicBezTo>
                  <a:cubicBezTo>
                    <a:pt x="1473" y="740"/>
                    <a:pt x="1473" y="740"/>
                    <a:pt x="1473" y="740"/>
                  </a:cubicBezTo>
                  <a:cubicBezTo>
                    <a:pt x="1479" y="731"/>
                    <a:pt x="1479" y="731"/>
                    <a:pt x="1479" y="731"/>
                  </a:cubicBezTo>
                  <a:lnTo>
                    <a:pt x="1490" y="744"/>
                  </a:lnTo>
                  <a:close/>
                  <a:moveTo>
                    <a:pt x="1469" y="736"/>
                  </a:moveTo>
                  <a:cubicBezTo>
                    <a:pt x="1468" y="739"/>
                    <a:pt x="1468" y="739"/>
                    <a:pt x="1468" y="739"/>
                  </a:cubicBezTo>
                  <a:cubicBezTo>
                    <a:pt x="1460" y="730"/>
                    <a:pt x="1460" y="730"/>
                    <a:pt x="1460" y="730"/>
                  </a:cubicBezTo>
                  <a:cubicBezTo>
                    <a:pt x="1463" y="730"/>
                    <a:pt x="1463" y="730"/>
                    <a:pt x="1463" y="730"/>
                  </a:cubicBezTo>
                  <a:cubicBezTo>
                    <a:pt x="1474" y="730"/>
                    <a:pt x="1474" y="730"/>
                    <a:pt x="1474" y="730"/>
                  </a:cubicBezTo>
                  <a:lnTo>
                    <a:pt x="1469" y="736"/>
                  </a:lnTo>
                  <a:close/>
                  <a:moveTo>
                    <a:pt x="1465" y="743"/>
                  </a:moveTo>
                  <a:cubicBezTo>
                    <a:pt x="1462" y="748"/>
                    <a:pt x="1462" y="748"/>
                    <a:pt x="1462" y="748"/>
                  </a:cubicBezTo>
                  <a:cubicBezTo>
                    <a:pt x="1458" y="753"/>
                    <a:pt x="1458" y="753"/>
                    <a:pt x="1458" y="753"/>
                  </a:cubicBezTo>
                  <a:cubicBezTo>
                    <a:pt x="1458" y="750"/>
                    <a:pt x="1458" y="747"/>
                    <a:pt x="1457" y="743"/>
                  </a:cubicBezTo>
                  <a:cubicBezTo>
                    <a:pt x="1457" y="740"/>
                    <a:pt x="1457" y="737"/>
                    <a:pt x="1457" y="734"/>
                  </a:cubicBezTo>
                  <a:lnTo>
                    <a:pt x="1465" y="743"/>
                  </a:lnTo>
                  <a:close/>
                  <a:moveTo>
                    <a:pt x="1407" y="739"/>
                  </a:moveTo>
                  <a:cubicBezTo>
                    <a:pt x="1407" y="744"/>
                    <a:pt x="1407" y="744"/>
                    <a:pt x="1407" y="744"/>
                  </a:cubicBezTo>
                  <a:cubicBezTo>
                    <a:pt x="1407" y="749"/>
                    <a:pt x="1407" y="749"/>
                    <a:pt x="1407" y="749"/>
                  </a:cubicBezTo>
                  <a:cubicBezTo>
                    <a:pt x="1406" y="753"/>
                    <a:pt x="1406" y="753"/>
                    <a:pt x="1406" y="753"/>
                  </a:cubicBezTo>
                  <a:cubicBezTo>
                    <a:pt x="1400" y="743"/>
                    <a:pt x="1400" y="743"/>
                    <a:pt x="1400" y="743"/>
                  </a:cubicBezTo>
                  <a:cubicBezTo>
                    <a:pt x="1400" y="742"/>
                    <a:pt x="1400" y="742"/>
                    <a:pt x="1400" y="742"/>
                  </a:cubicBezTo>
                  <a:cubicBezTo>
                    <a:pt x="1403" y="739"/>
                    <a:pt x="1403" y="739"/>
                    <a:pt x="1403" y="739"/>
                  </a:cubicBezTo>
                  <a:cubicBezTo>
                    <a:pt x="1405" y="737"/>
                    <a:pt x="1405" y="737"/>
                    <a:pt x="1405" y="737"/>
                  </a:cubicBezTo>
                  <a:cubicBezTo>
                    <a:pt x="1408" y="734"/>
                    <a:pt x="1408" y="734"/>
                    <a:pt x="1408" y="734"/>
                  </a:cubicBezTo>
                  <a:lnTo>
                    <a:pt x="1407" y="739"/>
                  </a:lnTo>
                  <a:close/>
                  <a:moveTo>
                    <a:pt x="1403" y="758"/>
                  </a:moveTo>
                  <a:cubicBezTo>
                    <a:pt x="1397" y="758"/>
                    <a:pt x="1397" y="758"/>
                    <a:pt x="1397" y="758"/>
                  </a:cubicBezTo>
                  <a:cubicBezTo>
                    <a:pt x="1391" y="758"/>
                    <a:pt x="1391" y="758"/>
                    <a:pt x="1391" y="758"/>
                  </a:cubicBezTo>
                  <a:cubicBezTo>
                    <a:pt x="1386" y="758"/>
                    <a:pt x="1386" y="758"/>
                    <a:pt x="1386" y="758"/>
                  </a:cubicBezTo>
                  <a:cubicBezTo>
                    <a:pt x="1389" y="755"/>
                    <a:pt x="1389" y="755"/>
                    <a:pt x="1389" y="755"/>
                  </a:cubicBezTo>
                  <a:cubicBezTo>
                    <a:pt x="1391" y="752"/>
                    <a:pt x="1391" y="752"/>
                    <a:pt x="1391" y="752"/>
                  </a:cubicBezTo>
                  <a:cubicBezTo>
                    <a:pt x="1396" y="747"/>
                    <a:pt x="1396" y="747"/>
                    <a:pt x="1396" y="747"/>
                  </a:cubicBezTo>
                  <a:lnTo>
                    <a:pt x="1403" y="758"/>
                  </a:lnTo>
                  <a:close/>
                  <a:moveTo>
                    <a:pt x="1402" y="733"/>
                  </a:moveTo>
                  <a:cubicBezTo>
                    <a:pt x="1399" y="736"/>
                    <a:pt x="1399" y="736"/>
                    <a:pt x="1399" y="736"/>
                  </a:cubicBezTo>
                  <a:cubicBezTo>
                    <a:pt x="1397" y="739"/>
                    <a:pt x="1397" y="739"/>
                    <a:pt x="1397" y="739"/>
                  </a:cubicBezTo>
                  <a:cubicBezTo>
                    <a:pt x="1391" y="730"/>
                    <a:pt x="1391" y="730"/>
                    <a:pt x="1391" y="730"/>
                  </a:cubicBezTo>
                  <a:cubicBezTo>
                    <a:pt x="1393" y="730"/>
                    <a:pt x="1393" y="730"/>
                    <a:pt x="1393" y="730"/>
                  </a:cubicBezTo>
                  <a:cubicBezTo>
                    <a:pt x="1398" y="730"/>
                    <a:pt x="1398" y="730"/>
                    <a:pt x="1398" y="730"/>
                  </a:cubicBezTo>
                  <a:cubicBezTo>
                    <a:pt x="1405" y="730"/>
                    <a:pt x="1405" y="730"/>
                    <a:pt x="1405" y="730"/>
                  </a:cubicBezTo>
                  <a:lnTo>
                    <a:pt x="1402" y="733"/>
                  </a:lnTo>
                  <a:close/>
                  <a:moveTo>
                    <a:pt x="1393" y="742"/>
                  </a:moveTo>
                  <a:cubicBezTo>
                    <a:pt x="1393" y="743"/>
                    <a:pt x="1393" y="743"/>
                    <a:pt x="1393" y="743"/>
                  </a:cubicBezTo>
                  <a:cubicBezTo>
                    <a:pt x="1388" y="748"/>
                    <a:pt x="1388" y="748"/>
                    <a:pt x="1388" y="748"/>
                  </a:cubicBezTo>
                  <a:cubicBezTo>
                    <a:pt x="1385" y="751"/>
                    <a:pt x="1385" y="751"/>
                    <a:pt x="1385" y="751"/>
                  </a:cubicBezTo>
                  <a:cubicBezTo>
                    <a:pt x="1381" y="756"/>
                    <a:pt x="1381" y="756"/>
                    <a:pt x="1381" y="756"/>
                  </a:cubicBezTo>
                  <a:cubicBezTo>
                    <a:pt x="1381" y="756"/>
                    <a:pt x="1381" y="756"/>
                    <a:pt x="1381" y="756"/>
                  </a:cubicBezTo>
                  <a:cubicBezTo>
                    <a:pt x="1381" y="755"/>
                    <a:pt x="1381" y="755"/>
                    <a:pt x="1381" y="755"/>
                  </a:cubicBezTo>
                  <a:cubicBezTo>
                    <a:pt x="1375" y="743"/>
                    <a:pt x="1375" y="743"/>
                    <a:pt x="1375" y="743"/>
                  </a:cubicBezTo>
                  <a:cubicBezTo>
                    <a:pt x="1376" y="742"/>
                    <a:pt x="1376" y="742"/>
                    <a:pt x="1376" y="742"/>
                  </a:cubicBezTo>
                  <a:cubicBezTo>
                    <a:pt x="1378" y="739"/>
                    <a:pt x="1378" y="739"/>
                    <a:pt x="1378" y="739"/>
                  </a:cubicBezTo>
                  <a:cubicBezTo>
                    <a:pt x="1383" y="734"/>
                    <a:pt x="1383" y="734"/>
                    <a:pt x="1383" y="734"/>
                  </a:cubicBezTo>
                  <a:cubicBezTo>
                    <a:pt x="1384" y="733"/>
                    <a:pt x="1384" y="733"/>
                    <a:pt x="1384" y="733"/>
                  </a:cubicBezTo>
                  <a:cubicBezTo>
                    <a:pt x="1386" y="731"/>
                    <a:pt x="1386" y="731"/>
                    <a:pt x="1386" y="731"/>
                  </a:cubicBezTo>
                  <a:cubicBezTo>
                    <a:pt x="1391" y="739"/>
                    <a:pt x="1391" y="739"/>
                    <a:pt x="1391" y="739"/>
                  </a:cubicBezTo>
                  <a:lnTo>
                    <a:pt x="1393" y="742"/>
                  </a:lnTo>
                  <a:close/>
                  <a:moveTo>
                    <a:pt x="1379" y="731"/>
                  </a:moveTo>
                  <a:cubicBezTo>
                    <a:pt x="1375" y="736"/>
                    <a:pt x="1375" y="736"/>
                    <a:pt x="1375" y="736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68" y="729"/>
                    <a:pt x="1368" y="729"/>
                    <a:pt x="1368" y="729"/>
                  </a:cubicBezTo>
                  <a:cubicBezTo>
                    <a:pt x="1368" y="729"/>
                    <a:pt x="1368" y="729"/>
                    <a:pt x="1368" y="729"/>
                  </a:cubicBezTo>
                  <a:cubicBezTo>
                    <a:pt x="1378" y="730"/>
                    <a:pt x="1378" y="730"/>
                    <a:pt x="1378" y="730"/>
                  </a:cubicBezTo>
                  <a:cubicBezTo>
                    <a:pt x="1380" y="730"/>
                    <a:pt x="1380" y="730"/>
                    <a:pt x="1380" y="730"/>
                  </a:cubicBezTo>
                  <a:lnTo>
                    <a:pt x="1379" y="731"/>
                  </a:lnTo>
                  <a:close/>
                  <a:moveTo>
                    <a:pt x="1370" y="749"/>
                  </a:moveTo>
                  <a:cubicBezTo>
                    <a:pt x="1371" y="747"/>
                    <a:pt x="1371" y="747"/>
                    <a:pt x="1371" y="747"/>
                  </a:cubicBezTo>
                  <a:cubicBezTo>
                    <a:pt x="1373" y="751"/>
                    <a:pt x="1373" y="751"/>
                    <a:pt x="1373" y="751"/>
                  </a:cubicBezTo>
                  <a:cubicBezTo>
                    <a:pt x="1375" y="755"/>
                    <a:pt x="1375" y="755"/>
                    <a:pt x="1375" y="755"/>
                  </a:cubicBezTo>
                  <a:cubicBezTo>
                    <a:pt x="1376" y="758"/>
                    <a:pt x="1376" y="758"/>
                    <a:pt x="1376" y="758"/>
                  </a:cubicBezTo>
                  <a:cubicBezTo>
                    <a:pt x="1374" y="758"/>
                    <a:pt x="1374" y="758"/>
                    <a:pt x="1374" y="758"/>
                  </a:cubicBezTo>
                  <a:cubicBezTo>
                    <a:pt x="1368" y="757"/>
                    <a:pt x="1368" y="757"/>
                    <a:pt x="1368" y="757"/>
                  </a:cubicBezTo>
                  <a:cubicBezTo>
                    <a:pt x="1364" y="757"/>
                    <a:pt x="1364" y="757"/>
                    <a:pt x="1364" y="757"/>
                  </a:cubicBezTo>
                  <a:cubicBezTo>
                    <a:pt x="1362" y="757"/>
                    <a:pt x="1362" y="757"/>
                    <a:pt x="1362" y="757"/>
                  </a:cubicBezTo>
                  <a:cubicBezTo>
                    <a:pt x="1363" y="756"/>
                    <a:pt x="1363" y="756"/>
                    <a:pt x="1363" y="756"/>
                  </a:cubicBezTo>
                  <a:cubicBezTo>
                    <a:pt x="1365" y="754"/>
                    <a:pt x="1365" y="754"/>
                    <a:pt x="1365" y="754"/>
                  </a:cubicBezTo>
                  <a:cubicBezTo>
                    <a:pt x="1368" y="751"/>
                    <a:pt x="1368" y="751"/>
                    <a:pt x="1368" y="751"/>
                  </a:cubicBezTo>
                  <a:cubicBezTo>
                    <a:pt x="1369" y="749"/>
                    <a:pt x="1369" y="749"/>
                    <a:pt x="1369" y="749"/>
                  </a:cubicBezTo>
                  <a:lnTo>
                    <a:pt x="1370" y="749"/>
                  </a:lnTo>
                  <a:close/>
                  <a:moveTo>
                    <a:pt x="1364" y="763"/>
                  </a:moveTo>
                  <a:cubicBezTo>
                    <a:pt x="1370" y="763"/>
                    <a:pt x="1370" y="763"/>
                    <a:pt x="1370" y="763"/>
                  </a:cubicBezTo>
                  <a:cubicBezTo>
                    <a:pt x="1374" y="763"/>
                    <a:pt x="1374" y="763"/>
                    <a:pt x="1374" y="763"/>
                  </a:cubicBezTo>
                  <a:cubicBezTo>
                    <a:pt x="1380" y="763"/>
                    <a:pt x="1380" y="763"/>
                    <a:pt x="1380" y="763"/>
                  </a:cubicBezTo>
                  <a:cubicBezTo>
                    <a:pt x="1383" y="763"/>
                    <a:pt x="1383" y="763"/>
                    <a:pt x="1383" y="763"/>
                  </a:cubicBezTo>
                  <a:cubicBezTo>
                    <a:pt x="1385" y="763"/>
                    <a:pt x="1385" y="763"/>
                    <a:pt x="1385" y="763"/>
                  </a:cubicBezTo>
                  <a:cubicBezTo>
                    <a:pt x="1388" y="763"/>
                    <a:pt x="1388" y="763"/>
                    <a:pt x="1388" y="763"/>
                  </a:cubicBezTo>
                  <a:cubicBezTo>
                    <a:pt x="1397" y="763"/>
                    <a:pt x="1397" y="763"/>
                    <a:pt x="1397" y="763"/>
                  </a:cubicBezTo>
                  <a:cubicBezTo>
                    <a:pt x="1402" y="763"/>
                    <a:pt x="1402" y="763"/>
                    <a:pt x="1402" y="763"/>
                  </a:cubicBezTo>
                  <a:cubicBezTo>
                    <a:pt x="1405" y="763"/>
                    <a:pt x="1405" y="763"/>
                    <a:pt x="1405" y="763"/>
                  </a:cubicBezTo>
                  <a:cubicBezTo>
                    <a:pt x="1405" y="765"/>
                    <a:pt x="1405" y="765"/>
                    <a:pt x="1405" y="765"/>
                  </a:cubicBezTo>
                  <a:cubicBezTo>
                    <a:pt x="1405" y="767"/>
                    <a:pt x="1405" y="769"/>
                    <a:pt x="1405" y="770"/>
                  </a:cubicBezTo>
                  <a:cubicBezTo>
                    <a:pt x="1404" y="771"/>
                    <a:pt x="1404" y="771"/>
                    <a:pt x="1404" y="771"/>
                  </a:cubicBezTo>
                  <a:cubicBezTo>
                    <a:pt x="1397" y="771"/>
                    <a:pt x="1397" y="771"/>
                    <a:pt x="1397" y="771"/>
                  </a:cubicBezTo>
                  <a:cubicBezTo>
                    <a:pt x="1393" y="771"/>
                    <a:pt x="1393" y="771"/>
                    <a:pt x="1393" y="771"/>
                  </a:cubicBezTo>
                  <a:cubicBezTo>
                    <a:pt x="1392" y="771"/>
                    <a:pt x="1392" y="771"/>
                    <a:pt x="1392" y="771"/>
                  </a:cubicBezTo>
                  <a:cubicBezTo>
                    <a:pt x="1388" y="771"/>
                    <a:pt x="1388" y="771"/>
                    <a:pt x="1388" y="771"/>
                  </a:cubicBezTo>
                  <a:cubicBezTo>
                    <a:pt x="1382" y="771"/>
                    <a:pt x="1382" y="771"/>
                    <a:pt x="1382" y="771"/>
                  </a:cubicBezTo>
                  <a:cubicBezTo>
                    <a:pt x="1378" y="771"/>
                    <a:pt x="1378" y="771"/>
                    <a:pt x="1378" y="771"/>
                  </a:cubicBezTo>
                  <a:cubicBezTo>
                    <a:pt x="1373" y="771"/>
                    <a:pt x="1373" y="771"/>
                    <a:pt x="1373" y="771"/>
                  </a:cubicBezTo>
                  <a:cubicBezTo>
                    <a:pt x="1368" y="771"/>
                    <a:pt x="1368" y="771"/>
                    <a:pt x="1368" y="771"/>
                  </a:cubicBezTo>
                  <a:cubicBezTo>
                    <a:pt x="1362" y="771"/>
                    <a:pt x="1362" y="771"/>
                    <a:pt x="1362" y="771"/>
                  </a:cubicBezTo>
                  <a:cubicBezTo>
                    <a:pt x="1357" y="771"/>
                    <a:pt x="1357" y="771"/>
                    <a:pt x="1357" y="771"/>
                  </a:cubicBezTo>
                  <a:cubicBezTo>
                    <a:pt x="1357" y="771"/>
                    <a:pt x="1357" y="771"/>
                    <a:pt x="1357" y="771"/>
                  </a:cubicBezTo>
                  <a:cubicBezTo>
                    <a:pt x="1357" y="771"/>
                    <a:pt x="1357" y="771"/>
                    <a:pt x="1357" y="771"/>
                  </a:cubicBezTo>
                  <a:cubicBezTo>
                    <a:pt x="1358" y="766"/>
                    <a:pt x="1358" y="766"/>
                    <a:pt x="1358" y="766"/>
                  </a:cubicBezTo>
                  <a:cubicBezTo>
                    <a:pt x="1358" y="763"/>
                    <a:pt x="1358" y="763"/>
                    <a:pt x="1358" y="763"/>
                  </a:cubicBezTo>
                  <a:cubicBezTo>
                    <a:pt x="1359" y="763"/>
                    <a:pt x="1359" y="763"/>
                    <a:pt x="1359" y="763"/>
                  </a:cubicBezTo>
                  <a:lnTo>
                    <a:pt x="1364" y="763"/>
                  </a:lnTo>
                  <a:close/>
                  <a:moveTo>
                    <a:pt x="1399" y="939"/>
                  </a:moveTo>
                  <a:cubicBezTo>
                    <a:pt x="1399" y="941"/>
                    <a:pt x="1399" y="941"/>
                    <a:pt x="1399" y="941"/>
                  </a:cubicBezTo>
                  <a:cubicBezTo>
                    <a:pt x="1399" y="944"/>
                    <a:pt x="1399" y="944"/>
                    <a:pt x="1399" y="944"/>
                  </a:cubicBezTo>
                  <a:cubicBezTo>
                    <a:pt x="1399" y="946"/>
                    <a:pt x="1399" y="946"/>
                    <a:pt x="1399" y="946"/>
                  </a:cubicBezTo>
                  <a:cubicBezTo>
                    <a:pt x="1397" y="942"/>
                    <a:pt x="1397" y="942"/>
                    <a:pt x="1397" y="942"/>
                  </a:cubicBezTo>
                  <a:cubicBezTo>
                    <a:pt x="1395" y="939"/>
                    <a:pt x="1395" y="939"/>
                    <a:pt x="1395" y="939"/>
                  </a:cubicBezTo>
                  <a:cubicBezTo>
                    <a:pt x="1396" y="938"/>
                    <a:pt x="1396" y="938"/>
                    <a:pt x="1396" y="938"/>
                  </a:cubicBezTo>
                  <a:cubicBezTo>
                    <a:pt x="1397" y="936"/>
                    <a:pt x="1397" y="936"/>
                    <a:pt x="1397" y="936"/>
                  </a:cubicBezTo>
                  <a:cubicBezTo>
                    <a:pt x="1397" y="936"/>
                    <a:pt x="1397" y="936"/>
                    <a:pt x="1397" y="936"/>
                  </a:cubicBezTo>
                  <a:cubicBezTo>
                    <a:pt x="1399" y="934"/>
                    <a:pt x="1399" y="934"/>
                    <a:pt x="1399" y="934"/>
                  </a:cubicBezTo>
                  <a:cubicBezTo>
                    <a:pt x="1399" y="933"/>
                    <a:pt x="1399" y="933"/>
                    <a:pt x="1399" y="933"/>
                  </a:cubicBezTo>
                  <a:cubicBezTo>
                    <a:pt x="1399" y="934"/>
                    <a:pt x="1399" y="934"/>
                    <a:pt x="1399" y="934"/>
                  </a:cubicBezTo>
                  <a:cubicBezTo>
                    <a:pt x="1399" y="939"/>
                    <a:pt x="1399" y="939"/>
                    <a:pt x="1399" y="939"/>
                  </a:cubicBezTo>
                  <a:close/>
                  <a:moveTo>
                    <a:pt x="1331" y="944"/>
                  </a:moveTo>
                  <a:cubicBezTo>
                    <a:pt x="1331" y="943"/>
                    <a:pt x="1331" y="943"/>
                    <a:pt x="1331" y="943"/>
                  </a:cubicBezTo>
                  <a:cubicBezTo>
                    <a:pt x="1333" y="946"/>
                    <a:pt x="1333" y="946"/>
                    <a:pt x="1333" y="946"/>
                  </a:cubicBezTo>
                  <a:cubicBezTo>
                    <a:pt x="1337" y="951"/>
                    <a:pt x="1337" y="951"/>
                    <a:pt x="1337" y="951"/>
                  </a:cubicBezTo>
                  <a:cubicBezTo>
                    <a:pt x="1335" y="951"/>
                    <a:pt x="1335" y="951"/>
                    <a:pt x="1335" y="951"/>
                  </a:cubicBezTo>
                  <a:cubicBezTo>
                    <a:pt x="1333" y="951"/>
                    <a:pt x="1333" y="951"/>
                    <a:pt x="1333" y="951"/>
                  </a:cubicBezTo>
                  <a:cubicBezTo>
                    <a:pt x="1331" y="951"/>
                    <a:pt x="1331" y="951"/>
                    <a:pt x="1331" y="951"/>
                  </a:cubicBezTo>
                  <a:cubicBezTo>
                    <a:pt x="1329" y="951"/>
                    <a:pt x="1329" y="951"/>
                    <a:pt x="1329" y="951"/>
                  </a:cubicBezTo>
                  <a:cubicBezTo>
                    <a:pt x="1326" y="951"/>
                    <a:pt x="1326" y="951"/>
                    <a:pt x="1326" y="951"/>
                  </a:cubicBezTo>
                  <a:cubicBezTo>
                    <a:pt x="1327" y="949"/>
                    <a:pt x="1327" y="949"/>
                    <a:pt x="1327" y="949"/>
                  </a:cubicBezTo>
                  <a:cubicBezTo>
                    <a:pt x="1328" y="948"/>
                    <a:pt x="1328" y="948"/>
                    <a:pt x="1328" y="948"/>
                  </a:cubicBezTo>
                  <a:cubicBezTo>
                    <a:pt x="1329" y="947"/>
                    <a:pt x="1329" y="947"/>
                    <a:pt x="1329" y="947"/>
                  </a:cubicBezTo>
                  <a:cubicBezTo>
                    <a:pt x="1330" y="946"/>
                    <a:pt x="1330" y="946"/>
                    <a:pt x="1330" y="946"/>
                  </a:cubicBezTo>
                  <a:lnTo>
                    <a:pt x="1331" y="944"/>
                  </a:lnTo>
                  <a:close/>
                  <a:moveTo>
                    <a:pt x="1330" y="933"/>
                  </a:moveTo>
                  <a:cubicBezTo>
                    <a:pt x="1334" y="931"/>
                    <a:pt x="1334" y="931"/>
                    <a:pt x="1334" y="931"/>
                  </a:cubicBezTo>
                  <a:cubicBezTo>
                    <a:pt x="1334" y="931"/>
                    <a:pt x="1334" y="931"/>
                    <a:pt x="1334" y="931"/>
                  </a:cubicBezTo>
                  <a:cubicBezTo>
                    <a:pt x="1334" y="932"/>
                    <a:pt x="1334" y="932"/>
                    <a:pt x="1334" y="932"/>
                  </a:cubicBezTo>
                  <a:cubicBezTo>
                    <a:pt x="1332" y="934"/>
                    <a:pt x="1332" y="934"/>
                    <a:pt x="1332" y="934"/>
                  </a:cubicBezTo>
                  <a:cubicBezTo>
                    <a:pt x="1331" y="935"/>
                    <a:pt x="1331" y="935"/>
                    <a:pt x="1331" y="935"/>
                  </a:cubicBezTo>
                  <a:cubicBezTo>
                    <a:pt x="1330" y="933"/>
                    <a:pt x="1330" y="933"/>
                    <a:pt x="1330" y="933"/>
                  </a:cubicBezTo>
                  <a:close/>
                  <a:moveTo>
                    <a:pt x="1344" y="961"/>
                  </a:moveTo>
                  <a:cubicBezTo>
                    <a:pt x="1344" y="962"/>
                    <a:pt x="1344" y="962"/>
                    <a:pt x="1344" y="962"/>
                  </a:cubicBezTo>
                  <a:cubicBezTo>
                    <a:pt x="1348" y="968"/>
                    <a:pt x="1348" y="968"/>
                    <a:pt x="1348" y="968"/>
                  </a:cubicBezTo>
                  <a:cubicBezTo>
                    <a:pt x="1348" y="968"/>
                    <a:pt x="1348" y="968"/>
                    <a:pt x="1348" y="968"/>
                  </a:cubicBezTo>
                  <a:cubicBezTo>
                    <a:pt x="1348" y="969"/>
                    <a:pt x="1348" y="969"/>
                    <a:pt x="1348" y="969"/>
                  </a:cubicBezTo>
                  <a:cubicBezTo>
                    <a:pt x="1345" y="972"/>
                    <a:pt x="1345" y="972"/>
                    <a:pt x="1345" y="972"/>
                  </a:cubicBezTo>
                  <a:cubicBezTo>
                    <a:pt x="1344" y="974"/>
                    <a:pt x="1344" y="974"/>
                    <a:pt x="1344" y="974"/>
                  </a:cubicBezTo>
                  <a:cubicBezTo>
                    <a:pt x="1344" y="971"/>
                    <a:pt x="1344" y="971"/>
                    <a:pt x="1344" y="971"/>
                  </a:cubicBezTo>
                  <a:cubicBezTo>
                    <a:pt x="1344" y="965"/>
                    <a:pt x="1344" y="965"/>
                    <a:pt x="1344" y="965"/>
                  </a:cubicBezTo>
                  <a:cubicBezTo>
                    <a:pt x="1344" y="964"/>
                    <a:pt x="1344" y="964"/>
                    <a:pt x="1344" y="964"/>
                  </a:cubicBezTo>
                  <a:cubicBezTo>
                    <a:pt x="1344" y="962"/>
                    <a:pt x="1344" y="962"/>
                    <a:pt x="1344" y="962"/>
                  </a:cubicBezTo>
                  <a:lnTo>
                    <a:pt x="1344" y="961"/>
                  </a:lnTo>
                  <a:close/>
                  <a:moveTo>
                    <a:pt x="1364" y="968"/>
                  </a:moveTo>
                  <a:cubicBezTo>
                    <a:pt x="1364" y="966"/>
                    <a:pt x="1364" y="966"/>
                    <a:pt x="1364" y="966"/>
                  </a:cubicBezTo>
                  <a:cubicBezTo>
                    <a:pt x="1364" y="961"/>
                    <a:pt x="1364" y="961"/>
                    <a:pt x="1364" y="961"/>
                  </a:cubicBezTo>
                  <a:cubicBezTo>
                    <a:pt x="1368" y="968"/>
                    <a:pt x="1368" y="968"/>
                    <a:pt x="1368" y="968"/>
                  </a:cubicBezTo>
                  <a:cubicBezTo>
                    <a:pt x="1368" y="969"/>
                    <a:pt x="1368" y="969"/>
                    <a:pt x="1368" y="969"/>
                  </a:cubicBezTo>
                  <a:cubicBezTo>
                    <a:pt x="1367" y="970"/>
                    <a:pt x="1367" y="970"/>
                    <a:pt x="1367" y="970"/>
                  </a:cubicBezTo>
                  <a:cubicBezTo>
                    <a:pt x="1366" y="971"/>
                    <a:pt x="1366" y="971"/>
                    <a:pt x="1366" y="971"/>
                  </a:cubicBezTo>
                  <a:cubicBezTo>
                    <a:pt x="1365" y="972"/>
                    <a:pt x="1365" y="972"/>
                    <a:pt x="1365" y="972"/>
                  </a:cubicBezTo>
                  <a:cubicBezTo>
                    <a:pt x="1364" y="974"/>
                    <a:pt x="1364" y="974"/>
                    <a:pt x="1364" y="974"/>
                  </a:cubicBezTo>
                  <a:cubicBezTo>
                    <a:pt x="1364" y="971"/>
                    <a:pt x="1364" y="971"/>
                    <a:pt x="1364" y="971"/>
                  </a:cubicBezTo>
                  <a:cubicBezTo>
                    <a:pt x="1364" y="969"/>
                    <a:pt x="1364" y="969"/>
                    <a:pt x="1364" y="969"/>
                  </a:cubicBezTo>
                  <a:lnTo>
                    <a:pt x="1364" y="968"/>
                  </a:lnTo>
                  <a:close/>
                  <a:moveTo>
                    <a:pt x="1364" y="933"/>
                  </a:moveTo>
                  <a:cubicBezTo>
                    <a:pt x="1364" y="933"/>
                    <a:pt x="1364" y="933"/>
                    <a:pt x="1364" y="933"/>
                  </a:cubicBezTo>
                  <a:cubicBezTo>
                    <a:pt x="1368" y="939"/>
                    <a:pt x="1368" y="939"/>
                    <a:pt x="1368" y="939"/>
                  </a:cubicBezTo>
                  <a:cubicBezTo>
                    <a:pt x="1368" y="940"/>
                    <a:pt x="1368" y="940"/>
                    <a:pt x="1368" y="940"/>
                  </a:cubicBezTo>
                  <a:cubicBezTo>
                    <a:pt x="1367" y="941"/>
                    <a:pt x="1367" y="941"/>
                    <a:pt x="1367" y="941"/>
                  </a:cubicBezTo>
                  <a:cubicBezTo>
                    <a:pt x="1366" y="943"/>
                    <a:pt x="1366" y="943"/>
                    <a:pt x="1366" y="943"/>
                  </a:cubicBezTo>
                  <a:cubicBezTo>
                    <a:pt x="1365" y="944"/>
                    <a:pt x="1365" y="944"/>
                    <a:pt x="1365" y="944"/>
                  </a:cubicBezTo>
                  <a:cubicBezTo>
                    <a:pt x="1364" y="944"/>
                    <a:pt x="1364" y="944"/>
                    <a:pt x="1364" y="944"/>
                  </a:cubicBezTo>
                  <a:cubicBezTo>
                    <a:pt x="1364" y="941"/>
                    <a:pt x="1364" y="941"/>
                    <a:pt x="1364" y="941"/>
                  </a:cubicBezTo>
                  <a:cubicBezTo>
                    <a:pt x="1364" y="939"/>
                    <a:pt x="1364" y="939"/>
                    <a:pt x="1364" y="939"/>
                  </a:cubicBezTo>
                  <a:cubicBezTo>
                    <a:pt x="1364" y="937"/>
                    <a:pt x="1364" y="937"/>
                    <a:pt x="1364" y="937"/>
                  </a:cubicBezTo>
                  <a:cubicBezTo>
                    <a:pt x="1364" y="933"/>
                    <a:pt x="1364" y="933"/>
                    <a:pt x="1364" y="933"/>
                  </a:cubicBezTo>
                  <a:close/>
                  <a:moveTo>
                    <a:pt x="1373" y="956"/>
                  </a:moveTo>
                  <a:cubicBezTo>
                    <a:pt x="1373" y="956"/>
                    <a:pt x="1373" y="956"/>
                    <a:pt x="1373" y="956"/>
                  </a:cubicBezTo>
                  <a:cubicBezTo>
                    <a:pt x="1377" y="956"/>
                    <a:pt x="1377" y="956"/>
                    <a:pt x="1377" y="956"/>
                  </a:cubicBezTo>
                  <a:cubicBezTo>
                    <a:pt x="1373" y="961"/>
                    <a:pt x="1373" y="961"/>
                    <a:pt x="1373" y="961"/>
                  </a:cubicBezTo>
                  <a:cubicBezTo>
                    <a:pt x="1372" y="962"/>
                    <a:pt x="1372" y="962"/>
                    <a:pt x="1372" y="962"/>
                  </a:cubicBezTo>
                  <a:cubicBezTo>
                    <a:pt x="1371" y="963"/>
                    <a:pt x="1371" y="963"/>
                    <a:pt x="1371" y="963"/>
                  </a:cubicBezTo>
                  <a:cubicBezTo>
                    <a:pt x="1368" y="958"/>
                    <a:pt x="1368" y="958"/>
                    <a:pt x="1368" y="958"/>
                  </a:cubicBezTo>
                  <a:cubicBezTo>
                    <a:pt x="1366" y="956"/>
                    <a:pt x="1366" y="956"/>
                    <a:pt x="1366" y="956"/>
                  </a:cubicBezTo>
                  <a:cubicBezTo>
                    <a:pt x="1368" y="956"/>
                    <a:pt x="1368" y="956"/>
                    <a:pt x="1368" y="956"/>
                  </a:cubicBezTo>
                  <a:lnTo>
                    <a:pt x="1373" y="956"/>
                  </a:lnTo>
                  <a:close/>
                  <a:moveTo>
                    <a:pt x="1369" y="947"/>
                  </a:moveTo>
                  <a:cubicBezTo>
                    <a:pt x="1370" y="946"/>
                    <a:pt x="1370" y="946"/>
                    <a:pt x="1370" y="946"/>
                  </a:cubicBezTo>
                  <a:cubicBezTo>
                    <a:pt x="1371" y="945"/>
                    <a:pt x="1371" y="945"/>
                    <a:pt x="1371" y="945"/>
                  </a:cubicBezTo>
                  <a:cubicBezTo>
                    <a:pt x="1371" y="944"/>
                    <a:pt x="1371" y="944"/>
                    <a:pt x="1371" y="944"/>
                  </a:cubicBezTo>
                  <a:cubicBezTo>
                    <a:pt x="1372" y="944"/>
                    <a:pt x="1372" y="944"/>
                    <a:pt x="1372" y="944"/>
                  </a:cubicBezTo>
                  <a:cubicBezTo>
                    <a:pt x="1372" y="945"/>
                    <a:pt x="1372" y="945"/>
                    <a:pt x="1372" y="945"/>
                  </a:cubicBezTo>
                  <a:cubicBezTo>
                    <a:pt x="1373" y="945"/>
                    <a:pt x="1373" y="945"/>
                    <a:pt x="1373" y="945"/>
                  </a:cubicBezTo>
                  <a:cubicBezTo>
                    <a:pt x="1372" y="947"/>
                    <a:pt x="1372" y="947"/>
                    <a:pt x="1372" y="947"/>
                  </a:cubicBezTo>
                  <a:cubicBezTo>
                    <a:pt x="1372" y="948"/>
                    <a:pt x="1372" y="948"/>
                    <a:pt x="1372" y="948"/>
                  </a:cubicBezTo>
                  <a:cubicBezTo>
                    <a:pt x="1372" y="949"/>
                    <a:pt x="1372" y="949"/>
                    <a:pt x="1372" y="949"/>
                  </a:cubicBezTo>
                  <a:lnTo>
                    <a:pt x="1369" y="947"/>
                  </a:lnTo>
                  <a:close/>
                  <a:moveTo>
                    <a:pt x="1377" y="951"/>
                  </a:moveTo>
                  <a:cubicBezTo>
                    <a:pt x="1377" y="951"/>
                    <a:pt x="1377" y="951"/>
                    <a:pt x="1377" y="951"/>
                  </a:cubicBezTo>
                  <a:cubicBezTo>
                    <a:pt x="1377" y="951"/>
                    <a:pt x="1377" y="951"/>
                    <a:pt x="1377" y="951"/>
                  </a:cubicBezTo>
                  <a:cubicBezTo>
                    <a:pt x="1377" y="951"/>
                    <a:pt x="1377" y="951"/>
                    <a:pt x="1377" y="951"/>
                  </a:cubicBezTo>
                  <a:cubicBezTo>
                    <a:pt x="1377" y="951"/>
                    <a:pt x="1377" y="951"/>
                    <a:pt x="1377" y="951"/>
                  </a:cubicBezTo>
                  <a:close/>
                  <a:moveTo>
                    <a:pt x="1376" y="929"/>
                  </a:moveTo>
                  <a:cubicBezTo>
                    <a:pt x="1375" y="931"/>
                    <a:pt x="1375" y="931"/>
                    <a:pt x="1375" y="931"/>
                  </a:cubicBezTo>
                  <a:cubicBezTo>
                    <a:pt x="1372" y="934"/>
                    <a:pt x="1372" y="934"/>
                    <a:pt x="1372" y="934"/>
                  </a:cubicBezTo>
                  <a:cubicBezTo>
                    <a:pt x="1372" y="935"/>
                    <a:pt x="1372" y="935"/>
                    <a:pt x="1372" y="935"/>
                  </a:cubicBezTo>
                  <a:cubicBezTo>
                    <a:pt x="1368" y="930"/>
                    <a:pt x="1368" y="930"/>
                    <a:pt x="1368" y="930"/>
                  </a:cubicBezTo>
                  <a:cubicBezTo>
                    <a:pt x="1366" y="927"/>
                    <a:pt x="1366" y="927"/>
                    <a:pt x="1366" y="927"/>
                  </a:cubicBezTo>
                  <a:cubicBezTo>
                    <a:pt x="1371" y="927"/>
                    <a:pt x="1371" y="927"/>
                    <a:pt x="1371" y="927"/>
                  </a:cubicBezTo>
                  <a:cubicBezTo>
                    <a:pt x="1375" y="927"/>
                    <a:pt x="1375" y="927"/>
                    <a:pt x="1375" y="927"/>
                  </a:cubicBezTo>
                  <a:cubicBezTo>
                    <a:pt x="1377" y="927"/>
                    <a:pt x="1377" y="927"/>
                    <a:pt x="1377" y="927"/>
                  </a:cubicBezTo>
                  <a:lnTo>
                    <a:pt x="1376" y="929"/>
                  </a:lnTo>
                  <a:close/>
                  <a:moveTo>
                    <a:pt x="1368" y="985"/>
                  </a:moveTo>
                  <a:cubicBezTo>
                    <a:pt x="1370" y="985"/>
                    <a:pt x="1370" y="985"/>
                    <a:pt x="1370" y="985"/>
                  </a:cubicBezTo>
                  <a:cubicBezTo>
                    <a:pt x="1373" y="985"/>
                    <a:pt x="1373" y="985"/>
                    <a:pt x="1373" y="985"/>
                  </a:cubicBezTo>
                  <a:cubicBezTo>
                    <a:pt x="1375" y="985"/>
                    <a:pt x="1375" y="985"/>
                    <a:pt x="1375" y="985"/>
                  </a:cubicBezTo>
                  <a:cubicBezTo>
                    <a:pt x="1374" y="985"/>
                    <a:pt x="1374" y="985"/>
                    <a:pt x="1374" y="985"/>
                  </a:cubicBezTo>
                  <a:cubicBezTo>
                    <a:pt x="1372" y="987"/>
                    <a:pt x="1372" y="987"/>
                    <a:pt x="1372" y="987"/>
                  </a:cubicBezTo>
                  <a:cubicBezTo>
                    <a:pt x="1371" y="988"/>
                    <a:pt x="1371" y="988"/>
                    <a:pt x="1371" y="988"/>
                  </a:cubicBezTo>
                  <a:cubicBezTo>
                    <a:pt x="1370" y="989"/>
                    <a:pt x="1370" y="989"/>
                    <a:pt x="1370" y="989"/>
                  </a:cubicBezTo>
                  <a:cubicBezTo>
                    <a:pt x="1369" y="990"/>
                    <a:pt x="1369" y="990"/>
                    <a:pt x="1369" y="990"/>
                  </a:cubicBezTo>
                  <a:cubicBezTo>
                    <a:pt x="1368" y="991"/>
                    <a:pt x="1368" y="991"/>
                    <a:pt x="1368" y="991"/>
                  </a:cubicBezTo>
                  <a:cubicBezTo>
                    <a:pt x="1366" y="987"/>
                    <a:pt x="1366" y="987"/>
                    <a:pt x="1366" y="987"/>
                  </a:cubicBezTo>
                  <a:cubicBezTo>
                    <a:pt x="1365" y="985"/>
                    <a:pt x="1365" y="985"/>
                    <a:pt x="1365" y="985"/>
                  </a:cubicBezTo>
                  <a:cubicBezTo>
                    <a:pt x="1366" y="985"/>
                    <a:pt x="1366" y="985"/>
                    <a:pt x="1366" y="985"/>
                  </a:cubicBezTo>
                  <a:lnTo>
                    <a:pt x="1368" y="985"/>
                  </a:lnTo>
                  <a:close/>
                  <a:moveTo>
                    <a:pt x="1365" y="1000"/>
                  </a:moveTo>
                  <a:cubicBezTo>
                    <a:pt x="1367" y="1004"/>
                    <a:pt x="1367" y="1004"/>
                    <a:pt x="1367" y="1004"/>
                  </a:cubicBezTo>
                  <a:cubicBezTo>
                    <a:pt x="1368" y="1008"/>
                    <a:pt x="1368" y="1008"/>
                    <a:pt x="1368" y="1008"/>
                  </a:cubicBezTo>
                  <a:cubicBezTo>
                    <a:pt x="1369" y="1008"/>
                    <a:pt x="1369" y="1008"/>
                    <a:pt x="1369" y="1008"/>
                  </a:cubicBezTo>
                  <a:cubicBezTo>
                    <a:pt x="1368" y="1008"/>
                    <a:pt x="1368" y="1008"/>
                    <a:pt x="1368" y="1008"/>
                  </a:cubicBezTo>
                  <a:cubicBezTo>
                    <a:pt x="1365" y="1008"/>
                    <a:pt x="1365" y="1008"/>
                    <a:pt x="1365" y="1008"/>
                  </a:cubicBezTo>
                  <a:cubicBezTo>
                    <a:pt x="1359" y="1008"/>
                    <a:pt x="1359" y="1008"/>
                    <a:pt x="1359" y="1008"/>
                  </a:cubicBezTo>
                  <a:cubicBezTo>
                    <a:pt x="1356" y="1008"/>
                    <a:pt x="1356" y="1008"/>
                    <a:pt x="1356" y="1008"/>
                  </a:cubicBezTo>
                  <a:cubicBezTo>
                    <a:pt x="1355" y="1008"/>
                    <a:pt x="1355" y="1008"/>
                    <a:pt x="1355" y="1008"/>
                  </a:cubicBezTo>
                  <a:cubicBezTo>
                    <a:pt x="1356" y="1008"/>
                    <a:pt x="1356" y="1008"/>
                    <a:pt x="1356" y="1008"/>
                  </a:cubicBezTo>
                  <a:cubicBezTo>
                    <a:pt x="1357" y="1007"/>
                    <a:pt x="1357" y="1007"/>
                    <a:pt x="1357" y="1007"/>
                  </a:cubicBezTo>
                  <a:cubicBezTo>
                    <a:pt x="1360" y="1004"/>
                    <a:pt x="1360" y="1004"/>
                    <a:pt x="1360" y="1004"/>
                  </a:cubicBezTo>
                  <a:cubicBezTo>
                    <a:pt x="1362" y="1002"/>
                    <a:pt x="1362" y="1002"/>
                    <a:pt x="1362" y="1002"/>
                  </a:cubicBezTo>
                  <a:cubicBezTo>
                    <a:pt x="1363" y="1002"/>
                    <a:pt x="1363" y="1002"/>
                    <a:pt x="1363" y="1002"/>
                  </a:cubicBezTo>
                  <a:cubicBezTo>
                    <a:pt x="1364" y="1001"/>
                    <a:pt x="1364" y="1001"/>
                    <a:pt x="1364" y="1001"/>
                  </a:cubicBezTo>
                  <a:lnTo>
                    <a:pt x="1365" y="1000"/>
                  </a:lnTo>
                  <a:close/>
                  <a:moveTo>
                    <a:pt x="1363" y="995"/>
                  </a:moveTo>
                  <a:cubicBezTo>
                    <a:pt x="1363" y="995"/>
                    <a:pt x="1363" y="995"/>
                    <a:pt x="1363" y="995"/>
                  </a:cubicBezTo>
                  <a:cubicBezTo>
                    <a:pt x="1360" y="997"/>
                    <a:pt x="1360" y="997"/>
                    <a:pt x="1360" y="997"/>
                  </a:cubicBezTo>
                  <a:cubicBezTo>
                    <a:pt x="1359" y="999"/>
                    <a:pt x="1359" y="999"/>
                    <a:pt x="1359" y="999"/>
                  </a:cubicBezTo>
                  <a:cubicBezTo>
                    <a:pt x="1359" y="999"/>
                    <a:pt x="1359" y="999"/>
                    <a:pt x="1359" y="999"/>
                  </a:cubicBezTo>
                  <a:cubicBezTo>
                    <a:pt x="1357" y="1001"/>
                    <a:pt x="1357" y="1001"/>
                    <a:pt x="1357" y="1001"/>
                  </a:cubicBezTo>
                  <a:cubicBezTo>
                    <a:pt x="1356" y="1002"/>
                    <a:pt x="1356" y="1002"/>
                    <a:pt x="1356" y="1002"/>
                  </a:cubicBezTo>
                  <a:cubicBezTo>
                    <a:pt x="1356" y="1000"/>
                    <a:pt x="1356" y="1000"/>
                    <a:pt x="1356" y="1000"/>
                  </a:cubicBezTo>
                  <a:cubicBezTo>
                    <a:pt x="1357" y="998"/>
                    <a:pt x="1357" y="998"/>
                    <a:pt x="1357" y="998"/>
                  </a:cubicBezTo>
                  <a:cubicBezTo>
                    <a:pt x="1358" y="997"/>
                    <a:pt x="1358" y="997"/>
                    <a:pt x="1358" y="997"/>
                  </a:cubicBezTo>
                  <a:cubicBezTo>
                    <a:pt x="1358" y="996"/>
                    <a:pt x="1358" y="996"/>
                    <a:pt x="1358" y="996"/>
                  </a:cubicBezTo>
                  <a:cubicBezTo>
                    <a:pt x="1360" y="992"/>
                    <a:pt x="1360" y="992"/>
                    <a:pt x="1360" y="992"/>
                  </a:cubicBezTo>
                  <a:cubicBezTo>
                    <a:pt x="1360" y="991"/>
                    <a:pt x="1360" y="991"/>
                    <a:pt x="1360" y="991"/>
                  </a:cubicBezTo>
                  <a:cubicBezTo>
                    <a:pt x="1361" y="990"/>
                    <a:pt x="1361" y="990"/>
                    <a:pt x="1361" y="990"/>
                  </a:cubicBezTo>
                  <a:cubicBezTo>
                    <a:pt x="1361" y="989"/>
                    <a:pt x="1361" y="989"/>
                    <a:pt x="1361" y="989"/>
                  </a:cubicBezTo>
                  <a:cubicBezTo>
                    <a:pt x="1363" y="993"/>
                    <a:pt x="1363" y="993"/>
                    <a:pt x="1363" y="993"/>
                  </a:cubicBezTo>
                  <a:cubicBezTo>
                    <a:pt x="1364" y="995"/>
                    <a:pt x="1364" y="995"/>
                    <a:pt x="1364" y="995"/>
                  </a:cubicBezTo>
                  <a:lnTo>
                    <a:pt x="1363" y="995"/>
                  </a:lnTo>
                  <a:close/>
                  <a:moveTo>
                    <a:pt x="1359" y="966"/>
                  </a:moveTo>
                  <a:cubicBezTo>
                    <a:pt x="1359" y="971"/>
                    <a:pt x="1359" y="971"/>
                    <a:pt x="1359" y="971"/>
                  </a:cubicBezTo>
                  <a:cubicBezTo>
                    <a:pt x="1359" y="974"/>
                    <a:pt x="1359" y="974"/>
                    <a:pt x="1359" y="974"/>
                  </a:cubicBezTo>
                  <a:cubicBezTo>
                    <a:pt x="1359" y="974"/>
                    <a:pt x="1359" y="974"/>
                    <a:pt x="1359" y="974"/>
                  </a:cubicBezTo>
                  <a:cubicBezTo>
                    <a:pt x="1359" y="974"/>
                    <a:pt x="1359" y="974"/>
                    <a:pt x="1359" y="974"/>
                  </a:cubicBezTo>
                  <a:cubicBezTo>
                    <a:pt x="1354" y="968"/>
                    <a:pt x="1354" y="968"/>
                    <a:pt x="1354" y="968"/>
                  </a:cubicBezTo>
                  <a:cubicBezTo>
                    <a:pt x="1355" y="967"/>
                    <a:pt x="1355" y="967"/>
                    <a:pt x="1355" y="967"/>
                  </a:cubicBezTo>
                  <a:cubicBezTo>
                    <a:pt x="1357" y="964"/>
                    <a:pt x="1357" y="964"/>
                    <a:pt x="1357" y="964"/>
                  </a:cubicBezTo>
                  <a:cubicBezTo>
                    <a:pt x="1358" y="963"/>
                    <a:pt x="1358" y="963"/>
                    <a:pt x="1358" y="963"/>
                  </a:cubicBezTo>
                  <a:cubicBezTo>
                    <a:pt x="1358" y="962"/>
                    <a:pt x="1358" y="962"/>
                    <a:pt x="1358" y="962"/>
                  </a:cubicBezTo>
                  <a:cubicBezTo>
                    <a:pt x="1359" y="961"/>
                    <a:pt x="1359" y="961"/>
                    <a:pt x="1359" y="961"/>
                  </a:cubicBezTo>
                  <a:cubicBezTo>
                    <a:pt x="1359" y="963"/>
                    <a:pt x="1359" y="963"/>
                    <a:pt x="1359" y="963"/>
                  </a:cubicBezTo>
                  <a:cubicBezTo>
                    <a:pt x="1359" y="964"/>
                    <a:pt x="1359" y="964"/>
                    <a:pt x="1359" y="964"/>
                  </a:cubicBezTo>
                  <a:lnTo>
                    <a:pt x="1359" y="966"/>
                  </a:lnTo>
                  <a:close/>
                  <a:moveTo>
                    <a:pt x="1359" y="934"/>
                  </a:moveTo>
                  <a:cubicBezTo>
                    <a:pt x="1359" y="936"/>
                    <a:pt x="1359" y="936"/>
                    <a:pt x="1359" y="936"/>
                  </a:cubicBezTo>
                  <a:cubicBezTo>
                    <a:pt x="1359" y="940"/>
                    <a:pt x="1359" y="940"/>
                    <a:pt x="1359" y="940"/>
                  </a:cubicBezTo>
                  <a:cubicBezTo>
                    <a:pt x="1356" y="937"/>
                    <a:pt x="1356" y="937"/>
                    <a:pt x="1356" y="937"/>
                  </a:cubicBezTo>
                  <a:cubicBezTo>
                    <a:pt x="1358" y="935"/>
                    <a:pt x="1358" y="935"/>
                    <a:pt x="1358" y="935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3"/>
                    <a:pt x="1359" y="933"/>
                  </a:cubicBezTo>
                  <a:lnTo>
                    <a:pt x="1359" y="934"/>
                  </a:lnTo>
                  <a:close/>
                  <a:moveTo>
                    <a:pt x="1357" y="951"/>
                  </a:moveTo>
                  <a:cubicBezTo>
                    <a:pt x="1354" y="951"/>
                    <a:pt x="1354" y="951"/>
                    <a:pt x="1354" y="951"/>
                  </a:cubicBezTo>
                  <a:cubicBezTo>
                    <a:pt x="1349" y="951"/>
                    <a:pt x="1349" y="951"/>
                    <a:pt x="1349" y="951"/>
                  </a:cubicBezTo>
                  <a:cubicBezTo>
                    <a:pt x="1347" y="951"/>
                    <a:pt x="1347" y="951"/>
                    <a:pt x="1347" y="951"/>
                  </a:cubicBezTo>
                  <a:cubicBezTo>
                    <a:pt x="1346" y="951"/>
                    <a:pt x="1346" y="951"/>
                    <a:pt x="1346" y="951"/>
                  </a:cubicBezTo>
                  <a:cubicBezTo>
                    <a:pt x="1346" y="951"/>
                    <a:pt x="1346" y="951"/>
                    <a:pt x="1346" y="951"/>
                  </a:cubicBezTo>
                  <a:cubicBezTo>
                    <a:pt x="1347" y="949"/>
                    <a:pt x="1347" y="949"/>
                    <a:pt x="1347" y="949"/>
                  </a:cubicBezTo>
                  <a:cubicBezTo>
                    <a:pt x="1349" y="947"/>
                    <a:pt x="1349" y="947"/>
                    <a:pt x="1349" y="947"/>
                  </a:cubicBezTo>
                  <a:cubicBezTo>
                    <a:pt x="1351" y="944"/>
                    <a:pt x="1351" y="944"/>
                    <a:pt x="1351" y="944"/>
                  </a:cubicBezTo>
                  <a:cubicBezTo>
                    <a:pt x="1351" y="943"/>
                    <a:pt x="1351" y="943"/>
                    <a:pt x="1351" y="943"/>
                  </a:cubicBezTo>
                  <a:cubicBezTo>
                    <a:pt x="1353" y="945"/>
                    <a:pt x="1353" y="945"/>
                    <a:pt x="1353" y="945"/>
                  </a:cubicBezTo>
                  <a:lnTo>
                    <a:pt x="1357" y="951"/>
                  </a:lnTo>
                  <a:close/>
                  <a:moveTo>
                    <a:pt x="1348" y="956"/>
                  </a:moveTo>
                  <a:cubicBezTo>
                    <a:pt x="1350" y="956"/>
                    <a:pt x="1350" y="956"/>
                    <a:pt x="1350" y="956"/>
                  </a:cubicBezTo>
                  <a:cubicBezTo>
                    <a:pt x="1352" y="956"/>
                    <a:pt x="1352" y="956"/>
                    <a:pt x="1352" y="956"/>
                  </a:cubicBezTo>
                  <a:cubicBezTo>
                    <a:pt x="1354" y="956"/>
                    <a:pt x="1354" y="956"/>
                    <a:pt x="1354" y="956"/>
                  </a:cubicBezTo>
                  <a:cubicBezTo>
                    <a:pt x="1357" y="956"/>
                    <a:pt x="1357" y="956"/>
                    <a:pt x="1357" y="956"/>
                  </a:cubicBezTo>
                  <a:cubicBezTo>
                    <a:pt x="1356" y="957"/>
                    <a:pt x="1356" y="957"/>
                    <a:pt x="1356" y="957"/>
                  </a:cubicBezTo>
                  <a:cubicBezTo>
                    <a:pt x="1355" y="959"/>
                    <a:pt x="1355" y="959"/>
                    <a:pt x="1355" y="959"/>
                  </a:cubicBezTo>
                  <a:cubicBezTo>
                    <a:pt x="1354" y="960"/>
                    <a:pt x="1354" y="960"/>
                    <a:pt x="1354" y="960"/>
                  </a:cubicBezTo>
                  <a:cubicBezTo>
                    <a:pt x="1353" y="961"/>
                    <a:pt x="1353" y="961"/>
                    <a:pt x="1353" y="961"/>
                  </a:cubicBezTo>
                  <a:cubicBezTo>
                    <a:pt x="1351" y="963"/>
                    <a:pt x="1351" y="963"/>
                    <a:pt x="1351" y="963"/>
                  </a:cubicBezTo>
                  <a:cubicBezTo>
                    <a:pt x="1346" y="956"/>
                    <a:pt x="1346" y="956"/>
                    <a:pt x="1346" y="956"/>
                  </a:cubicBezTo>
                  <a:lnTo>
                    <a:pt x="1348" y="956"/>
                  </a:lnTo>
                  <a:close/>
                  <a:moveTo>
                    <a:pt x="1351" y="972"/>
                  </a:moveTo>
                  <a:cubicBezTo>
                    <a:pt x="1351" y="972"/>
                    <a:pt x="1351" y="972"/>
                    <a:pt x="1351" y="972"/>
                  </a:cubicBezTo>
                  <a:cubicBezTo>
                    <a:pt x="1353" y="974"/>
                    <a:pt x="1353" y="974"/>
                    <a:pt x="1353" y="974"/>
                  </a:cubicBezTo>
                  <a:cubicBezTo>
                    <a:pt x="1357" y="980"/>
                    <a:pt x="1357" y="980"/>
                    <a:pt x="1357" y="980"/>
                  </a:cubicBezTo>
                  <a:cubicBezTo>
                    <a:pt x="1353" y="980"/>
                    <a:pt x="1353" y="980"/>
                    <a:pt x="1353" y="980"/>
                  </a:cubicBezTo>
                  <a:cubicBezTo>
                    <a:pt x="1349" y="980"/>
                    <a:pt x="1349" y="980"/>
                    <a:pt x="1349" y="980"/>
                  </a:cubicBezTo>
                  <a:cubicBezTo>
                    <a:pt x="1348" y="980"/>
                    <a:pt x="1348" y="980"/>
                    <a:pt x="1348" y="980"/>
                  </a:cubicBezTo>
                  <a:cubicBezTo>
                    <a:pt x="1346" y="980"/>
                    <a:pt x="1346" y="980"/>
                    <a:pt x="1346" y="980"/>
                  </a:cubicBezTo>
                  <a:cubicBezTo>
                    <a:pt x="1346" y="980"/>
                    <a:pt x="1346" y="980"/>
                    <a:pt x="1346" y="980"/>
                  </a:cubicBezTo>
                  <a:cubicBezTo>
                    <a:pt x="1346" y="979"/>
                    <a:pt x="1346" y="979"/>
                    <a:pt x="1346" y="979"/>
                  </a:cubicBezTo>
                  <a:cubicBezTo>
                    <a:pt x="1347" y="979"/>
                    <a:pt x="1347" y="979"/>
                    <a:pt x="1347" y="979"/>
                  </a:cubicBezTo>
                  <a:cubicBezTo>
                    <a:pt x="1347" y="978"/>
                    <a:pt x="1347" y="978"/>
                    <a:pt x="1347" y="978"/>
                  </a:cubicBezTo>
                  <a:cubicBezTo>
                    <a:pt x="1349" y="976"/>
                    <a:pt x="1349" y="976"/>
                    <a:pt x="1349" y="976"/>
                  </a:cubicBezTo>
                  <a:lnTo>
                    <a:pt x="1351" y="972"/>
                  </a:lnTo>
                  <a:close/>
                  <a:moveTo>
                    <a:pt x="1347" y="985"/>
                  </a:moveTo>
                  <a:cubicBezTo>
                    <a:pt x="1352" y="985"/>
                    <a:pt x="1352" y="985"/>
                    <a:pt x="1352" y="985"/>
                  </a:cubicBezTo>
                  <a:cubicBezTo>
                    <a:pt x="1353" y="985"/>
                    <a:pt x="1353" y="985"/>
                    <a:pt x="1353" y="985"/>
                  </a:cubicBezTo>
                  <a:cubicBezTo>
                    <a:pt x="1354" y="985"/>
                    <a:pt x="1354" y="985"/>
                    <a:pt x="1354" y="985"/>
                  </a:cubicBezTo>
                  <a:cubicBezTo>
                    <a:pt x="1354" y="985"/>
                    <a:pt x="1354" y="985"/>
                    <a:pt x="1354" y="985"/>
                  </a:cubicBezTo>
                  <a:cubicBezTo>
                    <a:pt x="1353" y="986"/>
                    <a:pt x="1353" y="986"/>
                    <a:pt x="1353" y="986"/>
                  </a:cubicBezTo>
                  <a:cubicBezTo>
                    <a:pt x="1350" y="988"/>
                    <a:pt x="1350" y="988"/>
                    <a:pt x="1350" y="988"/>
                  </a:cubicBezTo>
                  <a:cubicBezTo>
                    <a:pt x="1349" y="989"/>
                    <a:pt x="1349" y="989"/>
                    <a:pt x="1349" y="989"/>
                  </a:cubicBezTo>
                  <a:cubicBezTo>
                    <a:pt x="1349" y="989"/>
                    <a:pt x="1349" y="989"/>
                    <a:pt x="1349" y="989"/>
                  </a:cubicBezTo>
                  <a:cubicBezTo>
                    <a:pt x="1347" y="991"/>
                    <a:pt x="1347" y="991"/>
                    <a:pt x="1347" y="991"/>
                  </a:cubicBezTo>
                  <a:cubicBezTo>
                    <a:pt x="1346" y="991"/>
                    <a:pt x="1346" y="991"/>
                    <a:pt x="1346" y="991"/>
                  </a:cubicBezTo>
                  <a:cubicBezTo>
                    <a:pt x="1346" y="991"/>
                    <a:pt x="1346" y="991"/>
                    <a:pt x="1346" y="991"/>
                  </a:cubicBezTo>
                  <a:cubicBezTo>
                    <a:pt x="1345" y="986"/>
                    <a:pt x="1345" y="986"/>
                    <a:pt x="1345" y="986"/>
                  </a:cubicBezTo>
                  <a:cubicBezTo>
                    <a:pt x="1345" y="985"/>
                    <a:pt x="1345" y="985"/>
                    <a:pt x="1345" y="985"/>
                  </a:cubicBezTo>
                  <a:cubicBezTo>
                    <a:pt x="1345" y="985"/>
                    <a:pt x="1345" y="985"/>
                    <a:pt x="1345" y="985"/>
                  </a:cubicBezTo>
                  <a:lnTo>
                    <a:pt x="1347" y="985"/>
                  </a:lnTo>
                  <a:close/>
                  <a:moveTo>
                    <a:pt x="1350" y="995"/>
                  </a:moveTo>
                  <a:cubicBezTo>
                    <a:pt x="1352" y="993"/>
                    <a:pt x="1352" y="993"/>
                    <a:pt x="1352" y="993"/>
                  </a:cubicBezTo>
                  <a:cubicBezTo>
                    <a:pt x="1353" y="992"/>
                    <a:pt x="1353" y="992"/>
                    <a:pt x="1353" y="992"/>
                  </a:cubicBezTo>
                  <a:cubicBezTo>
                    <a:pt x="1354" y="991"/>
                    <a:pt x="1354" y="991"/>
                    <a:pt x="1354" y="991"/>
                  </a:cubicBezTo>
                  <a:cubicBezTo>
                    <a:pt x="1355" y="991"/>
                    <a:pt x="1355" y="991"/>
                    <a:pt x="1355" y="991"/>
                  </a:cubicBezTo>
                  <a:cubicBezTo>
                    <a:pt x="1354" y="992"/>
                    <a:pt x="1354" y="992"/>
                    <a:pt x="1354" y="992"/>
                  </a:cubicBezTo>
                  <a:cubicBezTo>
                    <a:pt x="1354" y="993"/>
                    <a:pt x="1354" y="993"/>
                    <a:pt x="1354" y="993"/>
                  </a:cubicBezTo>
                  <a:cubicBezTo>
                    <a:pt x="1353" y="994"/>
                    <a:pt x="1353" y="994"/>
                    <a:pt x="1353" y="994"/>
                  </a:cubicBezTo>
                  <a:cubicBezTo>
                    <a:pt x="1352" y="997"/>
                    <a:pt x="1352" y="997"/>
                    <a:pt x="1352" y="997"/>
                  </a:cubicBezTo>
                  <a:cubicBezTo>
                    <a:pt x="1351" y="1000"/>
                    <a:pt x="1351" y="1000"/>
                    <a:pt x="1351" y="1000"/>
                  </a:cubicBezTo>
                  <a:cubicBezTo>
                    <a:pt x="1350" y="1002"/>
                    <a:pt x="1350" y="1002"/>
                    <a:pt x="1350" y="1002"/>
                  </a:cubicBezTo>
                  <a:cubicBezTo>
                    <a:pt x="1349" y="1003"/>
                    <a:pt x="1349" y="1003"/>
                    <a:pt x="1349" y="1003"/>
                  </a:cubicBezTo>
                  <a:cubicBezTo>
                    <a:pt x="1349" y="1001"/>
                    <a:pt x="1349" y="1001"/>
                    <a:pt x="1349" y="1001"/>
                  </a:cubicBezTo>
                  <a:cubicBezTo>
                    <a:pt x="1348" y="998"/>
                    <a:pt x="1348" y="998"/>
                    <a:pt x="1348" y="998"/>
                  </a:cubicBezTo>
                  <a:cubicBezTo>
                    <a:pt x="1348" y="997"/>
                    <a:pt x="1348" y="997"/>
                    <a:pt x="1348" y="997"/>
                  </a:cubicBezTo>
                  <a:lnTo>
                    <a:pt x="1350" y="995"/>
                  </a:lnTo>
                  <a:close/>
                  <a:moveTo>
                    <a:pt x="1362" y="1014"/>
                  </a:moveTo>
                  <a:cubicBezTo>
                    <a:pt x="1364" y="1014"/>
                    <a:pt x="1364" y="1014"/>
                    <a:pt x="1364" y="1014"/>
                  </a:cubicBezTo>
                  <a:cubicBezTo>
                    <a:pt x="1370" y="1014"/>
                    <a:pt x="1370" y="1014"/>
                    <a:pt x="1370" y="1014"/>
                  </a:cubicBezTo>
                  <a:cubicBezTo>
                    <a:pt x="1371" y="1014"/>
                    <a:pt x="1371" y="1014"/>
                    <a:pt x="1371" y="1014"/>
                  </a:cubicBezTo>
                  <a:cubicBezTo>
                    <a:pt x="1371" y="1015"/>
                    <a:pt x="1371" y="1015"/>
                    <a:pt x="1371" y="1015"/>
                  </a:cubicBezTo>
                  <a:cubicBezTo>
                    <a:pt x="1372" y="1017"/>
                    <a:pt x="1372" y="1017"/>
                    <a:pt x="1372" y="1017"/>
                  </a:cubicBezTo>
                  <a:cubicBezTo>
                    <a:pt x="1371" y="1017"/>
                    <a:pt x="1370" y="1018"/>
                    <a:pt x="1369" y="1018"/>
                  </a:cubicBezTo>
                  <a:cubicBezTo>
                    <a:pt x="1367" y="1019"/>
                    <a:pt x="1367" y="1019"/>
                    <a:pt x="1367" y="1019"/>
                  </a:cubicBezTo>
                  <a:cubicBezTo>
                    <a:pt x="1364" y="1020"/>
                    <a:pt x="1361" y="1021"/>
                    <a:pt x="1359" y="1022"/>
                  </a:cubicBezTo>
                  <a:cubicBezTo>
                    <a:pt x="1353" y="1013"/>
                    <a:pt x="1353" y="1013"/>
                    <a:pt x="1353" y="1013"/>
                  </a:cubicBezTo>
                  <a:lnTo>
                    <a:pt x="1362" y="1014"/>
                  </a:lnTo>
                  <a:close/>
                  <a:moveTo>
                    <a:pt x="1371" y="1001"/>
                  </a:moveTo>
                  <a:cubicBezTo>
                    <a:pt x="1369" y="996"/>
                    <a:pt x="1369" y="996"/>
                    <a:pt x="1369" y="996"/>
                  </a:cubicBezTo>
                  <a:cubicBezTo>
                    <a:pt x="1370" y="996"/>
                    <a:pt x="1370" y="996"/>
                    <a:pt x="1370" y="996"/>
                  </a:cubicBezTo>
                  <a:cubicBezTo>
                    <a:pt x="1373" y="993"/>
                    <a:pt x="1373" y="993"/>
                    <a:pt x="1373" y="993"/>
                  </a:cubicBezTo>
                  <a:cubicBezTo>
                    <a:pt x="1374" y="992"/>
                    <a:pt x="1374" y="992"/>
                    <a:pt x="1374" y="992"/>
                  </a:cubicBezTo>
                  <a:cubicBezTo>
                    <a:pt x="1375" y="991"/>
                    <a:pt x="1375" y="991"/>
                    <a:pt x="1375" y="991"/>
                  </a:cubicBezTo>
                  <a:cubicBezTo>
                    <a:pt x="1376" y="990"/>
                    <a:pt x="1376" y="990"/>
                    <a:pt x="1376" y="990"/>
                  </a:cubicBezTo>
                  <a:cubicBezTo>
                    <a:pt x="1376" y="990"/>
                    <a:pt x="1376" y="990"/>
                    <a:pt x="1376" y="990"/>
                  </a:cubicBezTo>
                  <a:cubicBezTo>
                    <a:pt x="1376" y="991"/>
                    <a:pt x="1376" y="991"/>
                    <a:pt x="1376" y="991"/>
                  </a:cubicBezTo>
                  <a:cubicBezTo>
                    <a:pt x="1376" y="992"/>
                    <a:pt x="1376" y="992"/>
                    <a:pt x="1376" y="992"/>
                  </a:cubicBezTo>
                  <a:cubicBezTo>
                    <a:pt x="1375" y="994"/>
                    <a:pt x="1375" y="994"/>
                    <a:pt x="1375" y="994"/>
                  </a:cubicBezTo>
                  <a:cubicBezTo>
                    <a:pt x="1375" y="995"/>
                    <a:pt x="1375" y="995"/>
                    <a:pt x="1375" y="995"/>
                  </a:cubicBezTo>
                  <a:cubicBezTo>
                    <a:pt x="1373" y="1000"/>
                    <a:pt x="1373" y="1000"/>
                    <a:pt x="1373" y="1000"/>
                  </a:cubicBezTo>
                  <a:cubicBezTo>
                    <a:pt x="1373" y="1002"/>
                    <a:pt x="1373" y="1002"/>
                    <a:pt x="1373" y="1002"/>
                  </a:cubicBezTo>
                  <a:cubicBezTo>
                    <a:pt x="1372" y="1003"/>
                    <a:pt x="1372" y="1003"/>
                    <a:pt x="1372" y="1003"/>
                  </a:cubicBezTo>
                  <a:cubicBezTo>
                    <a:pt x="1372" y="1003"/>
                    <a:pt x="1372" y="1003"/>
                    <a:pt x="1372" y="1003"/>
                  </a:cubicBezTo>
                  <a:cubicBezTo>
                    <a:pt x="1372" y="1003"/>
                    <a:pt x="1372" y="1003"/>
                    <a:pt x="1372" y="1003"/>
                  </a:cubicBezTo>
                  <a:lnTo>
                    <a:pt x="1371" y="1001"/>
                  </a:lnTo>
                  <a:close/>
                  <a:moveTo>
                    <a:pt x="1376" y="980"/>
                  </a:moveTo>
                  <a:cubicBezTo>
                    <a:pt x="1375" y="980"/>
                    <a:pt x="1375" y="980"/>
                    <a:pt x="1375" y="980"/>
                  </a:cubicBezTo>
                  <a:cubicBezTo>
                    <a:pt x="1373" y="980"/>
                    <a:pt x="1373" y="980"/>
                    <a:pt x="1373" y="980"/>
                  </a:cubicBezTo>
                  <a:cubicBezTo>
                    <a:pt x="1368" y="980"/>
                    <a:pt x="1368" y="980"/>
                    <a:pt x="1368" y="980"/>
                  </a:cubicBezTo>
                  <a:cubicBezTo>
                    <a:pt x="1366" y="980"/>
                    <a:pt x="1366" y="980"/>
                    <a:pt x="1366" y="980"/>
                  </a:cubicBezTo>
                  <a:cubicBezTo>
                    <a:pt x="1367" y="979"/>
                    <a:pt x="1367" y="979"/>
                    <a:pt x="1367" y="979"/>
                  </a:cubicBezTo>
                  <a:cubicBezTo>
                    <a:pt x="1369" y="976"/>
                    <a:pt x="1369" y="976"/>
                    <a:pt x="1369" y="976"/>
                  </a:cubicBezTo>
                  <a:cubicBezTo>
                    <a:pt x="1370" y="975"/>
                    <a:pt x="1370" y="975"/>
                    <a:pt x="1370" y="975"/>
                  </a:cubicBezTo>
                  <a:cubicBezTo>
                    <a:pt x="1370" y="974"/>
                    <a:pt x="1370" y="974"/>
                    <a:pt x="1370" y="974"/>
                  </a:cubicBezTo>
                  <a:cubicBezTo>
                    <a:pt x="1371" y="973"/>
                    <a:pt x="1371" y="973"/>
                    <a:pt x="1371" y="973"/>
                  </a:cubicBezTo>
                  <a:cubicBezTo>
                    <a:pt x="1371" y="972"/>
                    <a:pt x="1371" y="972"/>
                    <a:pt x="1371" y="972"/>
                  </a:cubicBezTo>
                  <a:cubicBezTo>
                    <a:pt x="1373" y="974"/>
                    <a:pt x="1373" y="974"/>
                    <a:pt x="1373" y="974"/>
                  </a:cubicBezTo>
                  <a:cubicBezTo>
                    <a:pt x="1377" y="980"/>
                    <a:pt x="1377" y="980"/>
                    <a:pt x="1377" y="980"/>
                  </a:cubicBezTo>
                  <a:lnTo>
                    <a:pt x="1376" y="980"/>
                  </a:lnTo>
                  <a:close/>
                  <a:moveTo>
                    <a:pt x="1375" y="968"/>
                  </a:moveTo>
                  <a:cubicBezTo>
                    <a:pt x="1375" y="967"/>
                    <a:pt x="1375" y="967"/>
                    <a:pt x="1375" y="967"/>
                  </a:cubicBezTo>
                  <a:cubicBezTo>
                    <a:pt x="1376" y="966"/>
                    <a:pt x="1376" y="966"/>
                    <a:pt x="1376" y="966"/>
                  </a:cubicBezTo>
                  <a:cubicBezTo>
                    <a:pt x="1377" y="964"/>
                    <a:pt x="1377" y="964"/>
                    <a:pt x="1377" y="964"/>
                  </a:cubicBezTo>
                  <a:cubicBezTo>
                    <a:pt x="1379" y="961"/>
                    <a:pt x="1379" y="961"/>
                    <a:pt x="1379" y="961"/>
                  </a:cubicBezTo>
                  <a:cubicBezTo>
                    <a:pt x="1379" y="966"/>
                    <a:pt x="1379" y="966"/>
                    <a:pt x="1379" y="966"/>
                  </a:cubicBezTo>
                  <a:cubicBezTo>
                    <a:pt x="1379" y="969"/>
                    <a:pt x="1379" y="969"/>
                    <a:pt x="1379" y="969"/>
                  </a:cubicBezTo>
                  <a:cubicBezTo>
                    <a:pt x="1379" y="971"/>
                    <a:pt x="1379" y="971"/>
                    <a:pt x="1379" y="971"/>
                  </a:cubicBezTo>
                  <a:cubicBezTo>
                    <a:pt x="1379" y="974"/>
                    <a:pt x="1379" y="974"/>
                    <a:pt x="1379" y="974"/>
                  </a:cubicBezTo>
                  <a:lnTo>
                    <a:pt x="1375" y="968"/>
                  </a:lnTo>
                  <a:close/>
                  <a:moveTo>
                    <a:pt x="1379" y="945"/>
                  </a:moveTo>
                  <a:cubicBezTo>
                    <a:pt x="1378" y="944"/>
                    <a:pt x="1378" y="944"/>
                    <a:pt x="1378" y="944"/>
                  </a:cubicBezTo>
                  <a:cubicBezTo>
                    <a:pt x="1379" y="942"/>
                    <a:pt x="1379" y="942"/>
                    <a:pt x="1379" y="942"/>
                  </a:cubicBezTo>
                  <a:cubicBezTo>
                    <a:pt x="1379" y="945"/>
                    <a:pt x="1379" y="945"/>
                    <a:pt x="1379" y="945"/>
                  </a:cubicBezTo>
                  <a:cubicBezTo>
                    <a:pt x="1379" y="946"/>
                    <a:pt x="1379" y="946"/>
                    <a:pt x="1379" y="946"/>
                  </a:cubicBezTo>
                  <a:lnTo>
                    <a:pt x="1379" y="945"/>
                  </a:lnTo>
                  <a:close/>
                  <a:moveTo>
                    <a:pt x="1379" y="922"/>
                  </a:moveTo>
                  <a:cubicBezTo>
                    <a:pt x="1379" y="922"/>
                    <a:pt x="1379" y="922"/>
                    <a:pt x="1379" y="922"/>
                  </a:cubicBezTo>
                  <a:cubicBezTo>
                    <a:pt x="1376" y="922"/>
                    <a:pt x="1376" y="922"/>
                    <a:pt x="1376" y="922"/>
                  </a:cubicBezTo>
                  <a:cubicBezTo>
                    <a:pt x="1373" y="922"/>
                    <a:pt x="1373" y="922"/>
                    <a:pt x="1373" y="922"/>
                  </a:cubicBezTo>
                  <a:cubicBezTo>
                    <a:pt x="1369" y="922"/>
                    <a:pt x="1369" y="922"/>
                    <a:pt x="1369" y="922"/>
                  </a:cubicBezTo>
                  <a:cubicBezTo>
                    <a:pt x="1366" y="922"/>
                    <a:pt x="1366" y="922"/>
                    <a:pt x="1366" y="922"/>
                  </a:cubicBezTo>
                  <a:cubicBezTo>
                    <a:pt x="1362" y="922"/>
                    <a:pt x="1362" y="922"/>
                    <a:pt x="1362" y="922"/>
                  </a:cubicBezTo>
                  <a:cubicBezTo>
                    <a:pt x="1362" y="922"/>
                    <a:pt x="1362" y="922"/>
                    <a:pt x="1362" y="922"/>
                  </a:cubicBezTo>
                  <a:cubicBezTo>
                    <a:pt x="1362" y="922"/>
                    <a:pt x="1362" y="922"/>
                    <a:pt x="1362" y="922"/>
                  </a:cubicBezTo>
                  <a:cubicBezTo>
                    <a:pt x="1360" y="922"/>
                    <a:pt x="1360" y="922"/>
                    <a:pt x="1360" y="922"/>
                  </a:cubicBezTo>
                  <a:cubicBezTo>
                    <a:pt x="1355" y="922"/>
                    <a:pt x="1355" y="922"/>
                    <a:pt x="1355" y="922"/>
                  </a:cubicBezTo>
                  <a:cubicBezTo>
                    <a:pt x="1353" y="922"/>
                    <a:pt x="1353" y="922"/>
                    <a:pt x="1353" y="922"/>
                  </a:cubicBezTo>
                  <a:cubicBezTo>
                    <a:pt x="1353" y="922"/>
                    <a:pt x="1353" y="922"/>
                    <a:pt x="1353" y="922"/>
                  </a:cubicBezTo>
                  <a:cubicBezTo>
                    <a:pt x="1353" y="922"/>
                    <a:pt x="1353" y="922"/>
                    <a:pt x="1353" y="922"/>
                  </a:cubicBezTo>
                  <a:cubicBezTo>
                    <a:pt x="1354" y="922"/>
                    <a:pt x="1354" y="922"/>
                    <a:pt x="1354" y="922"/>
                  </a:cubicBezTo>
                  <a:cubicBezTo>
                    <a:pt x="1358" y="920"/>
                    <a:pt x="1358" y="920"/>
                    <a:pt x="1358" y="920"/>
                  </a:cubicBezTo>
                  <a:cubicBezTo>
                    <a:pt x="1362" y="918"/>
                    <a:pt x="1362" y="918"/>
                    <a:pt x="1362" y="918"/>
                  </a:cubicBezTo>
                  <a:cubicBezTo>
                    <a:pt x="1364" y="917"/>
                    <a:pt x="1364" y="917"/>
                    <a:pt x="1364" y="917"/>
                  </a:cubicBezTo>
                  <a:cubicBezTo>
                    <a:pt x="1367" y="916"/>
                    <a:pt x="1367" y="916"/>
                    <a:pt x="1367" y="916"/>
                  </a:cubicBezTo>
                  <a:cubicBezTo>
                    <a:pt x="1369" y="915"/>
                    <a:pt x="1369" y="915"/>
                    <a:pt x="1369" y="915"/>
                  </a:cubicBezTo>
                  <a:cubicBezTo>
                    <a:pt x="1371" y="914"/>
                    <a:pt x="1371" y="914"/>
                    <a:pt x="1371" y="914"/>
                  </a:cubicBezTo>
                  <a:cubicBezTo>
                    <a:pt x="1372" y="913"/>
                    <a:pt x="1372" y="913"/>
                    <a:pt x="1372" y="913"/>
                  </a:cubicBezTo>
                  <a:cubicBezTo>
                    <a:pt x="1373" y="913"/>
                    <a:pt x="1373" y="913"/>
                    <a:pt x="1373" y="913"/>
                  </a:cubicBezTo>
                  <a:cubicBezTo>
                    <a:pt x="1376" y="912"/>
                    <a:pt x="1376" y="912"/>
                    <a:pt x="1376" y="912"/>
                  </a:cubicBezTo>
                  <a:cubicBezTo>
                    <a:pt x="1378" y="911"/>
                    <a:pt x="1378" y="911"/>
                    <a:pt x="1378" y="911"/>
                  </a:cubicBezTo>
                  <a:cubicBezTo>
                    <a:pt x="1380" y="910"/>
                    <a:pt x="1380" y="910"/>
                    <a:pt x="1380" y="910"/>
                  </a:cubicBezTo>
                  <a:cubicBezTo>
                    <a:pt x="1382" y="909"/>
                    <a:pt x="1382" y="909"/>
                    <a:pt x="1382" y="909"/>
                  </a:cubicBezTo>
                  <a:cubicBezTo>
                    <a:pt x="1381" y="911"/>
                    <a:pt x="1381" y="911"/>
                    <a:pt x="1381" y="911"/>
                  </a:cubicBezTo>
                  <a:cubicBezTo>
                    <a:pt x="1381" y="914"/>
                    <a:pt x="1381" y="914"/>
                    <a:pt x="1381" y="914"/>
                  </a:cubicBezTo>
                  <a:cubicBezTo>
                    <a:pt x="1380" y="916"/>
                    <a:pt x="1380" y="916"/>
                    <a:pt x="1380" y="916"/>
                  </a:cubicBezTo>
                  <a:cubicBezTo>
                    <a:pt x="1379" y="920"/>
                    <a:pt x="1379" y="920"/>
                    <a:pt x="1379" y="920"/>
                  </a:cubicBezTo>
                  <a:cubicBezTo>
                    <a:pt x="1379" y="920"/>
                    <a:pt x="1379" y="920"/>
                    <a:pt x="1379" y="920"/>
                  </a:cubicBezTo>
                  <a:lnTo>
                    <a:pt x="1379" y="922"/>
                  </a:lnTo>
                  <a:close/>
                  <a:moveTo>
                    <a:pt x="1354" y="927"/>
                  </a:moveTo>
                  <a:cubicBezTo>
                    <a:pt x="1357" y="927"/>
                    <a:pt x="1357" y="927"/>
                    <a:pt x="1357" y="927"/>
                  </a:cubicBezTo>
                  <a:cubicBezTo>
                    <a:pt x="1356" y="929"/>
                    <a:pt x="1356" y="929"/>
                    <a:pt x="1356" y="929"/>
                  </a:cubicBezTo>
                  <a:cubicBezTo>
                    <a:pt x="1355" y="930"/>
                    <a:pt x="1355" y="930"/>
                    <a:pt x="1355" y="930"/>
                  </a:cubicBezTo>
                  <a:cubicBezTo>
                    <a:pt x="1354" y="931"/>
                    <a:pt x="1354" y="931"/>
                    <a:pt x="1354" y="931"/>
                  </a:cubicBezTo>
                  <a:cubicBezTo>
                    <a:pt x="1352" y="934"/>
                    <a:pt x="1352" y="934"/>
                    <a:pt x="1352" y="934"/>
                  </a:cubicBezTo>
                  <a:cubicBezTo>
                    <a:pt x="1351" y="934"/>
                    <a:pt x="1351" y="934"/>
                    <a:pt x="1351" y="934"/>
                  </a:cubicBezTo>
                  <a:cubicBezTo>
                    <a:pt x="1346" y="927"/>
                    <a:pt x="1346" y="927"/>
                    <a:pt x="1346" y="927"/>
                  </a:cubicBezTo>
                  <a:cubicBezTo>
                    <a:pt x="1350" y="927"/>
                    <a:pt x="1350" y="927"/>
                    <a:pt x="1350" y="927"/>
                  </a:cubicBezTo>
                  <a:cubicBezTo>
                    <a:pt x="1352" y="927"/>
                    <a:pt x="1352" y="927"/>
                    <a:pt x="1352" y="927"/>
                  </a:cubicBezTo>
                  <a:lnTo>
                    <a:pt x="1354" y="927"/>
                  </a:lnTo>
                  <a:close/>
                  <a:moveTo>
                    <a:pt x="1347" y="937"/>
                  </a:moveTo>
                  <a:cubicBezTo>
                    <a:pt x="1348" y="939"/>
                    <a:pt x="1348" y="939"/>
                    <a:pt x="1348" y="939"/>
                  </a:cubicBezTo>
                  <a:cubicBezTo>
                    <a:pt x="1348" y="939"/>
                    <a:pt x="1348" y="939"/>
                    <a:pt x="1348" y="939"/>
                  </a:cubicBezTo>
                  <a:cubicBezTo>
                    <a:pt x="1348" y="940"/>
                    <a:pt x="1348" y="940"/>
                    <a:pt x="1348" y="940"/>
                  </a:cubicBezTo>
                  <a:cubicBezTo>
                    <a:pt x="1346" y="943"/>
                    <a:pt x="1346" y="943"/>
                    <a:pt x="1346" y="943"/>
                  </a:cubicBezTo>
                  <a:cubicBezTo>
                    <a:pt x="1344" y="945"/>
                    <a:pt x="1344" y="945"/>
                    <a:pt x="1344" y="945"/>
                  </a:cubicBezTo>
                  <a:cubicBezTo>
                    <a:pt x="1344" y="941"/>
                    <a:pt x="1344" y="941"/>
                    <a:pt x="1344" y="941"/>
                  </a:cubicBezTo>
                  <a:cubicBezTo>
                    <a:pt x="1344" y="937"/>
                    <a:pt x="1344" y="937"/>
                    <a:pt x="1344" y="937"/>
                  </a:cubicBezTo>
                  <a:cubicBezTo>
                    <a:pt x="1344" y="935"/>
                    <a:pt x="1344" y="935"/>
                    <a:pt x="1344" y="935"/>
                  </a:cubicBezTo>
                  <a:cubicBezTo>
                    <a:pt x="1344" y="935"/>
                    <a:pt x="1344" y="935"/>
                    <a:pt x="1344" y="935"/>
                  </a:cubicBezTo>
                  <a:lnTo>
                    <a:pt x="1347" y="937"/>
                  </a:lnTo>
                  <a:close/>
                  <a:moveTo>
                    <a:pt x="1346" y="1008"/>
                  </a:moveTo>
                  <a:cubicBezTo>
                    <a:pt x="1343" y="1008"/>
                    <a:pt x="1343" y="1008"/>
                    <a:pt x="1343" y="1008"/>
                  </a:cubicBezTo>
                  <a:cubicBezTo>
                    <a:pt x="1338" y="1008"/>
                    <a:pt x="1338" y="1008"/>
                    <a:pt x="1338" y="1008"/>
                  </a:cubicBezTo>
                  <a:cubicBezTo>
                    <a:pt x="1333" y="1008"/>
                    <a:pt x="1333" y="1008"/>
                    <a:pt x="1333" y="1008"/>
                  </a:cubicBezTo>
                  <a:cubicBezTo>
                    <a:pt x="1336" y="1006"/>
                    <a:pt x="1336" y="1006"/>
                    <a:pt x="1336" y="1006"/>
                  </a:cubicBezTo>
                  <a:cubicBezTo>
                    <a:pt x="1338" y="1004"/>
                    <a:pt x="1338" y="1004"/>
                    <a:pt x="1338" y="1004"/>
                  </a:cubicBezTo>
                  <a:cubicBezTo>
                    <a:pt x="1343" y="1000"/>
                    <a:pt x="1343" y="1000"/>
                    <a:pt x="1343" y="1000"/>
                  </a:cubicBezTo>
                  <a:lnTo>
                    <a:pt x="1346" y="1008"/>
                  </a:lnTo>
                  <a:close/>
                  <a:moveTo>
                    <a:pt x="1335" y="1001"/>
                  </a:moveTo>
                  <a:cubicBezTo>
                    <a:pt x="1334" y="1001"/>
                    <a:pt x="1334" y="1001"/>
                    <a:pt x="1334" y="1001"/>
                  </a:cubicBezTo>
                  <a:cubicBezTo>
                    <a:pt x="1334" y="1001"/>
                    <a:pt x="1334" y="1001"/>
                    <a:pt x="1334" y="1001"/>
                  </a:cubicBezTo>
                  <a:cubicBezTo>
                    <a:pt x="1339" y="992"/>
                    <a:pt x="1339" y="992"/>
                    <a:pt x="1339" y="992"/>
                  </a:cubicBezTo>
                  <a:cubicBezTo>
                    <a:pt x="1340" y="990"/>
                    <a:pt x="1340" y="990"/>
                    <a:pt x="1340" y="990"/>
                  </a:cubicBezTo>
                  <a:cubicBezTo>
                    <a:pt x="1341" y="989"/>
                    <a:pt x="1341" y="989"/>
                    <a:pt x="1341" y="989"/>
                  </a:cubicBezTo>
                  <a:cubicBezTo>
                    <a:pt x="1341" y="991"/>
                    <a:pt x="1341" y="991"/>
                    <a:pt x="1341" y="991"/>
                  </a:cubicBezTo>
                  <a:cubicBezTo>
                    <a:pt x="1342" y="994"/>
                    <a:pt x="1342" y="994"/>
                    <a:pt x="1342" y="994"/>
                  </a:cubicBezTo>
                  <a:cubicBezTo>
                    <a:pt x="1342" y="995"/>
                    <a:pt x="1342" y="995"/>
                    <a:pt x="1342" y="995"/>
                  </a:cubicBezTo>
                  <a:lnTo>
                    <a:pt x="1335" y="1001"/>
                  </a:lnTo>
                  <a:close/>
                  <a:moveTo>
                    <a:pt x="1339" y="972"/>
                  </a:moveTo>
                  <a:cubicBezTo>
                    <a:pt x="1339" y="974"/>
                    <a:pt x="1339" y="974"/>
                    <a:pt x="1339" y="974"/>
                  </a:cubicBezTo>
                  <a:cubicBezTo>
                    <a:pt x="1335" y="969"/>
                    <a:pt x="1335" y="969"/>
                    <a:pt x="1335" y="969"/>
                  </a:cubicBezTo>
                  <a:cubicBezTo>
                    <a:pt x="1334" y="968"/>
                    <a:pt x="1334" y="968"/>
                    <a:pt x="1334" y="968"/>
                  </a:cubicBezTo>
                  <a:cubicBezTo>
                    <a:pt x="1335" y="967"/>
                    <a:pt x="1335" y="967"/>
                    <a:pt x="1335" y="967"/>
                  </a:cubicBezTo>
                  <a:cubicBezTo>
                    <a:pt x="1335" y="966"/>
                    <a:pt x="1335" y="966"/>
                    <a:pt x="1335" y="966"/>
                  </a:cubicBezTo>
                  <a:cubicBezTo>
                    <a:pt x="1337" y="964"/>
                    <a:pt x="1337" y="964"/>
                    <a:pt x="1337" y="964"/>
                  </a:cubicBezTo>
                  <a:cubicBezTo>
                    <a:pt x="1339" y="961"/>
                    <a:pt x="1339" y="961"/>
                    <a:pt x="1339" y="961"/>
                  </a:cubicBezTo>
                  <a:cubicBezTo>
                    <a:pt x="1339" y="966"/>
                    <a:pt x="1339" y="966"/>
                    <a:pt x="1339" y="966"/>
                  </a:cubicBezTo>
                  <a:cubicBezTo>
                    <a:pt x="1339" y="970"/>
                    <a:pt x="1339" y="970"/>
                    <a:pt x="1339" y="970"/>
                  </a:cubicBezTo>
                  <a:cubicBezTo>
                    <a:pt x="1339" y="971"/>
                    <a:pt x="1339" y="971"/>
                    <a:pt x="1339" y="971"/>
                  </a:cubicBezTo>
                  <a:lnTo>
                    <a:pt x="1339" y="972"/>
                  </a:lnTo>
                  <a:close/>
                  <a:moveTo>
                    <a:pt x="1339" y="937"/>
                  </a:moveTo>
                  <a:cubicBezTo>
                    <a:pt x="1339" y="941"/>
                    <a:pt x="1339" y="941"/>
                    <a:pt x="1339" y="941"/>
                  </a:cubicBezTo>
                  <a:cubicBezTo>
                    <a:pt x="1339" y="943"/>
                    <a:pt x="1339" y="943"/>
                    <a:pt x="1339" y="943"/>
                  </a:cubicBezTo>
                  <a:cubicBezTo>
                    <a:pt x="1339" y="945"/>
                    <a:pt x="1339" y="945"/>
                    <a:pt x="1339" y="945"/>
                  </a:cubicBezTo>
                  <a:cubicBezTo>
                    <a:pt x="1339" y="945"/>
                    <a:pt x="1339" y="945"/>
                    <a:pt x="1339" y="945"/>
                  </a:cubicBezTo>
                  <a:cubicBezTo>
                    <a:pt x="1338" y="944"/>
                    <a:pt x="1338" y="944"/>
                    <a:pt x="1338" y="944"/>
                  </a:cubicBezTo>
                  <a:cubicBezTo>
                    <a:pt x="1335" y="940"/>
                    <a:pt x="1335" y="940"/>
                    <a:pt x="1335" y="940"/>
                  </a:cubicBezTo>
                  <a:cubicBezTo>
                    <a:pt x="1335" y="939"/>
                    <a:pt x="1335" y="939"/>
                    <a:pt x="1335" y="939"/>
                  </a:cubicBezTo>
                  <a:cubicBezTo>
                    <a:pt x="1335" y="938"/>
                    <a:pt x="1335" y="938"/>
                    <a:pt x="1335" y="938"/>
                  </a:cubicBezTo>
                  <a:cubicBezTo>
                    <a:pt x="1337" y="935"/>
                    <a:pt x="1337" y="935"/>
                    <a:pt x="1337" y="935"/>
                  </a:cubicBezTo>
                  <a:cubicBezTo>
                    <a:pt x="1339" y="933"/>
                    <a:pt x="1339" y="933"/>
                    <a:pt x="1339" y="933"/>
                  </a:cubicBezTo>
                  <a:lnTo>
                    <a:pt x="1339" y="937"/>
                  </a:lnTo>
                  <a:close/>
                  <a:moveTo>
                    <a:pt x="1328" y="956"/>
                  </a:moveTo>
                  <a:cubicBezTo>
                    <a:pt x="1334" y="956"/>
                    <a:pt x="1334" y="956"/>
                    <a:pt x="1334" y="956"/>
                  </a:cubicBezTo>
                  <a:cubicBezTo>
                    <a:pt x="1336" y="956"/>
                    <a:pt x="1336" y="956"/>
                    <a:pt x="1336" y="956"/>
                  </a:cubicBezTo>
                  <a:cubicBezTo>
                    <a:pt x="1337" y="956"/>
                    <a:pt x="1337" y="956"/>
                    <a:pt x="1337" y="956"/>
                  </a:cubicBezTo>
                  <a:cubicBezTo>
                    <a:pt x="1336" y="956"/>
                    <a:pt x="1336" y="956"/>
                    <a:pt x="1336" y="956"/>
                  </a:cubicBezTo>
                  <a:cubicBezTo>
                    <a:pt x="1336" y="957"/>
                    <a:pt x="1336" y="957"/>
                    <a:pt x="1336" y="957"/>
                  </a:cubicBezTo>
                  <a:cubicBezTo>
                    <a:pt x="1333" y="961"/>
                    <a:pt x="1333" y="961"/>
                    <a:pt x="1333" y="961"/>
                  </a:cubicBezTo>
                  <a:cubicBezTo>
                    <a:pt x="1332" y="963"/>
                    <a:pt x="1332" y="963"/>
                    <a:pt x="1332" y="963"/>
                  </a:cubicBezTo>
                  <a:cubicBezTo>
                    <a:pt x="1331" y="963"/>
                    <a:pt x="1331" y="963"/>
                    <a:pt x="1331" y="963"/>
                  </a:cubicBezTo>
                  <a:cubicBezTo>
                    <a:pt x="1329" y="960"/>
                    <a:pt x="1329" y="960"/>
                    <a:pt x="1329" y="960"/>
                  </a:cubicBezTo>
                  <a:cubicBezTo>
                    <a:pt x="1326" y="956"/>
                    <a:pt x="1326" y="956"/>
                    <a:pt x="1326" y="956"/>
                  </a:cubicBezTo>
                  <a:lnTo>
                    <a:pt x="1328" y="956"/>
                  </a:lnTo>
                  <a:close/>
                  <a:moveTo>
                    <a:pt x="1330" y="975"/>
                  </a:moveTo>
                  <a:cubicBezTo>
                    <a:pt x="1331" y="972"/>
                    <a:pt x="1331" y="972"/>
                    <a:pt x="1331" y="972"/>
                  </a:cubicBezTo>
                  <a:cubicBezTo>
                    <a:pt x="1331" y="972"/>
                    <a:pt x="1331" y="972"/>
                    <a:pt x="1331" y="972"/>
                  </a:cubicBezTo>
                  <a:cubicBezTo>
                    <a:pt x="1333" y="974"/>
                    <a:pt x="1333" y="974"/>
                    <a:pt x="1333" y="974"/>
                  </a:cubicBezTo>
                  <a:cubicBezTo>
                    <a:pt x="1337" y="979"/>
                    <a:pt x="1337" y="979"/>
                    <a:pt x="1337" y="979"/>
                  </a:cubicBezTo>
                  <a:cubicBezTo>
                    <a:pt x="1335" y="979"/>
                    <a:pt x="1335" y="979"/>
                    <a:pt x="1335" y="979"/>
                  </a:cubicBezTo>
                  <a:cubicBezTo>
                    <a:pt x="1329" y="979"/>
                    <a:pt x="1329" y="979"/>
                    <a:pt x="1329" y="979"/>
                  </a:cubicBezTo>
                  <a:cubicBezTo>
                    <a:pt x="1326" y="979"/>
                    <a:pt x="1326" y="979"/>
                    <a:pt x="1326" y="979"/>
                  </a:cubicBezTo>
                  <a:cubicBezTo>
                    <a:pt x="1326" y="979"/>
                    <a:pt x="1326" y="979"/>
                    <a:pt x="1326" y="979"/>
                  </a:cubicBezTo>
                  <a:cubicBezTo>
                    <a:pt x="1326" y="979"/>
                    <a:pt x="1326" y="979"/>
                    <a:pt x="1326" y="979"/>
                  </a:cubicBezTo>
                  <a:cubicBezTo>
                    <a:pt x="1327" y="978"/>
                    <a:pt x="1327" y="978"/>
                    <a:pt x="1327" y="978"/>
                  </a:cubicBezTo>
                  <a:lnTo>
                    <a:pt x="1330" y="975"/>
                  </a:lnTo>
                  <a:close/>
                  <a:moveTo>
                    <a:pt x="1332" y="985"/>
                  </a:moveTo>
                  <a:cubicBezTo>
                    <a:pt x="1334" y="985"/>
                    <a:pt x="1334" y="985"/>
                    <a:pt x="1334" y="985"/>
                  </a:cubicBezTo>
                  <a:cubicBezTo>
                    <a:pt x="1334" y="985"/>
                    <a:pt x="1334" y="985"/>
                    <a:pt x="1334" y="985"/>
                  </a:cubicBezTo>
                  <a:cubicBezTo>
                    <a:pt x="1334" y="985"/>
                    <a:pt x="1334" y="985"/>
                    <a:pt x="1334" y="985"/>
                  </a:cubicBezTo>
                  <a:cubicBezTo>
                    <a:pt x="1333" y="986"/>
                    <a:pt x="1333" y="986"/>
                    <a:pt x="1333" y="986"/>
                  </a:cubicBezTo>
                  <a:cubicBezTo>
                    <a:pt x="1326" y="992"/>
                    <a:pt x="1326" y="992"/>
                    <a:pt x="1326" y="992"/>
                  </a:cubicBezTo>
                  <a:cubicBezTo>
                    <a:pt x="1324" y="985"/>
                    <a:pt x="1324" y="985"/>
                    <a:pt x="1324" y="985"/>
                  </a:cubicBezTo>
                  <a:lnTo>
                    <a:pt x="1332" y="985"/>
                  </a:lnTo>
                  <a:close/>
                  <a:moveTo>
                    <a:pt x="1329" y="995"/>
                  </a:moveTo>
                  <a:cubicBezTo>
                    <a:pt x="1333" y="992"/>
                    <a:pt x="1333" y="992"/>
                    <a:pt x="1333" y="992"/>
                  </a:cubicBezTo>
                  <a:cubicBezTo>
                    <a:pt x="1331" y="997"/>
                    <a:pt x="1331" y="997"/>
                    <a:pt x="1331" y="997"/>
                  </a:cubicBezTo>
                  <a:cubicBezTo>
                    <a:pt x="1329" y="1000"/>
                    <a:pt x="1329" y="1000"/>
                    <a:pt x="1329" y="1000"/>
                  </a:cubicBezTo>
                  <a:cubicBezTo>
                    <a:pt x="1327" y="1003"/>
                    <a:pt x="1327" y="1003"/>
                    <a:pt x="1327" y="1003"/>
                  </a:cubicBezTo>
                  <a:cubicBezTo>
                    <a:pt x="1327" y="998"/>
                    <a:pt x="1327" y="998"/>
                    <a:pt x="1327" y="998"/>
                  </a:cubicBezTo>
                  <a:cubicBezTo>
                    <a:pt x="1326" y="997"/>
                    <a:pt x="1326" y="997"/>
                    <a:pt x="1326" y="997"/>
                  </a:cubicBezTo>
                  <a:lnTo>
                    <a:pt x="1329" y="995"/>
                  </a:lnTo>
                  <a:close/>
                  <a:moveTo>
                    <a:pt x="1335" y="1013"/>
                  </a:moveTo>
                  <a:cubicBezTo>
                    <a:pt x="1343" y="1013"/>
                    <a:pt x="1343" y="1013"/>
                    <a:pt x="1343" y="1013"/>
                  </a:cubicBezTo>
                  <a:cubicBezTo>
                    <a:pt x="1347" y="1013"/>
                    <a:pt x="1347" y="1013"/>
                    <a:pt x="1347" y="1013"/>
                  </a:cubicBezTo>
                  <a:cubicBezTo>
                    <a:pt x="1354" y="1024"/>
                    <a:pt x="1354" y="1024"/>
                    <a:pt x="1354" y="1024"/>
                  </a:cubicBezTo>
                  <a:cubicBezTo>
                    <a:pt x="1353" y="1024"/>
                    <a:pt x="1353" y="1024"/>
                    <a:pt x="1353" y="1024"/>
                  </a:cubicBezTo>
                  <a:cubicBezTo>
                    <a:pt x="1352" y="1024"/>
                    <a:pt x="1350" y="1025"/>
                    <a:pt x="1348" y="1026"/>
                  </a:cubicBezTo>
                  <a:cubicBezTo>
                    <a:pt x="1347" y="1026"/>
                    <a:pt x="1346" y="1027"/>
                    <a:pt x="1345" y="1027"/>
                  </a:cubicBezTo>
                  <a:cubicBezTo>
                    <a:pt x="1344" y="1028"/>
                    <a:pt x="1343" y="1028"/>
                    <a:pt x="1342" y="1029"/>
                  </a:cubicBezTo>
                  <a:cubicBezTo>
                    <a:pt x="1332" y="1015"/>
                    <a:pt x="1332" y="1015"/>
                    <a:pt x="1332" y="1015"/>
                  </a:cubicBezTo>
                  <a:cubicBezTo>
                    <a:pt x="1331" y="1013"/>
                    <a:pt x="1331" y="1013"/>
                    <a:pt x="1331" y="1013"/>
                  </a:cubicBezTo>
                  <a:lnTo>
                    <a:pt x="1335" y="1013"/>
                  </a:lnTo>
                  <a:close/>
                  <a:moveTo>
                    <a:pt x="1341" y="1035"/>
                  </a:moveTo>
                  <a:cubicBezTo>
                    <a:pt x="1346" y="1043"/>
                    <a:pt x="1346" y="1043"/>
                    <a:pt x="1346" y="1043"/>
                  </a:cubicBezTo>
                  <a:cubicBezTo>
                    <a:pt x="1348" y="1045"/>
                    <a:pt x="1348" y="1045"/>
                    <a:pt x="1348" y="1045"/>
                  </a:cubicBezTo>
                  <a:cubicBezTo>
                    <a:pt x="1347" y="1046"/>
                    <a:pt x="1347" y="1046"/>
                    <a:pt x="1347" y="1046"/>
                  </a:cubicBezTo>
                  <a:cubicBezTo>
                    <a:pt x="1346" y="1046"/>
                    <a:pt x="1346" y="1046"/>
                    <a:pt x="1346" y="1047"/>
                  </a:cubicBezTo>
                  <a:cubicBezTo>
                    <a:pt x="1346" y="1047"/>
                    <a:pt x="1346" y="1047"/>
                    <a:pt x="1346" y="1047"/>
                  </a:cubicBezTo>
                  <a:cubicBezTo>
                    <a:pt x="1345" y="1047"/>
                    <a:pt x="1343" y="1048"/>
                    <a:pt x="1342" y="1049"/>
                  </a:cubicBezTo>
                  <a:cubicBezTo>
                    <a:pt x="1341" y="1050"/>
                    <a:pt x="1340" y="1050"/>
                    <a:pt x="1339" y="1051"/>
                  </a:cubicBezTo>
                  <a:cubicBezTo>
                    <a:pt x="1339" y="1051"/>
                    <a:pt x="1339" y="1051"/>
                    <a:pt x="1339" y="1051"/>
                  </a:cubicBezTo>
                  <a:cubicBezTo>
                    <a:pt x="1330" y="1042"/>
                    <a:pt x="1330" y="1042"/>
                    <a:pt x="1330" y="1042"/>
                  </a:cubicBezTo>
                  <a:cubicBezTo>
                    <a:pt x="1330" y="1041"/>
                    <a:pt x="1330" y="1041"/>
                    <a:pt x="1330" y="1041"/>
                  </a:cubicBezTo>
                  <a:cubicBezTo>
                    <a:pt x="1331" y="1041"/>
                    <a:pt x="1331" y="1040"/>
                    <a:pt x="1332" y="1040"/>
                  </a:cubicBezTo>
                  <a:cubicBezTo>
                    <a:pt x="1335" y="1039"/>
                    <a:pt x="1337" y="1037"/>
                    <a:pt x="1339" y="1036"/>
                  </a:cubicBezTo>
                  <a:lnTo>
                    <a:pt x="1341" y="1035"/>
                  </a:lnTo>
                  <a:close/>
                  <a:moveTo>
                    <a:pt x="1345" y="1033"/>
                  </a:moveTo>
                  <a:cubicBezTo>
                    <a:pt x="1347" y="1032"/>
                    <a:pt x="1348" y="1032"/>
                    <a:pt x="1349" y="1031"/>
                  </a:cubicBezTo>
                  <a:cubicBezTo>
                    <a:pt x="1350" y="1031"/>
                    <a:pt x="1351" y="1030"/>
                    <a:pt x="1352" y="1030"/>
                  </a:cubicBezTo>
                  <a:cubicBezTo>
                    <a:pt x="1353" y="1029"/>
                    <a:pt x="1355" y="1029"/>
                    <a:pt x="1356" y="1028"/>
                  </a:cubicBezTo>
                  <a:cubicBezTo>
                    <a:pt x="1363" y="1038"/>
                    <a:pt x="1363" y="1038"/>
                    <a:pt x="1363" y="1038"/>
                  </a:cubicBezTo>
                  <a:cubicBezTo>
                    <a:pt x="1361" y="1039"/>
                    <a:pt x="1361" y="1039"/>
                    <a:pt x="1361" y="1039"/>
                  </a:cubicBezTo>
                  <a:cubicBezTo>
                    <a:pt x="1360" y="1039"/>
                    <a:pt x="1359" y="1040"/>
                    <a:pt x="1358" y="1040"/>
                  </a:cubicBezTo>
                  <a:cubicBezTo>
                    <a:pt x="1357" y="1041"/>
                    <a:pt x="1355" y="1042"/>
                    <a:pt x="1353" y="1043"/>
                  </a:cubicBezTo>
                  <a:cubicBezTo>
                    <a:pt x="1353" y="1043"/>
                    <a:pt x="1353" y="1043"/>
                    <a:pt x="1353" y="1043"/>
                  </a:cubicBezTo>
                  <a:cubicBezTo>
                    <a:pt x="1352" y="1042"/>
                    <a:pt x="1352" y="1042"/>
                    <a:pt x="1352" y="1042"/>
                  </a:cubicBezTo>
                  <a:lnTo>
                    <a:pt x="1345" y="1033"/>
                  </a:lnTo>
                  <a:close/>
                  <a:moveTo>
                    <a:pt x="1362" y="1027"/>
                  </a:moveTo>
                  <a:cubicBezTo>
                    <a:pt x="1361" y="1026"/>
                    <a:pt x="1361" y="1026"/>
                    <a:pt x="1361" y="1026"/>
                  </a:cubicBezTo>
                  <a:cubicBezTo>
                    <a:pt x="1364" y="1025"/>
                    <a:pt x="1368" y="1024"/>
                    <a:pt x="1371" y="1023"/>
                  </a:cubicBezTo>
                  <a:cubicBezTo>
                    <a:pt x="1373" y="1022"/>
                    <a:pt x="1373" y="1022"/>
                    <a:pt x="1373" y="1022"/>
                  </a:cubicBezTo>
                  <a:cubicBezTo>
                    <a:pt x="1374" y="1022"/>
                    <a:pt x="1374" y="1022"/>
                    <a:pt x="1374" y="1022"/>
                  </a:cubicBezTo>
                  <a:cubicBezTo>
                    <a:pt x="1374" y="1023"/>
                    <a:pt x="1374" y="1023"/>
                    <a:pt x="1374" y="1023"/>
                  </a:cubicBezTo>
                  <a:cubicBezTo>
                    <a:pt x="1375" y="1026"/>
                    <a:pt x="1375" y="1026"/>
                    <a:pt x="1375" y="1026"/>
                  </a:cubicBezTo>
                  <a:cubicBezTo>
                    <a:pt x="1377" y="1033"/>
                    <a:pt x="1377" y="1033"/>
                    <a:pt x="1377" y="1033"/>
                  </a:cubicBezTo>
                  <a:cubicBezTo>
                    <a:pt x="1375" y="1034"/>
                    <a:pt x="1373" y="1034"/>
                    <a:pt x="1370" y="1035"/>
                  </a:cubicBezTo>
                  <a:cubicBezTo>
                    <a:pt x="1370" y="1036"/>
                    <a:pt x="1369" y="1036"/>
                    <a:pt x="1368" y="1036"/>
                  </a:cubicBezTo>
                  <a:lnTo>
                    <a:pt x="1362" y="1027"/>
                  </a:lnTo>
                  <a:close/>
                  <a:moveTo>
                    <a:pt x="1377" y="1016"/>
                  </a:moveTo>
                  <a:cubicBezTo>
                    <a:pt x="1377" y="1016"/>
                    <a:pt x="1377" y="1016"/>
                    <a:pt x="1377" y="1016"/>
                  </a:cubicBezTo>
                  <a:cubicBezTo>
                    <a:pt x="1377" y="1015"/>
                    <a:pt x="1377" y="1015"/>
                    <a:pt x="1377" y="1015"/>
                  </a:cubicBezTo>
                  <a:cubicBezTo>
                    <a:pt x="1376" y="1014"/>
                    <a:pt x="1376" y="1014"/>
                    <a:pt x="1376" y="1014"/>
                  </a:cubicBezTo>
                  <a:cubicBezTo>
                    <a:pt x="1377" y="1014"/>
                    <a:pt x="1377" y="1014"/>
                    <a:pt x="1377" y="1014"/>
                  </a:cubicBezTo>
                  <a:cubicBezTo>
                    <a:pt x="1382" y="1014"/>
                    <a:pt x="1382" y="1014"/>
                    <a:pt x="1382" y="1014"/>
                  </a:cubicBezTo>
                  <a:cubicBezTo>
                    <a:pt x="1383" y="1014"/>
                    <a:pt x="1383" y="1014"/>
                    <a:pt x="1383" y="1014"/>
                  </a:cubicBezTo>
                  <a:cubicBezTo>
                    <a:pt x="1384" y="1014"/>
                    <a:pt x="1384" y="1014"/>
                    <a:pt x="1384" y="1014"/>
                  </a:cubicBezTo>
                  <a:cubicBezTo>
                    <a:pt x="1385" y="1014"/>
                    <a:pt x="1385" y="1014"/>
                    <a:pt x="1385" y="1014"/>
                  </a:cubicBezTo>
                  <a:cubicBezTo>
                    <a:pt x="1385" y="1014"/>
                    <a:pt x="1385" y="1014"/>
                    <a:pt x="1385" y="1014"/>
                  </a:cubicBezTo>
                  <a:cubicBezTo>
                    <a:pt x="1383" y="1014"/>
                    <a:pt x="1383" y="1014"/>
                    <a:pt x="1383" y="1014"/>
                  </a:cubicBezTo>
                  <a:cubicBezTo>
                    <a:pt x="1382" y="1014"/>
                    <a:pt x="1382" y="1014"/>
                    <a:pt x="1382" y="1014"/>
                  </a:cubicBezTo>
                  <a:cubicBezTo>
                    <a:pt x="1381" y="1015"/>
                    <a:pt x="1380" y="1015"/>
                    <a:pt x="1379" y="1015"/>
                  </a:cubicBezTo>
                  <a:lnTo>
                    <a:pt x="1377" y="1016"/>
                  </a:lnTo>
                  <a:close/>
                  <a:moveTo>
                    <a:pt x="1388" y="956"/>
                  </a:moveTo>
                  <a:cubicBezTo>
                    <a:pt x="1390" y="956"/>
                    <a:pt x="1390" y="956"/>
                    <a:pt x="1390" y="956"/>
                  </a:cubicBezTo>
                  <a:cubicBezTo>
                    <a:pt x="1395" y="956"/>
                    <a:pt x="1395" y="956"/>
                    <a:pt x="1395" y="956"/>
                  </a:cubicBezTo>
                  <a:cubicBezTo>
                    <a:pt x="1397" y="956"/>
                    <a:pt x="1397" y="956"/>
                    <a:pt x="1397" y="956"/>
                  </a:cubicBezTo>
                  <a:cubicBezTo>
                    <a:pt x="1396" y="957"/>
                    <a:pt x="1396" y="957"/>
                    <a:pt x="1396" y="957"/>
                  </a:cubicBezTo>
                  <a:cubicBezTo>
                    <a:pt x="1394" y="960"/>
                    <a:pt x="1394" y="960"/>
                    <a:pt x="1394" y="960"/>
                  </a:cubicBezTo>
                  <a:cubicBezTo>
                    <a:pt x="1393" y="961"/>
                    <a:pt x="1393" y="961"/>
                    <a:pt x="1393" y="961"/>
                  </a:cubicBezTo>
                  <a:cubicBezTo>
                    <a:pt x="1392" y="963"/>
                    <a:pt x="1392" y="963"/>
                    <a:pt x="1392" y="963"/>
                  </a:cubicBezTo>
                  <a:cubicBezTo>
                    <a:pt x="1392" y="963"/>
                    <a:pt x="1392" y="963"/>
                    <a:pt x="1392" y="963"/>
                  </a:cubicBezTo>
                  <a:cubicBezTo>
                    <a:pt x="1391" y="963"/>
                    <a:pt x="1391" y="963"/>
                    <a:pt x="1391" y="963"/>
                  </a:cubicBezTo>
                  <a:cubicBezTo>
                    <a:pt x="1386" y="956"/>
                    <a:pt x="1386" y="956"/>
                    <a:pt x="1386" y="956"/>
                  </a:cubicBezTo>
                  <a:lnTo>
                    <a:pt x="1388" y="956"/>
                  </a:lnTo>
                  <a:close/>
                  <a:moveTo>
                    <a:pt x="1386" y="951"/>
                  </a:moveTo>
                  <a:cubicBezTo>
                    <a:pt x="1388" y="949"/>
                    <a:pt x="1388" y="949"/>
                    <a:pt x="1388" y="949"/>
                  </a:cubicBezTo>
                  <a:cubicBezTo>
                    <a:pt x="1390" y="946"/>
                    <a:pt x="1390" y="946"/>
                    <a:pt x="1390" y="946"/>
                  </a:cubicBezTo>
                  <a:cubicBezTo>
                    <a:pt x="1392" y="944"/>
                    <a:pt x="1392" y="944"/>
                    <a:pt x="1392" y="944"/>
                  </a:cubicBezTo>
                  <a:cubicBezTo>
                    <a:pt x="1392" y="944"/>
                    <a:pt x="1392" y="944"/>
                    <a:pt x="1392" y="944"/>
                  </a:cubicBezTo>
                  <a:cubicBezTo>
                    <a:pt x="1392" y="944"/>
                    <a:pt x="1392" y="944"/>
                    <a:pt x="1392" y="944"/>
                  </a:cubicBezTo>
                  <a:cubicBezTo>
                    <a:pt x="1397" y="951"/>
                    <a:pt x="1397" y="951"/>
                    <a:pt x="1397" y="951"/>
                  </a:cubicBezTo>
                  <a:cubicBezTo>
                    <a:pt x="1396" y="951"/>
                    <a:pt x="1396" y="951"/>
                    <a:pt x="1396" y="951"/>
                  </a:cubicBezTo>
                  <a:cubicBezTo>
                    <a:pt x="1390" y="951"/>
                    <a:pt x="1390" y="951"/>
                    <a:pt x="1390" y="951"/>
                  </a:cubicBezTo>
                  <a:lnTo>
                    <a:pt x="1386" y="951"/>
                  </a:lnTo>
                  <a:close/>
                  <a:moveTo>
                    <a:pt x="1392" y="972"/>
                  </a:moveTo>
                  <a:cubicBezTo>
                    <a:pt x="1397" y="980"/>
                    <a:pt x="1397" y="980"/>
                    <a:pt x="1397" y="980"/>
                  </a:cubicBezTo>
                  <a:cubicBezTo>
                    <a:pt x="1393" y="980"/>
                    <a:pt x="1393" y="980"/>
                    <a:pt x="1393" y="980"/>
                  </a:cubicBezTo>
                  <a:cubicBezTo>
                    <a:pt x="1390" y="980"/>
                    <a:pt x="1390" y="980"/>
                    <a:pt x="1390" y="980"/>
                  </a:cubicBezTo>
                  <a:cubicBezTo>
                    <a:pt x="1388" y="980"/>
                    <a:pt x="1388" y="980"/>
                    <a:pt x="1388" y="980"/>
                  </a:cubicBezTo>
                  <a:cubicBezTo>
                    <a:pt x="1386" y="980"/>
                    <a:pt x="1386" y="980"/>
                    <a:pt x="1386" y="980"/>
                  </a:cubicBezTo>
                  <a:cubicBezTo>
                    <a:pt x="1387" y="979"/>
                    <a:pt x="1387" y="979"/>
                    <a:pt x="1387" y="979"/>
                  </a:cubicBezTo>
                  <a:cubicBezTo>
                    <a:pt x="1388" y="977"/>
                    <a:pt x="1388" y="977"/>
                    <a:pt x="1388" y="977"/>
                  </a:cubicBezTo>
                  <a:cubicBezTo>
                    <a:pt x="1389" y="976"/>
                    <a:pt x="1389" y="976"/>
                    <a:pt x="1389" y="976"/>
                  </a:cubicBezTo>
                  <a:lnTo>
                    <a:pt x="1392" y="972"/>
                  </a:lnTo>
                  <a:close/>
                  <a:moveTo>
                    <a:pt x="1389" y="985"/>
                  </a:moveTo>
                  <a:cubicBezTo>
                    <a:pt x="1393" y="985"/>
                    <a:pt x="1393" y="985"/>
                    <a:pt x="1393" y="985"/>
                  </a:cubicBezTo>
                  <a:cubicBezTo>
                    <a:pt x="1395" y="985"/>
                    <a:pt x="1395" y="985"/>
                    <a:pt x="1395" y="985"/>
                  </a:cubicBezTo>
                  <a:cubicBezTo>
                    <a:pt x="1394" y="986"/>
                    <a:pt x="1394" y="986"/>
                    <a:pt x="1394" y="986"/>
                  </a:cubicBezTo>
                  <a:cubicBezTo>
                    <a:pt x="1392" y="988"/>
                    <a:pt x="1392" y="988"/>
                    <a:pt x="1392" y="988"/>
                  </a:cubicBezTo>
                  <a:cubicBezTo>
                    <a:pt x="1390" y="990"/>
                    <a:pt x="1390" y="990"/>
                    <a:pt x="1390" y="990"/>
                  </a:cubicBezTo>
                  <a:cubicBezTo>
                    <a:pt x="1389" y="991"/>
                    <a:pt x="1389" y="991"/>
                    <a:pt x="1389" y="991"/>
                  </a:cubicBezTo>
                  <a:cubicBezTo>
                    <a:pt x="1387" y="988"/>
                    <a:pt x="1387" y="988"/>
                    <a:pt x="1387" y="988"/>
                  </a:cubicBezTo>
                  <a:cubicBezTo>
                    <a:pt x="1386" y="985"/>
                    <a:pt x="1386" y="985"/>
                    <a:pt x="1386" y="985"/>
                  </a:cubicBezTo>
                  <a:lnTo>
                    <a:pt x="1389" y="985"/>
                  </a:lnTo>
                  <a:close/>
                  <a:moveTo>
                    <a:pt x="1386" y="1001"/>
                  </a:moveTo>
                  <a:cubicBezTo>
                    <a:pt x="1387" y="1000"/>
                    <a:pt x="1387" y="1000"/>
                    <a:pt x="1387" y="1000"/>
                  </a:cubicBezTo>
                  <a:cubicBezTo>
                    <a:pt x="1389" y="1004"/>
                    <a:pt x="1389" y="1004"/>
                    <a:pt x="1389" y="1004"/>
                  </a:cubicBezTo>
                  <a:cubicBezTo>
                    <a:pt x="1391" y="1007"/>
                    <a:pt x="1391" y="1007"/>
                    <a:pt x="1391" y="1007"/>
                  </a:cubicBezTo>
                  <a:cubicBezTo>
                    <a:pt x="1392" y="1009"/>
                    <a:pt x="1392" y="1009"/>
                    <a:pt x="1392" y="1009"/>
                  </a:cubicBezTo>
                  <a:cubicBezTo>
                    <a:pt x="1391" y="1009"/>
                    <a:pt x="1391" y="1009"/>
                    <a:pt x="1391" y="1009"/>
                  </a:cubicBezTo>
                  <a:cubicBezTo>
                    <a:pt x="1389" y="1009"/>
                    <a:pt x="1389" y="1009"/>
                    <a:pt x="1389" y="1009"/>
                  </a:cubicBezTo>
                  <a:cubicBezTo>
                    <a:pt x="1383" y="1009"/>
                    <a:pt x="1383" y="1009"/>
                    <a:pt x="1383" y="1009"/>
                  </a:cubicBezTo>
                  <a:cubicBezTo>
                    <a:pt x="1379" y="1009"/>
                    <a:pt x="1379" y="1009"/>
                    <a:pt x="1379" y="1009"/>
                  </a:cubicBezTo>
                  <a:cubicBezTo>
                    <a:pt x="1379" y="1009"/>
                    <a:pt x="1379" y="1009"/>
                    <a:pt x="1379" y="1009"/>
                  </a:cubicBezTo>
                  <a:cubicBezTo>
                    <a:pt x="1379" y="1008"/>
                    <a:pt x="1379" y="1008"/>
                    <a:pt x="1379" y="1008"/>
                  </a:cubicBezTo>
                  <a:cubicBezTo>
                    <a:pt x="1381" y="1007"/>
                    <a:pt x="1381" y="1007"/>
                    <a:pt x="1381" y="1007"/>
                  </a:cubicBezTo>
                  <a:cubicBezTo>
                    <a:pt x="1383" y="1004"/>
                    <a:pt x="1383" y="1004"/>
                    <a:pt x="1383" y="1004"/>
                  </a:cubicBezTo>
                  <a:cubicBezTo>
                    <a:pt x="1384" y="1003"/>
                    <a:pt x="1384" y="1003"/>
                    <a:pt x="1384" y="1003"/>
                  </a:cubicBezTo>
                  <a:cubicBezTo>
                    <a:pt x="1385" y="1002"/>
                    <a:pt x="1385" y="1002"/>
                    <a:pt x="1385" y="1002"/>
                  </a:cubicBezTo>
                  <a:lnTo>
                    <a:pt x="1386" y="1001"/>
                  </a:lnTo>
                  <a:close/>
                  <a:moveTo>
                    <a:pt x="1380" y="1020"/>
                  </a:moveTo>
                  <a:cubicBezTo>
                    <a:pt x="1381" y="1020"/>
                    <a:pt x="1381" y="1020"/>
                    <a:pt x="1381" y="1020"/>
                  </a:cubicBezTo>
                  <a:cubicBezTo>
                    <a:pt x="1383" y="1019"/>
                    <a:pt x="1383" y="1019"/>
                    <a:pt x="1383" y="1019"/>
                  </a:cubicBezTo>
                  <a:cubicBezTo>
                    <a:pt x="1384" y="1019"/>
                    <a:pt x="1385" y="1019"/>
                    <a:pt x="1387" y="1018"/>
                  </a:cubicBezTo>
                  <a:cubicBezTo>
                    <a:pt x="1388" y="1018"/>
                    <a:pt x="1388" y="1018"/>
                    <a:pt x="1388" y="1018"/>
                  </a:cubicBezTo>
                  <a:cubicBezTo>
                    <a:pt x="1389" y="1018"/>
                    <a:pt x="1389" y="1018"/>
                    <a:pt x="1389" y="1018"/>
                  </a:cubicBezTo>
                  <a:cubicBezTo>
                    <a:pt x="1390" y="1018"/>
                    <a:pt x="1391" y="1018"/>
                    <a:pt x="1392" y="1017"/>
                  </a:cubicBezTo>
                  <a:cubicBezTo>
                    <a:pt x="1393" y="1017"/>
                    <a:pt x="1394" y="1017"/>
                    <a:pt x="1395" y="1017"/>
                  </a:cubicBezTo>
                  <a:cubicBezTo>
                    <a:pt x="1395" y="1021"/>
                    <a:pt x="1395" y="1021"/>
                    <a:pt x="1395" y="1021"/>
                  </a:cubicBezTo>
                  <a:cubicBezTo>
                    <a:pt x="1396" y="1025"/>
                    <a:pt x="1396" y="1025"/>
                    <a:pt x="1396" y="1025"/>
                  </a:cubicBezTo>
                  <a:cubicBezTo>
                    <a:pt x="1397" y="1027"/>
                    <a:pt x="1397" y="1027"/>
                    <a:pt x="1397" y="1027"/>
                  </a:cubicBezTo>
                  <a:cubicBezTo>
                    <a:pt x="1397" y="1028"/>
                    <a:pt x="1397" y="1028"/>
                    <a:pt x="1397" y="1028"/>
                  </a:cubicBezTo>
                  <a:cubicBezTo>
                    <a:pt x="1397" y="1028"/>
                    <a:pt x="1397" y="1028"/>
                    <a:pt x="1397" y="1028"/>
                  </a:cubicBezTo>
                  <a:cubicBezTo>
                    <a:pt x="1395" y="1028"/>
                    <a:pt x="1394" y="1029"/>
                    <a:pt x="1393" y="1029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0" y="1029"/>
                    <a:pt x="1390" y="1029"/>
                    <a:pt x="1390" y="1029"/>
                  </a:cubicBezTo>
                  <a:cubicBezTo>
                    <a:pt x="1389" y="1030"/>
                    <a:pt x="1388" y="1030"/>
                    <a:pt x="1387" y="1030"/>
                  </a:cubicBezTo>
                  <a:cubicBezTo>
                    <a:pt x="1386" y="1031"/>
                    <a:pt x="1384" y="1031"/>
                    <a:pt x="1383" y="1031"/>
                  </a:cubicBezTo>
                  <a:cubicBezTo>
                    <a:pt x="1382" y="1031"/>
                    <a:pt x="1382" y="1031"/>
                    <a:pt x="1382" y="1031"/>
                  </a:cubicBezTo>
                  <a:cubicBezTo>
                    <a:pt x="1382" y="1031"/>
                    <a:pt x="1382" y="1031"/>
                    <a:pt x="1382" y="1031"/>
                  </a:cubicBezTo>
                  <a:cubicBezTo>
                    <a:pt x="1379" y="1022"/>
                    <a:pt x="1379" y="1022"/>
                    <a:pt x="1379" y="1022"/>
                  </a:cubicBezTo>
                  <a:cubicBezTo>
                    <a:pt x="1378" y="1020"/>
                    <a:pt x="1378" y="1020"/>
                    <a:pt x="1378" y="1020"/>
                  </a:cubicBezTo>
                  <a:lnTo>
                    <a:pt x="1380" y="1020"/>
                  </a:lnTo>
                  <a:close/>
                  <a:moveTo>
                    <a:pt x="1396" y="997"/>
                  </a:moveTo>
                  <a:cubicBezTo>
                    <a:pt x="1396" y="999"/>
                    <a:pt x="1396" y="999"/>
                    <a:pt x="1396" y="999"/>
                  </a:cubicBezTo>
                  <a:cubicBezTo>
                    <a:pt x="1396" y="1000"/>
                    <a:pt x="1396" y="1000"/>
                    <a:pt x="1396" y="1000"/>
                  </a:cubicBezTo>
                  <a:cubicBezTo>
                    <a:pt x="1395" y="1001"/>
                    <a:pt x="1395" y="1001"/>
                    <a:pt x="1395" y="1001"/>
                  </a:cubicBezTo>
                  <a:cubicBezTo>
                    <a:pt x="1395" y="1003"/>
                    <a:pt x="1395" y="1003"/>
                    <a:pt x="1395" y="1003"/>
                  </a:cubicBezTo>
                  <a:cubicBezTo>
                    <a:pt x="1393" y="999"/>
                    <a:pt x="1393" y="999"/>
                    <a:pt x="1393" y="999"/>
                  </a:cubicBezTo>
                  <a:cubicBezTo>
                    <a:pt x="1391" y="996"/>
                    <a:pt x="1391" y="996"/>
                    <a:pt x="1391" y="996"/>
                  </a:cubicBezTo>
                  <a:cubicBezTo>
                    <a:pt x="1392" y="996"/>
                    <a:pt x="1392" y="996"/>
                    <a:pt x="1392" y="996"/>
                  </a:cubicBezTo>
                  <a:cubicBezTo>
                    <a:pt x="1392" y="995"/>
                    <a:pt x="1392" y="995"/>
                    <a:pt x="1392" y="995"/>
                  </a:cubicBezTo>
                  <a:cubicBezTo>
                    <a:pt x="1393" y="994"/>
                    <a:pt x="1393" y="994"/>
                    <a:pt x="1393" y="994"/>
                  </a:cubicBezTo>
                  <a:cubicBezTo>
                    <a:pt x="1396" y="991"/>
                    <a:pt x="1396" y="991"/>
                    <a:pt x="1396" y="991"/>
                  </a:cubicBezTo>
                  <a:cubicBezTo>
                    <a:pt x="1398" y="990"/>
                    <a:pt x="1398" y="990"/>
                    <a:pt x="1398" y="990"/>
                  </a:cubicBezTo>
                  <a:cubicBezTo>
                    <a:pt x="1397" y="993"/>
                    <a:pt x="1397" y="993"/>
                    <a:pt x="1397" y="993"/>
                  </a:cubicBezTo>
                  <a:lnTo>
                    <a:pt x="1396" y="997"/>
                  </a:lnTo>
                  <a:close/>
                  <a:moveTo>
                    <a:pt x="1395" y="969"/>
                  </a:moveTo>
                  <a:cubicBezTo>
                    <a:pt x="1395" y="968"/>
                    <a:pt x="1395" y="968"/>
                    <a:pt x="1395" y="968"/>
                  </a:cubicBezTo>
                  <a:cubicBezTo>
                    <a:pt x="1395" y="967"/>
                    <a:pt x="1395" y="967"/>
                    <a:pt x="1395" y="967"/>
                  </a:cubicBezTo>
                  <a:cubicBezTo>
                    <a:pt x="1397" y="965"/>
                    <a:pt x="1397" y="965"/>
                    <a:pt x="1397" y="965"/>
                  </a:cubicBezTo>
                  <a:cubicBezTo>
                    <a:pt x="1398" y="963"/>
                    <a:pt x="1398" y="963"/>
                    <a:pt x="1398" y="963"/>
                  </a:cubicBezTo>
                  <a:cubicBezTo>
                    <a:pt x="1399" y="962"/>
                    <a:pt x="1399" y="962"/>
                    <a:pt x="1399" y="962"/>
                  </a:cubicBezTo>
                  <a:cubicBezTo>
                    <a:pt x="1399" y="965"/>
                    <a:pt x="1399" y="965"/>
                    <a:pt x="1399" y="965"/>
                  </a:cubicBezTo>
                  <a:cubicBezTo>
                    <a:pt x="1399" y="967"/>
                    <a:pt x="1399" y="967"/>
                    <a:pt x="1399" y="967"/>
                  </a:cubicBezTo>
                  <a:cubicBezTo>
                    <a:pt x="1399" y="970"/>
                    <a:pt x="1399" y="970"/>
                    <a:pt x="1399" y="970"/>
                  </a:cubicBezTo>
                  <a:cubicBezTo>
                    <a:pt x="1399" y="973"/>
                    <a:pt x="1399" y="973"/>
                    <a:pt x="1399" y="973"/>
                  </a:cubicBezTo>
                  <a:cubicBezTo>
                    <a:pt x="1399" y="974"/>
                    <a:pt x="1399" y="974"/>
                    <a:pt x="1399" y="974"/>
                  </a:cubicBezTo>
                  <a:lnTo>
                    <a:pt x="1395" y="969"/>
                  </a:lnTo>
                  <a:close/>
                  <a:moveTo>
                    <a:pt x="1396" y="929"/>
                  </a:moveTo>
                  <a:cubicBezTo>
                    <a:pt x="1395" y="930"/>
                    <a:pt x="1395" y="930"/>
                    <a:pt x="1395" y="930"/>
                  </a:cubicBezTo>
                  <a:cubicBezTo>
                    <a:pt x="1393" y="933"/>
                    <a:pt x="1393" y="933"/>
                    <a:pt x="1393" y="933"/>
                  </a:cubicBezTo>
                  <a:cubicBezTo>
                    <a:pt x="1393" y="933"/>
                    <a:pt x="1393" y="933"/>
                    <a:pt x="1393" y="933"/>
                  </a:cubicBezTo>
                  <a:cubicBezTo>
                    <a:pt x="1392" y="934"/>
                    <a:pt x="1392" y="934"/>
                    <a:pt x="1392" y="934"/>
                  </a:cubicBezTo>
                  <a:cubicBezTo>
                    <a:pt x="1392" y="935"/>
                    <a:pt x="1392" y="935"/>
                    <a:pt x="1392" y="935"/>
                  </a:cubicBezTo>
                  <a:cubicBezTo>
                    <a:pt x="1390" y="933"/>
                    <a:pt x="1390" y="933"/>
                    <a:pt x="1390" y="933"/>
                  </a:cubicBezTo>
                  <a:cubicBezTo>
                    <a:pt x="1386" y="927"/>
                    <a:pt x="1386" y="927"/>
                    <a:pt x="1386" y="927"/>
                  </a:cubicBezTo>
                  <a:cubicBezTo>
                    <a:pt x="1387" y="927"/>
                    <a:pt x="1387" y="927"/>
                    <a:pt x="1387" y="927"/>
                  </a:cubicBezTo>
                  <a:cubicBezTo>
                    <a:pt x="1388" y="927"/>
                    <a:pt x="1388" y="927"/>
                    <a:pt x="1388" y="927"/>
                  </a:cubicBezTo>
                  <a:cubicBezTo>
                    <a:pt x="1392" y="927"/>
                    <a:pt x="1392" y="927"/>
                    <a:pt x="1392" y="927"/>
                  </a:cubicBezTo>
                  <a:cubicBezTo>
                    <a:pt x="1395" y="927"/>
                    <a:pt x="1395" y="927"/>
                    <a:pt x="1395" y="927"/>
                  </a:cubicBezTo>
                  <a:cubicBezTo>
                    <a:pt x="1397" y="927"/>
                    <a:pt x="1397" y="927"/>
                    <a:pt x="1397" y="927"/>
                  </a:cubicBezTo>
                  <a:lnTo>
                    <a:pt x="1396" y="929"/>
                  </a:lnTo>
                  <a:close/>
                  <a:moveTo>
                    <a:pt x="1389" y="939"/>
                  </a:moveTo>
                  <a:cubicBezTo>
                    <a:pt x="1388" y="940"/>
                    <a:pt x="1388" y="940"/>
                    <a:pt x="1388" y="940"/>
                  </a:cubicBezTo>
                  <a:cubicBezTo>
                    <a:pt x="1386" y="942"/>
                    <a:pt x="1386" y="942"/>
                    <a:pt x="1386" y="942"/>
                  </a:cubicBezTo>
                  <a:cubicBezTo>
                    <a:pt x="1384" y="945"/>
                    <a:pt x="1384" y="945"/>
                    <a:pt x="1384" y="945"/>
                  </a:cubicBezTo>
                  <a:cubicBezTo>
                    <a:pt x="1384" y="946"/>
                    <a:pt x="1384" y="946"/>
                    <a:pt x="1384" y="946"/>
                  </a:cubicBezTo>
                  <a:cubicBezTo>
                    <a:pt x="1384" y="945"/>
                    <a:pt x="1384" y="945"/>
                    <a:pt x="1384" y="945"/>
                  </a:cubicBezTo>
                  <a:cubicBezTo>
                    <a:pt x="1384" y="940"/>
                    <a:pt x="1384" y="940"/>
                    <a:pt x="1384" y="940"/>
                  </a:cubicBezTo>
                  <a:cubicBezTo>
                    <a:pt x="1384" y="937"/>
                    <a:pt x="1384" y="937"/>
                    <a:pt x="1384" y="937"/>
                  </a:cubicBezTo>
                  <a:cubicBezTo>
                    <a:pt x="1384" y="933"/>
                    <a:pt x="1384" y="933"/>
                    <a:pt x="1384" y="933"/>
                  </a:cubicBezTo>
                  <a:lnTo>
                    <a:pt x="1389" y="939"/>
                  </a:lnTo>
                  <a:close/>
                  <a:moveTo>
                    <a:pt x="1388" y="968"/>
                  </a:moveTo>
                  <a:cubicBezTo>
                    <a:pt x="1385" y="972"/>
                    <a:pt x="1385" y="972"/>
                    <a:pt x="1385" y="972"/>
                  </a:cubicBezTo>
                  <a:cubicBezTo>
                    <a:pt x="1384" y="974"/>
                    <a:pt x="1384" y="974"/>
                    <a:pt x="1384" y="974"/>
                  </a:cubicBezTo>
                  <a:cubicBezTo>
                    <a:pt x="1384" y="974"/>
                    <a:pt x="1384" y="974"/>
                    <a:pt x="1384" y="974"/>
                  </a:cubicBezTo>
                  <a:cubicBezTo>
                    <a:pt x="1384" y="974"/>
                    <a:pt x="1384" y="974"/>
                    <a:pt x="1384" y="974"/>
                  </a:cubicBezTo>
                  <a:cubicBezTo>
                    <a:pt x="1384" y="971"/>
                    <a:pt x="1384" y="971"/>
                    <a:pt x="1384" y="971"/>
                  </a:cubicBezTo>
                  <a:cubicBezTo>
                    <a:pt x="1384" y="961"/>
                    <a:pt x="1384" y="961"/>
                    <a:pt x="1384" y="961"/>
                  </a:cubicBezTo>
                  <a:lnTo>
                    <a:pt x="1388" y="968"/>
                  </a:lnTo>
                  <a:close/>
                  <a:moveTo>
                    <a:pt x="1385" y="995"/>
                  </a:moveTo>
                  <a:cubicBezTo>
                    <a:pt x="1384" y="996"/>
                    <a:pt x="1384" y="996"/>
                    <a:pt x="1384" y="996"/>
                  </a:cubicBezTo>
                  <a:cubicBezTo>
                    <a:pt x="1383" y="997"/>
                    <a:pt x="1383" y="997"/>
                    <a:pt x="1383" y="997"/>
                  </a:cubicBezTo>
                  <a:cubicBezTo>
                    <a:pt x="1382" y="998"/>
                    <a:pt x="1382" y="998"/>
                    <a:pt x="1382" y="998"/>
                  </a:cubicBezTo>
                  <a:cubicBezTo>
                    <a:pt x="1381" y="999"/>
                    <a:pt x="1381" y="999"/>
                    <a:pt x="1381" y="999"/>
                  </a:cubicBezTo>
                  <a:cubicBezTo>
                    <a:pt x="1380" y="1000"/>
                    <a:pt x="1380" y="1000"/>
                    <a:pt x="1380" y="1000"/>
                  </a:cubicBezTo>
                  <a:cubicBezTo>
                    <a:pt x="1378" y="1002"/>
                    <a:pt x="1378" y="1002"/>
                    <a:pt x="1378" y="1002"/>
                  </a:cubicBezTo>
                  <a:cubicBezTo>
                    <a:pt x="1379" y="999"/>
                    <a:pt x="1379" y="999"/>
                    <a:pt x="1379" y="999"/>
                  </a:cubicBezTo>
                  <a:cubicBezTo>
                    <a:pt x="1379" y="998"/>
                    <a:pt x="1379" y="998"/>
                    <a:pt x="1379" y="998"/>
                  </a:cubicBezTo>
                  <a:cubicBezTo>
                    <a:pt x="1380" y="996"/>
                    <a:pt x="1380" y="996"/>
                    <a:pt x="1380" y="996"/>
                  </a:cubicBezTo>
                  <a:cubicBezTo>
                    <a:pt x="1380" y="995"/>
                    <a:pt x="1380" y="995"/>
                    <a:pt x="1380" y="995"/>
                  </a:cubicBezTo>
                  <a:cubicBezTo>
                    <a:pt x="1381" y="992"/>
                    <a:pt x="1381" y="992"/>
                    <a:pt x="1381" y="992"/>
                  </a:cubicBezTo>
                  <a:cubicBezTo>
                    <a:pt x="1382" y="989"/>
                    <a:pt x="1382" y="989"/>
                    <a:pt x="1382" y="989"/>
                  </a:cubicBezTo>
                  <a:lnTo>
                    <a:pt x="1385" y="995"/>
                  </a:lnTo>
                  <a:close/>
                  <a:moveTo>
                    <a:pt x="1382" y="898"/>
                  </a:moveTo>
                  <a:cubicBezTo>
                    <a:pt x="1358" y="881"/>
                    <a:pt x="1358" y="881"/>
                    <a:pt x="1358" y="881"/>
                  </a:cubicBezTo>
                  <a:cubicBezTo>
                    <a:pt x="1362" y="879"/>
                    <a:pt x="1362" y="879"/>
                    <a:pt x="1362" y="879"/>
                  </a:cubicBezTo>
                  <a:cubicBezTo>
                    <a:pt x="1364" y="878"/>
                    <a:pt x="1364" y="878"/>
                    <a:pt x="1364" y="878"/>
                  </a:cubicBezTo>
                  <a:cubicBezTo>
                    <a:pt x="1366" y="877"/>
                    <a:pt x="1366" y="877"/>
                    <a:pt x="1366" y="877"/>
                  </a:cubicBezTo>
                  <a:cubicBezTo>
                    <a:pt x="1370" y="875"/>
                    <a:pt x="1370" y="875"/>
                    <a:pt x="1370" y="875"/>
                  </a:cubicBezTo>
                  <a:cubicBezTo>
                    <a:pt x="1373" y="873"/>
                    <a:pt x="1373" y="873"/>
                    <a:pt x="1373" y="873"/>
                  </a:cubicBezTo>
                  <a:cubicBezTo>
                    <a:pt x="1376" y="872"/>
                    <a:pt x="1376" y="872"/>
                    <a:pt x="1376" y="872"/>
                  </a:cubicBezTo>
                  <a:cubicBezTo>
                    <a:pt x="1378" y="871"/>
                    <a:pt x="1378" y="871"/>
                    <a:pt x="1378" y="871"/>
                  </a:cubicBezTo>
                  <a:cubicBezTo>
                    <a:pt x="1379" y="870"/>
                    <a:pt x="1379" y="870"/>
                    <a:pt x="1379" y="870"/>
                  </a:cubicBezTo>
                  <a:cubicBezTo>
                    <a:pt x="1383" y="868"/>
                    <a:pt x="1383" y="868"/>
                    <a:pt x="1383" y="868"/>
                  </a:cubicBezTo>
                  <a:cubicBezTo>
                    <a:pt x="1387" y="866"/>
                    <a:pt x="1387" y="866"/>
                    <a:pt x="1387" y="866"/>
                  </a:cubicBezTo>
                  <a:cubicBezTo>
                    <a:pt x="1390" y="865"/>
                    <a:pt x="1390" y="865"/>
                    <a:pt x="1390" y="865"/>
                  </a:cubicBezTo>
                  <a:cubicBezTo>
                    <a:pt x="1391" y="864"/>
                    <a:pt x="1391" y="864"/>
                    <a:pt x="1391" y="864"/>
                  </a:cubicBezTo>
                  <a:cubicBezTo>
                    <a:pt x="1391" y="866"/>
                    <a:pt x="1391" y="866"/>
                    <a:pt x="1391" y="866"/>
                  </a:cubicBezTo>
                  <a:cubicBezTo>
                    <a:pt x="1390" y="869"/>
                    <a:pt x="1390" y="869"/>
                    <a:pt x="1390" y="869"/>
                  </a:cubicBezTo>
                  <a:cubicBezTo>
                    <a:pt x="1389" y="874"/>
                    <a:pt x="1389" y="874"/>
                    <a:pt x="1389" y="874"/>
                  </a:cubicBezTo>
                  <a:cubicBezTo>
                    <a:pt x="1389" y="879"/>
                    <a:pt x="1389" y="879"/>
                    <a:pt x="1389" y="879"/>
                  </a:cubicBezTo>
                  <a:cubicBezTo>
                    <a:pt x="1388" y="881"/>
                    <a:pt x="1388" y="881"/>
                    <a:pt x="1388" y="881"/>
                  </a:cubicBezTo>
                  <a:cubicBezTo>
                    <a:pt x="1388" y="883"/>
                    <a:pt x="1388" y="883"/>
                    <a:pt x="1388" y="883"/>
                  </a:cubicBezTo>
                  <a:cubicBezTo>
                    <a:pt x="1387" y="886"/>
                    <a:pt x="1387" y="886"/>
                    <a:pt x="1387" y="886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85" y="895"/>
                    <a:pt x="1385" y="895"/>
                    <a:pt x="1385" y="895"/>
                  </a:cubicBezTo>
                  <a:cubicBezTo>
                    <a:pt x="1384" y="898"/>
                    <a:pt x="1384" y="898"/>
                    <a:pt x="1384" y="898"/>
                  </a:cubicBezTo>
                  <a:cubicBezTo>
                    <a:pt x="1384" y="900"/>
                    <a:pt x="1384" y="900"/>
                    <a:pt x="1384" y="900"/>
                  </a:cubicBezTo>
                  <a:lnTo>
                    <a:pt x="1382" y="898"/>
                  </a:lnTo>
                  <a:close/>
                  <a:moveTo>
                    <a:pt x="1386" y="849"/>
                  </a:moveTo>
                  <a:cubicBezTo>
                    <a:pt x="1371" y="835"/>
                    <a:pt x="1371" y="835"/>
                    <a:pt x="1371" y="835"/>
                  </a:cubicBezTo>
                  <a:cubicBezTo>
                    <a:pt x="1372" y="835"/>
                    <a:pt x="1372" y="835"/>
                    <a:pt x="1372" y="835"/>
                  </a:cubicBezTo>
                  <a:cubicBezTo>
                    <a:pt x="1373" y="834"/>
                    <a:pt x="1373" y="834"/>
                    <a:pt x="1373" y="834"/>
                  </a:cubicBezTo>
                  <a:cubicBezTo>
                    <a:pt x="1376" y="832"/>
                    <a:pt x="1376" y="832"/>
                    <a:pt x="1376" y="832"/>
                  </a:cubicBezTo>
                  <a:cubicBezTo>
                    <a:pt x="1378" y="831"/>
                    <a:pt x="1378" y="831"/>
                    <a:pt x="1378" y="831"/>
                  </a:cubicBezTo>
                  <a:cubicBezTo>
                    <a:pt x="1379" y="831"/>
                    <a:pt x="1379" y="831"/>
                    <a:pt x="1379" y="831"/>
                  </a:cubicBezTo>
                  <a:cubicBezTo>
                    <a:pt x="1382" y="829"/>
                    <a:pt x="1382" y="829"/>
                    <a:pt x="1382" y="829"/>
                  </a:cubicBezTo>
                  <a:cubicBezTo>
                    <a:pt x="1386" y="826"/>
                    <a:pt x="1386" y="826"/>
                    <a:pt x="1386" y="826"/>
                  </a:cubicBezTo>
                  <a:cubicBezTo>
                    <a:pt x="1387" y="826"/>
                    <a:pt x="1387" y="826"/>
                    <a:pt x="1387" y="826"/>
                  </a:cubicBezTo>
                  <a:cubicBezTo>
                    <a:pt x="1388" y="825"/>
                    <a:pt x="1388" y="825"/>
                    <a:pt x="1388" y="825"/>
                  </a:cubicBezTo>
                  <a:cubicBezTo>
                    <a:pt x="1390" y="824"/>
                    <a:pt x="1390" y="824"/>
                    <a:pt x="1390" y="824"/>
                  </a:cubicBezTo>
                  <a:cubicBezTo>
                    <a:pt x="1391" y="823"/>
                    <a:pt x="1391" y="823"/>
                    <a:pt x="1391" y="823"/>
                  </a:cubicBezTo>
                  <a:cubicBezTo>
                    <a:pt x="1395" y="821"/>
                    <a:pt x="1395" y="821"/>
                    <a:pt x="1395" y="821"/>
                  </a:cubicBezTo>
                  <a:cubicBezTo>
                    <a:pt x="1396" y="820"/>
                    <a:pt x="1396" y="820"/>
                    <a:pt x="1396" y="820"/>
                  </a:cubicBezTo>
                  <a:cubicBezTo>
                    <a:pt x="1398" y="819"/>
                    <a:pt x="1398" y="819"/>
                    <a:pt x="1398" y="819"/>
                  </a:cubicBezTo>
                  <a:cubicBezTo>
                    <a:pt x="1399" y="819"/>
                    <a:pt x="1399" y="819"/>
                    <a:pt x="1399" y="819"/>
                  </a:cubicBezTo>
                  <a:cubicBezTo>
                    <a:pt x="1399" y="819"/>
                    <a:pt x="1399" y="819"/>
                    <a:pt x="1399" y="819"/>
                  </a:cubicBezTo>
                  <a:cubicBezTo>
                    <a:pt x="1398" y="822"/>
                    <a:pt x="1398" y="822"/>
                    <a:pt x="1398" y="822"/>
                  </a:cubicBezTo>
                  <a:cubicBezTo>
                    <a:pt x="1398" y="824"/>
                    <a:pt x="1398" y="824"/>
                    <a:pt x="1398" y="824"/>
                  </a:cubicBezTo>
                  <a:cubicBezTo>
                    <a:pt x="1397" y="829"/>
                    <a:pt x="1397" y="829"/>
                    <a:pt x="1397" y="829"/>
                  </a:cubicBezTo>
                  <a:cubicBezTo>
                    <a:pt x="1397" y="830"/>
                    <a:pt x="1397" y="830"/>
                    <a:pt x="1397" y="830"/>
                  </a:cubicBezTo>
                  <a:cubicBezTo>
                    <a:pt x="1397" y="833"/>
                    <a:pt x="1397" y="833"/>
                    <a:pt x="1397" y="833"/>
                  </a:cubicBezTo>
                  <a:cubicBezTo>
                    <a:pt x="1396" y="835"/>
                    <a:pt x="1396" y="835"/>
                    <a:pt x="1396" y="835"/>
                  </a:cubicBezTo>
                  <a:cubicBezTo>
                    <a:pt x="1396" y="836"/>
                    <a:pt x="1396" y="836"/>
                    <a:pt x="1396" y="836"/>
                  </a:cubicBezTo>
                  <a:cubicBezTo>
                    <a:pt x="1396" y="838"/>
                    <a:pt x="1396" y="840"/>
                    <a:pt x="1395" y="841"/>
                  </a:cubicBezTo>
                  <a:cubicBezTo>
                    <a:pt x="1395" y="846"/>
                    <a:pt x="1395" y="846"/>
                    <a:pt x="1395" y="846"/>
                  </a:cubicBezTo>
                  <a:cubicBezTo>
                    <a:pt x="1394" y="847"/>
                    <a:pt x="1394" y="847"/>
                    <a:pt x="1394" y="847"/>
                  </a:cubicBezTo>
                  <a:cubicBezTo>
                    <a:pt x="1394" y="850"/>
                    <a:pt x="1394" y="850"/>
                    <a:pt x="1394" y="850"/>
                  </a:cubicBezTo>
                  <a:cubicBezTo>
                    <a:pt x="1393" y="853"/>
                    <a:pt x="1393" y="853"/>
                    <a:pt x="1393" y="853"/>
                  </a:cubicBezTo>
                  <a:cubicBezTo>
                    <a:pt x="1393" y="855"/>
                    <a:pt x="1393" y="855"/>
                    <a:pt x="1393" y="855"/>
                  </a:cubicBezTo>
                  <a:lnTo>
                    <a:pt x="1386" y="849"/>
                  </a:lnTo>
                  <a:close/>
                  <a:moveTo>
                    <a:pt x="1381" y="793"/>
                  </a:moveTo>
                  <a:cubicBezTo>
                    <a:pt x="1383" y="791"/>
                    <a:pt x="1383" y="791"/>
                    <a:pt x="1383" y="791"/>
                  </a:cubicBezTo>
                  <a:cubicBezTo>
                    <a:pt x="1387" y="789"/>
                    <a:pt x="1387" y="789"/>
                    <a:pt x="1387" y="789"/>
                  </a:cubicBezTo>
                  <a:cubicBezTo>
                    <a:pt x="1390" y="787"/>
                    <a:pt x="1390" y="787"/>
                    <a:pt x="1390" y="787"/>
                  </a:cubicBezTo>
                  <a:cubicBezTo>
                    <a:pt x="1393" y="785"/>
                    <a:pt x="1393" y="785"/>
                    <a:pt x="1393" y="785"/>
                  </a:cubicBezTo>
                  <a:cubicBezTo>
                    <a:pt x="1395" y="784"/>
                    <a:pt x="1395" y="784"/>
                    <a:pt x="1395" y="784"/>
                  </a:cubicBezTo>
                  <a:cubicBezTo>
                    <a:pt x="1399" y="781"/>
                    <a:pt x="1399" y="781"/>
                    <a:pt x="1399" y="781"/>
                  </a:cubicBezTo>
                  <a:cubicBezTo>
                    <a:pt x="1401" y="780"/>
                    <a:pt x="1401" y="780"/>
                    <a:pt x="1401" y="780"/>
                  </a:cubicBezTo>
                  <a:cubicBezTo>
                    <a:pt x="1402" y="779"/>
                    <a:pt x="1402" y="779"/>
                    <a:pt x="1402" y="779"/>
                  </a:cubicBezTo>
                  <a:cubicBezTo>
                    <a:pt x="1404" y="778"/>
                    <a:pt x="1404" y="778"/>
                    <a:pt x="1404" y="778"/>
                  </a:cubicBezTo>
                  <a:cubicBezTo>
                    <a:pt x="1403" y="781"/>
                    <a:pt x="1403" y="781"/>
                    <a:pt x="1403" y="781"/>
                  </a:cubicBezTo>
                  <a:cubicBezTo>
                    <a:pt x="1403" y="782"/>
                    <a:pt x="1403" y="782"/>
                    <a:pt x="1403" y="782"/>
                  </a:cubicBezTo>
                  <a:cubicBezTo>
                    <a:pt x="1403" y="785"/>
                    <a:pt x="1403" y="785"/>
                    <a:pt x="1403" y="785"/>
                  </a:cubicBezTo>
                  <a:cubicBezTo>
                    <a:pt x="1402" y="789"/>
                    <a:pt x="1402" y="789"/>
                    <a:pt x="1402" y="789"/>
                  </a:cubicBezTo>
                  <a:cubicBezTo>
                    <a:pt x="1402" y="790"/>
                    <a:pt x="1402" y="790"/>
                    <a:pt x="1402" y="790"/>
                  </a:cubicBezTo>
                  <a:cubicBezTo>
                    <a:pt x="1402" y="790"/>
                    <a:pt x="1402" y="790"/>
                    <a:pt x="1402" y="790"/>
                  </a:cubicBezTo>
                  <a:cubicBezTo>
                    <a:pt x="1402" y="790"/>
                    <a:pt x="1402" y="790"/>
                    <a:pt x="1402" y="790"/>
                  </a:cubicBezTo>
                  <a:cubicBezTo>
                    <a:pt x="1402" y="794"/>
                    <a:pt x="1402" y="794"/>
                    <a:pt x="1402" y="794"/>
                  </a:cubicBezTo>
                  <a:cubicBezTo>
                    <a:pt x="1401" y="799"/>
                    <a:pt x="1401" y="799"/>
                    <a:pt x="1401" y="799"/>
                  </a:cubicBezTo>
                  <a:cubicBezTo>
                    <a:pt x="1401" y="801"/>
                    <a:pt x="1401" y="801"/>
                    <a:pt x="1401" y="801"/>
                  </a:cubicBezTo>
                  <a:cubicBezTo>
                    <a:pt x="1401" y="801"/>
                    <a:pt x="1401" y="801"/>
                    <a:pt x="1401" y="801"/>
                  </a:cubicBezTo>
                  <a:cubicBezTo>
                    <a:pt x="1401" y="803"/>
                    <a:pt x="1401" y="803"/>
                    <a:pt x="1401" y="803"/>
                  </a:cubicBezTo>
                  <a:cubicBezTo>
                    <a:pt x="1400" y="807"/>
                    <a:pt x="1400" y="807"/>
                    <a:pt x="1400" y="807"/>
                  </a:cubicBezTo>
                  <a:cubicBezTo>
                    <a:pt x="1400" y="809"/>
                    <a:pt x="1400" y="809"/>
                    <a:pt x="1400" y="809"/>
                  </a:cubicBezTo>
                  <a:lnTo>
                    <a:pt x="1381" y="793"/>
                  </a:lnTo>
                  <a:close/>
                  <a:moveTo>
                    <a:pt x="1362" y="776"/>
                  </a:moveTo>
                  <a:cubicBezTo>
                    <a:pt x="1368" y="776"/>
                    <a:pt x="1368" y="776"/>
                    <a:pt x="1368" y="776"/>
                  </a:cubicBezTo>
                  <a:cubicBezTo>
                    <a:pt x="1373" y="776"/>
                    <a:pt x="1373" y="776"/>
                    <a:pt x="1373" y="776"/>
                  </a:cubicBezTo>
                  <a:cubicBezTo>
                    <a:pt x="1378" y="776"/>
                    <a:pt x="1378" y="776"/>
                    <a:pt x="1378" y="776"/>
                  </a:cubicBezTo>
                  <a:cubicBezTo>
                    <a:pt x="1384" y="776"/>
                    <a:pt x="1384" y="776"/>
                    <a:pt x="1384" y="776"/>
                  </a:cubicBezTo>
                  <a:cubicBezTo>
                    <a:pt x="1388" y="776"/>
                    <a:pt x="1388" y="776"/>
                    <a:pt x="1388" y="776"/>
                  </a:cubicBezTo>
                  <a:cubicBezTo>
                    <a:pt x="1394" y="776"/>
                    <a:pt x="1394" y="776"/>
                    <a:pt x="1394" y="776"/>
                  </a:cubicBezTo>
                  <a:cubicBezTo>
                    <a:pt x="1397" y="776"/>
                    <a:pt x="1397" y="776"/>
                    <a:pt x="1397" y="776"/>
                  </a:cubicBezTo>
                  <a:cubicBezTo>
                    <a:pt x="1398" y="776"/>
                    <a:pt x="1398" y="776"/>
                    <a:pt x="1398" y="776"/>
                  </a:cubicBezTo>
                  <a:cubicBezTo>
                    <a:pt x="1397" y="776"/>
                    <a:pt x="1397" y="776"/>
                    <a:pt x="1397" y="776"/>
                  </a:cubicBezTo>
                  <a:cubicBezTo>
                    <a:pt x="1395" y="778"/>
                    <a:pt x="1395" y="778"/>
                    <a:pt x="1395" y="778"/>
                  </a:cubicBezTo>
                  <a:cubicBezTo>
                    <a:pt x="1392" y="780"/>
                    <a:pt x="1392" y="780"/>
                    <a:pt x="1392" y="780"/>
                  </a:cubicBezTo>
                  <a:cubicBezTo>
                    <a:pt x="1389" y="781"/>
                    <a:pt x="1389" y="781"/>
                    <a:pt x="1389" y="781"/>
                  </a:cubicBezTo>
                  <a:cubicBezTo>
                    <a:pt x="1386" y="784"/>
                    <a:pt x="1386" y="784"/>
                    <a:pt x="1386" y="784"/>
                  </a:cubicBezTo>
                  <a:cubicBezTo>
                    <a:pt x="1383" y="785"/>
                    <a:pt x="1383" y="785"/>
                    <a:pt x="1383" y="785"/>
                  </a:cubicBezTo>
                  <a:cubicBezTo>
                    <a:pt x="1380" y="787"/>
                    <a:pt x="1380" y="787"/>
                    <a:pt x="1380" y="787"/>
                  </a:cubicBezTo>
                  <a:cubicBezTo>
                    <a:pt x="1376" y="789"/>
                    <a:pt x="1376" y="789"/>
                    <a:pt x="1376" y="789"/>
                  </a:cubicBezTo>
                  <a:cubicBezTo>
                    <a:pt x="1373" y="786"/>
                    <a:pt x="1373" y="786"/>
                    <a:pt x="1373" y="786"/>
                  </a:cubicBezTo>
                  <a:cubicBezTo>
                    <a:pt x="1360" y="776"/>
                    <a:pt x="1360" y="776"/>
                    <a:pt x="1360" y="776"/>
                  </a:cubicBezTo>
                  <a:lnTo>
                    <a:pt x="1362" y="776"/>
                  </a:lnTo>
                  <a:close/>
                  <a:moveTo>
                    <a:pt x="1375" y="796"/>
                  </a:moveTo>
                  <a:cubicBezTo>
                    <a:pt x="1376" y="795"/>
                    <a:pt x="1376" y="795"/>
                    <a:pt x="1376" y="795"/>
                  </a:cubicBezTo>
                  <a:cubicBezTo>
                    <a:pt x="1379" y="798"/>
                    <a:pt x="1379" y="798"/>
                    <a:pt x="1379" y="798"/>
                  </a:cubicBezTo>
                  <a:cubicBezTo>
                    <a:pt x="1395" y="811"/>
                    <a:pt x="1395" y="811"/>
                    <a:pt x="1395" y="811"/>
                  </a:cubicBezTo>
                  <a:cubicBezTo>
                    <a:pt x="1393" y="811"/>
                    <a:pt x="1393" y="811"/>
                    <a:pt x="1393" y="811"/>
                  </a:cubicBezTo>
                  <a:cubicBezTo>
                    <a:pt x="1390" y="811"/>
                    <a:pt x="1390" y="811"/>
                    <a:pt x="1390" y="811"/>
                  </a:cubicBezTo>
                  <a:cubicBezTo>
                    <a:pt x="1387" y="811"/>
                    <a:pt x="1387" y="811"/>
                    <a:pt x="1387" y="811"/>
                  </a:cubicBezTo>
                  <a:cubicBezTo>
                    <a:pt x="1384" y="811"/>
                    <a:pt x="1384" y="811"/>
                    <a:pt x="1384" y="811"/>
                  </a:cubicBezTo>
                  <a:cubicBezTo>
                    <a:pt x="1378" y="811"/>
                    <a:pt x="1378" y="811"/>
                    <a:pt x="1378" y="811"/>
                  </a:cubicBezTo>
                  <a:cubicBezTo>
                    <a:pt x="1377" y="811"/>
                    <a:pt x="1377" y="811"/>
                    <a:pt x="1377" y="811"/>
                  </a:cubicBezTo>
                  <a:cubicBezTo>
                    <a:pt x="1374" y="811"/>
                    <a:pt x="1374" y="811"/>
                    <a:pt x="1374" y="811"/>
                  </a:cubicBezTo>
                  <a:cubicBezTo>
                    <a:pt x="1372" y="811"/>
                    <a:pt x="1372" y="811"/>
                    <a:pt x="1372" y="811"/>
                  </a:cubicBezTo>
                  <a:cubicBezTo>
                    <a:pt x="1370" y="811"/>
                    <a:pt x="1370" y="811"/>
                    <a:pt x="1370" y="811"/>
                  </a:cubicBezTo>
                  <a:cubicBezTo>
                    <a:pt x="1364" y="811"/>
                    <a:pt x="1364" y="811"/>
                    <a:pt x="1364" y="811"/>
                  </a:cubicBezTo>
                  <a:cubicBezTo>
                    <a:pt x="1358" y="811"/>
                    <a:pt x="1358" y="811"/>
                    <a:pt x="1358" y="811"/>
                  </a:cubicBezTo>
                  <a:cubicBezTo>
                    <a:pt x="1357" y="811"/>
                    <a:pt x="1357" y="811"/>
                    <a:pt x="1357" y="811"/>
                  </a:cubicBezTo>
                  <a:cubicBezTo>
                    <a:pt x="1354" y="811"/>
                    <a:pt x="1354" y="811"/>
                    <a:pt x="1354" y="811"/>
                  </a:cubicBezTo>
                  <a:cubicBezTo>
                    <a:pt x="1351" y="811"/>
                    <a:pt x="1351" y="811"/>
                    <a:pt x="1351" y="811"/>
                  </a:cubicBezTo>
                  <a:cubicBezTo>
                    <a:pt x="1353" y="810"/>
                    <a:pt x="1353" y="810"/>
                    <a:pt x="1353" y="810"/>
                  </a:cubicBezTo>
                  <a:cubicBezTo>
                    <a:pt x="1355" y="809"/>
                    <a:pt x="1355" y="809"/>
                    <a:pt x="1355" y="809"/>
                  </a:cubicBezTo>
                  <a:cubicBezTo>
                    <a:pt x="1355" y="808"/>
                    <a:pt x="1355" y="808"/>
                    <a:pt x="1355" y="808"/>
                  </a:cubicBezTo>
                  <a:cubicBezTo>
                    <a:pt x="1359" y="806"/>
                    <a:pt x="1359" y="806"/>
                    <a:pt x="1359" y="806"/>
                  </a:cubicBezTo>
                  <a:cubicBezTo>
                    <a:pt x="1363" y="804"/>
                    <a:pt x="1363" y="804"/>
                    <a:pt x="1363" y="804"/>
                  </a:cubicBezTo>
                  <a:cubicBezTo>
                    <a:pt x="1364" y="803"/>
                    <a:pt x="1364" y="803"/>
                    <a:pt x="1364" y="803"/>
                  </a:cubicBezTo>
                  <a:cubicBezTo>
                    <a:pt x="1365" y="802"/>
                    <a:pt x="1365" y="802"/>
                    <a:pt x="1365" y="802"/>
                  </a:cubicBezTo>
                  <a:cubicBezTo>
                    <a:pt x="1367" y="801"/>
                    <a:pt x="1367" y="801"/>
                    <a:pt x="1367" y="801"/>
                  </a:cubicBezTo>
                  <a:cubicBezTo>
                    <a:pt x="1368" y="801"/>
                    <a:pt x="1368" y="801"/>
                    <a:pt x="1368" y="801"/>
                  </a:cubicBezTo>
                  <a:cubicBezTo>
                    <a:pt x="1371" y="799"/>
                    <a:pt x="1371" y="799"/>
                    <a:pt x="1371" y="799"/>
                  </a:cubicBezTo>
                  <a:cubicBezTo>
                    <a:pt x="1373" y="798"/>
                    <a:pt x="1373" y="798"/>
                    <a:pt x="1373" y="798"/>
                  </a:cubicBezTo>
                  <a:lnTo>
                    <a:pt x="1375" y="796"/>
                  </a:lnTo>
                  <a:close/>
                  <a:moveTo>
                    <a:pt x="1352" y="816"/>
                  </a:moveTo>
                  <a:cubicBezTo>
                    <a:pt x="1355" y="816"/>
                    <a:pt x="1355" y="816"/>
                    <a:pt x="1355" y="816"/>
                  </a:cubicBezTo>
                  <a:cubicBezTo>
                    <a:pt x="1359" y="816"/>
                    <a:pt x="1359" y="816"/>
                    <a:pt x="1359" y="816"/>
                  </a:cubicBezTo>
                  <a:cubicBezTo>
                    <a:pt x="1362" y="816"/>
                    <a:pt x="1362" y="816"/>
                    <a:pt x="1362" y="816"/>
                  </a:cubicBezTo>
                  <a:cubicBezTo>
                    <a:pt x="1363" y="816"/>
                    <a:pt x="1363" y="816"/>
                    <a:pt x="1363" y="816"/>
                  </a:cubicBezTo>
                  <a:cubicBezTo>
                    <a:pt x="1369" y="816"/>
                    <a:pt x="1369" y="816"/>
                    <a:pt x="1369" y="816"/>
                  </a:cubicBezTo>
                  <a:cubicBezTo>
                    <a:pt x="1375" y="816"/>
                    <a:pt x="1375" y="816"/>
                    <a:pt x="1375" y="816"/>
                  </a:cubicBezTo>
                  <a:cubicBezTo>
                    <a:pt x="1377" y="816"/>
                    <a:pt x="1377" y="816"/>
                    <a:pt x="1377" y="816"/>
                  </a:cubicBezTo>
                  <a:cubicBezTo>
                    <a:pt x="1379" y="816"/>
                    <a:pt x="1379" y="816"/>
                    <a:pt x="1379" y="816"/>
                  </a:cubicBezTo>
                  <a:cubicBezTo>
                    <a:pt x="1382" y="816"/>
                    <a:pt x="1382" y="816"/>
                    <a:pt x="1382" y="816"/>
                  </a:cubicBezTo>
                  <a:cubicBezTo>
                    <a:pt x="1384" y="816"/>
                    <a:pt x="1384" y="816"/>
                    <a:pt x="1384" y="816"/>
                  </a:cubicBezTo>
                  <a:cubicBezTo>
                    <a:pt x="1389" y="816"/>
                    <a:pt x="1389" y="816"/>
                    <a:pt x="1389" y="816"/>
                  </a:cubicBezTo>
                  <a:cubicBezTo>
                    <a:pt x="1392" y="816"/>
                    <a:pt x="1392" y="816"/>
                    <a:pt x="1392" y="816"/>
                  </a:cubicBezTo>
                  <a:cubicBezTo>
                    <a:pt x="1393" y="816"/>
                    <a:pt x="1393" y="816"/>
                    <a:pt x="1393" y="816"/>
                  </a:cubicBezTo>
                  <a:cubicBezTo>
                    <a:pt x="1392" y="817"/>
                    <a:pt x="1392" y="817"/>
                    <a:pt x="1392" y="817"/>
                  </a:cubicBezTo>
                  <a:cubicBezTo>
                    <a:pt x="1391" y="818"/>
                    <a:pt x="1391" y="818"/>
                    <a:pt x="1391" y="818"/>
                  </a:cubicBezTo>
                  <a:cubicBezTo>
                    <a:pt x="1387" y="820"/>
                    <a:pt x="1387" y="820"/>
                    <a:pt x="1387" y="820"/>
                  </a:cubicBezTo>
                  <a:cubicBezTo>
                    <a:pt x="1386" y="820"/>
                    <a:pt x="1386" y="820"/>
                    <a:pt x="1386" y="820"/>
                  </a:cubicBezTo>
                  <a:cubicBezTo>
                    <a:pt x="1385" y="821"/>
                    <a:pt x="1385" y="821"/>
                    <a:pt x="1385" y="821"/>
                  </a:cubicBezTo>
                  <a:cubicBezTo>
                    <a:pt x="1383" y="822"/>
                    <a:pt x="1383" y="822"/>
                    <a:pt x="1383" y="822"/>
                  </a:cubicBezTo>
                  <a:cubicBezTo>
                    <a:pt x="1382" y="823"/>
                    <a:pt x="1382" y="823"/>
                    <a:pt x="1382" y="823"/>
                  </a:cubicBezTo>
                  <a:cubicBezTo>
                    <a:pt x="1378" y="825"/>
                    <a:pt x="1378" y="825"/>
                    <a:pt x="1378" y="825"/>
                  </a:cubicBezTo>
                  <a:cubicBezTo>
                    <a:pt x="1375" y="827"/>
                    <a:pt x="1375" y="827"/>
                    <a:pt x="1375" y="827"/>
                  </a:cubicBezTo>
                  <a:cubicBezTo>
                    <a:pt x="1374" y="828"/>
                    <a:pt x="1374" y="828"/>
                    <a:pt x="1374" y="828"/>
                  </a:cubicBezTo>
                  <a:cubicBezTo>
                    <a:pt x="1372" y="829"/>
                    <a:pt x="1372" y="829"/>
                    <a:pt x="1372" y="829"/>
                  </a:cubicBezTo>
                  <a:cubicBezTo>
                    <a:pt x="1370" y="830"/>
                    <a:pt x="1370" y="830"/>
                    <a:pt x="1370" y="830"/>
                  </a:cubicBezTo>
                  <a:cubicBezTo>
                    <a:pt x="1368" y="831"/>
                    <a:pt x="1368" y="831"/>
                    <a:pt x="1368" y="831"/>
                  </a:cubicBezTo>
                  <a:cubicBezTo>
                    <a:pt x="1367" y="832"/>
                    <a:pt x="1367" y="832"/>
                    <a:pt x="1367" y="832"/>
                  </a:cubicBezTo>
                  <a:cubicBezTo>
                    <a:pt x="1353" y="820"/>
                    <a:pt x="1353" y="820"/>
                    <a:pt x="1353" y="820"/>
                  </a:cubicBezTo>
                  <a:cubicBezTo>
                    <a:pt x="1349" y="816"/>
                    <a:pt x="1349" y="816"/>
                    <a:pt x="1349" y="816"/>
                  </a:cubicBezTo>
                  <a:cubicBezTo>
                    <a:pt x="1349" y="816"/>
                    <a:pt x="1349" y="816"/>
                    <a:pt x="1349" y="816"/>
                  </a:cubicBezTo>
                  <a:lnTo>
                    <a:pt x="1352" y="816"/>
                  </a:lnTo>
                  <a:close/>
                  <a:moveTo>
                    <a:pt x="1366" y="839"/>
                  </a:moveTo>
                  <a:cubicBezTo>
                    <a:pt x="1366" y="838"/>
                    <a:pt x="1366" y="838"/>
                    <a:pt x="1366" y="838"/>
                  </a:cubicBezTo>
                  <a:cubicBezTo>
                    <a:pt x="1366" y="838"/>
                    <a:pt x="1366" y="838"/>
                    <a:pt x="1366" y="838"/>
                  </a:cubicBezTo>
                  <a:cubicBezTo>
                    <a:pt x="1388" y="857"/>
                    <a:pt x="1388" y="857"/>
                    <a:pt x="1388" y="857"/>
                  </a:cubicBezTo>
                  <a:cubicBezTo>
                    <a:pt x="1386" y="857"/>
                    <a:pt x="1386" y="857"/>
                    <a:pt x="1386" y="857"/>
                  </a:cubicBezTo>
                  <a:cubicBezTo>
                    <a:pt x="1385" y="857"/>
                    <a:pt x="1385" y="857"/>
                    <a:pt x="1385" y="857"/>
                  </a:cubicBezTo>
                  <a:cubicBezTo>
                    <a:pt x="1382" y="857"/>
                    <a:pt x="1382" y="857"/>
                    <a:pt x="1382" y="857"/>
                  </a:cubicBezTo>
                  <a:cubicBezTo>
                    <a:pt x="1378" y="857"/>
                    <a:pt x="1378" y="857"/>
                    <a:pt x="1378" y="857"/>
                  </a:cubicBezTo>
                  <a:cubicBezTo>
                    <a:pt x="1372" y="857"/>
                    <a:pt x="1372" y="857"/>
                    <a:pt x="1372" y="857"/>
                  </a:cubicBezTo>
                  <a:cubicBezTo>
                    <a:pt x="1366" y="857"/>
                    <a:pt x="1366" y="857"/>
                    <a:pt x="1366" y="857"/>
                  </a:cubicBezTo>
                  <a:cubicBezTo>
                    <a:pt x="1364" y="857"/>
                    <a:pt x="1364" y="857"/>
                    <a:pt x="1364" y="857"/>
                  </a:cubicBezTo>
                  <a:cubicBezTo>
                    <a:pt x="1361" y="857"/>
                    <a:pt x="1361" y="857"/>
                    <a:pt x="1361" y="857"/>
                  </a:cubicBezTo>
                  <a:cubicBezTo>
                    <a:pt x="1357" y="857"/>
                    <a:pt x="1357" y="857"/>
                    <a:pt x="1357" y="857"/>
                  </a:cubicBezTo>
                  <a:cubicBezTo>
                    <a:pt x="1352" y="857"/>
                    <a:pt x="1352" y="857"/>
                    <a:pt x="1352" y="857"/>
                  </a:cubicBezTo>
                  <a:cubicBezTo>
                    <a:pt x="1346" y="857"/>
                    <a:pt x="1346" y="857"/>
                    <a:pt x="1346" y="857"/>
                  </a:cubicBezTo>
                  <a:cubicBezTo>
                    <a:pt x="1342" y="857"/>
                    <a:pt x="1342" y="857"/>
                    <a:pt x="1342" y="857"/>
                  </a:cubicBezTo>
                  <a:cubicBezTo>
                    <a:pt x="1339" y="857"/>
                    <a:pt x="1339" y="857"/>
                    <a:pt x="1339" y="857"/>
                  </a:cubicBezTo>
                  <a:cubicBezTo>
                    <a:pt x="1335" y="857"/>
                    <a:pt x="1335" y="857"/>
                    <a:pt x="1335" y="857"/>
                  </a:cubicBezTo>
                  <a:cubicBezTo>
                    <a:pt x="1338" y="855"/>
                    <a:pt x="1338" y="855"/>
                    <a:pt x="1338" y="855"/>
                  </a:cubicBezTo>
                  <a:cubicBezTo>
                    <a:pt x="1339" y="854"/>
                    <a:pt x="1339" y="854"/>
                    <a:pt x="1339" y="854"/>
                  </a:cubicBezTo>
                  <a:cubicBezTo>
                    <a:pt x="1342" y="853"/>
                    <a:pt x="1342" y="853"/>
                    <a:pt x="1342" y="853"/>
                  </a:cubicBezTo>
                  <a:cubicBezTo>
                    <a:pt x="1345" y="851"/>
                    <a:pt x="1345" y="851"/>
                    <a:pt x="1345" y="851"/>
                  </a:cubicBezTo>
                  <a:cubicBezTo>
                    <a:pt x="1348" y="849"/>
                    <a:pt x="1348" y="849"/>
                    <a:pt x="1348" y="849"/>
                  </a:cubicBezTo>
                  <a:cubicBezTo>
                    <a:pt x="1351" y="847"/>
                    <a:pt x="1351" y="847"/>
                    <a:pt x="1351" y="847"/>
                  </a:cubicBezTo>
                  <a:cubicBezTo>
                    <a:pt x="1353" y="846"/>
                    <a:pt x="1353" y="846"/>
                    <a:pt x="1353" y="846"/>
                  </a:cubicBezTo>
                  <a:cubicBezTo>
                    <a:pt x="1354" y="846"/>
                    <a:pt x="1354" y="846"/>
                    <a:pt x="1354" y="846"/>
                  </a:cubicBezTo>
                  <a:cubicBezTo>
                    <a:pt x="1358" y="843"/>
                    <a:pt x="1358" y="843"/>
                    <a:pt x="1358" y="843"/>
                  </a:cubicBezTo>
                  <a:cubicBezTo>
                    <a:pt x="1361" y="841"/>
                    <a:pt x="1361" y="841"/>
                    <a:pt x="1361" y="841"/>
                  </a:cubicBezTo>
                  <a:cubicBezTo>
                    <a:pt x="1364" y="840"/>
                    <a:pt x="1364" y="840"/>
                    <a:pt x="1364" y="840"/>
                  </a:cubicBezTo>
                  <a:lnTo>
                    <a:pt x="1366" y="839"/>
                  </a:lnTo>
                  <a:close/>
                  <a:moveTo>
                    <a:pt x="1335" y="862"/>
                  </a:moveTo>
                  <a:cubicBezTo>
                    <a:pt x="1337" y="862"/>
                    <a:pt x="1337" y="862"/>
                    <a:pt x="1337" y="862"/>
                  </a:cubicBezTo>
                  <a:cubicBezTo>
                    <a:pt x="1344" y="862"/>
                    <a:pt x="1344" y="862"/>
                    <a:pt x="1344" y="862"/>
                  </a:cubicBezTo>
                  <a:cubicBezTo>
                    <a:pt x="1348" y="862"/>
                    <a:pt x="1348" y="862"/>
                    <a:pt x="1348" y="862"/>
                  </a:cubicBezTo>
                  <a:cubicBezTo>
                    <a:pt x="1351" y="862"/>
                    <a:pt x="1351" y="862"/>
                    <a:pt x="1351" y="862"/>
                  </a:cubicBezTo>
                  <a:cubicBezTo>
                    <a:pt x="1357" y="862"/>
                    <a:pt x="1357" y="862"/>
                    <a:pt x="1357" y="862"/>
                  </a:cubicBezTo>
                  <a:cubicBezTo>
                    <a:pt x="1362" y="862"/>
                    <a:pt x="1362" y="862"/>
                    <a:pt x="1362" y="862"/>
                  </a:cubicBezTo>
                  <a:cubicBezTo>
                    <a:pt x="1366" y="862"/>
                    <a:pt x="1366" y="862"/>
                    <a:pt x="1366" y="862"/>
                  </a:cubicBezTo>
                  <a:cubicBezTo>
                    <a:pt x="1369" y="862"/>
                    <a:pt x="1369" y="862"/>
                    <a:pt x="1369" y="862"/>
                  </a:cubicBezTo>
                  <a:cubicBezTo>
                    <a:pt x="1371" y="862"/>
                    <a:pt x="1371" y="862"/>
                    <a:pt x="1371" y="862"/>
                  </a:cubicBezTo>
                  <a:cubicBezTo>
                    <a:pt x="1377" y="862"/>
                    <a:pt x="1377" y="862"/>
                    <a:pt x="1377" y="862"/>
                  </a:cubicBezTo>
                  <a:cubicBezTo>
                    <a:pt x="1383" y="862"/>
                    <a:pt x="1383" y="862"/>
                    <a:pt x="1383" y="862"/>
                  </a:cubicBezTo>
                  <a:cubicBezTo>
                    <a:pt x="1384" y="862"/>
                    <a:pt x="1384" y="862"/>
                    <a:pt x="1384" y="862"/>
                  </a:cubicBezTo>
                  <a:cubicBezTo>
                    <a:pt x="1383" y="863"/>
                    <a:pt x="1383" y="863"/>
                    <a:pt x="1383" y="863"/>
                  </a:cubicBezTo>
                  <a:cubicBezTo>
                    <a:pt x="1380" y="865"/>
                    <a:pt x="1380" y="865"/>
                    <a:pt x="1380" y="865"/>
                  </a:cubicBezTo>
                  <a:cubicBezTo>
                    <a:pt x="1376" y="867"/>
                    <a:pt x="1376" y="867"/>
                    <a:pt x="1376" y="867"/>
                  </a:cubicBezTo>
                  <a:cubicBezTo>
                    <a:pt x="1374" y="867"/>
                    <a:pt x="1374" y="867"/>
                    <a:pt x="1374" y="867"/>
                  </a:cubicBezTo>
                  <a:cubicBezTo>
                    <a:pt x="1372" y="868"/>
                    <a:pt x="1372" y="868"/>
                    <a:pt x="1372" y="868"/>
                  </a:cubicBezTo>
                  <a:cubicBezTo>
                    <a:pt x="1370" y="870"/>
                    <a:pt x="1370" y="870"/>
                    <a:pt x="1370" y="870"/>
                  </a:cubicBezTo>
                  <a:cubicBezTo>
                    <a:pt x="1366" y="871"/>
                    <a:pt x="1366" y="871"/>
                    <a:pt x="1366" y="871"/>
                  </a:cubicBezTo>
                  <a:cubicBezTo>
                    <a:pt x="1362" y="873"/>
                    <a:pt x="1362" y="873"/>
                    <a:pt x="1362" y="873"/>
                  </a:cubicBezTo>
                  <a:cubicBezTo>
                    <a:pt x="1360" y="874"/>
                    <a:pt x="1360" y="874"/>
                    <a:pt x="1360" y="874"/>
                  </a:cubicBezTo>
                  <a:cubicBezTo>
                    <a:pt x="1358" y="875"/>
                    <a:pt x="1358" y="875"/>
                    <a:pt x="1358" y="875"/>
                  </a:cubicBezTo>
                  <a:cubicBezTo>
                    <a:pt x="1354" y="877"/>
                    <a:pt x="1354" y="877"/>
                    <a:pt x="1354" y="877"/>
                  </a:cubicBezTo>
                  <a:cubicBezTo>
                    <a:pt x="1349" y="874"/>
                    <a:pt x="1349" y="874"/>
                    <a:pt x="1349" y="874"/>
                  </a:cubicBezTo>
                  <a:cubicBezTo>
                    <a:pt x="1340" y="867"/>
                    <a:pt x="1340" y="867"/>
                    <a:pt x="1340" y="867"/>
                  </a:cubicBezTo>
                  <a:cubicBezTo>
                    <a:pt x="1333" y="862"/>
                    <a:pt x="1333" y="862"/>
                    <a:pt x="1333" y="862"/>
                  </a:cubicBezTo>
                  <a:lnTo>
                    <a:pt x="1335" y="862"/>
                  </a:lnTo>
                  <a:close/>
                  <a:moveTo>
                    <a:pt x="1351" y="885"/>
                  </a:moveTo>
                  <a:cubicBezTo>
                    <a:pt x="1353" y="883"/>
                    <a:pt x="1353" y="883"/>
                    <a:pt x="1353" y="883"/>
                  </a:cubicBezTo>
                  <a:cubicBezTo>
                    <a:pt x="1353" y="883"/>
                    <a:pt x="1353" y="883"/>
                    <a:pt x="1353" y="883"/>
                  </a:cubicBezTo>
                  <a:cubicBezTo>
                    <a:pt x="1368" y="894"/>
                    <a:pt x="1368" y="894"/>
                    <a:pt x="1368" y="894"/>
                  </a:cubicBezTo>
                  <a:cubicBezTo>
                    <a:pt x="1377" y="901"/>
                    <a:pt x="1377" y="901"/>
                    <a:pt x="1377" y="901"/>
                  </a:cubicBezTo>
                  <a:cubicBezTo>
                    <a:pt x="1378" y="902"/>
                    <a:pt x="1378" y="902"/>
                    <a:pt x="1378" y="902"/>
                  </a:cubicBezTo>
                  <a:cubicBezTo>
                    <a:pt x="1378" y="902"/>
                    <a:pt x="1378" y="902"/>
                    <a:pt x="1378" y="902"/>
                  </a:cubicBezTo>
                  <a:cubicBezTo>
                    <a:pt x="1376" y="902"/>
                    <a:pt x="1376" y="902"/>
                    <a:pt x="1376" y="902"/>
                  </a:cubicBezTo>
                  <a:cubicBezTo>
                    <a:pt x="1372" y="902"/>
                    <a:pt x="1372" y="902"/>
                    <a:pt x="1372" y="902"/>
                  </a:cubicBezTo>
                  <a:cubicBezTo>
                    <a:pt x="1368" y="902"/>
                    <a:pt x="1368" y="902"/>
                    <a:pt x="1368" y="902"/>
                  </a:cubicBezTo>
                  <a:cubicBezTo>
                    <a:pt x="1365" y="902"/>
                    <a:pt x="1365" y="902"/>
                    <a:pt x="1365" y="902"/>
                  </a:cubicBezTo>
                  <a:cubicBezTo>
                    <a:pt x="1361" y="902"/>
                    <a:pt x="1361" y="902"/>
                    <a:pt x="1361" y="902"/>
                  </a:cubicBezTo>
                  <a:cubicBezTo>
                    <a:pt x="1361" y="902"/>
                    <a:pt x="1361" y="902"/>
                    <a:pt x="1361" y="902"/>
                  </a:cubicBezTo>
                  <a:cubicBezTo>
                    <a:pt x="1358" y="902"/>
                    <a:pt x="1358" y="902"/>
                    <a:pt x="1358" y="902"/>
                  </a:cubicBezTo>
                  <a:cubicBezTo>
                    <a:pt x="1355" y="902"/>
                    <a:pt x="1355" y="902"/>
                    <a:pt x="1355" y="902"/>
                  </a:cubicBezTo>
                  <a:cubicBezTo>
                    <a:pt x="1352" y="902"/>
                    <a:pt x="1352" y="902"/>
                    <a:pt x="1352" y="902"/>
                  </a:cubicBezTo>
                  <a:cubicBezTo>
                    <a:pt x="1348" y="902"/>
                    <a:pt x="1348" y="902"/>
                    <a:pt x="1348" y="902"/>
                  </a:cubicBezTo>
                  <a:cubicBezTo>
                    <a:pt x="1344" y="902"/>
                    <a:pt x="1344" y="902"/>
                    <a:pt x="1344" y="902"/>
                  </a:cubicBezTo>
                  <a:cubicBezTo>
                    <a:pt x="1339" y="902"/>
                    <a:pt x="1339" y="902"/>
                    <a:pt x="1339" y="902"/>
                  </a:cubicBezTo>
                  <a:cubicBezTo>
                    <a:pt x="1334" y="902"/>
                    <a:pt x="1334" y="902"/>
                    <a:pt x="1334" y="902"/>
                  </a:cubicBezTo>
                  <a:cubicBezTo>
                    <a:pt x="1332" y="902"/>
                    <a:pt x="1332" y="902"/>
                    <a:pt x="1332" y="902"/>
                  </a:cubicBezTo>
                  <a:cubicBezTo>
                    <a:pt x="1328" y="902"/>
                    <a:pt x="1328" y="902"/>
                    <a:pt x="1328" y="902"/>
                  </a:cubicBezTo>
                  <a:cubicBezTo>
                    <a:pt x="1325" y="901"/>
                    <a:pt x="1325" y="901"/>
                    <a:pt x="1325" y="901"/>
                  </a:cubicBezTo>
                  <a:cubicBezTo>
                    <a:pt x="1324" y="901"/>
                    <a:pt x="1324" y="901"/>
                    <a:pt x="1324" y="901"/>
                  </a:cubicBezTo>
                  <a:cubicBezTo>
                    <a:pt x="1317" y="901"/>
                    <a:pt x="1317" y="901"/>
                    <a:pt x="1317" y="901"/>
                  </a:cubicBezTo>
                  <a:cubicBezTo>
                    <a:pt x="1321" y="899"/>
                    <a:pt x="1321" y="899"/>
                    <a:pt x="1321" y="899"/>
                  </a:cubicBezTo>
                  <a:cubicBezTo>
                    <a:pt x="1322" y="899"/>
                    <a:pt x="1322" y="899"/>
                    <a:pt x="1322" y="899"/>
                  </a:cubicBezTo>
                  <a:cubicBezTo>
                    <a:pt x="1324" y="898"/>
                    <a:pt x="1324" y="898"/>
                    <a:pt x="1324" y="898"/>
                  </a:cubicBezTo>
                  <a:cubicBezTo>
                    <a:pt x="1326" y="897"/>
                    <a:pt x="1326" y="897"/>
                    <a:pt x="1326" y="897"/>
                  </a:cubicBezTo>
                  <a:cubicBezTo>
                    <a:pt x="1328" y="896"/>
                    <a:pt x="1328" y="896"/>
                    <a:pt x="1328" y="896"/>
                  </a:cubicBezTo>
                  <a:cubicBezTo>
                    <a:pt x="1331" y="894"/>
                    <a:pt x="1331" y="894"/>
                    <a:pt x="1331" y="894"/>
                  </a:cubicBezTo>
                  <a:cubicBezTo>
                    <a:pt x="1335" y="892"/>
                    <a:pt x="1335" y="892"/>
                    <a:pt x="1335" y="892"/>
                  </a:cubicBezTo>
                  <a:cubicBezTo>
                    <a:pt x="1337" y="891"/>
                    <a:pt x="1337" y="891"/>
                    <a:pt x="1337" y="891"/>
                  </a:cubicBezTo>
                  <a:cubicBezTo>
                    <a:pt x="1340" y="890"/>
                    <a:pt x="1340" y="890"/>
                    <a:pt x="1340" y="890"/>
                  </a:cubicBezTo>
                  <a:cubicBezTo>
                    <a:pt x="1342" y="889"/>
                    <a:pt x="1342" y="889"/>
                    <a:pt x="1342" y="889"/>
                  </a:cubicBezTo>
                  <a:cubicBezTo>
                    <a:pt x="1344" y="888"/>
                    <a:pt x="1344" y="888"/>
                    <a:pt x="1344" y="888"/>
                  </a:cubicBezTo>
                  <a:cubicBezTo>
                    <a:pt x="1346" y="887"/>
                    <a:pt x="1346" y="887"/>
                    <a:pt x="1346" y="887"/>
                  </a:cubicBezTo>
                  <a:cubicBezTo>
                    <a:pt x="1346" y="887"/>
                    <a:pt x="1346" y="887"/>
                    <a:pt x="1346" y="887"/>
                  </a:cubicBezTo>
                  <a:cubicBezTo>
                    <a:pt x="1349" y="886"/>
                    <a:pt x="1349" y="886"/>
                    <a:pt x="1349" y="886"/>
                  </a:cubicBezTo>
                  <a:lnTo>
                    <a:pt x="1351" y="885"/>
                  </a:lnTo>
                  <a:close/>
                  <a:moveTo>
                    <a:pt x="1317" y="907"/>
                  </a:moveTo>
                  <a:cubicBezTo>
                    <a:pt x="1329" y="907"/>
                    <a:pt x="1329" y="907"/>
                    <a:pt x="1329" y="907"/>
                  </a:cubicBezTo>
                  <a:cubicBezTo>
                    <a:pt x="1331" y="907"/>
                    <a:pt x="1331" y="907"/>
                    <a:pt x="1331" y="907"/>
                  </a:cubicBezTo>
                  <a:cubicBezTo>
                    <a:pt x="1333" y="907"/>
                    <a:pt x="1333" y="907"/>
                    <a:pt x="1333" y="907"/>
                  </a:cubicBezTo>
                  <a:cubicBezTo>
                    <a:pt x="1337" y="907"/>
                    <a:pt x="1337" y="907"/>
                    <a:pt x="1337" y="907"/>
                  </a:cubicBezTo>
                  <a:cubicBezTo>
                    <a:pt x="1339" y="907"/>
                    <a:pt x="1339" y="907"/>
                    <a:pt x="1339" y="907"/>
                  </a:cubicBezTo>
                  <a:cubicBezTo>
                    <a:pt x="1344" y="907"/>
                    <a:pt x="1344" y="907"/>
                    <a:pt x="1344" y="907"/>
                  </a:cubicBezTo>
                  <a:cubicBezTo>
                    <a:pt x="1350" y="907"/>
                    <a:pt x="1350" y="907"/>
                    <a:pt x="1350" y="907"/>
                  </a:cubicBezTo>
                  <a:cubicBezTo>
                    <a:pt x="1353" y="907"/>
                    <a:pt x="1353" y="907"/>
                    <a:pt x="1353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60" y="907"/>
                    <a:pt x="1360" y="907"/>
                    <a:pt x="1360" y="907"/>
                  </a:cubicBezTo>
                  <a:cubicBezTo>
                    <a:pt x="1363" y="907"/>
                    <a:pt x="1363" y="907"/>
                    <a:pt x="1363" y="907"/>
                  </a:cubicBezTo>
                  <a:cubicBezTo>
                    <a:pt x="1366" y="907"/>
                    <a:pt x="1366" y="907"/>
                    <a:pt x="1366" y="907"/>
                  </a:cubicBezTo>
                  <a:cubicBezTo>
                    <a:pt x="1366" y="907"/>
                    <a:pt x="1366" y="907"/>
                    <a:pt x="1366" y="907"/>
                  </a:cubicBezTo>
                  <a:cubicBezTo>
                    <a:pt x="1371" y="907"/>
                    <a:pt x="1371" y="907"/>
                    <a:pt x="1371" y="907"/>
                  </a:cubicBezTo>
                  <a:cubicBezTo>
                    <a:pt x="1373" y="907"/>
                    <a:pt x="1373" y="907"/>
                    <a:pt x="1373" y="907"/>
                  </a:cubicBezTo>
                  <a:cubicBezTo>
                    <a:pt x="1374" y="907"/>
                    <a:pt x="1374" y="907"/>
                    <a:pt x="1374" y="907"/>
                  </a:cubicBezTo>
                  <a:cubicBezTo>
                    <a:pt x="1374" y="907"/>
                    <a:pt x="1374" y="907"/>
                    <a:pt x="1374" y="907"/>
                  </a:cubicBezTo>
                  <a:cubicBezTo>
                    <a:pt x="1372" y="908"/>
                    <a:pt x="1372" y="908"/>
                    <a:pt x="1372" y="908"/>
                  </a:cubicBezTo>
                  <a:cubicBezTo>
                    <a:pt x="1369" y="909"/>
                    <a:pt x="1369" y="909"/>
                    <a:pt x="1369" y="909"/>
                  </a:cubicBezTo>
                  <a:cubicBezTo>
                    <a:pt x="1369" y="909"/>
                    <a:pt x="1369" y="909"/>
                    <a:pt x="1369" y="909"/>
                  </a:cubicBezTo>
                  <a:cubicBezTo>
                    <a:pt x="1367" y="910"/>
                    <a:pt x="1367" y="910"/>
                    <a:pt x="1367" y="910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3" y="912"/>
                    <a:pt x="1363" y="912"/>
                    <a:pt x="1363" y="912"/>
                  </a:cubicBezTo>
                  <a:cubicBezTo>
                    <a:pt x="1360" y="913"/>
                    <a:pt x="1360" y="913"/>
                    <a:pt x="1360" y="913"/>
                  </a:cubicBezTo>
                  <a:cubicBezTo>
                    <a:pt x="1358" y="914"/>
                    <a:pt x="1358" y="914"/>
                    <a:pt x="1358" y="914"/>
                  </a:cubicBezTo>
                  <a:cubicBezTo>
                    <a:pt x="1354" y="916"/>
                    <a:pt x="1354" y="916"/>
                    <a:pt x="1354" y="916"/>
                  </a:cubicBezTo>
                  <a:cubicBezTo>
                    <a:pt x="1351" y="918"/>
                    <a:pt x="1351" y="918"/>
                    <a:pt x="1351" y="918"/>
                  </a:cubicBezTo>
                  <a:cubicBezTo>
                    <a:pt x="1349" y="918"/>
                    <a:pt x="1349" y="918"/>
                    <a:pt x="1349" y="918"/>
                  </a:cubicBezTo>
                  <a:cubicBezTo>
                    <a:pt x="1346" y="920"/>
                    <a:pt x="1346" y="920"/>
                    <a:pt x="1346" y="920"/>
                  </a:cubicBezTo>
                  <a:cubicBezTo>
                    <a:pt x="1345" y="920"/>
                    <a:pt x="1345" y="920"/>
                    <a:pt x="1345" y="920"/>
                  </a:cubicBezTo>
                  <a:cubicBezTo>
                    <a:pt x="1344" y="921"/>
                    <a:pt x="1344" y="921"/>
                    <a:pt x="1344" y="921"/>
                  </a:cubicBezTo>
                  <a:cubicBezTo>
                    <a:pt x="1341" y="922"/>
                    <a:pt x="1341" y="922"/>
                    <a:pt x="1341" y="922"/>
                  </a:cubicBezTo>
                  <a:cubicBezTo>
                    <a:pt x="1335" y="922"/>
                    <a:pt x="1335" y="922"/>
                    <a:pt x="1335" y="922"/>
                  </a:cubicBezTo>
                  <a:cubicBezTo>
                    <a:pt x="1328" y="917"/>
                    <a:pt x="1328" y="917"/>
                    <a:pt x="1328" y="917"/>
                  </a:cubicBezTo>
                  <a:cubicBezTo>
                    <a:pt x="1317" y="909"/>
                    <a:pt x="1317" y="909"/>
                    <a:pt x="1317" y="909"/>
                  </a:cubicBezTo>
                  <a:cubicBezTo>
                    <a:pt x="1314" y="907"/>
                    <a:pt x="1314" y="907"/>
                    <a:pt x="1314" y="907"/>
                  </a:cubicBezTo>
                  <a:cubicBezTo>
                    <a:pt x="1315" y="907"/>
                    <a:pt x="1315" y="907"/>
                    <a:pt x="1315" y="907"/>
                  </a:cubicBezTo>
                  <a:lnTo>
                    <a:pt x="1317" y="907"/>
                  </a:lnTo>
                  <a:close/>
                  <a:moveTo>
                    <a:pt x="1329" y="927"/>
                  </a:moveTo>
                  <a:cubicBezTo>
                    <a:pt x="1330" y="927"/>
                    <a:pt x="1330" y="927"/>
                    <a:pt x="1330" y="927"/>
                  </a:cubicBezTo>
                  <a:cubicBezTo>
                    <a:pt x="1330" y="928"/>
                    <a:pt x="1330" y="928"/>
                    <a:pt x="1330" y="928"/>
                  </a:cubicBezTo>
                  <a:cubicBezTo>
                    <a:pt x="1327" y="929"/>
                    <a:pt x="1327" y="929"/>
                    <a:pt x="1327" y="929"/>
                  </a:cubicBezTo>
                  <a:cubicBezTo>
                    <a:pt x="1326" y="927"/>
                    <a:pt x="1326" y="927"/>
                    <a:pt x="1326" y="927"/>
                  </a:cubicBezTo>
                  <a:lnTo>
                    <a:pt x="1329" y="927"/>
                  </a:lnTo>
                  <a:close/>
                  <a:moveTo>
                    <a:pt x="1328" y="939"/>
                  </a:moveTo>
                  <a:cubicBezTo>
                    <a:pt x="1327" y="940"/>
                    <a:pt x="1327" y="940"/>
                    <a:pt x="1327" y="940"/>
                  </a:cubicBezTo>
                  <a:cubicBezTo>
                    <a:pt x="1326" y="942"/>
                    <a:pt x="1326" y="942"/>
                    <a:pt x="1326" y="942"/>
                  </a:cubicBezTo>
                  <a:cubicBezTo>
                    <a:pt x="1325" y="943"/>
                    <a:pt x="1325" y="943"/>
                    <a:pt x="1325" y="943"/>
                  </a:cubicBezTo>
                  <a:cubicBezTo>
                    <a:pt x="1324" y="945"/>
                    <a:pt x="1324" y="945"/>
                    <a:pt x="1324" y="945"/>
                  </a:cubicBezTo>
                  <a:cubicBezTo>
                    <a:pt x="1324" y="945"/>
                    <a:pt x="1324" y="945"/>
                    <a:pt x="1324" y="945"/>
                  </a:cubicBezTo>
                  <a:cubicBezTo>
                    <a:pt x="1324" y="944"/>
                    <a:pt x="1324" y="944"/>
                    <a:pt x="1324" y="944"/>
                  </a:cubicBezTo>
                  <a:cubicBezTo>
                    <a:pt x="1324" y="942"/>
                    <a:pt x="1324" y="942"/>
                    <a:pt x="1324" y="942"/>
                  </a:cubicBezTo>
                  <a:cubicBezTo>
                    <a:pt x="1324" y="940"/>
                    <a:pt x="1324" y="940"/>
                    <a:pt x="1324" y="940"/>
                  </a:cubicBezTo>
                  <a:cubicBezTo>
                    <a:pt x="1324" y="937"/>
                    <a:pt x="1324" y="937"/>
                    <a:pt x="1324" y="937"/>
                  </a:cubicBezTo>
                  <a:cubicBezTo>
                    <a:pt x="1324" y="936"/>
                    <a:pt x="1324" y="936"/>
                    <a:pt x="1324" y="936"/>
                  </a:cubicBezTo>
                  <a:cubicBezTo>
                    <a:pt x="1326" y="935"/>
                    <a:pt x="1326" y="935"/>
                    <a:pt x="1326" y="935"/>
                  </a:cubicBezTo>
                  <a:lnTo>
                    <a:pt x="1328" y="939"/>
                  </a:lnTo>
                  <a:close/>
                  <a:moveTo>
                    <a:pt x="1326" y="964"/>
                  </a:moveTo>
                  <a:cubicBezTo>
                    <a:pt x="1328" y="968"/>
                    <a:pt x="1328" y="968"/>
                    <a:pt x="1328" y="968"/>
                  </a:cubicBezTo>
                  <a:cubicBezTo>
                    <a:pt x="1328" y="968"/>
                    <a:pt x="1328" y="968"/>
                    <a:pt x="1328" y="968"/>
                  </a:cubicBezTo>
                  <a:cubicBezTo>
                    <a:pt x="1327" y="969"/>
                    <a:pt x="1327" y="969"/>
                    <a:pt x="1327" y="969"/>
                  </a:cubicBezTo>
                  <a:cubicBezTo>
                    <a:pt x="1326" y="971"/>
                    <a:pt x="1326" y="971"/>
                    <a:pt x="1326" y="971"/>
                  </a:cubicBezTo>
                  <a:cubicBezTo>
                    <a:pt x="1324" y="974"/>
                    <a:pt x="1324" y="974"/>
                    <a:pt x="1324" y="974"/>
                  </a:cubicBezTo>
                  <a:cubicBezTo>
                    <a:pt x="1324" y="969"/>
                    <a:pt x="1324" y="969"/>
                    <a:pt x="1324" y="969"/>
                  </a:cubicBezTo>
                  <a:cubicBezTo>
                    <a:pt x="1324" y="965"/>
                    <a:pt x="1324" y="965"/>
                    <a:pt x="1324" y="965"/>
                  </a:cubicBezTo>
                  <a:cubicBezTo>
                    <a:pt x="1324" y="964"/>
                    <a:pt x="1324" y="964"/>
                    <a:pt x="1324" y="964"/>
                  </a:cubicBezTo>
                  <a:cubicBezTo>
                    <a:pt x="1324" y="962"/>
                    <a:pt x="1324" y="962"/>
                    <a:pt x="1324" y="962"/>
                  </a:cubicBezTo>
                  <a:cubicBezTo>
                    <a:pt x="1324" y="961"/>
                    <a:pt x="1324" y="961"/>
                    <a:pt x="1324" y="961"/>
                  </a:cubicBezTo>
                  <a:lnTo>
                    <a:pt x="1326" y="964"/>
                  </a:lnTo>
                  <a:close/>
                  <a:moveTo>
                    <a:pt x="1325" y="1044"/>
                  </a:moveTo>
                  <a:cubicBezTo>
                    <a:pt x="1335" y="1053"/>
                    <a:pt x="1335" y="1053"/>
                    <a:pt x="1335" y="1053"/>
                  </a:cubicBezTo>
                  <a:cubicBezTo>
                    <a:pt x="1334" y="1054"/>
                    <a:pt x="1333" y="1055"/>
                    <a:pt x="1332" y="1055"/>
                  </a:cubicBezTo>
                  <a:cubicBezTo>
                    <a:pt x="1331" y="1056"/>
                    <a:pt x="1331" y="1056"/>
                    <a:pt x="1330" y="1057"/>
                  </a:cubicBezTo>
                  <a:cubicBezTo>
                    <a:pt x="1329" y="1057"/>
                    <a:pt x="1329" y="1057"/>
                    <a:pt x="1329" y="1057"/>
                  </a:cubicBezTo>
                  <a:cubicBezTo>
                    <a:pt x="1329" y="1057"/>
                    <a:pt x="1329" y="1058"/>
                    <a:pt x="1328" y="1058"/>
                  </a:cubicBezTo>
                  <a:cubicBezTo>
                    <a:pt x="1328" y="1058"/>
                    <a:pt x="1328" y="1058"/>
                    <a:pt x="1328" y="1058"/>
                  </a:cubicBezTo>
                  <a:cubicBezTo>
                    <a:pt x="1328" y="1058"/>
                    <a:pt x="1328" y="1058"/>
                    <a:pt x="1328" y="1058"/>
                  </a:cubicBezTo>
                  <a:cubicBezTo>
                    <a:pt x="1327" y="1059"/>
                    <a:pt x="1325" y="1060"/>
                    <a:pt x="1324" y="1061"/>
                  </a:cubicBezTo>
                  <a:cubicBezTo>
                    <a:pt x="1324" y="1061"/>
                    <a:pt x="1324" y="1061"/>
                    <a:pt x="1324" y="1061"/>
                  </a:cubicBezTo>
                  <a:cubicBezTo>
                    <a:pt x="1313" y="1053"/>
                    <a:pt x="1313" y="1053"/>
                    <a:pt x="1313" y="1053"/>
                  </a:cubicBezTo>
                  <a:cubicBezTo>
                    <a:pt x="1315" y="1052"/>
                    <a:pt x="1315" y="1052"/>
                    <a:pt x="1315" y="1052"/>
                  </a:cubicBezTo>
                  <a:cubicBezTo>
                    <a:pt x="1316" y="1051"/>
                    <a:pt x="1317" y="1050"/>
                    <a:pt x="1319" y="1049"/>
                  </a:cubicBezTo>
                  <a:cubicBezTo>
                    <a:pt x="1320" y="1048"/>
                    <a:pt x="1320" y="1048"/>
                    <a:pt x="1320" y="1048"/>
                  </a:cubicBezTo>
                  <a:cubicBezTo>
                    <a:pt x="1321" y="1047"/>
                    <a:pt x="1322" y="1046"/>
                    <a:pt x="1323" y="1046"/>
                  </a:cubicBezTo>
                  <a:cubicBezTo>
                    <a:pt x="1324" y="1045"/>
                    <a:pt x="1324" y="1045"/>
                    <a:pt x="1325" y="1044"/>
                  </a:cubicBezTo>
                  <a:close/>
                  <a:moveTo>
                    <a:pt x="1328" y="1064"/>
                  </a:moveTo>
                  <a:cubicBezTo>
                    <a:pt x="1329" y="1064"/>
                    <a:pt x="1329" y="1063"/>
                    <a:pt x="1330" y="1063"/>
                  </a:cubicBezTo>
                  <a:cubicBezTo>
                    <a:pt x="1340" y="1073"/>
                    <a:pt x="1340" y="1073"/>
                    <a:pt x="1340" y="1073"/>
                  </a:cubicBezTo>
                  <a:cubicBezTo>
                    <a:pt x="1340" y="1074"/>
                    <a:pt x="1339" y="1074"/>
                    <a:pt x="1338" y="1075"/>
                  </a:cubicBezTo>
                  <a:cubicBezTo>
                    <a:pt x="1337" y="1075"/>
                    <a:pt x="1337" y="1075"/>
                    <a:pt x="1337" y="1075"/>
                  </a:cubicBezTo>
                  <a:cubicBezTo>
                    <a:pt x="1326" y="1066"/>
                    <a:pt x="1326" y="1066"/>
                    <a:pt x="1326" y="1066"/>
                  </a:cubicBezTo>
                  <a:cubicBezTo>
                    <a:pt x="1327" y="1065"/>
                    <a:pt x="1327" y="1065"/>
                    <a:pt x="1328" y="1064"/>
                  </a:cubicBezTo>
                  <a:close/>
                  <a:moveTo>
                    <a:pt x="1334" y="1060"/>
                  </a:moveTo>
                  <a:cubicBezTo>
                    <a:pt x="1335" y="1060"/>
                    <a:pt x="1335" y="1059"/>
                    <a:pt x="1336" y="1059"/>
                  </a:cubicBezTo>
                  <a:cubicBezTo>
                    <a:pt x="1337" y="1058"/>
                    <a:pt x="1337" y="1058"/>
                    <a:pt x="1338" y="1057"/>
                  </a:cubicBezTo>
                  <a:cubicBezTo>
                    <a:pt x="1348" y="1068"/>
                    <a:pt x="1348" y="1068"/>
                    <a:pt x="1348" y="1068"/>
                  </a:cubicBezTo>
                  <a:cubicBezTo>
                    <a:pt x="1347" y="1069"/>
                    <a:pt x="1347" y="1069"/>
                    <a:pt x="1347" y="1069"/>
                  </a:cubicBezTo>
                  <a:cubicBezTo>
                    <a:pt x="1346" y="1070"/>
                    <a:pt x="1345" y="1070"/>
                    <a:pt x="1345" y="1070"/>
                  </a:cubicBezTo>
                  <a:lnTo>
                    <a:pt x="1334" y="1060"/>
                  </a:lnTo>
                  <a:close/>
                  <a:moveTo>
                    <a:pt x="1342" y="1054"/>
                  </a:moveTo>
                  <a:cubicBezTo>
                    <a:pt x="1343" y="1054"/>
                    <a:pt x="1343" y="1054"/>
                    <a:pt x="1343" y="1054"/>
                  </a:cubicBezTo>
                  <a:cubicBezTo>
                    <a:pt x="1344" y="1054"/>
                    <a:pt x="1345" y="1053"/>
                    <a:pt x="1345" y="1053"/>
                  </a:cubicBezTo>
                  <a:cubicBezTo>
                    <a:pt x="1347" y="1052"/>
                    <a:pt x="1347" y="1052"/>
                    <a:pt x="1347" y="1052"/>
                  </a:cubicBezTo>
                  <a:cubicBezTo>
                    <a:pt x="1353" y="1060"/>
                    <a:pt x="1353" y="1060"/>
                    <a:pt x="1353" y="1060"/>
                  </a:cubicBezTo>
                  <a:cubicBezTo>
                    <a:pt x="1356" y="1064"/>
                    <a:pt x="1356" y="1064"/>
                    <a:pt x="1356" y="1064"/>
                  </a:cubicBezTo>
                  <a:cubicBezTo>
                    <a:pt x="1355" y="1064"/>
                    <a:pt x="1355" y="1065"/>
                    <a:pt x="1354" y="1065"/>
                  </a:cubicBezTo>
                  <a:cubicBezTo>
                    <a:pt x="1354" y="1065"/>
                    <a:pt x="1354" y="1065"/>
                    <a:pt x="1354" y="1065"/>
                  </a:cubicBezTo>
                  <a:cubicBezTo>
                    <a:pt x="1353" y="1066"/>
                    <a:pt x="1353" y="1066"/>
                    <a:pt x="1353" y="1066"/>
                  </a:cubicBezTo>
                  <a:lnTo>
                    <a:pt x="1342" y="1054"/>
                  </a:lnTo>
                  <a:close/>
                  <a:moveTo>
                    <a:pt x="1351" y="1049"/>
                  </a:moveTo>
                  <a:cubicBezTo>
                    <a:pt x="1353" y="1049"/>
                    <a:pt x="1353" y="1049"/>
                    <a:pt x="1353" y="1049"/>
                  </a:cubicBezTo>
                  <a:cubicBezTo>
                    <a:pt x="1354" y="1048"/>
                    <a:pt x="1355" y="1048"/>
                    <a:pt x="1356" y="1047"/>
                  </a:cubicBezTo>
                  <a:cubicBezTo>
                    <a:pt x="1364" y="1060"/>
                    <a:pt x="1364" y="1060"/>
                    <a:pt x="1364" y="1060"/>
                  </a:cubicBezTo>
                  <a:cubicBezTo>
                    <a:pt x="1364" y="1060"/>
                    <a:pt x="1364" y="1060"/>
                    <a:pt x="1364" y="1060"/>
                  </a:cubicBezTo>
                  <a:cubicBezTo>
                    <a:pt x="1363" y="1061"/>
                    <a:pt x="1362" y="1061"/>
                    <a:pt x="1361" y="1062"/>
                  </a:cubicBezTo>
                  <a:lnTo>
                    <a:pt x="1351" y="1049"/>
                  </a:lnTo>
                  <a:close/>
                  <a:moveTo>
                    <a:pt x="1361" y="1045"/>
                  </a:moveTo>
                  <a:cubicBezTo>
                    <a:pt x="1362" y="1044"/>
                    <a:pt x="1362" y="1044"/>
                    <a:pt x="1362" y="1044"/>
                  </a:cubicBezTo>
                  <a:cubicBezTo>
                    <a:pt x="1363" y="1044"/>
                    <a:pt x="1364" y="1043"/>
                    <a:pt x="1365" y="1043"/>
                  </a:cubicBezTo>
                  <a:cubicBezTo>
                    <a:pt x="1366" y="1043"/>
                    <a:pt x="1366" y="1043"/>
                    <a:pt x="1366" y="1043"/>
                  </a:cubicBezTo>
                  <a:cubicBezTo>
                    <a:pt x="1366" y="1043"/>
                    <a:pt x="1366" y="1043"/>
                    <a:pt x="1366" y="1043"/>
                  </a:cubicBezTo>
                  <a:cubicBezTo>
                    <a:pt x="1370" y="1052"/>
                    <a:pt x="1370" y="1052"/>
                    <a:pt x="1370" y="1052"/>
                  </a:cubicBezTo>
                  <a:cubicBezTo>
                    <a:pt x="1373" y="1057"/>
                    <a:pt x="1373" y="1057"/>
                    <a:pt x="1373" y="1057"/>
                  </a:cubicBezTo>
                  <a:cubicBezTo>
                    <a:pt x="1372" y="1057"/>
                    <a:pt x="1370" y="1058"/>
                    <a:pt x="1369" y="1058"/>
                  </a:cubicBezTo>
                  <a:lnTo>
                    <a:pt x="1361" y="1045"/>
                  </a:lnTo>
                  <a:close/>
                  <a:moveTo>
                    <a:pt x="1370" y="1041"/>
                  </a:moveTo>
                  <a:cubicBezTo>
                    <a:pt x="1371" y="1041"/>
                    <a:pt x="1371" y="1041"/>
                    <a:pt x="1371" y="1041"/>
                  </a:cubicBezTo>
                  <a:cubicBezTo>
                    <a:pt x="1372" y="1040"/>
                    <a:pt x="1373" y="1040"/>
                    <a:pt x="1374" y="1039"/>
                  </a:cubicBezTo>
                  <a:cubicBezTo>
                    <a:pt x="1375" y="1039"/>
                    <a:pt x="1375" y="1039"/>
                    <a:pt x="1375" y="1039"/>
                  </a:cubicBezTo>
                  <a:cubicBezTo>
                    <a:pt x="1376" y="1041"/>
                    <a:pt x="1376" y="1041"/>
                    <a:pt x="1376" y="1041"/>
                  </a:cubicBezTo>
                  <a:cubicBezTo>
                    <a:pt x="1380" y="1049"/>
                    <a:pt x="1380" y="1049"/>
                    <a:pt x="1380" y="1049"/>
                  </a:cubicBezTo>
                  <a:cubicBezTo>
                    <a:pt x="1382" y="1054"/>
                    <a:pt x="1382" y="1054"/>
                    <a:pt x="1382" y="1054"/>
                  </a:cubicBezTo>
                  <a:cubicBezTo>
                    <a:pt x="1381" y="1054"/>
                    <a:pt x="1379" y="1055"/>
                    <a:pt x="1378" y="1055"/>
                  </a:cubicBezTo>
                  <a:cubicBezTo>
                    <a:pt x="1378" y="1055"/>
                    <a:pt x="1378" y="1055"/>
                    <a:pt x="1378" y="1055"/>
                  </a:cubicBezTo>
                  <a:cubicBezTo>
                    <a:pt x="1378" y="1055"/>
                    <a:pt x="1378" y="1055"/>
                    <a:pt x="1378" y="1055"/>
                  </a:cubicBezTo>
                  <a:lnTo>
                    <a:pt x="1370" y="1041"/>
                  </a:lnTo>
                  <a:close/>
                  <a:moveTo>
                    <a:pt x="1380" y="1037"/>
                  </a:moveTo>
                  <a:cubicBezTo>
                    <a:pt x="1382" y="1037"/>
                    <a:pt x="1383" y="1036"/>
                    <a:pt x="1385" y="1036"/>
                  </a:cubicBezTo>
                  <a:cubicBezTo>
                    <a:pt x="1386" y="1036"/>
                    <a:pt x="1386" y="1036"/>
                    <a:pt x="1386" y="1036"/>
                  </a:cubicBezTo>
                  <a:cubicBezTo>
                    <a:pt x="1386" y="1037"/>
                    <a:pt x="1386" y="1037"/>
                    <a:pt x="1386" y="1037"/>
                  </a:cubicBezTo>
                  <a:cubicBezTo>
                    <a:pt x="1391" y="1051"/>
                    <a:pt x="1391" y="1051"/>
                    <a:pt x="1391" y="1051"/>
                  </a:cubicBezTo>
                  <a:cubicBezTo>
                    <a:pt x="1390" y="1052"/>
                    <a:pt x="1389" y="1052"/>
                    <a:pt x="1388" y="1052"/>
                  </a:cubicBezTo>
                  <a:cubicBezTo>
                    <a:pt x="1387" y="1053"/>
                    <a:pt x="1387" y="1053"/>
                    <a:pt x="1387" y="1053"/>
                  </a:cubicBezTo>
                  <a:cubicBezTo>
                    <a:pt x="1386" y="1050"/>
                    <a:pt x="1386" y="1050"/>
                    <a:pt x="1386" y="1050"/>
                  </a:cubicBezTo>
                  <a:lnTo>
                    <a:pt x="1380" y="1037"/>
                  </a:lnTo>
                  <a:close/>
                  <a:moveTo>
                    <a:pt x="1391" y="1035"/>
                  </a:moveTo>
                  <a:cubicBezTo>
                    <a:pt x="1391" y="1034"/>
                    <a:pt x="1391" y="1034"/>
                    <a:pt x="1391" y="1034"/>
                  </a:cubicBezTo>
                  <a:cubicBezTo>
                    <a:pt x="1392" y="1034"/>
                    <a:pt x="1393" y="1034"/>
                    <a:pt x="1394" y="1034"/>
                  </a:cubicBezTo>
                  <a:cubicBezTo>
                    <a:pt x="1395" y="1033"/>
                    <a:pt x="1395" y="1033"/>
                    <a:pt x="1395" y="1033"/>
                  </a:cubicBezTo>
                  <a:cubicBezTo>
                    <a:pt x="1396" y="1033"/>
                    <a:pt x="1396" y="1033"/>
                    <a:pt x="1396" y="1033"/>
                  </a:cubicBezTo>
                  <a:cubicBezTo>
                    <a:pt x="1396" y="1035"/>
                    <a:pt x="1396" y="1035"/>
                    <a:pt x="1396" y="1035"/>
                  </a:cubicBezTo>
                  <a:cubicBezTo>
                    <a:pt x="1397" y="1036"/>
                    <a:pt x="1397" y="1036"/>
                    <a:pt x="1397" y="1036"/>
                  </a:cubicBezTo>
                  <a:cubicBezTo>
                    <a:pt x="1398" y="1041"/>
                    <a:pt x="1398" y="1041"/>
                    <a:pt x="1398" y="1041"/>
                  </a:cubicBezTo>
                  <a:cubicBezTo>
                    <a:pt x="1400" y="1048"/>
                    <a:pt x="1400" y="1048"/>
                    <a:pt x="1400" y="1048"/>
                  </a:cubicBezTo>
                  <a:cubicBezTo>
                    <a:pt x="1400" y="1050"/>
                    <a:pt x="1400" y="1050"/>
                    <a:pt x="1400" y="1050"/>
                  </a:cubicBezTo>
                  <a:cubicBezTo>
                    <a:pt x="1399" y="1050"/>
                    <a:pt x="1399" y="1050"/>
                    <a:pt x="1399" y="1050"/>
                  </a:cubicBezTo>
                  <a:cubicBezTo>
                    <a:pt x="1398" y="1050"/>
                    <a:pt x="1397" y="1050"/>
                    <a:pt x="1396" y="1050"/>
                  </a:cubicBezTo>
                  <a:cubicBezTo>
                    <a:pt x="1394" y="1045"/>
                    <a:pt x="1394" y="1045"/>
                    <a:pt x="1394" y="1045"/>
                  </a:cubicBezTo>
                  <a:cubicBezTo>
                    <a:pt x="1393" y="1041"/>
                    <a:pt x="1393" y="1041"/>
                    <a:pt x="1393" y="1041"/>
                  </a:cubicBezTo>
                  <a:lnTo>
                    <a:pt x="1391" y="1035"/>
                  </a:lnTo>
                  <a:close/>
                  <a:moveTo>
                    <a:pt x="1409" y="1000"/>
                  </a:moveTo>
                  <a:cubicBezTo>
                    <a:pt x="1410" y="1000"/>
                    <a:pt x="1410" y="1000"/>
                    <a:pt x="1410" y="1000"/>
                  </a:cubicBezTo>
                  <a:cubicBezTo>
                    <a:pt x="1410" y="1001"/>
                    <a:pt x="1410" y="1001"/>
                    <a:pt x="1410" y="1001"/>
                  </a:cubicBezTo>
                  <a:cubicBezTo>
                    <a:pt x="1415" y="1009"/>
                    <a:pt x="1415" y="1009"/>
                    <a:pt x="1415" y="1009"/>
                  </a:cubicBezTo>
                  <a:cubicBezTo>
                    <a:pt x="1414" y="1009"/>
                    <a:pt x="1414" y="1009"/>
                    <a:pt x="1414" y="1009"/>
                  </a:cubicBezTo>
                  <a:cubicBezTo>
                    <a:pt x="1409" y="1009"/>
                    <a:pt x="1409" y="1009"/>
                    <a:pt x="1409" y="1009"/>
                  </a:cubicBezTo>
                  <a:cubicBezTo>
                    <a:pt x="1406" y="1009"/>
                    <a:pt x="1406" y="1009"/>
                    <a:pt x="1406" y="1009"/>
                  </a:cubicBezTo>
                  <a:cubicBezTo>
                    <a:pt x="1405" y="1009"/>
                    <a:pt x="1405" y="1009"/>
                    <a:pt x="1405" y="1009"/>
                  </a:cubicBezTo>
                  <a:cubicBezTo>
                    <a:pt x="1403" y="1009"/>
                    <a:pt x="1403" y="1009"/>
                    <a:pt x="1403" y="1009"/>
                  </a:cubicBezTo>
                  <a:cubicBezTo>
                    <a:pt x="1402" y="1009"/>
                    <a:pt x="1402" y="1009"/>
                    <a:pt x="1402" y="1009"/>
                  </a:cubicBezTo>
                  <a:cubicBezTo>
                    <a:pt x="1402" y="1008"/>
                    <a:pt x="1402" y="1008"/>
                    <a:pt x="1402" y="1008"/>
                  </a:cubicBezTo>
                  <a:cubicBezTo>
                    <a:pt x="1403" y="1007"/>
                    <a:pt x="1403" y="1007"/>
                    <a:pt x="1403" y="1007"/>
                  </a:cubicBezTo>
                  <a:cubicBezTo>
                    <a:pt x="1404" y="1006"/>
                    <a:pt x="1404" y="1006"/>
                    <a:pt x="1404" y="1006"/>
                  </a:cubicBezTo>
                  <a:cubicBezTo>
                    <a:pt x="1405" y="1005"/>
                    <a:pt x="1405" y="1005"/>
                    <a:pt x="1405" y="1005"/>
                  </a:cubicBezTo>
                  <a:cubicBezTo>
                    <a:pt x="1407" y="1002"/>
                    <a:pt x="1407" y="1002"/>
                    <a:pt x="1407" y="1002"/>
                  </a:cubicBezTo>
                  <a:lnTo>
                    <a:pt x="1409" y="1000"/>
                  </a:lnTo>
                  <a:close/>
                  <a:moveTo>
                    <a:pt x="1406" y="985"/>
                  </a:moveTo>
                  <a:cubicBezTo>
                    <a:pt x="1410" y="985"/>
                    <a:pt x="1410" y="985"/>
                    <a:pt x="1410" y="985"/>
                  </a:cubicBezTo>
                  <a:cubicBezTo>
                    <a:pt x="1412" y="985"/>
                    <a:pt x="1412" y="985"/>
                    <a:pt x="1412" y="985"/>
                  </a:cubicBezTo>
                  <a:cubicBezTo>
                    <a:pt x="1414" y="985"/>
                    <a:pt x="1414" y="985"/>
                    <a:pt x="1414" y="985"/>
                  </a:cubicBezTo>
                  <a:cubicBezTo>
                    <a:pt x="1416" y="985"/>
                    <a:pt x="1416" y="985"/>
                    <a:pt x="1416" y="985"/>
                  </a:cubicBezTo>
                  <a:cubicBezTo>
                    <a:pt x="1415" y="986"/>
                    <a:pt x="1415" y="986"/>
                    <a:pt x="1415" y="986"/>
                  </a:cubicBezTo>
                  <a:cubicBezTo>
                    <a:pt x="1414" y="987"/>
                    <a:pt x="1414" y="987"/>
                    <a:pt x="1414" y="987"/>
                  </a:cubicBezTo>
                  <a:cubicBezTo>
                    <a:pt x="1413" y="988"/>
                    <a:pt x="1413" y="988"/>
                    <a:pt x="1413" y="988"/>
                  </a:cubicBezTo>
                  <a:cubicBezTo>
                    <a:pt x="1410" y="991"/>
                    <a:pt x="1410" y="991"/>
                    <a:pt x="1410" y="991"/>
                  </a:cubicBezTo>
                  <a:lnTo>
                    <a:pt x="1406" y="985"/>
                  </a:lnTo>
                  <a:close/>
                  <a:moveTo>
                    <a:pt x="1413" y="996"/>
                  </a:moveTo>
                  <a:cubicBezTo>
                    <a:pt x="1417" y="992"/>
                    <a:pt x="1417" y="992"/>
                    <a:pt x="1417" y="992"/>
                  </a:cubicBezTo>
                  <a:cubicBezTo>
                    <a:pt x="1418" y="991"/>
                    <a:pt x="1418" y="991"/>
                    <a:pt x="1418" y="991"/>
                  </a:cubicBezTo>
                  <a:cubicBezTo>
                    <a:pt x="1419" y="989"/>
                    <a:pt x="1419" y="989"/>
                    <a:pt x="1419" y="989"/>
                  </a:cubicBezTo>
                  <a:cubicBezTo>
                    <a:pt x="1418" y="991"/>
                    <a:pt x="1418" y="991"/>
                    <a:pt x="1418" y="991"/>
                  </a:cubicBezTo>
                  <a:cubicBezTo>
                    <a:pt x="1418" y="993"/>
                    <a:pt x="1418" y="993"/>
                    <a:pt x="1418" y="993"/>
                  </a:cubicBezTo>
                  <a:cubicBezTo>
                    <a:pt x="1418" y="1003"/>
                    <a:pt x="1418" y="1003"/>
                    <a:pt x="1418" y="1003"/>
                  </a:cubicBezTo>
                  <a:lnTo>
                    <a:pt x="1413" y="996"/>
                  </a:lnTo>
                  <a:close/>
                  <a:moveTo>
                    <a:pt x="1415" y="980"/>
                  </a:moveTo>
                  <a:cubicBezTo>
                    <a:pt x="1412" y="980"/>
                    <a:pt x="1412" y="980"/>
                    <a:pt x="1412" y="980"/>
                  </a:cubicBezTo>
                  <a:cubicBezTo>
                    <a:pt x="1409" y="980"/>
                    <a:pt x="1409" y="980"/>
                    <a:pt x="1409" y="980"/>
                  </a:cubicBezTo>
                  <a:cubicBezTo>
                    <a:pt x="1406" y="980"/>
                    <a:pt x="1406" y="980"/>
                    <a:pt x="1406" y="980"/>
                  </a:cubicBezTo>
                  <a:cubicBezTo>
                    <a:pt x="1406" y="980"/>
                    <a:pt x="1406" y="980"/>
                    <a:pt x="1406" y="980"/>
                  </a:cubicBezTo>
                  <a:cubicBezTo>
                    <a:pt x="1406" y="980"/>
                    <a:pt x="1406" y="980"/>
                    <a:pt x="1406" y="980"/>
                  </a:cubicBezTo>
                  <a:cubicBezTo>
                    <a:pt x="1407" y="978"/>
                    <a:pt x="1407" y="978"/>
                    <a:pt x="1407" y="978"/>
                  </a:cubicBezTo>
                  <a:cubicBezTo>
                    <a:pt x="1409" y="976"/>
                    <a:pt x="1409" y="976"/>
                    <a:pt x="1409" y="976"/>
                  </a:cubicBezTo>
                  <a:cubicBezTo>
                    <a:pt x="1410" y="975"/>
                    <a:pt x="1410" y="975"/>
                    <a:pt x="1410" y="975"/>
                  </a:cubicBezTo>
                  <a:cubicBezTo>
                    <a:pt x="1412" y="972"/>
                    <a:pt x="1412" y="972"/>
                    <a:pt x="1412" y="972"/>
                  </a:cubicBezTo>
                  <a:cubicBezTo>
                    <a:pt x="1417" y="980"/>
                    <a:pt x="1417" y="980"/>
                    <a:pt x="1417" y="980"/>
                  </a:cubicBezTo>
                  <a:lnTo>
                    <a:pt x="1415" y="980"/>
                  </a:lnTo>
                  <a:close/>
                  <a:moveTo>
                    <a:pt x="1413" y="961"/>
                  </a:moveTo>
                  <a:cubicBezTo>
                    <a:pt x="1412" y="963"/>
                    <a:pt x="1412" y="963"/>
                    <a:pt x="1412" y="963"/>
                  </a:cubicBezTo>
                  <a:cubicBezTo>
                    <a:pt x="1412" y="964"/>
                    <a:pt x="1412" y="964"/>
                    <a:pt x="1412" y="964"/>
                  </a:cubicBezTo>
                  <a:cubicBezTo>
                    <a:pt x="1411" y="962"/>
                    <a:pt x="1411" y="962"/>
                    <a:pt x="1411" y="962"/>
                  </a:cubicBezTo>
                  <a:cubicBezTo>
                    <a:pt x="1406" y="956"/>
                    <a:pt x="1406" y="956"/>
                    <a:pt x="1406" y="956"/>
                  </a:cubicBezTo>
                  <a:cubicBezTo>
                    <a:pt x="1408" y="956"/>
                    <a:pt x="1408" y="956"/>
                    <a:pt x="1408" y="956"/>
                  </a:cubicBezTo>
                  <a:cubicBezTo>
                    <a:pt x="1411" y="956"/>
                    <a:pt x="1411" y="956"/>
                    <a:pt x="1411" y="956"/>
                  </a:cubicBezTo>
                  <a:cubicBezTo>
                    <a:pt x="1414" y="956"/>
                    <a:pt x="1414" y="956"/>
                    <a:pt x="1414" y="956"/>
                  </a:cubicBezTo>
                  <a:cubicBezTo>
                    <a:pt x="1417" y="956"/>
                    <a:pt x="1417" y="956"/>
                    <a:pt x="1417" y="956"/>
                  </a:cubicBezTo>
                  <a:cubicBezTo>
                    <a:pt x="1416" y="958"/>
                    <a:pt x="1416" y="958"/>
                    <a:pt x="1416" y="958"/>
                  </a:cubicBezTo>
                  <a:cubicBezTo>
                    <a:pt x="1415" y="959"/>
                    <a:pt x="1415" y="959"/>
                    <a:pt x="1415" y="959"/>
                  </a:cubicBezTo>
                  <a:lnTo>
                    <a:pt x="1413" y="961"/>
                  </a:lnTo>
                  <a:close/>
                  <a:moveTo>
                    <a:pt x="1417" y="951"/>
                  </a:moveTo>
                  <a:cubicBezTo>
                    <a:pt x="1412" y="951"/>
                    <a:pt x="1412" y="951"/>
                    <a:pt x="1412" y="951"/>
                  </a:cubicBezTo>
                  <a:cubicBezTo>
                    <a:pt x="1412" y="951"/>
                    <a:pt x="1412" y="951"/>
                    <a:pt x="1412" y="951"/>
                  </a:cubicBezTo>
                  <a:cubicBezTo>
                    <a:pt x="1409" y="951"/>
                    <a:pt x="1409" y="951"/>
                    <a:pt x="1409" y="951"/>
                  </a:cubicBezTo>
                  <a:cubicBezTo>
                    <a:pt x="1406" y="951"/>
                    <a:pt x="1406" y="951"/>
                    <a:pt x="1406" y="951"/>
                  </a:cubicBezTo>
                  <a:cubicBezTo>
                    <a:pt x="1407" y="950"/>
                    <a:pt x="1407" y="950"/>
                    <a:pt x="1407" y="950"/>
                  </a:cubicBezTo>
                  <a:cubicBezTo>
                    <a:pt x="1409" y="948"/>
                    <a:pt x="1409" y="948"/>
                    <a:pt x="1409" y="948"/>
                  </a:cubicBezTo>
                  <a:cubicBezTo>
                    <a:pt x="1409" y="948"/>
                    <a:pt x="1409" y="948"/>
                    <a:pt x="1409" y="948"/>
                  </a:cubicBezTo>
                  <a:cubicBezTo>
                    <a:pt x="1411" y="945"/>
                    <a:pt x="1411" y="945"/>
                    <a:pt x="1411" y="945"/>
                  </a:cubicBezTo>
                  <a:cubicBezTo>
                    <a:pt x="1412" y="944"/>
                    <a:pt x="1412" y="944"/>
                    <a:pt x="1412" y="944"/>
                  </a:cubicBezTo>
                  <a:cubicBezTo>
                    <a:pt x="1417" y="951"/>
                    <a:pt x="1417" y="951"/>
                    <a:pt x="1417" y="951"/>
                  </a:cubicBezTo>
                  <a:close/>
                  <a:moveTo>
                    <a:pt x="1412" y="935"/>
                  </a:moveTo>
                  <a:cubicBezTo>
                    <a:pt x="1410" y="933"/>
                    <a:pt x="1410" y="933"/>
                    <a:pt x="1410" y="933"/>
                  </a:cubicBezTo>
                  <a:cubicBezTo>
                    <a:pt x="1407" y="927"/>
                    <a:pt x="1407" y="927"/>
                    <a:pt x="1407" y="927"/>
                  </a:cubicBezTo>
                  <a:cubicBezTo>
                    <a:pt x="1412" y="927"/>
                    <a:pt x="1412" y="927"/>
                    <a:pt x="1412" y="927"/>
                  </a:cubicBezTo>
                  <a:cubicBezTo>
                    <a:pt x="1415" y="927"/>
                    <a:pt x="1415" y="927"/>
                    <a:pt x="1415" y="927"/>
                  </a:cubicBezTo>
                  <a:cubicBezTo>
                    <a:pt x="1417" y="927"/>
                    <a:pt x="1417" y="927"/>
                    <a:pt x="1417" y="927"/>
                  </a:cubicBezTo>
                  <a:cubicBezTo>
                    <a:pt x="1416" y="928"/>
                    <a:pt x="1416" y="928"/>
                    <a:pt x="1416" y="928"/>
                  </a:cubicBezTo>
                  <a:cubicBezTo>
                    <a:pt x="1415" y="930"/>
                    <a:pt x="1415" y="930"/>
                    <a:pt x="1415" y="930"/>
                  </a:cubicBezTo>
                  <a:cubicBezTo>
                    <a:pt x="1412" y="935"/>
                    <a:pt x="1412" y="935"/>
                    <a:pt x="1412" y="935"/>
                  </a:cubicBezTo>
                  <a:close/>
                  <a:moveTo>
                    <a:pt x="1409" y="939"/>
                  </a:moveTo>
                  <a:cubicBezTo>
                    <a:pt x="1408" y="940"/>
                    <a:pt x="1408" y="940"/>
                    <a:pt x="1408" y="940"/>
                  </a:cubicBezTo>
                  <a:cubicBezTo>
                    <a:pt x="1407" y="942"/>
                    <a:pt x="1407" y="942"/>
                    <a:pt x="1407" y="942"/>
                  </a:cubicBezTo>
                  <a:cubicBezTo>
                    <a:pt x="1405" y="944"/>
                    <a:pt x="1405" y="944"/>
                    <a:pt x="1405" y="944"/>
                  </a:cubicBezTo>
                  <a:cubicBezTo>
                    <a:pt x="1405" y="944"/>
                    <a:pt x="1405" y="944"/>
                    <a:pt x="1405" y="944"/>
                  </a:cubicBezTo>
                  <a:cubicBezTo>
                    <a:pt x="1404" y="946"/>
                    <a:pt x="1404" y="946"/>
                    <a:pt x="1404" y="946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3"/>
                    <a:pt x="1404" y="943"/>
                    <a:pt x="1404" y="943"/>
                  </a:cubicBezTo>
                  <a:cubicBezTo>
                    <a:pt x="1404" y="939"/>
                    <a:pt x="1404" y="939"/>
                    <a:pt x="1404" y="939"/>
                  </a:cubicBezTo>
                  <a:cubicBezTo>
                    <a:pt x="1404" y="936"/>
                    <a:pt x="1404" y="936"/>
                    <a:pt x="1404" y="936"/>
                  </a:cubicBezTo>
                  <a:cubicBezTo>
                    <a:pt x="1404" y="933"/>
                    <a:pt x="1404" y="933"/>
                    <a:pt x="1404" y="933"/>
                  </a:cubicBezTo>
                  <a:lnTo>
                    <a:pt x="1409" y="939"/>
                  </a:lnTo>
                  <a:close/>
                  <a:moveTo>
                    <a:pt x="1409" y="968"/>
                  </a:moveTo>
                  <a:cubicBezTo>
                    <a:pt x="1408" y="969"/>
                    <a:pt x="1408" y="969"/>
                    <a:pt x="1408" y="969"/>
                  </a:cubicBezTo>
                  <a:cubicBezTo>
                    <a:pt x="1406" y="971"/>
                    <a:pt x="1406" y="971"/>
                    <a:pt x="1406" y="971"/>
                  </a:cubicBezTo>
                  <a:cubicBezTo>
                    <a:pt x="1405" y="973"/>
                    <a:pt x="1405" y="973"/>
                    <a:pt x="1405" y="973"/>
                  </a:cubicBezTo>
                  <a:cubicBezTo>
                    <a:pt x="1404" y="974"/>
                    <a:pt x="1404" y="974"/>
                    <a:pt x="1404" y="974"/>
                  </a:cubicBezTo>
                  <a:cubicBezTo>
                    <a:pt x="1404" y="972"/>
                    <a:pt x="1404" y="972"/>
                    <a:pt x="1404" y="972"/>
                  </a:cubicBezTo>
                  <a:cubicBezTo>
                    <a:pt x="1404" y="970"/>
                    <a:pt x="1404" y="970"/>
                    <a:pt x="1404" y="970"/>
                  </a:cubicBezTo>
                  <a:cubicBezTo>
                    <a:pt x="1404" y="965"/>
                    <a:pt x="1404" y="965"/>
                    <a:pt x="1404" y="965"/>
                  </a:cubicBezTo>
                  <a:cubicBezTo>
                    <a:pt x="1404" y="962"/>
                    <a:pt x="1404" y="962"/>
                    <a:pt x="1404" y="962"/>
                  </a:cubicBezTo>
                  <a:lnTo>
                    <a:pt x="1409" y="968"/>
                  </a:lnTo>
                  <a:close/>
                  <a:moveTo>
                    <a:pt x="1407" y="995"/>
                  </a:moveTo>
                  <a:cubicBezTo>
                    <a:pt x="1407" y="995"/>
                    <a:pt x="1407" y="995"/>
                    <a:pt x="1407" y="995"/>
                  </a:cubicBezTo>
                  <a:cubicBezTo>
                    <a:pt x="1406" y="996"/>
                    <a:pt x="1406" y="996"/>
                    <a:pt x="1406" y="996"/>
                  </a:cubicBezTo>
                  <a:cubicBezTo>
                    <a:pt x="1403" y="999"/>
                    <a:pt x="1403" y="999"/>
                    <a:pt x="1403" y="999"/>
                  </a:cubicBezTo>
                  <a:cubicBezTo>
                    <a:pt x="1401" y="1001"/>
                    <a:pt x="1401" y="1001"/>
                    <a:pt x="1401" y="1001"/>
                  </a:cubicBezTo>
                  <a:cubicBezTo>
                    <a:pt x="1400" y="1003"/>
                    <a:pt x="1400" y="1003"/>
                    <a:pt x="1400" y="1003"/>
                  </a:cubicBezTo>
                  <a:cubicBezTo>
                    <a:pt x="1401" y="1001"/>
                    <a:pt x="1401" y="1001"/>
                    <a:pt x="1401" y="1001"/>
                  </a:cubicBezTo>
                  <a:cubicBezTo>
                    <a:pt x="1401" y="997"/>
                    <a:pt x="1401" y="997"/>
                    <a:pt x="1401" y="997"/>
                  </a:cubicBezTo>
                  <a:cubicBezTo>
                    <a:pt x="1402" y="993"/>
                    <a:pt x="1402" y="993"/>
                    <a:pt x="1402" y="993"/>
                  </a:cubicBezTo>
                  <a:cubicBezTo>
                    <a:pt x="1402" y="991"/>
                    <a:pt x="1402" y="991"/>
                    <a:pt x="1402" y="991"/>
                  </a:cubicBezTo>
                  <a:cubicBezTo>
                    <a:pt x="1403" y="989"/>
                    <a:pt x="1403" y="989"/>
                    <a:pt x="1403" y="989"/>
                  </a:cubicBezTo>
                  <a:cubicBezTo>
                    <a:pt x="1403" y="989"/>
                    <a:pt x="1403" y="989"/>
                    <a:pt x="1403" y="989"/>
                  </a:cubicBezTo>
                  <a:cubicBezTo>
                    <a:pt x="1403" y="990"/>
                    <a:pt x="1403" y="990"/>
                    <a:pt x="1403" y="990"/>
                  </a:cubicBezTo>
                  <a:lnTo>
                    <a:pt x="1407" y="995"/>
                  </a:lnTo>
                  <a:close/>
                  <a:moveTo>
                    <a:pt x="1413" y="1031"/>
                  </a:moveTo>
                  <a:cubicBezTo>
                    <a:pt x="1415" y="1031"/>
                    <a:pt x="1415" y="1031"/>
                    <a:pt x="1415" y="1031"/>
                  </a:cubicBezTo>
                  <a:cubicBezTo>
                    <a:pt x="1417" y="1030"/>
                    <a:pt x="1417" y="1030"/>
                    <a:pt x="1417" y="1030"/>
                  </a:cubicBezTo>
                  <a:cubicBezTo>
                    <a:pt x="1418" y="1030"/>
                    <a:pt x="1418" y="1030"/>
                    <a:pt x="1418" y="1030"/>
                  </a:cubicBezTo>
                  <a:cubicBezTo>
                    <a:pt x="1418" y="1031"/>
                    <a:pt x="1418" y="1031"/>
                    <a:pt x="1418" y="1031"/>
                  </a:cubicBezTo>
                  <a:cubicBezTo>
                    <a:pt x="1418" y="1033"/>
                    <a:pt x="1418" y="1033"/>
                    <a:pt x="1418" y="1033"/>
                  </a:cubicBezTo>
                  <a:cubicBezTo>
                    <a:pt x="1418" y="1035"/>
                    <a:pt x="1418" y="1035"/>
                    <a:pt x="1418" y="1035"/>
                  </a:cubicBezTo>
                  <a:cubicBezTo>
                    <a:pt x="1418" y="1037"/>
                    <a:pt x="1418" y="1037"/>
                    <a:pt x="1418" y="1037"/>
                  </a:cubicBezTo>
                  <a:cubicBezTo>
                    <a:pt x="1418" y="1043"/>
                    <a:pt x="1418" y="1043"/>
                    <a:pt x="1418" y="1043"/>
                  </a:cubicBezTo>
                  <a:cubicBezTo>
                    <a:pt x="1419" y="1047"/>
                    <a:pt x="1419" y="1047"/>
                    <a:pt x="1419" y="1047"/>
                  </a:cubicBezTo>
                  <a:cubicBezTo>
                    <a:pt x="1419" y="1047"/>
                    <a:pt x="1419" y="1047"/>
                    <a:pt x="1419" y="1047"/>
                  </a:cubicBezTo>
                  <a:cubicBezTo>
                    <a:pt x="1418" y="1047"/>
                    <a:pt x="1418" y="1047"/>
                    <a:pt x="1418" y="1047"/>
                  </a:cubicBezTo>
                  <a:cubicBezTo>
                    <a:pt x="1417" y="1047"/>
                    <a:pt x="1417" y="1047"/>
                    <a:pt x="1417" y="1047"/>
                  </a:cubicBezTo>
                  <a:cubicBezTo>
                    <a:pt x="1416" y="1048"/>
                    <a:pt x="1415" y="1048"/>
                    <a:pt x="1414" y="1048"/>
                  </a:cubicBezTo>
                  <a:cubicBezTo>
                    <a:pt x="1414" y="1045"/>
                    <a:pt x="1414" y="1045"/>
                    <a:pt x="1414" y="1045"/>
                  </a:cubicBezTo>
                  <a:cubicBezTo>
                    <a:pt x="1414" y="1043"/>
                    <a:pt x="1414" y="1043"/>
                    <a:pt x="1414" y="1043"/>
                  </a:cubicBezTo>
                  <a:cubicBezTo>
                    <a:pt x="1413" y="1042"/>
                    <a:pt x="1413" y="1042"/>
                    <a:pt x="1413" y="1042"/>
                  </a:cubicBezTo>
                  <a:cubicBezTo>
                    <a:pt x="1413" y="1038"/>
                    <a:pt x="1413" y="1038"/>
                    <a:pt x="1413" y="1038"/>
                  </a:cubicBezTo>
                  <a:cubicBezTo>
                    <a:pt x="1412" y="1031"/>
                    <a:pt x="1412" y="1031"/>
                    <a:pt x="1412" y="1031"/>
                  </a:cubicBezTo>
                  <a:cubicBezTo>
                    <a:pt x="1412" y="1031"/>
                    <a:pt x="1412" y="1031"/>
                    <a:pt x="1412" y="1031"/>
                  </a:cubicBezTo>
                  <a:lnTo>
                    <a:pt x="1413" y="1031"/>
                  </a:lnTo>
                  <a:close/>
                  <a:moveTo>
                    <a:pt x="1418" y="972"/>
                  </a:moveTo>
                  <a:cubicBezTo>
                    <a:pt x="1415" y="968"/>
                    <a:pt x="1415" y="968"/>
                    <a:pt x="1415" y="968"/>
                  </a:cubicBezTo>
                  <a:cubicBezTo>
                    <a:pt x="1415" y="967"/>
                    <a:pt x="1415" y="967"/>
                    <a:pt x="1415" y="967"/>
                  </a:cubicBezTo>
                  <a:cubicBezTo>
                    <a:pt x="1417" y="964"/>
                    <a:pt x="1417" y="964"/>
                    <a:pt x="1417" y="964"/>
                  </a:cubicBezTo>
                  <a:cubicBezTo>
                    <a:pt x="1418" y="963"/>
                    <a:pt x="1418" y="963"/>
                    <a:pt x="1418" y="963"/>
                  </a:cubicBezTo>
                  <a:cubicBezTo>
                    <a:pt x="1419" y="962"/>
                    <a:pt x="1419" y="962"/>
                    <a:pt x="1419" y="962"/>
                  </a:cubicBezTo>
                  <a:cubicBezTo>
                    <a:pt x="1419" y="964"/>
                    <a:pt x="1419" y="964"/>
                    <a:pt x="1419" y="964"/>
                  </a:cubicBezTo>
                  <a:cubicBezTo>
                    <a:pt x="1419" y="966"/>
                    <a:pt x="1419" y="966"/>
                    <a:pt x="1419" y="966"/>
                  </a:cubicBezTo>
                  <a:cubicBezTo>
                    <a:pt x="1419" y="970"/>
                    <a:pt x="1419" y="970"/>
                    <a:pt x="1419" y="970"/>
                  </a:cubicBezTo>
                  <a:cubicBezTo>
                    <a:pt x="1419" y="974"/>
                    <a:pt x="1419" y="974"/>
                    <a:pt x="1419" y="974"/>
                  </a:cubicBezTo>
                  <a:cubicBezTo>
                    <a:pt x="1419" y="974"/>
                    <a:pt x="1419" y="974"/>
                    <a:pt x="1419" y="974"/>
                  </a:cubicBezTo>
                  <a:lnTo>
                    <a:pt x="1418" y="972"/>
                  </a:lnTo>
                  <a:close/>
                  <a:moveTo>
                    <a:pt x="1415" y="939"/>
                  </a:moveTo>
                  <a:cubicBezTo>
                    <a:pt x="1415" y="939"/>
                    <a:pt x="1415" y="939"/>
                    <a:pt x="1415" y="939"/>
                  </a:cubicBezTo>
                  <a:cubicBezTo>
                    <a:pt x="1416" y="938"/>
                    <a:pt x="1416" y="938"/>
                    <a:pt x="1416" y="938"/>
                  </a:cubicBezTo>
                  <a:cubicBezTo>
                    <a:pt x="1419" y="934"/>
                    <a:pt x="1419" y="934"/>
                    <a:pt x="1419" y="934"/>
                  </a:cubicBezTo>
                  <a:cubicBezTo>
                    <a:pt x="1419" y="933"/>
                    <a:pt x="1419" y="933"/>
                    <a:pt x="1419" y="933"/>
                  </a:cubicBezTo>
                  <a:cubicBezTo>
                    <a:pt x="1419" y="934"/>
                    <a:pt x="1419" y="934"/>
                    <a:pt x="1419" y="934"/>
                  </a:cubicBezTo>
                  <a:cubicBezTo>
                    <a:pt x="1419" y="942"/>
                    <a:pt x="1419" y="942"/>
                    <a:pt x="1419" y="942"/>
                  </a:cubicBezTo>
                  <a:cubicBezTo>
                    <a:pt x="1419" y="944"/>
                    <a:pt x="1419" y="944"/>
                    <a:pt x="1419" y="944"/>
                  </a:cubicBezTo>
                  <a:cubicBezTo>
                    <a:pt x="1419" y="946"/>
                    <a:pt x="1419" y="946"/>
                    <a:pt x="1419" y="946"/>
                  </a:cubicBezTo>
                  <a:lnTo>
                    <a:pt x="1415" y="939"/>
                  </a:lnTo>
                  <a:close/>
                  <a:moveTo>
                    <a:pt x="1449" y="956"/>
                  </a:moveTo>
                  <a:cubicBezTo>
                    <a:pt x="1454" y="956"/>
                    <a:pt x="1454" y="956"/>
                    <a:pt x="1454" y="956"/>
                  </a:cubicBezTo>
                  <a:cubicBezTo>
                    <a:pt x="1457" y="956"/>
                    <a:pt x="1457" y="956"/>
                    <a:pt x="1457" y="956"/>
                  </a:cubicBezTo>
                  <a:cubicBezTo>
                    <a:pt x="1456" y="958"/>
                    <a:pt x="1456" y="958"/>
                    <a:pt x="1456" y="958"/>
                  </a:cubicBezTo>
                  <a:cubicBezTo>
                    <a:pt x="1454" y="961"/>
                    <a:pt x="1454" y="961"/>
                    <a:pt x="1454" y="961"/>
                  </a:cubicBezTo>
                  <a:cubicBezTo>
                    <a:pt x="1452" y="963"/>
                    <a:pt x="1452" y="963"/>
                    <a:pt x="1452" y="963"/>
                  </a:cubicBezTo>
                  <a:cubicBezTo>
                    <a:pt x="1452" y="964"/>
                    <a:pt x="1452" y="964"/>
                    <a:pt x="1452" y="964"/>
                  </a:cubicBezTo>
                  <a:cubicBezTo>
                    <a:pt x="1450" y="961"/>
                    <a:pt x="1450" y="961"/>
                    <a:pt x="1450" y="961"/>
                  </a:cubicBezTo>
                  <a:cubicBezTo>
                    <a:pt x="1447" y="956"/>
                    <a:pt x="1447" y="956"/>
                    <a:pt x="1447" y="956"/>
                  </a:cubicBezTo>
                  <a:lnTo>
                    <a:pt x="1449" y="956"/>
                  </a:lnTo>
                  <a:close/>
                  <a:moveTo>
                    <a:pt x="1447" y="951"/>
                  </a:moveTo>
                  <a:cubicBezTo>
                    <a:pt x="1448" y="950"/>
                    <a:pt x="1448" y="950"/>
                    <a:pt x="1448" y="950"/>
                  </a:cubicBezTo>
                  <a:cubicBezTo>
                    <a:pt x="1450" y="947"/>
                    <a:pt x="1450" y="947"/>
                    <a:pt x="1450" y="947"/>
                  </a:cubicBezTo>
                  <a:cubicBezTo>
                    <a:pt x="1451" y="944"/>
                    <a:pt x="1451" y="944"/>
                    <a:pt x="1451" y="944"/>
                  </a:cubicBezTo>
                  <a:cubicBezTo>
                    <a:pt x="1452" y="944"/>
                    <a:pt x="1452" y="944"/>
                    <a:pt x="1452" y="944"/>
                  </a:cubicBezTo>
                  <a:cubicBezTo>
                    <a:pt x="1454" y="947"/>
                    <a:pt x="1454" y="947"/>
                    <a:pt x="1454" y="947"/>
                  </a:cubicBezTo>
                  <a:cubicBezTo>
                    <a:pt x="1457" y="951"/>
                    <a:pt x="1457" y="951"/>
                    <a:pt x="1457" y="951"/>
                  </a:cubicBezTo>
                  <a:cubicBezTo>
                    <a:pt x="1454" y="951"/>
                    <a:pt x="1454" y="951"/>
                    <a:pt x="1454" y="951"/>
                  </a:cubicBezTo>
                  <a:cubicBezTo>
                    <a:pt x="1449" y="951"/>
                    <a:pt x="1449" y="951"/>
                    <a:pt x="1449" y="951"/>
                  </a:cubicBezTo>
                  <a:lnTo>
                    <a:pt x="1447" y="951"/>
                  </a:lnTo>
                  <a:close/>
                  <a:moveTo>
                    <a:pt x="1451" y="974"/>
                  </a:moveTo>
                  <a:cubicBezTo>
                    <a:pt x="1451" y="973"/>
                    <a:pt x="1451" y="973"/>
                    <a:pt x="1451" y="973"/>
                  </a:cubicBezTo>
                  <a:cubicBezTo>
                    <a:pt x="1452" y="972"/>
                    <a:pt x="1452" y="972"/>
                    <a:pt x="1452" y="972"/>
                  </a:cubicBezTo>
                  <a:cubicBezTo>
                    <a:pt x="1453" y="974"/>
                    <a:pt x="1453" y="974"/>
                    <a:pt x="1453" y="974"/>
                  </a:cubicBezTo>
                  <a:cubicBezTo>
                    <a:pt x="1457" y="980"/>
                    <a:pt x="1457" y="980"/>
                    <a:pt x="1457" y="980"/>
                  </a:cubicBezTo>
                  <a:cubicBezTo>
                    <a:pt x="1457" y="980"/>
                    <a:pt x="1457" y="980"/>
                    <a:pt x="1457" y="980"/>
                  </a:cubicBezTo>
                  <a:cubicBezTo>
                    <a:pt x="1453" y="980"/>
                    <a:pt x="1453" y="980"/>
                    <a:pt x="1453" y="980"/>
                  </a:cubicBezTo>
                  <a:cubicBezTo>
                    <a:pt x="1449" y="980"/>
                    <a:pt x="1449" y="980"/>
                    <a:pt x="1449" y="980"/>
                  </a:cubicBezTo>
                  <a:cubicBezTo>
                    <a:pt x="1446" y="980"/>
                    <a:pt x="1446" y="980"/>
                    <a:pt x="1446" y="980"/>
                  </a:cubicBezTo>
                  <a:cubicBezTo>
                    <a:pt x="1448" y="978"/>
                    <a:pt x="1448" y="978"/>
                    <a:pt x="1448" y="978"/>
                  </a:cubicBezTo>
                  <a:cubicBezTo>
                    <a:pt x="1449" y="976"/>
                    <a:pt x="1449" y="976"/>
                    <a:pt x="1449" y="976"/>
                  </a:cubicBezTo>
                  <a:lnTo>
                    <a:pt x="1451" y="974"/>
                  </a:lnTo>
                  <a:close/>
                  <a:moveTo>
                    <a:pt x="1452" y="985"/>
                  </a:moveTo>
                  <a:cubicBezTo>
                    <a:pt x="1454" y="985"/>
                    <a:pt x="1454" y="985"/>
                    <a:pt x="1454" y="985"/>
                  </a:cubicBezTo>
                  <a:cubicBezTo>
                    <a:pt x="1457" y="985"/>
                    <a:pt x="1457" y="985"/>
                    <a:pt x="1457" y="985"/>
                  </a:cubicBezTo>
                  <a:cubicBezTo>
                    <a:pt x="1456" y="986"/>
                    <a:pt x="1456" y="986"/>
                    <a:pt x="1456" y="986"/>
                  </a:cubicBezTo>
                  <a:cubicBezTo>
                    <a:pt x="1455" y="988"/>
                    <a:pt x="1455" y="988"/>
                    <a:pt x="1455" y="988"/>
                  </a:cubicBezTo>
                  <a:cubicBezTo>
                    <a:pt x="1453" y="991"/>
                    <a:pt x="1453" y="991"/>
                    <a:pt x="1453" y="991"/>
                  </a:cubicBezTo>
                  <a:cubicBezTo>
                    <a:pt x="1453" y="991"/>
                    <a:pt x="1453" y="991"/>
                    <a:pt x="1453" y="991"/>
                  </a:cubicBezTo>
                  <a:cubicBezTo>
                    <a:pt x="1453" y="991"/>
                    <a:pt x="1453" y="991"/>
                    <a:pt x="1453" y="991"/>
                  </a:cubicBezTo>
                  <a:cubicBezTo>
                    <a:pt x="1450" y="988"/>
                    <a:pt x="1450" y="988"/>
                    <a:pt x="1450" y="988"/>
                  </a:cubicBezTo>
                  <a:cubicBezTo>
                    <a:pt x="1448" y="986"/>
                    <a:pt x="1448" y="986"/>
                    <a:pt x="1448" y="986"/>
                  </a:cubicBezTo>
                  <a:cubicBezTo>
                    <a:pt x="1447" y="985"/>
                    <a:pt x="1447" y="985"/>
                    <a:pt x="1447" y="985"/>
                  </a:cubicBezTo>
                  <a:lnTo>
                    <a:pt x="1452" y="985"/>
                  </a:lnTo>
                  <a:close/>
                  <a:moveTo>
                    <a:pt x="1456" y="970"/>
                  </a:moveTo>
                  <a:cubicBezTo>
                    <a:pt x="1455" y="968"/>
                    <a:pt x="1455" y="968"/>
                    <a:pt x="1455" y="968"/>
                  </a:cubicBezTo>
                  <a:cubicBezTo>
                    <a:pt x="1456" y="967"/>
                    <a:pt x="1456" y="967"/>
                    <a:pt x="1456" y="967"/>
                  </a:cubicBezTo>
                  <a:cubicBezTo>
                    <a:pt x="1457" y="965"/>
                    <a:pt x="1457" y="965"/>
                    <a:pt x="1457" y="965"/>
                  </a:cubicBezTo>
                  <a:cubicBezTo>
                    <a:pt x="1459" y="962"/>
                    <a:pt x="1459" y="962"/>
                    <a:pt x="1459" y="962"/>
                  </a:cubicBezTo>
                  <a:cubicBezTo>
                    <a:pt x="1459" y="967"/>
                    <a:pt x="1459" y="967"/>
                    <a:pt x="1459" y="967"/>
                  </a:cubicBezTo>
                  <a:cubicBezTo>
                    <a:pt x="1459" y="970"/>
                    <a:pt x="1459" y="970"/>
                    <a:pt x="1459" y="970"/>
                  </a:cubicBezTo>
                  <a:cubicBezTo>
                    <a:pt x="1459" y="973"/>
                    <a:pt x="1459" y="973"/>
                    <a:pt x="1459" y="973"/>
                  </a:cubicBezTo>
                  <a:cubicBezTo>
                    <a:pt x="1459" y="974"/>
                    <a:pt x="1459" y="974"/>
                    <a:pt x="1459" y="974"/>
                  </a:cubicBezTo>
                  <a:lnTo>
                    <a:pt x="1456" y="970"/>
                  </a:lnTo>
                  <a:close/>
                  <a:moveTo>
                    <a:pt x="1455" y="939"/>
                  </a:moveTo>
                  <a:cubicBezTo>
                    <a:pt x="1456" y="938"/>
                    <a:pt x="1456" y="938"/>
                    <a:pt x="1456" y="938"/>
                  </a:cubicBezTo>
                  <a:cubicBezTo>
                    <a:pt x="1458" y="935"/>
                    <a:pt x="1458" y="935"/>
                    <a:pt x="1458" y="935"/>
                  </a:cubicBezTo>
                  <a:cubicBezTo>
                    <a:pt x="1459" y="933"/>
                    <a:pt x="1459" y="933"/>
                    <a:pt x="1459" y="933"/>
                  </a:cubicBezTo>
                  <a:cubicBezTo>
                    <a:pt x="1459" y="936"/>
                    <a:pt x="1459" y="936"/>
                    <a:pt x="1459" y="936"/>
                  </a:cubicBezTo>
                  <a:cubicBezTo>
                    <a:pt x="1459" y="942"/>
                    <a:pt x="1459" y="942"/>
                    <a:pt x="1459" y="942"/>
                  </a:cubicBezTo>
                  <a:cubicBezTo>
                    <a:pt x="1459" y="946"/>
                    <a:pt x="1459" y="946"/>
                    <a:pt x="1459" y="946"/>
                  </a:cubicBezTo>
                  <a:lnTo>
                    <a:pt x="1455" y="939"/>
                  </a:lnTo>
                  <a:close/>
                  <a:moveTo>
                    <a:pt x="1456" y="929"/>
                  </a:moveTo>
                  <a:cubicBezTo>
                    <a:pt x="1454" y="931"/>
                    <a:pt x="1454" y="931"/>
                    <a:pt x="1454" y="931"/>
                  </a:cubicBezTo>
                  <a:cubicBezTo>
                    <a:pt x="1452" y="935"/>
                    <a:pt x="1452" y="935"/>
                    <a:pt x="1452" y="935"/>
                  </a:cubicBezTo>
                  <a:cubicBezTo>
                    <a:pt x="1452" y="935"/>
                    <a:pt x="1452" y="935"/>
                    <a:pt x="1452" y="935"/>
                  </a:cubicBezTo>
                  <a:cubicBezTo>
                    <a:pt x="1451" y="933"/>
                    <a:pt x="1451" y="933"/>
                    <a:pt x="1451" y="933"/>
                  </a:cubicBezTo>
                  <a:cubicBezTo>
                    <a:pt x="1447" y="928"/>
                    <a:pt x="1447" y="928"/>
                    <a:pt x="1447" y="928"/>
                  </a:cubicBezTo>
                  <a:cubicBezTo>
                    <a:pt x="1451" y="928"/>
                    <a:pt x="1451" y="928"/>
                    <a:pt x="1451" y="928"/>
                  </a:cubicBezTo>
                  <a:cubicBezTo>
                    <a:pt x="1455" y="928"/>
                    <a:pt x="1455" y="928"/>
                    <a:pt x="1455" y="928"/>
                  </a:cubicBezTo>
                  <a:cubicBezTo>
                    <a:pt x="1457" y="928"/>
                    <a:pt x="1457" y="928"/>
                    <a:pt x="1457" y="928"/>
                  </a:cubicBezTo>
                  <a:lnTo>
                    <a:pt x="1456" y="929"/>
                  </a:lnTo>
                  <a:close/>
                  <a:moveTo>
                    <a:pt x="1449" y="939"/>
                  </a:moveTo>
                  <a:cubicBezTo>
                    <a:pt x="1449" y="939"/>
                    <a:pt x="1449" y="939"/>
                    <a:pt x="1449" y="939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6" y="943"/>
                    <a:pt x="1446" y="943"/>
                    <a:pt x="1446" y="943"/>
                  </a:cubicBezTo>
                  <a:cubicBezTo>
                    <a:pt x="1444" y="946"/>
                    <a:pt x="1444" y="946"/>
                    <a:pt x="1444" y="946"/>
                  </a:cubicBezTo>
                  <a:cubicBezTo>
                    <a:pt x="1444" y="942"/>
                    <a:pt x="1444" y="942"/>
                    <a:pt x="1444" y="942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5"/>
                    <a:pt x="1444" y="935"/>
                    <a:pt x="1444" y="935"/>
                  </a:cubicBezTo>
                  <a:cubicBezTo>
                    <a:pt x="1444" y="933"/>
                    <a:pt x="1444" y="933"/>
                    <a:pt x="1444" y="933"/>
                  </a:cubicBezTo>
                  <a:lnTo>
                    <a:pt x="1449" y="939"/>
                  </a:lnTo>
                  <a:close/>
                  <a:moveTo>
                    <a:pt x="1449" y="968"/>
                  </a:moveTo>
                  <a:cubicBezTo>
                    <a:pt x="1448" y="969"/>
                    <a:pt x="1448" y="969"/>
                    <a:pt x="1448" y="969"/>
                  </a:cubicBezTo>
                  <a:cubicBezTo>
                    <a:pt x="1447" y="970"/>
                    <a:pt x="1447" y="970"/>
                    <a:pt x="1447" y="970"/>
                  </a:cubicBezTo>
                  <a:cubicBezTo>
                    <a:pt x="1445" y="973"/>
                    <a:pt x="1445" y="973"/>
                    <a:pt x="1445" y="973"/>
                  </a:cubicBezTo>
                  <a:cubicBezTo>
                    <a:pt x="1444" y="974"/>
                    <a:pt x="1444" y="974"/>
                    <a:pt x="1444" y="974"/>
                  </a:cubicBezTo>
                  <a:cubicBezTo>
                    <a:pt x="1444" y="971"/>
                    <a:pt x="1444" y="971"/>
                    <a:pt x="1444" y="971"/>
                  </a:cubicBezTo>
                  <a:cubicBezTo>
                    <a:pt x="1444" y="968"/>
                    <a:pt x="1444" y="968"/>
                    <a:pt x="1444" y="968"/>
                  </a:cubicBezTo>
                  <a:cubicBezTo>
                    <a:pt x="1444" y="966"/>
                    <a:pt x="1444" y="966"/>
                    <a:pt x="1444" y="966"/>
                  </a:cubicBezTo>
                  <a:cubicBezTo>
                    <a:pt x="1444" y="962"/>
                    <a:pt x="1444" y="962"/>
                    <a:pt x="1444" y="962"/>
                  </a:cubicBezTo>
                  <a:lnTo>
                    <a:pt x="1449" y="968"/>
                  </a:lnTo>
                  <a:close/>
                  <a:moveTo>
                    <a:pt x="1450" y="996"/>
                  </a:moveTo>
                  <a:cubicBezTo>
                    <a:pt x="1450" y="996"/>
                    <a:pt x="1450" y="996"/>
                    <a:pt x="1450" y="996"/>
                  </a:cubicBezTo>
                  <a:cubicBezTo>
                    <a:pt x="1448" y="999"/>
                    <a:pt x="1448" y="999"/>
                    <a:pt x="1448" y="999"/>
                  </a:cubicBezTo>
                  <a:cubicBezTo>
                    <a:pt x="1447" y="1001"/>
                    <a:pt x="1447" y="1001"/>
                    <a:pt x="1447" y="1001"/>
                  </a:cubicBezTo>
                  <a:cubicBezTo>
                    <a:pt x="1445" y="1003"/>
                    <a:pt x="1445" y="1003"/>
                    <a:pt x="1445" y="1003"/>
                  </a:cubicBezTo>
                  <a:cubicBezTo>
                    <a:pt x="1445" y="999"/>
                    <a:pt x="1445" y="999"/>
                    <a:pt x="1445" y="999"/>
                  </a:cubicBezTo>
                  <a:cubicBezTo>
                    <a:pt x="1445" y="995"/>
                    <a:pt x="1445" y="995"/>
                    <a:pt x="1445" y="995"/>
                  </a:cubicBezTo>
                  <a:cubicBezTo>
                    <a:pt x="1445" y="991"/>
                    <a:pt x="1445" y="991"/>
                    <a:pt x="1445" y="991"/>
                  </a:cubicBezTo>
                  <a:cubicBezTo>
                    <a:pt x="1445" y="989"/>
                    <a:pt x="1445" y="989"/>
                    <a:pt x="1445" y="989"/>
                  </a:cubicBezTo>
                  <a:lnTo>
                    <a:pt x="1450" y="996"/>
                  </a:lnTo>
                  <a:close/>
                  <a:moveTo>
                    <a:pt x="1449" y="1008"/>
                  </a:moveTo>
                  <a:cubicBezTo>
                    <a:pt x="1451" y="1004"/>
                    <a:pt x="1451" y="1004"/>
                    <a:pt x="1451" y="1004"/>
                  </a:cubicBezTo>
                  <a:cubicBezTo>
                    <a:pt x="1452" y="1002"/>
                    <a:pt x="1452" y="1002"/>
                    <a:pt x="1452" y="1002"/>
                  </a:cubicBezTo>
                  <a:cubicBezTo>
                    <a:pt x="1454" y="1000"/>
                    <a:pt x="1454" y="1000"/>
                    <a:pt x="1454" y="1000"/>
                  </a:cubicBezTo>
                  <a:cubicBezTo>
                    <a:pt x="1461" y="1009"/>
                    <a:pt x="1461" y="1009"/>
                    <a:pt x="1461" y="1009"/>
                  </a:cubicBezTo>
                  <a:cubicBezTo>
                    <a:pt x="1459" y="1009"/>
                    <a:pt x="1459" y="1009"/>
                    <a:pt x="1459" y="1009"/>
                  </a:cubicBezTo>
                  <a:cubicBezTo>
                    <a:pt x="1455" y="1009"/>
                    <a:pt x="1455" y="1009"/>
                    <a:pt x="1455" y="1009"/>
                  </a:cubicBezTo>
                  <a:cubicBezTo>
                    <a:pt x="1450" y="1009"/>
                    <a:pt x="1450" y="1009"/>
                    <a:pt x="1450" y="1009"/>
                  </a:cubicBezTo>
                  <a:cubicBezTo>
                    <a:pt x="1448" y="1009"/>
                    <a:pt x="1448" y="1009"/>
                    <a:pt x="1448" y="1009"/>
                  </a:cubicBezTo>
                  <a:lnTo>
                    <a:pt x="1449" y="1008"/>
                  </a:lnTo>
                  <a:close/>
                  <a:moveTo>
                    <a:pt x="1456" y="995"/>
                  </a:moveTo>
                  <a:cubicBezTo>
                    <a:pt x="1457" y="995"/>
                    <a:pt x="1457" y="995"/>
                    <a:pt x="1457" y="995"/>
                  </a:cubicBezTo>
                  <a:cubicBezTo>
                    <a:pt x="1457" y="994"/>
                    <a:pt x="1457" y="994"/>
                    <a:pt x="1457" y="994"/>
                  </a:cubicBezTo>
                  <a:cubicBezTo>
                    <a:pt x="1459" y="992"/>
                    <a:pt x="1459" y="992"/>
                    <a:pt x="1459" y="992"/>
                  </a:cubicBezTo>
                  <a:cubicBezTo>
                    <a:pt x="1460" y="990"/>
                    <a:pt x="1460" y="990"/>
                    <a:pt x="1460" y="990"/>
                  </a:cubicBezTo>
                  <a:cubicBezTo>
                    <a:pt x="1460" y="989"/>
                    <a:pt x="1460" y="989"/>
                    <a:pt x="1460" y="989"/>
                  </a:cubicBezTo>
                  <a:cubicBezTo>
                    <a:pt x="1461" y="991"/>
                    <a:pt x="1461" y="991"/>
                    <a:pt x="1461" y="991"/>
                  </a:cubicBezTo>
                  <a:cubicBezTo>
                    <a:pt x="1461" y="994"/>
                    <a:pt x="1461" y="994"/>
                    <a:pt x="1461" y="994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463" y="1003"/>
                    <a:pt x="1463" y="1003"/>
                    <a:pt x="1463" y="1003"/>
                  </a:cubicBezTo>
                  <a:lnTo>
                    <a:pt x="1456" y="995"/>
                  </a:lnTo>
                  <a:close/>
                  <a:moveTo>
                    <a:pt x="1444" y="1046"/>
                  </a:moveTo>
                  <a:cubicBezTo>
                    <a:pt x="1444" y="1045"/>
                    <a:pt x="1444" y="1045"/>
                    <a:pt x="1444" y="1045"/>
                  </a:cubicBezTo>
                  <a:cubicBezTo>
                    <a:pt x="1444" y="1043"/>
                    <a:pt x="1444" y="1043"/>
                    <a:pt x="1444" y="1043"/>
                  </a:cubicBezTo>
                  <a:cubicBezTo>
                    <a:pt x="1444" y="1038"/>
                    <a:pt x="1444" y="1038"/>
                    <a:pt x="1444" y="1038"/>
                  </a:cubicBezTo>
                  <a:cubicBezTo>
                    <a:pt x="1444" y="1034"/>
                    <a:pt x="1444" y="1034"/>
                    <a:pt x="1444" y="1034"/>
                  </a:cubicBezTo>
                  <a:cubicBezTo>
                    <a:pt x="1445" y="1032"/>
                    <a:pt x="1445" y="1032"/>
                    <a:pt x="1445" y="1032"/>
                  </a:cubicBezTo>
                  <a:cubicBezTo>
                    <a:pt x="1445" y="1030"/>
                    <a:pt x="1445" y="1030"/>
                    <a:pt x="1445" y="1030"/>
                  </a:cubicBezTo>
                  <a:cubicBezTo>
                    <a:pt x="1445" y="1031"/>
                    <a:pt x="1445" y="1031"/>
                    <a:pt x="1445" y="1031"/>
                  </a:cubicBezTo>
                  <a:cubicBezTo>
                    <a:pt x="1447" y="1031"/>
                    <a:pt x="1449" y="1031"/>
                    <a:pt x="1450" y="1031"/>
                  </a:cubicBezTo>
                  <a:cubicBezTo>
                    <a:pt x="1450" y="1035"/>
                    <a:pt x="1450" y="1035"/>
                    <a:pt x="1450" y="1035"/>
                  </a:cubicBezTo>
                  <a:cubicBezTo>
                    <a:pt x="1449" y="1037"/>
                    <a:pt x="1449" y="1037"/>
                    <a:pt x="1449" y="1037"/>
                  </a:cubicBezTo>
                  <a:cubicBezTo>
                    <a:pt x="1449" y="1039"/>
                    <a:pt x="1449" y="1039"/>
                    <a:pt x="1449" y="1039"/>
                  </a:cubicBezTo>
                  <a:cubicBezTo>
                    <a:pt x="1449" y="1042"/>
                    <a:pt x="1449" y="1042"/>
                    <a:pt x="1449" y="1042"/>
                  </a:cubicBezTo>
                  <a:cubicBezTo>
                    <a:pt x="1448" y="1047"/>
                    <a:pt x="1448" y="1047"/>
                    <a:pt x="1448" y="1047"/>
                  </a:cubicBezTo>
                  <a:cubicBezTo>
                    <a:pt x="1448" y="1048"/>
                    <a:pt x="1448" y="1048"/>
                    <a:pt x="1448" y="1048"/>
                  </a:cubicBezTo>
                  <a:cubicBezTo>
                    <a:pt x="1447" y="1048"/>
                    <a:pt x="1447" y="1048"/>
                    <a:pt x="1447" y="1048"/>
                  </a:cubicBezTo>
                  <a:cubicBezTo>
                    <a:pt x="1445" y="1048"/>
                    <a:pt x="1445" y="1048"/>
                    <a:pt x="1445" y="1048"/>
                  </a:cubicBezTo>
                  <a:cubicBezTo>
                    <a:pt x="1443" y="1047"/>
                    <a:pt x="1443" y="1047"/>
                    <a:pt x="1443" y="1047"/>
                  </a:cubicBezTo>
                  <a:lnTo>
                    <a:pt x="1444" y="1046"/>
                  </a:lnTo>
                  <a:close/>
                  <a:moveTo>
                    <a:pt x="1462" y="1049"/>
                  </a:moveTo>
                  <a:cubicBezTo>
                    <a:pt x="1463" y="1047"/>
                    <a:pt x="1463" y="1047"/>
                    <a:pt x="1463" y="1047"/>
                  </a:cubicBezTo>
                  <a:cubicBezTo>
                    <a:pt x="1465" y="1038"/>
                    <a:pt x="1465" y="1038"/>
                    <a:pt x="1465" y="1038"/>
                  </a:cubicBezTo>
                  <a:cubicBezTo>
                    <a:pt x="1465" y="1037"/>
                    <a:pt x="1465" y="1037"/>
                    <a:pt x="1465" y="1037"/>
                  </a:cubicBezTo>
                  <a:cubicBezTo>
                    <a:pt x="1466" y="1035"/>
                    <a:pt x="1466" y="1035"/>
                    <a:pt x="1466" y="1035"/>
                  </a:cubicBezTo>
                  <a:cubicBezTo>
                    <a:pt x="1466" y="1033"/>
                    <a:pt x="1466" y="1033"/>
                    <a:pt x="1466" y="1033"/>
                  </a:cubicBezTo>
                  <a:cubicBezTo>
                    <a:pt x="1467" y="1034"/>
                    <a:pt x="1468" y="1034"/>
                    <a:pt x="1469" y="1034"/>
                  </a:cubicBezTo>
                  <a:cubicBezTo>
                    <a:pt x="1470" y="1034"/>
                    <a:pt x="1471" y="1035"/>
                    <a:pt x="1472" y="1035"/>
                  </a:cubicBezTo>
                  <a:cubicBezTo>
                    <a:pt x="1471" y="1036"/>
                    <a:pt x="1471" y="1036"/>
                    <a:pt x="1471" y="1036"/>
                  </a:cubicBezTo>
                  <a:cubicBezTo>
                    <a:pt x="1470" y="1039"/>
                    <a:pt x="1470" y="1039"/>
                    <a:pt x="1470" y="1039"/>
                  </a:cubicBezTo>
                  <a:cubicBezTo>
                    <a:pt x="1470" y="1041"/>
                    <a:pt x="1470" y="1041"/>
                    <a:pt x="1470" y="1041"/>
                  </a:cubicBezTo>
                  <a:cubicBezTo>
                    <a:pt x="1469" y="1042"/>
                    <a:pt x="1469" y="1042"/>
                    <a:pt x="1469" y="1042"/>
                  </a:cubicBezTo>
                  <a:cubicBezTo>
                    <a:pt x="1466" y="1051"/>
                    <a:pt x="1466" y="1051"/>
                    <a:pt x="1466" y="1051"/>
                  </a:cubicBezTo>
                  <a:cubicBezTo>
                    <a:pt x="1465" y="1050"/>
                    <a:pt x="1464" y="1050"/>
                    <a:pt x="1463" y="1050"/>
                  </a:cubicBezTo>
                  <a:cubicBezTo>
                    <a:pt x="1462" y="1050"/>
                    <a:pt x="1462" y="1050"/>
                    <a:pt x="1462" y="1050"/>
                  </a:cubicBezTo>
                  <a:lnTo>
                    <a:pt x="1462" y="1049"/>
                  </a:lnTo>
                  <a:close/>
                  <a:moveTo>
                    <a:pt x="1473" y="1046"/>
                  </a:moveTo>
                  <a:cubicBezTo>
                    <a:pt x="1474" y="1045"/>
                    <a:pt x="1474" y="1045"/>
                    <a:pt x="1474" y="1045"/>
                  </a:cubicBezTo>
                  <a:cubicBezTo>
                    <a:pt x="1474" y="1043"/>
                    <a:pt x="1474" y="1043"/>
                    <a:pt x="1474" y="1043"/>
                  </a:cubicBezTo>
                  <a:cubicBezTo>
                    <a:pt x="1475" y="1040"/>
                    <a:pt x="1475" y="1040"/>
                    <a:pt x="1475" y="1040"/>
                  </a:cubicBezTo>
                  <a:cubicBezTo>
                    <a:pt x="1476" y="1039"/>
                    <a:pt x="1476" y="1039"/>
                    <a:pt x="1476" y="1039"/>
                  </a:cubicBezTo>
                  <a:cubicBezTo>
                    <a:pt x="1476" y="1036"/>
                    <a:pt x="1476" y="1036"/>
                    <a:pt x="1476" y="1036"/>
                  </a:cubicBezTo>
                  <a:cubicBezTo>
                    <a:pt x="1479" y="1037"/>
                    <a:pt x="1479" y="1037"/>
                    <a:pt x="1479" y="1037"/>
                  </a:cubicBezTo>
                  <a:cubicBezTo>
                    <a:pt x="1480" y="1037"/>
                    <a:pt x="1481" y="1037"/>
                    <a:pt x="1482" y="1038"/>
                  </a:cubicBezTo>
                  <a:cubicBezTo>
                    <a:pt x="1481" y="1039"/>
                    <a:pt x="1481" y="1039"/>
                    <a:pt x="1481" y="1039"/>
                  </a:cubicBezTo>
                  <a:cubicBezTo>
                    <a:pt x="1480" y="1043"/>
                    <a:pt x="1480" y="1043"/>
                    <a:pt x="1480" y="1043"/>
                  </a:cubicBezTo>
                  <a:cubicBezTo>
                    <a:pt x="1479" y="1044"/>
                    <a:pt x="1479" y="1044"/>
                    <a:pt x="1479" y="1044"/>
                  </a:cubicBezTo>
                  <a:cubicBezTo>
                    <a:pt x="1478" y="1047"/>
                    <a:pt x="1478" y="1047"/>
                    <a:pt x="1478" y="1047"/>
                  </a:cubicBezTo>
                  <a:cubicBezTo>
                    <a:pt x="1477" y="1048"/>
                    <a:pt x="1477" y="1048"/>
                    <a:pt x="1477" y="1048"/>
                  </a:cubicBezTo>
                  <a:cubicBezTo>
                    <a:pt x="1477" y="1049"/>
                    <a:pt x="1477" y="1049"/>
                    <a:pt x="1477" y="1049"/>
                  </a:cubicBezTo>
                  <a:cubicBezTo>
                    <a:pt x="1475" y="1053"/>
                    <a:pt x="1475" y="1053"/>
                    <a:pt x="1475" y="1053"/>
                  </a:cubicBezTo>
                  <a:cubicBezTo>
                    <a:pt x="1474" y="1052"/>
                    <a:pt x="1473" y="1052"/>
                    <a:pt x="1471" y="1052"/>
                  </a:cubicBezTo>
                  <a:lnTo>
                    <a:pt x="1473" y="1046"/>
                  </a:lnTo>
                  <a:close/>
                  <a:moveTo>
                    <a:pt x="1481" y="1053"/>
                  </a:moveTo>
                  <a:cubicBezTo>
                    <a:pt x="1481" y="1052"/>
                    <a:pt x="1481" y="1052"/>
                    <a:pt x="1481" y="1052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3" y="1048"/>
                    <a:pt x="1483" y="1048"/>
                    <a:pt x="1483" y="1048"/>
                  </a:cubicBezTo>
                  <a:cubicBezTo>
                    <a:pt x="1484" y="1046"/>
                    <a:pt x="1484" y="1046"/>
                    <a:pt x="1484" y="1046"/>
                  </a:cubicBezTo>
                  <a:cubicBezTo>
                    <a:pt x="1485" y="1043"/>
                    <a:pt x="1485" y="1043"/>
                    <a:pt x="1485" y="1043"/>
                  </a:cubicBezTo>
                  <a:cubicBezTo>
                    <a:pt x="1487" y="1039"/>
                    <a:pt x="1487" y="1039"/>
                    <a:pt x="1487" y="1039"/>
                  </a:cubicBezTo>
                  <a:cubicBezTo>
                    <a:pt x="1487" y="1039"/>
                    <a:pt x="1487" y="1039"/>
                    <a:pt x="1487" y="1039"/>
                  </a:cubicBezTo>
                  <a:cubicBezTo>
                    <a:pt x="1489" y="1040"/>
                    <a:pt x="1490" y="1041"/>
                    <a:pt x="1492" y="1041"/>
                  </a:cubicBezTo>
                  <a:cubicBezTo>
                    <a:pt x="1491" y="1043"/>
                    <a:pt x="1491" y="1043"/>
                    <a:pt x="1491" y="1043"/>
                  </a:cubicBezTo>
                  <a:cubicBezTo>
                    <a:pt x="1489" y="1047"/>
                    <a:pt x="1489" y="1047"/>
                    <a:pt x="1489" y="1047"/>
                  </a:cubicBezTo>
                  <a:cubicBezTo>
                    <a:pt x="1487" y="1050"/>
                    <a:pt x="1487" y="1050"/>
                    <a:pt x="1487" y="1050"/>
                  </a:cubicBezTo>
                  <a:cubicBezTo>
                    <a:pt x="1486" y="1051"/>
                    <a:pt x="1486" y="1051"/>
                    <a:pt x="1486" y="1051"/>
                  </a:cubicBezTo>
                  <a:cubicBezTo>
                    <a:pt x="1485" y="1054"/>
                    <a:pt x="1485" y="1054"/>
                    <a:pt x="1485" y="1054"/>
                  </a:cubicBezTo>
                  <a:cubicBezTo>
                    <a:pt x="1484" y="1055"/>
                    <a:pt x="1484" y="1055"/>
                    <a:pt x="1484" y="1055"/>
                  </a:cubicBezTo>
                  <a:cubicBezTo>
                    <a:pt x="1484" y="1055"/>
                    <a:pt x="1484" y="1055"/>
                    <a:pt x="1484" y="1055"/>
                  </a:cubicBezTo>
                  <a:cubicBezTo>
                    <a:pt x="1482" y="1055"/>
                    <a:pt x="1482" y="1055"/>
                    <a:pt x="1482" y="1055"/>
                  </a:cubicBezTo>
                  <a:cubicBezTo>
                    <a:pt x="1480" y="1054"/>
                    <a:pt x="1480" y="1054"/>
                    <a:pt x="1480" y="1054"/>
                  </a:cubicBezTo>
                  <a:lnTo>
                    <a:pt x="1481" y="1053"/>
                  </a:lnTo>
                  <a:close/>
                  <a:moveTo>
                    <a:pt x="1490" y="1055"/>
                  </a:moveTo>
                  <a:cubicBezTo>
                    <a:pt x="1491" y="1053"/>
                    <a:pt x="1491" y="1053"/>
                    <a:pt x="1491" y="1053"/>
                  </a:cubicBezTo>
                  <a:cubicBezTo>
                    <a:pt x="1493" y="1050"/>
                    <a:pt x="1493" y="1050"/>
                    <a:pt x="1493" y="1050"/>
                  </a:cubicBezTo>
                  <a:cubicBezTo>
                    <a:pt x="1495" y="1047"/>
                    <a:pt x="1495" y="1047"/>
                    <a:pt x="1495" y="1047"/>
                  </a:cubicBezTo>
                  <a:cubicBezTo>
                    <a:pt x="1496" y="1044"/>
                    <a:pt x="1496" y="1044"/>
                    <a:pt x="1496" y="1044"/>
                  </a:cubicBezTo>
                  <a:cubicBezTo>
                    <a:pt x="1497" y="1043"/>
                    <a:pt x="1497" y="1043"/>
                    <a:pt x="1497" y="1043"/>
                  </a:cubicBezTo>
                  <a:cubicBezTo>
                    <a:pt x="1498" y="1043"/>
                    <a:pt x="1499" y="1044"/>
                    <a:pt x="1500" y="1044"/>
                  </a:cubicBezTo>
                  <a:cubicBezTo>
                    <a:pt x="1500" y="1045"/>
                    <a:pt x="1501" y="1045"/>
                    <a:pt x="1501" y="1045"/>
                  </a:cubicBezTo>
                  <a:cubicBezTo>
                    <a:pt x="1501" y="1046"/>
                    <a:pt x="1501" y="1046"/>
                    <a:pt x="1501" y="1046"/>
                  </a:cubicBezTo>
                  <a:cubicBezTo>
                    <a:pt x="1500" y="1048"/>
                    <a:pt x="1500" y="1048"/>
                    <a:pt x="1500" y="1048"/>
                  </a:cubicBezTo>
                  <a:cubicBezTo>
                    <a:pt x="1498" y="1050"/>
                    <a:pt x="1498" y="1050"/>
                    <a:pt x="1498" y="1050"/>
                  </a:cubicBezTo>
                  <a:cubicBezTo>
                    <a:pt x="1496" y="1054"/>
                    <a:pt x="1496" y="1054"/>
                    <a:pt x="1496" y="1054"/>
                  </a:cubicBezTo>
                  <a:cubicBezTo>
                    <a:pt x="1494" y="1057"/>
                    <a:pt x="1494" y="1057"/>
                    <a:pt x="1494" y="1057"/>
                  </a:cubicBezTo>
                  <a:cubicBezTo>
                    <a:pt x="1493" y="1058"/>
                    <a:pt x="1493" y="1058"/>
                    <a:pt x="1493" y="1058"/>
                  </a:cubicBezTo>
                  <a:cubicBezTo>
                    <a:pt x="1493" y="1059"/>
                    <a:pt x="1493" y="1059"/>
                    <a:pt x="1493" y="1059"/>
                  </a:cubicBezTo>
                  <a:cubicBezTo>
                    <a:pt x="1492" y="1058"/>
                    <a:pt x="1490" y="1058"/>
                    <a:pt x="1489" y="1057"/>
                  </a:cubicBezTo>
                  <a:lnTo>
                    <a:pt x="1490" y="1055"/>
                  </a:lnTo>
                  <a:close/>
                  <a:moveTo>
                    <a:pt x="1498" y="1060"/>
                  </a:moveTo>
                  <a:cubicBezTo>
                    <a:pt x="1500" y="1057"/>
                    <a:pt x="1500" y="1057"/>
                    <a:pt x="1500" y="1057"/>
                  </a:cubicBezTo>
                  <a:cubicBezTo>
                    <a:pt x="1502" y="1054"/>
                    <a:pt x="1502" y="1054"/>
                    <a:pt x="1502" y="1054"/>
                  </a:cubicBezTo>
                  <a:cubicBezTo>
                    <a:pt x="1503" y="1052"/>
                    <a:pt x="1503" y="1052"/>
                    <a:pt x="1503" y="1052"/>
                  </a:cubicBezTo>
                  <a:cubicBezTo>
                    <a:pt x="1505" y="1049"/>
                    <a:pt x="1505" y="1049"/>
                    <a:pt x="1505" y="1049"/>
                  </a:cubicBezTo>
                  <a:cubicBezTo>
                    <a:pt x="1506" y="1048"/>
                    <a:pt x="1506" y="1048"/>
                    <a:pt x="1506" y="1048"/>
                  </a:cubicBezTo>
                  <a:cubicBezTo>
                    <a:pt x="1506" y="1047"/>
                    <a:pt x="1506" y="1047"/>
                    <a:pt x="1506" y="1047"/>
                  </a:cubicBezTo>
                  <a:cubicBezTo>
                    <a:pt x="1508" y="1048"/>
                    <a:pt x="1509" y="1049"/>
                    <a:pt x="1511" y="1050"/>
                  </a:cubicBezTo>
                  <a:cubicBezTo>
                    <a:pt x="1510" y="1051"/>
                    <a:pt x="1510" y="1051"/>
                    <a:pt x="1510" y="1051"/>
                  </a:cubicBezTo>
                  <a:cubicBezTo>
                    <a:pt x="1508" y="1053"/>
                    <a:pt x="1508" y="1053"/>
                    <a:pt x="1508" y="1053"/>
                  </a:cubicBezTo>
                  <a:cubicBezTo>
                    <a:pt x="1507" y="1055"/>
                    <a:pt x="1507" y="1055"/>
                    <a:pt x="1507" y="1055"/>
                  </a:cubicBezTo>
                  <a:cubicBezTo>
                    <a:pt x="1505" y="1057"/>
                    <a:pt x="1505" y="1057"/>
                    <a:pt x="1505" y="1057"/>
                  </a:cubicBezTo>
                  <a:cubicBezTo>
                    <a:pt x="1503" y="1060"/>
                    <a:pt x="1503" y="1060"/>
                    <a:pt x="1503" y="1060"/>
                  </a:cubicBezTo>
                  <a:cubicBezTo>
                    <a:pt x="1501" y="1062"/>
                    <a:pt x="1501" y="1062"/>
                    <a:pt x="1501" y="1062"/>
                  </a:cubicBezTo>
                  <a:cubicBezTo>
                    <a:pt x="1501" y="1062"/>
                    <a:pt x="1500" y="1061"/>
                    <a:pt x="1499" y="1061"/>
                  </a:cubicBezTo>
                  <a:cubicBezTo>
                    <a:pt x="1498" y="1061"/>
                    <a:pt x="1498" y="1061"/>
                    <a:pt x="1498" y="1061"/>
                  </a:cubicBezTo>
                  <a:lnTo>
                    <a:pt x="1498" y="1060"/>
                  </a:lnTo>
                  <a:close/>
                  <a:moveTo>
                    <a:pt x="1507" y="1064"/>
                  </a:moveTo>
                  <a:cubicBezTo>
                    <a:pt x="1509" y="1060"/>
                    <a:pt x="1509" y="1060"/>
                    <a:pt x="1509" y="1060"/>
                  </a:cubicBezTo>
                  <a:cubicBezTo>
                    <a:pt x="1510" y="1059"/>
                    <a:pt x="1510" y="1059"/>
                    <a:pt x="1510" y="1059"/>
                  </a:cubicBezTo>
                  <a:cubicBezTo>
                    <a:pt x="1512" y="1056"/>
                    <a:pt x="1512" y="1056"/>
                    <a:pt x="1512" y="1056"/>
                  </a:cubicBezTo>
                  <a:cubicBezTo>
                    <a:pt x="1513" y="1055"/>
                    <a:pt x="1513" y="1055"/>
                    <a:pt x="1513" y="1055"/>
                  </a:cubicBezTo>
                  <a:cubicBezTo>
                    <a:pt x="1515" y="1053"/>
                    <a:pt x="1515" y="1053"/>
                    <a:pt x="1515" y="1053"/>
                  </a:cubicBezTo>
                  <a:cubicBezTo>
                    <a:pt x="1515" y="1052"/>
                    <a:pt x="1515" y="1052"/>
                    <a:pt x="1515" y="1052"/>
                  </a:cubicBezTo>
                  <a:cubicBezTo>
                    <a:pt x="1516" y="1053"/>
                    <a:pt x="1518" y="1054"/>
                    <a:pt x="1519" y="1054"/>
                  </a:cubicBezTo>
                  <a:cubicBezTo>
                    <a:pt x="1520" y="1055"/>
                    <a:pt x="1520" y="1055"/>
                    <a:pt x="1520" y="1055"/>
                  </a:cubicBezTo>
                  <a:cubicBezTo>
                    <a:pt x="1520" y="1055"/>
                    <a:pt x="1520" y="1055"/>
                    <a:pt x="1520" y="1055"/>
                  </a:cubicBezTo>
                  <a:cubicBezTo>
                    <a:pt x="1520" y="1055"/>
                    <a:pt x="1520" y="1055"/>
                    <a:pt x="1520" y="1055"/>
                  </a:cubicBezTo>
                  <a:cubicBezTo>
                    <a:pt x="1519" y="1055"/>
                    <a:pt x="1519" y="1055"/>
                    <a:pt x="1519" y="1055"/>
                  </a:cubicBezTo>
                  <a:cubicBezTo>
                    <a:pt x="1518" y="1056"/>
                    <a:pt x="1518" y="1056"/>
                    <a:pt x="1518" y="1056"/>
                  </a:cubicBezTo>
                  <a:cubicBezTo>
                    <a:pt x="1517" y="1058"/>
                    <a:pt x="1517" y="1058"/>
                    <a:pt x="1517" y="1058"/>
                  </a:cubicBezTo>
                  <a:cubicBezTo>
                    <a:pt x="1515" y="1060"/>
                    <a:pt x="1515" y="1060"/>
                    <a:pt x="1515" y="1060"/>
                  </a:cubicBezTo>
                  <a:cubicBezTo>
                    <a:pt x="1514" y="1062"/>
                    <a:pt x="1514" y="1062"/>
                    <a:pt x="1514" y="1062"/>
                  </a:cubicBezTo>
                  <a:cubicBezTo>
                    <a:pt x="1512" y="1063"/>
                    <a:pt x="1512" y="1063"/>
                    <a:pt x="1512" y="1063"/>
                  </a:cubicBezTo>
                  <a:cubicBezTo>
                    <a:pt x="1509" y="1066"/>
                    <a:pt x="1509" y="1066"/>
                    <a:pt x="1509" y="1066"/>
                  </a:cubicBezTo>
                  <a:cubicBezTo>
                    <a:pt x="1509" y="1066"/>
                    <a:pt x="1509" y="1066"/>
                    <a:pt x="1509" y="1066"/>
                  </a:cubicBezTo>
                  <a:cubicBezTo>
                    <a:pt x="1508" y="1066"/>
                    <a:pt x="1508" y="1066"/>
                    <a:pt x="1508" y="1066"/>
                  </a:cubicBezTo>
                  <a:cubicBezTo>
                    <a:pt x="1507" y="1065"/>
                    <a:pt x="1507" y="1065"/>
                    <a:pt x="1506" y="1064"/>
                  </a:cubicBezTo>
                  <a:lnTo>
                    <a:pt x="1507" y="1064"/>
                  </a:lnTo>
                  <a:close/>
                  <a:moveTo>
                    <a:pt x="1516" y="1067"/>
                  </a:moveTo>
                  <a:cubicBezTo>
                    <a:pt x="1517" y="1065"/>
                    <a:pt x="1517" y="1065"/>
                    <a:pt x="1517" y="1065"/>
                  </a:cubicBezTo>
                  <a:cubicBezTo>
                    <a:pt x="1519" y="1063"/>
                    <a:pt x="1519" y="1063"/>
                    <a:pt x="1519" y="1063"/>
                  </a:cubicBezTo>
                  <a:cubicBezTo>
                    <a:pt x="1520" y="1062"/>
                    <a:pt x="1520" y="1062"/>
                    <a:pt x="1520" y="1062"/>
                  </a:cubicBezTo>
                  <a:cubicBezTo>
                    <a:pt x="1522" y="1060"/>
                    <a:pt x="1522" y="1060"/>
                    <a:pt x="1522" y="1060"/>
                  </a:cubicBezTo>
                  <a:cubicBezTo>
                    <a:pt x="1523" y="1059"/>
                    <a:pt x="1523" y="1059"/>
                    <a:pt x="1523" y="1059"/>
                  </a:cubicBezTo>
                  <a:cubicBezTo>
                    <a:pt x="1523" y="1058"/>
                    <a:pt x="1523" y="1058"/>
                    <a:pt x="1523" y="1058"/>
                  </a:cubicBezTo>
                  <a:cubicBezTo>
                    <a:pt x="1524" y="1058"/>
                    <a:pt x="1524" y="1058"/>
                    <a:pt x="1524" y="1058"/>
                  </a:cubicBezTo>
                  <a:cubicBezTo>
                    <a:pt x="1525" y="1059"/>
                    <a:pt x="1527" y="1059"/>
                    <a:pt x="1528" y="1060"/>
                  </a:cubicBezTo>
                  <a:cubicBezTo>
                    <a:pt x="1527" y="1062"/>
                    <a:pt x="1527" y="1062"/>
                    <a:pt x="1527" y="1062"/>
                  </a:cubicBezTo>
                  <a:cubicBezTo>
                    <a:pt x="1527" y="1062"/>
                    <a:pt x="1527" y="1062"/>
                    <a:pt x="1527" y="1062"/>
                  </a:cubicBezTo>
                  <a:cubicBezTo>
                    <a:pt x="1525" y="1063"/>
                    <a:pt x="1525" y="1063"/>
                    <a:pt x="1525" y="1063"/>
                  </a:cubicBezTo>
                  <a:cubicBezTo>
                    <a:pt x="1524" y="1065"/>
                    <a:pt x="1524" y="1065"/>
                    <a:pt x="1524" y="1065"/>
                  </a:cubicBezTo>
                  <a:cubicBezTo>
                    <a:pt x="1522" y="1066"/>
                    <a:pt x="1522" y="1066"/>
                    <a:pt x="1522" y="1066"/>
                  </a:cubicBezTo>
                  <a:cubicBezTo>
                    <a:pt x="1520" y="1068"/>
                    <a:pt x="1520" y="1068"/>
                    <a:pt x="1520" y="1068"/>
                  </a:cubicBezTo>
                  <a:cubicBezTo>
                    <a:pt x="1519" y="1070"/>
                    <a:pt x="1519" y="1070"/>
                    <a:pt x="1519" y="1070"/>
                  </a:cubicBezTo>
                  <a:cubicBezTo>
                    <a:pt x="1517" y="1071"/>
                    <a:pt x="1517" y="1071"/>
                    <a:pt x="1517" y="1071"/>
                  </a:cubicBezTo>
                  <a:cubicBezTo>
                    <a:pt x="1516" y="1070"/>
                    <a:pt x="1515" y="1070"/>
                    <a:pt x="1514" y="1069"/>
                  </a:cubicBezTo>
                  <a:lnTo>
                    <a:pt x="1516" y="1067"/>
                  </a:lnTo>
                  <a:close/>
                  <a:moveTo>
                    <a:pt x="1522" y="1073"/>
                  </a:moveTo>
                  <a:cubicBezTo>
                    <a:pt x="1524" y="1072"/>
                    <a:pt x="1524" y="1072"/>
                    <a:pt x="1524" y="1072"/>
                  </a:cubicBezTo>
                  <a:cubicBezTo>
                    <a:pt x="1526" y="1070"/>
                    <a:pt x="1526" y="1070"/>
                    <a:pt x="1526" y="1070"/>
                  </a:cubicBezTo>
                  <a:cubicBezTo>
                    <a:pt x="1527" y="1068"/>
                    <a:pt x="1527" y="1068"/>
                    <a:pt x="1527" y="1068"/>
                  </a:cubicBezTo>
                  <a:cubicBezTo>
                    <a:pt x="1529" y="1067"/>
                    <a:pt x="1529" y="1067"/>
                    <a:pt x="1529" y="1067"/>
                  </a:cubicBezTo>
                  <a:cubicBezTo>
                    <a:pt x="1530" y="1065"/>
                    <a:pt x="1530" y="1065"/>
                    <a:pt x="1530" y="1065"/>
                  </a:cubicBezTo>
                  <a:cubicBezTo>
                    <a:pt x="1530" y="1065"/>
                    <a:pt x="1530" y="1065"/>
                    <a:pt x="1530" y="1065"/>
                  </a:cubicBezTo>
                  <a:cubicBezTo>
                    <a:pt x="1532" y="1063"/>
                    <a:pt x="1532" y="1063"/>
                    <a:pt x="1532" y="1063"/>
                  </a:cubicBezTo>
                  <a:cubicBezTo>
                    <a:pt x="1533" y="1064"/>
                    <a:pt x="1534" y="1065"/>
                    <a:pt x="1535" y="1066"/>
                  </a:cubicBezTo>
                  <a:cubicBezTo>
                    <a:pt x="1536" y="1066"/>
                    <a:pt x="1536" y="1066"/>
                    <a:pt x="1536" y="1066"/>
                  </a:cubicBezTo>
                  <a:cubicBezTo>
                    <a:pt x="1536" y="1066"/>
                    <a:pt x="1536" y="1066"/>
                    <a:pt x="1536" y="1066"/>
                  </a:cubicBezTo>
                  <a:cubicBezTo>
                    <a:pt x="1534" y="1068"/>
                    <a:pt x="1534" y="1068"/>
                    <a:pt x="1534" y="1068"/>
                  </a:cubicBezTo>
                  <a:cubicBezTo>
                    <a:pt x="1533" y="1069"/>
                    <a:pt x="1533" y="1069"/>
                    <a:pt x="1533" y="1069"/>
                  </a:cubicBezTo>
                  <a:cubicBezTo>
                    <a:pt x="1532" y="1070"/>
                    <a:pt x="1532" y="1070"/>
                    <a:pt x="1532" y="1070"/>
                  </a:cubicBezTo>
                  <a:cubicBezTo>
                    <a:pt x="1530" y="1071"/>
                    <a:pt x="1530" y="1071"/>
                    <a:pt x="1530" y="1071"/>
                  </a:cubicBezTo>
                  <a:cubicBezTo>
                    <a:pt x="1529" y="1072"/>
                    <a:pt x="1529" y="1072"/>
                    <a:pt x="1529" y="1072"/>
                  </a:cubicBezTo>
                  <a:cubicBezTo>
                    <a:pt x="1527" y="1074"/>
                    <a:pt x="1527" y="1074"/>
                    <a:pt x="1527" y="1074"/>
                  </a:cubicBezTo>
                  <a:cubicBezTo>
                    <a:pt x="1525" y="1076"/>
                    <a:pt x="1525" y="1076"/>
                    <a:pt x="1525" y="1076"/>
                  </a:cubicBezTo>
                  <a:cubicBezTo>
                    <a:pt x="1525" y="1076"/>
                    <a:pt x="1525" y="1076"/>
                    <a:pt x="1525" y="1076"/>
                  </a:cubicBezTo>
                  <a:cubicBezTo>
                    <a:pt x="1524" y="1075"/>
                    <a:pt x="1523" y="1074"/>
                    <a:pt x="1522" y="1074"/>
                  </a:cubicBezTo>
                  <a:lnTo>
                    <a:pt x="1522" y="1073"/>
                  </a:lnTo>
                  <a:close/>
                  <a:moveTo>
                    <a:pt x="1530" y="1078"/>
                  </a:moveTo>
                  <a:cubicBezTo>
                    <a:pt x="1533" y="1076"/>
                    <a:pt x="1533" y="1076"/>
                    <a:pt x="1533" y="1076"/>
                  </a:cubicBezTo>
                  <a:cubicBezTo>
                    <a:pt x="1534" y="1075"/>
                    <a:pt x="1534" y="1075"/>
                    <a:pt x="1534" y="1075"/>
                  </a:cubicBezTo>
                  <a:cubicBezTo>
                    <a:pt x="1536" y="1073"/>
                    <a:pt x="1536" y="1073"/>
                    <a:pt x="1536" y="1073"/>
                  </a:cubicBezTo>
                  <a:cubicBezTo>
                    <a:pt x="1537" y="1072"/>
                    <a:pt x="1537" y="1072"/>
                    <a:pt x="1537" y="1072"/>
                  </a:cubicBezTo>
                  <a:cubicBezTo>
                    <a:pt x="1537" y="1072"/>
                    <a:pt x="1537" y="1072"/>
                    <a:pt x="1537" y="1072"/>
                  </a:cubicBezTo>
                  <a:cubicBezTo>
                    <a:pt x="1540" y="1070"/>
                    <a:pt x="1540" y="1070"/>
                    <a:pt x="1540" y="1070"/>
                  </a:cubicBezTo>
                  <a:cubicBezTo>
                    <a:pt x="1540" y="1070"/>
                    <a:pt x="1540" y="1070"/>
                    <a:pt x="1540" y="1070"/>
                  </a:cubicBezTo>
                  <a:cubicBezTo>
                    <a:pt x="1541" y="1071"/>
                    <a:pt x="1543" y="1072"/>
                    <a:pt x="1544" y="1073"/>
                  </a:cubicBezTo>
                  <a:cubicBezTo>
                    <a:pt x="1543" y="1073"/>
                    <a:pt x="1543" y="1073"/>
                    <a:pt x="1543" y="1073"/>
                  </a:cubicBezTo>
                  <a:cubicBezTo>
                    <a:pt x="1541" y="1075"/>
                    <a:pt x="1541" y="1075"/>
                    <a:pt x="1541" y="1075"/>
                  </a:cubicBezTo>
                  <a:cubicBezTo>
                    <a:pt x="1540" y="1075"/>
                    <a:pt x="1540" y="1075"/>
                    <a:pt x="1540" y="1075"/>
                  </a:cubicBezTo>
                  <a:cubicBezTo>
                    <a:pt x="1539" y="1076"/>
                    <a:pt x="1539" y="1076"/>
                    <a:pt x="1539" y="1076"/>
                  </a:cubicBezTo>
                  <a:cubicBezTo>
                    <a:pt x="1537" y="1078"/>
                    <a:pt x="1537" y="1078"/>
                    <a:pt x="1537" y="1078"/>
                  </a:cubicBezTo>
                  <a:cubicBezTo>
                    <a:pt x="1535" y="1079"/>
                    <a:pt x="1535" y="1079"/>
                    <a:pt x="1535" y="1079"/>
                  </a:cubicBezTo>
                  <a:cubicBezTo>
                    <a:pt x="1533" y="1080"/>
                    <a:pt x="1533" y="1080"/>
                    <a:pt x="1533" y="1080"/>
                  </a:cubicBezTo>
                  <a:cubicBezTo>
                    <a:pt x="1532" y="1081"/>
                    <a:pt x="1532" y="1081"/>
                    <a:pt x="1532" y="1081"/>
                  </a:cubicBezTo>
                  <a:cubicBezTo>
                    <a:pt x="1531" y="1081"/>
                    <a:pt x="1530" y="1080"/>
                    <a:pt x="1529" y="1079"/>
                  </a:cubicBezTo>
                  <a:lnTo>
                    <a:pt x="1530" y="1078"/>
                  </a:lnTo>
                  <a:close/>
                  <a:moveTo>
                    <a:pt x="1537" y="1084"/>
                  </a:moveTo>
                  <a:cubicBezTo>
                    <a:pt x="1539" y="1082"/>
                    <a:pt x="1539" y="1082"/>
                    <a:pt x="1539" y="1082"/>
                  </a:cubicBezTo>
                  <a:cubicBezTo>
                    <a:pt x="1541" y="1081"/>
                    <a:pt x="1541" y="1081"/>
                    <a:pt x="1541" y="1081"/>
                  </a:cubicBezTo>
                  <a:cubicBezTo>
                    <a:pt x="1542" y="1080"/>
                    <a:pt x="1542" y="1080"/>
                    <a:pt x="1542" y="1080"/>
                  </a:cubicBezTo>
                  <a:cubicBezTo>
                    <a:pt x="1544" y="1079"/>
                    <a:pt x="1544" y="1079"/>
                    <a:pt x="1544" y="1079"/>
                  </a:cubicBezTo>
                  <a:cubicBezTo>
                    <a:pt x="1544" y="1079"/>
                    <a:pt x="1544" y="1079"/>
                    <a:pt x="1544" y="1079"/>
                  </a:cubicBezTo>
                  <a:cubicBezTo>
                    <a:pt x="1547" y="1077"/>
                    <a:pt x="1547" y="1077"/>
                    <a:pt x="1547" y="1077"/>
                  </a:cubicBezTo>
                  <a:cubicBezTo>
                    <a:pt x="1548" y="1076"/>
                    <a:pt x="1548" y="1076"/>
                    <a:pt x="1548" y="1076"/>
                  </a:cubicBezTo>
                  <a:cubicBezTo>
                    <a:pt x="1549" y="1077"/>
                    <a:pt x="1550" y="1078"/>
                    <a:pt x="1551" y="1079"/>
                  </a:cubicBezTo>
                  <a:cubicBezTo>
                    <a:pt x="1550" y="1080"/>
                    <a:pt x="1550" y="1080"/>
                    <a:pt x="1550" y="1080"/>
                  </a:cubicBezTo>
                  <a:cubicBezTo>
                    <a:pt x="1547" y="1082"/>
                    <a:pt x="1547" y="1082"/>
                    <a:pt x="1547" y="1082"/>
                  </a:cubicBezTo>
                  <a:cubicBezTo>
                    <a:pt x="1547" y="1082"/>
                    <a:pt x="1547" y="1082"/>
                    <a:pt x="1547" y="1082"/>
                  </a:cubicBezTo>
                  <a:cubicBezTo>
                    <a:pt x="1546" y="1083"/>
                    <a:pt x="1546" y="1083"/>
                    <a:pt x="1546" y="1083"/>
                  </a:cubicBezTo>
                  <a:cubicBezTo>
                    <a:pt x="1544" y="1084"/>
                    <a:pt x="1544" y="1084"/>
                    <a:pt x="1544" y="1084"/>
                  </a:cubicBezTo>
                  <a:cubicBezTo>
                    <a:pt x="1542" y="1085"/>
                    <a:pt x="1542" y="1085"/>
                    <a:pt x="1542" y="1085"/>
                  </a:cubicBezTo>
                  <a:cubicBezTo>
                    <a:pt x="1540" y="1087"/>
                    <a:pt x="1540" y="1087"/>
                    <a:pt x="1540" y="1087"/>
                  </a:cubicBezTo>
                  <a:cubicBezTo>
                    <a:pt x="1539" y="1087"/>
                    <a:pt x="1539" y="1087"/>
                    <a:pt x="1539" y="1087"/>
                  </a:cubicBezTo>
                  <a:cubicBezTo>
                    <a:pt x="1538" y="1086"/>
                    <a:pt x="1537" y="1086"/>
                    <a:pt x="1536" y="1085"/>
                  </a:cubicBezTo>
                  <a:lnTo>
                    <a:pt x="1537" y="1084"/>
                  </a:lnTo>
                  <a:close/>
                  <a:moveTo>
                    <a:pt x="1550" y="1071"/>
                  </a:moveTo>
                  <a:cubicBezTo>
                    <a:pt x="1550" y="1071"/>
                    <a:pt x="1550" y="1071"/>
                    <a:pt x="1549" y="1071"/>
                  </a:cubicBezTo>
                  <a:cubicBezTo>
                    <a:pt x="1549" y="1070"/>
                    <a:pt x="1548" y="1070"/>
                    <a:pt x="1547" y="1069"/>
                  </a:cubicBezTo>
                  <a:cubicBezTo>
                    <a:pt x="1546" y="1068"/>
                    <a:pt x="1544" y="1066"/>
                    <a:pt x="1543" y="1065"/>
                  </a:cubicBezTo>
                  <a:cubicBezTo>
                    <a:pt x="1544" y="1064"/>
                    <a:pt x="1544" y="1064"/>
                    <a:pt x="1544" y="1064"/>
                  </a:cubicBezTo>
                  <a:cubicBezTo>
                    <a:pt x="1545" y="1063"/>
                    <a:pt x="1545" y="1063"/>
                    <a:pt x="1545" y="1063"/>
                  </a:cubicBezTo>
                  <a:cubicBezTo>
                    <a:pt x="1549" y="1060"/>
                    <a:pt x="1549" y="1060"/>
                    <a:pt x="1549" y="1060"/>
                  </a:cubicBezTo>
                  <a:cubicBezTo>
                    <a:pt x="1551" y="1059"/>
                    <a:pt x="1551" y="1059"/>
                    <a:pt x="1551" y="1059"/>
                  </a:cubicBezTo>
                  <a:cubicBezTo>
                    <a:pt x="1553" y="1057"/>
                    <a:pt x="1553" y="1057"/>
                    <a:pt x="1553" y="1057"/>
                  </a:cubicBezTo>
                  <a:cubicBezTo>
                    <a:pt x="1554" y="1057"/>
                    <a:pt x="1554" y="1057"/>
                    <a:pt x="1554" y="1057"/>
                  </a:cubicBezTo>
                  <a:cubicBezTo>
                    <a:pt x="1556" y="1059"/>
                    <a:pt x="1558" y="1060"/>
                    <a:pt x="1560" y="1062"/>
                  </a:cubicBezTo>
                  <a:cubicBezTo>
                    <a:pt x="1562" y="1066"/>
                    <a:pt x="1562" y="1066"/>
                    <a:pt x="1562" y="1066"/>
                  </a:cubicBezTo>
                  <a:cubicBezTo>
                    <a:pt x="1566" y="1073"/>
                    <a:pt x="1566" y="1073"/>
                    <a:pt x="1566" y="1073"/>
                  </a:cubicBezTo>
                  <a:cubicBezTo>
                    <a:pt x="1566" y="1073"/>
                    <a:pt x="1566" y="1073"/>
                    <a:pt x="1566" y="1073"/>
                  </a:cubicBezTo>
                  <a:cubicBezTo>
                    <a:pt x="1564" y="1074"/>
                    <a:pt x="1564" y="1074"/>
                    <a:pt x="1564" y="1074"/>
                  </a:cubicBezTo>
                  <a:cubicBezTo>
                    <a:pt x="1558" y="1076"/>
                    <a:pt x="1558" y="1076"/>
                    <a:pt x="1558" y="1076"/>
                  </a:cubicBezTo>
                  <a:cubicBezTo>
                    <a:pt x="1557" y="1077"/>
                    <a:pt x="1557" y="1077"/>
                    <a:pt x="1557" y="1077"/>
                  </a:cubicBezTo>
                  <a:cubicBezTo>
                    <a:pt x="1556" y="1077"/>
                    <a:pt x="1556" y="1077"/>
                    <a:pt x="1556" y="1077"/>
                  </a:cubicBezTo>
                  <a:cubicBezTo>
                    <a:pt x="1554" y="1075"/>
                    <a:pt x="1552" y="1073"/>
                    <a:pt x="1550" y="1071"/>
                  </a:cubicBezTo>
                  <a:close/>
                  <a:moveTo>
                    <a:pt x="1565" y="1061"/>
                  </a:moveTo>
                  <a:cubicBezTo>
                    <a:pt x="1565" y="1060"/>
                    <a:pt x="1565" y="1060"/>
                    <a:pt x="1564" y="1059"/>
                  </a:cubicBezTo>
                  <a:cubicBezTo>
                    <a:pt x="1563" y="1056"/>
                    <a:pt x="1563" y="1056"/>
                    <a:pt x="1563" y="1056"/>
                  </a:cubicBezTo>
                  <a:cubicBezTo>
                    <a:pt x="1559" y="1048"/>
                    <a:pt x="1559" y="1048"/>
                    <a:pt x="1559" y="1048"/>
                  </a:cubicBezTo>
                  <a:cubicBezTo>
                    <a:pt x="1556" y="1043"/>
                    <a:pt x="1556" y="1043"/>
                    <a:pt x="1556" y="1043"/>
                  </a:cubicBezTo>
                  <a:cubicBezTo>
                    <a:pt x="1554" y="1038"/>
                    <a:pt x="1554" y="1038"/>
                    <a:pt x="1554" y="1038"/>
                  </a:cubicBezTo>
                  <a:cubicBezTo>
                    <a:pt x="1548" y="1027"/>
                    <a:pt x="1548" y="1027"/>
                    <a:pt x="1548" y="1027"/>
                  </a:cubicBezTo>
                  <a:cubicBezTo>
                    <a:pt x="1548" y="1027"/>
                    <a:pt x="1548" y="1027"/>
                    <a:pt x="1548" y="1027"/>
                  </a:cubicBezTo>
                  <a:cubicBezTo>
                    <a:pt x="1562" y="1035"/>
                    <a:pt x="1562" y="1035"/>
                    <a:pt x="1562" y="1035"/>
                  </a:cubicBezTo>
                  <a:cubicBezTo>
                    <a:pt x="1572" y="1041"/>
                    <a:pt x="1572" y="1041"/>
                    <a:pt x="1572" y="1041"/>
                  </a:cubicBezTo>
                  <a:cubicBezTo>
                    <a:pt x="1579" y="1045"/>
                    <a:pt x="1579" y="1045"/>
                    <a:pt x="1579" y="1045"/>
                  </a:cubicBezTo>
                  <a:cubicBezTo>
                    <a:pt x="1582" y="1046"/>
                    <a:pt x="1582" y="1046"/>
                    <a:pt x="1582" y="1046"/>
                  </a:cubicBezTo>
                  <a:cubicBezTo>
                    <a:pt x="1585" y="1048"/>
                    <a:pt x="1585" y="1048"/>
                    <a:pt x="1585" y="1048"/>
                  </a:cubicBezTo>
                  <a:cubicBezTo>
                    <a:pt x="1584" y="1049"/>
                    <a:pt x="1584" y="1049"/>
                    <a:pt x="1584" y="1049"/>
                  </a:cubicBezTo>
                  <a:cubicBezTo>
                    <a:pt x="1584" y="1049"/>
                    <a:pt x="1584" y="1049"/>
                    <a:pt x="1584" y="1049"/>
                  </a:cubicBezTo>
                  <a:cubicBezTo>
                    <a:pt x="1583" y="1051"/>
                    <a:pt x="1583" y="1051"/>
                    <a:pt x="1583" y="1051"/>
                  </a:cubicBezTo>
                  <a:cubicBezTo>
                    <a:pt x="1581" y="1053"/>
                    <a:pt x="1581" y="1053"/>
                    <a:pt x="1581" y="1053"/>
                  </a:cubicBezTo>
                  <a:cubicBezTo>
                    <a:pt x="1578" y="1057"/>
                    <a:pt x="1578" y="1057"/>
                    <a:pt x="1578" y="1057"/>
                  </a:cubicBezTo>
                  <a:cubicBezTo>
                    <a:pt x="1576" y="1060"/>
                    <a:pt x="1576" y="1060"/>
                    <a:pt x="1576" y="1060"/>
                  </a:cubicBezTo>
                  <a:cubicBezTo>
                    <a:pt x="1575" y="1061"/>
                    <a:pt x="1575" y="1061"/>
                    <a:pt x="1575" y="1061"/>
                  </a:cubicBezTo>
                  <a:cubicBezTo>
                    <a:pt x="1574" y="1063"/>
                    <a:pt x="1574" y="1063"/>
                    <a:pt x="1574" y="1063"/>
                  </a:cubicBezTo>
                  <a:cubicBezTo>
                    <a:pt x="1572" y="1065"/>
                    <a:pt x="1572" y="1065"/>
                    <a:pt x="1572" y="1065"/>
                  </a:cubicBezTo>
                  <a:cubicBezTo>
                    <a:pt x="1570" y="1068"/>
                    <a:pt x="1570" y="1068"/>
                    <a:pt x="1570" y="1068"/>
                  </a:cubicBezTo>
                  <a:cubicBezTo>
                    <a:pt x="1570" y="1069"/>
                    <a:pt x="1570" y="1069"/>
                    <a:pt x="1570" y="1069"/>
                  </a:cubicBezTo>
                  <a:cubicBezTo>
                    <a:pt x="1568" y="1066"/>
                    <a:pt x="1568" y="1066"/>
                    <a:pt x="1568" y="1066"/>
                  </a:cubicBezTo>
                  <a:lnTo>
                    <a:pt x="1565" y="1061"/>
                  </a:lnTo>
                  <a:close/>
                  <a:moveTo>
                    <a:pt x="1576" y="1069"/>
                  </a:moveTo>
                  <a:cubicBezTo>
                    <a:pt x="1578" y="1067"/>
                    <a:pt x="1578" y="1067"/>
                    <a:pt x="1578" y="1067"/>
                  </a:cubicBezTo>
                  <a:cubicBezTo>
                    <a:pt x="1579" y="1065"/>
                    <a:pt x="1579" y="1065"/>
                    <a:pt x="1579" y="1065"/>
                  </a:cubicBezTo>
                  <a:cubicBezTo>
                    <a:pt x="1580" y="1064"/>
                    <a:pt x="1580" y="1064"/>
                    <a:pt x="1580" y="1064"/>
                  </a:cubicBezTo>
                  <a:cubicBezTo>
                    <a:pt x="1582" y="1060"/>
                    <a:pt x="1582" y="1060"/>
                    <a:pt x="1582" y="1060"/>
                  </a:cubicBezTo>
                  <a:cubicBezTo>
                    <a:pt x="1584" y="1057"/>
                    <a:pt x="1584" y="1057"/>
                    <a:pt x="1584" y="1057"/>
                  </a:cubicBezTo>
                  <a:cubicBezTo>
                    <a:pt x="1586" y="1054"/>
                    <a:pt x="1586" y="1054"/>
                    <a:pt x="1586" y="1054"/>
                  </a:cubicBezTo>
                  <a:cubicBezTo>
                    <a:pt x="1587" y="1053"/>
                    <a:pt x="1587" y="1053"/>
                    <a:pt x="1587" y="1053"/>
                  </a:cubicBezTo>
                  <a:cubicBezTo>
                    <a:pt x="1588" y="1052"/>
                    <a:pt x="1588" y="1052"/>
                    <a:pt x="1588" y="1052"/>
                  </a:cubicBezTo>
                  <a:cubicBezTo>
                    <a:pt x="1589" y="1050"/>
                    <a:pt x="1589" y="1050"/>
                    <a:pt x="1589" y="1050"/>
                  </a:cubicBezTo>
                  <a:cubicBezTo>
                    <a:pt x="1590" y="1051"/>
                    <a:pt x="1590" y="1051"/>
                    <a:pt x="1590" y="1051"/>
                  </a:cubicBezTo>
                  <a:cubicBezTo>
                    <a:pt x="1595" y="1054"/>
                    <a:pt x="1595" y="1054"/>
                    <a:pt x="1595" y="1054"/>
                  </a:cubicBezTo>
                  <a:cubicBezTo>
                    <a:pt x="1602" y="1058"/>
                    <a:pt x="1602" y="1058"/>
                    <a:pt x="1602" y="1058"/>
                  </a:cubicBezTo>
                  <a:cubicBezTo>
                    <a:pt x="1609" y="1062"/>
                    <a:pt x="1609" y="1062"/>
                    <a:pt x="1609" y="1062"/>
                  </a:cubicBezTo>
                  <a:cubicBezTo>
                    <a:pt x="1619" y="1067"/>
                    <a:pt x="1619" y="1067"/>
                    <a:pt x="1619" y="1067"/>
                  </a:cubicBezTo>
                  <a:cubicBezTo>
                    <a:pt x="1626" y="1071"/>
                    <a:pt x="1626" y="1071"/>
                    <a:pt x="1626" y="1071"/>
                  </a:cubicBezTo>
                  <a:cubicBezTo>
                    <a:pt x="1627" y="1072"/>
                    <a:pt x="1627" y="1072"/>
                    <a:pt x="1627" y="1072"/>
                  </a:cubicBezTo>
                  <a:cubicBezTo>
                    <a:pt x="1627" y="1072"/>
                    <a:pt x="1627" y="1072"/>
                    <a:pt x="1627" y="1072"/>
                  </a:cubicBezTo>
                  <a:cubicBezTo>
                    <a:pt x="1624" y="1072"/>
                    <a:pt x="1624" y="1072"/>
                    <a:pt x="1624" y="1072"/>
                  </a:cubicBezTo>
                  <a:cubicBezTo>
                    <a:pt x="1620" y="1072"/>
                    <a:pt x="1620" y="1072"/>
                    <a:pt x="1620" y="1072"/>
                  </a:cubicBezTo>
                  <a:cubicBezTo>
                    <a:pt x="1617" y="1072"/>
                    <a:pt x="1617" y="1072"/>
                    <a:pt x="1617" y="1072"/>
                  </a:cubicBezTo>
                  <a:cubicBezTo>
                    <a:pt x="1614" y="1072"/>
                    <a:pt x="1614" y="1072"/>
                    <a:pt x="1614" y="1072"/>
                  </a:cubicBezTo>
                  <a:cubicBezTo>
                    <a:pt x="1611" y="1072"/>
                    <a:pt x="1611" y="1072"/>
                    <a:pt x="1611" y="1072"/>
                  </a:cubicBezTo>
                  <a:cubicBezTo>
                    <a:pt x="1608" y="1072"/>
                    <a:pt x="1608" y="1072"/>
                    <a:pt x="1608" y="1072"/>
                  </a:cubicBezTo>
                  <a:cubicBezTo>
                    <a:pt x="1607" y="1072"/>
                    <a:pt x="1607" y="1072"/>
                    <a:pt x="1607" y="1072"/>
                  </a:cubicBezTo>
                  <a:cubicBezTo>
                    <a:pt x="1604" y="1072"/>
                    <a:pt x="1604" y="1072"/>
                    <a:pt x="1604" y="1072"/>
                  </a:cubicBezTo>
                  <a:cubicBezTo>
                    <a:pt x="1600" y="1072"/>
                    <a:pt x="1600" y="1072"/>
                    <a:pt x="1600" y="1072"/>
                  </a:cubicBezTo>
                  <a:cubicBezTo>
                    <a:pt x="1594" y="1072"/>
                    <a:pt x="1594" y="1072"/>
                    <a:pt x="1594" y="1072"/>
                  </a:cubicBezTo>
                  <a:cubicBezTo>
                    <a:pt x="1588" y="1072"/>
                    <a:pt x="1588" y="1072"/>
                    <a:pt x="1588" y="1072"/>
                  </a:cubicBezTo>
                  <a:cubicBezTo>
                    <a:pt x="1586" y="1072"/>
                    <a:pt x="1586" y="1072"/>
                    <a:pt x="1586" y="1072"/>
                  </a:cubicBezTo>
                  <a:cubicBezTo>
                    <a:pt x="1583" y="1072"/>
                    <a:pt x="1583" y="1072"/>
                    <a:pt x="1583" y="1072"/>
                  </a:cubicBezTo>
                  <a:cubicBezTo>
                    <a:pt x="1579" y="1072"/>
                    <a:pt x="1579" y="1072"/>
                    <a:pt x="1579" y="1072"/>
                  </a:cubicBezTo>
                  <a:cubicBezTo>
                    <a:pt x="1574" y="1072"/>
                    <a:pt x="1574" y="1072"/>
                    <a:pt x="1574" y="1072"/>
                  </a:cubicBezTo>
                  <a:lnTo>
                    <a:pt x="1576" y="1069"/>
                  </a:lnTo>
                  <a:close/>
                  <a:moveTo>
                    <a:pt x="1598" y="1016"/>
                  </a:moveTo>
                  <a:cubicBezTo>
                    <a:pt x="1599" y="1015"/>
                    <a:pt x="1599" y="1015"/>
                    <a:pt x="1599" y="1015"/>
                  </a:cubicBezTo>
                  <a:cubicBezTo>
                    <a:pt x="1600" y="1017"/>
                    <a:pt x="1600" y="1017"/>
                    <a:pt x="1600" y="1017"/>
                  </a:cubicBezTo>
                  <a:cubicBezTo>
                    <a:pt x="1599" y="1017"/>
                    <a:pt x="1599" y="1017"/>
                    <a:pt x="1599" y="1017"/>
                  </a:cubicBezTo>
                  <a:cubicBezTo>
                    <a:pt x="1597" y="1016"/>
                    <a:pt x="1597" y="1016"/>
                    <a:pt x="1597" y="1016"/>
                  </a:cubicBezTo>
                  <a:lnTo>
                    <a:pt x="1598" y="1016"/>
                  </a:lnTo>
                  <a:close/>
                  <a:moveTo>
                    <a:pt x="1595" y="1024"/>
                  </a:moveTo>
                  <a:cubicBezTo>
                    <a:pt x="1598" y="1024"/>
                    <a:pt x="1598" y="1024"/>
                    <a:pt x="1598" y="1024"/>
                  </a:cubicBezTo>
                  <a:cubicBezTo>
                    <a:pt x="1599" y="1024"/>
                    <a:pt x="1599" y="1024"/>
                    <a:pt x="1599" y="1024"/>
                  </a:cubicBezTo>
                  <a:cubicBezTo>
                    <a:pt x="1602" y="1024"/>
                    <a:pt x="1602" y="1024"/>
                    <a:pt x="1602" y="1024"/>
                  </a:cubicBezTo>
                  <a:cubicBezTo>
                    <a:pt x="1600" y="1026"/>
                    <a:pt x="1600" y="1026"/>
                    <a:pt x="1600" y="1026"/>
                  </a:cubicBezTo>
                  <a:cubicBezTo>
                    <a:pt x="1600" y="1026"/>
                    <a:pt x="1600" y="1026"/>
                    <a:pt x="1600" y="1026"/>
                  </a:cubicBezTo>
                  <a:cubicBezTo>
                    <a:pt x="1599" y="1028"/>
                    <a:pt x="1599" y="1028"/>
                    <a:pt x="1599" y="1028"/>
                  </a:cubicBezTo>
                  <a:cubicBezTo>
                    <a:pt x="1598" y="1029"/>
                    <a:pt x="1598" y="1029"/>
                    <a:pt x="1598" y="1029"/>
                  </a:cubicBezTo>
                  <a:cubicBezTo>
                    <a:pt x="1597" y="1030"/>
                    <a:pt x="1597" y="1030"/>
                    <a:pt x="1597" y="1030"/>
                  </a:cubicBezTo>
                  <a:cubicBezTo>
                    <a:pt x="1595" y="1034"/>
                    <a:pt x="1595" y="1034"/>
                    <a:pt x="1595" y="1034"/>
                  </a:cubicBezTo>
                  <a:cubicBezTo>
                    <a:pt x="1592" y="1037"/>
                    <a:pt x="1592" y="1037"/>
                    <a:pt x="1592" y="1037"/>
                  </a:cubicBezTo>
                  <a:cubicBezTo>
                    <a:pt x="1592" y="1038"/>
                    <a:pt x="1592" y="1038"/>
                    <a:pt x="1592" y="1038"/>
                  </a:cubicBezTo>
                  <a:cubicBezTo>
                    <a:pt x="1591" y="1040"/>
                    <a:pt x="1591" y="1040"/>
                    <a:pt x="1591" y="1040"/>
                  </a:cubicBezTo>
                  <a:cubicBezTo>
                    <a:pt x="1589" y="1042"/>
                    <a:pt x="1589" y="1042"/>
                    <a:pt x="1589" y="1042"/>
                  </a:cubicBezTo>
                  <a:cubicBezTo>
                    <a:pt x="1588" y="1044"/>
                    <a:pt x="1588" y="1044"/>
                    <a:pt x="1588" y="1044"/>
                  </a:cubicBezTo>
                  <a:cubicBezTo>
                    <a:pt x="1588" y="1044"/>
                    <a:pt x="1588" y="1044"/>
                    <a:pt x="1588" y="1044"/>
                  </a:cubicBezTo>
                  <a:cubicBezTo>
                    <a:pt x="1581" y="1040"/>
                    <a:pt x="1581" y="1040"/>
                    <a:pt x="1581" y="1040"/>
                  </a:cubicBezTo>
                  <a:cubicBezTo>
                    <a:pt x="1575" y="1037"/>
                    <a:pt x="1575" y="1037"/>
                    <a:pt x="1575" y="1037"/>
                  </a:cubicBezTo>
                  <a:cubicBezTo>
                    <a:pt x="1567" y="1032"/>
                    <a:pt x="1567" y="1032"/>
                    <a:pt x="1567" y="1032"/>
                  </a:cubicBezTo>
                  <a:cubicBezTo>
                    <a:pt x="1565" y="1031"/>
                    <a:pt x="1565" y="1031"/>
                    <a:pt x="1565" y="1031"/>
                  </a:cubicBezTo>
                  <a:cubicBezTo>
                    <a:pt x="1558" y="1027"/>
                    <a:pt x="1558" y="1027"/>
                    <a:pt x="1558" y="1027"/>
                  </a:cubicBezTo>
                  <a:cubicBezTo>
                    <a:pt x="1552" y="1024"/>
                    <a:pt x="1552" y="1024"/>
                    <a:pt x="1552" y="1024"/>
                  </a:cubicBezTo>
                  <a:cubicBezTo>
                    <a:pt x="1555" y="1024"/>
                    <a:pt x="1555" y="1024"/>
                    <a:pt x="1555" y="1024"/>
                  </a:cubicBezTo>
                  <a:cubicBezTo>
                    <a:pt x="1558" y="1024"/>
                    <a:pt x="1558" y="1024"/>
                    <a:pt x="1558" y="1024"/>
                  </a:cubicBezTo>
                  <a:cubicBezTo>
                    <a:pt x="1559" y="1024"/>
                    <a:pt x="1559" y="1024"/>
                    <a:pt x="1559" y="1024"/>
                  </a:cubicBezTo>
                  <a:cubicBezTo>
                    <a:pt x="1562" y="1024"/>
                    <a:pt x="1562" y="1024"/>
                    <a:pt x="1562" y="1024"/>
                  </a:cubicBezTo>
                  <a:cubicBezTo>
                    <a:pt x="1565" y="1024"/>
                    <a:pt x="1565" y="1024"/>
                    <a:pt x="1565" y="1024"/>
                  </a:cubicBezTo>
                  <a:cubicBezTo>
                    <a:pt x="1567" y="1024"/>
                    <a:pt x="1567" y="1024"/>
                    <a:pt x="1567" y="1024"/>
                  </a:cubicBezTo>
                  <a:cubicBezTo>
                    <a:pt x="1570" y="1024"/>
                    <a:pt x="1570" y="1024"/>
                    <a:pt x="1570" y="1024"/>
                  </a:cubicBezTo>
                  <a:cubicBezTo>
                    <a:pt x="1575" y="1024"/>
                    <a:pt x="1575" y="1024"/>
                    <a:pt x="1575" y="1024"/>
                  </a:cubicBezTo>
                  <a:cubicBezTo>
                    <a:pt x="1578" y="1024"/>
                    <a:pt x="1578" y="1024"/>
                    <a:pt x="1578" y="1024"/>
                  </a:cubicBezTo>
                  <a:cubicBezTo>
                    <a:pt x="1579" y="1024"/>
                    <a:pt x="1579" y="1024"/>
                    <a:pt x="1579" y="1024"/>
                  </a:cubicBezTo>
                  <a:cubicBezTo>
                    <a:pt x="1585" y="1024"/>
                    <a:pt x="1585" y="1024"/>
                    <a:pt x="1585" y="1024"/>
                  </a:cubicBezTo>
                  <a:cubicBezTo>
                    <a:pt x="1591" y="1024"/>
                    <a:pt x="1591" y="1024"/>
                    <a:pt x="1591" y="1024"/>
                  </a:cubicBezTo>
                  <a:cubicBezTo>
                    <a:pt x="1593" y="1024"/>
                    <a:pt x="1593" y="1024"/>
                    <a:pt x="1593" y="1024"/>
                  </a:cubicBezTo>
                  <a:lnTo>
                    <a:pt x="1595" y="1024"/>
                  </a:lnTo>
                  <a:close/>
                  <a:moveTo>
                    <a:pt x="1576" y="958"/>
                  </a:moveTo>
                  <a:cubicBezTo>
                    <a:pt x="1575" y="961"/>
                    <a:pt x="1575" y="961"/>
                    <a:pt x="1575" y="961"/>
                  </a:cubicBezTo>
                  <a:cubicBezTo>
                    <a:pt x="1572" y="964"/>
                    <a:pt x="1572" y="964"/>
                    <a:pt x="1572" y="964"/>
                  </a:cubicBezTo>
                  <a:cubicBezTo>
                    <a:pt x="1572" y="964"/>
                    <a:pt x="1572" y="964"/>
                    <a:pt x="1572" y="964"/>
                  </a:cubicBezTo>
                  <a:cubicBezTo>
                    <a:pt x="1571" y="963"/>
                    <a:pt x="1571" y="963"/>
                    <a:pt x="1571" y="963"/>
                  </a:cubicBezTo>
                  <a:cubicBezTo>
                    <a:pt x="1567" y="957"/>
                    <a:pt x="1567" y="957"/>
                    <a:pt x="1567" y="957"/>
                  </a:cubicBezTo>
                  <a:cubicBezTo>
                    <a:pt x="1571" y="957"/>
                    <a:pt x="1571" y="957"/>
                    <a:pt x="1571" y="957"/>
                  </a:cubicBezTo>
                  <a:cubicBezTo>
                    <a:pt x="1574" y="957"/>
                    <a:pt x="1574" y="957"/>
                    <a:pt x="1574" y="957"/>
                  </a:cubicBezTo>
                  <a:cubicBezTo>
                    <a:pt x="1578" y="957"/>
                    <a:pt x="1578" y="957"/>
                    <a:pt x="1578" y="957"/>
                  </a:cubicBezTo>
                  <a:lnTo>
                    <a:pt x="1576" y="958"/>
                  </a:lnTo>
                  <a:close/>
                  <a:moveTo>
                    <a:pt x="1578" y="964"/>
                  </a:moveTo>
                  <a:cubicBezTo>
                    <a:pt x="1580" y="962"/>
                    <a:pt x="1580" y="962"/>
                    <a:pt x="1580" y="962"/>
                  </a:cubicBezTo>
                  <a:cubicBezTo>
                    <a:pt x="1580" y="962"/>
                    <a:pt x="1580" y="962"/>
                    <a:pt x="1580" y="962"/>
                  </a:cubicBezTo>
                  <a:cubicBezTo>
                    <a:pt x="1580" y="962"/>
                    <a:pt x="1580" y="962"/>
                    <a:pt x="1580" y="962"/>
                  </a:cubicBezTo>
                  <a:cubicBezTo>
                    <a:pt x="1580" y="966"/>
                    <a:pt x="1580" y="966"/>
                    <a:pt x="1580" y="966"/>
                  </a:cubicBezTo>
                  <a:cubicBezTo>
                    <a:pt x="1580" y="971"/>
                    <a:pt x="1580" y="971"/>
                    <a:pt x="1580" y="971"/>
                  </a:cubicBezTo>
                  <a:cubicBezTo>
                    <a:pt x="1580" y="975"/>
                    <a:pt x="1580" y="975"/>
                    <a:pt x="1580" y="975"/>
                  </a:cubicBezTo>
                  <a:cubicBezTo>
                    <a:pt x="1575" y="968"/>
                    <a:pt x="1575" y="968"/>
                    <a:pt x="1575" y="968"/>
                  </a:cubicBezTo>
                  <a:cubicBezTo>
                    <a:pt x="1576" y="967"/>
                    <a:pt x="1576" y="967"/>
                    <a:pt x="1576" y="967"/>
                  </a:cubicBezTo>
                  <a:lnTo>
                    <a:pt x="1578" y="964"/>
                  </a:lnTo>
                  <a:close/>
                  <a:moveTo>
                    <a:pt x="1572" y="973"/>
                  </a:moveTo>
                  <a:cubicBezTo>
                    <a:pt x="1572" y="973"/>
                    <a:pt x="1572" y="973"/>
                    <a:pt x="1572" y="973"/>
                  </a:cubicBezTo>
                  <a:cubicBezTo>
                    <a:pt x="1574" y="976"/>
                    <a:pt x="1574" y="976"/>
                    <a:pt x="1574" y="976"/>
                  </a:cubicBezTo>
                  <a:cubicBezTo>
                    <a:pt x="1578" y="980"/>
                    <a:pt x="1578" y="980"/>
                    <a:pt x="1578" y="980"/>
                  </a:cubicBezTo>
                  <a:cubicBezTo>
                    <a:pt x="1573" y="980"/>
                    <a:pt x="1573" y="980"/>
                    <a:pt x="1573" y="980"/>
                  </a:cubicBezTo>
                  <a:cubicBezTo>
                    <a:pt x="1568" y="980"/>
                    <a:pt x="1568" y="980"/>
                    <a:pt x="1568" y="980"/>
                  </a:cubicBezTo>
                  <a:cubicBezTo>
                    <a:pt x="1567" y="980"/>
                    <a:pt x="1567" y="980"/>
                    <a:pt x="1567" y="980"/>
                  </a:cubicBezTo>
                  <a:cubicBezTo>
                    <a:pt x="1567" y="980"/>
                    <a:pt x="1567" y="980"/>
                    <a:pt x="1567" y="980"/>
                  </a:cubicBezTo>
                  <a:cubicBezTo>
                    <a:pt x="1570" y="976"/>
                    <a:pt x="1570" y="976"/>
                    <a:pt x="1570" y="976"/>
                  </a:cubicBezTo>
                  <a:lnTo>
                    <a:pt x="1572" y="973"/>
                  </a:lnTo>
                  <a:close/>
                  <a:moveTo>
                    <a:pt x="1571" y="985"/>
                  </a:moveTo>
                  <a:cubicBezTo>
                    <a:pt x="1573" y="985"/>
                    <a:pt x="1573" y="985"/>
                    <a:pt x="1573" y="985"/>
                  </a:cubicBezTo>
                  <a:cubicBezTo>
                    <a:pt x="1579" y="985"/>
                    <a:pt x="1579" y="985"/>
                    <a:pt x="1579" y="985"/>
                  </a:cubicBezTo>
                  <a:cubicBezTo>
                    <a:pt x="1580" y="985"/>
                    <a:pt x="1580" y="985"/>
                    <a:pt x="1580" y="985"/>
                  </a:cubicBezTo>
                  <a:cubicBezTo>
                    <a:pt x="1579" y="986"/>
                    <a:pt x="1579" y="986"/>
                    <a:pt x="1579" y="986"/>
                  </a:cubicBezTo>
                  <a:cubicBezTo>
                    <a:pt x="1578" y="991"/>
                    <a:pt x="1578" y="991"/>
                    <a:pt x="1578" y="991"/>
                  </a:cubicBezTo>
                  <a:cubicBezTo>
                    <a:pt x="1578" y="992"/>
                    <a:pt x="1578" y="992"/>
                    <a:pt x="1578" y="992"/>
                  </a:cubicBezTo>
                  <a:cubicBezTo>
                    <a:pt x="1575" y="989"/>
                    <a:pt x="1575" y="989"/>
                    <a:pt x="1575" y="989"/>
                  </a:cubicBezTo>
                  <a:cubicBezTo>
                    <a:pt x="1569" y="985"/>
                    <a:pt x="1569" y="985"/>
                    <a:pt x="1569" y="985"/>
                  </a:cubicBezTo>
                  <a:lnTo>
                    <a:pt x="1571" y="985"/>
                  </a:lnTo>
                  <a:close/>
                  <a:moveTo>
                    <a:pt x="1576" y="1015"/>
                  </a:moveTo>
                  <a:cubicBezTo>
                    <a:pt x="1576" y="1015"/>
                    <a:pt x="1576" y="1015"/>
                    <a:pt x="1576" y="1015"/>
                  </a:cubicBezTo>
                  <a:cubicBezTo>
                    <a:pt x="1577" y="1017"/>
                    <a:pt x="1577" y="1017"/>
                    <a:pt x="1577" y="1017"/>
                  </a:cubicBezTo>
                  <a:cubicBezTo>
                    <a:pt x="1577" y="1017"/>
                    <a:pt x="1577" y="1017"/>
                    <a:pt x="1577" y="1017"/>
                  </a:cubicBezTo>
                  <a:cubicBezTo>
                    <a:pt x="1575" y="1016"/>
                    <a:pt x="1575" y="1016"/>
                    <a:pt x="1575" y="1016"/>
                  </a:cubicBezTo>
                  <a:lnTo>
                    <a:pt x="1576" y="1015"/>
                  </a:lnTo>
                  <a:close/>
                  <a:moveTo>
                    <a:pt x="1574" y="1000"/>
                  </a:moveTo>
                  <a:cubicBezTo>
                    <a:pt x="1570" y="992"/>
                    <a:pt x="1570" y="992"/>
                    <a:pt x="1570" y="992"/>
                  </a:cubicBezTo>
                  <a:cubicBezTo>
                    <a:pt x="1576" y="997"/>
                    <a:pt x="1576" y="997"/>
                    <a:pt x="1576" y="997"/>
                  </a:cubicBezTo>
                  <a:cubicBezTo>
                    <a:pt x="1577" y="997"/>
                    <a:pt x="1577" y="997"/>
                    <a:pt x="1577" y="997"/>
                  </a:cubicBezTo>
                  <a:cubicBezTo>
                    <a:pt x="1577" y="998"/>
                    <a:pt x="1577" y="998"/>
                    <a:pt x="1577" y="998"/>
                  </a:cubicBezTo>
                  <a:cubicBezTo>
                    <a:pt x="1576" y="1002"/>
                    <a:pt x="1576" y="1002"/>
                    <a:pt x="1576" y="1002"/>
                  </a:cubicBezTo>
                  <a:cubicBezTo>
                    <a:pt x="1576" y="1003"/>
                    <a:pt x="1576" y="1003"/>
                    <a:pt x="1576" y="1003"/>
                  </a:cubicBezTo>
                  <a:cubicBezTo>
                    <a:pt x="1576" y="1004"/>
                    <a:pt x="1576" y="1004"/>
                    <a:pt x="1576" y="1004"/>
                  </a:cubicBezTo>
                  <a:cubicBezTo>
                    <a:pt x="1575" y="1003"/>
                    <a:pt x="1575" y="1003"/>
                    <a:pt x="1575" y="1003"/>
                  </a:cubicBezTo>
                  <a:lnTo>
                    <a:pt x="1574" y="1000"/>
                  </a:lnTo>
                  <a:close/>
                  <a:moveTo>
                    <a:pt x="1570" y="1009"/>
                  </a:moveTo>
                  <a:cubicBezTo>
                    <a:pt x="1569" y="1009"/>
                    <a:pt x="1569" y="1009"/>
                    <a:pt x="1569" y="1009"/>
                  </a:cubicBezTo>
                  <a:cubicBezTo>
                    <a:pt x="1563" y="1009"/>
                    <a:pt x="1563" y="1009"/>
                    <a:pt x="1563" y="1009"/>
                  </a:cubicBezTo>
                  <a:cubicBezTo>
                    <a:pt x="1562" y="1009"/>
                    <a:pt x="1562" y="1009"/>
                    <a:pt x="1562" y="1009"/>
                  </a:cubicBezTo>
                  <a:cubicBezTo>
                    <a:pt x="1560" y="1009"/>
                    <a:pt x="1560" y="1009"/>
                    <a:pt x="1560" y="1009"/>
                  </a:cubicBezTo>
                  <a:cubicBezTo>
                    <a:pt x="1560" y="1007"/>
                    <a:pt x="1560" y="1007"/>
                    <a:pt x="1560" y="1007"/>
                  </a:cubicBezTo>
                  <a:cubicBezTo>
                    <a:pt x="1560" y="1006"/>
                    <a:pt x="1560" y="1006"/>
                    <a:pt x="1560" y="1006"/>
                  </a:cubicBezTo>
                  <a:cubicBezTo>
                    <a:pt x="1561" y="1002"/>
                    <a:pt x="1561" y="1002"/>
                    <a:pt x="1561" y="1002"/>
                  </a:cubicBezTo>
                  <a:cubicBezTo>
                    <a:pt x="1564" y="1004"/>
                    <a:pt x="1564" y="1004"/>
                    <a:pt x="1564" y="1004"/>
                  </a:cubicBezTo>
                  <a:lnTo>
                    <a:pt x="1570" y="1009"/>
                  </a:lnTo>
                  <a:close/>
                  <a:moveTo>
                    <a:pt x="1564" y="1017"/>
                  </a:moveTo>
                  <a:cubicBezTo>
                    <a:pt x="1564" y="1018"/>
                    <a:pt x="1564" y="1018"/>
                    <a:pt x="1564" y="1018"/>
                  </a:cubicBezTo>
                  <a:cubicBezTo>
                    <a:pt x="1563" y="1018"/>
                    <a:pt x="1563" y="1018"/>
                    <a:pt x="1563" y="1018"/>
                  </a:cubicBezTo>
                  <a:cubicBezTo>
                    <a:pt x="1563" y="1017"/>
                    <a:pt x="1563" y="1017"/>
                    <a:pt x="1563" y="1017"/>
                  </a:cubicBezTo>
                  <a:cubicBezTo>
                    <a:pt x="1563" y="1016"/>
                    <a:pt x="1563" y="1016"/>
                    <a:pt x="1563" y="1016"/>
                  </a:cubicBezTo>
                  <a:lnTo>
                    <a:pt x="1564" y="1017"/>
                  </a:lnTo>
                  <a:close/>
                  <a:moveTo>
                    <a:pt x="1583" y="1016"/>
                  </a:moveTo>
                  <a:cubicBezTo>
                    <a:pt x="1585" y="1017"/>
                    <a:pt x="1585" y="1017"/>
                    <a:pt x="1585" y="1017"/>
                  </a:cubicBezTo>
                  <a:cubicBezTo>
                    <a:pt x="1585" y="1017"/>
                    <a:pt x="1585" y="1017"/>
                    <a:pt x="1585" y="1017"/>
                  </a:cubicBezTo>
                  <a:cubicBezTo>
                    <a:pt x="1585" y="1017"/>
                    <a:pt x="1585" y="1017"/>
                    <a:pt x="1585" y="1017"/>
                  </a:cubicBezTo>
                  <a:cubicBezTo>
                    <a:pt x="1584" y="1018"/>
                    <a:pt x="1584" y="1018"/>
                    <a:pt x="1584" y="1018"/>
                  </a:cubicBezTo>
                  <a:cubicBezTo>
                    <a:pt x="1584" y="1018"/>
                    <a:pt x="1584" y="1018"/>
                    <a:pt x="1584" y="1018"/>
                  </a:cubicBezTo>
                  <a:cubicBezTo>
                    <a:pt x="1583" y="1017"/>
                    <a:pt x="1583" y="1017"/>
                    <a:pt x="1583" y="1017"/>
                  </a:cubicBezTo>
                  <a:lnTo>
                    <a:pt x="1583" y="1016"/>
                  </a:lnTo>
                  <a:close/>
                  <a:moveTo>
                    <a:pt x="1583" y="995"/>
                  </a:moveTo>
                  <a:cubicBezTo>
                    <a:pt x="1584" y="990"/>
                    <a:pt x="1584" y="990"/>
                    <a:pt x="1584" y="990"/>
                  </a:cubicBezTo>
                  <a:cubicBezTo>
                    <a:pt x="1584" y="990"/>
                    <a:pt x="1584" y="990"/>
                    <a:pt x="1584" y="990"/>
                  </a:cubicBezTo>
                  <a:cubicBezTo>
                    <a:pt x="1584" y="991"/>
                    <a:pt x="1584" y="991"/>
                    <a:pt x="1584" y="991"/>
                  </a:cubicBezTo>
                  <a:cubicBezTo>
                    <a:pt x="1591" y="1002"/>
                    <a:pt x="1591" y="1002"/>
                    <a:pt x="1591" y="1002"/>
                  </a:cubicBezTo>
                  <a:cubicBezTo>
                    <a:pt x="1586" y="998"/>
                    <a:pt x="1586" y="998"/>
                    <a:pt x="1586" y="998"/>
                  </a:cubicBezTo>
                  <a:cubicBezTo>
                    <a:pt x="1583" y="995"/>
                    <a:pt x="1583" y="995"/>
                    <a:pt x="1583" y="995"/>
                  </a:cubicBezTo>
                  <a:close/>
                  <a:moveTo>
                    <a:pt x="1581" y="1006"/>
                  </a:moveTo>
                  <a:cubicBezTo>
                    <a:pt x="1581" y="1002"/>
                    <a:pt x="1581" y="1002"/>
                    <a:pt x="1581" y="1002"/>
                  </a:cubicBezTo>
                  <a:cubicBezTo>
                    <a:pt x="1582" y="1001"/>
                    <a:pt x="1582" y="1001"/>
                    <a:pt x="1582" y="1001"/>
                  </a:cubicBezTo>
                  <a:cubicBezTo>
                    <a:pt x="1588" y="1006"/>
                    <a:pt x="1588" y="1006"/>
                    <a:pt x="1588" y="1006"/>
                  </a:cubicBezTo>
                  <a:cubicBezTo>
                    <a:pt x="1592" y="1009"/>
                    <a:pt x="1592" y="1009"/>
                    <a:pt x="1592" y="1009"/>
                  </a:cubicBezTo>
                  <a:cubicBezTo>
                    <a:pt x="1591" y="1009"/>
                    <a:pt x="1591" y="1009"/>
                    <a:pt x="1591" y="1009"/>
                  </a:cubicBezTo>
                  <a:cubicBezTo>
                    <a:pt x="1589" y="1009"/>
                    <a:pt x="1589" y="1009"/>
                    <a:pt x="1589" y="1009"/>
                  </a:cubicBezTo>
                  <a:cubicBezTo>
                    <a:pt x="1583" y="1009"/>
                    <a:pt x="1583" y="1009"/>
                    <a:pt x="1583" y="1009"/>
                  </a:cubicBezTo>
                  <a:cubicBezTo>
                    <a:pt x="1582" y="1009"/>
                    <a:pt x="1582" y="1009"/>
                    <a:pt x="1582" y="1009"/>
                  </a:cubicBezTo>
                  <a:cubicBezTo>
                    <a:pt x="1580" y="1009"/>
                    <a:pt x="1580" y="1009"/>
                    <a:pt x="1580" y="1009"/>
                  </a:cubicBezTo>
                  <a:cubicBezTo>
                    <a:pt x="1580" y="1007"/>
                    <a:pt x="1580" y="1007"/>
                    <a:pt x="1580" y="1007"/>
                  </a:cubicBezTo>
                  <a:lnTo>
                    <a:pt x="1581" y="1006"/>
                  </a:lnTo>
                  <a:close/>
                  <a:moveTo>
                    <a:pt x="1580" y="934"/>
                  </a:moveTo>
                  <a:cubicBezTo>
                    <a:pt x="1580" y="933"/>
                    <a:pt x="1580" y="933"/>
                    <a:pt x="1580" y="933"/>
                  </a:cubicBezTo>
                  <a:cubicBezTo>
                    <a:pt x="1580" y="934"/>
                    <a:pt x="1580" y="934"/>
                    <a:pt x="1580" y="934"/>
                  </a:cubicBezTo>
                  <a:cubicBezTo>
                    <a:pt x="1580" y="940"/>
                    <a:pt x="1580" y="940"/>
                    <a:pt x="1580" y="940"/>
                  </a:cubicBezTo>
                  <a:cubicBezTo>
                    <a:pt x="1580" y="944"/>
                    <a:pt x="1580" y="944"/>
                    <a:pt x="1580" y="944"/>
                  </a:cubicBezTo>
                  <a:cubicBezTo>
                    <a:pt x="1577" y="938"/>
                    <a:pt x="1577" y="938"/>
                    <a:pt x="1577" y="938"/>
                  </a:cubicBezTo>
                  <a:cubicBezTo>
                    <a:pt x="1577" y="937"/>
                    <a:pt x="1577" y="937"/>
                    <a:pt x="1577" y="937"/>
                  </a:cubicBezTo>
                  <a:lnTo>
                    <a:pt x="1580" y="934"/>
                  </a:lnTo>
                  <a:close/>
                  <a:moveTo>
                    <a:pt x="1574" y="928"/>
                  </a:moveTo>
                  <a:cubicBezTo>
                    <a:pt x="1578" y="928"/>
                    <a:pt x="1578" y="928"/>
                    <a:pt x="1578" y="928"/>
                  </a:cubicBezTo>
                  <a:cubicBezTo>
                    <a:pt x="1576" y="930"/>
                    <a:pt x="1576" y="930"/>
                    <a:pt x="1576" y="930"/>
                  </a:cubicBezTo>
                  <a:cubicBezTo>
                    <a:pt x="1574" y="933"/>
                    <a:pt x="1574" y="933"/>
                    <a:pt x="1574" y="933"/>
                  </a:cubicBezTo>
                  <a:cubicBezTo>
                    <a:pt x="1572" y="928"/>
                    <a:pt x="1572" y="928"/>
                    <a:pt x="1572" y="928"/>
                  </a:cubicBezTo>
                  <a:lnTo>
                    <a:pt x="1574" y="928"/>
                  </a:lnTo>
                  <a:close/>
                  <a:moveTo>
                    <a:pt x="1572" y="945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75" y="948"/>
                    <a:pt x="1575" y="948"/>
                    <a:pt x="1575" y="948"/>
                  </a:cubicBezTo>
                  <a:cubicBezTo>
                    <a:pt x="1574" y="947"/>
                    <a:pt x="1574" y="947"/>
                    <a:pt x="1574" y="947"/>
                  </a:cubicBezTo>
                  <a:cubicBezTo>
                    <a:pt x="1571" y="946"/>
                    <a:pt x="1571" y="946"/>
                    <a:pt x="1571" y="946"/>
                  </a:cubicBezTo>
                  <a:lnTo>
                    <a:pt x="1572" y="945"/>
                  </a:lnTo>
                  <a:close/>
                  <a:moveTo>
                    <a:pt x="1571" y="951"/>
                  </a:moveTo>
                  <a:cubicBezTo>
                    <a:pt x="1569" y="951"/>
                    <a:pt x="1569" y="951"/>
                    <a:pt x="1569" y="951"/>
                  </a:cubicBezTo>
                  <a:cubicBezTo>
                    <a:pt x="1567" y="951"/>
                    <a:pt x="1567" y="951"/>
                    <a:pt x="1567" y="951"/>
                  </a:cubicBezTo>
                  <a:cubicBezTo>
                    <a:pt x="1568" y="950"/>
                    <a:pt x="1568" y="950"/>
                    <a:pt x="1568" y="950"/>
                  </a:cubicBezTo>
                  <a:cubicBezTo>
                    <a:pt x="1568" y="950"/>
                    <a:pt x="1568" y="950"/>
                    <a:pt x="1568" y="950"/>
                  </a:cubicBezTo>
                  <a:lnTo>
                    <a:pt x="1571" y="951"/>
                  </a:lnTo>
                  <a:close/>
                  <a:moveTo>
                    <a:pt x="1565" y="941"/>
                  </a:moveTo>
                  <a:cubicBezTo>
                    <a:pt x="1565" y="938"/>
                    <a:pt x="1565" y="938"/>
                    <a:pt x="1565" y="938"/>
                  </a:cubicBezTo>
                  <a:cubicBezTo>
                    <a:pt x="1565" y="936"/>
                    <a:pt x="1565" y="936"/>
                    <a:pt x="1565" y="936"/>
                  </a:cubicBezTo>
                  <a:cubicBezTo>
                    <a:pt x="1565" y="933"/>
                    <a:pt x="1565" y="933"/>
                    <a:pt x="1565" y="933"/>
                  </a:cubicBezTo>
                  <a:cubicBezTo>
                    <a:pt x="1569" y="940"/>
                    <a:pt x="1569" y="940"/>
                    <a:pt x="1569" y="940"/>
                  </a:cubicBezTo>
                  <a:cubicBezTo>
                    <a:pt x="1569" y="940"/>
                    <a:pt x="1569" y="940"/>
                    <a:pt x="1569" y="940"/>
                  </a:cubicBezTo>
                  <a:cubicBezTo>
                    <a:pt x="1568" y="941"/>
                    <a:pt x="1568" y="941"/>
                    <a:pt x="1568" y="941"/>
                  </a:cubicBezTo>
                  <a:cubicBezTo>
                    <a:pt x="1567" y="943"/>
                    <a:pt x="1567" y="943"/>
                    <a:pt x="1567" y="943"/>
                  </a:cubicBezTo>
                  <a:cubicBezTo>
                    <a:pt x="1566" y="944"/>
                    <a:pt x="1566" y="944"/>
                    <a:pt x="1566" y="944"/>
                  </a:cubicBezTo>
                  <a:cubicBezTo>
                    <a:pt x="1565" y="943"/>
                    <a:pt x="1565" y="943"/>
                    <a:pt x="1565" y="943"/>
                  </a:cubicBezTo>
                  <a:lnTo>
                    <a:pt x="1565" y="941"/>
                  </a:lnTo>
                  <a:close/>
                  <a:moveTo>
                    <a:pt x="1565" y="971"/>
                  </a:moveTo>
                  <a:cubicBezTo>
                    <a:pt x="1565" y="966"/>
                    <a:pt x="1565" y="966"/>
                    <a:pt x="1565" y="966"/>
                  </a:cubicBezTo>
                  <a:cubicBezTo>
                    <a:pt x="1565" y="962"/>
                    <a:pt x="1565" y="962"/>
                    <a:pt x="1565" y="962"/>
                  </a:cubicBezTo>
                  <a:cubicBezTo>
                    <a:pt x="1569" y="968"/>
                    <a:pt x="1569" y="968"/>
                    <a:pt x="1569" y="968"/>
                  </a:cubicBezTo>
                  <a:cubicBezTo>
                    <a:pt x="1568" y="970"/>
                    <a:pt x="1568" y="970"/>
                    <a:pt x="1568" y="970"/>
                  </a:cubicBezTo>
                  <a:cubicBezTo>
                    <a:pt x="1566" y="973"/>
                    <a:pt x="1566" y="973"/>
                    <a:pt x="1566" y="973"/>
                  </a:cubicBezTo>
                  <a:cubicBezTo>
                    <a:pt x="1565" y="975"/>
                    <a:pt x="1565" y="975"/>
                    <a:pt x="1565" y="975"/>
                  </a:cubicBezTo>
                  <a:lnTo>
                    <a:pt x="1565" y="971"/>
                  </a:lnTo>
                  <a:close/>
                  <a:moveTo>
                    <a:pt x="1567" y="997"/>
                  </a:moveTo>
                  <a:cubicBezTo>
                    <a:pt x="1569" y="1002"/>
                    <a:pt x="1569" y="1002"/>
                    <a:pt x="1569" y="1002"/>
                  </a:cubicBezTo>
                  <a:cubicBezTo>
                    <a:pt x="1569" y="1002"/>
                    <a:pt x="1569" y="1002"/>
                    <a:pt x="1569" y="1002"/>
                  </a:cubicBezTo>
                  <a:cubicBezTo>
                    <a:pt x="1562" y="996"/>
                    <a:pt x="1562" y="996"/>
                    <a:pt x="1562" y="996"/>
                  </a:cubicBezTo>
                  <a:cubicBezTo>
                    <a:pt x="1562" y="995"/>
                    <a:pt x="1562" y="995"/>
                    <a:pt x="1562" y="995"/>
                  </a:cubicBezTo>
                  <a:cubicBezTo>
                    <a:pt x="1563" y="993"/>
                    <a:pt x="1563" y="993"/>
                    <a:pt x="1563" y="993"/>
                  </a:cubicBezTo>
                  <a:cubicBezTo>
                    <a:pt x="1563" y="991"/>
                    <a:pt x="1563" y="991"/>
                    <a:pt x="1563" y="991"/>
                  </a:cubicBezTo>
                  <a:cubicBezTo>
                    <a:pt x="1563" y="990"/>
                    <a:pt x="1563" y="990"/>
                    <a:pt x="1563" y="990"/>
                  </a:cubicBezTo>
                  <a:cubicBezTo>
                    <a:pt x="1564" y="991"/>
                    <a:pt x="1564" y="991"/>
                    <a:pt x="1564" y="991"/>
                  </a:cubicBezTo>
                  <a:lnTo>
                    <a:pt x="1567" y="997"/>
                  </a:lnTo>
                  <a:close/>
                  <a:moveTo>
                    <a:pt x="1555" y="910"/>
                  </a:moveTo>
                  <a:cubicBezTo>
                    <a:pt x="1557" y="908"/>
                    <a:pt x="1557" y="908"/>
                    <a:pt x="1557" y="908"/>
                  </a:cubicBezTo>
                  <a:cubicBezTo>
                    <a:pt x="1558" y="910"/>
                    <a:pt x="1558" y="912"/>
                    <a:pt x="1559" y="914"/>
                  </a:cubicBezTo>
                  <a:cubicBezTo>
                    <a:pt x="1561" y="917"/>
                    <a:pt x="1562" y="920"/>
                    <a:pt x="1564" y="923"/>
                  </a:cubicBezTo>
                  <a:cubicBezTo>
                    <a:pt x="1563" y="923"/>
                    <a:pt x="1563" y="923"/>
                    <a:pt x="1563" y="923"/>
                  </a:cubicBezTo>
                  <a:cubicBezTo>
                    <a:pt x="1562" y="923"/>
                    <a:pt x="1562" y="923"/>
                    <a:pt x="1562" y="923"/>
                  </a:cubicBezTo>
                  <a:cubicBezTo>
                    <a:pt x="1562" y="923"/>
                    <a:pt x="1562" y="923"/>
                    <a:pt x="1562" y="923"/>
                  </a:cubicBezTo>
                  <a:cubicBezTo>
                    <a:pt x="1562" y="923"/>
                    <a:pt x="1562" y="923"/>
                    <a:pt x="1562" y="923"/>
                  </a:cubicBezTo>
                  <a:cubicBezTo>
                    <a:pt x="1554" y="923"/>
                    <a:pt x="1554" y="923"/>
                    <a:pt x="1554" y="923"/>
                  </a:cubicBezTo>
                  <a:cubicBezTo>
                    <a:pt x="1551" y="923"/>
                    <a:pt x="1551" y="923"/>
                    <a:pt x="1551" y="923"/>
                  </a:cubicBezTo>
                  <a:cubicBezTo>
                    <a:pt x="1549" y="923"/>
                    <a:pt x="1549" y="923"/>
                    <a:pt x="1549" y="923"/>
                  </a:cubicBezTo>
                  <a:cubicBezTo>
                    <a:pt x="1546" y="923"/>
                    <a:pt x="1546" y="923"/>
                    <a:pt x="1546" y="923"/>
                  </a:cubicBezTo>
                  <a:cubicBezTo>
                    <a:pt x="1542" y="923"/>
                    <a:pt x="1542" y="923"/>
                    <a:pt x="1542" y="923"/>
                  </a:cubicBezTo>
                  <a:cubicBezTo>
                    <a:pt x="1542" y="923"/>
                    <a:pt x="1542" y="923"/>
                    <a:pt x="1542" y="923"/>
                  </a:cubicBezTo>
                  <a:cubicBezTo>
                    <a:pt x="1542" y="923"/>
                    <a:pt x="1542" y="923"/>
                    <a:pt x="1542" y="923"/>
                  </a:cubicBezTo>
                  <a:cubicBezTo>
                    <a:pt x="1539" y="923"/>
                    <a:pt x="1539" y="923"/>
                    <a:pt x="1539" y="923"/>
                  </a:cubicBezTo>
                  <a:cubicBezTo>
                    <a:pt x="1537" y="923"/>
                    <a:pt x="1537" y="923"/>
                    <a:pt x="1537" y="923"/>
                  </a:cubicBezTo>
                  <a:cubicBezTo>
                    <a:pt x="1538" y="922"/>
                    <a:pt x="1538" y="922"/>
                    <a:pt x="1538" y="922"/>
                  </a:cubicBezTo>
                  <a:cubicBezTo>
                    <a:pt x="1542" y="919"/>
                    <a:pt x="1542" y="919"/>
                    <a:pt x="1542" y="919"/>
                  </a:cubicBezTo>
                  <a:cubicBezTo>
                    <a:pt x="1544" y="918"/>
                    <a:pt x="1544" y="918"/>
                    <a:pt x="1544" y="918"/>
                  </a:cubicBezTo>
                  <a:cubicBezTo>
                    <a:pt x="1545" y="917"/>
                    <a:pt x="1545" y="917"/>
                    <a:pt x="1545" y="917"/>
                  </a:cubicBezTo>
                  <a:cubicBezTo>
                    <a:pt x="1547" y="916"/>
                    <a:pt x="1547" y="916"/>
                    <a:pt x="1547" y="916"/>
                  </a:cubicBezTo>
                  <a:cubicBezTo>
                    <a:pt x="1551" y="912"/>
                    <a:pt x="1551" y="912"/>
                    <a:pt x="1551" y="912"/>
                  </a:cubicBezTo>
                  <a:lnTo>
                    <a:pt x="1555" y="910"/>
                  </a:lnTo>
                  <a:close/>
                  <a:moveTo>
                    <a:pt x="1534" y="866"/>
                  </a:moveTo>
                  <a:cubicBezTo>
                    <a:pt x="1537" y="864"/>
                    <a:pt x="1537" y="864"/>
                    <a:pt x="1537" y="864"/>
                  </a:cubicBezTo>
                  <a:cubicBezTo>
                    <a:pt x="1538" y="867"/>
                    <a:pt x="1539" y="870"/>
                    <a:pt x="1540" y="872"/>
                  </a:cubicBezTo>
                  <a:cubicBezTo>
                    <a:pt x="1542" y="875"/>
                    <a:pt x="1543" y="879"/>
                    <a:pt x="1544" y="882"/>
                  </a:cubicBezTo>
                  <a:cubicBezTo>
                    <a:pt x="1546" y="885"/>
                    <a:pt x="1547" y="888"/>
                    <a:pt x="1548" y="891"/>
                  </a:cubicBezTo>
                  <a:cubicBezTo>
                    <a:pt x="1549" y="893"/>
                    <a:pt x="1550" y="894"/>
                    <a:pt x="1551" y="896"/>
                  </a:cubicBezTo>
                  <a:cubicBezTo>
                    <a:pt x="1552" y="899"/>
                    <a:pt x="1552" y="899"/>
                    <a:pt x="1552" y="899"/>
                  </a:cubicBezTo>
                  <a:cubicBezTo>
                    <a:pt x="1535" y="890"/>
                    <a:pt x="1535" y="890"/>
                    <a:pt x="1535" y="890"/>
                  </a:cubicBezTo>
                  <a:cubicBezTo>
                    <a:pt x="1522" y="884"/>
                    <a:pt x="1522" y="884"/>
                    <a:pt x="1522" y="884"/>
                  </a:cubicBezTo>
                  <a:cubicBezTo>
                    <a:pt x="1515" y="880"/>
                    <a:pt x="1515" y="880"/>
                    <a:pt x="1515" y="880"/>
                  </a:cubicBezTo>
                  <a:cubicBezTo>
                    <a:pt x="1517" y="879"/>
                    <a:pt x="1517" y="879"/>
                    <a:pt x="1517" y="879"/>
                  </a:cubicBezTo>
                  <a:cubicBezTo>
                    <a:pt x="1520" y="876"/>
                    <a:pt x="1520" y="876"/>
                    <a:pt x="1520" y="876"/>
                  </a:cubicBezTo>
                  <a:cubicBezTo>
                    <a:pt x="1526" y="872"/>
                    <a:pt x="1526" y="872"/>
                    <a:pt x="1526" y="872"/>
                  </a:cubicBezTo>
                  <a:cubicBezTo>
                    <a:pt x="1528" y="871"/>
                    <a:pt x="1528" y="871"/>
                    <a:pt x="1528" y="871"/>
                  </a:cubicBezTo>
                  <a:cubicBezTo>
                    <a:pt x="1531" y="869"/>
                    <a:pt x="1531" y="869"/>
                    <a:pt x="1531" y="869"/>
                  </a:cubicBezTo>
                  <a:lnTo>
                    <a:pt x="1534" y="866"/>
                  </a:lnTo>
                  <a:close/>
                  <a:moveTo>
                    <a:pt x="1521" y="818"/>
                  </a:moveTo>
                  <a:cubicBezTo>
                    <a:pt x="1521" y="820"/>
                    <a:pt x="1521" y="820"/>
                    <a:pt x="1521" y="820"/>
                  </a:cubicBezTo>
                  <a:cubicBezTo>
                    <a:pt x="1522" y="822"/>
                    <a:pt x="1523" y="825"/>
                    <a:pt x="1524" y="828"/>
                  </a:cubicBezTo>
                  <a:cubicBezTo>
                    <a:pt x="1524" y="829"/>
                    <a:pt x="1525" y="830"/>
                    <a:pt x="1525" y="832"/>
                  </a:cubicBezTo>
                  <a:cubicBezTo>
                    <a:pt x="1525" y="833"/>
                    <a:pt x="1525" y="833"/>
                    <a:pt x="1525" y="833"/>
                  </a:cubicBezTo>
                  <a:cubicBezTo>
                    <a:pt x="1526" y="834"/>
                    <a:pt x="1526" y="834"/>
                    <a:pt x="1526" y="834"/>
                  </a:cubicBezTo>
                  <a:cubicBezTo>
                    <a:pt x="1527" y="836"/>
                    <a:pt x="1527" y="838"/>
                    <a:pt x="1528" y="840"/>
                  </a:cubicBezTo>
                  <a:cubicBezTo>
                    <a:pt x="1529" y="844"/>
                    <a:pt x="1531" y="847"/>
                    <a:pt x="1532" y="851"/>
                  </a:cubicBezTo>
                  <a:cubicBezTo>
                    <a:pt x="1533" y="854"/>
                    <a:pt x="1533" y="854"/>
                    <a:pt x="1533" y="854"/>
                  </a:cubicBezTo>
                  <a:cubicBezTo>
                    <a:pt x="1517" y="844"/>
                    <a:pt x="1517" y="844"/>
                    <a:pt x="1517" y="844"/>
                  </a:cubicBezTo>
                  <a:cubicBezTo>
                    <a:pt x="1502" y="835"/>
                    <a:pt x="1502" y="835"/>
                    <a:pt x="1502" y="835"/>
                  </a:cubicBezTo>
                  <a:cubicBezTo>
                    <a:pt x="1502" y="835"/>
                    <a:pt x="1502" y="835"/>
                    <a:pt x="1502" y="835"/>
                  </a:cubicBezTo>
                  <a:cubicBezTo>
                    <a:pt x="1502" y="835"/>
                    <a:pt x="1502" y="835"/>
                    <a:pt x="1502" y="835"/>
                  </a:cubicBezTo>
                  <a:cubicBezTo>
                    <a:pt x="1505" y="832"/>
                    <a:pt x="1505" y="832"/>
                    <a:pt x="1505" y="832"/>
                  </a:cubicBezTo>
                  <a:cubicBezTo>
                    <a:pt x="1509" y="829"/>
                    <a:pt x="1509" y="829"/>
                    <a:pt x="1509" y="829"/>
                  </a:cubicBezTo>
                  <a:cubicBezTo>
                    <a:pt x="1513" y="826"/>
                    <a:pt x="1513" y="826"/>
                    <a:pt x="1513" y="826"/>
                  </a:cubicBezTo>
                  <a:cubicBezTo>
                    <a:pt x="1515" y="824"/>
                    <a:pt x="1515" y="824"/>
                    <a:pt x="1515" y="824"/>
                  </a:cubicBezTo>
                  <a:cubicBezTo>
                    <a:pt x="1515" y="823"/>
                    <a:pt x="1515" y="823"/>
                    <a:pt x="1515" y="823"/>
                  </a:cubicBezTo>
                  <a:cubicBezTo>
                    <a:pt x="1516" y="823"/>
                    <a:pt x="1516" y="823"/>
                    <a:pt x="1516" y="823"/>
                  </a:cubicBezTo>
                  <a:cubicBezTo>
                    <a:pt x="1517" y="821"/>
                    <a:pt x="1517" y="821"/>
                    <a:pt x="1517" y="821"/>
                  </a:cubicBezTo>
                  <a:cubicBezTo>
                    <a:pt x="1520" y="819"/>
                    <a:pt x="1520" y="819"/>
                    <a:pt x="1520" y="819"/>
                  </a:cubicBezTo>
                  <a:lnTo>
                    <a:pt x="1521" y="818"/>
                  </a:lnTo>
                  <a:close/>
                  <a:moveTo>
                    <a:pt x="1510" y="778"/>
                  </a:moveTo>
                  <a:cubicBezTo>
                    <a:pt x="1511" y="785"/>
                    <a:pt x="1513" y="792"/>
                    <a:pt x="1515" y="799"/>
                  </a:cubicBezTo>
                  <a:cubicBezTo>
                    <a:pt x="1516" y="802"/>
                    <a:pt x="1517" y="805"/>
                    <a:pt x="1518" y="808"/>
                  </a:cubicBezTo>
                  <a:cubicBezTo>
                    <a:pt x="1494" y="793"/>
                    <a:pt x="1494" y="793"/>
                    <a:pt x="1494" y="793"/>
                  </a:cubicBezTo>
                  <a:cubicBezTo>
                    <a:pt x="1492" y="792"/>
                    <a:pt x="1492" y="792"/>
                    <a:pt x="1492" y="792"/>
                  </a:cubicBezTo>
                  <a:cubicBezTo>
                    <a:pt x="1493" y="792"/>
                    <a:pt x="1493" y="792"/>
                    <a:pt x="1493" y="792"/>
                  </a:cubicBezTo>
                  <a:cubicBezTo>
                    <a:pt x="1501" y="785"/>
                    <a:pt x="1501" y="785"/>
                    <a:pt x="1501" y="785"/>
                  </a:cubicBezTo>
                  <a:lnTo>
                    <a:pt x="1510" y="778"/>
                  </a:lnTo>
                  <a:close/>
                  <a:moveTo>
                    <a:pt x="1514" y="717"/>
                  </a:moveTo>
                  <a:cubicBezTo>
                    <a:pt x="1511" y="728"/>
                    <a:pt x="1511" y="728"/>
                    <a:pt x="1511" y="728"/>
                  </a:cubicBezTo>
                  <a:cubicBezTo>
                    <a:pt x="1507" y="741"/>
                    <a:pt x="1507" y="741"/>
                    <a:pt x="1507" y="741"/>
                  </a:cubicBezTo>
                  <a:cubicBezTo>
                    <a:pt x="1506" y="742"/>
                    <a:pt x="1506" y="742"/>
                    <a:pt x="1506" y="742"/>
                  </a:cubicBezTo>
                  <a:cubicBezTo>
                    <a:pt x="1506" y="741"/>
                    <a:pt x="1506" y="741"/>
                    <a:pt x="1506" y="741"/>
                  </a:cubicBezTo>
                  <a:cubicBezTo>
                    <a:pt x="1506" y="737"/>
                    <a:pt x="1505" y="732"/>
                    <a:pt x="1504" y="727"/>
                  </a:cubicBezTo>
                  <a:cubicBezTo>
                    <a:pt x="1504" y="727"/>
                    <a:pt x="1504" y="727"/>
                    <a:pt x="1504" y="726"/>
                  </a:cubicBezTo>
                  <a:cubicBezTo>
                    <a:pt x="1503" y="724"/>
                    <a:pt x="1503" y="722"/>
                    <a:pt x="1502" y="720"/>
                  </a:cubicBezTo>
                  <a:cubicBezTo>
                    <a:pt x="1502" y="718"/>
                    <a:pt x="1502" y="716"/>
                    <a:pt x="1501" y="714"/>
                  </a:cubicBezTo>
                  <a:cubicBezTo>
                    <a:pt x="1510" y="714"/>
                    <a:pt x="1510" y="714"/>
                    <a:pt x="1510" y="714"/>
                  </a:cubicBezTo>
                  <a:cubicBezTo>
                    <a:pt x="1515" y="714"/>
                    <a:pt x="1515" y="714"/>
                    <a:pt x="1515" y="714"/>
                  </a:cubicBezTo>
                  <a:lnTo>
                    <a:pt x="1514" y="717"/>
                  </a:lnTo>
                  <a:close/>
                  <a:moveTo>
                    <a:pt x="1505" y="709"/>
                  </a:moveTo>
                  <a:cubicBezTo>
                    <a:pt x="1509" y="709"/>
                    <a:pt x="1509" y="709"/>
                    <a:pt x="1509" y="70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6" y="709"/>
                    <a:pt x="1516" y="709"/>
                    <a:pt x="1516" y="709"/>
                  </a:cubicBezTo>
                  <a:cubicBezTo>
                    <a:pt x="1510" y="709"/>
                    <a:pt x="1510" y="709"/>
                    <a:pt x="1510" y="709"/>
                  </a:cubicBezTo>
                  <a:cubicBezTo>
                    <a:pt x="1505" y="709"/>
                    <a:pt x="1505" y="709"/>
                    <a:pt x="1505" y="709"/>
                  </a:cubicBezTo>
                  <a:cubicBezTo>
                    <a:pt x="1500" y="709"/>
                    <a:pt x="1500" y="709"/>
                    <a:pt x="1500" y="709"/>
                  </a:cubicBezTo>
                  <a:cubicBezTo>
                    <a:pt x="1500" y="709"/>
                    <a:pt x="1500" y="709"/>
                    <a:pt x="1500" y="709"/>
                  </a:cubicBezTo>
                  <a:lnTo>
                    <a:pt x="1505" y="709"/>
                  </a:lnTo>
                  <a:close/>
                  <a:moveTo>
                    <a:pt x="1500" y="735"/>
                  </a:moveTo>
                  <a:cubicBezTo>
                    <a:pt x="1500" y="735"/>
                    <a:pt x="1500" y="735"/>
                    <a:pt x="1500" y="735"/>
                  </a:cubicBezTo>
                  <a:cubicBezTo>
                    <a:pt x="1500" y="735"/>
                    <a:pt x="1500" y="735"/>
                    <a:pt x="1500" y="735"/>
                  </a:cubicBezTo>
                  <a:cubicBezTo>
                    <a:pt x="1501" y="738"/>
                    <a:pt x="1501" y="741"/>
                    <a:pt x="1502" y="743"/>
                  </a:cubicBezTo>
                  <a:cubicBezTo>
                    <a:pt x="1502" y="746"/>
                    <a:pt x="1503" y="749"/>
                    <a:pt x="1503" y="751"/>
                  </a:cubicBezTo>
                  <a:cubicBezTo>
                    <a:pt x="1496" y="743"/>
                    <a:pt x="1496" y="743"/>
                    <a:pt x="1496" y="743"/>
                  </a:cubicBezTo>
                  <a:cubicBezTo>
                    <a:pt x="1498" y="739"/>
                    <a:pt x="1498" y="739"/>
                    <a:pt x="1498" y="739"/>
                  </a:cubicBezTo>
                  <a:lnTo>
                    <a:pt x="1500" y="735"/>
                  </a:lnTo>
                  <a:close/>
                  <a:moveTo>
                    <a:pt x="1496" y="714"/>
                  </a:moveTo>
                  <a:cubicBezTo>
                    <a:pt x="1496" y="714"/>
                    <a:pt x="1496" y="714"/>
                    <a:pt x="1496" y="714"/>
                  </a:cubicBezTo>
                  <a:cubicBezTo>
                    <a:pt x="1496" y="714"/>
                    <a:pt x="1496" y="714"/>
                    <a:pt x="1496" y="714"/>
                  </a:cubicBezTo>
                  <a:cubicBezTo>
                    <a:pt x="1497" y="718"/>
                    <a:pt x="1497" y="721"/>
                    <a:pt x="1498" y="725"/>
                  </a:cubicBezTo>
                  <a:cubicBezTo>
                    <a:pt x="1489" y="725"/>
                    <a:pt x="1489" y="725"/>
                    <a:pt x="1489" y="725"/>
                  </a:cubicBezTo>
                  <a:cubicBezTo>
                    <a:pt x="1483" y="725"/>
                    <a:pt x="1483" y="725"/>
                    <a:pt x="1483" y="725"/>
                  </a:cubicBezTo>
                  <a:cubicBezTo>
                    <a:pt x="1457" y="725"/>
                    <a:pt x="1457" y="725"/>
                    <a:pt x="1457" y="725"/>
                  </a:cubicBezTo>
                  <a:cubicBezTo>
                    <a:pt x="1456" y="725"/>
                    <a:pt x="1456" y="725"/>
                    <a:pt x="1456" y="725"/>
                  </a:cubicBezTo>
                  <a:cubicBezTo>
                    <a:pt x="1456" y="723"/>
                    <a:pt x="1456" y="723"/>
                    <a:pt x="1456" y="723"/>
                  </a:cubicBezTo>
                  <a:cubicBezTo>
                    <a:pt x="1456" y="720"/>
                    <a:pt x="1456" y="717"/>
                    <a:pt x="1455" y="714"/>
                  </a:cubicBezTo>
                  <a:cubicBezTo>
                    <a:pt x="1471" y="714"/>
                    <a:pt x="1471" y="714"/>
                    <a:pt x="1471" y="714"/>
                  </a:cubicBezTo>
                  <a:cubicBezTo>
                    <a:pt x="1478" y="714"/>
                    <a:pt x="1478" y="714"/>
                    <a:pt x="1478" y="714"/>
                  </a:cubicBezTo>
                  <a:lnTo>
                    <a:pt x="1496" y="714"/>
                  </a:lnTo>
                  <a:close/>
                  <a:moveTo>
                    <a:pt x="1490" y="677"/>
                  </a:moveTo>
                  <a:cubicBezTo>
                    <a:pt x="1491" y="682"/>
                    <a:pt x="1492" y="688"/>
                    <a:pt x="1493" y="693"/>
                  </a:cubicBezTo>
                  <a:cubicBezTo>
                    <a:pt x="1493" y="698"/>
                    <a:pt x="1493" y="698"/>
                    <a:pt x="1493" y="698"/>
                  </a:cubicBezTo>
                  <a:cubicBezTo>
                    <a:pt x="1494" y="704"/>
                    <a:pt x="1494" y="704"/>
                    <a:pt x="1494" y="704"/>
                  </a:cubicBezTo>
                  <a:cubicBezTo>
                    <a:pt x="1493" y="704"/>
                    <a:pt x="1493" y="704"/>
                    <a:pt x="1493" y="704"/>
                  </a:cubicBezTo>
                  <a:cubicBezTo>
                    <a:pt x="1477" y="691"/>
                    <a:pt x="1477" y="691"/>
                    <a:pt x="1477" y="691"/>
                  </a:cubicBezTo>
                  <a:cubicBezTo>
                    <a:pt x="1481" y="686"/>
                    <a:pt x="1481" y="686"/>
                    <a:pt x="1481" y="686"/>
                  </a:cubicBezTo>
                  <a:cubicBezTo>
                    <a:pt x="1484" y="684"/>
                    <a:pt x="1484" y="684"/>
                    <a:pt x="1484" y="684"/>
                  </a:cubicBezTo>
                  <a:lnTo>
                    <a:pt x="1490" y="677"/>
                  </a:lnTo>
                  <a:close/>
                  <a:moveTo>
                    <a:pt x="1484" y="633"/>
                  </a:moveTo>
                  <a:cubicBezTo>
                    <a:pt x="1485" y="636"/>
                    <a:pt x="1485" y="636"/>
                    <a:pt x="1485" y="636"/>
                  </a:cubicBezTo>
                  <a:cubicBezTo>
                    <a:pt x="1485" y="639"/>
                    <a:pt x="1485" y="642"/>
                    <a:pt x="1486" y="646"/>
                  </a:cubicBezTo>
                  <a:cubicBezTo>
                    <a:pt x="1487" y="651"/>
                    <a:pt x="1487" y="657"/>
                    <a:pt x="1488" y="662"/>
                  </a:cubicBezTo>
                  <a:cubicBezTo>
                    <a:pt x="1488" y="665"/>
                    <a:pt x="1488" y="665"/>
                    <a:pt x="1488" y="665"/>
                  </a:cubicBezTo>
                  <a:cubicBezTo>
                    <a:pt x="1472" y="648"/>
                    <a:pt x="1472" y="648"/>
                    <a:pt x="1472" y="648"/>
                  </a:cubicBezTo>
                  <a:cubicBezTo>
                    <a:pt x="1473" y="648"/>
                    <a:pt x="1473" y="648"/>
                    <a:pt x="1473" y="648"/>
                  </a:cubicBezTo>
                  <a:cubicBezTo>
                    <a:pt x="1479" y="639"/>
                    <a:pt x="1479" y="639"/>
                    <a:pt x="1479" y="639"/>
                  </a:cubicBezTo>
                  <a:cubicBezTo>
                    <a:pt x="1483" y="635"/>
                    <a:pt x="1483" y="635"/>
                    <a:pt x="1483" y="635"/>
                  </a:cubicBezTo>
                  <a:lnTo>
                    <a:pt x="1484" y="633"/>
                  </a:lnTo>
                  <a:close/>
                  <a:moveTo>
                    <a:pt x="1479" y="592"/>
                  </a:moveTo>
                  <a:cubicBezTo>
                    <a:pt x="1480" y="592"/>
                    <a:pt x="1480" y="592"/>
                    <a:pt x="1480" y="592"/>
                  </a:cubicBezTo>
                  <a:cubicBezTo>
                    <a:pt x="1480" y="593"/>
                    <a:pt x="1480" y="593"/>
                    <a:pt x="1480" y="593"/>
                  </a:cubicBezTo>
                  <a:cubicBezTo>
                    <a:pt x="1480" y="596"/>
                    <a:pt x="1480" y="599"/>
                    <a:pt x="1481" y="602"/>
                  </a:cubicBezTo>
                  <a:cubicBezTo>
                    <a:pt x="1481" y="608"/>
                    <a:pt x="1482" y="614"/>
                    <a:pt x="1483" y="620"/>
                  </a:cubicBezTo>
                  <a:cubicBezTo>
                    <a:pt x="1483" y="620"/>
                    <a:pt x="1483" y="620"/>
                    <a:pt x="1483" y="620"/>
                  </a:cubicBezTo>
                  <a:cubicBezTo>
                    <a:pt x="1480" y="617"/>
                    <a:pt x="1480" y="617"/>
                    <a:pt x="1480" y="617"/>
                  </a:cubicBezTo>
                  <a:cubicBezTo>
                    <a:pt x="1469" y="606"/>
                    <a:pt x="1469" y="606"/>
                    <a:pt x="1469" y="606"/>
                  </a:cubicBezTo>
                  <a:cubicBezTo>
                    <a:pt x="1476" y="597"/>
                    <a:pt x="1476" y="597"/>
                    <a:pt x="1476" y="597"/>
                  </a:cubicBezTo>
                  <a:lnTo>
                    <a:pt x="1479" y="592"/>
                  </a:lnTo>
                  <a:close/>
                  <a:moveTo>
                    <a:pt x="1475" y="555"/>
                  </a:moveTo>
                  <a:cubicBezTo>
                    <a:pt x="1476" y="554"/>
                    <a:pt x="1476" y="554"/>
                    <a:pt x="1476" y="554"/>
                  </a:cubicBezTo>
                  <a:cubicBezTo>
                    <a:pt x="1476" y="555"/>
                    <a:pt x="1476" y="555"/>
                    <a:pt x="1476" y="555"/>
                  </a:cubicBezTo>
                  <a:cubicBezTo>
                    <a:pt x="1476" y="559"/>
                    <a:pt x="1476" y="563"/>
                    <a:pt x="1477" y="567"/>
                  </a:cubicBezTo>
                  <a:cubicBezTo>
                    <a:pt x="1477" y="571"/>
                    <a:pt x="1478" y="575"/>
                    <a:pt x="1478" y="579"/>
                  </a:cubicBezTo>
                  <a:cubicBezTo>
                    <a:pt x="1466" y="566"/>
                    <a:pt x="1466" y="566"/>
                    <a:pt x="1466" y="566"/>
                  </a:cubicBezTo>
                  <a:cubicBezTo>
                    <a:pt x="1471" y="560"/>
                    <a:pt x="1471" y="560"/>
                    <a:pt x="1471" y="560"/>
                  </a:cubicBezTo>
                  <a:lnTo>
                    <a:pt x="1475" y="555"/>
                  </a:lnTo>
                  <a:close/>
                  <a:moveTo>
                    <a:pt x="1473" y="524"/>
                  </a:moveTo>
                  <a:cubicBezTo>
                    <a:pt x="1473" y="529"/>
                    <a:pt x="1473" y="529"/>
                    <a:pt x="1473" y="529"/>
                  </a:cubicBezTo>
                  <a:cubicBezTo>
                    <a:pt x="1474" y="533"/>
                    <a:pt x="1474" y="533"/>
                    <a:pt x="1474" y="533"/>
                  </a:cubicBezTo>
                  <a:cubicBezTo>
                    <a:pt x="1474" y="541"/>
                    <a:pt x="1474" y="541"/>
                    <a:pt x="1474" y="541"/>
                  </a:cubicBezTo>
                  <a:cubicBezTo>
                    <a:pt x="1465" y="532"/>
                    <a:pt x="1465" y="532"/>
                    <a:pt x="1465" y="532"/>
                  </a:cubicBezTo>
                  <a:cubicBezTo>
                    <a:pt x="1469" y="528"/>
                    <a:pt x="1469" y="528"/>
                    <a:pt x="1469" y="528"/>
                  </a:cubicBezTo>
                  <a:cubicBezTo>
                    <a:pt x="1471" y="526"/>
                    <a:pt x="1471" y="526"/>
                    <a:pt x="1471" y="526"/>
                  </a:cubicBezTo>
                  <a:lnTo>
                    <a:pt x="1473" y="524"/>
                  </a:lnTo>
                  <a:close/>
                  <a:moveTo>
                    <a:pt x="1470" y="495"/>
                  </a:moveTo>
                  <a:cubicBezTo>
                    <a:pt x="1471" y="502"/>
                    <a:pt x="1471" y="502"/>
                    <a:pt x="1471" y="502"/>
                  </a:cubicBezTo>
                  <a:cubicBezTo>
                    <a:pt x="1472" y="511"/>
                    <a:pt x="1472" y="511"/>
                    <a:pt x="1472" y="511"/>
                  </a:cubicBezTo>
                  <a:cubicBezTo>
                    <a:pt x="1472" y="512"/>
                    <a:pt x="1472" y="512"/>
                    <a:pt x="1472" y="512"/>
                  </a:cubicBezTo>
                  <a:cubicBezTo>
                    <a:pt x="1463" y="503"/>
                    <a:pt x="1463" y="503"/>
                    <a:pt x="1463" y="503"/>
                  </a:cubicBezTo>
                  <a:cubicBezTo>
                    <a:pt x="1463" y="503"/>
                    <a:pt x="1463" y="503"/>
                    <a:pt x="1463" y="503"/>
                  </a:cubicBezTo>
                  <a:cubicBezTo>
                    <a:pt x="1467" y="498"/>
                    <a:pt x="1467" y="498"/>
                    <a:pt x="1467" y="498"/>
                  </a:cubicBezTo>
                  <a:lnTo>
                    <a:pt x="1470" y="495"/>
                  </a:lnTo>
                  <a:close/>
                  <a:moveTo>
                    <a:pt x="1468" y="464"/>
                  </a:moveTo>
                  <a:cubicBezTo>
                    <a:pt x="1468" y="468"/>
                    <a:pt x="1468" y="468"/>
                    <a:pt x="1468" y="468"/>
                  </a:cubicBezTo>
                  <a:cubicBezTo>
                    <a:pt x="1469" y="479"/>
                    <a:pt x="1469" y="479"/>
                    <a:pt x="1469" y="479"/>
                  </a:cubicBezTo>
                  <a:cubicBezTo>
                    <a:pt x="1469" y="482"/>
                    <a:pt x="1469" y="482"/>
                    <a:pt x="1469" y="482"/>
                  </a:cubicBezTo>
                  <a:cubicBezTo>
                    <a:pt x="1461" y="473"/>
                    <a:pt x="1461" y="473"/>
                    <a:pt x="1461" y="473"/>
                  </a:cubicBezTo>
                  <a:cubicBezTo>
                    <a:pt x="1462" y="472"/>
                    <a:pt x="1462" y="472"/>
                    <a:pt x="1462" y="472"/>
                  </a:cubicBezTo>
                  <a:cubicBezTo>
                    <a:pt x="1466" y="466"/>
                    <a:pt x="1466" y="466"/>
                    <a:pt x="1466" y="466"/>
                  </a:cubicBezTo>
                  <a:lnTo>
                    <a:pt x="1468" y="464"/>
                  </a:lnTo>
                  <a:close/>
                  <a:moveTo>
                    <a:pt x="1466" y="433"/>
                  </a:moveTo>
                  <a:cubicBezTo>
                    <a:pt x="1466" y="434"/>
                    <a:pt x="1466" y="434"/>
                    <a:pt x="1466" y="434"/>
                  </a:cubicBezTo>
                  <a:cubicBezTo>
                    <a:pt x="1466" y="438"/>
                    <a:pt x="1466" y="438"/>
                    <a:pt x="1466" y="438"/>
                  </a:cubicBezTo>
                  <a:cubicBezTo>
                    <a:pt x="1466" y="442"/>
                    <a:pt x="1466" y="442"/>
                    <a:pt x="1466" y="442"/>
                  </a:cubicBezTo>
                  <a:cubicBezTo>
                    <a:pt x="1467" y="450"/>
                    <a:pt x="1467" y="450"/>
                    <a:pt x="1467" y="450"/>
                  </a:cubicBezTo>
                  <a:cubicBezTo>
                    <a:pt x="1459" y="441"/>
                    <a:pt x="1459" y="441"/>
                    <a:pt x="1459" y="441"/>
                  </a:cubicBezTo>
                  <a:cubicBezTo>
                    <a:pt x="1462" y="438"/>
                    <a:pt x="1462" y="438"/>
                    <a:pt x="1462" y="438"/>
                  </a:cubicBezTo>
                  <a:cubicBezTo>
                    <a:pt x="1464" y="436"/>
                    <a:pt x="1464" y="436"/>
                    <a:pt x="1464" y="436"/>
                  </a:cubicBezTo>
                  <a:cubicBezTo>
                    <a:pt x="1465" y="434"/>
                    <a:pt x="1465" y="434"/>
                    <a:pt x="1465" y="434"/>
                  </a:cubicBezTo>
                  <a:lnTo>
                    <a:pt x="1466" y="433"/>
                  </a:lnTo>
                  <a:close/>
                  <a:moveTo>
                    <a:pt x="1464" y="409"/>
                  </a:moveTo>
                  <a:cubicBezTo>
                    <a:pt x="1464" y="411"/>
                    <a:pt x="1464" y="411"/>
                    <a:pt x="1464" y="411"/>
                  </a:cubicBezTo>
                  <a:cubicBezTo>
                    <a:pt x="1465" y="415"/>
                    <a:pt x="1465" y="415"/>
                    <a:pt x="1465" y="415"/>
                  </a:cubicBezTo>
                  <a:cubicBezTo>
                    <a:pt x="1465" y="420"/>
                    <a:pt x="1465" y="420"/>
                    <a:pt x="1465" y="420"/>
                  </a:cubicBezTo>
                  <a:cubicBezTo>
                    <a:pt x="1458" y="414"/>
                    <a:pt x="1458" y="414"/>
                    <a:pt x="1458" y="414"/>
                  </a:cubicBezTo>
                  <a:cubicBezTo>
                    <a:pt x="1461" y="411"/>
                    <a:pt x="1461" y="411"/>
                    <a:pt x="1461" y="411"/>
                  </a:cubicBezTo>
                  <a:cubicBezTo>
                    <a:pt x="1463" y="410"/>
                    <a:pt x="1463" y="410"/>
                    <a:pt x="1463" y="410"/>
                  </a:cubicBezTo>
                  <a:lnTo>
                    <a:pt x="1464" y="409"/>
                  </a:lnTo>
                  <a:close/>
                  <a:moveTo>
                    <a:pt x="1463" y="386"/>
                  </a:moveTo>
                  <a:cubicBezTo>
                    <a:pt x="1463" y="392"/>
                    <a:pt x="1463" y="392"/>
                    <a:pt x="1463" y="392"/>
                  </a:cubicBezTo>
                  <a:cubicBezTo>
                    <a:pt x="1463" y="397"/>
                    <a:pt x="1463" y="397"/>
                    <a:pt x="1463" y="397"/>
                  </a:cubicBezTo>
                  <a:cubicBezTo>
                    <a:pt x="1463" y="398"/>
                    <a:pt x="1463" y="398"/>
                    <a:pt x="1463" y="398"/>
                  </a:cubicBezTo>
                  <a:cubicBezTo>
                    <a:pt x="1457" y="392"/>
                    <a:pt x="1457" y="392"/>
                    <a:pt x="1457" y="392"/>
                  </a:cubicBezTo>
                  <a:cubicBezTo>
                    <a:pt x="1458" y="391"/>
                    <a:pt x="1458" y="391"/>
                    <a:pt x="1458" y="391"/>
                  </a:cubicBezTo>
                  <a:cubicBezTo>
                    <a:pt x="1460" y="389"/>
                    <a:pt x="1460" y="389"/>
                    <a:pt x="1460" y="389"/>
                  </a:cubicBezTo>
                  <a:lnTo>
                    <a:pt x="1463" y="386"/>
                  </a:lnTo>
                  <a:close/>
                  <a:moveTo>
                    <a:pt x="1461" y="364"/>
                  </a:moveTo>
                  <a:cubicBezTo>
                    <a:pt x="1461" y="364"/>
                    <a:pt x="1461" y="364"/>
                    <a:pt x="1461" y="364"/>
                  </a:cubicBezTo>
                  <a:cubicBezTo>
                    <a:pt x="1461" y="364"/>
                    <a:pt x="1461" y="364"/>
                    <a:pt x="1461" y="364"/>
                  </a:cubicBezTo>
                  <a:cubicBezTo>
                    <a:pt x="1462" y="374"/>
                    <a:pt x="1462" y="374"/>
                    <a:pt x="1462" y="374"/>
                  </a:cubicBezTo>
                  <a:cubicBezTo>
                    <a:pt x="1456" y="369"/>
                    <a:pt x="1456" y="369"/>
                    <a:pt x="1456" y="369"/>
                  </a:cubicBezTo>
                  <a:lnTo>
                    <a:pt x="1461" y="364"/>
                  </a:lnTo>
                  <a:close/>
                  <a:moveTo>
                    <a:pt x="1460" y="336"/>
                  </a:moveTo>
                  <a:cubicBezTo>
                    <a:pt x="1460" y="342"/>
                    <a:pt x="1460" y="342"/>
                    <a:pt x="1460" y="342"/>
                  </a:cubicBezTo>
                  <a:cubicBezTo>
                    <a:pt x="1460" y="345"/>
                    <a:pt x="1460" y="345"/>
                    <a:pt x="1460" y="345"/>
                  </a:cubicBezTo>
                  <a:cubicBezTo>
                    <a:pt x="1460" y="349"/>
                    <a:pt x="1460" y="349"/>
                    <a:pt x="1460" y="349"/>
                  </a:cubicBezTo>
                  <a:cubicBezTo>
                    <a:pt x="1460" y="349"/>
                    <a:pt x="1460" y="349"/>
                    <a:pt x="1460" y="349"/>
                  </a:cubicBezTo>
                  <a:cubicBezTo>
                    <a:pt x="1460" y="349"/>
                    <a:pt x="1460" y="349"/>
                    <a:pt x="1460" y="349"/>
                  </a:cubicBezTo>
                  <a:cubicBezTo>
                    <a:pt x="1455" y="342"/>
                    <a:pt x="1455" y="342"/>
                    <a:pt x="1455" y="342"/>
                  </a:cubicBezTo>
                  <a:cubicBezTo>
                    <a:pt x="1456" y="341"/>
                    <a:pt x="1456" y="341"/>
                    <a:pt x="1456" y="341"/>
                  </a:cubicBezTo>
                  <a:cubicBezTo>
                    <a:pt x="1457" y="339"/>
                    <a:pt x="1457" y="339"/>
                    <a:pt x="1457" y="339"/>
                  </a:cubicBezTo>
                  <a:lnTo>
                    <a:pt x="1460" y="336"/>
                  </a:lnTo>
                  <a:close/>
                  <a:moveTo>
                    <a:pt x="1458" y="307"/>
                  </a:moveTo>
                  <a:cubicBezTo>
                    <a:pt x="1458" y="313"/>
                    <a:pt x="1458" y="313"/>
                    <a:pt x="1458" y="313"/>
                  </a:cubicBezTo>
                  <a:cubicBezTo>
                    <a:pt x="1458" y="316"/>
                    <a:pt x="1458" y="316"/>
                    <a:pt x="1458" y="316"/>
                  </a:cubicBezTo>
                  <a:cubicBezTo>
                    <a:pt x="1459" y="320"/>
                    <a:pt x="1459" y="320"/>
                    <a:pt x="1459" y="320"/>
                  </a:cubicBezTo>
                  <a:cubicBezTo>
                    <a:pt x="1454" y="313"/>
                    <a:pt x="1454" y="313"/>
                    <a:pt x="1454" y="313"/>
                  </a:cubicBezTo>
                  <a:cubicBezTo>
                    <a:pt x="1455" y="312"/>
                    <a:pt x="1455" y="312"/>
                    <a:pt x="1455" y="312"/>
                  </a:cubicBezTo>
                  <a:cubicBezTo>
                    <a:pt x="1456" y="311"/>
                    <a:pt x="1456" y="311"/>
                    <a:pt x="1456" y="311"/>
                  </a:cubicBezTo>
                  <a:lnTo>
                    <a:pt x="1458" y="307"/>
                  </a:lnTo>
                  <a:close/>
                  <a:moveTo>
                    <a:pt x="1457" y="281"/>
                  </a:moveTo>
                  <a:cubicBezTo>
                    <a:pt x="1457" y="285"/>
                    <a:pt x="1457" y="285"/>
                    <a:pt x="1457" y="285"/>
                  </a:cubicBezTo>
                  <a:cubicBezTo>
                    <a:pt x="1457" y="286"/>
                    <a:pt x="1457" y="286"/>
                    <a:pt x="1457" y="286"/>
                  </a:cubicBezTo>
                  <a:cubicBezTo>
                    <a:pt x="1457" y="288"/>
                    <a:pt x="1457" y="288"/>
                    <a:pt x="1457" y="288"/>
                  </a:cubicBezTo>
                  <a:cubicBezTo>
                    <a:pt x="1457" y="291"/>
                    <a:pt x="1457" y="291"/>
                    <a:pt x="1457" y="291"/>
                  </a:cubicBezTo>
                  <a:cubicBezTo>
                    <a:pt x="1453" y="286"/>
                    <a:pt x="1453" y="286"/>
                    <a:pt x="1453" y="286"/>
                  </a:cubicBezTo>
                  <a:cubicBezTo>
                    <a:pt x="1454" y="285"/>
                    <a:pt x="1454" y="285"/>
                    <a:pt x="1454" y="285"/>
                  </a:cubicBezTo>
                  <a:cubicBezTo>
                    <a:pt x="1455" y="284"/>
                    <a:pt x="1455" y="284"/>
                    <a:pt x="1455" y="284"/>
                  </a:cubicBezTo>
                  <a:cubicBezTo>
                    <a:pt x="1455" y="283"/>
                    <a:pt x="1455" y="283"/>
                    <a:pt x="1455" y="283"/>
                  </a:cubicBezTo>
                  <a:lnTo>
                    <a:pt x="1457" y="281"/>
                  </a:lnTo>
                  <a:close/>
                  <a:moveTo>
                    <a:pt x="1455" y="255"/>
                  </a:moveTo>
                  <a:cubicBezTo>
                    <a:pt x="1455" y="260"/>
                    <a:pt x="1455" y="260"/>
                    <a:pt x="1455" y="260"/>
                  </a:cubicBezTo>
                  <a:cubicBezTo>
                    <a:pt x="1456" y="265"/>
                    <a:pt x="1456" y="265"/>
                    <a:pt x="1456" y="265"/>
                  </a:cubicBezTo>
                  <a:cubicBezTo>
                    <a:pt x="1456" y="265"/>
                    <a:pt x="1456" y="265"/>
                    <a:pt x="1456" y="265"/>
                  </a:cubicBezTo>
                  <a:cubicBezTo>
                    <a:pt x="1456" y="265"/>
                    <a:pt x="1456" y="265"/>
                    <a:pt x="1456" y="265"/>
                  </a:cubicBezTo>
                  <a:cubicBezTo>
                    <a:pt x="1452" y="260"/>
                    <a:pt x="1452" y="260"/>
                    <a:pt x="1452" y="260"/>
                  </a:cubicBezTo>
                  <a:cubicBezTo>
                    <a:pt x="1453" y="258"/>
                    <a:pt x="1453" y="258"/>
                    <a:pt x="1453" y="258"/>
                  </a:cubicBezTo>
                  <a:lnTo>
                    <a:pt x="1455" y="255"/>
                  </a:lnTo>
                  <a:close/>
                  <a:moveTo>
                    <a:pt x="1455" y="109"/>
                  </a:moveTo>
                  <a:cubicBezTo>
                    <a:pt x="1455" y="111"/>
                    <a:pt x="1455" y="111"/>
                    <a:pt x="1455" y="111"/>
                  </a:cubicBezTo>
                  <a:cubicBezTo>
                    <a:pt x="1439" y="111"/>
                    <a:pt x="1439" y="111"/>
                    <a:pt x="1439" y="111"/>
                  </a:cubicBezTo>
                  <a:cubicBezTo>
                    <a:pt x="1432" y="111"/>
                    <a:pt x="1432" y="111"/>
                    <a:pt x="1432" y="111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22" y="111"/>
                    <a:pt x="1422" y="111"/>
                    <a:pt x="1422" y="111"/>
                  </a:cubicBezTo>
                  <a:cubicBezTo>
                    <a:pt x="1413" y="111"/>
                    <a:pt x="1413" y="111"/>
                    <a:pt x="1413" y="111"/>
                  </a:cubicBezTo>
                  <a:cubicBezTo>
                    <a:pt x="1413" y="111"/>
                    <a:pt x="1413" y="111"/>
                    <a:pt x="1413" y="111"/>
                  </a:cubicBezTo>
                  <a:cubicBezTo>
                    <a:pt x="1413" y="111"/>
                    <a:pt x="1413" y="111"/>
                    <a:pt x="1413" y="111"/>
                  </a:cubicBezTo>
                  <a:cubicBezTo>
                    <a:pt x="1413" y="107"/>
                    <a:pt x="1413" y="107"/>
                    <a:pt x="1413" y="107"/>
                  </a:cubicBezTo>
                  <a:cubicBezTo>
                    <a:pt x="1414" y="107"/>
                    <a:pt x="1416" y="107"/>
                    <a:pt x="1417" y="107"/>
                  </a:cubicBezTo>
                  <a:cubicBezTo>
                    <a:pt x="1419" y="106"/>
                    <a:pt x="1420" y="106"/>
                    <a:pt x="1421" y="106"/>
                  </a:cubicBezTo>
                  <a:cubicBezTo>
                    <a:pt x="1422" y="106"/>
                    <a:pt x="1422" y="106"/>
                    <a:pt x="1422" y="106"/>
                  </a:cubicBezTo>
                  <a:cubicBezTo>
                    <a:pt x="1424" y="106"/>
                    <a:pt x="1425" y="106"/>
                    <a:pt x="1427" y="106"/>
                  </a:cubicBezTo>
                  <a:cubicBezTo>
                    <a:pt x="1429" y="106"/>
                    <a:pt x="1431" y="106"/>
                    <a:pt x="1433" y="106"/>
                  </a:cubicBezTo>
                  <a:cubicBezTo>
                    <a:pt x="1434" y="106"/>
                    <a:pt x="1434" y="106"/>
                    <a:pt x="1434" y="106"/>
                  </a:cubicBezTo>
                  <a:cubicBezTo>
                    <a:pt x="1438" y="106"/>
                    <a:pt x="1443" y="106"/>
                    <a:pt x="1447" y="106"/>
                  </a:cubicBezTo>
                  <a:cubicBezTo>
                    <a:pt x="1449" y="107"/>
                    <a:pt x="1451" y="107"/>
                    <a:pt x="1453" y="107"/>
                  </a:cubicBezTo>
                  <a:cubicBezTo>
                    <a:pt x="1454" y="107"/>
                    <a:pt x="1455" y="107"/>
                    <a:pt x="1455" y="107"/>
                  </a:cubicBezTo>
                  <a:lnTo>
                    <a:pt x="1455" y="109"/>
                  </a:lnTo>
                  <a:close/>
                  <a:moveTo>
                    <a:pt x="1455" y="102"/>
                  </a:moveTo>
                  <a:cubicBezTo>
                    <a:pt x="1455" y="102"/>
                    <a:pt x="1454" y="102"/>
                    <a:pt x="1453" y="102"/>
                  </a:cubicBezTo>
                  <a:cubicBezTo>
                    <a:pt x="1451" y="102"/>
                    <a:pt x="1449" y="102"/>
                    <a:pt x="1447" y="101"/>
                  </a:cubicBezTo>
                  <a:cubicBezTo>
                    <a:pt x="1447" y="101"/>
                    <a:pt x="1447" y="101"/>
                    <a:pt x="1447" y="101"/>
                  </a:cubicBezTo>
                  <a:cubicBezTo>
                    <a:pt x="1443" y="101"/>
                    <a:pt x="1438" y="101"/>
                    <a:pt x="1434" y="101"/>
                  </a:cubicBezTo>
                  <a:cubicBezTo>
                    <a:pt x="1432" y="101"/>
                    <a:pt x="1430" y="101"/>
                    <a:pt x="1428" y="101"/>
                  </a:cubicBezTo>
                  <a:cubicBezTo>
                    <a:pt x="1426" y="101"/>
                    <a:pt x="1424" y="101"/>
                    <a:pt x="1422" y="101"/>
                  </a:cubicBezTo>
                  <a:cubicBezTo>
                    <a:pt x="1420" y="101"/>
                    <a:pt x="1420" y="101"/>
                    <a:pt x="1420" y="101"/>
                  </a:cubicBezTo>
                  <a:cubicBezTo>
                    <a:pt x="1419" y="101"/>
                    <a:pt x="1418" y="101"/>
                    <a:pt x="1417" y="102"/>
                  </a:cubicBezTo>
                  <a:cubicBezTo>
                    <a:pt x="1416" y="102"/>
                    <a:pt x="1414" y="102"/>
                    <a:pt x="1413" y="102"/>
                  </a:cubicBezTo>
                  <a:cubicBezTo>
                    <a:pt x="1413" y="102"/>
                    <a:pt x="1413" y="102"/>
                    <a:pt x="1413" y="102"/>
                  </a:cubicBezTo>
                  <a:cubicBezTo>
                    <a:pt x="1413" y="102"/>
                    <a:pt x="1413" y="102"/>
                    <a:pt x="1413" y="102"/>
                  </a:cubicBezTo>
                  <a:cubicBezTo>
                    <a:pt x="1413" y="97"/>
                    <a:pt x="1413" y="97"/>
                    <a:pt x="1413" y="97"/>
                  </a:cubicBezTo>
                  <a:cubicBezTo>
                    <a:pt x="1413" y="92"/>
                    <a:pt x="1413" y="92"/>
                    <a:pt x="1413" y="92"/>
                  </a:cubicBezTo>
                  <a:cubicBezTo>
                    <a:pt x="1413" y="88"/>
                    <a:pt x="1413" y="88"/>
                    <a:pt x="1413" y="88"/>
                  </a:cubicBezTo>
                  <a:cubicBezTo>
                    <a:pt x="1415" y="88"/>
                    <a:pt x="1415" y="88"/>
                    <a:pt x="1415" y="88"/>
                  </a:cubicBezTo>
                  <a:cubicBezTo>
                    <a:pt x="1433" y="88"/>
                    <a:pt x="1433" y="88"/>
                    <a:pt x="1433" y="88"/>
                  </a:cubicBezTo>
                  <a:cubicBezTo>
                    <a:pt x="1438" y="88"/>
                    <a:pt x="1438" y="88"/>
                    <a:pt x="1438" y="88"/>
                  </a:cubicBezTo>
                  <a:cubicBezTo>
                    <a:pt x="1455" y="88"/>
                    <a:pt x="1455" y="88"/>
                    <a:pt x="1455" y="88"/>
                  </a:cubicBezTo>
                  <a:lnTo>
                    <a:pt x="1455" y="102"/>
                  </a:lnTo>
                  <a:close/>
                  <a:moveTo>
                    <a:pt x="1464" y="117"/>
                  </a:moveTo>
                  <a:cubicBezTo>
                    <a:pt x="1464" y="122"/>
                    <a:pt x="1464" y="122"/>
                    <a:pt x="1464" y="122"/>
                  </a:cubicBezTo>
                  <a:cubicBezTo>
                    <a:pt x="1464" y="126"/>
                    <a:pt x="1463" y="130"/>
                    <a:pt x="1461" y="133"/>
                  </a:cubicBezTo>
                  <a:cubicBezTo>
                    <a:pt x="1461" y="134"/>
                    <a:pt x="1460" y="135"/>
                    <a:pt x="1459" y="137"/>
                  </a:cubicBezTo>
                  <a:cubicBezTo>
                    <a:pt x="1458" y="137"/>
                    <a:pt x="1458" y="138"/>
                    <a:pt x="1457" y="138"/>
                  </a:cubicBezTo>
                  <a:cubicBezTo>
                    <a:pt x="1458" y="136"/>
                    <a:pt x="1458" y="136"/>
                    <a:pt x="1458" y="136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22"/>
                    <a:pt x="1460" y="122"/>
                    <a:pt x="1460" y="122"/>
                  </a:cubicBezTo>
                  <a:cubicBezTo>
                    <a:pt x="1460" y="116"/>
                    <a:pt x="1460" y="116"/>
                    <a:pt x="1460" y="116"/>
                  </a:cubicBezTo>
                  <a:cubicBezTo>
                    <a:pt x="1463" y="116"/>
                    <a:pt x="1463" y="116"/>
                    <a:pt x="1463" y="116"/>
                  </a:cubicBezTo>
                  <a:cubicBezTo>
                    <a:pt x="1464" y="116"/>
                    <a:pt x="1464" y="116"/>
                    <a:pt x="1464" y="116"/>
                  </a:cubicBezTo>
                  <a:lnTo>
                    <a:pt x="1464" y="117"/>
                  </a:lnTo>
                  <a:close/>
                  <a:moveTo>
                    <a:pt x="1464" y="111"/>
                  </a:moveTo>
                  <a:cubicBezTo>
                    <a:pt x="1462" y="111"/>
                    <a:pt x="1462" y="111"/>
                    <a:pt x="1462" y="111"/>
                  </a:cubicBezTo>
                  <a:cubicBezTo>
                    <a:pt x="1460" y="111"/>
                    <a:pt x="1460" y="111"/>
                    <a:pt x="1460" y="111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0" y="109"/>
                    <a:pt x="1460" y="109"/>
                    <a:pt x="1460" y="109"/>
                  </a:cubicBezTo>
                  <a:cubicBezTo>
                    <a:pt x="1463" y="109"/>
                    <a:pt x="1464" y="110"/>
                    <a:pt x="1464" y="111"/>
                  </a:cubicBezTo>
                  <a:close/>
                  <a:moveTo>
                    <a:pt x="1415" y="70"/>
                  </a:moveTo>
                  <a:cubicBezTo>
                    <a:pt x="1416" y="69"/>
                    <a:pt x="1417" y="69"/>
                    <a:pt x="1418" y="68"/>
                  </a:cubicBezTo>
                  <a:cubicBezTo>
                    <a:pt x="1420" y="65"/>
                    <a:pt x="1422" y="62"/>
                    <a:pt x="1424" y="59"/>
                  </a:cubicBezTo>
                  <a:cubicBezTo>
                    <a:pt x="1429" y="49"/>
                    <a:pt x="1432" y="35"/>
                    <a:pt x="1432" y="16"/>
                  </a:cubicBezTo>
                  <a:cubicBezTo>
                    <a:pt x="1432" y="15"/>
                    <a:pt x="1432" y="15"/>
                    <a:pt x="1432" y="15"/>
                  </a:cubicBezTo>
                  <a:cubicBezTo>
                    <a:pt x="1432" y="15"/>
                    <a:pt x="1432" y="15"/>
                    <a:pt x="1432" y="15"/>
                  </a:cubicBezTo>
                  <a:cubicBezTo>
                    <a:pt x="1432" y="15"/>
                    <a:pt x="1432" y="15"/>
                    <a:pt x="1432" y="15"/>
                  </a:cubicBezTo>
                  <a:cubicBezTo>
                    <a:pt x="1432" y="13"/>
                    <a:pt x="1433" y="12"/>
                    <a:pt x="1433" y="10"/>
                  </a:cubicBezTo>
                  <a:cubicBezTo>
                    <a:pt x="1434" y="10"/>
                    <a:pt x="1434" y="9"/>
                    <a:pt x="1434" y="9"/>
                  </a:cubicBezTo>
                  <a:cubicBezTo>
                    <a:pt x="1434" y="9"/>
                    <a:pt x="1435" y="10"/>
                    <a:pt x="1435" y="10"/>
                  </a:cubicBezTo>
                  <a:cubicBezTo>
                    <a:pt x="1436" y="12"/>
                    <a:pt x="1436" y="13"/>
                    <a:pt x="1436" y="15"/>
                  </a:cubicBezTo>
                  <a:cubicBezTo>
                    <a:pt x="1436" y="15"/>
                    <a:pt x="1436" y="15"/>
                    <a:pt x="1436" y="15"/>
                  </a:cubicBezTo>
                  <a:cubicBezTo>
                    <a:pt x="1436" y="15"/>
                    <a:pt x="1436" y="15"/>
                    <a:pt x="1436" y="15"/>
                  </a:cubicBezTo>
                  <a:cubicBezTo>
                    <a:pt x="1436" y="16"/>
                    <a:pt x="1436" y="16"/>
                    <a:pt x="1436" y="16"/>
                  </a:cubicBezTo>
                  <a:cubicBezTo>
                    <a:pt x="1436" y="35"/>
                    <a:pt x="1439" y="49"/>
                    <a:pt x="1444" y="59"/>
                  </a:cubicBezTo>
                  <a:cubicBezTo>
                    <a:pt x="1447" y="64"/>
                    <a:pt x="1450" y="68"/>
                    <a:pt x="1454" y="71"/>
                  </a:cubicBezTo>
                  <a:cubicBezTo>
                    <a:pt x="1421" y="71"/>
                    <a:pt x="1421" y="71"/>
                    <a:pt x="1421" y="71"/>
                  </a:cubicBezTo>
                  <a:cubicBezTo>
                    <a:pt x="1416" y="71"/>
                    <a:pt x="1416" y="71"/>
                    <a:pt x="1416" y="71"/>
                  </a:cubicBezTo>
                  <a:cubicBezTo>
                    <a:pt x="1414" y="71"/>
                    <a:pt x="1414" y="71"/>
                    <a:pt x="1414" y="71"/>
                  </a:cubicBezTo>
                  <a:cubicBezTo>
                    <a:pt x="1414" y="70"/>
                    <a:pt x="1415" y="70"/>
                    <a:pt x="1415" y="70"/>
                  </a:cubicBezTo>
                  <a:close/>
                  <a:moveTo>
                    <a:pt x="1406" y="109"/>
                  </a:moveTo>
                  <a:cubicBezTo>
                    <a:pt x="1407" y="109"/>
                    <a:pt x="1407" y="109"/>
                    <a:pt x="1407" y="108"/>
                  </a:cubicBezTo>
                  <a:cubicBezTo>
                    <a:pt x="1407" y="110"/>
                    <a:pt x="1407" y="110"/>
                    <a:pt x="1407" y="110"/>
                  </a:cubicBezTo>
                  <a:cubicBezTo>
                    <a:pt x="1407" y="111"/>
                    <a:pt x="1407" y="111"/>
                    <a:pt x="1407" y="111"/>
                  </a:cubicBezTo>
                  <a:cubicBezTo>
                    <a:pt x="1404" y="111"/>
                    <a:pt x="1404" y="111"/>
                    <a:pt x="1404" y="111"/>
                  </a:cubicBezTo>
                  <a:cubicBezTo>
                    <a:pt x="1404" y="110"/>
                    <a:pt x="1405" y="109"/>
                    <a:pt x="1406" y="109"/>
                  </a:cubicBezTo>
                  <a:close/>
                  <a:moveTo>
                    <a:pt x="1407" y="133"/>
                  </a:moveTo>
                  <a:cubicBezTo>
                    <a:pt x="1406" y="131"/>
                    <a:pt x="1405" y="129"/>
                    <a:pt x="1404" y="126"/>
                  </a:cubicBezTo>
                  <a:cubicBezTo>
                    <a:pt x="1404" y="125"/>
                    <a:pt x="1404" y="123"/>
                    <a:pt x="1404" y="122"/>
                  </a:cubicBezTo>
                  <a:cubicBezTo>
                    <a:pt x="1404" y="116"/>
                    <a:pt x="1404" y="116"/>
                    <a:pt x="1404" y="116"/>
                  </a:cubicBezTo>
                  <a:cubicBezTo>
                    <a:pt x="1404" y="116"/>
                    <a:pt x="1404" y="116"/>
                    <a:pt x="1404" y="116"/>
                  </a:cubicBezTo>
                  <a:cubicBezTo>
                    <a:pt x="1407" y="116"/>
                    <a:pt x="1407" y="116"/>
                    <a:pt x="1407" y="116"/>
                  </a:cubicBezTo>
                  <a:cubicBezTo>
                    <a:pt x="1407" y="116"/>
                    <a:pt x="1407" y="116"/>
                    <a:pt x="1407" y="116"/>
                  </a:cubicBezTo>
                  <a:cubicBezTo>
                    <a:pt x="1407" y="116"/>
                    <a:pt x="1407" y="116"/>
                    <a:pt x="1407" y="116"/>
                  </a:cubicBezTo>
                  <a:cubicBezTo>
                    <a:pt x="1407" y="120"/>
                    <a:pt x="1407" y="120"/>
                    <a:pt x="1407" y="120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7" y="122"/>
                    <a:pt x="1407" y="122"/>
                    <a:pt x="1407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8" y="122"/>
                    <a:pt x="1408" y="122"/>
                    <a:pt x="1408" y="122"/>
                  </a:cubicBezTo>
                  <a:cubicBezTo>
                    <a:pt x="1409" y="131"/>
                    <a:pt x="1409" y="131"/>
                    <a:pt x="1409" y="131"/>
                  </a:cubicBezTo>
                  <a:cubicBezTo>
                    <a:pt x="1410" y="137"/>
                    <a:pt x="1410" y="137"/>
                    <a:pt x="1410" y="137"/>
                  </a:cubicBezTo>
                  <a:cubicBezTo>
                    <a:pt x="1410" y="138"/>
                    <a:pt x="1410" y="138"/>
                    <a:pt x="1410" y="138"/>
                  </a:cubicBezTo>
                  <a:cubicBezTo>
                    <a:pt x="1409" y="137"/>
                    <a:pt x="1408" y="135"/>
                    <a:pt x="1407" y="133"/>
                  </a:cubicBezTo>
                  <a:close/>
                  <a:moveTo>
                    <a:pt x="1410" y="82"/>
                  </a:moveTo>
                  <a:cubicBezTo>
                    <a:pt x="1410" y="82"/>
                    <a:pt x="1410" y="82"/>
                    <a:pt x="1410" y="82"/>
                  </a:cubicBezTo>
                  <a:cubicBezTo>
                    <a:pt x="1410" y="82"/>
                    <a:pt x="1410" y="82"/>
                    <a:pt x="1410" y="82"/>
                  </a:cubicBezTo>
                  <a:cubicBezTo>
                    <a:pt x="1409" y="82"/>
                    <a:pt x="1409" y="82"/>
                    <a:pt x="1409" y="82"/>
                  </a:cubicBezTo>
                  <a:cubicBezTo>
                    <a:pt x="1403" y="82"/>
                    <a:pt x="1403" y="82"/>
                    <a:pt x="1403" y="82"/>
                  </a:cubicBezTo>
                  <a:cubicBezTo>
                    <a:pt x="1402" y="82"/>
                    <a:pt x="1402" y="82"/>
                    <a:pt x="1402" y="82"/>
                  </a:cubicBezTo>
                  <a:cubicBezTo>
                    <a:pt x="1402" y="82"/>
                    <a:pt x="1402" y="82"/>
                    <a:pt x="1402" y="82"/>
                  </a:cubicBezTo>
                  <a:cubicBezTo>
                    <a:pt x="1402" y="76"/>
                    <a:pt x="1402" y="76"/>
                    <a:pt x="1402" y="76"/>
                  </a:cubicBezTo>
                  <a:cubicBezTo>
                    <a:pt x="1402" y="76"/>
                    <a:pt x="1402" y="76"/>
                    <a:pt x="1402" y="76"/>
                  </a:cubicBezTo>
                  <a:cubicBezTo>
                    <a:pt x="1421" y="76"/>
                    <a:pt x="1421" y="76"/>
                    <a:pt x="1421" y="76"/>
                  </a:cubicBezTo>
                  <a:cubicBezTo>
                    <a:pt x="1426" y="76"/>
                    <a:pt x="1426" y="76"/>
                    <a:pt x="1426" y="76"/>
                  </a:cubicBezTo>
                  <a:cubicBezTo>
                    <a:pt x="1466" y="76"/>
                    <a:pt x="1466" y="76"/>
                    <a:pt x="1466" y="76"/>
                  </a:cubicBezTo>
                  <a:cubicBezTo>
                    <a:pt x="1466" y="83"/>
                    <a:pt x="1466" y="83"/>
                    <a:pt x="1466" y="83"/>
                  </a:cubicBezTo>
                  <a:cubicBezTo>
                    <a:pt x="1458" y="83"/>
                    <a:pt x="1458" y="83"/>
                    <a:pt x="1458" y="83"/>
                  </a:cubicBezTo>
                  <a:cubicBezTo>
                    <a:pt x="1458" y="83"/>
                    <a:pt x="1458" y="83"/>
                    <a:pt x="1458" y="83"/>
                  </a:cubicBezTo>
                  <a:cubicBezTo>
                    <a:pt x="1433" y="83"/>
                    <a:pt x="1433" y="83"/>
                    <a:pt x="1433" y="83"/>
                  </a:cubicBezTo>
                  <a:cubicBezTo>
                    <a:pt x="1428" y="82"/>
                    <a:pt x="1428" y="82"/>
                    <a:pt x="1428" y="82"/>
                  </a:cubicBezTo>
                  <a:lnTo>
                    <a:pt x="1410" y="82"/>
                  </a:lnTo>
                  <a:close/>
                  <a:moveTo>
                    <a:pt x="1412" y="119"/>
                  </a:moveTo>
                  <a:cubicBezTo>
                    <a:pt x="1413" y="116"/>
                    <a:pt x="1413" y="116"/>
                    <a:pt x="1413" y="116"/>
                  </a:cubicBezTo>
                  <a:cubicBezTo>
                    <a:pt x="1414" y="116"/>
                    <a:pt x="1414" y="116"/>
                    <a:pt x="1414" y="116"/>
                  </a:cubicBezTo>
                  <a:cubicBezTo>
                    <a:pt x="1418" y="116"/>
                    <a:pt x="1418" y="116"/>
                    <a:pt x="1418" y="116"/>
                  </a:cubicBezTo>
                  <a:cubicBezTo>
                    <a:pt x="1427" y="116"/>
                    <a:pt x="1427" y="116"/>
                    <a:pt x="1427" y="116"/>
                  </a:cubicBezTo>
                  <a:cubicBezTo>
                    <a:pt x="1432" y="116"/>
                    <a:pt x="1432" y="116"/>
                    <a:pt x="1432" y="116"/>
                  </a:cubicBezTo>
                  <a:cubicBezTo>
                    <a:pt x="1437" y="116"/>
                    <a:pt x="1437" y="116"/>
                    <a:pt x="1437" y="116"/>
                  </a:cubicBezTo>
                  <a:cubicBezTo>
                    <a:pt x="1444" y="116"/>
                    <a:pt x="1444" y="116"/>
                    <a:pt x="1444" y="116"/>
                  </a:cubicBezTo>
                  <a:cubicBezTo>
                    <a:pt x="1455" y="116"/>
                    <a:pt x="1455" y="116"/>
                    <a:pt x="1455" y="116"/>
                  </a:cubicBezTo>
                  <a:cubicBezTo>
                    <a:pt x="1455" y="119"/>
                    <a:pt x="1455" y="119"/>
                    <a:pt x="1455" y="119"/>
                  </a:cubicBezTo>
                  <a:cubicBezTo>
                    <a:pt x="1452" y="119"/>
                    <a:pt x="1452" y="119"/>
                    <a:pt x="1452" y="119"/>
                  </a:cubicBezTo>
                  <a:cubicBezTo>
                    <a:pt x="1452" y="119"/>
                    <a:pt x="1451" y="119"/>
                    <a:pt x="1451" y="119"/>
                  </a:cubicBezTo>
                  <a:cubicBezTo>
                    <a:pt x="1451" y="119"/>
                    <a:pt x="1451" y="119"/>
                    <a:pt x="1451" y="119"/>
                  </a:cubicBezTo>
                  <a:cubicBezTo>
                    <a:pt x="1447" y="119"/>
                    <a:pt x="1447" y="119"/>
                    <a:pt x="1447" y="119"/>
                  </a:cubicBezTo>
                  <a:cubicBezTo>
                    <a:pt x="1441" y="119"/>
                    <a:pt x="1441" y="119"/>
                    <a:pt x="1441" y="119"/>
                  </a:cubicBezTo>
                  <a:cubicBezTo>
                    <a:pt x="1440" y="119"/>
                    <a:pt x="1440" y="119"/>
                    <a:pt x="1440" y="119"/>
                  </a:cubicBezTo>
                  <a:cubicBezTo>
                    <a:pt x="1439" y="119"/>
                    <a:pt x="1439" y="119"/>
                    <a:pt x="1439" y="119"/>
                  </a:cubicBezTo>
                  <a:cubicBezTo>
                    <a:pt x="1438" y="119"/>
                    <a:pt x="1438" y="119"/>
                    <a:pt x="1438" y="119"/>
                  </a:cubicBezTo>
                  <a:cubicBezTo>
                    <a:pt x="1436" y="119"/>
                    <a:pt x="1436" y="119"/>
                    <a:pt x="1436" y="119"/>
                  </a:cubicBezTo>
                  <a:cubicBezTo>
                    <a:pt x="1430" y="119"/>
                    <a:pt x="1430" y="119"/>
                    <a:pt x="1430" y="119"/>
                  </a:cubicBezTo>
                  <a:cubicBezTo>
                    <a:pt x="1429" y="119"/>
                    <a:pt x="1429" y="119"/>
                    <a:pt x="1429" y="119"/>
                  </a:cubicBezTo>
                  <a:cubicBezTo>
                    <a:pt x="1429" y="119"/>
                    <a:pt x="1429" y="119"/>
                    <a:pt x="1429" y="119"/>
                  </a:cubicBezTo>
                  <a:cubicBezTo>
                    <a:pt x="1429" y="119"/>
                    <a:pt x="1429" y="119"/>
                    <a:pt x="1429" y="119"/>
                  </a:cubicBezTo>
                  <a:cubicBezTo>
                    <a:pt x="1421" y="119"/>
                    <a:pt x="1421" y="119"/>
                    <a:pt x="1421" y="119"/>
                  </a:cubicBezTo>
                  <a:cubicBezTo>
                    <a:pt x="1417" y="119"/>
                    <a:pt x="1417" y="119"/>
                    <a:pt x="1417" y="119"/>
                  </a:cubicBezTo>
                  <a:cubicBezTo>
                    <a:pt x="1417" y="119"/>
                    <a:pt x="1417" y="119"/>
                    <a:pt x="1417" y="119"/>
                  </a:cubicBezTo>
                  <a:cubicBezTo>
                    <a:pt x="1417" y="119"/>
                    <a:pt x="1417" y="119"/>
                    <a:pt x="1417" y="119"/>
                  </a:cubicBezTo>
                  <a:cubicBezTo>
                    <a:pt x="1416" y="119"/>
                    <a:pt x="1416" y="119"/>
                    <a:pt x="1416" y="119"/>
                  </a:cubicBezTo>
                  <a:lnTo>
                    <a:pt x="1412" y="119"/>
                  </a:lnTo>
                  <a:close/>
                  <a:moveTo>
                    <a:pt x="1412" y="260"/>
                  </a:moveTo>
                  <a:cubicBezTo>
                    <a:pt x="1412" y="256"/>
                    <a:pt x="1412" y="256"/>
                    <a:pt x="1412" y="256"/>
                  </a:cubicBezTo>
                  <a:cubicBezTo>
                    <a:pt x="1412" y="255"/>
                    <a:pt x="1412" y="255"/>
                    <a:pt x="1412" y="255"/>
                  </a:cubicBezTo>
                  <a:cubicBezTo>
                    <a:pt x="1413" y="258"/>
                    <a:pt x="1413" y="258"/>
                    <a:pt x="1413" y="258"/>
                  </a:cubicBezTo>
                  <a:cubicBezTo>
                    <a:pt x="1415" y="260"/>
                    <a:pt x="1415" y="260"/>
                    <a:pt x="1415" y="260"/>
                  </a:cubicBezTo>
                  <a:cubicBezTo>
                    <a:pt x="1413" y="262"/>
                    <a:pt x="1413" y="262"/>
                    <a:pt x="1413" y="262"/>
                  </a:cubicBezTo>
                  <a:cubicBezTo>
                    <a:pt x="1411" y="265"/>
                    <a:pt x="1411" y="265"/>
                    <a:pt x="1411" y="265"/>
                  </a:cubicBezTo>
                  <a:lnTo>
                    <a:pt x="1412" y="260"/>
                  </a:lnTo>
                  <a:close/>
                  <a:moveTo>
                    <a:pt x="1410" y="286"/>
                  </a:moveTo>
                  <a:cubicBezTo>
                    <a:pt x="1410" y="281"/>
                    <a:pt x="1410" y="281"/>
                    <a:pt x="1410" y="281"/>
                  </a:cubicBezTo>
                  <a:cubicBezTo>
                    <a:pt x="1410" y="281"/>
                    <a:pt x="1410" y="281"/>
                    <a:pt x="1410" y="281"/>
                  </a:cubicBezTo>
                  <a:cubicBezTo>
                    <a:pt x="1411" y="281"/>
                    <a:pt x="1411" y="281"/>
                    <a:pt x="1411" y="281"/>
                  </a:cubicBezTo>
                  <a:cubicBezTo>
                    <a:pt x="1414" y="286"/>
                    <a:pt x="1414" y="286"/>
                    <a:pt x="1414" y="286"/>
                  </a:cubicBezTo>
                  <a:cubicBezTo>
                    <a:pt x="1412" y="288"/>
                    <a:pt x="1412" y="288"/>
                    <a:pt x="1412" y="288"/>
                  </a:cubicBezTo>
                  <a:cubicBezTo>
                    <a:pt x="1410" y="291"/>
                    <a:pt x="1410" y="291"/>
                    <a:pt x="1410" y="291"/>
                  </a:cubicBezTo>
                  <a:lnTo>
                    <a:pt x="1410" y="286"/>
                  </a:lnTo>
                  <a:close/>
                  <a:moveTo>
                    <a:pt x="1408" y="313"/>
                  </a:moveTo>
                  <a:cubicBezTo>
                    <a:pt x="1409" y="308"/>
                    <a:pt x="1409" y="308"/>
                    <a:pt x="1409" y="308"/>
                  </a:cubicBezTo>
                  <a:cubicBezTo>
                    <a:pt x="1409" y="307"/>
                    <a:pt x="1409" y="307"/>
                    <a:pt x="1409" y="307"/>
                  </a:cubicBezTo>
                  <a:cubicBezTo>
                    <a:pt x="1411" y="311"/>
                    <a:pt x="1411" y="311"/>
                    <a:pt x="1411" y="311"/>
                  </a:cubicBezTo>
                  <a:cubicBezTo>
                    <a:pt x="1413" y="313"/>
                    <a:pt x="1413" y="313"/>
                    <a:pt x="1413" y="313"/>
                  </a:cubicBezTo>
                  <a:cubicBezTo>
                    <a:pt x="1411" y="316"/>
                    <a:pt x="1411" y="316"/>
                    <a:pt x="1411" y="316"/>
                  </a:cubicBezTo>
                  <a:cubicBezTo>
                    <a:pt x="1408" y="319"/>
                    <a:pt x="1408" y="319"/>
                    <a:pt x="1408" y="319"/>
                  </a:cubicBezTo>
                  <a:lnTo>
                    <a:pt x="1408" y="313"/>
                  </a:lnTo>
                  <a:close/>
                  <a:moveTo>
                    <a:pt x="1406" y="349"/>
                  </a:moveTo>
                  <a:cubicBezTo>
                    <a:pt x="1407" y="342"/>
                    <a:pt x="1407" y="342"/>
                    <a:pt x="1407" y="342"/>
                  </a:cubicBezTo>
                  <a:cubicBezTo>
                    <a:pt x="1407" y="338"/>
                    <a:pt x="1407" y="338"/>
                    <a:pt x="1407" y="338"/>
                  </a:cubicBezTo>
                  <a:cubicBezTo>
                    <a:pt x="1407" y="335"/>
                    <a:pt x="1407" y="335"/>
                    <a:pt x="1407" y="335"/>
                  </a:cubicBezTo>
                  <a:cubicBezTo>
                    <a:pt x="1412" y="342"/>
                    <a:pt x="1412" y="342"/>
                    <a:pt x="1412" y="342"/>
                  </a:cubicBezTo>
                  <a:cubicBezTo>
                    <a:pt x="1412" y="342"/>
                    <a:pt x="1412" y="342"/>
                    <a:pt x="1412" y="342"/>
                  </a:cubicBezTo>
                  <a:cubicBezTo>
                    <a:pt x="1409" y="345"/>
                    <a:pt x="1409" y="345"/>
                    <a:pt x="1409" y="345"/>
                  </a:cubicBezTo>
                  <a:cubicBezTo>
                    <a:pt x="1406" y="349"/>
                    <a:pt x="1406" y="349"/>
                    <a:pt x="1406" y="349"/>
                  </a:cubicBezTo>
                  <a:cubicBezTo>
                    <a:pt x="1406" y="349"/>
                    <a:pt x="1406" y="349"/>
                    <a:pt x="1406" y="349"/>
                  </a:cubicBezTo>
                  <a:close/>
                  <a:moveTo>
                    <a:pt x="1405" y="372"/>
                  </a:moveTo>
                  <a:cubicBezTo>
                    <a:pt x="1405" y="369"/>
                    <a:pt x="1405" y="369"/>
                    <a:pt x="1405" y="369"/>
                  </a:cubicBezTo>
                  <a:cubicBezTo>
                    <a:pt x="1405" y="363"/>
                    <a:pt x="1405" y="363"/>
                    <a:pt x="1405" y="363"/>
                  </a:cubicBezTo>
                  <a:cubicBezTo>
                    <a:pt x="1410" y="369"/>
                    <a:pt x="1410" y="369"/>
                    <a:pt x="1410" y="369"/>
                  </a:cubicBezTo>
                  <a:cubicBezTo>
                    <a:pt x="1407" y="371"/>
                    <a:pt x="1407" y="371"/>
                    <a:pt x="1407" y="371"/>
                  </a:cubicBezTo>
                  <a:cubicBezTo>
                    <a:pt x="1406" y="373"/>
                    <a:pt x="1406" y="373"/>
                    <a:pt x="1406" y="373"/>
                  </a:cubicBezTo>
                  <a:cubicBezTo>
                    <a:pt x="1405" y="374"/>
                    <a:pt x="1405" y="374"/>
                    <a:pt x="1405" y="374"/>
                  </a:cubicBezTo>
                  <a:lnTo>
                    <a:pt x="1405" y="372"/>
                  </a:lnTo>
                  <a:close/>
                  <a:moveTo>
                    <a:pt x="1403" y="397"/>
                  </a:moveTo>
                  <a:cubicBezTo>
                    <a:pt x="1403" y="392"/>
                    <a:pt x="1403" y="392"/>
                    <a:pt x="1403" y="392"/>
                  </a:cubicBezTo>
                  <a:cubicBezTo>
                    <a:pt x="1404" y="386"/>
                    <a:pt x="1404" y="386"/>
                    <a:pt x="1404" y="386"/>
                  </a:cubicBezTo>
                  <a:cubicBezTo>
                    <a:pt x="1409" y="391"/>
                    <a:pt x="1409" y="391"/>
                    <a:pt x="1409" y="391"/>
                  </a:cubicBezTo>
                  <a:cubicBezTo>
                    <a:pt x="1406" y="394"/>
                    <a:pt x="1406" y="394"/>
                    <a:pt x="1406" y="394"/>
                  </a:cubicBezTo>
                  <a:cubicBezTo>
                    <a:pt x="1403" y="397"/>
                    <a:pt x="1403" y="397"/>
                    <a:pt x="1403" y="397"/>
                  </a:cubicBezTo>
                  <a:cubicBezTo>
                    <a:pt x="1403" y="397"/>
                    <a:pt x="1403" y="397"/>
                    <a:pt x="1403" y="397"/>
                  </a:cubicBezTo>
                  <a:close/>
                  <a:moveTo>
                    <a:pt x="1402" y="414"/>
                  </a:moveTo>
                  <a:cubicBezTo>
                    <a:pt x="1402" y="408"/>
                    <a:pt x="1402" y="408"/>
                    <a:pt x="1402" y="408"/>
                  </a:cubicBezTo>
                  <a:cubicBezTo>
                    <a:pt x="1408" y="414"/>
                    <a:pt x="1408" y="414"/>
                    <a:pt x="1408" y="414"/>
                  </a:cubicBezTo>
                  <a:cubicBezTo>
                    <a:pt x="1405" y="417"/>
                    <a:pt x="1405" y="417"/>
                    <a:pt x="1405" y="417"/>
                  </a:cubicBezTo>
                  <a:cubicBezTo>
                    <a:pt x="1401" y="420"/>
                    <a:pt x="1401" y="420"/>
                    <a:pt x="1401" y="420"/>
                  </a:cubicBezTo>
                  <a:lnTo>
                    <a:pt x="1402" y="414"/>
                  </a:lnTo>
                  <a:close/>
                  <a:moveTo>
                    <a:pt x="1400" y="441"/>
                  </a:moveTo>
                  <a:cubicBezTo>
                    <a:pt x="1400" y="434"/>
                    <a:pt x="1400" y="434"/>
                    <a:pt x="1400" y="434"/>
                  </a:cubicBezTo>
                  <a:cubicBezTo>
                    <a:pt x="1400" y="433"/>
                    <a:pt x="1400" y="433"/>
                    <a:pt x="1400" y="433"/>
                  </a:cubicBezTo>
                  <a:cubicBezTo>
                    <a:pt x="1403" y="436"/>
                    <a:pt x="1403" y="436"/>
                    <a:pt x="1403" y="436"/>
                  </a:cubicBezTo>
                  <a:cubicBezTo>
                    <a:pt x="1407" y="441"/>
                    <a:pt x="1407" y="441"/>
                    <a:pt x="1407" y="441"/>
                  </a:cubicBezTo>
                  <a:cubicBezTo>
                    <a:pt x="1403" y="445"/>
                    <a:pt x="1403" y="445"/>
                    <a:pt x="1403" y="445"/>
                  </a:cubicBezTo>
                  <a:cubicBezTo>
                    <a:pt x="1399" y="450"/>
                    <a:pt x="1399" y="450"/>
                    <a:pt x="1399" y="450"/>
                  </a:cubicBezTo>
                  <a:lnTo>
                    <a:pt x="1400" y="441"/>
                  </a:lnTo>
                  <a:close/>
                  <a:moveTo>
                    <a:pt x="1397" y="479"/>
                  </a:moveTo>
                  <a:cubicBezTo>
                    <a:pt x="1397" y="473"/>
                    <a:pt x="1397" y="473"/>
                    <a:pt x="1397" y="473"/>
                  </a:cubicBezTo>
                  <a:cubicBezTo>
                    <a:pt x="1398" y="464"/>
                    <a:pt x="1398" y="464"/>
                    <a:pt x="1398" y="464"/>
                  </a:cubicBezTo>
                  <a:cubicBezTo>
                    <a:pt x="1405" y="473"/>
                    <a:pt x="1405" y="473"/>
                    <a:pt x="1405" y="473"/>
                  </a:cubicBezTo>
                  <a:cubicBezTo>
                    <a:pt x="1401" y="477"/>
                    <a:pt x="1401" y="477"/>
                    <a:pt x="1401" y="477"/>
                  </a:cubicBezTo>
                  <a:cubicBezTo>
                    <a:pt x="1398" y="480"/>
                    <a:pt x="1398" y="480"/>
                    <a:pt x="1398" y="480"/>
                  </a:cubicBezTo>
                  <a:cubicBezTo>
                    <a:pt x="1396" y="482"/>
                    <a:pt x="1396" y="482"/>
                    <a:pt x="1396" y="482"/>
                  </a:cubicBezTo>
                  <a:lnTo>
                    <a:pt x="1397" y="479"/>
                  </a:lnTo>
                  <a:close/>
                  <a:moveTo>
                    <a:pt x="1394" y="510"/>
                  </a:moveTo>
                  <a:cubicBezTo>
                    <a:pt x="1395" y="503"/>
                    <a:pt x="1395" y="503"/>
                    <a:pt x="1395" y="503"/>
                  </a:cubicBezTo>
                  <a:cubicBezTo>
                    <a:pt x="1395" y="495"/>
                    <a:pt x="1395" y="495"/>
                    <a:pt x="1395" y="495"/>
                  </a:cubicBezTo>
                  <a:cubicBezTo>
                    <a:pt x="1403" y="503"/>
                    <a:pt x="1403" y="503"/>
                    <a:pt x="1403" y="503"/>
                  </a:cubicBezTo>
                  <a:cubicBezTo>
                    <a:pt x="1399" y="507"/>
                    <a:pt x="1399" y="507"/>
                    <a:pt x="1399" y="507"/>
                  </a:cubicBezTo>
                  <a:cubicBezTo>
                    <a:pt x="1395" y="511"/>
                    <a:pt x="1395" y="511"/>
                    <a:pt x="1395" y="511"/>
                  </a:cubicBezTo>
                  <a:cubicBezTo>
                    <a:pt x="1394" y="511"/>
                    <a:pt x="1394" y="511"/>
                    <a:pt x="1394" y="511"/>
                  </a:cubicBezTo>
                  <a:lnTo>
                    <a:pt x="1394" y="510"/>
                  </a:lnTo>
                  <a:close/>
                  <a:moveTo>
                    <a:pt x="1392" y="532"/>
                  </a:moveTo>
                  <a:cubicBezTo>
                    <a:pt x="1393" y="523"/>
                    <a:pt x="1393" y="523"/>
                    <a:pt x="1393" y="523"/>
                  </a:cubicBezTo>
                  <a:cubicBezTo>
                    <a:pt x="1401" y="532"/>
                    <a:pt x="1401" y="532"/>
                    <a:pt x="1401" y="532"/>
                  </a:cubicBezTo>
                  <a:cubicBezTo>
                    <a:pt x="1396" y="536"/>
                    <a:pt x="1396" y="536"/>
                    <a:pt x="1396" y="536"/>
                  </a:cubicBezTo>
                  <a:cubicBezTo>
                    <a:pt x="1391" y="541"/>
                    <a:pt x="1391" y="541"/>
                    <a:pt x="1391" y="541"/>
                  </a:cubicBezTo>
                  <a:lnTo>
                    <a:pt x="1392" y="532"/>
                  </a:lnTo>
                  <a:close/>
                  <a:moveTo>
                    <a:pt x="1389" y="566"/>
                  </a:moveTo>
                  <a:cubicBezTo>
                    <a:pt x="1389" y="562"/>
                    <a:pt x="1389" y="558"/>
                    <a:pt x="1390" y="554"/>
                  </a:cubicBezTo>
                  <a:cubicBezTo>
                    <a:pt x="1399" y="566"/>
                    <a:pt x="1399" y="566"/>
                    <a:pt x="1399" y="566"/>
                  </a:cubicBezTo>
                  <a:cubicBezTo>
                    <a:pt x="1394" y="572"/>
                    <a:pt x="1394" y="572"/>
                    <a:pt x="1394" y="572"/>
                  </a:cubicBezTo>
                  <a:cubicBezTo>
                    <a:pt x="1387" y="579"/>
                    <a:pt x="1387" y="579"/>
                    <a:pt x="1387" y="579"/>
                  </a:cubicBezTo>
                  <a:cubicBezTo>
                    <a:pt x="1388" y="575"/>
                    <a:pt x="1388" y="570"/>
                    <a:pt x="1389" y="566"/>
                  </a:cubicBezTo>
                  <a:close/>
                  <a:moveTo>
                    <a:pt x="1384" y="606"/>
                  </a:moveTo>
                  <a:cubicBezTo>
                    <a:pt x="1385" y="602"/>
                    <a:pt x="1385" y="598"/>
                    <a:pt x="1386" y="594"/>
                  </a:cubicBezTo>
                  <a:cubicBezTo>
                    <a:pt x="1386" y="592"/>
                    <a:pt x="1386" y="592"/>
                    <a:pt x="1386" y="592"/>
                  </a:cubicBezTo>
                  <a:cubicBezTo>
                    <a:pt x="1392" y="600"/>
                    <a:pt x="1392" y="600"/>
                    <a:pt x="1392" y="600"/>
                  </a:cubicBezTo>
                  <a:cubicBezTo>
                    <a:pt x="1396" y="605"/>
                    <a:pt x="1396" y="605"/>
                    <a:pt x="1396" y="605"/>
                  </a:cubicBezTo>
                  <a:cubicBezTo>
                    <a:pt x="1390" y="612"/>
                    <a:pt x="1390" y="612"/>
                    <a:pt x="1390" y="612"/>
                  </a:cubicBezTo>
                  <a:cubicBezTo>
                    <a:pt x="1383" y="620"/>
                    <a:pt x="1383" y="620"/>
                    <a:pt x="1383" y="620"/>
                  </a:cubicBezTo>
                  <a:cubicBezTo>
                    <a:pt x="1383" y="615"/>
                    <a:pt x="1384" y="611"/>
                    <a:pt x="1384" y="606"/>
                  </a:cubicBezTo>
                  <a:close/>
                  <a:moveTo>
                    <a:pt x="1379" y="649"/>
                  </a:moveTo>
                  <a:cubicBezTo>
                    <a:pt x="1379" y="644"/>
                    <a:pt x="1380" y="639"/>
                    <a:pt x="1381" y="633"/>
                  </a:cubicBezTo>
                  <a:cubicBezTo>
                    <a:pt x="1393" y="648"/>
                    <a:pt x="1393" y="648"/>
                    <a:pt x="1393" y="648"/>
                  </a:cubicBezTo>
                  <a:cubicBezTo>
                    <a:pt x="1385" y="655"/>
                    <a:pt x="1385" y="655"/>
                    <a:pt x="1385" y="655"/>
                  </a:cubicBezTo>
                  <a:cubicBezTo>
                    <a:pt x="1377" y="664"/>
                    <a:pt x="1377" y="664"/>
                    <a:pt x="1377" y="664"/>
                  </a:cubicBezTo>
                  <a:cubicBezTo>
                    <a:pt x="1377" y="659"/>
                    <a:pt x="1378" y="654"/>
                    <a:pt x="1379" y="649"/>
                  </a:cubicBezTo>
                  <a:close/>
                  <a:moveTo>
                    <a:pt x="1370" y="703"/>
                  </a:moveTo>
                  <a:cubicBezTo>
                    <a:pt x="1371" y="701"/>
                    <a:pt x="1371" y="698"/>
                    <a:pt x="1372" y="696"/>
                  </a:cubicBezTo>
                  <a:cubicBezTo>
                    <a:pt x="1373" y="690"/>
                    <a:pt x="1373" y="690"/>
                    <a:pt x="1373" y="690"/>
                  </a:cubicBezTo>
                  <a:cubicBezTo>
                    <a:pt x="1373" y="687"/>
                    <a:pt x="1373" y="687"/>
                    <a:pt x="1373" y="687"/>
                  </a:cubicBezTo>
                  <a:cubicBezTo>
                    <a:pt x="1373" y="686"/>
                    <a:pt x="1373" y="686"/>
                    <a:pt x="1373" y="686"/>
                  </a:cubicBezTo>
                  <a:cubicBezTo>
                    <a:pt x="1373" y="685"/>
                    <a:pt x="1373" y="685"/>
                    <a:pt x="1373" y="685"/>
                  </a:cubicBezTo>
                  <a:cubicBezTo>
                    <a:pt x="1374" y="683"/>
                    <a:pt x="1374" y="683"/>
                    <a:pt x="1374" y="683"/>
                  </a:cubicBezTo>
                  <a:cubicBezTo>
                    <a:pt x="1374" y="678"/>
                    <a:pt x="1374" y="678"/>
                    <a:pt x="1374" y="678"/>
                  </a:cubicBezTo>
                  <a:cubicBezTo>
                    <a:pt x="1375" y="677"/>
                    <a:pt x="1375" y="677"/>
                    <a:pt x="1375" y="677"/>
                  </a:cubicBezTo>
                  <a:cubicBezTo>
                    <a:pt x="1388" y="690"/>
                    <a:pt x="1388" y="690"/>
                    <a:pt x="1388" y="690"/>
                  </a:cubicBezTo>
                  <a:cubicBezTo>
                    <a:pt x="1387" y="691"/>
                    <a:pt x="1387" y="691"/>
                    <a:pt x="1387" y="691"/>
                  </a:cubicBezTo>
                  <a:cubicBezTo>
                    <a:pt x="1384" y="693"/>
                    <a:pt x="1384" y="693"/>
                    <a:pt x="1384" y="693"/>
                  </a:cubicBezTo>
                  <a:cubicBezTo>
                    <a:pt x="1383" y="694"/>
                    <a:pt x="1383" y="694"/>
                    <a:pt x="1383" y="694"/>
                  </a:cubicBezTo>
                  <a:cubicBezTo>
                    <a:pt x="1382" y="695"/>
                    <a:pt x="1382" y="695"/>
                    <a:pt x="1382" y="695"/>
                  </a:cubicBezTo>
                  <a:cubicBezTo>
                    <a:pt x="1382" y="695"/>
                    <a:pt x="1382" y="695"/>
                    <a:pt x="1382" y="695"/>
                  </a:cubicBezTo>
                  <a:cubicBezTo>
                    <a:pt x="1380" y="697"/>
                    <a:pt x="1380" y="697"/>
                    <a:pt x="1380" y="697"/>
                  </a:cubicBezTo>
                  <a:cubicBezTo>
                    <a:pt x="1376" y="700"/>
                    <a:pt x="1376" y="700"/>
                    <a:pt x="1376" y="700"/>
                  </a:cubicBezTo>
                  <a:cubicBezTo>
                    <a:pt x="1372" y="703"/>
                    <a:pt x="1372" y="703"/>
                    <a:pt x="1372" y="703"/>
                  </a:cubicBezTo>
                  <a:cubicBezTo>
                    <a:pt x="1371" y="703"/>
                    <a:pt x="1371" y="703"/>
                    <a:pt x="1371" y="703"/>
                  </a:cubicBezTo>
                  <a:cubicBezTo>
                    <a:pt x="1370" y="703"/>
                    <a:pt x="1370" y="703"/>
                    <a:pt x="1370" y="703"/>
                  </a:cubicBezTo>
                  <a:close/>
                  <a:moveTo>
                    <a:pt x="1368" y="719"/>
                  </a:moveTo>
                  <a:cubicBezTo>
                    <a:pt x="1368" y="717"/>
                    <a:pt x="1368" y="717"/>
                    <a:pt x="1368" y="717"/>
                  </a:cubicBezTo>
                  <a:cubicBezTo>
                    <a:pt x="1368" y="714"/>
                    <a:pt x="1368" y="714"/>
                    <a:pt x="1368" y="714"/>
                  </a:cubicBezTo>
                  <a:cubicBezTo>
                    <a:pt x="1370" y="714"/>
                    <a:pt x="1370" y="714"/>
                    <a:pt x="1370" y="714"/>
                  </a:cubicBezTo>
                  <a:cubicBezTo>
                    <a:pt x="1376" y="714"/>
                    <a:pt x="1376" y="714"/>
                    <a:pt x="1376" y="714"/>
                  </a:cubicBezTo>
                  <a:cubicBezTo>
                    <a:pt x="1382" y="714"/>
                    <a:pt x="1382" y="714"/>
                    <a:pt x="1382" y="714"/>
                  </a:cubicBezTo>
                  <a:cubicBezTo>
                    <a:pt x="1390" y="714"/>
                    <a:pt x="1390" y="714"/>
                    <a:pt x="1390" y="714"/>
                  </a:cubicBezTo>
                  <a:cubicBezTo>
                    <a:pt x="1397" y="714"/>
                    <a:pt x="1397" y="714"/>
                    <a:pt x="1397" y="714"/>
                  </a:cubicBezTo>
                  <a:cubicBezTo>
                    <a:pt x="1401" y="714"/>
                    <a:pt x="1401" y="714"/>
                    <a:pt x="1401" y="714"/>
                  </a:cubicBezTo>
                  <a:cubicBezTo>
                    <a:pt x="1402" y="714"/>
                    <a:pt x="1402" y="714"/>
                    <a:pt x="1402" y="714"/>
                  </a:cubicBezTo>
                  <a:cubicBezTo>
                    <a:pt x="1403" y="714"/>
                    <a:pt x="1403" y="714"/>
                    <a:pt x="1403" y="714"/>
                  </a:cubicBezTo>
                  <a:cubicBezTo>
                    <a:pt x="1406" y="714"/>
                    <a:pt x="1406" y="714"/>
                    <a:pt x="1406" y="714"/>
                  </a:cubicBezTo>
                  <a:cubicBezTo>
                    <a:pt x="1409" y="714"/>
                    <a:pt x="1409" y="714"/>
                    <a:pt x="1409" y="714"/>
                  </a:cubicBezTo>
                  <a:cubicBezTo>
                    <a:pt x="1409" y="717"/>
                    <a:pt x="1409" y="717"/>
                    <a:pt x="1409" y="717"/>
                  </a:cubicBezTo>
                  <a:cubicBezTo>
                    <a:pt x="1409" y="720"/>
                    <a:pt x="1409" y="720"/>
                    <a:pt x="1409" y="720"/>
                  </a:cubicBezTo>
                  <a:cubicBezTo>
                    <a:pt x="1409" y="720"/>
                    <a:pt x="1409" y="720"/>
                    <a:pt x="1409" y="720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09" y="725"/>
                    <a:pt x="1409" y="725"/>
                    <a:pt x="1409" y="725"/>
                  </a:cubicBezTo>
                  <a:cubicBezTo>
                    <a:pt x="1408" y="725"/>
                    <a:pt x="1408" y="725"/>
                    <a:pt x="1408" y="725"/>
                  </a:cubicBezTo>
                  <a:cubicBezTo>
                    <a:pt x="1401" y="725"/>
                    <a:pt x="1401" y="725"/>
                    <a:pt x="1401" y="725"/>
                  </a:cubicBezTo>
                  <a:cubicBezTo>
                    <a:pt x="1393" y="724"/>
                    <a:pt x="1393" y="724"/>
                    <a:pt x="1393" y="724"/>
                  </a:cubicBezTo>
                  <a:cubicBezTo>
                    <a:pt x="1387" y="724"/>
                    <a:pt x="1387" y="724"/>
                    <a:pt x="1387" y="724"/>
                  </a:cubicBezTo>
                  <a:cubicBezTo>
                    <a:pt x="1381" y="724"/>
                    <a:pt x="1381" y="724"/>
                    <a:pt x="1381" y="724"/>
                  </a:cubicBezTo>
                  <a:cubicBezTo>
                    <a:pt x="1376" y="724"/>
                    <a:pt x="1376" y="724"/>
                    <a:pt x="1376" y="724"/>
                  </a:cubicBezTo>
                  <a:cubicBezTo>
                    <a:pt x="1373" y="724"/>
                    <a:pt x="1373" y="724"/>
                    <a:pt x="1373" y="724"/>
                  </a:cubicBezTo>
                  <a:cubicBezTo>
                    <a:pt x="1366" y="724"/>
                    <a:pt x="1366" y="724"/>
                    <a:pt x="1366" y="724"/>
                  </a:cubicBezTo>
                  <a:lnTo>
                    <a:pt x="1368" y="719"/>
                  </a:lnTo>
                  <a:close/>
                  <a:moveTo>
                    <a:pt x="1369" y="743"/>
                  </a:moveTo>
                  <a:cubicBezTo>
                    <a:pt x="1368" y="743"/>
                    <a:pt x="1368" y="743"/>
                    <a:pt x="1368" y="743"/>
                  </a:cubicBezTo>
                  <a:cubicBezTo>
                    <a:pt x="1367" y="745"/>
                    <a:pt x="1367" y="745"/>
                    <a:pt x="1367" y="745"/>
                  </a:cubicBezTo>
                  <a:cubicBezTo>
                    <a:pt x="1366" y="746"/>
                    <a:pt x="1366" y="746"/>
                    <a:pt x="1366" y="746"/>
                  </a:cubicBezTo>
                  <a:cubicBezTo>
                    <a:pt x="1364" y="748"/>
                    <a:pt x="1364" y="748"/>
                    <a:pt x="1364" y="748"/>
                  </a:cubicBezTo>
                  <a:cubicBezTo>
                    <a:pt x="1361" y="751"/>
                    <a:pt x="1361" y="751"/>
                    <a:pt x="1361" y="751"/>
                  </a:cubicBezTo>
                  <a:cubicBezTo>
                    <a:pt x="1361" y="751"/>
                    <a:pt x="1361" y="751"/>
                    <a:pt x="1361" y="751"/>
                  </a:cubicBezTo>
                  <a:cubicBezTo>
                    <a:pt x="1361" y="751"/>
                    <a:pt x="1361" y="751"/>
                    <a:pt x="1361" y="751"/>
                  </a:cubicBezTo>
                  <a:cubicBezTo>
                    <a:pt x="1362" y="749"/>
                    <a:pt x="1362" y="747"/>
                    <a:pt x="1362" y="746"/>
                  </a:cubicBezTo>
                  <a:cubicBezTo>
                    <a:pt x="1363" y="743"/>
                    <a:pt x="1363" y="743"/>
                    <a:pt x="1363" y="743"/>
                  </a:cubicBezTo>
                  <a:cubicBezTo>
                    <a:pt x="1363" y="742"/>
                    <a:pt x="1363" y="742"/>
                    <a:pt x="1363" y="742"/>
                  </a:cubicBezTo>
                  <a:cubicBezTo>
                    <a:pt x="1364" y="739"/>
                    <a:pt x="1364" y="739"/>
                    <a:pt x="1364" y="739"/>
                  </a:cubicBezTo>
                  <a:cubicBezTo>
                    <a:pt x="1365" y="735"/>
                    <a:pt x="1365" y="735"/>
                    <a:pt x="1365" y="735"/>
                  </a:cubicBezTo>
                  <a:lnTo>
                    <a:pt x="1369" y="743"/>
                  </a:lnTo>
                  <a:close/>
                  <a:moveTo>
                    <a:pt x="1349" y="709"/>
                  </a:moveTo>
                  <a:cubicBezTo>
                    <a:pt x="1349" y="708"/>
                    <a:pt x="1349" y="708"/>
                    <a:pt x="1349" y="708"/>
                  </a:cubicBezTo>
                  <a:cubicBezTo>
                    <a:pt x="1357" y="708"/>
                    <a:pt x="1357" y="708"/>
                    <a:pt x="1357" y="708"/>
                  </a:cubicBezTo>
                  <a:cubicBezTo>
                    <a:pt x="1359" y="708"/>
                    <a:pt x="1359" y="708"/>
                    <a:pt x="1359" y="708"/>
                  </a:cubicBezTo>
                  <a:cubicBezTo>
                    <a:pt x="1364" y="708"/>
                    <a:pt x="1364" y="708"/>
                    <a:pt x="1364" y="708"/>
                  </a:cubicBezTo>
                  <a:cubicBezTo>
                    <a:pt x="1364" y="709"/>
                    <a:pt x="1364" y="709"/>
                    <a:pt x="1364" y="709"/>
                  </a:cubicBezTo>
                  <a:cubicBezTo>
                    <a:pt x="1360" y="709"/>
                    <a:pt x="1360" y="709"/>
                    <a:pt x="1360" y="709"/>
                  </a:cubicBezTo>
                  <a:cubicBezTo>
                    <a:pt x="1357" y="709"/>
                    <a:pt x="1357" y="709"/>
                    <a:pt x="1357" y="709"/>
                  </a:cubicBezTo>
                  <a:lnTo>
                    <a:pt x="1349" y="709"/>
                  </a:lnTo>
                  <a:close/>
                  <a:moveTo>
                    <a:pt x="1355" y="730"/>
                  </a:moveTo>
                  <a:cubicBezTo>
                    <a:pt x="1352" y="719"/>
                    <a:pt x="1352" y="719"/>
                    <a:pt x="1352" y="719"/>
                  </a:cubicBezTo>
                  <a:cubicBezTo>
                    <a:pt x="1350" y="714"/>
                    <a:pt x="1350" y="714"/>
                    <a:pt x="1350" y="714"/>
                  </a:cubicBezTo>
                  <a:cubicBezTo>
                    <a:pt x="1352" y="714"/>
                    <a:pt x="1352" y="714"/>
                    <a:pt x="1352" y="714"/>
                  </a:cubicBezTo>
                  <a:cubicBezTo>
                    <a:pt x="1362" y="714"/>
                    <a:pt x="1362" y="714"/>
                    <a:pt x="1362" y="714"/>
                  </a:cubicBezTo>
                  <a:cubicBezTo>
                    <a:pt x="1363" y="714"/>
                    <a:pt x="1363" y="714"/>
                    <a:pt x="1363" y="714"/>
                  </a:cubicBezTo>
                  <a:cubicBezTo>
                    <a:pt x="1363" y="715"/>
                    <a:pt x="1363" y="715"/>
                    <a:pt x="1363" y="715"/>
                  </a:cubicBezTo>
                  <a:cubicBezTo>
                    <a:pt x="1363" y="718"/>
                    <a:pt x="1362" y="720"/>
                    <a:pt x="1362" y="723"/>
                  </a:cubicBezTo>
                  <a:cubicBezTo>
                    <a:pt x="1361" y="726"/>
                    <a:pt x="1361" y="726"/>
                    <a:pt x="1361" y="726"/>
                  </a:cubicBezTo>
                  <a:cubicBezTo>
                    <a:pt x="1361" y="726"/>
                    <a:pt x="1361" y="727"/>
                    <a:pt x="1361" y="727"/>
                  </a:cubicBezTo>
                  <a:cubicBezTo>
                    <a:pt x="1361" y="728"/>
                    <a:pt x="1361" y="728"/>
                    <a:pt x="1361" y="728"/>
                  </a:cubicBezTo>
                  <a:cubicBezTo>
                    <a:pt x="1360" y="730"/>
                    <a:pt x="1360" y="732"/>
                    <a:pt x="1359" y="735"/>
                  </a:cubicBezTo>
                  <a:cubicBezTo>
                    <a:pt x="1359" y="738"/>
                    <a:pt x="1359" y="738"/>
                    <a:pt x="1359" y="738"/>
                  </a:cubicBezTo>
                  <a:cubicBezTo>
                    <a:pt x="1358" y="739"/>
                    <a:pt x="1358" y="739"/>
                    <a:pt x="1358" y="739"/>
                  </a:cubicBezTo>
                  <a:cubicBezTo>
                    <a:pt x="1358" y="741"/>
                    <a:pt x="1358" y="741"/>
                    <a:pt x="1358" y="741"/>
                  </a:cubicBezTo>
                  <a:cubicBezTo>
                    <a:pt x="1357" y="737"/>
                    <a:pt x="1357" y="737"/>
                    <a:pt x="1357" y="737"/>
                  </a:cubicBezTo>
                  <a:cubicBezTo>
                    <a:pt x="1356" y="735"/>
                    <a:pt x="1356" y="735"/>
                    <a:pt x="1356" y="735"/>
                  </a:cubicBezTo>
                  <a:lnTo>
                    <a:pt x="1355" y="730"/>
                  </a:lnTo>
                  <a:close/>
                  <a:moveTo>
                    <a:pt x="1347" y="808"/>
                  </a:moveTo>
                  <a:cubicBezTo>
                    <a:pt x="1347" y="805"/>
                    <a:pt x="1347" y="805"/>
                    <a:pt x="1347" y="805"/>
                  </a:cubicBezTo>
                  <a:cubicBezTo>
                    <a:pt x="1348" y="802"/>
                    <a:pt x="1348" y="802"/>
                    <a:pt x="1348" y="802"/>
                  </a:cubicBezTo>
                  <a:cubicBezTo>
                    <a:pt x="1348" y="802"/>
                    <a:pt x="1348" y="802"/>
                    <a:pt x="1348" y="802"/>
                  </a:cubicBezTo>
                  <a:cubicBezTo>
                    <a:pt x="1349" y="800"/>
                    <a:pt x="1349" y="799"/>
                    <a:pt x="1350" y="797"/>
                  </a:cubicBezTo>
                  <a:cubicBezTo>
                    <a:pt x="1351" y="793"/>
                    <a:pt x="1351" y="793"/>
                    <a:pt x="1351" y="793"/>
                  </a:cubicBezTo>
                  <a:cubicBezTo>
                    <a:pt x="1351" y="791"/>
                    <a:pt x="1351" y="791"/>
                    <a:pt x="1351" y="791"/>
                  </a:cubicBezTo>
                  <a:cubicBezTo>
                    <a:pt x="1352" y="789"/>
                    <a:pt x="1352" y="789"/>
                    <a:pt x="1352" y="789"/>
                  </a:cubicBezTo>
                  <a:cubicBezTo>
                    <a:pt x="1352" y="787"/>
                    <a:pt x="1352" y="787"/>
                    <a:pt x="1352" y="787"/>
                  </a:cubicBezTo>
                  <a:cubicBezTo>
                    <a:pt x="1353" y="786"/>
                    <a:pt x="1353" y="786"/>
                    <a:pt x="1353" y="786"/>
                  </a:cubicBezTo>
                  <a:cubicBezTo>
                    <a:pt x="1353" y="785"/>
                    <a:pt x="1353" y="783"/>
                    <a:pt x="1354" y="782"/>
                  </a:cubicBezTo>
                  <a:cubicBezTo>
                    <a:pt x="1354" y="780"/>
                    <a:pt x="1354" y="780"/>
                    <a:pt x="1354" y="780"/>
                  </a:cubicBezTo>
                  <a:cubicBezTo>
                    <a:pt x="1355" y="778"/>
                    <a:pt x="1355" y="778"/>
                    <a:pt x="1355" y="778"/>
                  </a:cubicBezTo>
                  <a:cubicBezTo>
                    <a:pt x="1363" y="785"/>
                    <a:pt x="1363" y="785"/>
                    <a:pt x="1363" y="785"/>
                  </a:cubicBezTo>
                  <a:cubicBezTo>
                    <a:pt x="1372" y="792"/>
                    <a:pt x="1372" y="792"/>
                    <a:pt x="1372" y="792"/>
                  </a:cubicBezTo>
                  <a:cubicBezTo>
                    <a:pt x="1371" y="793"/>
                    <a:pt x="1371" y="793"/>
                    <a:pt x="1371" y="793"/>
                  </a:cubicBezTo>
                  <a:cubicBezTo>
                    <a:pt x="1369" y="794"/>
                    <a:pt x="1369" y="794"/>
                    <a:pt x="1369" y="794"/>
                  </a:cubicBezTo>
                  <a:cubicBezTo>
                    <a:pt x="1367" y="795"/>
                    <a:pt x="1367" y="795"/>
                    <a:pt x="1367" y="795"/>
                  </a:cubicBezTo>
                  <a:cubicBezTo>
                    <a:pt x="1364" y="797"/>
                    <a:pt x="1364" y="797"/>
                    <a:pt x="1364" y="797"/>
                  </a:cubicBezTo>
                  <a:cubicBezTo>
                    <a:pt x="1363" y="798"/>
                    <a:pt x="1363" y="798"/>
                    <a:pt x="1363" y="798"/>
                  </a:cubicBezTo>
                  <a:cubicBezTo>
                    <a:pt x="1361" y="799"/>
                    <a:pt x="1361" y="799"/>
                    <a:pt x="1361" y="799"/>
                  </a:cubicBezTo>
                  <a:cubicBezTo>
                    <a:pt x="1360" y="800"/>
                    <a:pt x="1360" y="800"/>
                    <a:pt x="1360" y="800"/>
                  </a:cubicBezTo>
                  <a:cubicBezTo>
                    <a:pt x="1359" y="800"/>
                    <a:pt x="1359" y="800"/>
                    <a:pt x="1359" y="800"/>
                  </a:cubicBezTo>
                  <a:cubicBezTo>
                    <a:pt x="1355" y="802"/>
                    <a:pt x="1355" y="802"/>
                    <a:pt x="1355" y="802"/>
                  </a:cubicBezTo>
                  <a:cubicBezTo>
                    <a:pt x="1352" y="805"/>
                    <a:pt x="1352" y="805"/>
                    <a:pt x="1352" y="805"/>
                  </a:cubicBezTo>
                  <a:cubicBezTo>
                    <a:pt x="1351" y="805"/>
                    <a:pt x="1351" y="805"/>
                    <a:pt x="1351" y="805"/>
                  </a:cubicBezTo>
                  <a:cubicBezTo>
                    <a:pt x="1349" y="806"/>
                    <a:pt x="1349" y="806"/>
                    <a:pt x="1349" y="806"/>
                  </a:cubicBezTo>
                  <a:cubicBezTo>
                    <a:pt x="1347" y="808"/>
                    <a:pt x="1347" y="808"/>
                    <a:pt x="1347" y="808"/>
                  </a:cubicBezTo>
                  <a:cubicBezTo>
                    <a:pt x="1347" y="808"/>
                    <a:pt x="1347" y="808"/>
                    <a:pt x="1347" y="808"/>
                  </a:cubicBezTo>
                  <a:close/>
                  <a:moveTo>
                    <a:pt x="1332" y="850"/>
                  </a:moveTo>
                  <a:cubicBezTo>
                    <a:pt x="1333" y="848"/>
                    <a:pt x="1333" y="848"/>
                    <a:pt x="1333" y="848"/>
                  </a:cubicBezTo>
                  <a:cubicBezTo>
                    <a:pt x="1334" y="846"/>
                    <a:pt x="1334" y="846"/>
                    <a:pt x="1334" y="846"/>
                  </a:cubicBezTo>
                  <a:cubicBezTo>
                    <a:pt x="1334" y="844"/>
                    <a:pt x="1335" y="843"/>
                    <a:pt x="1335" y="841"/>
                  </a:cubicBezTo>
                  <a:cubicBezTo>
                    <a:pt x="1337" y="838"/>
                    <a:pt x="1337" y="838"/>
                    <a:pt x="1337" y="838"/>
                  </a:cubicBezTo>
                  <a:cubicBezTo>
                    <a:pt x="1338" y="835"/>
                    <a:pt x="1338" y="835"/>
                    <a:pt x="1338" y="835"/>
                  </a:cubicBezTo>
                  <a:cubicBezTo>
                    <a:pt x="1338" y="833"/>
                    <a:pt x="1338" y="833"/>
                    <a:pt x="1338" y="833"/>
                  </a:cubicBezTo>
                  <a:cubicBezTo>
                    <a:pt x="1339" y="831"/>
                    <a:pt x="1339" y="831"/>
                    <a:pt x="1339" y="831"/>
                  </a:cubicBezTo>
                  <a:cubicBezTo>
                    <a:pt x="1340" y="830"/>
                    <a:pt x="1340" y="828"/>
                    <a:pt x="1340" y="827"/>
                  </a:cubicBezTo>
                  <a:cubicBezTo>
                    <a:pt x="1342" y="823"/>
                    <a:pt x="1342" y="823"/>
                    <a:pt x="1342" y="823"/>
                  </a:cubicBezTo>
                  <a:cubicBezTo>
                    <a:pt x="1343" y="819"/>
                    <a:pt x="1343" y="819"/>
                    <a:pt x="1343" y="819"/>
                  </a:cubicBezTo>
                  <a:cubicBezTo>
                    <a:pt x="1343" y="818"/>
                    <a:pt x="1343" y="818"/>
                    <a:pt x="1343" y="818"/>
                  </a:cubicBezTo>
                  <a:cubicBezTo>
                    <a:pt x="1353" y="826"/>
                    <a:pt x="1353" y="826"/>
                    <a:pt x="1353" y="826"/>
                  </a:cubicBezTo>
                  <a:cubicBezTo>
                    <a:pt x="1362" y="835"/>
                    <a:pt x="1362" y="835"/>
                    <a:pt x="1362" y="835"/>
                  </a:cubicBezTo>
                  <a:cubicBezTo>
                    <a:pt x="1362" y="835"/>
                    <a:pt x="1362" y="835"/>
                    <a:pt x="1362" y="835"/>
                  </a:cubicBezTo>
                  <a:cubicBezTo>
                    <a:pt x="1360" y="836"/>
                    <a:pt x="1360" y="836"/>
                    <a:pt x="1360" y="836"/>
                  </a:cubicBezTo>
                  <a:cubicBezTo>
                    <a:pt x="1357" y="838"/>
                    <a:pt x="1357" y="838"/>
                    <a:pt x="1357" y="838"/>
                  </a:cubicBezTo>
                  <a:cubicBezTo>
                    <a:pt x="1354" y="840"/>
                    <a:pt x="1354" y="840"/>
                    <a:pt x="1354" y="840"/>
                  </a:cubicBezTo>
                  <a:cubicBezTo>
                    <a:pt x="1350" y="842"/>
                    <a:pt x="1350" y="842"/>
                    <a:pt x="1350" y="842"/>
                  </a:cubicBezTo>
                  <a:cubicBezTo>
                    <a:pt x="1349" y="843"/>
                    <a:pt x="1349" y="843"/>
                    <a:pt x="1349" y="843"/>
                  </a:cubicBezTo>
                  <a:cubicBezTo>
                    <a:pt x="1347" y="844"/>
                    <a:pt x="1347" y="844"/>
                    <a:pt x="1347" y="844"/>
                  </a:cubicBezTo>
                  <a:cubicBezTo>
                    <a:pt x="1344" y="845"/>
                    <a:pt x="1344" y="845"/>
                    <a:pt x="1344" y="845"/>
                  </a:cubicBezTo>
                  <a:cubicBezTo>
                    <a:pt x="1342" y="847"/>
                    <a:pt x="1342" y="847"/>
                    <a:pt x="1342" y="847"/>
                  </a:cubicBezTo>
                  <a:cubicBezTo>
                    <a:pt x="1338" y="849"/>
                    <a:pt x="1338" y="849"/>
                    <a:pt x="1338" y="849"/>
                  </a:cubicBezTo>
                  <a:cubicBezTo>
                    <a:pt x="1336" y="851"/>
                    <a:pt x="1336" y="851"/>
                    <a:pt x="1336" y="851"/>
                  </a:cubicBezTo>
                  <a:cubicBezTo>
                    <a:pt x="1334" y="852"/>
                    <a:pt x="1334" y="852"/>
                    <a:pt x="1334" y="852"/>
                  </a:cubicBezTo>
                  <a:cubicBezTo>
                    <a:pt x="1331" y="854"/>
                    <a:pt x="1331" y="854"/>
                    <a:pt x="1331" y="854"/>
                  </a:cubicBezTo>
                  <a:lnTo>
                    <a:pt x="1332" y="850"/>
                  </a:lnTo>
                  <a:close/>
                  <a:moveTo>
                    <a:pt x="1314" y="893"/>
                  </a:moveTo>
                  <a:cubicBezTo>
                    <a:pt x="1315" y="891"/>
                    <a:pt x="1315" y="891"/>
                    <a:pt x="1315" y="891"/>
                  </a:cubicBezTo>
                  <a:cubicBezTo>
                    <a:pt x="1316" y="890"/>
                    <a:pt x="1316" y="890"/>
                    <a:pt x="1316" y="890"/>
                  </a:cubicBezTo>
                  <a:cubicBezTo>
                    <a:pt x="1317" y="887"/>
                    <a:pt x="1317" y="887"/>
                    <a:pt x="1317" y="887"/>
                  </a:cubicBezTo>
                  <a:cubicBezTo>
                    <a:pt x="1317" y="886"/>
                    <a:pt x="1317" y="886"/>
                    <a:pt x="1317" y="886"/>
                  </a:cubicBezTo>
                  <a:cubicBezTo>
                    <a:pt x="1319" y="882"/>
                    <a:pt x="1319" y="882"/>
                    <a:pt x="1319" y="882"/>
                  </a:cubicBezTo>
                  <a:cubicBezTo>
                    <a:pt x="1321" y="878"/>
                    <a:pt x="1321" y="878"/>
                    <a:pt x="1321" y="878"/>
                  </a:cubicBezTo>
                  <a:cubicBezTo>
                    <a:pt x="1322" y="876"/>
                    <a:pt x="1322" y="876"/>
                    <a:pt x="1322" y="876"/>
                  </a:cubicBezTo>
                  <a:cubicBezTo>
                    <a:pt x="1323" y="873"/>
                    <a:pt x="1323" y="873"/>
                    <a:pt x="1323" y="873"/>
                  </a:cubicBezTo>
                  <a:cubicBezTo>
                    <a:pt x="1324" y="872"/>
                    <a:pt x="1324" y="872"/>
                    <a:pt x="1324" y="872"/>
                  </a:cubicBezTo>
                  <a:cubicBezTo>
                    <a:pt x="1325" y="869"/>
                    <a:pt x="1325" y="869"/>
                    <a:pt x="1325" y="869"/>
                  </a:cubicBezTo>
                  <a:cubicBezTo>
                    <a:pt x="1325" y="868"/>
                    <a:pt x="1325" y="868"/>
                    <a:pt x="1325" y="868"/>
                  </a:cubicBezTo>
                  <a:cubicBezTo>
                    <a:pt x="1325" y="867"/>
                    <a:pt x="1325" y="867"/>
                    <a:pt x="1325" y="867"/>
                  </a:cubicBezTo>
                  <a:cubicBezTo>
                    <a:pt x="1327" y="864"/>
                    <a:pt x="1327" y="864"/>
                    <a:pt x="1327" y="864"/>
                  </a:cubicBezTo>
                  <a:cubicBezTo>
                    <a:pt x="1327" y="864"/>
                    <a:pt x="1327" y="864"/>
                    <a:pt x="1327" y="864"/>
                  </a:cubicBezTo>
                  <a:cubicBezTo>
                    <a:pt x="1336" y="870"/>
                    <a:pt x="1336" y="870"/>
                    <a:pt x="1336" y="870"/>
                  </a:cubicBezTo>
                  <a:cubicBezTo>
                    <a:pt x="1349" y="880"/>
                    <a:pt x="1349" y="880"/>
                    <a:pt x="1349" y="880"/>
                  </a:cubicBezTo>
                  <a:cubicBezTo>
                    <a:pt x="1347" y="881"/>
                    <a:pt x="1347" y="881"/>
                    <a:pt x="1347" y="881"/>
                  </a:cubicBezTo>
                  <a:cubicBezTo>
                    <a:pt x="1345" y="882"/>
                    <a:pt x="1345" y="882"/>
                    <a:pt x="1345" y="882"/>
                  </a:cubicBezTo>
                  <a:cubicBezTo>
                    <a:pt x="1342" y="883"/>
                    <a:pt x="1342" y="883"/>
                    <a:pt x="1342" y="883"/>
                  </a:cubicBezTo>
                  <a:cubicBezTo>
                    <a:pt x="1342" y="883"/>
                    <a:pt x="1342" y="883"/>
                    <a:pt x="1342" y="883"/>
                  </a:cubicBezTo>
                  <a:cubicBezTo>
                    <a:pt x="1340" y="884"/>
                    <a:pt x="1340" y="884"/>
                    <a:pt x="1340" y="884"/>
                  </a:cubicBezTo>
                  <a:cubicBezTo>
                    <a:pt x="1338" y="885"/>
                    <a:pt x="1338" y="885"/>
                    <a:pt x="1338" y="885"/>
                  </a:cubicBezTo>
                  <a:cubicBezTo>
                    <a:pt x="1336" y="886"/>
                    <a:pt x="1336" y="886"/>
                    <a:pt x="1336" y="886"/>
                  </a:cubicBezTo>
                  <a:cubicBezTo>
                    <a:pt x="1333" y="888"/>
                    <a:pt x="1333" y="888"/>
                    <a:pt x="1333" y="888"/>
                  </a:cubicBezTo>
                  <a:cubicBezTo>
                    <a:pt x="1331" y="889"/>
                    <a:pt x="1331" y="889"/>
                    <a:pt x="1331" y="889"/>
                  </a:cubicBezTo>
                  <a:cubicBezTo>
                    <a:pt x="1327" y="891"/>
                    <a:pt x="1327" y="891"/>
                    <a:pt x="1327" y="891"/>
                  </a:cubicBezTo>
                  <a:cubicBezTo>
                    <a:pt x="1324" y="892"/>
                    <a:pt x="1324" y="892"/>
                    <a:pt x="1324" y="892"/>
                  </a:cubicBezTo>
                  <a:cubicBezTo>
                    <a:pt x="1323" y="893"/>
                    <a:pt x="1323" y="893"/>
                    <a:pt x="1323" y="893"/>
                  </a:cubicBezTo>
                  <a:cubicBezTo>
                    <a:pt x="1320" y="894"/>
                    <a:pt x="1320" y="894"/>
                    <a:pt x="1320" y="894"/>
                  </a:cubicBezTo>
                  <a:cubicBezTo>
                    <a:pt x="1319" y="895"/>
                    <a:pt x="1319" y="895"/>
                    <a:pt x="1319" y="895"/>
                  </a:cubicBezTo>
                  <a:cubicBezTo>
                    <a:pt x="1317" y="896"/>
                    <a:pt x="1317" y="896"/>
                    <a:pt x="1317" y="896"/>
                  </a:cubicBezTo>
                  <a:cubicBezTo>
                    <a:pt x="1312" y="898"/>
                    <a:pt x="1312" y="898"/>
                    <a:pt x="1312" y="898"/>
                  </a:cubicBezTo>
                  <a:cubicBezTo>
                    <a:pt x="1312" y="896"/>
                    <a:pt x="1313" y="895"/>
                    <a:pt x="1314" y="893"/>
                  </a:cubicBezTo>
                  <a:close/>
                  <a:moveTo>
                    <a:pt x="1300" y="921"/>
                  </a:moveTo>
                  <a:cubicBezTo>
                    <a:pt x="1301" y="920"/>
                    <a:pt x="1301" y="920"/>
                    <a:pt x="1301" y="920"/>
                  </a:cubicBezTo>
                  <a:cubicBezTo>
                    <a:pt x="1302" y="919"/>
                    <a:pt x="1302" y="919"/>
                    <a:pt x="1302" y="919"/>
                  </a:cubicBezTo>
                  <a:cubicBezTo>
                    <a:pt x="1303" y="917"/>
                    <a:pt x="1303" y="917"/>
                    <a:pt x="1303" y="917"/>
                  </a:cubicBezTo>
                  <a:cubicBezTo>
                    <a:pt x="1304" y="913"/>
                    <a:pt x="1304" y="913"/>
                    <a:pt x="1304" y="913"/>
                  </a:cubicBezTo>
                  <a:cubicBezTo>
                    <a:pt x="1305" y="912"/>
                    <a:pt x="1305" y="912"/>
                    <a:pt x="1305" y="912"/>
                  </a:cubicBezTo>
                  <a:cubicBezTo>
                    <a:pt x="1305" y="911"/>
                    <a:pt x="1305" y="911"/>
                    <a:pt x="1305" y="911"/>
                  </a:cubicBezTo>
                  <a:cubicBezTo>
                    <a:pt x="1306" y="910"/>
                    <a:pt x="1306" y="910"/>
                    <a:pt x="1306" y="910"/>
                  </a:cubicBezTo>
                  <a:cubicBezTo>
                    <a:pt x="1307" y="908"/>
                    <a:pt x="1307" y="908"/>
                    <a:pt x="1307" y="908"/>
                  </a:cubicBezTo>
                  <a:cubicBezTo>
                    <a:pt x="1316" y="914"/>
                    <a:pt x="1316" y="914"/>
                    <a:pt x="1316" y="914"/>
                  </a:cubicBezTo>
                  <a:cubicBezTo>
                    <a:pt x="1327" y="922"/>
                    <a:pt x="1327" y="922"/>
                    <a:pt x="1327" y="922"/>
                  </a:cubicBezTo>
                  <a:cubicBezTo>
                    <a:pt x="1324" y="922"/>
                    <a:pt x="1324" y="922"/>
                    <a:pt x="1324" y="922"/>
                  </a:cubicBezTo>
                  <a:cubicBezTo>
                    <a:pt x="1322" y="922"/>
                    <a:pt x="1322" y="922"/>
                    <a:pt x="1322" y="922"/>
                  </a:cubicBezTo>
                  <a:cubicBezTo>
                    <a:pt x="1321" y="922"/>
                    <a:pt x="1321" y="922"/>
                    <a:pt x="1321" y="922"/>
                  </a:cubicBezTo>
                  <a:cubicBezTo>
                    <a:pt x="1321" y="922"/>
                    <a:pt x="1321" y="922"/>
                    <a:pt x="1321" y="922"/>
                  </a:cubicBezTo>
                  <a:cubicBezTo>
                    <a:pt x="1319" y="922"/>
                    <a:pt x="1319" y="922"/>
                    <a:pt x="1319" y="922"/>
                  </a:cubicBezTo>
                  <a:cubicBezTo>
                    <a:pt x="1317" y="922"/>
                    <a:pt x="1317" y="922"/>
                    <a:pt x="1317" y="922"/>
                  </a:cubicBezTo>
                  <a:cubicBezTo>
                    <a:pt x="1315" y="922"/>
                    <a:pt x="1315" y="922"/>
                    <a:pt x="1315" y="922"/>
                  </a:cubicBezTo>
                  <a:cubicBezTo>
                    <a:pt x="1313" y="922"/>
                    <a:pt x="1313" y="922"/>
                    <a:pt x="1313" y="922"/>
                  </a:cubicBezTo>
                  <a:cubicBezTo>
                    <a:pt x="1308" y="922"/>
                    <a:pt x="1308" y="922"/>
                    <a:pt x="1308" y="922"/>
                  </a:cubicBezTo>
                  <a:cubicBezTo>
                    <a:pt x="1305" y="922"/>
                    <a:pt x="1305" y="922"/>
                    <a:pt x="1305" y="922"/>
                  </a:cubicBezTo>
                  <a:cubicBezTo>
                    <a:pt x="1303" y="922"/>
                    <a:pt x="1303" y="922"/>
                    <a:pt x="1303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1" y="922"/>
                    <a:pt x="1301" y="922"/>
                    <a:pt x="1301" y="922"/>
                  </a:cubicBezTo>
                  <a:cubicBezTo>
                    <a:pt x="1300" y="922"/>
                    <a:pt x="1300" y="922"/>
                    <a:pt x="1300" y="922"/>
                  </a:cubicBezTo>
                  <a:lnTo>
                    <a:pt x="1300" y="921"/>
                  </a:lnTo>
                  <a:close/>
                  <a:moveTo>
                    <a:pt x="1299" y="1008"/>
                  </a:moveTo>
                  <a:cubicBezTo>
                    <a:pt x="1295" y="1008"/>
                    <a:pt x="1295" y="1008"/>
                    <a:pt x="1295" y="1008"/>
                  </a:cubicBezTo>
                  <a:cubicBezTo>
                    <a:pt x="1293" y="1008"/>
                    <a:pt x="1293" y="1008"/>
                    <a:pt x="1293" y="1008"/>
                  </a:cubicBezTo>
                  <a:cubicBezTo>
                    <a:pt x="1294" y="1007"/>
                    <a:pt x="1294" y="1007"/>
                    <a:pt x="1294" y="1007"/>
                  </a:cubicBezTo>
                  <a:cubicBezTo>
                    <a:pt x="1297" y="1006"/>
                    <a:pt x="1297" y="1006"/>
                    <a:pt x="1297" y="1006"/>
                  </a:cubicBezTo>
                  <a:cubicBezTo>
                    <a:pt x="1302" y="1001"/>
                    <a:pt x="1302" y="1001"/>
                    <a:pt x="1302" y="1001"/>
                  </a:cubicBezTo>
                  <a:cubicBezTo>
                    <a:pt x="1303" y="1008"/>
                    <a:pt x="1303" y="1008"/>
                    <a:pt x="1303" y="1008"/>
                  </a:cubicBezTo>
                  <a:lnTo>
                    <a:pt x="1299" y="1008"/>
                  </a:lnTo>
                  <a:close/>
                  <a:moveTo>
                    <a:pt x="1300" y="1016"/>
                  </a:moveTo>
                  <a:cubicBezTo>
                    <a:pt x="1300" y="1017"/>
                    <a:pt x="1300" y="1017"/>
                    <a:pt x="1300" y="1017"/>
                  </a:cubicBezTo>
                  <a:cubicBezTo>
                    <a:pt x="1300" y="1017"/>
                    <a:pt x="1300" y="1017"/>
                    <a:pt x="1300" y="1017"/>
                  </a:cubicBezTo>
                  <a:cubicBezTo>
                    <a:pt x="1299" y="1016"/>
                    <a:pt x="1299" y="1016"/>
                    <a:pt x="1299" y="1016"/>
                  </a:cubicBezTo>
                  <a:cubicBezTo>
                    <a:pt x="1299" y="1016"/>
                    <a:pt x="1299" y="1016"/>
                    <a:pt x="1299" y="1016"/>
                  </a:cubicBezTo>
                  <a:lnTo>
                    <a:pt x="1300" y="1016"/>
                  </a:lnTo>
                  <a:close/>
                  <a:moveTo>
                    <a:pt x="1293" y="961"/>
                  </a:moveTo>
                  <a:cubicBezTo>
                    <a:pt x="1291" y="963"/>
                    <a:pt x="1291" y="963"/>
                    <a:pt x="1291" y="963"/>
                  </a:cubicBezTo>
                  <a:cubicBezTo>
                    <a:pt x="1286" y="956"/>
                    <a:pt x="1286" y="956"/>
                    <a:pt x="1286" y="956"/>
                  </a:cubicBezTo>
                  <a:cubicBezTo>
                    <a:pt x="1288" y="956"/>
                    <a:pt x="1288" y="956"/>
                    <a:pt x="1288" y="956"/>
                  </a:cubicBezTo>
                  <a:cubicBezTo>
                    <a:pt x="1296" y="956"/>
                    <a:pt x="1296" y="956"/>
                    <a:pt x="1296" y="956"/>
                  </a:cubicBezTo>
                  <a:lnTo>
                    <a:pt x="1293" y="961"/>
                  </a:lnTo>
                  <a:close/>
                  <a:moveTo>
                    <a:pt x="1297" y="964"/>
                  </a:moveTo>
                  <a:cubicBezTo>
                    <a:pt x="1299" y="961"/>
                    <a:pt x="1299" y="961"/>
                    <a:pt x="1299" y="961"/>
                  </a:cubicBezTo>
                  <a:cubicBezTo>
                    <a:pt x="1299" y="966"/>
                    <a:pt x="1299" y="966"/>
                    <a:pt x="1299" y="966"/>
                  </a:cubicBezTo>
                  <a:cubicBezTo>
                    <a:pt x="1299" y="971"/>
                    <a:pt x="1299" y="971"/>
                    <a:pt x="1299" y="971"/>
                  </a:cubicBezTo>
                  <a:cubicBezTo>
                    <a:pt x="1299" y="974"/>
                    <a:pt x="1299" y="974"/>
                    <a:pt x="1299" y="974"/>
                  </a:cubicBezTo>
                  <a:cubicBezTo>
                    <a:pt x="1294" y="968"/>
                    <a:pt x="1294" y="968"/>
                    <a:pt x="1294" y="968"/>
                  </a:cubicBezTo>
                  <a:cubicBezTo>
                    <a:pt x="1295" y="967"/>
                    <a:pt x="1295" y="967"/>
                    <a:pt x="1295" y="967"/>
                  </a:cubicBezTo>
                  <a:lnTo>
                    <a:pt x="1297" y="964"/>
                  </a:lnTo>
                  <a:close/>
                  <a:moveTo>
                    <a:pt x="1291" y="972"/>
                  </a:moveTo>
                  <a:cubicBezTo>
                    <a:pt x="1296" y="979"/>
                    <a:pt x="1296" y="979"/>
                    <a:pt x="1296" y="979"/>
                  </a:cubicBezTo>
                  <a:cubicBezTo>
                    <a:pt x="1295" y="979"/>
                    <a:pt x="1295" y="979"/>
                    <a:pt x="1295" y="979"/>
                  </a:cubicBezTo>
                  <a:cubicBezTo>
                    <a:pt x="1287" y="979"/>
                    <a:pt x="1287" y="979"/>
                    <a:pt x="1287" y="979"/>
                  </a:cubicBezTo>
                  <a:cubicBezTo>
                    <a:pt x="1286" y="979"/>
                    <a:pt x="1286" y="979"/>
                    <a:pt x="1286" y="979"/>
                  </a:cubicBezTo>
                  <a:cubicBezTo>
                    <a:pt x="1286" y="979"/>
                    <a:pt x="1286" y="979"/>
                    <a:pt x="1286" y="979"/>
                  </a:cubicBezTo>
                  <a:cubicBezTo>
                    <a:pt x="1290" y="974"/>
                    <a:pt x="1290" y="974"/>
                    <a:pt x="1290" y="974"/>
                  </a:cubicBezTo>
                  <a:lnTo>
                    <a:pt x="1291" y="972"/>
                  </a:lnTo>
                  <a:close/>
                  <a:moveTo>
                    <a:pt x="1286" y="984"/>
                  </a:moveTo>
                  <a:cubicBezTo>
                    <a:pt x="1292" y="984"/>
                    <a:pt x="1292" y="984"/>
                    <a:pt x="1292" y="984"/>
                  </a:cubicBezTo>
                  <a:cubicBezTo>
                    <a:pt x="1294" y="984"/>
                    <a:pt x="1294" y="984"/>
                    <a:pt x="1294" y="984"/>
                  </a:cubicBezTo>
                  <a:cubicBezTo>
                    <a:pt x="1293" y="985"/>
                    <a:pt x="1293" y="985"/>
                    <a:pt x="1293" y="985"/>
                  </a:cubicBezTo>
                  <a:cubicBezTo>
                    <a:pt x="1289" y="988"/>
                    <a:pt x="1289" y="988"/>
                    <a:pt x="1289" y="988"/>
                  </a:cubicBezTo>
                  <a:cubicBezTo>
                    <a:pt x="1285" y="991"/>
                    <a:pt x="1285" y="991"/>
                    <a:pt x="1285" y="991"/>
                  </a:cubicBezTo>
                  <a:cubicBezTo>
                    <a:pt x="1284" y="984"/>
                    <a:pt x="1284" y="984"/>
                    <a:pt x="1284" y="984"/>
                  </a:cubicBezTo>
                  <a:lnTo>
                    <a:pt x="1286" y="984"/>
                  </a:lnTo>
                  <a:close/>
                  <a:moveTo>
                    <a:pt x="1287" y="1003"/>
                  </a:moveTo>
                  <a:cubicBezTo>
                    <a:pt x="1287" y="1000"/>
                    <a:pt x="1287" y="1000"/>
                    <a:pt x="1287" y="1000"/>
                  </a:cubicBezTo>
                  <a:cubicBezTo>
                    <a:pt x="1286" y="997"/>
                    <a:pt x="1286" y="997"/>
                    <a:pt x="1286" y="997"/>
                  </a:cubicBezTo>
                  <a:cubicBezTo>
                    <a:pt x="1287" y="996"/>
                    <a:pt x="1287" y="996"/>
                    <a:pt x="1287" y="996"/>
                  </a:cubicBezTo>
                  <a:cubicBezTo>
                    <a:pt x="1293" y="991"/>
                    <a:pt x="1293" y="991"/>
                    <a:pt x="1293" y="991"/>
                  </a:cubicBezTo>
                  <a:cubicBezTo>
                    <a:pt x="1294" y="991"/>
                    <a:pt x="1294" y="991"/>
                    <a:pt x="1294" y="991"/>
                  </a:cubicBezTo>
                  <a:cubicBezTo>
                    <a:pt x="1293" y="992"/>
                    <a:pt x="1293" y="992"/>
                    <a:pt x="1293" y="992"/>
                  </a:cubicBezTo>
                  <a:cubicBezTo>
                    <a:pt x="1289" y="999"/>
                    <a:pt x="1289" y="999"/>
                    <a:pt x="1289" y="999"/>
                  </a:cubicBezTo>
                  <a:cubicBezTo>
                    <a:pt x="1288" y="1001"/>
                    <a:pt x="1288" y="1001"/>
                    <a:pt x="1288" y="1001"/>
                  </a:cubicBezTo>
                  <a:lnTo>
                    <a:pt x="1287" y="1003"/>
                  </a:lnTo>
                  <a:close/>
                  <a:moveTo>
                    <a:pt x="1288" y="1015"/>
                  </a:moveTo>
                  <a:cubicBezTo>
                    <a:pt x="1287" y="1016"/>
                    <a:pt x="1287" y="1016"/>
                    <a:pt x="1287" y="1016"/>
                  </a:cubicBezTo>
                  <a:cubicBezTo>
                    <a:pt x="1286" y="1016"/>
                    <a:pt x="1286" y="1016"/>
                    <a:pt x="1286" y="1016"/>
                  </a:cubicBezTo>
                  <a:cubicBezTo>
                    <a:pt x="1286" y="1015"/>
                    <a:pt x="1286" y="1015"/>
                    <a:pt x="1286" y="1015"/>
                  </a:cubicBezTo>
                  <a:cubicBezTo>
                    <a:pt x="1287" y="1014"/>
                    <a:pt x="1287" y="1014"/>
                    <a:pt x="1287" y="1014"/>
                  </a:cubicBezTo>
                  <a:lnTo>
                    <a:pt x="1288" y="1015"/>
                  </a:lnTo>
                  <a:close/>
                  <a:moveTo>
                    <a:pt x="1299" y="991"/>
                  </a:moveTo>
                  <a:cubicBezTo>
                    <a:pt x="1300" y="990"/>
                    <a:pt x="1300" y="990"/>
                    <a:pt x="1300" y="990"/>
                  </a:cubicBezTo>
                  <a:cubicBezTo>
                    <a:pt x="1300" y="992"/>
                    <a:pt x="1300" y="992"/>
                    <a:pt x="1300" y="992"/>
                  </a:cubicBezTo>
                  <a:cubicBezTo>
                    <a:pt x="1301" y="995"/>
                    <a:pt x="1301" y="995"/>
                    <a:pt x="1301" y="995"/>
                  </a:cubicBezTo>
                  <a:cubicBezTo>
                    <a:pt x="1299" y="997"/>
                    <a:pt x="1299" y="997"/>
                    <a:pt x="1299" y="997"/>
                  </a:cubicBezTo>
                  <a:cubicBezTo>
                    <a:pt x="1294" y="1001"/>
                    <a:pt x="1294" y="1001"/>
                    <a:pt x="1294" y="1001"/>
                  </a:cubicBezTo>
                  <a:cubicBezTo>
                    <a:pt x="1297" y="995"/>
                    <a:pt x="1297" y="995"/>
                    <a:pt x="1297" y="995"/>
                  </a:cubicBezTo>
                  <a:lnTo>
                    <a:pt x="1299" y="991"/>
                  </a:lnTo>
                  <a:close/>
                  <a:moveTo>
                    <a:pt x="1295" y="938"/>
                  </a:moveTo>
                  <a:cubicBezTo>
                    <a:pt x="1295" y="937"/>
                    <a:pt x="1295" y="937"/>
                    <a:pt x="1295" y="937"/>
                  </a:cubicBezTo>
                  <a:cubicBezTo>
                    <a:pt x="1296" y="936"/>
                    <a:pt x="1296" y="936"/>
                    <a:pt x="1296" y="936"/>
                  </a:cubicBezTo>
                  <a:cubicBezTo>
                    <a:pt x="1298" y="933"/>
                    <a:pt x="1298" y="933"/>
                    <a:pt x="1298" y="933"/>
                  </a:cubicBezTo>
                  <a:cubicBezTo>
                    <a:pt x="1299" y="932"/>
                    <a:pt x="1299" y="932"/>
                    <a:pt x="1299" y="932"/>
                  </a:cubicBezTo>
                  <a:cubicBezTo>
                    <a:pt x="1299" y="934"/>
                    <a:pt x="1299" y="934"/>
                    <a:pt x="1299" y="934"/>
                  </a:cubicBezTo>
                  <a:cubicBezTo>
                    <a:pt x="1299" y="938"/>
                    <a:pt x="1299" y="938"/>
                    <a:pt x="1299" y="938"/>
                  </a:cubicBezTo>
                  <a:cubicBezTo>
                    <a:pt x="1299" y="940"/>
                    <a:pt x="1299" y="940"/>
                    <a:pt x="1299" y="940"/>
                  </a:cubicBezTo>
                  <a:cubicBezTo>
                    <a:pt x="1299" y="941"/>
                    <a:pt x="1299" y="941"/>
                    <a:pt x="1299" y="941"/>
                  </a:cubicBezTo>
                  <a:cubicBezTo>
                    <a:pt x="1299" y="942"/>
                    <a:pt x="1299" y="942"/>
                    <a:pt x="1299" y="942"/>
                  </a:cubicBezTo>
                  <a:cubicBezTo>
                    <a:pt x="1297" y="943"/>
                    <a:pt x="1297" y="943"/>
                    <a:pt x="1297" y="943"/>
                  </a:cubicBezTo>
                  <a:cubicBezTo>
                    <a:pt x="1294" y="939"/>
                    <a:pt x="1294" y="939"/>
                    <a:pt x="1294" y="939"/>
                  </a:cubicBezTo>
                  <a:lnTo>
                    <a:pt x="1295" y="938"/>
                  </a:lnTo>
                  <a:close/>
                  <a:moveTo>
                    <a:pt x="1295" y="949"/>
                  </a:moveTo>
                  <a:cubicBezTo>
                    <a:pt x="1295" y="949"/>
                    <a:pt x="1295" y="949"/>
                    <a:pt x="1295" y="949"/>
                  </a:cubicBezTo>
                  <a:cubicBezTo>
                    <a:pt x="1296" y="950"/>
                    <a:pt x="1296" y="950"/>
                    <a:pt x="1296" y="950"/>
                  </a:cubicBezTo>
                  <a:cubicBezTo>
                    <a:pt x="1296" y="951"/>
                    <a:pt x="1296" y="951"/>
                    <a:pt x="1296" y="951"/>
                  </a:cubicBezTo>
                  <a:cubicBezTo>
                    <a:pt x="1292" y="951"/>
                    <a:pt x="1292" y="951"/>
                    <a:pt x="1292" y="951"/>
                  </a:cubicBezTo>
                  <a:lnTo>
                    <a:pt x="1295" y="949"/>
                  </a:lnTo>
                  <a:close/>
                  <a:moveTo>
                    <a:pt x="1291" y="946"/>
                  </a:moveTo>
                  <a:cubicBezTo>
                    <a:pt x="1288" y="947"/>
                    <a:pt x="1288" y="947"/>
                    <a:pt x="1288" y="947"/>
                  </a:cubicBezTo>
                  <a:cubicBezTo>
                    <a:pt x="1290" y="944"/>
                    <a:pt x="1290" y="944"/>
                    <a:pt x="1290" y="944"/>
                  </a:cubicBezTo>
                  <a:cubicBezTo>
                    <a:pt x="1291" y="943"/>
                    <a:pt x="1291" y="943"/>
                    <a:pt x="1291" y="943"/>
                  </a:cubicBezTo>
                  <a:cubicBezTo>
                    <a:pt x="1292" y="945"/>
                    <a:pt x="1292" y="945"/>
                    <a:pt x="1292" y="945"/>
                  </a:cubicBezTo>
                  <a:lnTo>
                    <a:pt x="1291" y="946"/>
                  </a:lnTo>
                  <a:close/>
                  <a:moveTo>
                    <a:pt x="1287" y="927"/>
                  </a:moveTo>
                  <a:cubicBezTo>
                    <a:pt x="1292" y="927"/>
                    <a:pt x="1292" y="927"/>
                    <a:pt x="1292" y="927"/>
                  </a:cubicBezTo>
                  <a:cubicBezTo>
                    <a:pt x="1290" y="930"/>
                    <a:pt x="1290" y="930"/>
                    <a:pt x="1290" y="930"/>
                  </a:cubicBezTo>
                  <a:cubicBezTo>
                    <a:pt x="1289" y="931"/>
                    <a:pt x="1289" y="931"/>
                    <a:pt x="1289" y="931"/>
                  </a:cubicBezTo>
                  <a:cubicBezTo>
                    <a:pt x="1289" y="932"/>
                    <a:pt x="1289" y="932"/>
                    <a:pt x="1289" y="932"/>
                  </a:cubicBezTo>
                  <a:cubicBezTo>
                    <a:pt x="1289" y="932"/>
                    <a:pt x="1289" y="932"/>
                    <a:pt x="1289" y="932"/>
                  </a:cubicBezTo>
                  <a:cubicBezTo>
                    <a:pt x="1289" y="932"/>
                    <a:pt x="1289" y="932"/>
                    <a:pt x="1289" y="932"/>
                  </a:cubicBezTo>
                  <a:cubicBezTo>
                    <a:pt x="1287" y="929"/>
                    <a:pt x="1287" y="929"/>
                    <a:pt x="1287" y="929"/>
                  </a:cubicBezTo>
                  <a:cubicBezTo>
                    <a:pt x="1286" y="927"/>
                    <a:pt x="1286" y="927"/>
                    <a:pt x="1286" y="927"/>
                  </a:cubicBezTo>
                  <a:lnTo>
                    <a:pt x="1287" y="927"/>
                  </a:lnTo>
                  <a:close/>
                  <a:moveTo>
                    <a:pt x="1283" y="938"/>
                  </a:moveTo>
                  <a:cubicBezTo>
                    <a:pt x="1283" y="935"/>
                    <a:pt x="1283" y="935"/>
                    <a:pt x="1283" y="935"/>
                  </a:cubicBezTo>
                  <a:cubicBezTo>
                    <a:pt x="1283" y="932"/>
                    <a:pt x="1283" y="932"/>
                    <a:pt x="1283" y="932"/>
                  </a:cubicBezTo>
                  <a:cubicBezTo>
                    <a:pt x="1287" y="937"/>
                    <a:pt x="1287" y="937"/>
                    <a:pt x="1287" y="937"/>
                  </a:cubicBezTo>
                  <a:cubicBezTo>
                    <a:pt x="1286" y="938"/>
                    <a:pt x="1286" y="938"/>
                    <a:pt x="1286" y="938"/>
                  </a:cubicBezTo>
                  <a:cubicBezTo>
                    <a:pt x="1285" y="940"/>
                    <a:pt x="1285" y="940"/>
                    <a:pt x="1285" y="940"/>
                  </a:cubicBezTo>
                  <a:cubicBezTo>
                    <a:pt x="1283" y="943"/>
                    <a:pt x="1283" y="943"/>
                    <a:pt x="1283" y="943"/>
                  </a:cubicBezTo>
                  <a:lnTo>
                    <a:pt x="1283" y="938"/>
                  </a:lnTo>
                  <a:close/>
                  <a:moveTo>
                    <a:pt x="1283" y="968"/>
                  </a:moveTo>
                  <a:cubicBezTo>
                    <a:pt x="1283" y="963"/>
                    <a:pt x="1283" y="963"/>
                    <a:pt x="1283" y="963"/>
                  </a:cubicBezTo>
                  <a:cubicBezTo>
                    <a:pt x="1283" y="961"/>
                    <a:pt x="1283" y="961"/>
                    <a:pt x="1283" y="961"/>
                  </a:cubicBezTo>
                  <a:cubicBezTo>
                    <a:pt x="1288" y="968"/>
                    <a:pt x="1288" y="968"/>
                    <a:pt x="1288" y="968"/>
                  </a:cubicBezTo>
                  <a:cubicBezTo>
                    <a:pt x="1288" y="968"/>
                    <a:pt x="1288" y="968"/>
                    <a:pt x="1288" y="968"/>
                  </a:cubicBezTo>
                  <a:cubicBezTo>
                    <a:pt x="1286" y="970"/>
                    <a:pt x="1286" y="970"/>
                    <a:pt x="1286" y="970"/>
                  </a:cubicBezTo>
                  <a:cubicBezTo>
                    <a:pt x="1283" y="974"/>
                    <a:pt x="1283" y="974"/>
                    <a:pt x="1283" y="974"/>
                  </a:cubicBezTo>
                  <a:lnTo>
                    <a:pt x="1283" y="968"/>
                  </a:lnTo>
                  <a:close/>
                  <a:moveTo>
                    <a:pt x="1274" y="998"/>
                  </a:moveTo>
                  <a:cubicBezTo>
                    <a:pt x="1276" y="994"/>
                    <a:pt x="1276" y="994"/>
                    <a:pt x="1276" y="994"/>
                  </a:cubicBezTo>
                  <a:cubicBezTo>
                    <a:pt x="1278" y="991"/>
                    <a:pt x="1278" y="991"/>
                    <a:pt x="1278" y="991"/>
                  </a:cubicBezTo>
                  <a:cubicBezTo>
                    <a:pt x="1279" y="989"/>
                    <a:pt x="1279" y="989"/>
                    <a:pt x="1279" y="989"/>
                  </a:cubicBezTo>
                  <a:cubicBezTo>
                    <a:pt x="1279" y="989"/>
                    <a:pt x="1279" y="989"/>
                    <a:pt x="1279" y="989"/>
                  </a:cubicBezTo>
                  <a:cubicBezTo>
                    <a:pt x="1279" y="989"/>
                    <a:pt x="1279" y="989"/>
                    <a:pt x="1279" y="989"/>
                  </a:cubicBezTo>
                  <a:cubicBezTo>
                    <a:pt x="1280" y="994"/>
                    <a:pt x="1280" y="994"/>
                    <a:pt x="1280" y="994"/>
                  </a:cubicBezTo>
                  <a:cubicBezTo>
                    <a:pt x="1280" y="994"/>
                    <a:pt x="1280" y="994"/>
                    <a:pt x="1280" y="994"/>
                  </a:cubicBezTo>
                  <a:cubicBezTo>
                    <a:pt x="1279" y="996"/>
                    <a:pt x="1279" y="996"/>
                    <a:pt x="1279" y="996"/>
                  </a:cubicBezTo>
                  <a:cubicBezTo>
                    <a:pt x="1274" y="999"/>
                    <a:pt x="1274" y="999"/>
                    <a:pt x="1274" y="999"/>
                  </a:cubicBezTo>
                  <a:cubicBezTo>
                    <a:pt x="1272" y="1001"/>
                    <a:pt x="1272" y="1001"/>
                    <a:pt x="1272" y="1001"/>
                  </a:cubicBezTo>
                  <a:lnTo>
                    <a:pt x="1274" y="998"/>
                  </a:lnTo>
                  <a:close/>
                  <a:moveTo>
                    <a:pt x="1271" y="1008"/>
                  </a:moveTo>
                  <a:cubicBezTo>
                    <a:pt x="1274" y="1006"/>
                    <a:pt x="1274" y="1006"/>
                    <a:pt x="1274" y="1006"/>
                  </a:cubicBezTo>
                  <a:cubicBezTo>
                    <a:pt x="1276" y="1005"/>
                    <a:pt x="1276" y="1005"/>
                    <a:pt x="1276" y="1005"/>
                  </a:cubicBezTo>
                  <a:cubicBezTo>
                    <a:pt x="1278" y="1003"/>
                    <a:pt x="1278" y="1003"/>
                    <a:pt x="1278" y="1003"/>
                  </a:cubicBezTo>
                  <a:cubicBezTo>
                    <a:pt x="1282" y="1000"/>
                    <a:pt x="1282" y="1000"/>
                    <a:pt x="1282" y="1000"/>
                  </a:cubicBezTo>
                  <a:cubicBezTo>
                    <a:pt x="1283" y="1007"/>
                    <a:pt x="1283" y="1007"/>
                    <a:pt x="1283" y="1007"/>
                  </a:cubicBezTo>
                  <a:cubicBezTo>
                    <a:pt x="1283" y="1008"/>
                    <a:pt x="1283" y="1008"/>
                    <a:pt x="1283" y="1008"/>
                  </a:cubicBezTo>
                  <a:cubicBezTo>
                    <a:pt x="1279" y="1008"/>
                    <a:pt x="1279" y="1008"/>
                    <a:pt x="1279" y="1008"/>
                  </a:cubicBezTo>
                  <a:cubicBezTo>
                    <a:pt x="1277" y="1008"/>
                    <a:pt x="1277" y="1008"/>
                    <a:pt x="1277" y="1008"/>
                  </a:cubicBezTo>
                  <a:lnTo>
                    <a:pt x="1271" y="1008"/>
                  </a:lnTo>
                  <a:close/>
                  <a:moveTo>
                    <a:pt x="1280" y="1015"/>
                  </a:moveTo>
                  <a:cubicBezTo>
                    <a:pt x="1279" y="1017"/>
                    <a:pt x="1279" y="1017"/>
                    <a:pt x="1279" y="1017"/>
                  </a:cubicBezTo>
                  <a:cubicBezTo>
                    <a:pt x="1279" y="1017"/>
                    <a:pt x="1279" y="1017"/>
                    <a:pt x="1279" y="1017"/>
                  </a:cubicBezTo>
                  <a:cubicBezTo>
                    <a:pt x="1278" y="1016"/>
                    <a:pt x="1278" y="1016"/>
                    <a:pt x="1278" y="1016"/>
                  </a:cubicBezTo>
                  <a:cubicBezTo>
                    <a:pt x="1278" y="1016"/>
                    <a:pt x="1278" y="1016"/>
                    <a:pt x="1278" y="1016"/>
                  </a:cubicBezTo>
                  <a:lnTo>
                    <a:pt x="1280" y="1015"/>
                  </a:lnTo>
                  <a:close/>
                  <a:moveTo>
                    <a:pt x="1277" y="1023"/>
                  </a:moveTo>
                  <a:cubicBezTo>
                    <a:pt x="1285" y="1023"/>
                    <a:pt x="1285" y="1023"/>
                    <a:pt x="1285" y="1023"/>
                  </a:cubicBezTo>
                  <a:cubicBezTo>
                    <a:pt x="1293" y="1023"/>
                    <a:pt x="1293" y="1023"/>
                    <a:pt x="1293" y="1023"/>
                  </a:cubicBezTo>
                  <a:cubicBezTo>
                    <a:pt x="1295" y="1023"/>
                    <a:pt x="1295" y="1023"/>
                    <a:pt x="1295" y="1023"/>
                  </a:cubicBezTo>
                  <a:cubicBezTo>
                    <a:pt x="1300" y="1023"/>
                    <a:pt x="1300" y="1023"/>
                    <a:pt x="1300" y="1023"/>
                  </a:cubicBezTo>
                  <a:cubicBezTo>
                    <a:pt x="1307" y="1023"/>
                    <a:pt x="1307" y="1023"/>
                    <a:pt x="1307" y="1023"/>
                  </a:cubicBezTo>
                  <a:cubicBezTo>
                    <a:pt x="1311" y="1023"/>
                    <a:pt x="1311" y="1023"/>
                    <a:pt x="1311" y="1023"/>
                  </a:cubicBezTo>
                  <a:cubicBezTo>
                    <a:pt x="1311" y="1023"/>
                    <a:pt x="1311" y="1023"/>
                    <a:pt x="1311" y="1023"/>
                  </a:cubicBezTo>
                  <a:cubicBezTo>
                    <a:pt x="1311" y="1023"/>
                    <a:pt x="1311" y="1023"/>
                    <a:pt x="1311" y="1023"/>
                  </a:cubicBezTo>
                  <a:cubicBezTo>
                    <a:pt x="1308" y="1025"/>
                    <a:pt x="1308" y="1025"/>
                    <a:pt x="1308" y="1025"/>
                  </a:cubicBezTo>
                  <a:cubicBezTo>
                    <a:pt x="1304" y="1027"/>
                    <a:pt x="1304" y="1027"/>
                    <a:pt x="1304" y="1027"/>
                  </a:cubicBezTo>
                  <a:cubicBezTo>
                    <a:pt x="1301" y="1029"/>
                    <a:pt x="1301" y="1029"/>
                    <a:pt x="1301" y="1029"/>
                  </a:cubicBezTo>
                  <a:cubicBezTo>
                    <a:pt x="1299" y="1030"/>
                    <a:pt x="1299" y="1030"/>
                    <a:pt x="1299" y="1030"/>
                  </a:cubicBezTo>
                  <a:cubicBezTo>
                    <a:pt x="1295" y="1032"/>
                    <a:pt x="1295" y="1032"/>
                    <a:pt x="1295" y="1032"/>
                  </a:cubicBezTo>
                  <a:cubicBezTo>
                    <a:pt x="1290" y="1035"/>
                    <a:pt x="1290" y="1035"/>
                    <a:pt x="1290" y="1035"/>
                  </a:cubicBezTo>
                  <a:cubicBezTo>
                    <a:pt x="1285" y="1031"/>
                    <a:pt x="1281" y="1027"/>
                    <a:pt x="1277" y="1023"/>
                  </a:cubicBezTo>
                  <a:close/>
                  <a:moveTo>
                    <a:pt x="1306" y="1044"/>
                  </a:moveTo>
                  <a:cubicBezTo>
                    <a:pt x="1303" y="1049"/>
                    <a:pt x="1303" y="1049"/>
                    <a:pt x="1303" y="1049"/>
                  </a:cubicBezTo>
                  <a:cubicBezTo>
                    <a:pt x="1300" y="1046"/>
                    <a:pt x="1297" y="1042"/>
                    <a:pt x="1293" y="1039"/>
                  </a:cubicBezTo>
                  <a:cubicBezTo>
                    <a:pt x="1299" y="1036"/>
                    <a:pt x="1299" y="1036"/>
                    <a:pt x="1299" y="1036"/>
                  </a:cubicBezTo>
                  <a:cubicBezTo>
                    <a:pt x="1303" y="1034"/>
                    <a:pt x="1303" y="1034"/>
                    <a:pt x="1303" y="1034"/>
                  </a:cubicBezTo>
                  <a:cubicBezTo>
                    <a:pt x="1305" y="1033"/>
                    <a:pt x="1305" y="1033"/>
                    <a:pt x="1305" y="1033"/>
                  </a:cubicBezTo>
                  <a:cubicBezTo>
                    <a:pt x="1308" y="1031"/>
                    <a:pt x="1308" y="1031"/>
                    <a:pt x="1308" y="1031"/>
                  </a:cubicBezTo>
                  <a:cubicBezTo>
                    <a:pt x="1312" y="1029"/>
                    <a:pt x="1312" y="1029"/>
                    <a:pt x="1312" y="1029"/>
                  </a:cubicBezTo>
                  <a:cubicBezTo>
                    <a:pt x="1315" y="1027"/>
                    <a:pt x="1315" y="1027"/>
                    <a:pt x="1315" y="1027"/>
                  </a:cubicBezTo>
                  <a:cubicBezTo>
                    <a:pt x="1315" y="1027"/>
                    <a:pt x="1315" y="1027"/>
                    <a:pt x="1315" y="1027"/>
                  </a:cubicBezTo>
                  <a:cubicBezTo>
                    <a:pt x="1315" y="1027"/>
                    <a:pt x="1315" y="1027"/>
                    <a:pt x="1315" y="1027"/>
                  </a:cubicBezTo>
                  <a:cubicBezTo>
                    <a:pt x="1314" y="1030"/>
                    <a:pt x="1314" y="1030"/>
                    <a:pt x="1314" y="1030"/>
                  </a:cubicBezTo>
                  <a:cubicBezTo>
                    <a:pt x="1311" y="1034"/>
                    <a:pt x="1311" y="1034"/>
                    <a:pt x="1311" y="1034"/>
                  </a:cubicBezTo>
                  <a:cubicBezTo>
                    <a:pt x="1309" y="1037"/>
                    <a:pt x="1309" y="1037"/>
                    <a:pt x="1309" y="1037"/>
                  </a:cubicBezTo>
                  <a:cubicBezTo>
                    <a:pt x="1309" y="1039"/>
                    <a:pt x="1309" y="1039"/>
                    <a:pt x="1309" y="1039"/>
                  </a:cubicBezTo>
                  <a:lnTo>
                    <a:pt x="1306" y="1044"/>
                  </a:lnTo>
                  <a:close/>
                  <a:moveTo>
                    <a:pt x="1309" y="1050"/>
                  </a:moveTo>
                  <a:cubicBezTo>
                    <a:pt x="1309" y="1050"/>
                    <a:pt x="1309" y="1050"/>
                    <a:pt x="1309" y="1050"/>
                  </a:cubicBezTo>
                  <a:cubicBezTo>
                    <a:pt x="1310" y="1047"/>
                    <a:pt x="1310" y="1047"/>
                    <a:pt x="1310" y="1047"/>
                  </a:cubicBezTo>
                  <a:cubicBezTo>
                    <a:pt x="1313" y="1042"/>
                    <a:pt x="1313" y="1042"/>
                    <a:pt x="1313" y="1042"/>
                  </a:cubicBezTo>
                  <a:cubicBezTo>
                    <a:pt x="1313" y="1041"/>
                    <a:pt x="1313" y="1041"/>
                    <a:pt x="1313" y="1041"/>
                  </a:cubicBezTo>
                  <a:cubicBezTo>
                    <a:pt x="1315" y="1038"/>
                    <a:pt x="1315" y="1038"/>
                    <a:pt x="1315" y="1038"/>
                  </a:cubicBezTo>
                  <a:cubicBezTo>
                    <a:pt x="1316" y="1035"/>
                    <a:pt x="1316" y="1035"/>
                    <a:pt x="1316" y="1035"/>
                  </a:cubicBezTo>
                  <a:cubicBezTo>
                    <a:pt x="1322" y="1041"/>
                    <a:pt x="1322" y="1041"/>
                    <a:pt x="1322" y="1041"/>
                  </a:cubicBezTo>
                  <a:cubicBezTo>
                    <a:pt x="1321" y="1041"/>
                    <a:pt x="1320" y="1042"/>
                    <a:pt x="1319" y="1042"/>
                  </a:cubicBezTo>
                  <a:cubicBezTo>
                    <a:pt x="1318" y="1043"/>
                    <a:pt x="1317" y="1043"/>
                    <a:pt x="1316" y="1044"/>
                  </a:cubicBezTo>
                  <a:cubicBezTo>
                    <a:pt x="1315" y="1045"/>
                    <a:pt x="1315" y="1045"/>
                    <a:pt x="1315" y="1045"/>
                  </a:cubicBezTo>
                  <a:cubicBezTo>
                    <a:pt x="1314" y="1046"/>
                    <a:pt x="1312" y="1047"/>
                    <a:pt x="1311" y="1048"/>
                  </a:cubicBezTo>
                  <a:cubicBezTo>
                    <a:pt x="1310" y="1049"/>
                    <a:pt x="1310" y="1049"/>
                    <a:pt x="1309" y="1050"/>
                  </a:cubicBezTo>
                  <a:close/>
                  <a:moveTo>
                    <a:pt x="1320" y="1064"/>
                  </a:moveTo>
                  <a:cubicBezTo>
                    <a:pt x="1319" y="1065"/>
                    <a:pt x="1319" y="1065"/>
                    <a:pt x="1318" y="1065"/>
                  </a:cubicBezTo>
                  <a:cubicBezTo>
                    <a:pt x="1316" y="1063"/>
                    <a:pt x="1314" y="1061"/>
                    <a:pt x="1312" y="1059"/>
                  </a:cubicBezTo>
                  <a:cubicBezTo>
                    <a:pt x="1320" y="1064"/>
                    <a:pt x="1320" y="1064"/>
                    <a:pt x="1320" y="1064"/>
                  </a:cubicBezTo>
                  <a:close/>
                  <a:moveTo>
                    <a:pt x="1331" y="1080"/>
                  </a:moveTo>
                  <a:cubicBezTo>
                    <a:pt x="1331" y="1080"/>
                    <a:pt x="1331" y="1080"/>
                    <a:pt x="1331" y="1080"/>
                  </a:cubicBezTo>
                  <a:cubicBezTo>
                    <a:pt x="1328" y="1076"/>
                    <a:pt x="1325" y="1073"/>
                    <a:pt x="1322" y="1069"/>
                  </a:cubicBezTo>
                  <a:cubicBezTo>
                    <a:pt x="1322" y="1069"/>
                    <a:pt x="1322" y="1069"/>
                    <a:pt x="1322" y="1069"/>
                  </a:cubicBezTo>
                  <a:cubicBezTo>
                    <a:pt x="1333" y="1079"/>
                    <a:pt x="1333" y="1079"/>
                    <a:pt x="1333" y="1079"/>
                  </a:cubicBezTo>
                  <a:cubicBezTo>
                    <a:pt x="1332" y="1079"/>
                    <a:pt x="1332" y="1080"/>
                    <a:pt x="1331" y="1080"/>
                  </a:cubicBezTo>
                  <a:close/>
                  <a:moveTo>
                    <a:pt x="1415" y="1153"/>
                  </a:moveTo>
                  <a:cubicBezTo>
                    <a:pt x="1407" y="1153"/>
                    <a:pt x="1407" y="1153"/>
                    <a:pt x="1407" y="1153"/>
                  </a:cubicBezTo>
                  <a:cubicBezTo>
                    <a:pt x="1393" y="1153"/>
                    <a:pt x="1393" y="1153"/>
                    <a:pt x="1393" y="1153"/>
                  </a:cubicBezTo>
                  <a:cubicBezTo>
                    <a:pt x="1389" y="1153"/>
                    <a:pt x="1389" y="1153"/>
                    <a:pt x="1389" y="1153"/>
                  </a:cubicBezTo>
                  <a:cubicBezTo>
                    <a:pt x="1383" y="1153"/>
                    <a:pt x="1383" y="1153"/>
                    <a:pt x="1383" y="1153"/>
                  </a:cubicBezTo>
                  <a:cubicBezTo>
                    <a:pt x="1368" y="1129"/>
                    <a:pt x="1352" y="1106"/>
                    <a:pt x="1334" y="1084"/>
                  </a:cubicBezTo>
                  <a:cubicBezTo>
                    <a:pt x="1334" y="1084"/>
                    <a:pt x="1335" y="1084"/>
                    <a:pt x="1335" y="1084"/>
                  </a:cubicBezTo>
                  <a:cubicBezTo>
                    <a:pt x="1337" y="1082"/>
                    <a:pt x="1340" y="1080"/>
                    <a:pt x="1342" y="1078"/>
                  </a:cubicBezTo>
                  <a:cubicBezTo>
                    <a:pt x="1343" y="1077"/>
                    <a:pt x="1344" y="1077"/>
                    <a:pt x="1346" y="1076"/>
                  </a:cubicBezTo>
                  <a:cubicBezTo>
                    <a:pt x="1346" y="1076"/>
                    <a:pt x="1346" y="1076"/>
                    <a:pt x="1346" y="1076"/>
                  </a:cubicBezTo>
                  <a:cubicBezTo>
                    <a:pt x="1346" y="1076"/>
                    <a:pt x="1346" y="1076"/>
                    <a:pt x="1346" y="1076"/>
                  </a:cubicBezTo>
                  <a:cubicBezTo>
                    <a:pt x="1346" y="1075"/>
                    <a:pt x="1346" y="1075"/>
                    <a:pt x="1346" y="1075"/>
                  </a:cubicBezTo>
                  <a:cubicBezTo>
                    <a:pt x="1348" y="1074"/>
                    <a:pt x="1348" y="1074"/>
                    <a:pt x="1348" y="1074"/>
                  </a:cubicBezTo>
                  <a:cubicBezTo>
                    <a:pt x="1349" y="1074"/>
                    <a:pt x="1350" y="1073"/>
                    <a:pt x="1351" y="1073"/>
                  </a:cubicBezTo>
                  <a:cubicBezTo>
                    <a:pt x="1352" y="1072"/>
                    <a:pt x="1354" y="1071"/>
                    <a:pt x="1355" y="1070"/>
                  </a:cubicBezTo>
                  <a:cubicBezTo>
                    <a:pt x="1356" y="1070"/>
                    <a:pt x="1356" y="1070"/>
                    <a:pt x="1356" y="1070"/>
                  </a:cubicBezTo>
                  <a:cubicBezTo>
                    <a:pt x="1357" y="1069"/>
                    <a:pt x="1357" y="1069"/>
                    <a:pt x="1358" y="1069"/>
                  </a:cubicBezTo>
                  <a:cubicBezTo>
                    <a:pt x="1359" y="1068"/>
                    <a:pt x="1360" y="1068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1" y="1067"/>
                    <a:pt x="1361" y="1067"/>
                    <a:pt x="1361" y="1067"/>
                  </a:cubicBezTo>
                  <a:cubicBezTo>
                    <a:pt x="1363" y="1066"/>
                    <a:pt x="1366" y="1065"/>
                    <a:pt x="1368" y="1064"/>
                  </a:cubicBezTo>
                  <a:cubicBezTo>
                    <a:pt x="1370" y="1063"/>
                    <a:pt x="1371" y="1063"/>
                    <a:pt x="1373" y="1062"/>
                  </a:cubicBezTo>
                  <a:cubicBezTo>
                    <a:pt x="1375" y="1061"/>
                    <a:pt x="1377" y="1061"/>
                    <a:pt x="1379" y="1060"/>
                  </a:cubicBezTo>
                  <a:cubicBezTo>
                    <a:pt x="1380" y="1060"/>
                    <a:pt x="1381" y="1059"/>
                    <a:pt x="1382" y="1059"/>
                  </a:cubicBezTo>
                  <a:cubicBezTo>
                    <a:pt x="1384" y="1058"/>
                    <a:pt x="1386" y="1058"/>
                    <a:pt x="1388" y="1057"/>
                  </a:cubicBezTo>
                  <a:cubicBezTo>
                    <a:pt x="1390" y="1057"/>
                    <a:pt x="1391" y="1057"/>
                    <a:pt x="1392" y="1056"/>
                  </a:cubicBezTo>
                  <a:cubicBezTo>
                    <a:pt x="1396" y="1055"/>
                    <a:pt x="1400" y="1055"/>
                    <a:pt x="1404" y="1054"/>
                  </a:cubicBezTo>
                  <a:cubicBezTo>
                    <a:pt x="1404" y="1054"/>
                    <a:pt x="1405" y="1054"/>
                    <a:pt x="1406" y="1054"/>
                  </a:cubicBezTo>
                  <a:cubicBezTo>
                    <a:pt x="1408" y="1054"/>
                    <a:pt x="1409" y="1053"/>
                    <a:pt x="1411" y="1053"/>
                  </a:cubicBezTo>
                  <a:cubicBezTo>
                    <a:pt x="1412" y="1053"/>
                    <a:pt x="1413" y="1053"/>
                    <a:pt x="1414" y="1053"/>
                  </a:cubicBezTo>
                  <a:cubicBezTo>
                    <a:pt x="1415" y="1053"/>
                    <a:pt x="1415" y="1053"/>
                    <a:pt x="1415" y="1053"/>
                  </a:cubicBezTo>
                  <a:cubicBezTo>
                    <a:pt x="1417" y="1052"/>
                    <a:pt x="1417" y="1052"/>
                    <a:pt x="1417" y="1052"/>
                  </a:cubicBezTo>
                  <a:cubicBezTo>
                    <a:pt x="1419" y="1052"/>
                    <a:pt x="1420" y="1052"/>
                    <a:pt x="1422" y="1052"/>
                  </a:cubicBezTo>
                  <a:cubicBezTo>
                    <a:pt x="1423" y="1052"/>
                    <a:pt x="1423" y="1052"/>
                    <a:pt x="1423" y="1052"/>
                  </a:cubicBezTo>
                  <a:cubicBezTo>
                    <a:pt x="1424" y="1052"/>
                    <a:pt x="1424" y="1052"/>
                    <a:pt x="1424" y="1052"/>
                  </a:cubicBezTo>
                  <a:cubicBezTo>
                    <a:pt x="1425" y="1052"/>
                    <a:pt x="1427" y="1052"/>
                    <a:pt x="1428" y="1052"/>
                  </a:cubicBezTo>
                  <a:cubicBezTo>
                    <a:pt x="1429" y="1052"/>
                    <a:pt x="1430" y="1052"/>
                    <a:pt x="1431" y="1052"/>
                  </a:cubicBezTo>
                  <a:cubicBezTo>
                    <a:pt x="1432" y="1052"/>
                    <a:pt x="1433" y="1052"/>
                    <a:pt x="1434" y="1052"/>
                  </a:cubicBezTo>
                  <a:cubicBezTo>
                    <a:pt x="1436" y="1052"/>
                    <a:pt x="1436" y="1052"/>
                    <a:pt x="1436" y="1052"/>
                  </a:cubicBezTo>
                  <a:cubicBezTo>
                    <a:pt x="1436" y="1052"/>
                    <a:pt x="1437" y="1052"/>
                    <a:pt x="1438" y="1052"/>
                  </a:cubicBezTo>
                  <a:cubicBezTo>
                    <a:pt x="1440" y="1052"/>
                    <a:pt x="1440" y="1052"/>
                    <a:pt x="1440" y="1052"/>
                  </a:cubicBezTo>
                  <a:cubicBezTo>
                    <a:pt x="1441" y="1052"/>
                    <a:pt x="1442" y="1052"/>
                    <a:pt x="1443" y="1052"/>
                  </a:cubicBezTo>
                  <a:cubicBezTo>
                    <a:pt x="1445" y="1053"/>
                    <a:pt x="1447" y="1053"/>
                    <a:pt x="1449" y="1053"/>
                  </a:cubicBezTo>
                  <a:cubicBezTo>
                    <a:pt x="1449" y="1053"/>
                    <a:pt x="1450" y="1053"/>
                    <a:pt x="1451" y="1053"/>
                  </a:cubicBezTo>
                  <a:cubicBezTo>
                    <a:pt x="1453" y="1053"/>
                    <a:pt x="1453" y="1053"/>
                    <a:pt x="1453" y="1053"/>
                  </a:cubicBezTo>
                  <a:cubicBezTo>
                    <a:pt x="1454" y="1054"/>
                    <a:pt x="1454" y="1054"/>
                    <a:pt x="1455" y="1054"/>
                  </a:cubicBezTo>
                  <a:cubicBezTo>
                    <a:pt x="1457" y="1054"/>
                    <a:pt x="1459" y="1054"/>
                    <a:pt x="1461" y="1055"/>
                  </a:cubicBezTo>
                  <a:cubicBezTo>
                    <a:pt x="1463" y="1055"/>
                    <a:pt x="1465" y="1056"/>
                    <a:pt x="1467" y="1056"/>
                  </a:cubicBezTo>
                  <a:cubicBezTo>
                    <a:pt x="1468" y="1056"/>
                    <a:pt x="1469" y="1056"/>
                    <a:pt x="1470" y="1057"/>
                  </a:cubicBezTo>
                  <a:cubicBezTo>
                    <a:pt x="1471" y="1057"/>
                    <a:pt x="1472" y="1057"/>
                    <a:pt x="1473" y="1057"/>
                  </a:cubicBezTo>
                  <a:cubicBezTo>
                    <a:pt x="1479" y="1059"/>
                    <a:pt x="1485" y="1061"/>
                    <a:pt x="1491" y="1063"/>
                  </a:cubicBezTo>
                  <a:cubicBezTo>
                    <a:pt x="1492" y="1064"/>
                    <a:pt x="1493" y="1064"/>
                    <a:pt x="1494" y="1065"/>
                  </a:cubicBezTo>
                  <a:cubicBezTo>
                    <a:pt x="1496" y="1065"/>
                    <a:pt x="1497" y="1066"/>
                    <a:pt x="1498" y="1066"/>
                  </a:cubicBezTo>
                  <a:cubicBezTo>
                    <a:pt x="1499" y="1067"/>
                    <a:pt x="1500" y="1067"/>
                    <a:pt x="1501" y="1068"/>
                  </a:cubicBezTo>
                  <a:cubicBezTo>
                    <a:pt x="1501" y="1068"/>
                    <a:pt x="1501" y="1068"/>
                    <a:pt x="1501" y="1068"/>
                  </a:cubicBezTo>
                  <a:cubicBezTo>
                    <a:pt x="1501" y="1068"/>
                    <a:pt x="1501" y="1068"/>
                    <a:pt x="1501" y="1068"/>
                  </a:cubicBezTo>
                  <a:cubicBezTo>
                    <a:pt x="1501" y="1068"/>
                    <a:pt x="1501" y="1068"/>
                    <a:pt x="1501" y="1068"/>
                  </a:cubicBezTo>
                  <a:cubicBezTo>
                    <a:pt x="1503" y="1068"/>
                    <a:pt x="1504" y="1069"/>
                    <a:pt x="1506" y="1070"/>
                  </a:cubicBezTo>
                  <a:cubicBezTo>
                    <a:pt x="1506" y="1070"/>
                    <a:pt x="1506" y="1070"/>
                    <a:pt x="1506" y="1070"/>
                  </a:cubicBezTo>
                  <a:cubicBezTo>
                    <a:pt x="1508" y="1071"/>
                    <a:pt x="1510" y="1072"/>
                    <a:pt x="1512" y="1073"/>
                  </a:cubicBezTo>
                  <a:cubicBezTo>
                    <a:pt x="1513" y="1074"/>
                    <a:pt x="1515" y="1075"/>
                    <a:pt x="1516" y="1076"/>
                  </a:cubicBezTo>
                  <a:cubicBezTo>
                    <a:pt x="1516" y="1076"/>
                    <a:pt x="1516" y="1076"/>
                    <a:pt x="1516" y="1076"/>
                  </a:cubicBezTo>
                  <a:cubicBezTo>
                    <a:pt x="1516" y="1076"/>
                    <a:pt x="1516" y="1076"/>
                    <a:pt x="1516" y="1076"/>
                  </a:cubicBezTo>
                  <a:cubicBezTo>
                    <a:pt x="1522" y="1080"/>
                    <a:pt x="1527" y="1084"/>
                    <a:pt x="1532" y="1088"/>
                  </a:cubicBezTo>
                  <a:cubicBezTo>
                    <a:pt x="1535" y="1091"/>
                    <a:pt x="1537" y="1093"/>
                    <a:pt x="1540" y="1096"/>
                  </a:cubicBezTo>
                  <a:cubicBezTo>
                    <a:pt x="1541" y="1097"/>
                    <a:pt x="1542" y="1098"/>
                    <a:pt x="1543" y="1099"/>
                  </a:cubicBezTo>
                  <a:cubicBezTo>
                    <a:pt x="1497" y="1110"/>
                    <a:pt x="1453" y="1128"/>
                    <a:pt x="1415" y="1153"/>
                  </a:cubicBezTo>
                  <a:close/>
                  <a:moveTo>
                    <a:pt x="1545" y="1094"/>
                  </a:moveTo>
                  <a:cubicBezTo>
                    <a:pt x="1544" y="1093"/>
                    <a:pt x="1543" y="1092"/>
                    <a:pt x="1542" y="1091"/>
                  </a:cubicBezTo>
                  <a:cubicBezTo>
                    <a:pt x="1543" y="1090"/>
                    <a:pt x="1543" y="1090"/>
                    <a:pt x="1543" y="1090"/>
                  </a:cubicBezTo>
                  <a:cubicBezTo>
                    <a:pt x="1546" y="1089"/>
                    <a:pt x="1546" y="1089"/>
                    <a:pt x="1546" y="1089"/>
                  </a:cubicBezTo>
                  <a:cubicBezTo>
                    <a:pt x="1547" y="1088"/>
                    <a:pt x="1547" y="1088"/>
                    <a:pt x="1547" y="1088"/>
                  </a:cubicBezTo>
                  <a:cubicBezTo>
                    <a:pt x="1549" y="1087"/>
                    <a:pt x="1549" y="1087"/>
                    <a:pt x="1549" y="1087"/>
                  </a:cubicBezTo>
                  <a:cubicBezTo>
                    <a:pt x="1551" y="1085"/>
                    <a:pt x="1551" y="1085"/>
                    <a:pt x="1551" y="1085"/>
                  </a:cubicBezTo>
                  <a:cubicBezTo>
                    <a:pt x="1551" y="1085"/>
                    <a:pt x="1551" y="1085"/>
                    <a:pt x="1551" y="1085"/>
                  </a:cubicBezTo>
                  <a:cubicBezTo>
                    <a:pt x="1554" y="1084"/>
                    <a:pt x="1554" y="1084"/>
                    <a:pt x="1554" y="1084"/>
                  </a:cubicBezTo>
                  <a:cubicBezTo>
                    <a:pt x="1555" y="1083"/>
                    <a:pt x="1555" y="1083"/>
                    <a:pt x="1555" y="1083"/>
                  </a:cubicBezTo>
                  <a:cubicBezTo>
                    <a:pt x="1556" y="1084"/>
                    <a:pt x="1557" y="1085"/>
                    <a:pt x="1558" y="1086"/>
                  </a:cubicBezTo>
                  <a:cubicBezTo>
                    <a:pt x="1557" y="1087"/>
                    <a:pt x="1557" y="1087"/>
                    <a:pt x="1557" y="1087"/>
                  </a:cubicBezTo>
                  <a:cubicBezTo>
                    <a:pt x="1554" y="1088"/>
                    <a:pt x="1554" y="1088"/>
                    <a:pt x="1554" y="1088"/>
                  </a:cubicBezTo>
                  <a:cubicBezTo>
                    <a:pt x="1554" y="1089"/>
                    <a:pt x="1554" y="1089"/>
                    <a:pt x="1554" y="1089"/>
                  </a:cubicBezTo>
                  <a:cubicBezTo>
                    <a:pt x="1552" y="1090"/>
                    <a:pt x="1552" y="1090"/>
                    <a:pt x="1552" y="1090"/>
                  </a:cubicBezTo>
                  <a:cubicBezTo>
                    <a:pt x="1550" y="1091"/>
                    <a:pt x="1550" y="1091"/>
                    <a:pt x="1550" y="1091"/>
                  </a:cubicBezTo>
                  <a:cubicBezTo>
                    <a:pt x="1549" y="1092"/>
                    <a:pt x="1549" y="1092"/>
                    <a:pt x="1549" y="1092"/>
                  </a:cubicBezTo>
                  <a:cubicBezTo>
                    <a:pt x="1546" y="1093"/>
                    <a:pt x="1546" y="1093"/>
                    <a:pt x="1546" y="1093"/>
                  </a:cubicBezTo>
                  <a:lnTo>
                    <a:pt x="1545" y="1094"/>
                  </a:lnTo>
                  <a:close/>
                  <a:moveTo>
                    <a:pt x="1565" y="1094"/>
                  </a:moveTo>
                  <a:cubicBezTo>
                    <a:pt x="1561" y="1095"/>
                    <a:pt x="1561" y="1095"/>
                    <a:pt x="1561" y="1095"/>
                  </a:cubicBezTo>
                  <a:cubicBezTo>
                    <a:pt x="1561" y="1095"/>
                    <a:pt x="1561" y="1095"/>
                    <a:pt x="1561" y="1095"/>
                  </a:cubicBezTo>
                  <a:cubicBezTo>
                    <a:pt x="1560" y="1096"/>
                    <a:pt x="1560" y="1096"/>
                    <a:pt x="1560" y="1096"/>
                  </a:cubicBezTo>
                  <a:cubicBezTo>
                    <a:pt x="1556" y="1097"/>
                    <a:pt x="1552" y="1097"/>
                    <a:pt x="1549" y="1098"/>
                  </a:cubicBezTo>
                  <a:cubicBezTo>
                    <a:pt x="1548" y="1098"/>
                    <a:pt x="1548" y="1098"/>
                    <a:pt x="1548" y="1097"/>
                  </a:cubicBezTo>
                  <a:cubicBezTo>
                    <a:pt x="1550" y="1097"/>
                    <a:pt x="1550" y="1097"/>
                    <a:pt x="1550" y="1097"/>
                  </a:cubicBezTo>
                  <a:cubicBezTo>
                    <a:pt x="1552" y="1095"/>
                    <a:pt x="1552" y="1095"/>
                    <a:pt x="1552" y="1095"/>
                  </a:cubicBezTo>
                  <a:cubicBezTo>
                    <a:pt x="1554" y="1094"/>
                    <a:pt x="1554" y="1094"/>
                    <a:pt x="1554" y="1094"/>
                  </a:cubicBezTo>
                  <a:cubicBezTo>
                    <a:pt x="1556" y="1093"/>
                    <a:pt x="1556" y="1093"/>
                    <a:pt x="1556" y="1093"/>
                  </a:cubicBezTo>
                  <a:cubicBezTo>
                    <a:pt x="1558" y="1092"/>
                    <a:pt x="1558" y="1092"/>
                    <a:pt x="1558" y="1092"/>
                  </a:cubicBezTo>
                  <a:cubicBezTo>
                    <a:pt x="1558" y="1092"/>
                    <a:pt x="1558" y="1092"/>
                    <a:pt x="1558" y="1092"/>
                  </a:cubicBezTo>
                  <a:cubicBezTo>
                    <a:pt x="1561" y="1091"/>
                    <a:pt x="1561" y="1091"/>
                    <a:pt x="1561" y="1091"/>
                  </a:cubicBezTo>
                  <a:cubicBezTo>
                    <a:pt x="1562" y="1090"/>
                    <a:pt x="1562" y="1090"/>
                    <a:pt x="1562" y="1090"/>
                  </a:cubicBezTo>
                  <a:cubicBezTo>
                    <a:pt x="1563" y="1091"/>
                    <a:pt x="1564" y="1092"/>
                    <a:pt x="1565" y="1094"/>
                  </a:cubicBezTo>
                  <a:close/>
                  <a:moveTo>
                    <a:pt x="1575" y="1092"/>
                  </a:moveTo>
                  <a:cubicBezTo>
                    <a:pt x="1574" y="1093"/>
                    <a:pt x="1574" y="1093"/>
                    <a:pt x="1574" y="1093"/>
                  </a:cubicBezTo>
                  <a:cubicBezTo>
                    <a:pt x="1572" y="1094"/>
                    <a:pt x="1572" y="1094"/>
                    <a:pt x="1572" y="1094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71" y="1093"/>
                    <a:pt x="1571" y="1093"/>
                    <a:pt x="1571" y="1093"/>
                  </a:cubicBezTo>
                  <a:cubicBezTo>
                    <a:pt x="1569" y="1090"/>
                    <a:pt x="1567" y="1088"/>
                    <a:pt x="1564" y="1085"/>
                  </a:cubicBezTo>
                  <a:cubicBezTo>
                    <a:pt x="1564" y="1085"/>
                    <a:pt x="1564" y="1085"/>
                    <a:pt x="1564" y="1085"/>
                  </a:cubicBezTo>
                  <a:cubicBezTo>
                    <a:pt x="1563" y="1084"/>
                    <a:pt x="1562" y="1082"/>
                    <a:pt x="1560" y="1081"/>
                  </a:cubicBezTo>
                  <a:cubicBezTo>
                    <a:pt x="1561" y="1081"/>
                    <a:pt x="1561" y="1081"/>
                    <a:pt x="1561" y="1081"/>
                  </a:cubicBezTo>
                  <a:cubicBezTo>
                    <a:pt x="1562" y="1080"/>
                    <a:pt x="1562" y="1080"/>
                    <a:pt x="1562" y="1080"/>
                  </a:cubicBezTo>
                  <a:cubicBezTo>
                    <a:pt x="1568" y="1078"/>
                    <a:pt x="1568" y="1078"/>
                    <a:pt x="1568" y="1078"/>
                  </a:cubicBezTo>
                  <a:cubicBezTo>
                    <a:pt x="1568" y="1078"/>
                    <a:pt x="1568" y="1078"/>
                    <a:pt x="1568" y="1078"/>
                  </a:cubicBezTo>
                  <a:cubicBezTo>
                    <a:pt x="1569" y="1079"/>
                    <a:pt x="1569" y="1079"/>
                    <a:pt x="1569" y="1079"/>
                  </a:cubicBezTo>
                  <a:cubicBezTo>
                    <a:pt x="1576" y="1092"/>
                    <a:pt x="1576" y="1092"/>
                    <a:pt x="1576" y="1092"/>
                  </a:cubicBezTo>
                  <a:lnTo>
                    <a:pt x="1575" y="1092"/>
                  </a:lnTo>
                  <a:close/>
                  <a:moveTo>
                    <a:pt x="1582" y="1093"/>
                  </a:moveTo>
                  <a:cubicBezTo>
                    <a:pt x="1582" y="1092"/>
                    <a:pt x="1582" y="1092"/>
                    <a:pt x="1582" y="1092"/>
                  </a:cubicBezTo>
                  <a:cubicBezTo>
                    <a:pt x="1582" y="1092"/>
                    <a:pt x="1582" y="1092"/>
                    <a:pt x="1582" y="1092"/>
                  </a:cubicBezTo>
                  <a:cubicBezTo>
                    <a:pt x="1582" y="1092"/>
                    <a:pt x="1582" y="1092"/>
                    <a:pt x="1582" y="1092"/>
                  </a:cubicBezTo>
                  <a:cubicBezTo>
                    <a:pt x="1580" y="1090"/>
                    <a:pt x="1580" y="1090"/>
                    <a:pt x="1580" y="1090"/>
                  </a:cubicBezTo>
                  <a:cubicBezTo>
                    <a:pt x="1577" y="1084"/>
                    <a:pt x="1577" y="1084"/>
                    <a:pt x="1577" y="1084"/>
                  </a:cubicBezTo>
                  <a:cubicBezTo>
                    <a:pt x="1575" y="1079"/>
                    <a:pt x="1575" y="1079"/>
                    <a:pt x="1575" y="1079"/>
                  </a:cubicBezTo>
                  <a:cubicBezTo>
                    <a:pt x="1577" y="1080"/>
                    <a:pt x="1577" y="1080"/>
                    <a:pt x="1577" y="1080"/>
                  </a:cubicBezTo>
                  <a:cubicBezTo>
                    <a:pt x="1587" y="1085"/>
                    <a:pt x="1587" y="1085"/>
                    <a:pt x="1587" y="1085"/>
                  </a:cubicBezTo>
                  <a:cubicBezTo>
                    <a:pt x="1596" y="1088"/>
                    <a:pt x="1596" y="1088"/>
                    <a:pt x="1596" y="1088"/>
                  </a:cubicBezTo>
                  <a:cubicBezTo>
                    <a:pt x="1602" y="1091"/>
                    <a:pt x="1602" y="1091"/>
                    <a:pt x="1602" y="1091"/>
                  </a:cubicBezTo>
                  <a:cubicBezTo>
                    <a:pt x="1595" y="1091"/>
                    <a:pt x="1588" y="1092"/>
                    <a:pt x="1582" y="1093"/>
                  </a:cubicBezTo>
                  <a:close/>
                  <a:moveTo>
                    <a:pt x="1620" y="1085"/>
                  </a:moveTo>
                  <a:cubicBezTo>
                    <a:pt x="1619" y="1086"/>
                    <a:pt x="1619" y="1086"/>
                    <a:pt x="1619" y="1086"/>
                  </a:cubicBezTo>
                  <a:cubicBezTo>
                    <a:pt x="1617" y="1088"/>
                    <a:pt x="1617" y="1088"/>
                    <a:pt x="1617" y="1088"/>
                  </a:cubicBezTo>
                  <a:cubicBezTo>
                    <a:pt x="1614" y="1090"/>
                    <a:pt x="1614" y="1090"/>
                    <a:pt x="1614" y="1090"/>
                  </a:cubicBezTo>
                  <a:cubicBezTo>
                    <a:pt x="1614" y="1090"/>
                    <a:pt x="1613" y="1090"/>
                    <a:pt x="1613" y="1090"/>
                  </a:cubicBezTo>
                  <a:cubicBezTo>
                    <a:pt x="1603" y="1086"/>
                    <a:pt x="1603" y="1086"/>
                    <a:pt x="1603" y="1086"/>
                  </a:cubicBezTo>
                  <a:cubicBezTo>
                    <a:pt x="1598" y="1084"/>
                    <a:pt x="1598" y="1084"/>
                    <a:pt x="1598" y="1084"/>
                  </a:cubicBezTo>
                  <a:cubicBezTo>
                    <a:pt x="1593" y="1082"/>
                    <a:pt x="1593" y="1082"/>
                    <a:pt x="1593" y="1082"/>
                  </a:cubicBezTo>
                  <a:cubicBezTo>
                    <a:pt x="1586" y="1078"/>
                    <a:pt x="1586" y="1078"/>
                    <a:pt x="1586" y="1078"/>
                  </a:cubicBezTo>
                  <a:cubicBezTo>
                    <a:pt x="1582" y="1077"/>
                    <a:pt x="1582" y="1077"/>
                    <a:pt x="1582" y="1077"/>
                  </a:cubicBezTo>
                  <a:cubicBezTo>
                    <a:pt x="1584" y="1077"/>
                    <a:pt x="1584" y="1077"/>
                    <a:pt x="1584" y="1077"/>
                  </a:cubicBezTo>
                  <a:cubicBezTo>
                    <a:pt x="1588" y="1077"/>
                    <a:pt x="1588" y="1077"/>
                    <a:pt x="1588" y="1077"/>
                  </a:cubicBezTo>
                  <a:cubicBezTo>
                    <a:pt x="1591" y="1077"/>
                    <a:pt x="1591" y="1077"/>
                    <a:pt x="1591" y="1077"/>
                  </a:cubicBezTo>
                  <a:cubicBezTo>
                    <a:pt x="1593" y="1077"/>
                    <a:pt x="1593" y="1077"/>
                    <a:pt x="1593" y="1077"/>
                  </a:cubicBezTo>
                  <a:cubicBezTo>
                    <a:pt x="1599" y="1077"/>
                    <a:pt x="1599" y="1077"/>
                    <a:pt x="1599" y="1077"/>
                  </a:cubicBezTo>
                  <a:cubicBezTo>
                    <a:pt x="1605" y="1077"/>
                    <a:pt x="1605" y="1077"/>
                    <a:pt x="1605" y="1077"/>
                  </a:cubicBezTo>
                  <a:cubicBezTo>
                    <a:pt x="1609" y="1077"/>
                    <a:pt x="1609" y="1077"/>
                    <a:pt x="1609" y="1077"/>
                  </a:cubicBezTo>
                  <a:cubicBezTo>
                    <a:pt x="1612" y="1077"/>
                    <a:pt x="1612" y="1077"/>
                    <a:pt x="1612" y="1077"/>
                  </a:cubicBezTo>
                  <a:cubicBezTo>
                    <a:pt x="1613" y="1077"/>
                    <a:pt x="1613" y="1077"/>
                    <a:pt x="1613" y="1077"/>
                  </a:cubicBezTo>
                  <a:cubicBezTo>
                    <a:pt x="1617" y="1077"/>
                    <a:pt x="1617" y="1077"/>
                    <a:pt x="1617" y="1077"/>
                  </a:cubicBezTo>
                  <a:cubicBezTo>
                    <a:pt x="1619" y="1077"/>
                    <a:pt x="1619" y="1077"/>
                    <a:pt x="1619" y="1077"/>
                  </a:cubicBezTo>
                  <a:cubicBezTo>
                    <a:pt x="1622" y="1077"/>
                    <a:pt x="1622" y="1077"/>
                    <a:pt x="1622" y="1077"/>
                  </a:cubicBezTo>
                  <a:cubicBezTo>
                    <a:pt x="1625" y="1077"/>
                    <a:pt x="1625" y="1077"/>
                    <a:pt x="1625" y="1077"/>
                  </a:cubicBezTo>
                  <a:cubicBezTo>
                    <a:pt x="1629" y="1077"/>
                    <a:pt x="1629" y="1077"/>
                    <a:pt x="1629" y="1077"/>
                  </a:cubicBezTo>
                  <a:cubicBezTo>
                    <a:pt x="1630" y="1077"/>
                    <a:pt x="1630" y="1077"/>
                    <a:pt x="1630" y="1077"/>
                  </a:cubicBezTo>
                  <a:cubicBezTo>
                    <a:pt x="1630" y="1077"/>
                    <a:pt x="1630" y="1077"/>
                    <a:pt x="1630" y="1077"/>
                  </a:cubicBezTo>
                  <a:cubicBezTo>
                    <a:pt x="1627" y="1079"/>
                    <a:pt x="1627" y="1079"/>
                    <a:pt x="1627" y="1079"/>
                  </a:cubicBezTo>
                  <a:cubicBezTo>
                    <a:pt x="1626" y="1080"/>
                    <a:pt x="1626" y="1080"/>
                    <a:pt x="1626" y="1080"/>
                  </a:cubicBezTo>
                  <a:cubicBezTo>
                    <a:pt x="1624" y="1082"/>
                    <a:pt x="1624" y="1082"/>
                    <a:pt x="1624" y="1082"/>
                  </a:cubicBezTo>
                  <a:cubicBezTo>
                    <a:pt x="1623" y="1083"/>
                    <a:pt x="1623" y="1083"/>
                    <a:pt x="1623" y="1083"/>
                  </a:cubicBezTo>
                  <a:cubicBezTo>
                    <a:pt x="1621" y="1084"/>
                    <a:pt x="1621" y="1084"/>
                    <a:pt x="1621" y="1084"/>
                  </a:cubicBezTo>
                  <a:lnTo>
                    <a:pt x="1620" y="1085"/>
                  </a:lnTo>
                  <a:close/>
                  <a:moveTo>
                    <a:pt x="1630" y="1090"/>
                  </a:moveTo>
                  <a:cubicBezTo>
                    <a:pt x="1628" y="1090"/>
                    <a:pt x="1625" y="1090"/>
                    <a:pt x="1622" y="1090"/>
                  </a:cubicBezTo>
                  <a:cubicBezTo>
                    <a:pt x="1623" y="1090"/>
                    <a:pt x="1623" y="1090"/>
                    <a:pt x="1623" y="1090"/>
                  </a:cubicBezTo>
                  <a:cubicBezTo>
                    <a:pt x="1624" y="1088"/>
                    <a:pt x="1624" y="1088"/>
                    <a:pt x="1624" y="1088"/>
                  </a:cubicBezTo>
                  <a:cubicBezTo>
                    <a:pt x="1625" y="1088"/>
                    <a:pt x="1625" y="1088"/>
                    <a:pt x="1625" y="1088"/>
                  </a:cubicBezTo>
                  <a:cubicBezTo>
                    <a:pt x="1627" y="1086"/>
                    <a:pt x="1627" y="1086"/>
                    <a:pt x="1627" y="1086"/>
                  </a:cubicBezTo>
                  <a:cubicBezTo>
                    <a:pt x="1628" y="1085"/>
                    <a:pt x="1628" y="1085"/>
                    <a:pt x="1628" y="1085"/>
                  </a:cubicBezTo>
                  <a:cubicBezTo>
                    <a:pt x="1629" y="1084"/>
                    <a:pt x="1629" y="1084"/>
                    <a:pt x="1629" y="1084"/>
                  </a:cubicBezTo>
                  <a:cubicBezTo>
                    <a:pt x="1631" y="1083"/>
                    <a:pt x="1631" y="1083"/>
                    <a:pt x="1631" y="1083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5" y="1079"/>
                    <a:pt x="1635" y="1079"/>
                    <a:pt x="1635" y="1079"/>
                  </a:cubicBezTo>
                  <a:cubicBezTo>
                    <a:pt x="1636" y="1079"/>
                    <a:pt x="1636" y="1079"/>
                    <a:pt x="1636" y="1079"/>
                  </a:cubicBezTo>
                  <a:cubicBezTo>
                    <a:pt x="1637" y="1078"/>
                    <a:pt x="1637" y="1078"/>
                    <a:pt x="1637" y="1078"/>
                  </a:cubicBezTo>
                  <a:cubicBezTo>
                    <a:pt x="1639" y="1082"/>
                    <a:pt x="1639" y="1082"/>
                    <a:pt x="1639" y="1082"/>
                  </a:cubicBezTo>
                  <a:cubicBezTo>
                    <a:pt x="1641" y="1085"/>
                    <a:pt x="1641" y="1085"/>
                    <a:pt x="1641" y="1085"/>
                  </a:cubicBezTo>
                  <a:cubicBezTo>
                    <a:pt x="1644" y="1090"/>
                    <a:pt x="1644" y="1090"/>
                    <a:pt x="1644" y="1090"/>
                  </a:cubicBezTo>
                  <a:cubicBezTo>
                    <a:pt x="1639" y="1090"/>
                    <a:pt x="1635" y="1090"/>
                    <a:pt x="1630" y="1090"/>
                  </a:cubicBezTo>
                  <a:close/>
                  <a:moveTo>
                    <a:pt x="1790" y="493"/>
                  </a:moveTo>
                  <a:cubicBezTo>
                    <a:pt x="1788" y="489"/>
                    <a:pt x="1786" y="486"/>
                    <a:pt x="1785" y="486"/>
                  </a:cubicBezTo>
                  <a:cubicBezTo>
                    <a:pt x="1782" y="486"/>
                    <a:pt x="1779" y="484"/>
                    <a:pt x="1778" y="478"/>
                  </a:cubicBezTo>
                  <a:cubicBezTo>
                    <a:pt x="1800" y="479"/>
                    <a:pt x="1800" y="479"/>
                    <a:pt x="1800" y="479"/>
                  </a:cubicBezTo>
                  <a:cubicBezTo>
                    <a:pt x="1812" y="480"/>
                    <a:pt x="1812" y="480"/>
                    <a:pt x="1812" y="480"/>
                  </a:cubicBezTo>
                  <a:cubicBezTo>
                    <a:pt x="1812" y="480"/>
                    <a:pt x="1812" y="481"/>
                    <a:pt x="1812" y="481"/>
                  </a:cubicBezTo>
                  <a:cubicBezTo>
                    <a:pt x="1813" y="485"/>
                    <a:pt x="1816" y="488"/>
                    <a:pt x="1816" y="488"/>
                  </a:cubicBezTo>
                  <a:cubicBezTo>
                    <a:pt x="1816" y="488"/>
                    <a:pt x="1816" y="488"/>
                    <a:pt x="1816" y="488"/>
                  </a:cubicBezTo>
                  <a:cubicBezTo>
                    <a:pt x="1805" y="492"/>
                    <a:pt x="1805" y="492"/>
                    <a:pt x="1805" y="492"/>
                  </a:cubicBezTo>
                  <a:cubicBezTo>
                    <a:pt x="1792" y="496"/>
                    <a:pt x="1792" y="496"/>
                    <a:pt x="1792" y="496"/>
                  </a:cubicBezTo>
                  <a:cubicBezTo>
                    <a:pt x="1791" y="495"/>
                    <a:pt x="1790" y="494"/>
                    <a:pt x="1790" y="493"/>
                  </a:cubicBezTo>
                  <a:close/>
                  <a:moveTo>
                    <a:pt x="1822" y="528"/>
                  </a:moveTo>
                  <a:cubicBezTo>
                    <a:pt x="1820" y="532"/>
                    <a:pt x="1818" y="537"/>
                    <a:pt x="1818" y="537"/>
                  </a:cubicBezTo>
                  <a:cubicBezTo>
                    <a:pt x="1818" y="537"/>
                    <a:pt x="1809" y="532"/>
                    <a:pt x="1805" y="529"/>
                  </a:cubicBezTo>
                  <a:cubicBezTo>
                    <a:pt x="1802" y="526"/>
                    <a:pt x="1802" y="526"/>
                    <a:pt x="1801" y="523"/>
                  </a:cubicBezTo>
                  <a:cubicBezTo>
                    <a:pt x="1801" y="523"/>
                    <a:pt x="1800" y="522"/>
                    <a:pt x="1800" y="522"/>
                  </a:cubicBezTo>
                  <a:cubicBezTo>
                    <a:pt x="1799" y="517"/>
                    <a:pt x="1800" y="515"/>
                    <a:pt x="1797" y="511"/>
                  </a:cubicBezTo>
                  <a:cubicBezTo>
                    <a:pt x="1796" y="509"/>
                    <a:pt x="1796" y="507"/>
                    <a:pt x="1795" y="505"/>
                  </a:cubicBezTo>
                  <a:cubicBezTo>
                    <a:pt x="1795" y="502"/>
                    <a:pt x="1794" y="500"/>
                    <a:pt x="1792" y="497"/>
                  </a:cubicBezTo>
                  <a:cubicBezTo>
                    <a:pt x="1801" y="496"/>
                    <a:pt x="1801" y="496"/>
                    <a:pt x="1801" y="496"/>
                  </a:cubicBezTo>
                  <a:cubicBezTo>
                    <a:pt x="1816" y="496"/>
                    <a:pt x="1816" y="496"/>
                    <a:pt x="1816" y="496"/>
                  </a:cubicBezTo>
                  <a:cubicBezTo>
                    <a:pt x="1816" y="497"/>
                    <a:pt x="1816" y="500"/>
                    <a:pt x="1816" y="501"/>
                  </a:cubicBezTo>
                  <a:cubicBezTo>
                    <a:pt x="1817" y="504"/>
                    <a:pt x="1817" y="506"/>
                    <a:pt x="1817" y="508"/>
                  </a:cubicBezTo>
                  <a:cubicBezTo>
                    <a:pt x="1818" y="513"/>
                    <a:pt x="1819" y="516"/>
                    <a:pt x="1821" y="516"/>
                  </a:cubicBezTo>
                  <a:cubicBezTo>
                    <a:pt x="1824" y="517"/>
                    <a:pt x="1826" y="515"/>
                    <a:pt x="1826" y="515"/>
                  </a:cubicBezTo>
                  <a:cubicBezTo>
                    <a:pt x="1826" y="519"/>
                    <a:pt x="1826" y="519"/>
                    <a:pt x="1826" y="519"/>
                  </a:cubicBezTo>
                  <a:cubicBezTo>
                    <a:pt x="1826" y="519"/>
                    <a:pt x="1824" y="525"/>
                    <a:pt x="1822" y="528"/>
                  </a:cubicBezTo>
                  <a:close/>
                  <a:moveTo>
                    <a:pt x="1893" y="1188"/>
                  </a:moveTo>
                  <a:cubicBezTo>
                    <a:pt x="1890" y="1186"/>
                    <a:pt x="1888" y="1184"/>
                    <a:pt x="1885" y="1182"/>
                  </a:cubicBezTo>
                  <a:cubicBezTo>
                    <a:pt x="1896" y="1182"/>
                    <a:pt x="1896" y="1182"/>
                    <a:pt x="1896" y="1182"/>
                  </a:cubicBezTo>
                  <a:cubicBezTo>
                    <a:pt x="1895" y="1184"/>
                    <a:pt x="1894" y="1186"/>
                    <a:pt x="1893" y="1188"/>
                  </a:cubicBezTo>
                  <a:close/>
                  <a:moveTo>
                    <a:pt x="2497" y="715"/>
                  </a:moveTo>
                  <a:cubicBezTo>
                    <a:pt x="2496" y="734"/>
                    <a:pt x="2496" y="734"/>
                    <a:pt x="2496" y="734"/>
                  </a:cubicBezTo>
                  <a:cubicBezTo>
                    <a:pt x="2496" y="758"/>
                    <a:pt x="2496" y="758"/>
                    <a:pt x="2496" y="758"/>
                  </a:cubicBezTo>
                  <a:cubicBezTo>
                    <a:pt x="2492" y="758"/>
                    <a:pt x="2489" y="757"/>
                    <a:pt x="2486" y="757"/>
                  </a:cubicBezTo>
                  <a:cubicBezTo>
                    <a:pt x="2486" y="742"/>
                    <a:pt x="2486" y="742"/>
                    <a:pt x="2486" y="742"/>
                  </a:cubicBezTo>
                  <a:cubicBezTo>
                    <a:pt x="2487" y="732"/>
                    <a:pt x="2487" y="722"/>
                    <a:pt x="2487" y="712"/>
                  </a:cubicBezTo>
                  <a:cubicBezTo>
                    <a:pt x="2488" y="701"/>
                    <a:pt x="2488" y="690"/>
                    <a:pt x="2488" y="678"/>
                  </a:cubicBezTo>
                  <a:cubicBezTo>
                    <a:pt x="2489" y="668"/>
                    <a:pt x="2489" y="668"/>
                    <a:pt x="2489" y="668"/>
                  </a:cubicBezTo>
                  <a:cubicBezTo>
                    <a:pt x="2489" y="667"/>
                    <a:pt x="2489" y="666"/>
                    <a:pt x="2489" y="665"/>
                  </a:cubicBezTo>
                  <a:cubicBezTo>
                    <a:pt x="2490" y="658"/>
                    <a:pt x="2493" y="657"/>
                    <a:pt x="2495" y="660"/>
                  </a:cubicBezTo>
                  <a:cubicBezTo>
                    <a:pt x="2497" y="662"/>
                    <a:pt x="2498" y="666"/>
                    <a:pt x="2498" y="670"/>
                  </a:cubicBezTo>
                  <a:cubicBezTo>
                    <a:pt x="2498" y="671"/>
                    <a:pt x="2498" y="672"/>
                    <a:pt x="2498" y="672"/>
                  </a:cubicBezTo>
                  <a:cubicBezTo>
                    <a:pt x="2498" y="687"/>
                    <a:pt x="2497" y="701"/>
                    <a:pt x="2497" y="715"/>
                  </a:cubicBezTo>
                  <a:close/>
                  <a:moveTo>
                    <a:pt x="2488" y="299"/>
                  </a:moveTo>
                  <a:cubicBezTo>
                    <a:pt x="2486" y="298"/>
                    <a:pt x="2484" y="296"/>
                    <a:pt x="2482" y="295"/>
                  </a:cubicBezTo>
                  <a:cubicBezTo>
                    <a:pt x="2482" y="286"/>
                    <a:pt x="2482" y="286"/>
                    <a:pt x="2482" y="286"/>
                  </a:cubicBezTo>
                  <a:cubicBezTo>
                    <a:pt x="2482" y="285"/>
                    <a:pt x="2482" y="285"/>
                    <a:pt x="2482" y="285"/>
                  </a:cubicBezTo>
                  <a:cubicBezTo>
                    <a:pt x="2482" y="277"/>
                    <a:pt x="2482" y="277"/>
                    <a:pt x="2482" y="277"/>
                  </a:cubicBezTo>
                  <a:cubicBezTo>
                    <a:pt x="2483" y="271"/>
                    <a:pt x="2483" y="264"/>
                    <a:pt x="2483" y="258"/>
                  </a:cubicBezTo>
                  <a:cubicBezTo>
                    <a:pt x="2483" y="250"/>
                    <a:pt x="2483" y="250"/>
                    <a:pt x="2483" y="250"/>
                  </a:cubicBezTo>
                  <a:cubicBezTo>
                    <a:pt x="2484" y="244"/>
                    <a:pt x="2484" y="239"/>
                    <a:pt x="2484" y="234"/>
                  </a:cubicBezTo>
                  <a:cubicBezTo>
                    <a:pt x="2485" y="223"/>
                    <a:pt x="2485" y="223"/>
                    <a:pt x="2485" y="223"/>
                  </a:cubicBezTo>
                  <a:cubicBezTo>
                    <a:pt x="2485" y="221"/>
                    <a:pt x="2485" y="221"/>
                    <a:pt x="2485" y="221"/>
                  </a:cubicBezTo>
                  <a:cubicBezTo>
                    <a:pt x="2485" y="212"/>
                    <a:pt x="2489" y="212"/>
                    <a:pt x="2492" y="216"/>
                  </a:cubicBezTo>
                  <a:cubicBezTo>
                    <a:pt x="2494" y="218"/>
                    <a:pt x="2495" y="221"/>
                    <a:pt x="2495" y="224"/>
                  </a:cubicBezTo>
                  <a:cubicBezTo>
                    <a:pt x="2495" y="225"/>
                    <a:pt x="2495" y="227"/>
                    <a:pt x="2495" y="228"/>
                  </a:cubicBezTo>
                  <a:cubicBezTo>
                    <a:pt x="2495" y="240"/>
                    <a:pt x="2495" y="240"/>
                    <a:pt x="2495" y="240"/>
                  </a:cubicBezTo>
                  <a:cubicBezTo>
                    <a:pt x="2495" y="248"/>
                    <a:pt x="2494" y="256"/>
                    <a:pt x="2494" y="265"/>
                  </a:cubicBezTo>
                  <a:cubicBezTo>
                    <a:pt x="2494" y="267"/>
                    <a:pt x="2494" y="267"/>
                    <a:pt x="2494" y="267"/>
                  </a:cubicBezTo>
                  <a:cubicBezTo>
                    <a:pt x="2494" y="275"/>
                    <a:pt x="2494" y="275"/>
                    <a:pt x="2494" y="275"/>
                  </a:cubicBezTo>
                  <a:cubicBezTo>
                    <a:pt x="2494" y="276"/>
                    <a:pt x="2494" y="276"/>
                    <a:pt x="2494" y="276"/>
                  </a:cubicBezTo>
                  <a:cubicBezTo>
                    <a:pt x="2493" y="294"/>
                    <a:pt x="2493" y="294"/>
                    <a:pt x="2493" y="294"/>
                  </a:cubicBezTo>
                  <a:cubicBezTo>
                    <a:pt x="2493" y="302"/>
                    <a:pt x="2493" y="302"/>
                    <a:pt x="2493" y="302"/>
                  </a:cubicBezTo>
                  <a:cubicBezTo>
                    <a:pt x="2491" y="301"/>
                    <a:pt x="2489" y="300"/>
                    <a:pt x="2488" y="299"/>
                  </a:cubicBezTo>
                  <a:close/>
                  <a:moveTo>
                    <a:pt x="2492" y="325"/>
                  </a:moveTo>
                  <a:cubicBezTo>
                    <a:pt x="2492" y="326"/>
                    <a:pt x="2492" y="326"/>
                    <a:pt x="2492" y="326"/>
                  </a:cubicBezTo>
                  <a:cubicBezTo>
                    <a:pt x="2492" y="339"/>
                    <a:pt x="2492" y="339"/>
                    <a:pt x="2492" y="339"/>
                  </a:cubicBezTo>
                  <a:cubicBezTo>
                    <a:pt x="2492" y="348"/>
                    <a:pt x="2491" y="356"/>
                    <a:pt x="2491" y="364"/>
                  </a:cubicBezTo>
                  <a:cubicBezTo>
                    <a:pt x="2491" y="375"/>
                    <a:pt x="2491" y="375"/>
                    <a:pt x="2491" y="375"/>
                  </a:cubicBezTo>
                  <a:cubicBezTo>
                    <a:pt x="2490" y="381"/>
                    <a:pt x="2490" y="381"/>
                    <a:pt x="2490" y="381"/>
                  </a:cubicBezTo>
                  <a:cubicBezTo>
                    <a:pt x="2490" y="394"/>
                    <a:pt x="2490" y="394"/>
                    <a:pt x="2490" y="394"/>
                  </a:cubicBezTo>
                  <a:cubicBezTo>
                    <a:pt x="2490" y="403"/>
                    <a:pt x="2490" y="403"/>
                    <a:pt x="2490" y="403"/>
                  </a:cubicBezTo>
                  <a:cubicBezTo>
                    <a:pt x="2484" y="400"/>
                    <a:pt x="2484" y="400"/>
                    <a:pt x="2484" y="400"/>
                  </a:cubicBezTo>
                  <a:cubicBezTo>
                    <a:pt x="2482" y="398"/>
                    <a:pt x="2480" y="397"/>
                    <a:pt x="2478" y="396"/>
                  </a:cubicBezTo>
                  <a:cubicBezTo>
                    <a:pt x="2478" y="392"/>
                    <a:pt x="2478" y="392"/>
                    <a:pt x="2478" y="392"/>
                  </a:cubicBezTo>
                  <a:cubicBezTo>
                    <a:pt x="2478" y="386"/>
                    <a:pt x="2478" y="386"/>
                    <a:pt x="2478" y="386"/>
                  </a:cubicBezTo>
                  <a:cubicBezTo>
                    <a:pt x="2479" y="376"/>
                    <a:pt x="2479" y="367"/>
                    <a:pt x="2479" y="358"/>
                  </a:cubicBezTo>
                  <a:cubicBezTo>
                    <a:pt x="2480" y="350"/>
                    <a:pt x="2480" y="350"/>
                    <a:pt x="2480" y="350"/>
                  </a:cubicBezTo>
                  <a:cubicBezTo>
                    <a:pt x="2480" y="336"/>
                    <a:pt x="2480" y="336"/>
                    <a:pt x="2480" y="336"/>
                  </a:cubicBezTo>
                  <a:cubicBezTo>
                    <a:pt x="2481" y="323"/>
                    <a:pt x="2481" y="323"/>
                    <a:pt x="2481" y="323"/>
                  </a:cubicBezTo>
                  <a:cubicBezTo>
                    <a:pt x="2481" y="319"/>
                    <a:pt x="2481" y="319"/>
                    <a:pt x="2481" y="319"/>
                  </a:cubicBezTo>
                  <a:cubicBezTo>
                    <a:pt x="2482" y="308"/>
                    <a:pt x="2487" y="309"/>
                    <a:pt x="2491" y="315"/>
                  </a:cubicBezTo>
                  <a:cubicBezTo>
                    <a:pt x="2492" y="318"/>
                    <a:pt x="2493" y="321"/>
                    <a:pt x="2492" y="325"/>
                  </a:cubicBezTo>
                  <a:close/>
                  <a:moveTo>
                    <a:pt x="2483" y="134"/>
                  </a:moveTo>
                  <a:cubicBezTo>
                    <a:pt x="2483" y="142"/>
                    <a:pt x="2482" y="150"/>
                    <a:pt x="2482" y="158"/>
                  </a:cubicBezTo>
                  <a:cubicBezTo>
                    <a:pt x="2482" y="161"/>
                    <a:pt x="2482" y="161"/>
                    <a:pt x="2482" y="161"/>
                  </a:cubicBezTo>
                  <a:cubicBezTo>
                    <a:pt x="2482" y="162"/>
                    <a:pt x="2482" y="162"/>
                    <a:pt x="2482" y="162"/>
                  </a:cubicBezTo>
                  <a:cubicBezTo>
                    <a:pt x="2481" y="184"/>
                    <a:pt x="2481" y="184"/>
                    <a:pt x="2481" y="184"/>
                  </a:cubicBezTo>
                  <a:cubicBezTo>
                    <a:pt x="2481" y="191"/>
                    <a:pt x="2481" y="191"/>
                    <a:pt x="2481" y="191"/>
                  </a:cubicBezTo>
                  <a:cubicBezTo>
                    <a:pt x="2480" y="194"/>
                    <a:pt x="2480" y="194"/>
                    <a:pt x="2480" y="194"/>
                  </a:cubicBezTo>
                  <a:cubicBezTo>
                    <a:pt x="2480" y="194"/>
                    <a:pt x="2480" y="194"/>
                    <a:pt x="2480" y="194"/>
                  </a:cubicBezTo>
                  <a:cubicBezTo>
                    <a:pt x="2480" y="194"/>
                    <a:pt x="2480" y="194"/>
                    <a:pt x="2480" y="194"/>
                  </a:cubicBezTo>
                  <a:cubicBezTo>
                    <a:pt x="2480" y="193"/>
                    <a:pt x="2479" y="193"/>
                    <a:pt x="2478" y="193"/>
                  </a:cubicBezTo>
                  <a:cubicBezTo>
                    <a:pt x="2477" y="192"/>
                    <a:pt x="2475" y="191"/>
                    <a:pt x="2474" y="190"/>
                  </a:cubicBezTo>
                  <a:cubicBezTo>
                    <a:pt x="2471" y="189"/>
                    <a:pt x="2469" y="188"/>
                    <a:pt x="2467" y="187"/>
                  </a:cubicBezTo>
                  <a:cubicBezTo>
                    <a:pt x="2467" y="174"/>
                    <a:pt x="2467" y="174"/>
                    <a:pt x="2467" y="174"/>
                  </a:cubicBezTo>
                  <a:cubicBezTo>
                    <a:pt x="2467" y="170"/>
                    <a:pt x="2467" y="170"/>
                    <a:pt x="2467" y="170"/>
                  </a:cubicBezTo>
                  <a:cubicBezTo>
                    <a:pt x="2468" y="155"/>
                    <a:pt x="2468" y="155"/>
                    <a:pt x="2468" y="155"/>
                  </a:cubicBezTo>
                  <a:cubicBezTo>
                    <a:pt x="2469" y="146"/>
                    <a:pt x="2469" y="146"/>
                    <a:pt x="2469" y="146"/>
                  </a:cubicBezTo>
                  <a:cubicBezTo>
                    <a:pt x="2470" y="128"/>
                    <a:pt x="2470" y="128"/>
                    <a:pt x="2470" y="128"/>
                  </a:cubicBezTo>
                  <a:cubicBezTo>
                    <a:pt x="2470" y="123"/>
                    <a:pt x="2470" y="123"/>
                    <a:pt x="2470" y="123"/>
                  </a:cubicBezTo>
                  <a:cubicBezTo>
                    <a:pt x="2470" y="113"/>
                    <a:pt x="2477" y="113"/>
                    <a:pt x="2481" y="119"/>
                  </a:cubicBezTo>
                  <a:cubicBezTo>
                    <a:pt x="2482" y="121"/>
                    <a:pt x="2484" y="124"/>
                    <a:pt x="2483" y="129"/>
                  </a:cubicBezTo>
                  <a:lnTo>
                    <a:pt x="2483" y="134"/>
                  </a:lnTo>
                  <a:close/>
                  <a:moveTo>
                    <a:pt x="2467" y="205"/>
                  </a:moveTo>
                  <a:cubicBezTo>
                    <a:pt x="2467" y="204"/>
                    <a:pt x="2468" y="204"/>
                    <a:pt x="2469" y="204"/>
                  </a:cubicBezTo>
                  <a:cubicBezTo>
                    <a:pt x="2472" y="202"/>
                    <a:pt x="2476" y="205"/>
                    <a:pt x="2478" y="210"/>
                  </a:cubicBezTo>
                  <a:cubicBezTo>
                    <a:pt x="2479" y="212"/>
                    <a:pt x="2479" y="215"/>
                    <a:pt x="2479" y="218"/>
                  </a:cubicBezTo>
                  <a:cubicBezTo>
                    <a:pt x="2479" y="228"/>
                    <a:pt x="2479" y="228"/>
                    <a:pt x="2479" y="228"/>
                  </a:cubicBezTo>
                  <a:cubicBezTo>
                    <a:pt x="2478" y="239"/>
                    <a:pt x="2478" y="239"/>
                    <a:pt x="2478" y="239"/>
                  </a:cubicBezTo>
                  <a:cubicBezTo>
                    <a:pt x="2477" y="255"/>
                    <a:pt x="2477" y="255"/>
                    <a:pt x="2477" y="255"/>
                  </a:cubicBezTo>
                  <a:cubicBezTo>
                    <a:pt x="2477" y="255"/>
                    <a:pt x="2477" y="255"/>
                    <a:pt x="2477" y="255"/>
                  </a:cubicBezTo>
                  <a:cubicBezTo>
                    <a:pt x="2477" y="264"/>
                    <a:pt x="2476" y="273"/>
                    <a:pt x="2476" y="282"/>
                  </a:cubicBezTo>
                  <a:cubicBezTo>
                    <a:pt x="2476" y="290"/>
                    <a:pt x="2476" y="290"/>
                    <a:pt x="2476" y="290"/>
                  </a:cubicBezTo>
                  <a:cubicBezTo>
                    <a:pt x="2476" y="292"/>
                    <a:pt x="2476" y="292"/>
                    <a:pt x="2476" y="292"/>
                  </a:cubicBezTo>
                  <a:cubicBezTo>
                    <a:pt x="2476" y="292"/>
                    <a:pt x="2476" y="292"/>
                    <a:pt x="2476" y="292"/>
                  </a:cubicBezTo>
                  <a:cubicBezTo>
                    <a:pt x="2476" y="292"/>
                    <a:pt x="2476" y="292"/>
                    <a:pt x="2476" y="292"/>
                  </a:cubicBezTo>
                  <a:cubicBezTo>
                    <a:pt x="2475" y="291"/>
                    <a:pt x="2475" y="291"/>
                    <a:pt x="2475" y="291"/>
                  </a:cubicBezTo>
                  <a:cubicBezTo>
                    <a:pt x="2473" y="290"/>
                    <a:pt x="2471" y="289"/>
                    <a:pt x="2469" y="288"/>
                  </a:cubicBezTo>
                  <a:cubicBezTo>
                    <a:pt x="2466" y="287"/>
                    <a:pt x="2464" y="286"/>
                    <a:pt x="2461" y="285"/>
                  </a:cubicBezTo>
                  <a:cubicBezTo>
                    <a:pt x="2462" y="268"/>
                    <a:pt x="2462" y="268"/>
                    <a:pt x="2462" y="268"/>
                  </a:cubicBezTo>
                  <a:cubicBezTo>
                    <a:pt x="2463" y="252"/>
                    <a:pt x="2463" y="252"/>
                    <a:pt x="2463" y="252"/>
                  </a:cubicBezTo>
                  <a:cubicBezTo>
                    <a:pt x="2463" y="248"/>
                    <a:pt x="2463" y="248"/>
                    <a:pt x="2463" y="248"/>
                  </a:cubicBezTo>
                  <a:cubicBezTo>
                    <a:pt x="2463" y="240"/>
                    <a:pt x="2463" y="240"/>
                    <a:pt x="2463" y="240"/>
                  </a:cubicBezTo>
                  <a:cubicBezTo>
                    <a:pt x="2464" y="222"/>
                    <a:pt x="2464" y="222"/>
                    <a:pt x="2464" y="222"/>
                  </a:cubicBezTo>
                  <a:cubicBezTo>
                    <a:pt x="2465" y="212"/>
                    <a:pt x="2465" y="212"/>
                    <a:pt x="2465" y="212"/>
                  </a:cubicBezTo>
                  <a:cubicBezTo>
                    <a:pt x="2465" y="209"/>
                    <a:pt x="2466" y="207"/>
                    <a:pt x="2467" y="205"/>
                  </a:cubicBezTo>
                  <a:close/>
                  <a:moveTo>
                    <a:pt x="2461" y="304"/>
                  </a:moveTo>
                  <a:cubicBezTo>
                    <a:pt x="2462" y="301"/>
                    <a:pt x="2464" y="300"/>
                    <a:pt x="2466" y="300"/>
                  </a:cubicBezTo>
                  <a:cubicBezTo>
                    <a:pt x="2470" y="299"/>
                    <a:pt x="2473" y="303"/>
                    <a:pt x="2475" y="310"/>
                  </a:cubicBezTo>
                  <a:cubicBezTo>
                    <a:pt x="2475" y="311"/>
                    <a:pt x="2475" y="313"/>
                    <a:pt x="2475" y="315"/>
                  </a:cubicBezTo>
                  <a:cubicBezTo>
                    <a:pt x="2474" y="329"/>
                    <a:pt x="2474" y="329"/>
                    <a:pt x="2474" y="329"/>
                  </a:cubicBezTo>
                  <a:cubicBezTo>
                    <a:pt x="2474" y="342"/>
                    <a:pt x="2474" y="342"/>
                    <a:pt x="2474" y="342"/>
                  </a:cubicBezTo>
                  <a:cubicBezTo>
                    <a:pt x="2473" y="354"/>
                    <a:pt x="2473" y="354"/>
                    <a:pt x="2473" y="354"/>
                  </a:cubicBezTo>
                  <a:cubicBezTo>
                    <a:pt x="2473" y="355"/>
                    <a:pt x="2473" y="355"/>
                    <a:pt x="2473" y="355"/>
                  </a:cubicBezTo>
                  <a:cubicBezTo>
                    <a:pt x="2472" y="391"/>
                    <a:pt x="2472" y="391"/>
                    <a:pt x="2472" y="391"/>
                  </a:cubicBezTo>
                  <a:cubicBezTo>
                    <a:pt x="2471" y="393"/>
                    <a:pt x="2471" y="393"/>
                    <a:pt x="2471" y="393"/>
                  </a:cubicBezTo>
                  <a:cubicBezTo>
                    <a:pt x="2470" y="392"/>
                    <a:pt x="2470" y="392"/>
                    <a:pt x="2470" y="392"/>
                  </a:cubicBezTo>
                  <a:cubicBezTo>
                    <a:pt x="2466" y="390"/>
                    <a:pt x="2461" y="388"/>
                    <a:pt x="2456" y="386"/>
                  </a:cubicBezTo>
                  <a:cubicBezTo>
                    <a:pt x="2457" y="369"/>
                    <a:pt x="2457" y="369"/>
                    <a:pt x="2457" y="369"/>
                  </a:cubicBezTo>
                  <a:cubicBezTo>
                    <a:pt x="2458" y="355"/>
                    <a:pt x="2458" y="355"/>
                    <a:pt x="2458" y="355"/>
                  </a:cubicBezTo>
                  <a:cubicBezTo>
                    <a:pt x="2458" y="348"/>
                    <a:pt x="2458" y="348"/>
                    <a:pt x="2458" y="348"/>
                  </a:cubicBezTo>
                  <a:cubicBezTo>
                    <a:pt x="2459" y="342"/>
                    <a:pt x="2459" y="342"/>
                    <a:pt x="2459" y="342"/>
                  </a:cubicBezTo>
                  <a:cubicBezTo>
                    <a:pt x="2460" y="322"/>
                    <a:pt x="2460" y="322"/>
                    <a:pt x="2460" y="322"/>
                  </a:cubicBezTo>
                  <a:cubicBezTo>
                    <a:pt x="2460" y="309"/>
                    <a:pt x="2460" y="309"/>
                    <a:pt x="2460" y="309"/>
                  </a:cubicBezTo>
                  <a:cubicBezTo>
                    <a:pt x="2460" y="307"/>
                    <a:pt x="2461" y="305"/>
                    <a:pt x="2461" y="304"/>
                  </a:cubicBezTo>
                  <a:close/>
                  <a:moveTo>
                    <a:pt x="2462" y="405"/>
                  </a:moveTo>
                  <a:cubicBezTo>
                    <a:pt x="2465" y="405"/>
                    <a:pt x="2468" y="408"/>
                    <a:pt x="2469" y="412"/>
                  </a:cubicBezTo>
                  <a:cubicBezTo>
                    <a:pt x="2470" y="414"/>
                    <a:pt x="2471" y="417"/>
                    <a:pt x="2471" y="421"/>
                  </a:cubicBezTo>
                  <a:cubicBezTo>
                    <a:pt x="2471" y="422"/>
                    <a:pt x="2471" y="422"/>
                    <a:pt x="2471" y="422"/>
                  </a:cubicBezTo>
                  <a:cubicBezTo>
                    <a:pt x="2470" y="431"/>
                    <a:pt x="2470" y="431"/>
                    <a:pt x="2470" y="431"/>
                  </a:cubicBezTo>
                  <a:cubicBezTo>
                    <a:pt x="2470" y="441"/>
                    <a:pt x="2469" y="451"/>
                    <a:pt x="2469" y="461"/>
                  </a:cubicBezTo>
                  <a:cubicBezTo>
                    <a:pt x="2468" y="469"/>
                    <a:pt x="2468" y="469"/>
                    <a:pt x="2468" y="469"/>
                  </a:cubicBezTo>
                  <a:cubicBezTo>
                    <a:pt x="2468" y="488"/>
                    <a:pt x="2468" y="488"/>
                    <a:pt x="2468" y="488"/>
                  </a:cubicBezTo>
                  <a:cubicBezTo>
                    <a:pt x="2467" y="499"/>
                    <a:pt x="2467" y="499"/>
                    <a:pt x="2467" y="499"/>
                  </a:cubicBezTo>
                  <a:cubicBezTo>
                    <a:pt x="2467" y="502"/>
                    <a:pt x="2467" y="502"/>
                    <a:pt x="2467" y="502"/>
                  </a:cubicBezTo>
                  <a:cubicBezTo>
                    <a:pt x="2465" y="501"/>
                    <a:pt x="2465" y="501"/>
                    <a:pt x="2465" y="501"/>
                  </a:cubicBezTo>
                  <a:cubicBezTo>
                    <a:pt x="2462" y="500"/>
                    <a:pt x="2459" y="499"/>
                    <a:pt x="2456" y="498"/>
                  </a:cubicBezTo>
                  <a:cubicBezTo>
                    <a:pt x="2454" y="497"/>
                    <a:pt x="2452" y="497"/>
                    <a:pt x="2451" y="496"/>
                  </a:cubicBezTo>
                  <a:cubicBezTo>
                    <a:pt x="2451" y="483"/>
                    <a:pt x="2451" y="483"/>
                    <a:pt x="2451" y="483"/>
                  </a:cubicBezTo>
                  <a:cubicBezTo>
                    <a:pt x="2453" y="456"/>
                    <a:pt x="2453" y="456"/>
                    <a:pt x="2453" y="456"/>
                  </a:cubicBezTo>
                  <a:cubicBezTo>
                    <a:pt x="2453" y="445"/>
                    <a:pt x="2453" y="445"/>
                    <a:pt x="2453" y="445"/>
                  </a:cubicBezTo>
                  <a:cubicBezTo>
                    <a:pt x="2454" y="436"/>
                    <a:pt x="2454" y="436"/>
                    <a:pt x="2454" y="436"/>
                  </a:cubicBezTo>
                  <a:cubicBezTo>
                    <a:pt x="2455" y="424"/>
                    <a:pt x="2455" y="424"/>
                    <a:pt x="2455" y="424"/>
                  </a:cubicBezTo>
                  <a:cubicBezTo>
                    <a:pt x="2455" y="415"/>
                    <a:pt x="2455" y="415"/>
                    <a:pt x="2455" y="415"/>
                  </a:cubicBezTo>
                  <a:cubicBezTo>
                    <a:pt x="2455" y="413"/>
                    <a:pt x="2455" y="412"/>
                    <a:pt x="2456" y="411"/>
                  </a:cubicBezTo>
                  <a:cubicBezTo>
                    <a:pt x="2457" y="406"/>
                    <a:pt x="2459" y="405"/>
                    <a:pt x="2462" y="405"/>
                  </a:cubicBezTo>
                  <a:close/>
                  <a:moveTo>
                    <a:pt x="2454" y="306"/>
                  </a:moveTo>
                  <a:cubicBezTo>
                    <a:pt x="2454" y="308"/>
                    <a:pt x="2454" y="308"/>
                    <a:pt x="2454" y="308"/>
                  </a:cubicBezTo>
                  <a:cubicBezTo>
                    <a:pt x="2454" y="310"/>
                    <a:pt x="2454" y="310"/>
                    <a:pt x="2454" y="310"/>
                  </a:cubicBezTo>
                  <a:cubicBezTo>
                    <a:pt x="2454" y="316"/>
                    <a:pt x="2453" y="322"/>
                    <a:pt x="2453" y="328"/>
                  </a:cubicBezTo>
                  <a:cubicBezTo>
                    <a:pt x="2452" y="344"/>
                    <a:pt x="2452" y="344"/>
                    <a:pt x="2452" y="344"/>
                  </a:cubicBezTo>
                  <a:cubicBezTo>
                    <a:pt x="2452" y="348"/>
                    <a:pt x="2452" y="348"/>
                    <a:pt x="2452" y="348"/>
                  </a:cubicBezTo>
                  <a:cubicBezTo>
                    <a:pt x="2451" y="361"/>
                    <a:pt x="2451" y="361"/>
                    <a:pt x="2451" y="361"/>
                  </a:cubicBezTo>
                  <a:cubicBezTo>
                    <a:pt x="2450" y="374"/>
                    <a:pt x="2450" y="374"/>
                    <a:pt x="2450" y="374"/>
                  </a:cubicBezTo>
                  <a:cubicBezTo>
                    <a:pt x="2450" y="383"/>
                    <a:pt x="2450" y="383"/>
                    <a:pt x="2450" y="383"/>
                  </a:cubicBezTo>
                  <a:cubicBezTo>
                    <a:pt x="2447" y="383"/>
                    <a:pt x="2445" y="382"/>
                    <a:pt x="2443" y="381"/>
                  </a:cubicBezTo>
                  <a:cubicBezTo>
                    <a:pt x="2439" y="380"/>
                    <a:pt x="2435" y="378"/>
                    <a:pt x="2432" y="377"/>
                  </a:cubicBezTo>
                  <a:cubicBezTo>
                    <a:pt x="2431" y="377"/>
                    <a:pt x="2431" y="377"/>
                    <a:pt x="2431" y="377"/>
                  </a:cubicBezTo>
                  <a:cubicBezTo>
                    <a:pt x="2432" y="365"/>
                    <a:pt x="2432" y="365"/>
                    <a:pt x="2432" y="365"/>
                  </a:cubicBezTo>
                  <a:cubicBezTo>
                    <a:pt x="2432" y="358"/>
                    <a:pt x="2433" y="351"/>
                    <a:pt x="2433" y="345"/>
                  </a:cubicBezTo>
                  <a:cubicBezTo>
                    <a:pt x="2433" y="338"/>
                    <a:pt x="2433" y="338"/>
                    <a:pt x="2433" y="338"/>
                  </a:cubicBezTo>
                  <a:cubicBezTo>
                    <a:pt x="2434" y="326"/>
                    <a:pt x="2434" y="326"/>
                    <a:pt x="2434" y="326"/>
                  </a:cubicBezTo>
                  <a:cubicBezTo>
                    <a:pt x="2434" y="325"/>
                    <a:pt x="2434" y="325"/>
                    <a:pt x="2434" y="325"/>
                  </a:cubicBezTo>
                  <a:cubicBezTo>
                    <a:pt x="2435" y="317"/>
                    <a:pt x="2435" y="317"/>
                    <a:pt x="2435" y="317"/>
                  </a:cubicBezTo>
                  <a:cubicBezTo>
                    <a:pt x="2436" y="300"/>
                    <a:pt x="2436" y="300"/>
                    <a:pt x="2436" y="300"/>
                  </a:cubicBezTo>
                  <a:cubicBezTo>
                    <a:pt x="2437" y="284"/>
                    <a:pt x="2452" y="287"/>
                    <a:pt x="2454" y="301"/>
                  </a:cubicBezTo>
                  <a:cubicBezTo>
                    <a:pt x="2454" y="302"/>
                    <a:pt x="2454" y="304"/>
                    <a:pt x="2454" y="306"/>
                  </a:cubicBezTo>
                  <a:close/>
                  <a:moveTo>
                    <a:pt x="2435" y="199"/>
                  </a:moveTo>
                  <a:cubicBezTo>
                    <a:pt x="2435" y="202"/>
                    <a:pt x="2435" y="202"/>
                    <a:pt x="2435" y="202"/>
                  </a:cubicBezTo>
                  <a:cubicBezTo>
                    <a:pt x="2433" y="224"/>
                    <a:pt x="2433" y="224"/>
                    <a:pt x="2433" y="224"/>
                  </a:cubicBezTo>
                  <a:cubicBezTo>
                    <a:pt x="2433" y="231"/>
                    <a:pt x="2433" y="231"/>
                    <a:pt x="2433" y="231"/>
                  </a:cubicBezTo>
                  <a:cubicBezTo>
                    <a:pt x="2432" y="234"/>
                    <a:pt x="2432" y="234"/>
                    <a:pt x="2432" y="234"/>
                  </a:cubicBezTo>
                  <a:cubicBezTo>
                    <a:pt x="2432" y="236"/>
                    <a:pt x="2432" y="236"/>
                    <a:pt x="2432" y="236"/>
                  </a:cubicBezTo>
                  <a:cubicBezTo>
                    <a:pt x="2431" y="250"/>
                    <a:pt x="2431" y="250"/>
                    <a:pt x="2431" y="250"/>
                  </a:cubicBezTo>
                  <a:cubicBezTo>
                    <a:pt x="2430" y="269"/>
                    <a:pt x="2430" y="269"/>
                    <a:pt x="2430" y="269"/>
                  </a:cubicBezTo>
                  <a:cubicBezTo>
                    <a:pt x="2430" y="272"/>
                    <a:pt x="2430" y="272"/>
                    <a:pt x="2430" y="272"/>
                  </a:cubicBezTo>
                  <a:cubicBezTo>
                    <a:pt x="2429" y="272"/>
                    <a:pt x="2428" y="272"/>
                    <a:pt x="2427" y="271"/>
                  </a:cubicBezTo>
                  <a:cubicBezTo>
                    <a:pt x="2421" y="270"/>
                    <a:pt x="2416" y="269"/>
                    <a:pt x="2410" y="267"/>
                  </a:cubicBezTo>
                  <a:cubicBezTo>
                    <a:pt x="2408" y="267"/>
                    <a:pt x="2408" y="267"/>
                    <a:pt x="2408" y="267"/>
                  </a:cubicBezTo>
                  <a:cubicBezTo>
                    <a:pt x="2409" y="254"/>
                    <a:pt x="2409" y="254"/>
                    <a:pt x="2409" y="254"/>
                  </a:cubicBezTo>
                  <a:cubicBezTo>
                    <a:pt x="2410" y="250"/>
                    <a:pt x="2410" y="250"/>
                    <a:pt x="2410" y="250"/>
                  </a:cubicBezTo>
                  <a:cubicBezTo>
                    <a:pt x="2410" y="244"/>
                    <a:pt x="2410" y="244"/>
                    <a:pt x="2410" y="244"/>
                  </a:cubicBezTo>
                  <a:cubicBezTo>
                    <a:pt x="2411" y="231"/>
                    <a:pt x="2411" y="231"/>
                    <a:pt x="2411" y="231"/>
                  </a:cubicBezTo>
                  <a:cubicBezTo>
                    <a:pt x="2412" y="221"/>
                    <a:pt x="2412" y="221"/>
                    <a:pt x="2412" y="221"/>
                  </a:cubicBezTo>
                  <a:cubicBezTo>
                    <a:pt x="2412" y="216"/>
                    <a:pt x="2412" y="216"/>
                    <a:pt x="2412" y="216"/>
                  </a:cubicBezTo>
                  <a:cubicBezTo>
                    <a:pt x="2414" y="195"/>
                    <a:pt x="2414" y="195"/>
                    <a:pt x="2414" y="195"/>
                  </a:cubicBezTo>
                  <a:cubicBezTo>
                    <a:pt x="2414" y="194"/>
                    <a:pt x="2414" y="193"/>
                    <a:pt x="2415" y="192"/>
                  </a:cubicBezTo>
                  <a:cubicBezTo>
                    <a:pt x="2416" y="186"/>
                    <a:pt x="2420" y="184"/>
                    <a:pt x="2424" y="184"/>
                  </a:cubicBezTo>
                  <a:cubicBezTo>
                    <a:pt x="2429" y="184"/>
                    <a:pt x="2435" y="189"/>
                    <a:pt x="2435" y="198"/>
                  </a:cubicBezTo>
                  <a:cubicBezTo>
                    <a:pt x="2435" y="198"/>
                    <a:pt x="2435" y="199"/>
                    <a:pt x="2435" y="199"/>
                  </a:cubicBezTo>
                  <a:close/>
                  <a:moveTo>
                    <a:pt x="2417" y="279"/>
                  </a:moveTo>
                  <a:cubicBezTo>
                    <a:pt x="2420" y="279"/>
                    <a:pt x="2423" y="281"/>
                    <a:pt x="2425" y="283"/>
                  </a:cubicBezTo>
                  <a:cubicBezTo>
                    <a:pt x="2427" y="286"/>
                    <a:pt x="2429" y="290"/>
                    <a:pt x="2428" y="296"/>
                  </a:cubicBezTo>
                  <a:cubicBezTo>
                    <a:pt x="2428" y="296"/>
                    <a:pt x="2428" y="296"/>
                    <a:pt x="2428" y="296"/>
                  </a:cubicBezTo>
                  <a:cubicBezTo>
                    <a:pt x="2428" y="305"/>
                    <a:pt x="2427" y="315"/>
                    <a:pt x="2426" y="324"/>
                  </a:cubicBezTo>
                  <a:cubicBezTo>
                    <a:pt x="2426" y="332"/>
                    <a:pt x="2426" y="332"/>
                    <a:pt x="2426" y="332"/>
                  </a:cubicBezTo>
                  <a:cubicBezTo>
                    <a:pt x="2426" y="334"/>
                    <a:pt x="2426" y="334"/>
                    <a:pt x="2426" y="334"/>
                  </a:cubicBezTo>
                  <a:cubicBezTo>
                    <a:pt x="2426" y="335"/>
                    <a:pt x="2426" y="335"/>
                    <a:pt x="2426" y="335"/>
                  </a:cubicBezTo>
                  <a:cubicBezTo>
                    <a:pt x="2424" y="352"/>
                    <a:pt x="2424" y="352"/>
                    <a:pt x="2424" y="352"/>
                  </a:cubicBezTo>
                  <a:cubicBezTo>
                    <a:pt x="2423" y="372"/>
                    <a:pt x="2423" y="372"/>
                    <a:pt x="2423" y="372"/>
                  </a:cubicBezTo>
                  <a:cubicBezTo>
                    <a:pt x="2423" y="374"/>
                    <a:pt x="2423" y="374"/>
                    <a:pt x="2423" y="374"/>
                  </a:cubicBezTo>
                  <a:cubicBezTo>
                    <a:pt x="2421" y="374"/>
                    <a:pt x="2421" y="374"/>
                    <a:pt x="2421" y="374"/>
                  </a:cubicBezTo>
                  <a:cubicBezTo>
                    <a:pt x="2415" y="372"/>
                    <a:pt x="2409" y="371"/>
                    <a:pt x="2403" y="370"/>
                  </a:cubicBezTo>
                  <a:cubicBezTo>
                    <a:pt x="2400" y="369"/>
                    <a:pt x="2400" y="369"/>
                    <a:pt x="2400" y="369"/>
                  </a:cubicBezTo>
                  <a:cubicBezTo>
                    <a:pt x="2402" y="354"/>
                    <a:pt x="2402" y="354"/>
                    <a:pt x="2402" y="354"/>
                  </a:cubicBezTo>
                  <a:cubicBezTo>
                    <a:pt x="2402" y="353"/>
                    <a:pt x="2402" y="353"/>
                    <a:pt x="2402" y="353"/>
                  </a:cubicBezTo>
                  <a:cubicBezTo>
                    <a:pt x="2402" y="344"/>
                    <a:pt x="2402" y="344"/>
                    <a:pt x="2402" y="344"/>
                  </a:cubicBezTo>
                  <a:cubicBezTo>
                    <a:pt x="2403" y="330"/>
                    <a:pt x="2403" y="330"/>
                    <a:pt x="2403" y="330"/>
                  </a:cubicBezTo>
                  <a:cubicBezTo>
                    <a:pt x="2405" y="316"/>
                    <a:pt x="2405" y="316"/>
                    <a:pt x="2405" y="316"/>
                  </a:cubicBezTo>
                  <a:cubicBezTo>
                    <a:pt x="2406" y="300"/>
                    <a:pt x="2406" y="300"/>
                    <a:pt x="2406" y="300"/>
                  </a:cubicBezTo>
                  <a:cubicBezTo>
                    <a:pt x="2407" y="291"/>
                    <a:pt x="2407" y="291"/>
                    <a:pt x="2407" y="291"/>
                  </a:cubicBezTo>
                  <a:cubicBezTo>
                    <a:pt x="2407" y="290"/>
                    <a:pt x="2407" y="289"/>
                    <a:pt x="2407" y="288"/>
                  </a:cubicBezTo>
                  <a:cubicBezTo>
                    <a:pt x="2409" y="282"/>
                    <a:pt x="2413" y="279"/>
                    <a:pt x="2417" y="279"/>
                  </a:cubicBezTo>
                  <a:close/>
                  <a:moveTo>
                    <a:pt x="2402" y="194"/>
                  </a:moveTo>
                  <a:cubicBezTo>
                    <a:pt x="2402" y="203"/>
                    <a:pt x="2402" y="203"/>
                    <a:pt x="2402" y="203"/>
                  </a:cubicBezTo>
                  <a:cubicBezTo>
                    <a:pt x="2399" y="227"/>
                    <a:pt x="2399" y="227"/>
                    <a:pt x="2399" y="227"/>
                  </a:cubicBezTo>
                  <a:cubicBezTo>
                    <a:pt x="2399" y="230"/>
                    <a:pt x="2399" y="230"/>
                    <a:pt x="2399" y="230"/>
                  </a:cubicBezTo>
                  <a:cubicBezTo>
                    <a:pt x="2399" y="232"/>
                    <a:pt x="2399" y="232"/>
                    <a:pt x="2399" y="232"/>
                  </a:cubicBezTo>
                  <a:cubicBezTo>
                    <a:pt x="2398" y="239"/>
                    <a:pt x="2398" y="247"/>
                    <a:pt x="2397" y="255"/>
                  </a:cubicBezTo>
                  <a:cubicBezTo>
                    <a:pt x="2396" y="262"/>
                    <a:pt x="2396" y="262"/>
                    <a:pt x="2396" y="262"/>
                  </a:cubicBezTo>
                  <a:cubicBezTo>
                    <a:pt x="2396" y="265"/>
                    <a:pt x="2396" y="265"/>
                    <a:pt x="2396" y="265"/>
                  </a:cubicBezTo>
                  <a:cubicBezTo>
                    <a:pt x="2396" y="265"/>
                    <a:pt x="2396" y="265"/>
                    <a:pt x="2396" y="265"/>
                  </a:cubicBezTo>
                  <a:cubicBezTo>
                    <a:pt x="2396" y="265"/>
                    <a:pt x="2396" y="265"/>
                    <a:pt x="2396" y="265"/>
                  </a:cubicBezTo>
                  <a:cubicBezTo>
                    <a:pt x="2395" y="265"/>
                    <a:pt x="2394" y="265"/>
                    <a:pt x="2393" y="265"/>
                  </a:cubicBezTo>
                  <a:cubicBezTo>
                    <a:pt x="2391" y="264"/>
                    <a:pt x="2388" y="264"/>
                    <a:pt x="2386" y="264"/>
                  </a:cubicBezTo>
                  <a:cubicBezTo>
                    <a:pt x="2381" y="264"/>
                    <a:pt x="2376" y="263"/>
                    <a:pt x="2371" y="263"/>
                  </a:cubicBezTo>
                  <a:cubicBezTo>
                    <a:pt x="2372" y="255"/>
                    <a:pt x="2372" y="255"/>
                    <a:pt x="2372" y="255"/>
                  </a:cubicBezTo>
                  <a:cubicBezTo>
                    <a:pt x="2372" y="250"/>
                    <a:pt x="2372" y="250"/>
                    <a:pt x="2372" y="250"/>
                  </a:cubicBezTo>
                  <a:cubicBezTo>
                    <a:pt x="2373" y="243"/>
                    <a:pt x="2374" y="235"/>
                    <a:pt x="2375" y="228"/>
                  </a:cubicBezTo>
                  <a:cubicBezTo>
                    <a:pt x="2375" y="225"/>
                    <a:pt x="2375" y="225"/>
                    <a:pt x="2375" y="225"/>
                  </a:cubicBezTo>
                  <a:cubicBezTo>
                    <a:pt x="2377" y="206"/>
                    <a:pt x="2377" y="206"/>
                    <a:pt x="2377" y="206"/>
                  </a:cubicBezTo>
                  <a:cubicBezTo>
                    <a:pt x="2378" y="192"/>
                    <a:pt x="2378" y="192"/>
                    <a:pt x="2378" y="192"/>
                  </a:cubicBezTo>
                  <a:cubicBezTo>
                    <a:pt x="2378" y="190"/>
                    <a:pt x="2379" y="189"/>
                    <a:pt x="2379" y="187"/>
                  </a:cubicBezTo>
                  <a:cubicBezTo>
                    <a:pt x="2381" y="183"/>
                    <a:pt x="2384" y="181"/>
                    <a:pt x="2388" y="180"/>
                  </a:cubicBezTo>
                  <a:cubicBezTo>
                    <a:pt x="2393" y="179"/>
                    <a:pt x="2398" y="181"/>
                    <a:pt x="2401" y="186"/>
                  </a:cubicBezTo>
                  <a:cubicBezTo>
                    <a:pt x="2402" y="188"/>
                    <a:pt x="2403" y="191"/>
                    <a:pt x="2402" y="194"/>
                  </a:cubicBezTo>
                  <a:close/>
                  <a:moveTo>
                    <a:pt x="2381" y="275"/>
                  </a:moveTo>
                  <a:cubicBezTo>
                    <a:pt x="2382" y="275"/>
                    <a:pt x="2383" y="275"/>
                    <a:pt x="2384" y="275"/>
                  </a:cubicBezTo>
                  <a:cubicBezTo>
                    <a:pt x="2388" y="276"/>
                    <a:pt x="2391" y="278"/>
                    <a:pt x="2393" y="282"/>
                  </a:cubicBezTo>
                  <a:cubicBezTo>
                    <a:pt x="2394" y="284"/>
                    <a:pt x="2394" y="287"/>
                    <a:pt x="2394" y="291"/>
                  </a:cubicBezTo>
                  <a:cubicBezTo>
                    <a:pt x="2393" y="300"/>
                    <a:pt x="2393" y="300"/>
                    <a:pt x="2393" y="300"/>
                  </a:cubicBezTo>
                  <a:cubicBezTo>
                    <a:pt x="2392" y="311"/>
                    <a:pt x="2392" y="311"/>
                    <a:pt x="2392" y="311"/>
                  </a:cubicBezTo>
                  <a:cubicBezTo>
                    <a:pt x="2391" y="328"/>
                    <a:pt x="2391" y="328"/>
                    <a:pt x="2391" y="328"/>
                  </a:cubicBezTo>
                  <a:cubicBezTo>
                    <a:pt x="2391" y="329"/>
                    <a:pt x="2391" y="329"/>
                    <a:pt x="2391" y="329"/>
                  </a:cubicBezTo>
                  <a:cubicBezTo>
                    <a:pt x="2390" y="338"/>
                    <a:pt x="2389" y="347"/>
                    <a:pt x="2388" y="356"/>
                  </a:cubicBezTo>
                  <a:cubicBezTo>
                    <a:pt x="2388" y="364"/>
                    <a:pt x="2388" y="364"/>
                    <a:pt x="2388" y="364"/>
                  </a:cubicBezTo>
                  <a:cubicBezTo>
                    <a:pt x="2387" y="366"/>
                    <a:pt x="2387" y="366"/>
                    <a:pt x="2387" y="366"/>
                  </a:cubicBezTo>
                  <a:cubicBezTo>
                    <a:pt x="2387" y="367"/>
                    <a:pt x="2387" y="367"/>
                    <a:pt x="2387" y="367"/>
                  </a:cubicBezTo>
                  <a:cubicBezTo>
                    <a:pt x="2386" y="367"/>
                    <a:pt x="2386" y="367"/>
                    <a:pt x="2386" y="367"/>
                  </a:cubicBezTo>
                  <a:cubicBezTo>
                    <a:pt x="2385" y="367"/>
                    <a:pt x="2385" y="367"/>
                    <a:pt x="2385" y="367"/>
                  </a:cubicBezTo>
                  <a:cubicBezTo>
                    <a:pt x="2382" y="367"/>
                    <a:pt x="2379" y="366"/>
                    <a:pt x="2377" y="366"/>
                  </a:cubicBezTo>
                  <a:cubicBezTo>
                    <a:pt x="2371" y="366"/>
                    <a:pt x="2366" y="365"/>
                    <a:pt x="2361" y="365"/>
                  </a:cubicBezTo>
                  <a:cubicBezTo>
                    <a:pt x="2362" y="352"/>
                    <a:pt x="2362" y="352"/>
                    <a:pt x="2362" y="352"/>
                  </a:cubicBezTo>
                  <a:cubicBezTo>
                    <a:pt x="2364" y="335"/>
                    <a:pt x="2364" y="335"/>
                    <a:pt x="2364" y="335"/>
                  </a:cubicBezTo>
                  <a:cubicBezTo>
                    <a:pt x="2365" y="327"/>
                    <a:pt x="2365" y="327"/>
                    <a:pt x="2365" y="327"/>
                  </a:cubicBezTo>
                  <a:cubicBezTo>
                    <a:pt x="2365" y="323"/>
                    <a:pt x="2365" y="323"/>
                    <a:pt x="2365" y="323"/>
                  </a:cubicBezTo>
                  <a:cubicBezTo>
                    <a:pt x="2367" y="304"/>
                    <a:pt x="2367" y="304"/>
                    <a:pt x="2367" y="304"/>
                  </a:cubicBezTo>
                  <a:cubicBezTo>
                    <a:pt x="2368" y="289"/>
                    <a:pt x="2368" y="289"/>
                    <a:pt x="2368" y="289"/>
                  </a:cubicBezTo>
                  <a:cubicBezTo>
                    <a:pt x="2369" y="288"/>
                    <a:pt x="2369" y="288"/>
                    <a:pt x="2369" y="288"/>
                  </a:cubicBezTo>
                  <a:cubicBezTo>
                    <a:pt x="2369" y="287"/>
                    <a:pt x="2369" y="286"/>
                    <a:pt x="2369" y="285"/>
                  </a:cubicBezTo>
                  <a:cubicBezTo>
                    <a:pt x="2371" y="278"/>
                    <a:pt x="2376" y="275"/>
                    <a:pt x="2381" y="275"/>
                  </a:cubicBezTo>
                  <a:close/>
                  <a:moveTo>
                    <a:pt x="2366" y="191"/>
                  </a:moveTo>
                  <a:cubicBezTo>
                    <a:pt x="2366" y="193"/>
                    <a:pt x="2366" y="193"/>
                    <a:pt x="2366" y="193"/>
                  </a:cubicBezTo>
                  <a:cubicBezTo>
                    <a:pt x="2365" y="199"/>
                    <a:pt x="2365" y="199"/>
                    <a:pt x="2365" y="199"/>
                  </a:cubicBezTo>
                  <a:cubicBezTo>
                    <a:pt x="2363" y="218"/>
                    <a:pt x="2363" y="218"/>
                    <a:pt x="2363" y="218"/>
                  </a:cubicBezTo>
                  <a:cubicBezTo>
                    <a:pt x="2362" y="227"/>
                    <a:pt x="2362" y="227"/>
                    <a:pt x="2362" y="227"/>
                  </a:cubicBezTo>
                  <a:cubicBezTo>
                    <a:pt x="2361" y="237"/>
                    <a:pt x="2361" y="237"/>
                    <a:pt x="2361" y="237"/>
                  </a:cubicBezTo>
                  <a:cubicBezTo>
                    <a:pt x="2359" y="262"/>
                    <a:pt x="2359" y="262"/>
                    <a:pt x="2359" y="262"/>
                  </a:cubicBezTo>
                  <a:cubicBezTo>
                    <a:pt x="2359" y="263"/>
                    <a:pt x="2359" y="263"/>
                    <a:pt x="2359" y="263"/>
                  </a:cubicBezTo>
                  <a:cubicBezTo>
                    <a:pt x="2357" y="263"/>
                    <a:pt x="2357" y="263"/>
                    <a:pt x="2357" y="263"/>
                  </a:cubicBezTo>
                  <a:cubicBezTo>
                    <a:pt x="2350" y="263"/>
                    <a:pt x="2344" y="264"/>
                    <a:pt x="2337" y="265"/>
                  </a:cubicBezTo>
                  <a:cubicBezTo>
                    <a:pt x="2338" y="257"/>
                    <a:pt x="2338" y="257"/>
                    <a:pt x="2338" y="257"/>
                  </a:cubicBezTo>
                  <a:cubicBezTo>
                    <a:pt x="2338" y="250"/>
                    <a:pt x="2339" y="244"/>
                    <a:pt x="2340" y="238"/>
                  </a:cubicBezTo>
                  <a:cubicBezTo>
                    <a:pt x="2341" y="228"/>
                    <a:pt x="2341" y="228"/>
                    <a:pt x="2341" y="228"/>
                  </a:cubicBezTo>
                  <a:cubicBezTo>
                    <a:pt x="2342" y="219"/>
                    <a:pt x="2342" y="219"/>
                    <a:pt x="2342" y="219"/>
                  </a:cubicBezTo>
                  <a:cubicBezTo>
                    <a:pt x="2343" y="213"/>
                    <a:pt x="2343" y="213"/>
                    <a:pt x="2343" y="213"/>
                  </a:cubicBezTo>
                  <a:cubicBezTo>
                    <a:pt x="2344" y="206"/>
                    <a:pt x="2344" y="199"/>
                    <a:pt x="2345" y="192"/>
                  </a:cubicBezTo>
                  <a:cubicBezTo>
                    <a:pt x="2346" y="188"/>
                    <a:pt x="2347" y="185"/>
                    <a:pt x="2349" y="183"/>
                  </a:cubicBezTo>
                  <a:cubicBezTo>
                    <a:pt x="2350" y="182"/>
                    <a:pt x="2351" y="181"/>
                    <a:pt x="2352" y="180"/>
                  </a:cubicBezTo>
                  <a:cubicBezTo>
                    <a:pt x="2359" y="177"/>
                    <a:pt x="2367" y="180"/>
                    <a:pt x="2366" y="191"/>
                  </a:cubicBezTo>
                  <a:close/>
                  <a:moveTo>
                    <a:pt x="2337" y="194"/>
                  </a:moveTo>
                  <a:cubicBezTo>
                    <a:pt x="2334" y="220"/>
                    <a:pt x="2334" y="220"/>
                    <a:pt x="2334" y="220"/>
                  </a:cubicBezTo>
                  <a:cubicBezTo>
                    <a:pt x="2334" y="226"/>
                    <a:pt x="2334" y="226"/>
                    <a:pt x="2334" y="226"/>
                  </a:cubicBezTo>
                  <a:cubicBezTo>
                    <a:pt x="2333" y="230"/>
                    <a:pt x="2333" y="230"/>
                    <a:pt x="2333" y="230"/>
                  </a:cubicBezTo>
                  <a:cubicBezTo>
                    <a:pt x="2331" y="245"/>
                    <a:pt x="2331" y="245"/>
                    <a:pt x="2331" y="245"/>
                  </a:cubicBezTo>
                  <a:cubicBezTo>
                    <a:pt x="2329" y="264"/>
                    <a:pt x="2329" y="264"/>
                    <a:pt x="2329" y="264"/>
                  </a:cubicBezTo>
                  <a:cubicBezTo>
                    <a:pt x="2329" y="266"/>
                    <a:pt x="2329" y="266"/>
                    <a:pt x="2329" y="266"/>
                  </a:cubicBezTo>
                  <a:cubicBezTo>
                    <a:pt x="2326" y="266"/>
                    <a:pt x="2326" y="266"/>
                    <a:pt x="2326" y="266"/>
                  </a:cubicBezTo>
                  <a:cubicBezTo>
                    <a:pt x="2321" y="267"/>
                    <a:pt x="2315" y="268"/>
                    <a:pt x="2310" y="269"/>
                  </a:cubicBezTo>
                  <a:cubicBezTo>
                    <a:pt x="2311" y="262"/>
                    <a:pt x="2311" y="262"/>
                    <a:pt x="2311" y="262"/>
                  </a:cubicBezTo>
                  <a:cubicBezTo>
                    <a:pt x="2313" y="243"/>
                    <a:pt x="2313" y="243"/>
                    <a:pt x="2313" y="243"/>
                  </a:cubicBezTo>
                  <a:cubicBezTo>
                    <a:pt x="2314" y="237"/>
                    <a:pt x="2314" y="237"/>
                    <a:pt x="2314" y="237"/>
                  </a:cubicBezTo>
                  <a:cubicBezTo>
                    <a:pt x="2315" y="233"/>
                    <a:pt x="2315" y="233"/>
                    <a:pt x="2315" y="233"/>
                  </a:cubicBezTo>
                  <a:cubicBezTo>
                    <a:pt x="2316" y="225"/>
                    <a:pt x="2317" y="217"/>
                    <a:pt x="2318" y="209"/>
                  </a:cubicBezTo>
                  <a:cubicBezTo>
                    <a:pt x="2319" y="197"/>
                    <a:pt x="2319" y="197"/>
                    <a:pt x="2319" y="197"/>
                  </a:cubicBezTo>
                  <a:cubicBezTo>
                    <a:pt x="2319" y="196"/>
                    <a:pt x="2319" y="196"/>
                    <a:pt x="2319" y="196"/>
                  </a:cubicBezTo>
                  <a:cubicBezTo>
                    <a:pt x="2321" y="186"/>
                    <a:pt x="2329" y="181"/>
                    <a:pt x="2334" y="184"/>
                  </a:cubicBezTo>
                  <a:cubicBezTo>
                    <a:pt x="2336" y="185"/>
                    <a:pt x="2338" y="188"/>
                    <a:pt x="2337" y="193"/>
                  </a:cubicBezTo>
                  <a:cubicBezTo>
                    <a:pt x="2337" y="193"/>
                    <a:pt x="2337" y="193"/>
                    <a:pt x="2337" y="194"/>
                  </a:cubicBezTo>
                  <a:close/>
                  <a:moveTo>
                    <a:pt x="2284" y="392"/>
                  </a:moveTo>
                  <a:cubicBezTo>
                    <a:pt x="2286" y="393"/>
                    <a:pt x="2286" y="396"/>
                    <a:pt x="2286" y="400"/>
                  </a:cubicBezTo>
                  <a:cubicBezTo>
                    <a:pt x="2285" y="401"/>
                    <a:pt x="2285" y="401"/>
                    <a:pt x="2285" y="401"/>
                  </a:cubicBezTo>
                  <a:cubicBezTo>
                    <a:pt x="2283" y="419"/>
                    <a:pt x="2283" y="419"/>
                    <a:pt x="2283" y="419"/>
                  </a:cubicBezTo>
                  <a:cubicBezTo>
                    <a:pt x="2280" y="439"/>
                    <a:pt x="2280" y="439"/>
                    <a:pt x="2280" y="439"/>
                  </a:cubicBezTo>
                  <a:cubicBezTo>
                    <a:pt x="2279" y="448"/>
                    <a:pt x="2279" y="448"/>
                    <a:pt x="2279" y="448"/>
                  </a:cubicBezTo>
                  <a:cubicBezTo>
                    <a:pt x="2278" y="457"/>
                    <a:pt x="2278" y="457"/>
                    <a:pt x="2278" y="457"/>
                  </a:cubicBezTo>
                  <a:cubicBezTo>
                    <a:pt x="2278" y="458"/>
                    <a:pt x="2278" y="458"/>
                    <a:pt x="2278" y="458"/>
                  </a:cubicBezTo>
                  <a:cubicBezTo>
                    <a:pt x="2277" y="465"/>
                    <a:pt x="2276" y="471"/>
                    <a:pt x="2275" y="478"/>
                  </a:cubicBezTo>
                  <a:cubicBezTo>
                    <a:pt x="2275" y="479"/>
                    <a:pt x="2275" y="479"/>
                    <a:pt x="2275" y="479"/>
                  </a:cubicBezTo>
                  <a:cubicBezTo>
                    <a:pt x="2274" y="479"/>
                    <a:pt x="2274" y="479"/>
                    <a:pt x="2274" y="479"/>
                  </a:cubicBezTo>
                  <a:cubicBezTo>
                    <a:pt x="2269" y="480"/>
                    <a:pt x="2263" y="481"/>
                    <a:pt x="2258" y="482"/>
                  </a:cubicBezTo>
                  <a:cubicBezTo>
                    <a:pt x="2259" y="474"/>
                    <a:pt x="2259" y="474"/>
                    <a:pt x="2259" y="474"/>
                  </a:cubicBezTo>
                  <a:cubicBezTo>
                    <a:pt x="2259" y="473"/>
                    <a:pt x="2259" y="473"/>
                    <a:pt x="2259" y="473"/>
                  </a:cubicBezTo>
                  <a:cubicBezTo>
                    <a:pt x="2260" y="464"/>
                    <a:pt x="2260" y="464"/>
                    <a:pt x="2260" y="464"/>
                  </a:cubicBezTo>
                  <a:cubicBezTo>
                    <a:pt x="2261" y="457"/>
                    <a:pt x="2263" y="450"/>
                    <a:pt x="2264" y="442"/>
                  </a:cubicBezTo>
                  <a:cubicBezTo>
                    <a:pt x="2265" y="434"/>
                    <a:pt x="2265" y="434"/>
                    <a:pt x="2265" y="434"/>
                  </a:cubicBezTo>
                  <a:cubicBezTo>
                    <a:pt x="2267" y="417"/>
                    <a:pt x="2267" y="417"/>
                    <a:pt x="2267" y="417"/>
                  </a:cubicBezTo>
                  <a:cubicBezTo>
                    <a:pt x="2269" y="405"/>
                    <a:pt x="2269" y="405"/>
                    <a:pt x="2269" y="405"/>
                  </a:cubicBezTo>
                  <a:cubicBezTo>
                    <a:pt x="2269" y="403"/>
                    <a:pt x="2269" y="403"/>
                    <a:pt x="2269" y="403"/>
                  </a:cubicBezTo>
                  <a:cubicBezTo>
                    <a:pt x="2271" y="391"/>
                    <a:pt x="2281" y="386"/>
                    <a:pt x="2284" y="392"/>
                  </a:cubicBezTo>
                  <a:close/>
                  <a:moveTo>
                    <a:pt x="2273" y="375"/>
                  </a:moveTo>
                  <a:cubicBezTo>
                    <a:pt x="2274" y="367"/>
                    <a:pt x="2274" y="367"/>
                    <a:pt x="2274" y="367"/>
                  </a:cubicBezTo>
                  <a:cubicBezTo>
                    <a:pt x="2275" y="364"/>
                    <a:pt x="2275" y="364"/>
                    <a:pt x="2275" y="364"/>
                  </a:cubicBezTo>
                  <a:cubicBezTo>
                    <a:pt x="2276" y="357"/>
                    <a:pt x="2276" y="357"/>
                    <a:pt x="2276" y="357"/>
                  </a:cubicBezTo>
                  <a:cubicBezTo>
                    <a:pt x="2277" y="351"/>
                    <a:pt x="2278" y="344"/>
                    <a:pt x="2279" y="338"/>
                  </a:cubicBezTo>
                  <a:cubicBezTo>
                    <a:pt x="2279" y="333"/>
                    <a:pt x="2279" y="333"/>
                    <a:pt x="2279" y="333"/>
                  </a:cubicBezTo>
                  <a:cubicBezTo>
                    <a:pt x="2280" y="328"/>
                    <a:pt x="2280" y="328"/>
                    <a:pt x="2280" y="328"/>
                  </a:cubicBezTo>
                  <a:cubicBezTo>
                    <a:pt x="2281" y="320"/>
                    <a:pt x="2282" y="311"/>
                    <a:pt x="2284" y="302"/>
                  </a:cubicBezTo>
                  <a:cubicBezTo>
                    <a:pt x="2284" y="300"/>
                    <a:pt x="2284" y="300"/>
                    <a:pt x="2284" y="300"/>
                  </a:cubicBezTo>
                  <a:cubicBezTo>
                    <a:pt x="2286" y="287"/>
                    <a:pt x="2296" y="283"/>
                    <a:pt x="2299" y="289"/>
                  </a:cubicBezTo>
                  <a:cubicBezTo>
                    <a:pt x="2300" y="291"/>
                    <a:pt x="2300" y="293"/>
                    <a:pt x="2300" y="296"/>
                  </a:cubicBezTo>
                  <a:cubicBezTo>
                    <a:pt x="2297" y="314"/>
                    <a:pt x="2297" y="314"/>
                    <a:pt x="2297" y="314"/>
                  </a:cubicBezTo>
                  <a:cubicBezTo>
                    <a:pt x="2297" y="318"/>
                    <a:pt x="2297" y="318"/>
                    <a:pt x="2297" y="318"/>
                  </a:cubicBezTo>
                  <a:cubicBezTo>
                    <a:pt x="2295" y="334"/>
                    <a:pt x="2295" y="334"/>
                    <a:pt x="2295" y="334"/>
                  </a:cubicBezTo>
                  <a:cubicBezTo>
                    <a:pt x="2294" y="342"/>
                    <a:pt x="2294" y="342"/>
                    <a:pt x="2294" y="342"/>
                  </a:cubicBezTo>
                  <a:cubicBezTo>
                    <a:pt x="2293" y="349"/>
                    <a:pt x="2293" y="349"/>
                    <a:pt x="2293" y="349"/>
                  </a:cubicBezTo>
                  <a:cubicBezTo>
                    <a:pt x="2292" y="352"/>
                    <a:pt x="2292" y="352"/>
                    <a:pt x="2292" y="352"/>
                  </a:cubicBezTo>
                  <a:cubicBezTo>
                    <a:pt x="2292" y="358"/>
                    <a:pt x="2291" y="363"/>
                    <a:pt x="2290" y="369"/>
                  </a:cubicBezTo>
                  <a:cubicBezTo>
                    <a:pt x="2290" y="372"/>
                    <a:pt x="2290" y="372"/>
                    <a:pt x="2290" y="372"/>
                  </a:cubicBezTo>
                  <a:cubicBezTo>
                    <a:pt x="2288" y="372"/>
                    <a:pt x="2287" y="372"/>
                    <a:pt x="2286" y="372"/>
                  </a:cubicBezTo>
                  <a:cubicBezTo>
                    <a:pt x="2282" y="373"/>
                    <a:pt x="2277" y="374"/>
                    <a:pt x="2273" y="375"/>
                  </a:cubicBezTo>
                  <a:close/>
                  <a:moveTo>
                    <a:pt x="2268" y="503"/>
                  </a:moveTo>
                  <a:cubicBezTo>
                    <a:pt x="2270" y="505"/>
                    <a:pt x="2271" y="508"/>
                    <a:pt x="2270" y="514"/>
                  </a:cubicBezTo>
                  <a:cubicBezTo>
                    <a:pt x="2270" y="514"/>
                    <a:pt x="2270" y="514"/>
                    <a:pt x="2270" y="514"/>
                  </a:cubicBezTo>
                  <a:cubicBezTo>
                    <a:pt x="2268" y="528"/>
                    <a:pt x="2268" y="528"/>
                    <a:pt x="2268" y="528"/>
                  </a:cubicBezTo>
                  <a:cubicBezTo>
                    <a:pt x="2267" y="537"/>
                    <a:pt x="2266" y="546"/>
                    <a:pt x="2265" y="556"/>
                  </a:cubicBezTo>
                  <a:cubicBezTo>
                    <a:pt x="2263" y="567"/>
                    <a:pt x="2263" y="567"/>
                    <a:pt x="2263" y="567"/>
                  </a:cubicBezTo>
                  <a:cubicBezTo>
                    <a:pt x="2262" y="574"/>
                    <a:pt x="2262" y="574"/>
                    <a:pt x="2262" y="574"/>
                  </a:cubicBezTo>
                  <a:cubicBezTo>
                    <a:pt x="2261" y="588"/>
                    <a:pt x="2261" y="588"/>
                    <a:pt x="2261" y="588"/>
                  </a:cubicBezTo>
                  <a:cubicBezTo>
                    <a:pt x="2259" y="598"/>
                    <a:pt x="2259" y="598"/>
                    <a:pt x="2259" y="598"/>
                  </a:cubicBezTo>
                  <a:cubicBezTo>
                    <a:pt x="2255" y="598"/>
                    <a:pt x="2252" y="598"/>
                    <a:pt x="2248" y="599"/>
                  </a:cubicBezTo>
                  <a:cubicBezTo>
                    <a:pt x="2241" y="600"/>
                    <a:pt x="2241" y="600"/>
                    <a:pt x="2241" y="600"/>
                  </a:cubicBezTo>
                  <a:cubicBezTo>
                    <a:pt x="2243" y="590"/>
                    <a:pt x="2243" y="590"/>
                    <a:pt x="2243" y="590"/>
                  </a:cubicBezTo>
                  <a:cubicBezTo>
                    <a:pt x="2244" y="584"/>
                    <a:pt x="2244" y="584"/>
                    <a:pt x="2244" y="584"/>
                  </a:cubicBezTo>
                  <a:cubicBezTo>
                    <a:pt x="2247" y="558"/>
                    <a:pt x="2247" y="558"/>
                    <a:pt x="2247" y="558"/>
                  </a:cubicBezTo>
                  <a:cubicBezTo>
                    <a:pt x="2249" y="544"/>
                    <a:pt x="2249" y="544"/>
                    <a:pt x="2249" y="544"/>
                  </a:cubicBezTo>
                  <a:cubicBezTo>
                    <a:pt x="2251" y="530"/>
                    <a:pt x="2251" y="530"/>
                    <a:pt x="2251" y="530"/>
                  </a:cubicBezTo>
                  <a:cubicBezTo>
                    <a:pt x="2253" y="516"/>
                    <a:pt x="2253" y="516"/>
                    <a:pt x="2253" y="516"/>
                  </a:cubicBezTo>
                  <a:cubicBezTo>
                    <a:pt x="2253" y="515"/>
                    <a:pt x="2253" y="515"/>
                    <a:pt x="2253" y="515"/>
                  </a:cubicBezTo>
                  <a:cubicBezTo>
                    <a:pt x="2255" y="504"/>
                    <a:pt x="2263" y="499"/>
                    <a:pt x="2268" y="503"/>
                  </a:cubicBezTo>
                  <a:close/>
                  <a:moveTo>
                    <a:pt x="2267" y="594"/>
                  </a:moveTo>
                  <a:cubicBezTo>
                    <a:pt x="2269" y="581"/>
                    <a:pt x="2269" y="581"/>
                    <a:pt x="2269" y="581"/>
                  </a:cubicBezTo>
                  <a:cubicBezTo>
                    <a:pt x="2270" y="567"/>
                    <a:pt x="2270" y="567"/>
                    <a:pt x="2270" y="567"/>
                  </a:cubicBezTo>
                  <a:cubicBezTo>
                    <a:pt x="2271" y="560"/>
                    <a:pt x="2271" y="560"/>
                    <a:pt x="2271" y="560"/>
                  </a:cubicBezTo>
                  <a:cubicBezTo>
                    <a:pt x="2272" y="555"/>
                    <a:pt x="2272" y="555"/>
                    <a:pt x="2272" y="555"/>
                  </a:cubicBezTo>
                  <a:cubicBezTo>
                    <a:pt x="2273" y="543"/>
                    <a:pt x="2275" y="532"/>
                    <a:pt x="2276" y="521"/>
                  </a:cubicBezTo>
                  <a:cubicBezTo>
                    <a:pt x="2277" y="512"/>
                    <a:pt x="2277" y="512"/>
                    <a:pt x="2277" y="512"/>
                  </a:cubicBezTo>
                  <a:cubicBezTo>
                    <a:pt x="2278" y="510"/>
                    <a:pt x="2278" y="508"/>
                    <a:pt x="2279" y="506"/>
                  </a:cubicBezTo>
                  <a:cubicBezTo>
                    <a:pt x="2281" y="501"/>
                    <a:pt x="2285" y="498"/>
                    <a:pt x="2289" y="498"/>
                  </a:cubicBezTo>
                  <a:cubicBezTo>
                    <a:pt x="2293" y="497"/>
                    <a:pt x="2296" y="499"/>
                    <a:pt x="2298" y="503"/>
                  </a:cubicBezTo>
                  <a:cubicBezTo>
                    <a:pt x="2299" y="505"/>
                    <a:pt x="2299" y="508"/>
                    <a:pt x="2298" y="511"/>
                  </a:cubicBezTo>
                  <a:cubicBezTo>
                    <a:pt x="2295" y="540"/>
                    <a:pt x="2295" y="540"/>
                    <a:pt x="2295" y="540"/>
                  </a:cubicBezTo>
                  <a:cubicBezTo>
                    <a:pt x="2294" y="547"/>
                    <a:pt x="2294" y="547"/>
                    <a:pt x="2294" y="547"/>
                  </a:cubicBezTo>
                  <a:cubicBezTo>
                    <a:pt x="2293" y="553"/>
                    <a:pt x="2293" y="553"/>
                    <a:pt x="2293" y="553"/>
                  </a:cubicBezTo>
                  <a:cubicBezTo>
                    <a:pt x="2293" y="561"/>
                    <a:pt x="2293" y="561"/>
                    <a:pt x="2293" y="561"/>
                  </a:cubicBezTo>
                  <a:cubicBezTo>
                    <a:pt x="2291" y="574"/>
                    <a:pt x="2291" y="574"/>
                    <a:pt x="2291" y="574"/>
                  </a:cubicBezTo>
                  <a:cubicBezTo>
                    <a:pt x="2290" y="583"/>
                    <a:pt x="2290" y="583"/>
                    <a:pt x="2290" y="583"/>
                  </a:cubicBezTo>
                  <a:cubicBezTo>
                    <a:pt x="2288" y="596"/>
                    <a:pt x="2288" y="596"/>
                    <a:pt x="2288" y="596"/>
                  </a:cubicBezTo>
                  <a:cubicBezTo>
                    <a:pt x="2284" y="596"/>
                    <a:pt x="2279" y="596"/>
                    <a:pt x="2275" y="596"/>
                  </a:cubicBezTo>
                  <a:cubicBezTo>
                    <a:pt x="2272" y="596"/>
                    <a:pt x="2269" y="597"/>
                    <a:pt x="2267" y="597"/>
                  </a:cubicBezTo>
                  <a:lnTo>
                    <a:pt x="2267" y="594"/>
                  </a:lnTo>
                  <a:close/>
                  <a:moveTo>
                    <a:pt x="2282" y="478"/>
                  </a:moveTo>
                  <a:cubicBezTo>
                    <a:pt x="2283" y="471"/>
                    <a:pt x="2283" y="471"/>
                    <a:pt x="2283" y="471"/>
                  </a:cubicBezTo>
                  <a:cubicBezTo>
                    <a:pt x="2285" y="452"/>
                    <a:pt x="2285" y="452"/>
                    <a:pt x="2285" y="452"/>
                  </a:cubicBezTo>
                  <a:cubicBezTo>
                    <a:pt x="2286" y="450"/>
                    <a:pt x="2286" y="450"/>
                    <a:pt x="2286" y="450"/>
                  </a:cubicBezTo>
                  <a:cubicBezTo>
                    <a:pt x="2287" y="442"/>
                    <a:pt x="2287" y="442"/>
                    <a:pt x="2287" y="442"/>
                  </a:cubicBezTo>
                  <a:cubicBezTo>
                    <a:pt x="2287" y="437"/>
                    <a:pt x="2287" y="437"/>
                    <a:pt x="2287" y="437"/>
                  </a:cubicBezTo>
                  <a:cubicBezTo>
                    <a:pt x="2291" y="412"/>
                    <a:pt x="2291" y="412"/>
                    <a:pt x="2291" y="412"/>
                  </a:cubicBezTo>
                  <a:cubicBezTo>
                    <a:pt x="2293" y="396"/>
                    <a:pt x="2293" y="396"/>
                    <a:pt x="2293" y="396"/>
                  </a:cubicBezTo>
                  <a:cubicBezTo>
                    <a:pt x="2293" y="396"/>
                    <a:pt x="2293" y="395"/>
                    <a:pt x="2293" y="395"/>
                  </a:cubicBezTo>
                  <a:cubicBezTo>
                    <a:pt x="2295" y="385"/>
                    <a:pt x="2303" y="380"/>
                    <a:pt x="2308" y="382"/>
                  </a:cubicBezTo>
                  <a:cubicBezTo>
                    <a:pt x="2311" y="384"/>
                    <a:pt x="2313" y="387"/>
                    <a:pt x="2313" y="394"/>
                  </a:cubicBezTo>
                  <a:cubicBezTo>
                    <a:pt x="2313" y="394"/>
                    <a:pt x="2313" y="394"/>
                    <a:pt x="2313" y="394"/>
                  </a:cubicBezTo>
                  <a:cubicBezTo>
                    <a:pt x="2309" y="423"/>
                    <a:pt x="2309" y="423"/>
                    <a:pt x="2309" y="423"/>
                  </a:cubicBezTo>
                  <a:cubicBezTo>
                    <a:pt x="2308" y="431"/>
                    <a:pt x="2308" y="431"/>
                    <a:pt x="2308" y="431"/>
                  </a:cubicBezTo>
                  <a:cubicBezTo>
                    <a:pt x="2308" y="433"/>
                    <a:pt x="2308" y="433"/>
                    <a:pt x="2308" y="433"/>
                  </a:cubicBezTo>
                  <a:cubicBezTo>
                    <a:pt x="2308" y="435"/>
                    <a:pt x="2308" y="435"/>
                    <a:pt x="2308" y="435"/>
                  </a:cubicBezTo>
                  <a:cubicBezTo>
                    <a:pt x="2306" y="452"/>
                    <a:pt x="2306" y="452"/>
                    <a:pt x="2306" y="452"/>
                  </a:cubicBezTo>
                  <a:cubicBezTo>
                    <a:pt x="2303" y="473"/>
                    <a:pt x="2303" y="473"/>
                    <a:pt x="2303" y="473"/>
                  </a:cubicBezTo>
                  <a:cubicBezTo>
                    <a:pt x="2303" y="476"/>
                    <a:pt x="2303" y="476"/>
                    <a:pt x="2303" y="476"/>
                  </a:cubicBezTo>
                  <a:cubicBezTo>
                    <a:pt x="2300" y="476"/>
                    <a:pt x="2300" y="476"/>
                    <a:pt x="2300" y="476"/>
                  </a:cubicBezTo>
                  <a:cubicBezTo>
                    <a:pt x="2294" y="477"/>
                    <a:pt x="2288" y="477"/>
                    <a:pt x="2282" y="478"/>
                  </a:cubicBezTo>
                  <a:close/>
                  <a:moveTo>
                    <a:pt x="2313" y="368"/>
                  </a:moveTo>
                  <a:cubicBezTo>
                    <a:pt x="2307" y="368"/>
                    <a:pt x="2302" y="369"/>
                    <a:pt x="2297" y="370"/>
                  </a:cubicBezTo>
                  <a:cubicBezTo>
                    <a:pt x="2297" y="362"/>
                    <a:pt x="2297" y="362"/>
                    <a:pt x="2297" y="362"/>
                  </a:cubicBezTo>
                  <a:cubicBezTo>
                    <a:pt x="2300" y="346"/>
                    <a:pt x="2300" y="346"/>
                    <a:pt x="2300" y="346"/>
                  </a:cubicBezTo>
                  <a:cubicBezTo>
                    <a:pt x="2300" y="343"/>
                    <a:pt x="2300" y="343"/>
                    <a:pt x="2300" y="343"/>
                  </a:cubicBezTo>
                  <a:cubicBezTo>
                    <a:pt x="2301" y="336"/>
                    <a:pt x="2301" y="336"/>
                    <a:pt x="2301" y="336"/>
                  </a:cubicBezTo>
                  <a:cubicBezTo>
                    <a:pt x="2301" y="332"/>
                    <a:pt x="2301" y="332"/>
                    <a:pt x="2301" y="332"/>
                  </a:cubicBezTo>
                  <a:cubicBezTo>
                    <a:pt x="2304" y="312"/>
                    <a:pt x="2304" y="312"/>
                    <a:pt x="2304" y="312"/>
                  </a:cubicBezTo>
                  <a:cubicBezTo>
                    <a:pt x="2305" y="308"/>
                    <a:pt x="2305" y="308"/>
                    <a:pt x="2305" y="308"/>
                  </a:cubicBezTo>
                  <a:cubicBezTo>
                    <a:pt x="2306" y="294"/>
                    <a:pt x="2306" y="294"/>
                    <a:pt x="2306" y="294"/>
                  </a:cubicBezTo>
                  <a:cubicBezTo>
                    <a:pt x="2308" y="278"/>
                    <a:pt x="2326" y="275"/>
                    <a:pt x="2325" y="290"/>
                  </a:cubicBezTo>
                  <a:cubicBezTo>
                    <a:pt x="2325" y="290"/>
                    <a:pt x="2325" y="291"/>
                    <a:pt x="2325" y="291"/>
                  </a:cubicBezTo>
                  <a:cubicBezTo>
                    <a:pt x="2325" y="294"/>
                    <a:pt x="2325" y="294"/>
                    <a:pt x="2325" y="294"/>
                  </a:cubicBezTo>
                  <a:cubicBezTo>
                    <a:pt x="2324" y="302"/>
                    <a:pt x="2323" y="310"/>
                    <a:pt x="2322" y="318"/>
                  </a:cubicBezTo>
                  <a:cubicBezTo>
                    <a:pt x="2321" y="325"/>
                    <a:pt x="2321" y="325"/>
                    <a:pt x="2321" y="325"/>
                  </a:cubicBezTo>
                  <a:cubicBezTo>
                    <a:pt x="2321" y="328"/>
                    <a:pt x="2321" y="328"/>
                    <a:pt x="2321" y="328"/>
                  </a:cubicBezTo>
                  <a:cubicBezTo>
                    <a:pt x="2321" y="329"/>
                    <a:pt x="2321" y="329"/>
                    <a:pt x="2321" y="329"/>
                  </a:cubicBezTo>
                  <a:cubicBezTo>
                    <a:pt x="2319" y="344"/>
                    <a:pt x="2319" y="344"/>
                    <a:pt x="2319" y="344"/>
                  </a:cubicBezTo>
                  <a:cubicBezTo>
                    <a:pt x="2317" y="364"/>
                    <a:pt x="2317" y="364"/>
                    <a:pt x="2317" y="364"/>
                  </a:cubicBezTo>
                  <a:cubicBezTo>
                    <a:pt x="2316" y="367"/>
                    <a:pt x="2316" y="367"/>
                    <a:pt x="2316" y="367"/>
                  </a:cubicBezTo>
                  <a:lnTo>
                    <a:pt x="2313" y="368"/>
                  </a:lnTo>
                  <a:close/>
                  <a:moveTo>
                    <a:pt x="2313" y="200"/>
                  </a:moveTo>
                  <a:cubicBezTo>
                    <a:pt x="2313" y="202"/>
                    <a:pt x="2313" y="202"/>
                    <a:pt x="2313" y="202"/>
                  </a:cubicBezTo>
                  <a:cubicBezTo>
                    <a:pt x="2311" y="215"/>
                    <a:pt x="2311" y="215"/>
                    <a:pt x="2311" y="215"/>
                  </a:cubicBezTo>
                  <a:cubicBezTo>
                    <a:pt x="2308" y="235"/>
                    <a:pt x="2308" y="235"/>
                    <a:pt x="2308" y="235"/>
                  </a:cubicBezTo>
                  <a:cubicBezTo>
                    <a:pt x="2307" y="243"/>
                    <a:pt x="2307" y="243"/>
                    <a:pt x="2307" y="243"/>
                  </a:cubicBezTo>
                  <a:cubicBezTo>
                    <a:pt x="2307" y="249"/>
                    <a:pt x="2307" y="249"/>
                    <a:pt x="2307" y="249"/>
                  </a:cubicBezTo>
                  <a:cubicBezTo>
                    <a:pt x="2306" y="255"/>
                    <a:pt x="2305" y="261"/>
                    <a:pt x="2304" y="268"/>
                  </a:cubicBezTo>
                  <a:cubicBezTo>
                    <a:pt x="2304" y="271"/>
                    <a:pt x="2304" y="271"/>
                    <a:pt x="2304" y="271"/>
                  </a:cubicBezTo>
                  <a:cubicBezTo>
                    <a:pt x="2302" y="271"/>
                    <a:pt x="2300" y="272"/>
                    <a:pt x="2299" y="272"/>
                  </a:cubicBezTo>
                  <a:cubicBezTo>
                    <a:pt x="2295" y="273"/>
                    <a:pt x="2292" y="274"/>
                    <a:pt x="2288" y="275"/>
                  </a:cubicBezTo>
                  <a:cubicBezTo>
                    <a:pt x="2290" y="263"/>
                    <a:pt x="2290" y="263"/>
                    <a:pt x="2290" y="263"/>
                  </a:cubicBezTo>
                  <a:cubicBezTo>
                    <a:pt x="2291" y="257"/>
                    <a:pt x="2291" y="257"/>
                    <a:pt x="2291" y="257"/>
                  </a:cubicBezTo>
                  <a:cubicBezTo>
                    <a:pt x="2293" y="239"/>
                    <a:pt x="2293" y="239"/>
                    <a:pt x="2293" y="239"/>
                  </a:cubicBezTo>
                  <a:cubicBezTo>
                    <a:pt x="2294" y="229"/>
                    <a:pt x="2294" y="229"/>
                    <a:pt x="2294" y="229"/>
                  </a:cubicBezTo>
                  <a:cubicBezTo>
                    <a:pt x="2296" y="216"/>
                    <a:pt x="2296" y="216"/>
                    <a:pt x="2296" y="216"/>
                  </a:cubicBezTo>
                  <a:cubicBezTo>
                    <a:pt x="2298" y="203"/>
                    <a:pt x="2298" y="203"/>
                    <a:pt x="2298" y="203"/>
                  </a:cubicBezTo>
                  <a:cubicBezTo>
                    <a:pt x="2300" y="189"/>
                    <a:pt x="2315" y="185"/>
                    <a:pt x="2313" y="200"/>
                  </a:cubicBezTo>
                  <a:close/>
                  <a:moveTo>
                    <a:pt x="2292" y="206"/>
                  </a:moveTo>
                  <a:cubicBezTo>
                    <a:pt x="2290" y="221"/>
                    <a:pt x="2290" y="221"/>
                    <a:pt x="2290" y="221"/>
                  </a:cubicBezTo>
                  <a:cubicBezTo>
                    <a:pt x="2288" y="235"/>
                    <a:pt x="2288" y="235"/>
                    <a:pt x="2288" y="235"/>
                  </a:cubicBezTo>
                  <a:cubicBezTo>
                    <a:pt x="2287" y="242"/>
                    <a:pt x="2287" y="242"/>
                    <a:pt x="2287" y="242"/>
                  </a:cubicBezTo>
                  <a:cubicBezTo>
                    <a:pt x="2284" y="262"/>
                    <a:pt x="2284" y="262"/>
                    <a:pt x="2284" y="262"/>
                  </a:cubicBezTo>
                  <a:cubicBezTo>
                    <a:pt x="2283" y="269"/>
                    <a:pt x="2283" y="269"/>
                    <a:pt x="2283" y="269"/>
                  </a:cubicBezTo>
                  <a:cubicBezTo>
                    <a:pt x="2282" y="278"/>
                    <a:pt x="2282" y="278"/>
                    <a:pt x="2282" y="278"/>
                  </a:cubicBezTo>
                  <a:cubicBezTo>
                    <a:pt x="2278" y="279"/>
                    <a:pt x="2273" y="280"/>
                    <a:pt x="2269" y="282"/>
                  </a:cubicBezTo>
                  <a:cubicBezTo>
                    <a:pt x="2270" y="280"/>
                    <a:pt x="2270" y="280"/>
                    <a:pt x="2270" y="280"/>
                  </a:cubicBezTo>
                  <a:cubicBezTo>
                    <a:pt x="2271" y="274"/>
                    <a:pt x="2271" y="274"/>
                    <a:pt x="2271" y="274"/>
                  </a:cubicBezTo>
                  <a:cubicBezTo>
                    <a:pt x="2272" y="264"/>
                    <a:pt x="2273" y="255"/>
                    <a:pt x="2275" y="246"/>
                  </a:cubicBezTo>
                  <a:cubicBezTo>
                    <a:pt x="2275" y="246"/>
                    <a:pt x="2275" y="246"/>
                    <a:pt x="2275" y="246"/>
                  </a:cubicBezTo>
                  <a:cubicBezTo>
                    <a:pt x="2277" y="232"/>
                    <a:pt x="2277" y="232"/>
                    <a:pt x="2277" y="232"/>
                  </a:cubicBezTo>
                  <a:cubicBezTo>
                    <a:pt x="2278" y="225"/>
                    <a:pt x="2279" y="217"/>
                    <a:pt x="2280" y="210"/>
                  </a:cubicBezTo>
                  <a:cubicBezTo>
                    <a:pt x="2282" y="196"/>
                    <a:pt x="2294" y="192"/>
                    <a:pt x="2292" y="206"/>
                  </a:cubicBezTo>
                  <a:close/>
                  <a:moveTo>
                    <a:pt x="2273" y="294"/>
                  </a:moveTo>
                  <a:cubicBezTo>
                    <a:pt x="2276" y="293"/>
                    <a:pt x="2278" y="296"/>
                    <a:pt x="2277" y="302"/>
                  </a:cubicBezTo>
                  <a:cubicBezTo>
                    <a:pt x="2276" y="308"/>
                    <a:pt x="2276" y="308"/>
                    <a:pt x="2276" y="308"/>
                  </a:cubicBezTo>
                  <a:cubicBezTo>
                    <a:pt x="2273" y="334"/>
                    <a:pt x="2273" y="334"/>
                    <a:pt x="2273" y="334"/>
                  </a:cubicBezTo>
                  <a:cubicBezTo>
                    <a:pt x="2272" y="339"/>
                    <a:pt x="2272" y="339"/>
                    <a:pt x="2272" y="339"/>
                  </a:cubicBezTo>
                  <a:cubicBezTo>
                    <a:pt x="2272" y="340"/>
                    <a:pt x="2272" y="340"/>
                    <a:pt x="2272" y="340"/>
                  </a:cubicBezTo>
                  <a:cubicBezTo>
                    <a:pt x="2269" y="363"/>
                    <a:pt x="2269" y="363"/>
                    <a:pt x="2269" y="363"/>
                  </a:cubicBezTo>
                  <a:cubicBezTo>
                    <a:pt x="2268" y="370"/>
                    <a:pt x="2268" y="370"/>
                    <a:pt x="2268" y="370"/>
                  </a:cubicBezTo>
                  <a:cubicBezTo>
                    <a:pt x="2267" y="374"/>
                    <a:pt x="2267" y="374"/>
                    <a:pt x="2267" y="374"/>
                  </a:cubicBezTo>
                  <a:cubicBezTo>
                    <a:pt x="2267" y="378"/>
                    <a:pt x="2267" y="378"/>
                    <a:pt x="2267" y="378"/>
                  </a:cubicBezTo>
                  <a:cubicBezTo>
                    <a:pt x="2260" y="379"/>
                    <a:pt x="2260" y="379"/>
                    <a:pt x="2260" y="379"/>
                  </a:cubicBezTo>
                  <a:cubicBezTo>
                    <a:pt x="2255" y="381"/>
                    <a:pt x="2255" y="381"/>
                    <a:pt x="2255" y="381"/>
                  </a:cubicBezTo>
                  <a:cubicBezTo>
                    <a:pt x="2254" y="381"/>
                    <a:pt x="2254" y="381"/>
                    <a:pt x="2254" y="381"/>
                  </a:cubicBezTo>
                  <a:cubicBezTo>
                    <a:pt x="2255" y="375"/>
                    <a:pt x="2255" y="375"/>
                    <a:pt x="2255" y="375"/>
                  </a:cubicBezTo>
                  <a:cubicBezTo>
                    <a:pt x="2256" y="367"/>
                    <a:pt x="2257" y="359"/>
                    <a:pt x="2258" y="350"/>
                  </a:cubicBezTo>
                  <a:cubicBezTo>
                    <a:pt x="2259" y="346"/>
                    <a:pt x="2259" y="346"/>
                    <a:pt x="2259" y="346"/>
                  </a:cubicBezTo>
                  <a:cubicBezTo>
                    <a:pt x="2259" y="344"/>
                    <a:pt x="2259" y="344"/>
                    <a:pt x="2259" y="344"/>
                  </a:cubicBezTo>
                  <a:cubicBezTo>
                    <a:pt x="2261" y="336"/>
                    <a:pt x="2262" y="328"/>
                    <a:pt x="2263" y="320"/>
                  </a:cubicBezTo>
                  <a:cubicBezTo>
                    <a:pt x="2265" y="307"/>
                    <a:pt x="2265" y="307"/>
                    <a:pt x="2265" y="307"/>
                  </a:cubicBezTo>
                  <a:cubicBezTo>
                    <a:pt x="2266" y="303"/>
                    <a:pt x="2267" y="300"/>
                    <a:pt x="2268" y="298"/>
                  </a:cubicBezTo>
                  <a:cubicBezTo>
                    <a:pt x="2270" y="296"/>
                    <a:pt x="2272" y="294"/>
                    <a:pt x="2273" y="294"/>
                  </a:cubicBezTo>
                  <a:close/>
                  <a:moveTo>
                    <a:pt x="2260" y="394"/>
                  </a:moveTo>
                  <a:cubicBezTo>
                    <a:pt x="2262" y="395"/>
                    <a:pt x="2263" y="398"/>
                    <a:pt x="2262" y="404"/>
                  </a:cubicBezTo>
                  <a:cubicBezTo>
                    <a:pt x="2261" y="411"/>
                    <a:pt x="2261" y="411"/>
                    <a:pt x="2261" y="411"/>
                  </a:cubicBezTo>
                  <a:cubicBezTo>
                    <a:pt x="2260" y="423"/>
                    <a:pt x="2260" y="423"/>
                    <a:pt x="2260" y="423"/>
                  </a:cubicBezTo>
                  <a:cubicBezTo>
                    <a:pt x="2257" y="441"/>
                    <a:pt x="2257" y="441"/>
                    <a:pt x="2257" y="441"/>
                  </a:cubicBezTo>
                  <a:cubicBezTo>
                    <a:pt x="2257" y="444"/>
                    <a:pt x="2257" y="444"/>
                    <a:pt x="2257" y="444"/>
                  </a:cubicBezTo>
                  <a:cubicBezTo>
                    <a:pt x="2253" y="471"/>
                    <a:pt x="2253" y="471"/>
                    <a:pt x="2253" y="471"/>
                  </a:cubicBezTo>
                  <a:cubicBezTo>
                    <a:pt x="2251" y="479"/>
                    <a:pt x="2251" y="479"/>
                    <a:pt x="2251" y="479"/>
                  </a:cubicBezTo>
                  <a:cubicBezTo>
                    <a:pt x="2251" y="481"/>
                    <a:pt x="2251" y="481"/>
                    <a:pt x="2251" y="481"/>
                  </a:cubicBezTo>
                  <a:cubicBezTo>
                    <a:pt x="2251" y="483"/>
                    <a:pt x="2251" y="483"/>
                    <a:pt x="2251" y="483"/>
                  </a:cubicBezTo>
                  <a:cubicBezTo>
                    <a:pt x="2247" y="484"/>
                    <a:pt x="2247" y="484"/>
                    <a:pt x="2247" y="484"/>
                  </a:cubicBezTo>
                  <a:cubicBezTo>
                    <a:pt x="2245" y="485"/>
                    <a:pt x="2245" y="485"/>
                    <a:pt x="2245" y="485"/>
                  </a:cubicBezTo>
                  <a:cubicBezTo>
                    <a:pt x="2243" y="485"/>
                    <a:pt x="2240" y="486"/>
                    <a:pt x="2238" y="486"/>
                  </a:cubicBezTo>
                  <a:cubicBezTo>
                    <a:pt x="2238" y="483"/>
                    <a:pt x="2238" y="483"/>
                    <a:pt x="2238" y="483"/>
                  </a:cubicBezTo>
                  <a:cubicBezTo>
                    <a:pt x="2240" y="473"/>
                    <a:pt x="2241" y="463"/>
                    <a:pt x="2243" y="453"/>
                  </a:cubicBezTo>
                  <a:cubicBezTo>
                    <a:pt x="2243" y="447"/>
                    <a:pt x="2243" y="447"/>
                    <a:pt x="2243" y="447"/>
                  </a:cubicBezTo>
                  <a:cubicBezTo>
                    <a:pt x="2245" y="435"/>
                    <a:pt x="2245" y="435"/>
                    <a:pt x="2245" y="435"/>
                  </a:cubicBezTo>
                  <a:cubicBezTo>
                    <a:pt x="2247" y="423"/>
                    <a:pt x="2247" y="423"/>
                    <a:pt x="2247" y="423"/>
                  </a:cubicBezTo>
                  <a:cubicBezTo>
                    <a:pt x="2249" y="407"/>
                    <a:pt x="2249" y="407"/>
                    <a:pt x="2249" y="407"/>
                  </a:cubicBezTo>
                  <a:cubicBezTo>
                    <a:pt x="2250" y="405"/>
                    <a:pt x="2250" y="403"/>
                    <a:pt x="2251" y="402"/>
                  </a:cubicBezTo>
                  <a:cubicBezTo>
                    <a:pt x="2253" y="396"/>
                    <a:pt x="2257" y="394"/>
                    <a:pt x="2260" y="394"/>
                  </a:cubicBezTo>
                  <a:close/>
                  <a:moveTo>
                    <a:pt x="2240" y="508"/>
                  </a:moveTo>
                  <a:cubicBezTo>
                    <a:pt x="2243" y="506"/>
                    <a:pt x="2247" y="509"/>
                    <a:pt x="2246" y="518"/>
                  </a:cubicBezTo>
                  <a:cubicBezTo>
                    <a:pt x="2245" y="522"/>
                    <a:pt x="2245" y="522"/>
                    <a:pt x="2245" y="522"/>
                  </a:cubicBezTo>
                  <a:cubicBezTo>
                    <a:pt x="2243" y="536"/>
                    <a:pt x="2243" y="536"/>
                    <a:pt x="2243" y="536"/>
                  </a:cubicBezTo>
                  <a:cubicBezTo>
                    <a:pt x="2241" y="551"/>
                    <a:pt x="2241" y="551"/>
                    <a:pt x="2241" y="551"/>
                  </a:cubicBezTo>
                  <a:cubicBezTo>
                    <a:pt x="2240" y="559"/>
                    <a:pt x="2240" y="559"/>
                    <a:pt x="2240" y="559"/>
                  </a:cubicBezTo>
                  <a:cubicBezTo>
                    <a:pt x="2238" y="570"/>
                    <a:pt x="2237" y="580"/>
                    <a:pt x="2235" y="591"/>
                  </a:cubicBezTo>
                  <a:cubicBezTo>
                    <a:pt x="2235" y="597"/>
                    <a:pt x="2235" y="597"/>
                    <a:pt x="2235" y="597"/>
                  </a:cubicBezTo>
                  <a:cubicBezTo>
                    <a:pt x="2234" y="601"/>
                    <a:pt x="2234" y="601"/>
                    <a:pt x="2234" y="601"/>
                  </a:cubicBezTo>
                  <a:cubicBezTo>
                    <a:pt x="2229" y="601"/>
                    <a:pt x="2229" y="601"/>
                    <a:pt x="2229" y="601"/>
                  </a:cubicBezTo>
                  <a:cubicBezTo>
                    <a:pt x="2221" y="603"/>
                    <a:pt x="2221" y="603"/>
                    <a:pt x="2221" y="603"/>
                  </a:cubicBezTo>
                  <a:cubicBezTo>
                    <a:pt x="2220" y="603"/>
                    <a:pt x="2220" y="603"/>
                    <a:pt x="2220" y="603"/>
                  </a:cubicBezTo>
                  <a:cubicBezTo>
                    <a:pt x="2222" y="590"/>
                    <a:pt x="2224" y="577"/>
                    <a:pt x="2226" y="564"/>
                  </a:cubicBezTo>
                  <a:cubicBezTo>
                    <a:pt x="2226" y="562"/>
                    <a:pt x="2226" y="562"/>
                    <a:pt x="2226" y="562"/>
                  </a:cubicBezTo>
                  <a:cubicBezTo>
                    <a:pt x="2228" y="549"/>
                    <a:pt x="2228" y="549"/>
                    <a:pt x="2228" y="549"/>
                  </a:cubicBezTo>
                  <a:cubicBezTo>
                    <a:pt x="2230" y="535"/>
                    <a:pt x="2230" y="535"/>
                    <a:pt x="2230" y="535"/>
                  </a:cubicBezTo>
                  <a:cubicBezTo>
                    <a:pt x="2232" y="521"/>
                    <a:pt x="2232" y="521"/>
                    <a:pt x="2232" y="521"/>
                  </a:cubicBezTo>
                  <a:cubicBezTo>
                    <a:pt x="2233" y="517"/>
                    <a:pt x="2234" y="513"/>
                    <a:pt x="2236" y="511"/>
                  </a:cubicBezTo>
                  <a:cubicBezTo>
                    <a:pt x="2237" y="510"/>
                    <a:pt x="2238" y="509"/>
                    <a:pt x="2240" y="508"/>
                  </a:cubicBezTo>
                  <a:close/>
                  <a:moveTo>
                    <a:pt x="2230" y="685"/>
                  </a:moveTo>
                  <a:cubicBezTo>
                    <a:pt x="2232" y="668"/>
                    <a:pt x="2232" y="668"/>
                    <a:pt x="2232" y="668"/>
                  </a:cubicBezTo>
                  <a:cubicBezTo>
                    <a:pt x="2233" y="658"/>
                    <a:pt x="2235" y="648"/>
                    <a:pt x="2236" y="638"/>
                  </a:cubicBezTo>
                  <a:cubicBezTo>
                    <a:pt x="2239" y="618"/>
                    <a:pt x="2257" y="616"/>
                    <a:pt x="2254" y="636"/>
                  </a:cubicBezTo>
                  <a:cubicBezTo>
                    <a:pt x="2252" y="651"/>
                    <a:pt x="2252" y="651"/>
                    <a:pt x="2252" y="651"/>
                  </a:cubicBezTo>
                  <a:cubicBezTo>
                    <a:pt x="2249" y="672"/>
                    <a:pt x="2249" y="672"/>
                    <a:pt x="2249" y="672"/>
                  </a:cubicBezTo>
                  <a:cubicBezTo>
                    <a:pt x="2248" y="684"/>
                    <a:pt x="2248" y="684"/>
                    <a:pt x="2248" y="684"/>
                  </a:cubicBezTo>
                  <a:cubicBezTo>
                    <a:pt x="2248" y="685"/>
                    <a:pt x="2248" y="685"/>
                    <a:pt x="2248" y="685"/>
                  </a:cubicBezTo>
                  <a:cubicBezTo>
                    <a:pt x="2246" y="698"/>
                    <a:pt x="2246" y="698"/>
                    <a:pt x="2246" y="698"/>
                  </a:cubicBezTo>
                  <a:cubicBezTo>
                    <a:pt x="2244" y="710"/>
                    <a:pt x="2243" y="721"/>
                    <a:pt x="2241" y="733"/>
                  </a:cubicBezTo>
                  <a:cubicBezTo>
                    <a:pt x="2241" y="733"/>
                    <a:pt x="2241" y="733"/>
                    <a:pt x="2241" y="733"/>
                  </a:cubicBezTo>
                  <a:cubicBezTo>
                    <a:pt x="2241" y="733"/>
                    <a:pt x="2241" y="733"/>
                    <a:pt x="2241" y="733"/>
                  </a:cubicBezTo>
                  <a:cubicBezTo>
                    <a:pt x="2223" y="732"/>
                    <a:pt x="2223" y="732"/>
                    <a:pt x="2223" y="732"/>
                  </a:cubicBezTo>
                  <a:cubicBezTo>
                    <a:pt x="2225" y="716"/>
                    <a:pt x="2225" y="716"/>
                    <a:pt x="2225" y="716"/>
                  </a:cubicBezTo>
                  <a:cubicBezTo>
                    <a:pt x="2227" y="702"/>
                    <a:pt x="2227" y="702"/>
                    <a:pt x="2227" y="702"/>
                  </a:cubicBezTo>
                  <a:cubicBezTo>
                    <a:pt x="2229" y="690"/>
                    <a:pt x="2229" y="690"/>
                    <a:pt x="2229" y="690"/>
                  </a:cubicBezTo>
                  <a:lnTo>
                    <a:pt x="2230" y="685"/>
                  </a:lnTo>
                  <a:close/>
                  <a:moveTo>
                    <a:pt x="2250" y="725"/>
                  </a:moveTo>
                  <a:cubicBezTo>
                    <a:pt x="2254" y="691"/>
                    <a:pt x="2254" y="691"/>
                    <a:pt x="2254" y="691"/>
                  </a:cubicBezTo>
                  <a:cubicBezTo>
                    <a:pt x="2255" y="685"/>
                    <a:pt x="2255" y="685"/>
                    <a:pt x="2255" y="685"/>
                  </a:cubicBezTo>
                  <a:cubicBezTo>
                    <a:pt x="2256" y="677"/>
                    <a:pt x="2256" y="677"/>
                    <a:pt x="2256" y="677"/>
                  </a:cubicBezTo>
                  <a:cubicBezTo>
                    <a:pt x="2258" y="665"/>
                    <a:pt x="2258" y="665"/>
                    <a:pt x="2258" y="665"/>
                  </a:cubicBezTo>
                  <a:cubicBezTo>
                    <a:pt x="2261" y="644"/>
                    <a:pt x="2261" y="644"/>
                    <a:pt x="2261" y="644"/>
                  </a:cubicBezTo>
                  <a:cubicBezTo>
                    <a:pt x="2262" y="636"/>
                    <a:pt x="2262" y="636"/>
                    <a:pt x="2262" y="636"/>
                  </a:cubicBezTo>
                  <a:cubicBezTo>
                    <a:pt x="2264" y="618"/>
                    <a:pt x="2279" y="614"/>
                    <a:pt x="2283" y="625"/>
                  </a:cubicBezTo>
                  <a:cubicBezTo>
                    <a:pt x="2284" y="628"/>
                    <a:pt x="2284" y="631"/>
                    <a:pt x="2284" y="635"/>
                  </a:cubicBezTo>
                  <a:cubicBezTo>
                    <a:pt x="2283" y="644"/>
                    <a:pt x="2283" y="644"/>
                    <a:pt x="2283" y="644"/>
                  </a:cubicBezTo>
                  <a:cubicBezTo>
                    <a:pt x="2281" y="656"/>
                    <a:pt x="2281" y="656"/>
                    <a:pt x="2281" y="656"/>
                  </a:cubicBezTo>
                  <a:cubicBezTo>
                    <a:pt x="2280" y="670"/>
                    <a:pt x="2280" y="670"/>
                    <a:pt x="2280" y="670"/>
                  </a:cubicBezTo>
                  <a:cubicBezTo>
                    <a:pt x="2278" y="685"/>
                    <a:pt x="2278" y="685"/>
                    <a:pt x="2278" y="685"/>
                  </a:cubicBezTo>
                  <a:cubicBezTo>
                    <a:pt x="2275" y="704"/>
                    <a:pt x="2275" y="704"/>
                    <a:pt x="2275" y="704"/>
                  </a:cubicBezTo>
                  <a:cubicBezTo>
                    <a:pt x="2273" y="728"/>
                    <a:pt x="2273" y="728"/>
                    <a:pt x="2273" y="728"/>
                  </a:cubicBezTo>
                  <a:cubicBezTo>
                    <a:pt x="2272" y="736"/>
                    <a:pt x="2272" y="736"/>
                    <a:pt x="2272" y="736"/>
                  </a:cubicBezTo>
                  <a:cubicBezTo>
                    <a:pt x="2264" y="735"/>
                    <a:pt x="2264" y="735"/>
                    <a:pt x="2264" y="735"/>
                  </a:cubicBezTo>
                  <a:cubicBezTo>
                    <a:pt x="2249" y="734"/>
                    <a:pt x="2249" y="734"/>
                    <a:pt x="2249" y="734"/>
                  </a:cubicBezTo>
                  <a:lnTo>
                    <a:pt x="2250" y="725"/>
                  </a:lnTo>
                  <a:close/>
                  <a:moveTo>
                    <a:pt x="2283" y="719"/>
                  </a:moveTo>
                  <a:cubicBezTo>
                    <a:pt x="2286" y="695"/>
                    <a:pt x="2286" y="695"/>
                    <a:pt x="2286" y="695"/>
                  </a:cubicBezTo>
                  <a:cubicBezTo>
                    <a:pt x="2287" y="686"/>
                    <a:pt x="2287" y="686"/>
                    <a:pt x="2287" y="686"/>
                  </a:cubicBezTo>
                  <a:cubicBezTo>
                    <a:pt x="2290" y="661"/>
                    <a:pt x="2290" y="661"/>
                    <a:pt x="2290" y="661"/>
                  </a:cubicBezTo>
                  <a:cubicBezTo>
                    <a:pt x="2292" y="647"/>
                    <a:pt x="2292" y="647"/>
                    <a:pt x="2292" y="647"/>
                  </a:cubicBezTo>
                  <a:cubicBezTo>
                    <a:pt x="2293" y="636"/>
                    <a:pt x="2293" y="636"/>
                    <a:pt x="2293" y="636"/>
                  </a:cubicBezTo>
                  <a:cubicBezTo>
                    <a:pt x="2293" y="635"/>
                    <a:pt x="2293" y="635"/>
                    <a:pt x="2293" y="635"/>
                  </a:cubicBezTo>
                  <a:cubicBezTo>
                    <a:pt x="2295" y="620"/>
                    <a:pt x="2306" y="615"/>
                    <a:pt x="2313" y="619"/>
                  </a:cubicBezTo>
                  <a:cubicBezTo>
                    <a:pt x="2315" y="620"/>
                    <a:pt x="2317" y="622"/>
                    <a:pt x="2318" y="625"/>
                  </a:cubicBezTo>
                  <a:cubicBezTo>
                    <a:pt x="2319" y="628"/>
                    <a:pt x="2319" y="631"/>
                    <a:pt x="2319" y="636"/>
                  </a:cubicBezTo>
                  <a:cubicBezTo>
                    <a:pt x="2319" y="637"/>
                    <a:pt x="2319" y="637"/>
                    <a:pt x="2319" y="637"/>
                  </a:cubicBezTo>
                  <a:cubicBezTo>
                    <a:pt x="2315" y="670"/>
                    <a:pt x="2315" y="670"/>
                    <a:pt x="2315" y="670"/>
                  </a:cubicBezTo>
                  <a:cubicBezTo>
                    <a:pt x="2314" y="687"/>
                    <a:pt x="2314" y="687"/>
                    <a:pt x="2314" y="687"/>
                  </a:cubicBezTo>
                  <a:cubicBezTo>
                    <a:pt x="2313" y="694"/>
                    <a:pt x="2313" y="694"/>
                    <a:pt x="2313" y="694"/>
                  </a:cubicBezTo>
                  <a:cubicBezTo>
                    <a:pt x="2312" y="700"/>
                    <a:pt x="2312" y="707"/>
                    <a:pt x="2311" y="713"/>
                  </a:cubicBezTo>
                  <a:cubicBezTo>
                    <a:pt x="2309" y="732"/>
                    <a:pt x="2309" y="732"/>
                    <a:pt x="2309" y="732"/>
                  </a:cubicBezTo>
                  <a:cubicBezTo>
                    <a:pt x="2308" y="739"/>
                    <a:pt x="2308" y="739"/>
                    <a:pt x="2308" y="739"/>
                  </a:cubicBezTo>
                  <a:cubicBezTo>
                    <a:pt x="2302" y="738"/>
                    <a:pt x="2302" y="738"/>
                    <a:pt x="2302" y="738"/>
                  </a:cubicBezTo>
                  <a:cubicBezTo>
                    <a:pt x="2296" y="738"/>
                    <a:pt x="2289" y="737"/>
                    <a:pt x="2283" y="737"/>
                  </a:cubicBezTo>
                  <a:cubicBezTo>
                    <a:pt x="2281" y="737"/>
                    <a:pt x="2281" y="737"/>
                    <a:pt x="2281" y="737"/>
                  </a:cubicBezTo>
                  <a:lnTo>
                    <a:pt x="2283" y="719"/>
                  </a:lnTo>
                  <a:close/>
                  <a:moveTo>
                    <a:pt x="2318" y="596"/>
                  </a:moveTo>
                  <a:cubicBezTo>
                    <a:pt x="2311" y="595"/>
                    <a:pt x="2304" y="595"/>
                    <a:pt x="2298" y="595"/>
                  </a:cubicBezTo>
                  <a:cubicBezTo>
                    <a:pt x="2298" y="589"/>
                    <a:pt x="2299" y="582"/>
                    <a:pt x="2300" y="575"/>
                  </a:cubicBezTo>
                  <a:cubicBezTo>
                    <a:pt x="2301" y="565"/>
                    <a:pt x="2301" y="565"/>
                    <a:pt x="2301" y="565"/>
                  </a:cubicBezTo>
                  <a:cubicBezTo>
                    <a:pt x="2302" y="554"/>
                    <a:pt x="2302" y="554"/>
                    <a:pt x="2302" y="554"/>
                  </a:cubicBezTo>
                  <a:cubicBezTo>
                    <a:pt x="2303" y="552"/>
                    <a:pt x="2303" y="552"/>
                    <a:pt x="2303" y="552"/>
                  </a:cubicBezTo>
                  <a:cubicBezTo>
                    <a:pt x="2303" y="548"/>
                    <a:pt x="2304" y="543"/>
                    <a:pt x="2304" y="538"/>
                  </a:cubicBezTo>
                  <a:cubicBezTo>
                    <a:pt x="2305" y="532"/>
                    <a:pt x="2305" y="532"/>
                    <a:pt x="2305" y="532"/>
                  </a:cubicBezTo>
                  <a:cubicBezTo>
                    <a:pt x="2306" y="525"/>
                    <a:pt x="2306" y="519"/>
                    <a:pt x="2307" y="512"/>
                  </a:cubicBezTo>
                  <a:cubicBezTo>
                    <a:pt x="2309" y="493"/>
                    <a:pt x="2331" y="492"/>
                    <a:pt x="2332" y="509"/>
                  </a:cubicBezTo>
                  <a:cubicBezTo>
                    <a:pt x="2332" y="510"/>
                    <a:pt x="2332" y="511"/>
                    <a:pt x="2332" y="512"/>
                  </a:cubicBezTo>
                  <a:cubicBezTo>
                    <a:pt x="2332" y="515"/>
                    <a:pt x="2332" y="515"/>
                    <a:pt x="2332" y="515"/>
                  </a:cubicBezTo>
                  <a:cubicBezTo>
                    <a:pt x="2330" y="529"/>
                    <a:pt x="2330" y="529"/>
                    <a:pt x="2330" y="529"/>
                  </a:cubicBezTo>
                  <a:cubicBezTo>
                    <a:pt x="2329" y="542"/>
                    <a:pt x="2329" y="542"/>
                    <a:pt x="2329" y="542"/>
                  </a:cubicBezTo>
                  <a:cubicBezTo>
                    <a:pt x="2328" y="551"/>
                    <a:pt x="2328" y="551"/>
                    <a:pt x="2328" y="551"/>
                  </a:cubicBezTo>
                  <a:cubicBezTo>
                    <a:pt x="2328" y="554"/>
                    <a:pt x="2328" y="554"/>
                    <a:pt x="2328" y="554"/>
                  </a:cubicBezTo>
                  <a:cubicBezTo>
                    <a:pt x="2326" y="566"/>
                    <a:pt x="2325" y="578"/>
                    <a:pt x="2324" y="591"/>
                  </a:cubicBezTo>
                  <a:cubicBezTo>
                    <a:pt x="2323" y="596"/>
                    <a:pt x="2323" y="596"/>
                    <a:pt x="2323" y="596"/>
                  </a:cubicBezTo>
                  <a:cubicBezTo>
                    <a:pt x="2321" y="596"/>
                    <a:pt x="2320" y="596"/>
                    <a:pt x="2318" y="596"/>
                  </a:cubicBezTo>
                  <a:close/>
                  <a:moveTo>
                    <a:pt x="2326" y="718"/>
                  </a:moveTo>
                  <a:cubicBezTo>
                    <a:pt x="2328" y="699"/>
                    <a:pt x="2328" y="699"/>
                    <a:pt x="2328" y="699"/>
                  </a:cubicBezTo>
                  <a:cubicBezTo>
                    <a:pt x="2329" y="689"/>
                    <a:pt x="2329" y="689"/>
                    <a:pt x="2329" y="689"/>
                  </a:cubicBezTo>
                  <a:cubicBezTo>
                    <a:pt x="2330" y="680"/>
                    <a:pt x="2330" y="680"/>
                    <a:pt x="2330" y="680"/>
                  </a:cubicBezTo>
                  <a:cubicBezTo>
                    <a:pt x="2332" y="656"/>
                    <a:pt x="2332" y="656"/>
                    <a:pt x="2332" y="656"/>
                  </a:cubicBezTo>
                  <a:cubicBezTo>
                    <a:pt x="2334" y="638"/>
                    <a:pt x="2334" y="638"/>
                    <a:pt x="2334" y="638"/>
                  </a:cubicBezTo>
                  <a:cubicBezTo>
                    <a:pt x="2336" y="616"/>
                    <a:pt x="2358" y="614"/>
                    <a:pt x="2363" y="630"/>
                  </a:cubicBezTo>
                  <a:cubicBezTo>
                    <a:pt x="2364" y="633"/>
                    <a:pt x="2364" y="637"/>
                    <a:pt x="2364" y="641"/>
                  </a:cubicBezTo>
                  <a:cubicBezTo>
                    <a:pt x="2363" y="652"/>
                    <a:pt x="2363" y="652"/>
                    <a:pt x="2363" y="652"/>
                  </a:cubicBezTo>
                  <a:cubicBezTo>
                    <a:pt x="2361" y="671"/>
                    <a:pt x="2361" y="671"/>
                    <a:pt x="2361" y="671"/>
                  </a:cubicBezTo>
                  <a:cubicBezTo>
                    <a:pt x="2359" y="690"/>
                    <a:pt x="2359" y="690"/>
                    <a:pt x="2359" y="690"/>
                  </a:cubicBezTo>
                  <a:cubicBezTo>
                    <a:pt x="2359" y="692"/>
                    <a:pt x="2359" y="692"/>
                    <a:pt x="2359" y="692"/>
                  </a:cubicBezTo>
                  <a:cubicBezTo>
                    <a:pt x="2358" y="706"/>
                    <a:pt x="2357" y="720"/>
                    <a:pt x="2356" y="734"/>
                  </a:cubicBezTo>
                  <a:cubicBezTo>
                    <a:pt x="2355" y="743"/>
                    <a:pt x="2355" y="743"/>
                    <a:pt x="2355" y="743"/>
                  </a:cubicBezTo>
                  <a:cubicBezTo>
                    <a:pt x="2346" y="742"/>
                    <a:pt x="2346" y="742"/>
                    <a:pt x="2346" y="742"/>
                  </a:cubicBezTo>
                  <a:cubicBezTo>
                    <a:pt x="2338" y="742"/>
                    <a:pt x="2331" y="741"/>
                    <a:pt x="2324" y="740"/>
                  </a:cubicBezTo>
                  <a:lnTo>
                    <a:pt x="2326" y="718"/>
                  </a:lnTo>
                  <a:close/>
                  <a:moveTo>
                    <a:pt x="2336" y="475"/>
                  </a:moveTo>
                  <a:cubicBezTo>
                    <a:pt x="2334" y="475"/>
                    <a:pt x="2333" y="475"/>
                    <a:pt x="2331" y="475"/>
                  </a:cubicBezTo>
                  <a:cubicBezTo>
                    <a:pt x="2326" y="475"/>
                    <a:pt x="2321" y="475"/>
                    <a:pt x="2316" y="475"/>
                  </a:cubicBezTo>
                  <a:cubicBezTo>
                    <a:pt x="2312" y="475"/>
                    <a:pt x="2312" y="475"/>
                    <a:pt x="2312" y="475"/>
                  </a:cubicBezTo>
                  <a:cubicBezTo>
                    <a:pt x="2313" y="465"/>
                    <a:pt x="2313" y="465"/>
                    <a:pt x="2313" y="465"/>
                  </a:cubicBezTo>
                  <a:cubicBezTo>
                    <a:pt x="2315" y="444"/>
                    <a:pt x="2315" y="444"/>
                    <a:pt x="2315" y="444"/>
                  </a:cubicBezTo>
                  <a:cubicBezTo>
                    <a:pt x="2316" y="434"/>
                    <a:pt x="2316" y="434"/>
                    <a:pt x="2316" y="434"/>
                  </a:cubicBezTo>
                  <a:cubicBezTo>
                    <a:pt x="2317" y="425"/>
                    <a:pt x="2317" y="425"/>
                    <a:pt x="2317" y="425"/>
                  </a:cubicBezTo>
                  <a:cubicBezTo>
                    <a:pt x="2318" y="423"/>
                    <a:pt x="2318" y="423"/>
                    <a:pt x="2318" y="423"/>
                  </a:cubicBezTo>
                  <a:cubicBezTo>
                    <a:pt x="2319" y="415"/>
                    <a:pt x="2319" y="415"/>
                    <a:pt x="2319" y="415"/>
                  </a:cubicBezTo>
                  <a:cubicBezTo>
                    <a:pt x="2319" y="408"/>
                    <a:pt x="2320" y="400"/>
                    <a:pt x="2321" y="393"/>
                  </a:cubicBezTo>
                  <a:cubicBezTo>
                    <a:pt x="2322" y="389"/>
                    <a:pt x="2323" y="386"/>
                    <a:pt x="2324" y="384"/>
                  </a:cubicBezTo>
                  <a:cubicBezTo>
                    <a:pt x="2326" y="381"/>
                    <a:pt x="2328" y="380"/>
                    <a:pt x="2330" y="379"/>
                  </a:cubicBezTo>
                  <a:cubicBezTo>
                    <a:pt x="2338" y="376"/>
                    <a:pt x="2346" y="380"/>
                    <a:pt x="2345" y="392"/>
                  </a:cubicBezTo>
                  <a:cubicBezTo>
                    <a:pt x="2345" y="393"/>
                    <a:pt x="2345" y="393"/>
                    <a:pt x="2345" y="393"/>
                  </a:cubicBezTo>
                  <a:cubicBezTo>
                    <a:pt x="2344" y="401"/>
                    <a:pt x="2344" y="401"/>
                    <a:pt x="2344" y="401"/>
                  </a:cubicBezTo>
                  <a:cubicBezTo>
                    <a:pt x="2344" y="403"/>
                    <a:pt x="2344" y="403"/>
                    <a:pt x="2344" y="403"/>
                  </a:cubicBezTo>
                  <a:cubicBezTo>
                    <a:pt x="2342" y="422"/>
                    <a:pt x="2342" y="422"/>
                    <a:pt x="2342" y="422"/>
                  </a:cubicBezTo>
                  <a:cubicBezTo>
                    <a:pt x="2340" y="434"/>
                    <a:pt x="2340" y="434"/>
                    <a:pt x="2340" y="434"/>
                  </a:cubicBezTo>
                  <a:cubicBezTo>
                    <a:pt x="2339" y="443"/>
                    <a:pt x="2339" y="443"/>
                    <a:pt x="2339" y="443"/>
                  </a:cubicBezTo>
                  <a:cubicBezTo>
                    <a:pt x="2338" y="456"/>
                    <a:pt x="2338" y="456"/>
                    <a:pt x="2338" y="456"/>
                  </a:cubicBezTo>
                  <a:cubicBezTo>
                    <a:pt x="2337" y="470"/>
                    <a:pt x="2337" y="470"/>
                    <a:pt x="2337" y="470"/>
                  </a:cubicBezTo>
                  <a:lnTo>
                    <a:pt x="2336" y="475"/>
                  </a:lnTo>
                  <a:close/>
                  <a:moveTo>
                    <a:pt x="2328" y="366"/>
                  </a:moveTo>
                  <a:cubicBezTo>
                    <a:pt x="2325" y="366"/>
                    <a:pt x="2325" y="366"/>
                    <a:pt x="2325" y="366"/>
                  </a:cubicBezTo>
                  <a:cubicBezTo>
                    <a:pt x="2326" y="357"/>
                    <a:pt x="2326" y="357"/>
                    <a:pt x="2326" y="357"/>
                  </a:cubicBezTo>
                  <a:cubicBezTo>
                    <a:pt x="2328" y="337"/>
                    <a:pt x="2328" y="337"/>
                    <a:pt x="2328" y="337"/>
                  </a:cubicBezTo>
                  <a:cubicBezTo>
                    <a:pt x="2329" y="327"/>
                    <a:pt x="2329" y="327"/>
                    <a:pt x="2329" y="327"/>
                  </a:cubicBezTo>
                  <a:cubicBezTo>
                    <a:pt x="2330" y="321"/>
                    <a:pt x="2330" y="321"/>
                    <a:pt x="2330" y="321"/>
                  </a:cubicBezTo>
                  <a:cubicBezTo>
                    <a:pt x="2330" y="318"/>
                    <a:pt x="2330" y="318"/>
                    <a:pt x="2330" y="318"/>
                  </a:cubicBezTo>
                  <a:cubicBezTo>
                    <a:pt x="2331" y="311"/>
                    <a:pt x="2331" y="311"/>
                    <a:pt x="2331" y="311"/>
                  </a:cubicBezTo>
                  <a:cubicBezTo>
                    <a:pt x="2332" y="303"/>
                    <a:pt x="2333" y="296"/>
                    <a:pt x="2334" y="288"/>
                  </a:cubicBezTo>
                  <a:cubicBezTo>
                    <a:pt x="2334" y="288"/>
                    <a:pt x="2334" y="287"/>
                    <a:pt x="2334" y="287"/>
                  </a:cubicBezTo>
                  <a:cubicBezTo>
                    <a:pt x="2334" y="285"/>
                    <a:pt x="2335" y="283"/>
                    <a:pt x="2336" y="281"/>
                  </a:cubicBezTo>
                  <a:cubicBezTo>
                    <a:pt x="2338" y="278"/>
                    <a:pt x="2341" y="276"/>
                    <a:pt x="2343" y="275"/>
                  </a:cubicBezTo>
                  <a:cubicBezTo>
                    <a:pt x="2345" y="274"/>
                    <a:pt x="2347" y="274"/>
                    <a:pt x="2349" y="274"/>
                  </a:cubicBezTo>
                  <a:cubicBezTo>
                    <a:pt x="2353" y="275"/>
                    <a:pt x="2357" y="280"/>
                    <a:pt x="2356" y="287"/>
                  </a:cubicBezTo>
                  <a:cubicBezTo>
                    <a:pt x="2356" y="290"/>
                    <a:pt x="2356" y="290"/>
                    <a:pt x="2356" y="290"/>
                  </a:cubicBezTo>
                  <a:cubicBezTo>
                    <a:pt x="2355" y="297"/>
                    <a:pt x="2355" y="297"/>
                    <a:pt x="2355" y="297"/>
                  </a:cubicBezTo>
                  <a:cubicBezTo>
                    <a:pt x="2355" y="300"/>
                    <a:pt x="2355" y="300"/>
                    <a:pt x="2355" y="300"/>
                  </a:cubicBezTo>
                  <a:cubicBezTo>
                    <a:pt x="2353" y="316"/>
                    <a:pt x="2353" y="316"/>
                    <a:pt x="2353" y="316"/>
                  </a:cubicBezTo>
                  <a:cubicBezTo>
                    <a:pt x="2352" y="326"/>
                    <a:pt x="2352" y="326"/>
                    <a:pt x="2352" y="326"/>
                  </a:cubicBezTo>
                  <a:cubicBezTo>
                    <a:pt x="2351" y="335"/>
                    <a:pt x="2351" y="335"/>
                    <a:pt x="2351" y="335"/>
                  </a:cubicBezTo>
                  <a:cubicBezTo>
                    <a:pt x="2350" y="347"/>
                    <a:pt x="2350" y="347"/>
                    <a:pt x="2350" y="347"/>
                  </a:cubicBezTo>
                  <a:cubicBezTo>
                    <a:pt x="2348" y="364"/>
                    <a:pt x="2348" y="364"/>
                    <a:pt x="2348" y="364"/>
                  </a:cubicBezTo>
                  <a:cubicBezTo>
                    <a:pt x="2348" y="365"/>
                    <a:pt x="2348" y="365"/>
                    <a:pt x="2348" y="365"/>
                  </a:cubicBezTo>
                  <a:cubicBezTo>
                    <a:pt x="2347" y="365"/>
                    <a:pt x="2347" y="365"/>
                    <a:pt x="2347" y="365"/>
                  </a:cubicBezTo>
                  <a:cubicBezTo>
                    <a:pt x="2340" y="365"/>
                    <a:pt x="2334" y="365"/>
                    <a:pt x="2328" y="366"/>
                  </a:cubicBezTo>
                  <a:close/>
                  <a:moveTo>
                    <a:pt x="2352" y="458"/>
                  </a:moveTo>
                  <a:cubicBezTo>
                    <a:pt x="2353" y="444"/>
                    <a:pt x="2353" y="444"/>
                    <a:pt x="2353" y="444"/>
                  </a:cubicBezTo>
                  <a:cubicBezTo>
                    <a:pt x="2354" y="435"/>
                    <a:pt x="2354" y="435"/>
                    <a:pt x="2354" y="435"/>
                  </a:cubicBezTo>
                  <a:cubicBezTo>
                    <a:pt x="2354" y="430"/>
                    <a:pt x="2354" y="430"/>
                    <a:pt x="2354" y="430"/>
                  </a:cubicBezTo>
                  <a:cubicBezTo>
                    <a:pt x="2356" y="409"/>
                    <a:pt x="2356" y="409"/>
                    <a:pt x="2356" y="409"/>
                  </a:cubicBezTo>
                  <a:cubicBezTo>
                    <a:pt x="2358" y="394"/>
                    <a:pt x="2358" y="394"/>
                    <a:pt x="2358" y="394"/>
                  </a:cubicBezTo>
                  <a:cubicBezTo>
                    <a:pt x="2358" y="393"/>
                    <a:pt x="2358" y="391"/>
                    <a:pt x="2359" y="390"/>
                  </a:cubicBezTo>
                  <a:cubicBezTo>
                    <a:pt x="2359" y="390"/>
                    <a:pt x="2359" y="389"/>
                    <a:pt x="2359" y="388"/>
                  </a:cubicBezTo>
                  <a:cubicBezTo>
                    <a:pt x="2361" y="383"/>
                    <a:pt x="2365" y="380"/>
                    <a:pt x="2370" y="379"/>
                  </a:cubicBezTo>
                  <a:cubicBezTo>
                    <a:pt x="2370" y="379"/>
                    <a:pt x="2371" y="379"/>
                    <a:pt x="2372" y="379"/>
                  </a:cubicBezTo>
                  <a:cubicBezTo>
                    <a:pt x="2376" y="379"/>
                    <a:pt x="2381" y="382"/>
                    <a:pt x="2383" y="387"/>
                  </a:cubicBezTo>
                  <a:cubicBezTo>
                    <a:pt x="2385" y="389"/>
                    <a:pt x="2385" y="392"/>
                    <a:pt x="2385" y="396"/>
                  </a:cubicBezTo>
                  <a:cubicBezTo>
                    <a:pt x="2384" y="405"/>
                    <a:pt x="2384" y="405"/>
                    <a:pt x="2384" y="405"/>
                  </a:cubicBezTo>
                  <a:cubicBezTo>
                    <a:pt x="2383" y="418"/>
                    <a:pt x="2383" y="418"/>
                    <a:pt x="2383" y="418"/>
                  </a:cubicBezTo>
                  <a:cubicBezTo>
                    <a:pt x="2382" y="432"/>
                    <a:pt x="2382" y="432"/>
                    <a:pt x="2382" y="432"/>
                  </a:cubicBezTo>
                  <a:cubicBezTo>
                    <a:pt x="2381" y="437"/>
                    <a:pt x="2381" y="437"/>
                    <a:pt x="2381" y="437"/>
                  </a:cubicBezTo>
                  <a:cubicBezTo>
                    <a:pt x="2380" y="448"/>
                    <a:pt x="2379" y="459"/>
                    <a:pt x="2379" y="470"/>
                  </a:cubicBezTo>
                  <a:cubicBezTo>
                    <a:pt x="2378" y="476"/>
                    <a:pt x="2378" y="476"/>
                    <a:pt x="2378" y="476"/>
                  </a:cubicBezTo>
                  <a:cubicBezTo>
                    <a:pt x="2378" y="479"/>
                    <a:pt x="2378" y="479"/>
                    <a:pt x="2378" y="479"/>
                  </a:cubicBezTo>
                  <a:cubicBezTo>
                    <a:pt x="2376" y="478"/>
                    <a:pt x="2376" y="478"/>
                    <a:pt x="2376" y="478"/>
                  </a:cubicBezTo>
                  <a:cubicBezTo>
                    <a:pt x="2373" y="478"/>
                    <a:pt x="2371" y="478"/>
                    <a:pt x="2369" y="478"/>
                  </a:cubicBezTo>
                  <a:cubicBezTo>
                    <a:pt x="2363" y="477"/>
                    <a:pt x="2356" y="476"/>
                    <a:pt x="2350" y="476"/>
                  </a:cubicBezTo>
                  <a:cubicBezTo>
                    <a:pt x="2350" y="470"/>
                    <a:pt x="2351" y="464"/>
                    <a:pt x="2352" y="458"/>
                  </a:cubicBezTo>
                  <a:close/>
                  <a:moveTo>
                    <a:pt x="2383" y="582"/>
                  </a:moveTo>
                  <a:cubicBezTo>
                    <a:pt x="2384" y="569"/>
                    <a:pt x="2384" y="569"/>
                    <a:pt x="2384" y="569"/>
                  </a:cubicBezTo>
                  <a:cubicBezTo>
                    <a:pt x="2385" y="560"/>
                    <a:pt x="2385" y="560"/>
                    <a:pt x="2385" y="560"/>
                  </a:cubicBezTo>
                  <a:cubicBezTo>
                    <a:pt x="2385" y="558"/>
                    <a:pt x="2385" y="558"/>
                    <a:pt x="2385" y="558"/>
                  </a:cubicBezTo>
                  <a:cubicBezTo>
                    <a:pt x="2387" y="537"/>
                    <a:pt x="2387" y="537"/>
                    <a:pt x="2387" y="537"/>
                  </a:cubicBezTo>
                  <a:cubicBezTo>
                    <a:pt x="2388" y="531"/>
                    <a:pt x="2388" y="524"/>
                    <a:pt x="2389" y="517"/>
                  </a:cubicBezTo>
                  <a:cubicBezTo>
                    <a:pt x="2390" y="499"/>
                    <a:pt x="2410" y="501"/>
                    <a:pt x="2413" y="516"/>
                  </a:cubicBezTo>
                  <a:cubicBezTo>
                    <a:pt x="2413" y="517"/>
                    <a:pt x="2413" y="519"/>
                    <a:pt x="2413" y="522"/>
                  </a:cubicBezTo>
                  <a:cubicBezTo>
                    <a:pt x="2412" y="535"/>
                    <a:pt x="2412" y="535"/>
                    <a:pt x="2412" y="535"/>
                  </a:cubicBezTo>
                  <a:cubicBezTo>
                    <a:pt x="2411" y="546"/>
                    <a:pt x="2411" y="546"/>
                    <a:pt x="2411" y="546"/>
                  </a:cubicBezTo>
                  <a:cubicBezTo>
                    <a:pt x="2410" y="560"/>
                    <a:pt x="2410" y="560"/>
                    <a:pt x="2410" y="560"/>
                  </a:cubicBezTo>
                  <a:cubicBezTo>
                    <a:pt x="2410" y="564"/>
                    <a:pt x="2410" y="564"/>
                    <a:pt x="2410" y="564"/>
                  </a:cubicBezTo>
                  <a:cubicBezTo>
                    <a:pt x="2409" y="573"/>
                    <a:pt x="2409" y="583"/>
                    <a:pt x="2408" y="592"/>
                  </a:cubicBezTo>
                  <a:cubicBezTo>
                    <a:pt x="2407" y="606"/>
                    <a:pt x="2407" y="606"/>
                    <a:pt x="2407" y="606"/>
                  </a:cubicBezTo>
                  <a:cubicBezTo>
                    <a:pt x="2403" y="606"/>
                    <a:pt x="2398" y="605"/>
                    <a:pt x="2394" y="604"/>
                  </a:cubicBezTo>
                  <a:cubicBezTo>
                    <a:pt x="2390" y="603"/>
                    <a:pt x="2386" y="602"/>
                    <a:pt x="2382" y="602"/>
                  </a:cubicBezTo>
                  <a:lnTo>
                    <a:pt x="2383" y="582"/>
                  </a:lnTo>
                  <a:close/>
                  <a:moveTo>
                    <a:pt x="2408" y="484"/>
                  </a:moveTo>
                  <a:cubicBezTo>
                    <a:pt x="2405" y="483"/>
                    <a:pt x="2402" y="483"/>
                    <a:pt x="2399" y="482"/>
                  </a:cubicBezTo>
                  <a:cubicBezTo>
                    <a:pt x="2397" y="482"/>
                    <a:pt x="2394" y="481"/>
                    <a:pt x="2391" y="481"/>
                  </a:cubicBezTo>
                  <a:cubicBezTo>
                    <a:pt x="2392" y="477"/>
                    <a:pt x="2392" y="477"/>
                    <a:pt x="2392" y="477"/>
                  </a:cubicBezTo>
                  <a:cubicBezTo>
                    <a:pt x="2393" y="464"/>
                    <a:pt x="2393" y="464"/>
                    <a:pt x="2393" y="464"/>
                  </a:cubicBezTo>
                  <a:cubicBezTo>
                    <a:pt x="2393" y="457"/>
                    <a:pt x="2393" y="457"/>
                    <a:pt x="2393" y="457"/>
                  </a:cubicBezTo>
                  <a:cubicBezTo>
                    <a:pt x="2395" y="439"/>
                    <a:pt x="2395" y="439"/>
                    <a:pt x="2395" y="439"/>
                  </a:cubicBezTo>
                  <a:cubicBezTo>
                    <a:pt x="2396" y="420"/>
                    <a:pt x="2396" y="420"/>
                    <a:pt x="2396" y="420"/>
                  </a:cubicBezTo>
                  <a:cubicBezTo>
                    <a:pt x="2398" y="406"/>
                    <a:pt x="2398" y="406"/>
                    <a:pt x="2398" y="406"/>
                  </a:cubicBezTo>
                  <a:cubicBezTo>
                    <a:pt x="2398" y="397"/>
                    <a:pt x="2398" y="397"/>
                    <a:pt x="2398" y="397"/>
                  </a:cubicBezTo>
                  <a:cubicBezTo>
                    <a:pt x="2398" y="395"/>
                    <a:pt x="2399" y="394"/>
                    <a:pt x="2399" y="392"/>
                  </a:cubicBezTo>
                  <a:cubicBezTo>
                    <a:pt x="2401" y="387"/>
                    <a:pt x="2405" y="384"/>
                    <a:pt x="2409" y="384"/>
                  </a:cubicBezTo>
                  <a:cubicBezTo>
                    <a:pt x="2412" y="384"/>
                    <a:pt x="2415" y="386"/>
                    <a:pt x="2418" y="389"/>
                  </a:cubicBezTo>
                  <a:cubicBezTo>
                    <a:pt x="2420" y="391"/>
                    <a:pt x="2421" y="395"/>
                    <a:pt x="2421" y="399"/>
                  </a:cubicBezTo>
                  <a:cubicBezTo>
                    <a:pt x="2421" y="400"/>
                    <a:pt x="2421" y="401"/>
                    <a:pt x="2421" y="402"/>
                  </a:cubicBezTo>
                  <a:cubicBezTo>
                    <a:pt x="2420" y="413"/>
                    <a:pt x="2420" y="424"/>
                    <a:pt x="2419" y="436"/>
                  </a:cubicBezTo>
                  <a:cubicBezTo>
                    <a:pt x="2418" y="442"/>
                    <a:pt x="2418" y="442"/>
                    <a:pt x="2418" y="442"/>
                  </a:cubicBezTo>
                  <a:cubicBezTo>
                    <a:pt x="2418" y="444"/>
                    <a:pt x="2418" y="444"/>
                    <a:pt x="2418" y="444"/>
                  </a:cubicBezTo>
                  <a:cubicBezTo>
                    <a:pt x="2417" y="456"/>
                    <a:pt x="2417" y="456"/>
                    <a:pt x="2417" y="456"/>
                  </a:cubicBezTo>
                  <a:cubicBezTo>
                    <a:pt x="2417" y="468"/>
                    <a:pt x="2417" y="468"/>
                    <a:pt x="2417" y="468"/>
                  </a:cubicBezTo>
                  <a:cubicBezTo>
                    <a:pt x="2416" y="477"/>
                    <a:pt x="2416" y="477"/>
                    <a:pt x="2416" y="477"/>
                  </a:cubicBezTo>
                  <a:cubicBezTo>
                    <a:pt x="2415" y="486"/>
                    <a:pt x="2415" y="486"/>
                    <a:pt x="2415" y="486"/>
                  </a:cubicBezTo>
                  <a:cubicBezTo>
                    <a:pt x="2413" y="485"/>
                    <a:pt x="2410" y="484"/>
                    <a:pt x="2408" y="484"/>
                  </a:cubicBezTo>
                  <a:close/>
                  <a:moveTo>
                    <a:pt x="2416" y="607"/>
                  </a:moveTo>
                  <a:cubicBezTo>
                    <a:pt x="2418" y="584"/>
                    <a:pt x="2418" y="584"/>
                    <a:pt x="2418" y="584"/>
                  </a:cubicBezTo>
                  <a:cubicBezTo>
                    <a:pt x="2419" y="565"/>
                    <a:pt x="2419" y="565"/>
                    <a:pt x="2419" y="565"/>
                  </a:cubicBezTo>
                  <a:cubicBezTo>
                    <a:pt x="2420" y="552"/>
                    <a:pt x="2420" y="552"/>
                    <a:pt x="2420" y="552"/>
                  </a:cubicBezTo>
                  <a:cubicBezTo>
                    <a:pt x="2421" y="538"/>
                    <a:pt x="2421" y="538"/>
                    <a:pt x="2421" y="538"/>
                  </a:cubicBezTo>
                  <a:cubicBezTo>
                    <a:pt x="2421" y="527"/>
                    <a:pt x="2421" y="527"/>
                    <a:pt x="2421" y="527"/>
                  </a:cubicBezTo>
                  <a:cubicBezTo>
                    <a:pt x="2422" y="522"/>
                    <a:pt x="2422" y="522"/>
                    <a:pt x="2422" y="522"/>
                  </a:cubicBezTo>
                  <a:cubicBezTo>
                    <a:pt x="2423" y="509"/>
                    <a:pt x="2432" y="507"/>
                    <a:pt x="2438" y="513"/>
                  </a:cubicBezTo>
                  <a:cubicBezTo>
                    <a:pt x="2440" y="515"/>
                    <a:pt x="2441" y="517"/>
                    <a:pt x="2442" y="520"/>
                  </a:cubicBezTo>
                  <a:cubicBezTo>
                    <a:pt x="2442" y="522"/>
                    <a:pt x="2442" y="525"/>
                    <a:pt x="2442" y="527"/>
                  </a:cubicBezTo>
                  <a:cubicBezTo>
                    <a:pt x="2442" y="533"/>
                    <a:pt x="2442" y="533"/>
                    <a:pt x="2442" y="533"/>
                  </a:cubicBezTo>
                  <a:cubicBezTo>
                    <a:pt x="2441" y="544"/>
                    <a:pt x="2441" y="554"/>
                    <a:pt x="2440" y="565"/>
                  </a:cubicBezTo>
                  <a:cubicBezTo>
                    <a:pt x="2440" y="570"/>
                    <a:pt x="2440" y="570"/>
                    <a:pt x="2440" y="570"/>
                  </a:cubicBezTo>
                  <a:cubicBezTo>
                    <a:pt x="2439" y="576"/>
                    <a:pt x="2439" y="582"/>
                    <a:pt x="2439" y="588"/>
                  </a:cubicBezTo>
                  <a:cubicBezTo>
                    <a:pt x="2438" y="606"/>
                    <a:pt x="2438" y="606"/>
                    <a:pt x="2438" y="606"/>
                  </a:cubicBezTo>
                  <a:cubicBezTo>
                    <a:pt x="2437" y="614"/>
                    <a:pt x="2437" y="614"/>
                    <a:pt x="2437" y="614"/>
                  </a:cubicBezTo>
                  <a:cubicBezTo>
                    <a:pt x="2435" y="613"/>
                    <a:pt x="2433" y="613"/>
                    <a:pt x="2431" y="612"/>
                  </a:cubicBezTo>
                  <a:cubicBezTo>
                    <a:pt x="2426" y="611"/>
                    <a:pt x="2421" y="610"/>
                    <a:pt x="2416" y="608"/>
                  </a:cubicBezTo>
                  <a:lnTo>
                    <a:pt x="2416" y="607"/>
                  </a:lnTo>
                  <a:close/>
                  <a:moveTo>
                    <a:pt x="2440" y="492"/>
                  </a:moveTo>
                  <a:cubicBezTo>
                    <a:pt x="2435" y="491"/>
                    <a:pt x="2429" y="489"/>
                    <a:pt x="2424" y="488"/>
                  </a:cubicBezTo>
                  <a:cubicBezTo>
                    <a:pt x="2425" y="469"/>
                    <a:pt x="2425" y="469"/>
                    <a:pt x="2425" y="469"/>
                  </a:cubicBezTo>
                  <a:cubicBezTo>
                    <a:pt x="2426" y="460"/>
                    <a:pt x="2426" y="460"/>
                    <a:pt x="2426" y="460"/>
                  </a:cubicBezTo>
                  <a:cubicBezTo>
                    <a:pt x="2427" y="448"/>
                    <a:pt x="2427" y="448"/>
                    <a:pt x="2427" y="448"/>
                  </a:cubicBezTo>
                  <a:cubicBezTo>
                    <a:pt x="2427" y="446"/>
                    <a:pt x="2427" y="446"/>
                    <a:pt x="2427" y="446"/>
                  </a:cubicBezTo>
                  <a:cubicBezTo>
                    <a:pt x="2427" y="434"/>
                    <a:pt x="2427" y="434"/>
                    <a:pt x="2427" y="434"/>
                  </a:cubicBezTo>
                  <a:cubicBezTo>
                    <a:pt x="2428" y="428"/>
                    <a:pt x="2428" y="428"/>
                    <a:pt x="2428" y="428"/>
                  </a:cubicBezTo>
                  <a:cubicBezTo>
                    <a:pt x="2429" y="405"/>
                    <a:pt x="2429" y="405"/>
                    <a:pt x="2429" y="405"/>
                  </a:cubicBezTo>
                  <a:cubicBezTo>
                    <a:pt x="2431" y="386"/>
                    <a:pt x="2450" y="392"/>
                    <a:pt x="2449" y="410"/>
                  </a:cubicBezTo>
                  <a:cubicBezTo>
                    <a:pt x="2449" y="411"/>
                    <a:pt x="2449" y="411"/>
                    <a:pt x="2449" y="411"/>
                  </a:cubicBezTo>
                  <a:cubicBezTo>
                    <a:pt x="2448" y="417"/>
                    <a:pt x="2448" y="417"/>
                    <a:pt x="2448" y="417"/>
                  </a:cubicBezTo>
                  <a:cubicBezTo>
                    <a:pt x="2448" y="430"/>
                    <a:pt x="2448" y="430"/>
                    <a:pt x="2448" y="430"/>
                  </a:cubicBezTo>
                  <a:cubicBezTo>
                    <a:pt x="2447" y="442"/>
                    <a:pt x="2447" y="442"/>
                    <a:pt x="2447" y="442"/>
                  </a:cubicBezTo>
                  <a:cubicBezTo>
                    <a:pt x="2446" y="451"/>
                    <a:pt x="2446" y="451"/>
                    <a:pt x="2446" y="451"/>
                  </a:cubicBezTo>
                  <a:cubicBezTo>
                    <a:pt x="2446" y="452"/>
                    <a:pt x="2446" y="452"/>
                    <a:pt x="2446" y="452"/>
                  </a:cubicBezTo>
                  <a:cubicBezTo>
                    <a:pt x="2444" y="489"/>
                    <a:pt x="2444" y="489"/>
                    <a:pt x="2444" y="489"/>
                  </a:cubicBezTo>
                  <a:cubicBezTo>
                    <a:pt x="2444" y="494"/>
                    <a:pt x="2444" y="494"/>
                    <a:pt x="2444" y="494"/>
                  </a:cubicBezTo>
                  <a:cubicBezTo>
                    <a:pt x="2443" y="493"/>
                    <a:pt x="2441" y="493"/>
                    <a:pt x="2440" y="492"/>
                  </a:cubicBezTo>
                  <a:close/>
                  <a:moveTo>
                    <a:pt x="2445" y="600"/>
                  </a:moveTo>
                  <a:cubicBezTo>
                    <a:pt x="2446" y="582"/>
                    <a:pt x="2446" y="582"/>
                    <a:pt x="2446" y="582"/>
                  </a:cubicBezTo>
                  <a:cubicBezTo>
                    <a:pt x="2447" y="573"/>
                    <a:pt x="2447" y="573"/>
                    <a:pt x="2447" y="573"/>
                  </a:cubicBezTo>
                  <a:cubicBezTo>
                    <a:pt x="2447" y="559"/>
                    <a:pt x="2447" y="559"/>
                    <a:pt x="2447" y="559"/>
                  </a:cubicBezTo>
                  <a:cubicBezTo>
                    <a:pt x="2448" y="549"/>
                    <a:pt x="2449" y="539"/>
                    <a:pt x="2449" y="530"/>
                  </a:cubicBezTo>
                  <a:cubicBezTo>
                    <a:pt x="2449" y="529"/>
                    <a:pt x="2449" y="528"/>
                    <a:pt x="2449" y="527"/>
                  </a:cubicBezTo>
                  <a:cubicBezTo>
                    <a:pt x="2451" y="520"/>
                    <a:pt x="2455" y="518"/>
                    <a:pt x="2458" y="519"/>
                  </a:cubicBezTo>
                  <a:cubicBezTo>
                    <a:pt x="2462" y="521"/>
                    <a:pt x="2466" y="526"/>
                    <a:pt x="2466" y="535"/>
                  </a:cubicBezTo>
                  <a:cubicBezTo>
                    <a:pt x="2465" y="544"/>
                    <a:pt x="2465" y="544"/>
                    <a:pt x="2465" y="544"/>
                  </a:cubicBezTo>
                  <a:cubicBezTo>
                    <a:pt x="2465" y="551"/>
                    <a:pt x="2465" y="559"/>
                    <a:pt x="2464" y="567"/>
                  </a:cubicBezTo>
                  <a:cubicBezTo>
                    <a:pt x="2464" y="578"/>
                    <a:pt x="2464" y="578"/>
                    <a:pt x="2464" y="578"/>
                  </a:cubicBezTo>
                  <a:cubicBezTo>
                    <a:pt x="2463" y="584"/>
                    <a:pt x="2463" y="584"/>
                    <a:pt x="2463" y="584"/>
                  </a:cubicBezTo>
                  <a:cubicBezTo>
                    <a:pt x="2462" y="603"/>
                    <a:pt x="2462" y="603"/>
                    <a:pt x="2462" y="603"/>
                  </a:cubicBezTo>
                  <a:cubicBezTo>
                    <a:pt x="2462" y="621"/>
                    <a:pt x="2462" y="621"/>
                    <a:pt x="2462" y="621"/>
                  </a:cubicBezTo>
                  <a:cubicBezTo>
                    <a:pt x="2457" y="619"/>
                    <a:pt x="2451" y="618"/>
                    <a:pt x="2446" y="616"/>
                  </a:cubicBezTo>
                  <a:cubicBezTo>
                    <a:pt x="2444" y="616"/>
                    <a:pt x="2444" y="616"/>
                    <a:pt x="2444" y="616"/>
                  </a:cubicBezTo>
                  <a:lnTo>
                    <a:pt x="2445" y="600"/>
                  </a:lnTo>
                  <a:close/>
                  <a:moveTo>
                    <a:pt x="2465" y="708"/>
                  </a:moveTo>
                  <a:cubicBezTo>
                    <a:pt x="2465" y="698"/>
                    <a:pt x="2465" y="698"/>
                    <a:pt x="2465" y="698"/>
                  </a:cubicBezTo>
                  <a:cubicBezTo>
                    <a:pt x="2466" y="685"/>
                    <a:pt x="2466" y="685"/>
                    <a:pt x="2466" y="685"/>
                  </a:cubicBezTo>
                  <a:cubicBezTo>
                    <a:pt x="2466" y="672"/>
                    <a:pt x="2466" y="672"/>
                    <a:pt x="2466" y="672"/>
                  </a:cubicBezTo>
                  <a:cubicBezTo>
                    <a:pt x="2467" y="662"/>
                    <a:pt x="2467" y="662"/>
                    <a:pt x="2467" y="662"/>
                  </a:cubicBezTo>
                  <a:cubicBezTo>
                    <a:pt x="2467" y="647"/>
                    <a:pt x="2477" y="649"/>
                    <a:pt x="2480" y="661"/>
                  </a:cubicBezTo>
                  <a:cubicBezTo>
                    <a:pt x="2480" y="663"/>
                    <a:pt x="2480" y="665"/>
                    <a:pt x="2480" y="667"/>
                  </a:cubicBezTo>
                  <a:cubicBezTo>
                    <a:pt x="2480" y="673"/>
                    <a:pt x="2480" y="673"/>
                    <a:pt x="2480" y="673"/>
                  </a:cubicBezTo>
                  <a:cubicBezTo>
                    <a:pt x="2480" y="686"/>
                    <a:pt x="2480" y="686"/>
                    <a:pt x="2480" y="686"/>
                  </a:cubicBezTo>
                  <a:cubicBezTo>
                    <a:pt x="2479" y="694"/>
                    <a:pt x="2479" y="703"/>
                    <a:pt x="2479" y="711"/>
                  </a:cubicBezTo>
                  <a:cubicBezTo>
                    <a:pt x="2478" y="724"/>
                    <a:pt x="2478" y="737"/>
                    <a:pt x="2477" y="750"/>
                  </a:cubicBezTo>
                  <a:cubicBezTo>
                    <a:pt x="2477" y="756"/>
                    <a:pt x="2477" y="756"/>
                    <a:pt x="2477" y="756"/>
                  </a:cubicBezTo>
                  <a:cubicBezTo>
                    <a:pt x="2471" y="755"/>
                    <a:pt x="2471" y="755"/>
                    <a:pt x="2471" y="755"/>
                  </a:cubicBezTo>
                  <a:cubicBezTo>
                    <a:pt x="2463" y="754"/>
                    <a:pt x="2463" y="754"/>
                    <a:pt x="2463" y="754"/>
                  </a:cubicBezTo>
                  <a:cubicBezTo>
                    <a:pt x="2464" y="739"/>
                    <a:pt x="2464" y="724"/>
                    <a:pt x="2465" y="708"/>
                  </a:cubicBezTo>
                  <a:close/>
                  <a:moveTo>
                    <a:pt x="2469" y="623"/>
                  </a:moveTo>
                  <a:cubicBezTo>
                    <a:pt x="2469" y="614"/>
                    <a:pt x="2469" y="606"/>
                    <a:pt x="2470" y="597"/>
                  </a:cubicBezTo>
                  <a:cubicBezTo>
                    <a:pt x="2471" y="581"/>
                    <a:pt x="2471" y="581"/>
                    <a:pt x="2471" y="581"/>
                  </a:cubicBezTo>
                  <a:cubicBezTo>
                    <a:pt x="2471" y="578"/>
                    <a:pt x="2471" y="578"/>
                    <a:pt x="2471" y="578"/>
                  </a:cubicBezTo>
                  <a:cubicBezTo>
                    <a:pt x="2471" y="560"/>
                    <a:pt x="2471" y="560"/>
                    <a:pt x="2471" y="560"/>
                  </a:cubicBezTo>
                  <a:cubicBezTo>
                    <a:pt x="2472" y="539"/>
                    <a:pt x="2472" y="539"/>
                    <a:pt x="2472" y="539"/>
                  </a:cubicBezTo>
                  <a:cubicBezTo>
                    <a:pt x="2472" y="538"/>
                    <a:pt x="2472" y="538"/>
                    <a:pt x="2472" y="538"/>
                  </a:cubicBezTo>
                  <a:cubicBezTo>
                    <a:pt x="2473" y="529"/>
                    <a:pt x="2478" y="527"/>
                    <a:pt x="2481" y="530"/>
                  </a:cubicBezTo>
                  <a:cubicBezTo>
                    <a:pt x="2483" y="533"/>
                    <a:pt x="2485" y="537"/>
                    <a:pt x="2485" y="544"/>
                  </a:cubicBezTo>
                  <a:cubicBezTo>
                    <a:pt x="2485" y="549"/>
                    <a:pt x="2485" y="549"/>
                    <a:pt x="2485" y="549"/>
                  </a:cubicBezTo>
                  <a:cubicBezTo>
                    <a:pt x="2484" y="567"/>
                    <a:pt x="2484" y="567"/>
                    <a:pt x="2484" y="567"/>
                  </a:cubicBezTo>
                  <a:cubicBezTo>
                    <a:pt x="2484" y="573"/>
                    <a:pt x="2484" y="579"/>
                    <a:pt x="2484" y="585"/>
                  </a:cubicBezTo>
                  <a:cubicBezTo>
                    <a:pt x="2483" y="586"/>
                    <a:pt x="2483" y="586"/>
                    <a:pt x="2483" y="586"/>
                  </a:cubicBezTo>
                  <a:cubicBezTo>
                    <a:pt x="2483" y="600"/>
                    <a:pt x="2482" y="613"/>
                    <a:pt x="2482" y="627"/>
                  </a:cubicBezTo>
                  <a:cubicBezTo>
                    <a:pt x="2482" y="628"/>
                    <a:pt x="2482" y="628"/>
                    <a:pt x="2482" y="628"/>
                  </a:cubicBezTo>
                  <a:cubicBezTo>
                    <a:pt x="2481" y="628"/>
                    <a:pt x="2481" y="628"/>
                    <a:pt x="2481" y="628"/>
                  </a:cubicBezTo>
                  <a:cubicBezTo>
                    <a:pt x="2477" y="626"/>
                    <a:pt x="2473" y="625"/>
                    <a:pt x="2469" y="623"/>
                  </a:cubicBezTo>
                  <a:close/>
                  <a:moveTo>
                    <a:pt x="2475" y="505"/>
                  </a:moveTo>
                  <a:cubicBezTo>
                    <a:pt x="2474" y="505"/>
                    <a:pt x="2474" y="505"/>
                    <a:pt x="2474" y="505"/>
                  </a:cubicBezTo>
                  <a:cubicBezTo>
                    <a:pt x="2474" y="493"/>
                    <a:pt x="2474" y="493"/>
                    <a:pt x="2474" y="493"/>
                  </a:cubicBezTo>
                  <a:cubicBezTo>
                    <a:pt x="2475" y="482"/>
                    <a:pt x="2475" y="482"/>
                    <a:pt x="2475" y="482"/>
                  </a:cubicBezTo>
                  <a:cubicBezTo>
                    <a:pt x="2475" y="476"/>
                    <a:pt x="2475" y="470"/>
                    <a:pt x="2475" y="464"/>
                  </a:cubicBezTo>
                  <a:cubicBezTo>
                    <a:pt x="2475" y="463"/>
                    <a:pt x="2475" y="463"/>
                    <a:pt x="2475" y="463"/>
                  </a:cubicBezTo>
                  <a:cubicBezTo>
                    <a:pt x="2476" y="450"/>
                    <a:pt x="2477" y="438"/>
                    <a:pt x="2477" y="425"/>
                  </a:cubicBezTo>
                  <a:cubicBezTo>
                    <a:pt x="2477" y="423"/>
                    <a:pt x="2477" y="423"/>
                    <a:pt x="2477" y="423"/>
                  </a:cubicBezTo>
                  <a:cubicBezTo>
                    <a:pt x="2478" y="413"/>
                    <a:pt x="2483" y="412"/>
                    <a:pt x="2487" y="417"/>
                  </a:cubicBezTo>
                  <a:cubicBezTo>
                    <a:pt x="2488" y="420"/>
                    <a:pt x="2489" y="424"/>
                    <a:pt x="2489" y="429"/>
                  </a:cubicBezTo>
                  <a:cubicBezTo>
                    <a:pt x="2489" y="437"/>
                    <a:pt x="2489" y="444"/>
                    <a:pt x="2488" y="452"/>
                  </a:cubicBezTo>
                  <a:cubicBezTo>
                    <a:pt x="2488" y="469"/>
                    <a:pt x="2488" y="469"/>
                    <a:pt x="2488" y="469"/>
                  </a:cubicBezTo>
                  <a:cubicBezTo>
                    <a:pt x="2488" y="471"/>
                    <a:pt x="2488" y="471"/>
                    <a:pt x="2488" y="471"/>
                  </a:cubicBezTo>
                  <a:cubicBezTo>
                    <a:pt x="2487" y="482"/>
                    <a:pt x="2487" y="482"/>
                    <a:pt x="2487" y="482"/>
                  </a:cubicBezTo>
                  <a:cubicBezTo>
                    <a:pt x="2487" y="495"/>
                    <a:pt x="2487" y="495"/>
                    <a:pt x="2487" y="495"/>
                  </a:cubicBezTo>
                  <a:cubicBezTo>
                    <a:pt x="2486" y="510"/>
                    <a:pt x="2486" y="510"/>
                    <a:pt x="2486" y="510"/>
                  </a:cubicBezTo>
                  <a:cubicBezTo>
                    <a:pt x="2482" y="508"/>
                    <a:pt x="2479" y="507"/>
                    <a:pt x="2475" y="505"/>
                  </a:cubicBezTo>
                  <a:close/>
                  <a:moveTo>
                    <a:pt x="2502" y="552"/>
                  </a:moveTo>
                  <a:cubicBezTo>
                    <a:pt x="2501" y="570"/>
                    <a:pt x="2501" y="570"/>
                    <a:pt x="2501" y="570"/>
                  </a:cubicBezTo>
                  <a:cubicBezTo>
                    <a:pt x="2501" y="578"/>
                    <a:pt x="2501" y="586"/>
                    <a:pt x="2500" y="593"/>
                  </a:cubicBezTo>
                  <a:cubicBezTo>
                    <a:pt x="2500" y="612"/>
                    <a:pt x="2500" y="612"/>
                    <a:pt x="2500" y="612"/>
                  </a:cubicBezTo>
                  <a:cubicBezTo>
                    <a:pt x="2499" y="635"/>
                    <a:pt x="2499" y="635"/>
                    <a:pt x="2499" y="635"/>
                  </a:cubicBezTo>
                  <a:cubicBezTo>
                    <a:pt x="2496" y="633"/>
                    <a:pt x="2493" y="632"/>
                    <a:pt x="2490" y="631"/>
                  </a:cubicBezTo>
                  <a:cubicBezTo>
                    <a:pt x="2490" y="620"/>
                    <a:pt x="2490" y="620"/>
                    <a:pt x="2490" y="620"/>
                  </a:cubicBezTo>
                  <a:cubicBezTo>
                    <a:pt x="2491" y="589"/>
                    <a:pt x="2491" y="589"/>
                    <a:pt x="2491" y="589"/>
                  </a:cubicBezTo>
                  <a:cubicBezTo>
                    <a:pt x="2492" y="578"/>
                    <a:pt x="2492" y="578"/>
                    <a:pt x="2492" y="578"/>
                  </a:cubicBezTo>
                  <a:cubicBezTo>
                    <a:pt x="2492" y="560"/>
                    <a:pt x="2492" y="560"/>
                    <a:pt x="2492" y="560"/>
                  </a:cubicBezTo>
                  <a:cubicBezTo>
                    <a:pt x="2493" y="548"/>
                    <a:pt x="2493" y="548"/>
                    <a:pt x="2493" y="548"/>
                  </a:cubicBezTo>
                  <a:cubicBezTo>
                    <a:pt x="2493" y="545"/>
                    <a:pt x="2493" y="543"/>
                    <a:pt x="2494" y="542"/>
                  </a:cubicBezTo>
                  <a:cubicBezTo>
                    <a:pt x="2495" y="540"/>
                    <a:pt x="2496" y="539"/>
                    <a:pt x="2497" y="539"/>
                  </a:cubicBezTo>
                  <a:cubicBezTo>
                    <a:pt x="2499" y="539"/>
                    <a:pt x="2502" y="544"/>
                    <a:pt x="2502" y="552"/>
                  </a:cubicBezTo>
                  <a:close/>
                  <a:moveTo>
                    <a:pt x="2505" y="438"/>
                  </a:moveTo>
                  <a:cubicBezTo>
                    <a:pt x="2504" y="457"/>
                    <a:pt x="2504" y="457"/>
                    <a:pt x="2504" y="457"/>
                  </a:cubicBezTo>
                  <a:cubicBezTo>
                    <a:pt x="2504" y="468"/>
                    <a:pt x="2504" y="468"/>
                    <a:pt x="2504" y="468"/>
                  </a:cubicBezTo>
                  <a:cubicBezTo>
                    <a:pt x="2504" y="478"/>
                    <a:pt x="2504" y="478"/>
                    <a:pt x="2504" y="478"/>
                  </a:cubicBezTo>
                  <a:cubicBezTo>
                    <a:pt x="2504" y="481"/>
                    <a:pt x="2504" y="481"/>
                    <a:pt x="2504" y="481"/>
                  </a:cubicBezTo>
                  <a:cubicBezTo>
                    <a:pt x="2503" y="491"/>
                    <a:pt x="2503" y="502"/>
                    <a:pt x="2503" y="512"/>
                  </a:cubicBezTo>
                  <a:cubicBezTo>
                    <a:pt x="2503" y="518"/>
                    <a:pt x="2503" y="518"/>
                    <a:pt x="2503" y="518"/>
                  </a:cubicBezTo>
                  <a:cubicBezTo>
                    <a:pt x="2501" y="517"/>
                    <a:pt x="2500" y="516"/>
                    <a:pt x="2498" y="516"/>
                  </a:cubicBezTo>
                  <a:cubicBezTo>
                    <a:pt x="2494" y="513"/>
                    <a:pt x="2494" y="513"/>
                    <a:pt x="2494" y="513"/>
                  </a:cubicBezTo>
                  <a:cubicBezTo>
                    <a:pt x="2495" y="488"/>
                    <a:pt x="2495" y="488"/>
                    <a:pt x="2495" y="488"/>
                  </a:cubicBezTo>
                  <a:cubicBezTo>
                    <a:pt x="2495" y="475"/>
                    <a:pt x="2495" y="475"/>
                    <a:pt x="2495" y="475"/>
                  </a:cubicBezTo>
                  <a:cubicBezTo>
                    <a:pt x="2495" y="473"/>
                    <a:pt x="2495" y="473"/>
                    <a:pt x="2495" y="473"/>
                  </a:cubicBezTo>
                  <a:cubicBezTo>
                    <a:pt x="2496" y="465"/>
                    <a:pt x="2496" y="465"/>
                    <a:pt x="2496" y="465"/>
                  </a:cubicBezTo>
                  <a:cubicBezTo>
                    <a:pt x="2496" y="445"/>
                    <a:pt x="2496" y="445"/>
                    <a:pt x="2496" y="445"/>
                  </a:cubicBezTo>
                  <a:cubicBezTo>
                    <a:pt x="2497" y="433"/>
                    <a:pt x="2497" y="433"/>
                    <a:pt x="2497" y="433"/>
                  </a:cubicBezTo>
                  <a:cubicBezTo>
                    <a:pt x="2497" y="419"/>
                    <a:pt x="2505" y="424"/>
                    <a:pt x="2505" y="438"/>
                  </a:cubicBezTo>
                  <a:close/>
                  <a:moveTo>
                    <a:pt x="2503" y="207"/>
                  </a:moveTo>
                  <a:cubicBezTo>
                    <a:pt x="2504" y="188"/>
                    <a:pt x="2504" y="188"/>
                    <a:pt x="2504" y="188"/>
                  </a:cubicBezTo>
                  <a:cubicBezTo>
                    <a:pt x="2504" y="177"/>
                    <a:pt x="2504" y="177"/>
                    <a:pt x="2504" y="177"/>
                  </a:cubicBezTo>
                  <a:cubicBezTo>
                    <a:pt x="2504" y="174"/>
                    <a:pt x="2504" y="174"/>
                    <a:pt x="2504" y="174"/>
                  </a:cubicBezTo>
                  <a:cubicBezTo>
                    <a:pt x="2504" y="171"/>
                    <a:pt x="2504" y="171"/>
                    <a:pt x="2504" y="171"/>
                  </a:cubicBezTo>
                  <a:cubicBezTo>
                    <a:pt x="2505" y="164"/>
                    <a:pt x="2505" y="164"/>
                    <a:pt x="2505" y="164"/>
                  </a:cubicBezTo>
                  <a:cubicBezTo>
                    <a:pt x="2505" y="143"/>
                    <a:pt x="2505" y="143"/>
                    <a:pt x="2505" y="143"/>
                  </a:cubicBezTo>
                  <a:cubicBezTo>
                    <a:pt x="2505" y="142"/>
                    <a:pt x="2505" y="142"/>
                    <a:pt x="2505" y="142"/>
                  </a:cubicBezTo>
                  <a:cubicBezTo>
                    <a:pt x="2506" y="136"/>
                    <a:pt x="2508" y="136"/>
                    <a:pt x="2510" y="138"/>
                  </a:cubicBezTo>
                  <a:cubicBezTo>
                    <a:pt x="2511" y="140"/>
                    <a:pt x="2513" y="144"/>
                    <a:pt x="2512" y="150"/>
                  </a:cubicBezTo>
                  <a:cubicBezTo>
                    <a:pt x="2512" y="158"/>
                    <a:pt x="2512" y="158"/>
                    <a:pt x="2512" y="158"/>
                  </a:cubicBezTo>
                  <a:cubicBezTo>
                    <a:pt x="2512" y="164"/>
                    <a:pt x="2512" y="164"/>
                    <a:pt x="2512" y="164"/>
                  </a:cubicBezTo>
                  <a:cubicBezTo>
                    <a:pt x="2512" y="167"/>
                    <a:pt x="2512" y="167"/>
                    <a:pt x="2512" y="167"/>
                  </a:cubicBezTo>
                  <a:cubicBezTo>
                    <a:pt x="2512" y="182"/>
                    <a:pt x="2512" y="182"/>
                    <a:pt x="2512" y="182"/>
                  </a:cubicBezTo>
                  <a:cubicBezTo>
                    <a:pt x="2512" y="183"/>
                    <a:pt x="2512" y="183"/>
                    <a:pt x="2512" y="183"/>
                  </a:cubicBezTo>
                  <a:cubicBezTo>
                    <a:pt x="2511" y="200"/>
                    <a:pt x="2511" y="200"/>
                    <a:pt x="2511" y="200"/>
                  </a:cubicBezTo>
                  <a:cubicBezTo>
                    <a:pt x="2511" y="211"/>
                    <a:pt x="2511" y="211"/>
                    <a:pt x="2511" y="211"/>
                  </a:cubicBezTo>
                  <a:cubicBezTo>
                    <a:pt x="2511" y="217"/>
                    <a:pt x="2511" y="217"/>
                    <a:pt x="2511" y="217"/>
                  </a:cubicBezTo>
                  <a:cubicBezTo>
                    <a:pt x="2509" y="216"/>
                    <a:pt x="2508" y="215"/>
                    <a:pt x="2507" y="214"/>
                  </a:cubicBezTo>
                  <a:cubicBezTo>
                    <a:pt x="2506" y="213"/>
                    <a:pt x="2504" y="212"/>
                    <a:pt x="2503" y="211"/>
                  </a:cubicBezTo>
                  <a:lnTo>
                    <a:pt x="2503" y="207"/>
                  </a:lnTo>
                  <a:close/>
                  <a:moveTo>
                    <a:pt x="2500" y="288"/>
                  </a:moveTo>
                  <a:cubicBezTo>
                    <a:pt x="2501" y="270"/>
                    <a:pt x="2501" y="270"/>
                    <a:pt x="2501" y="270"/>
                  </a:cubicBezTo>
                  <a:cubicBezTo>
                    <a:pt x="2501" y="269"/>
                    <a:pt x="2501" y="269"/>
                    <a:pt x="2501" y="269"/>
                  </a:cubicBezTo>
                  <a:cubicBezTo>
                    <a:pt x="2501" y="269"/>
                    <a:pt x="2501" y="269"/>
                    <a:pt x="2501" y="269"/>
                  </a:cubicBezTo>
                  <a:cubicBezTo>
                    <a:pt x="2501" y="261"/>
                    <a:pt x="2501" y="261"/>
                    <a:pt x="2501" y="261"/>
                  </a:cubicBezTo>
                  <a:cubicBezTo>
                    <a:pt x="2502" y="234"/>
                    <a:pt x="2502" y="234"/>
                    <a:pt x="2502" y="234"/>
                  </a:cubicBezTo>
                  <a:cubicBezTo>
                    <a:pt x="2502" y="232"/>
                    <a:pt x="2502" y="232"/>
                    <a:pt x="2502" y="232"/>
                  </a:cubicBezTo>
                  <a:cubicBezTo>
                    <a:pt x="2502" y="224"/>
                    <a:pt x="2506" y="224"/>
                    <a:pt x="2508" y="229"/>
                  </a:cubicBezTo>
                  <a:cubicBezTo>
                    <a:pt x="2509" y="232"/>
                    <a:pt x="2510" y="235"/>
                    <a:pt x="2509" y="239"/>
                  </a:cubicBezTo>
                  <a:cubicBezTo>
                    <a:pt x="2509" y="254"/>
                    <a:pt x="2509" y="254"/>
                    <a:pt x="2509" y="254"/>
                  </a:cubicBezTo>
                  <a:cubicBezTo>
                    <a:pt x="2509" y="262"/>
                    <a:pt x="2509" y="262"/>
                    <a:pt x="2509" y="262"/>
                  </a:cubicBezTo>
                  <a:cubicBezTo>
                    <a:pt x="2509" y="264"/>
                    <a:pt x="2509" y="264"/>
                    <a:pt x="2509" y="264"/>
                  </a:cubicBezTo>
                  <a:cubicBezTo>
                    <a:pt x="2508" y="276"/>
                    <a:pt x="2508" y="276"/>
                    <a:pt x="2508" y="276"/>
                  </a:cubicBezTo>
                  <a:cubicBezTo>
                    <a:pt x="2508" y="281"/>
                    <a:pt x="2508" y="281"/>
                    <a:pt x="2508" y="281"/>
                  </a:cubicBezTo>
                  <a:cubicBezTo>
                    <a:pt x="2508" y="301"/>
                    <a:pt x="2508" y="301"/>
                    <a:pt x="2508" y="301"/>
                  </a:cubicBezTo>
                  <a:cubicBezTo>
                    <a:pt x="2507" y="312"/>
                    <a:pt x="2507" y="312"/>
                    <a:pt x="2507" y="312"/>
                  </a:cubicBezTo>
                  <a:cubicBezTo>
                    <a:pt x="2505" y="310"/>
                    <a:pt x="2502" y="309"/>
                    <a:pt x="2500" y="307"/>
                  </a:cubicBezTo>
                  <a:cubicBezTo>
                    <a:pt x="2499" y="307"/>
                    <a:pt x="2499" y="307"/>
                    <a:pt x="2499" y="307"/>
                  </a:cubicBezTo>
                  <a:lnTo>
                    <a:pt x="2500" y="288"/>
                  </a:lnTo>
                  <a:close/>
                  <a:moveTo>
                    <a:pt x="2499" y="330"/>
                  </a:moveTo>
                  <a:cubicBezTo>
                    <a:pt x="2500" y="320"/>
                    <a:pt x="2504" y="321"/>
                    <a:pt x="2506" y="327"/>
                  </a:cubicBezTo>
                  <a:cubicBezTo>
                    <a:pt x="2507" y="330"/>
                    <a:pt x="2507" y="333"/>
                    <a:pt x="2507" y="336"/>
                  </a:cubicBezTo>
                  <a:cubicBezTo>
                    <a:pt x="2507" y="345"/>
                    <a:pt x="2507" y="353"/>
                    <a:pt x="2507" y="362"/>
                  </a:cubicBezTo>
                  <a:cubicBezTo>
                    <a:pt x="2506" y="368"/>
                    <a:pt x="2506" y="368"/>
                    <a:pt x="2506" y="368"/>
                  </a:cubicBezTo>
                  <a:cubicBezTo>
                    <a:pt x="2506" y="374"/>
                    <a:pt x="2506" y="374"/>
                    <a:pt x="2506" y="374"/>
                  </a:cubicBezTo>
                  <a:cubicBezTo>
                    <a:pt x="2506" y="381"/>
                    <a:pt x="2506" y="381"/>
                    <a:pt x="2506" y="381"/>
                  </a:cubicBezTo>
                  <a:cubicBezTo>
                    <a:pt x="2506" y="392"/>
                    <a:pt x="2506" y="392"/>
                    <a:pt x="2506" y="392"/>
                  </a:cubicBezTo>
                  <a:cubicBezTo>
                    <a:pt x="2505" y="401"/>
                    <a:pt x="2505" y="401"/>
                    <a:pt x="2505" y="401"/>
                  </a:cubicBezTo>
                  <a:cubicBezTo>
                    <a:pt x="2505" y="412"/>
                    <a:pt x="2505" y="412"/>
                    <a:pt x="2505" y="412"/>
                  </a:cubicBezTo>
                  <a:cubicBezTo>
                    <a:pt x="2503" y="411"/>
                    <a:pt x="2500" y="409"/>
                    <a:pt x="2498" y="408"/>
                  </a:cubicBezTo>
                  <a:cubicBezTo>
                    <a:pt x="2497" y="407"/>
                    <a:pt x="2497" y="407"/>
                    <a:pt x="2497" y="407"/>
                  </a:cubicBezTo>
                  <a:cubicBezTo>
                    <a:pt x="2497" y="400"/>
                    <a:pt x="2497" y="400"/>
                    <a:pt x="2497" y="400"/>
                  </a:cubicBezTo>
                  <a:cubicBezTo>
                    <a:pt x="2497" y="388"/>
                    <a:pt x="2497" y="388"/>
                    <a:pt x="2497" y="388"/>
                  </a:cubicBezTo>
                  <a:cubicBezTo>
                    <a:pt x="2498" y="375"/>
                    <a:pt x="2498" y="375"/>
                    <a:pt x="2498" y="375"/>
                  </a:cubicBezTo>
                  <a:cubicBezTo>
                    <a:pt x="2498" y="369"/>
                    <a:pt x="2498" y="369"/>
                    <a:pt x="2498" y="369"/>
                  </a:cubicBezTo>
                  <a:cubicBezTo>
                    <a:pt x="2498" y="368"/>
                    <a:pt x="2498" y="368"/>
                    <a:pt x="2498" y="368"/>
                  </a:cubicBezTo>
                  <a:cubicBezTo>
                    <a:pt x="2499" y="357"/>
                    <a:pt x="2499" y="345"/>
                    <a:pt x="2499" y="333"/>
                  </a:cubicBezTo>
                  <a:lnTo>
                    <a:pt x="2499" y="330"/>
                  </a:lnTo>
                  <a:close/>
                  <a:moveTo>
                    <a:pt x="2486" y="189"/>
                  </a:moveTo>
                  <a:cubicBezTo>
                    <a:pt x="2487" y="186"/>
                    <a:pt x="2487" y="186"/>
                    <a:pt x="2487" y="186"/>
                  </a:cubicBezTo>
                  <a:cubicBezTo>
                    <a:pt x="2487" y="179"/>
                    <a:pt x="2487" y="179"/>
                    <a:pt x="2487" y="179"/>
                  </a:cubicBezTo>
                  <a:cubicBezTo>
                    <a:pt x="2487" y="165"/>
                    <a:pt x="2487" y="165"/>
                    <a:pt x="2487" y="165"/>
                  </a:cubicBezTo>
                  <a:cubicBezTo>
                    <a:pt x="2488" y="157"/>
                    <a:pt x="2488" y="157"/>
                    <a:pt x="2488" y="157"/>
                  </a:cubicBezTo>
                  <a:cubicBezTo>
                    <a:pt x="2488" y="153"/>
                    <a:pt x="2488" y="153"/>
                    <a:pt x="2488" y="153"/>
                  </a:cubicBezTo>
                  <a:cubicBezTo>
                    <a:pt x="2488" y="146"/>
                    <a:pt x="2488" y="139"/>
                    <a:pt x="2489" y="133"/>
                  </a:cubicBezTo>
                  <a:cubicBezTo>
                    <a:pt x="2489" y="131"/>
                    <a:pt x="2489" y="130"/>
                    <a:pt x="2489" y="129"/>
                  </a:cubicBezTo>
                  <a:cubicBezTo>
                    <a:pt x="2490" y="127"/>
                    <a:pt x="2491" y="126"/>
                    <a:pt x="2493" y="126"/>
                  </a:cubicBezTo>
                  <a:cubicBezTo>
                    <a:pt x="2496" y="126"/>
                    <a:pt x="2499" y="132"/>
                    <a:pt x="2499" y="139"/>
                  </a:cubicBezTo>
                  <a:cubicBezTo>
                    <a:pt x="2499" y="144"/>
                    <a:pt x="2499" y="144"/>
                    <a:pt x="2499" y="144"/>
                  </a:cubicBezTo>
                  <a:cubicBezTo>
                    <a:pt x="2499" y="148"/>
                    <a:pt x="2499" y="148"/>
                    <a:pt x="2499" y="148"/>
                  </a:cubicBezTo>
                  <a:cubicBezTo>
                    <a:pt x="2498" y="155"/>
                    <a:pt x="2498" y="162"/>
                    <a:pt x="2498" y="170"/>
                  </a:cubicBezTo>
                  <a:cubicBezTo>
                    <a:pt x="2498" y="172"/>
                    <a:pt x="2498" y="172"/>
                    <a:pt x="2498" y="172"/>
                  </a:cubicBezTo>
                  <a:cubicBezTo>
                    <a:pt x="2498" y="176"/>
                    <a:pt x="2498" y="176"/>
                    <a:pt x="2498" y="176"/>
                  </a:cubicBezTo>
                  <a:cubicBezTo>
                    <a:pt x="2498" y="179"/>
                    <a:pt x="2498" y="179"/>
                    <a:pt x="2498" y="179"/>
                  </a:cubicBezTo>
                  <a:cubicBezTo>
                    <a:pt x="2497" y="194"/>
                    <a:pt x="2497" y="194"/>
                    <a:pt x="2497" y="194"/>
                  </a:cubicBezTo>
                  <a:cubicBezTo>
                    <a:pt x="2497" y="205"/>
                    <a:pt x="2497" y="205"/>
                    <a:pt x="2497" y="205"/>
                  </a:cubicBezTo>
                  <a:cubicBezTo>
                    <a:pt x="2494" y="204"/>
                    <a:pt x="2492" y="202"/>
                    <a:pt x="2490" y="200"/>
                  </a:cubicBezTo>
                  <a:cubicBezTo>
                    <a:pt x="2488" y="200"/>
                    <a:pt x="2487" y="199"/>
                    <a:pt x="2486" y="198"/>
                  </a:cubicBezTo>
                  <a:lnTo>
                    <a:pt x="2486" y="189"/>
                  </a:lnTo>
                  <a:close/>
                  <a:moveTo>
                    <a:pt x="2484" y="94"/>
                  </a:moveTo>
                  <a:cubicBezTo>
                    <a:pt x="2484" y="95"/>
                    <a:pt x="2485" y="96"/>
                    <a:pt x="2485" y="98"/>
                  </a:cubicBezTo>
                  <a:cubicBezTo>
                    <a:pt x="2486" y="100"/>
                    <a:pt x="2486" y="102"/>
                    <a:pt x="2486" y="104"/>
                  </a:cubicBezTo>
                  <a:cubicBezTo>
                    <a:pt x="2484" y="103"/>
                    <a:pt x="2483" y="102"/>
                    <a:pt x="2481" y="101"/>
                  </a:cubicBezTo>
                  <a:cubicBezTo>
                    <a:pt x="2480" y="101"/>
                    <a:pt x="2478" y="100"/>
                    <a:pt x="2477" y="99"/>
                  </a:cubicBezTo>
                  <a:cubicBezTo>
                    <a:pt x="2475" y="98"/>
                    <a:pt x="2472" y="97"/>
                    <a:pt x="2470" y="96"/>
                  </a:cubicBezTo>
                  <a:cubicBezTo>
                    <a:pt x="2472" y="87"/>
                    <a:pt x="2480" y="88"/>
                    <a:pt x="2484" y="94"/>
                  </a:cubicBezTo>
                  <a:close/>
                  <a:moveTo>
                    <a:pt x="2461" y="76"/>
                  </a:moveTo>
                  <a:cubicBezTo>
                    <a:pt x="2462" y="72"/>
                    <a:pt x="2462" y="72"/>
                    <a:pt x="2462" y="72"/>
                  </a:cubicBezTo>
                  <a:cubicBezTo>
                    <a:pt x="2462" y="67"/>
                    <a:pt x="2463" y="62"/>
                    <a:pt x="2463" y="58"/>
                  </a:cubicBezTo>
                  <a:cubicBezTo>
                    <a:pt x="2464" y="50"/>
                    <a:pt x="2472" y="54"/>
                    <a:pt x="2471" y="61"/>
                  </a:cubicBezTo>
                  <a:cubicBezTo>
                    <a:pt x="2470" y="69"/>
                    <a:pt x="2470" y="69"/>
                    <a:pt x="2470" y="69"/>
                  </a:cubicBezTo>
                  <a:cubicBezTo>
                    <a:pt x="2470" y="76"/>
                    <a:pt x="2470" y="76"/>
                    <a:pt x="2470" y="76"/>
                  </a:cubicBezTo>
                  <a:cubicBezTo>
                    <a:pt x="2469" y="82"/>
                    <a:pt x="2469" y="82"/>
                    <a:pt x="2469" y="82"/>
                  </a:cubicBezTo>
                  <a:cubicBezTo>
                    <a:pt x="2468" y="90"/>
                    <a:pt x="2468" y="90"/>
                    <a:pt x="2468" y="90"/>
                  </a:cubicBezTo>
                  <a:cubicBezTo>
                    <a:pt x="2466" y="89"/>
                    <a:pt x="2464" y="88"/>
                    <a:pt x="2462" y="87"/>
                  </a:cubicBezTo>
                  <a:cubicBezTo>
                    <a:pt x="2462" y="87"/>
                    <a:pt x="2461" y="87"/>
                    <a:pt x="2460" y="86"/>
                  </a:cubicBezTo>
                  <a:cubicBezTo>
                    <a:pt x="2461" y="83"/>
                    <a:pt x="2461" y="80"/>
                    <a:pt x="2461" y="76"/>
                  </a:cubicBezTo>
                  <a:close/>
                  <a:moveTo>
                    <a:pt x="2445" y="166"/>
                  </a:moveTo>
                  <a:cubicBezTo>
                    <a:pt x="2446" y="148"/>
                    <a:pt x="2446" y="148"/>
                    <a:pt x="2446" y="148"/>
                  </a:cubicBezTo>
                  <a:cubicBezTo>
                    <a:pt x="2446" y="145"/>
                    <a:pt x="2446" y="145"/>
                    <a:pt x="2446" y="145"/>
                  </a:cubicBezTo>
                  <a:cubicBezTo>
                    <a:pt x="2447" y="130"/>
                    <a:pt x="2447" y="130"/>
                    <a:pt x="2447" y="130"/>
                  </a:cubicBezTo>
                  <a:cubicBezTo>
                    <a:pt x="2447" y="124"/>
                    <a:pt x="2447" y="124"/>
                    <a:pt x="2447" y="124"/>
                  </a:cubicBezTo>
                  <a:cubicBezTo>
                    <a:pt x="2448" y="114"/>
                    <a:pt x="2448" y="114"/>
                    <a:pt x="2448" y="114"/>
                  </a:cubicBezTo>
                  <a:cubicBezTo>
                    <a:pt x="2449" y="103"/>
                    <a:pt x="2459" y="103"/>
                    <a:pt x="2463" y="111"/>
                  </a:cubicBezTo>
                  <a:cubicBezTo>
                    <a:pt x="2464" y="112"/>
                    <a:pt x="2464" y="114"/>
                    <a:pt x="2464" y="115"/>
                  </a:cubicBezTo>
                  <a:cubicBezTo>
                    <a:pt x="2465" y="116"/>
                    <a:pt x="2465" y="118"/>
                    <a:pt x="2465" y="119"/>
                  </a:cubicBezTo>
                  <a:cubicBezTo>
                    <a:pt x="2464" y="133"/>
                    <a:pt x="2464" y="133"/>
                    <a:pt x="2464" y="133"/>
                  </a:cubicBezTo>
                  <a:cubicBezTo>
                    <a:pt x="2463" y="151"/>
                    <a:pt x="2463" y="151"/>
                    <a:pt x="2463" y="151"/>
                  </a:cubicBezTo>
                  <a:cubicBezTo>
                    <a:pt x="2463" y="151"/>
                    <a:pt x="2463" y="151"/>
                    <a:pt x="2463" y="151"/>
                  </a:cubicBezTo>
                  <a:cubicBezTo>
                    <a:pt x="2461" y="175"/>
                    <a:pt x="2461" y="175"/>
                    <a:pt x="2461" y="175"/>
                  </a:cubicBezTo>
                  <a:cubicBezTo>
                    <a:pt x="2461" y="179"/>
                    <a:pt x="2461" y="179"/>
                    <a:pt x="2461" y="179"/>
                  </a:cubicBezTo>
                  <a:cubicBezTo>
                    <a:pt x="2461" y="183"/>
                    <a:pt x="2461" y="183"/>
                    <a:pt x="2461" y="183"/>
                  </a:cubicBezTo>
                  <a:cubicBezTo>
                    <a:pt x="2458" y="182"/>
                    <a:pt x="2458" y="182"/>
                    <a:pt x="2458" y="182"/>
                  </a:cubicBezTo>
                  <a:cubicBezTo>
                    <a:pt x="2455" y="181"/>
                    <a:pt x="2455" y="181"/>
                    <a:pt x="2455" y="181"/>
                  </a:cubicBezTo>
                  <a:cubicBezTo>
                    <a:pt x="2451" y="179"/>
                    <a:pt x="2447" y="178"/>
                    <a:pt x="2444" y="177"/>
                  </a:cubicBezTo>
                  <a:lnTo>
                    <a:pt x="2445" y="166"/>
                  </a:lnTo>
                  <a:close/>
                  <a:moveTo>
                    <a:pt x="2459" y="203"/>
                  </a:moveTo>
                  <a:cubicBezTo>
                    <a:pt x="2459" y="204"/>
                    <a:pt x="2459" y="206"/>
                    <a:pt x="2459" y="208"/>
                  </a:cubicBezTo>
                  <a:cubicBezTo>
                    <a:pt x="2459" y="209"/>
                    <a:pt x="2459" y="209"/>
                    <a:pt x="2459" y="209"/>
                  </a:cubicBezTo>
                  <a:cubicBezTo>
                    <a:pt x="2459" y="212"/>
                    <a:pt x="2459" y="212"/>
                    <a:pt x="2459" y="212"/>
                  </a:cubicBezTo>
                  <a:cubicBezTo>
                    <a:pt x="2458" y="227"/>
                    <a:pt x="2458" y="227"/>
                    <a:pt x="2458" y="227"/>
                  </a:cubicBezTo>
                  <a:cubicBezTo>
                    <a:pt x="2458" y="233"/>
                    <a:pt x="2458" y="239"/>
                    <a:pt x="2457" y="245"/>
                  </a:cubicBezTo>
                  <a:cubicBezTo>
                    <a:pt x="2457" y="246"/>
                    <a:pt x="2457" y="246"/>
                    <a:pt x="2457" y="246"/>
                  </a:cubicBezTo>
                  <a:cubicBezTo>
                    <a:pt x="2457" y="257"/>
                    <a:pt x="2457" y="257"/>
                    <a:pt x="2457" y="257"/>
                  </a:cubicBezTo>
                  <a:cubicBezTo>
                    <a:pt x="2456" y="273"/>
                    <a:pt x="2456" y="273"/>
                    <a:pt x="2456" y="273"/>
                  </a:cubicBezTo>
                  <a:cubicBezTo>
                    <a:pt x="2455" y="281"/>
                    <a:pt x="2455" y="281"/>
                    <a:pt x="2455" y="281"/>
                  </a:cubicBezTo>
                  <a:cubicBezTo>
                    <a:pt x="2453" y="281"/>
                    <a:pt x="2451" y="280"/>
                    <a:pt x="2449" y="279"/>
                  </a:cubicBezTo>
                  <a:cubicBezTo>
                    <a:pt x="2445" y="278"/>
                    <a:pt x="2441" y="276"/>
                    <a:pt x="2437" y="275"/>
                  </a:cubicBezTo>
                  <a:cubicBezTo>
                    <a:pt x="2437" y="273"/>
                    <a:pt x="2437" y="273"/>
                    <a:pt x="2437" y="273"/>
                  </a:cubicBezTo>
                  <a:cubicBezTo>
                    <a:pt x="2438" y="262"/>
                    <a:pt x="2438" y="262"/>
                    <a:pt x="2438" y="262"/>
                  </a:cubicBezTo>
                  <a:cubicBezTo>
                    <a:pt x="2439" y="243"/>
                    <a:pt x="2439" y="243"/>
                    <a:pt x="2439" y="243"/>
                  </a:cubicBezTo>
                  <a:cubicBezTo>
                    <a:pt x="2440" y="238"/>
                    <a:pt x="2440" y="238"/>
                    <a:pt x="2440" y="238"/>
                  </a:cubicBezTo>
                  <a:cubicBezTo>
                    <a:pt x="2440" y="228"/>
                    <a:pt x="2440" y="228"/>
                    <a:pt x="2440" y="228"/>
                  </a:cubicBezTo>
                  <a:cubicBezTo>
                    <a:pt x="2441" y="224"/>
                    <a:pt x="2441" y="224"/>
                    <a:pt x="2441" y="224"/>
                  </a:cubicBezTo>
                  <a:cubicBezTo>
                    <a:pt x="2441" y="218"/>
                    <a:pt x="2441" y="218"/>
                    <a:pt x="2441" y="218"/>
                  </a:cubicBezTo>
                  <a:cubicBezTo>
                    <a:pt x="2442" y="202"/>
                    <a:pt x="2442" y="202"/>
                    <a:pt x="2442" y="202"/>
                  </a:cubicBezTo>
                  <a:cubicBezTo>
                    <a:pt x="2443" y="188"/>
                    <a:pt x="2457" y="190"/>
                    <a:pt x="2459" y="203"/>
                  </a:cubicBezTo>
                  <a:close/>
                  <a:moveTo>
                    <a:pt x="2441" y="105"/>
                  </a:moveTo>
                  <a:cubicBezTo>
                    <a:pt x="2441" y="106"/>
                    <a:pt x="2441" y="108"/>
                    <a:pt x="2441" y="109"/>
                  </a:cubicBezTo>
                  <a:cubicBezTo>
                    <a:pt x="2440" y="131"/>
                    <a:pt x="2440" y="131"/>
                    <a:pt x="2440" y="131"/>
                  </a:cubicBezTo>
                  <a:cubicBezTo>
                    <a:pt x="2439" y="137"/>
                    <a:pt x="2439" y="137"/>
                    <a:pt x="2439" y="137"/>
                  </a:cubicBezTo>
                  <a:cubicBezTo>
                    <a:pt x="2439" y="142"/>
                    <a:pt x="2439" y="142"/>
                    <a:pt x="2439" y="142"/>
                  </a:cubicBezTo>
                  <a:cubicBezTo>
                    <a:pt x="2438" y="155"/>
                    <a:pt x="2438" y="155"/>
                    <a:pt x="2438" y="155"/>
                  </a:cubicBezTo>
                  <a:cubicBezTo>
                    <a:pt x="2438" y="161"/>
                    <a:pt x="2437" y="167"/>
                    <a:pt x="2437" y="173"/>
                  </a:cubicBezTo>
                  <a:cubicBezTo>
                    <a:pt x="2437" y="174"/>
                    <a:pt x="2437" y="174"/>
                    <a:pt x="2437" y="174"/>
                  </a:cubicBezTo>
                  <a:cubicBezTo>
                    <a:pt x="2436" y="174"/>
                    <a:pt x="2436" y="174"/>
                    <a:pt x="2436" y="174"/>
                  </a:cubicBezTo>
                  <a:cubicBezTo>
                    <a:pt x="2431" y="172"/>
                    <a:pt x="2425" y="171"/>
                    <a:pt x="2420" y="170"/>
                  </a:cubicBezTo>
                  <a:cubicBezTo>
                    <a:pt x="2416" y="169"/>
                    <a:pt x="2416" y="169"/>
                    <a:pt x="2416" y="169"/>
                  </a:cubicBezTo>
                  <a:cubicBezTo>
                    <a:pt x="2417" y="155"/>
                    <a:pt x="2417" y="155"/>
                    <a:pt x="2417" y="155"/>
                  </a:cubicBezTo>
                  <a:cubicBezTo>
                    <a:pt x="2418" y="149"/>
                    <a:pt x="2418" y="149"/>
                    <a:pt x="2418" y="149"/>
                  </a:cubicBezTo>
                  <a:cubicBezTo>
                    <a:pt x="2419" y="137"/>
                    <a:pt x="2419" y="137"/>
                    <a:pt x="2419" y="137"/>
                  </a:cubicBezTo>
                  <a:cubicBezTo>
                    <a:pt x="2420" y="123"/>
                    <a:pt x="2420" y="123"/>
                    <a:pt x="2420" y="123"/>
                  </a:cubicBezTo>
                  <a:cubicBezTo>
                    <a:pt x="2421" y="111"/>
                    <a:pt x="2421" y="111"/>
                    <a:pt x="2421" y="111"/>
                  </a:cubicBezTo>
                  <a:cubicBezTo>
                    <a:pt x="2421" y="105"/>
                    <a:pt x="2421" y="105"/>
                    <a:pt x="2421" y="105"/>
                  </a:cubicBezTo>
                  <a:cubicBezTo>
                    <a:pt x="2422" y="95"/>
                    <a:pt x="2431" y="93"/>
                    <a:pt x="2436" y="98"/>
                  </a:cubicBezTo>
                  <a:cubicBezTo>
                    <a:pt x="2439" y="99"/>
                    <a:pt x="2440" y="102"/>
                    <a:pt x="2441" y="105"/>
                  </a:cubicBezTo>
                  <a:close/>
                  <a:moveTo>
                    <a:pt x="2411" y="70"/>
                  </a:moveTo>
                  <a:cubicBezTo>
                    <a:pt x="2412" y="57"/>
                    <a:pt x="2428" y="56"/>
                    <a:pt x="2433" y="65"/>
                  </a:cubicBezTo>
                  <a:cubicBezTo>
                    <a:pt x="2434" y="67"/>
                    <a:pt x="2434" y="69"/>
                    <a:pt x="2434" y="72"/>
                  </a:cubicBezTo>
                  <a:cubicBezTo>
                    <a:pt x="2433" y="83"/>
                    <a:pt x="2433" y="83"/>
                    <a:pt x="2433" y="83"/>
                  </a:cubicBezTo>
                  <a:cubicBezTo>
                    <a:pt x="2427" y="81"/>
                    <a:pt x="2421" y="80"/>
                    <a:pt x="2416" y="79"/>
                  </a:cubicBezTo>
                  <a:cubicBezTo>
                    <a:pt x="2414" y="79"/>
                    <a:pt x="2412" y="79"/>
                    <a:pt x="2410" y="79"/>
                  </a:cubicBezTo>
                  <a:lnTo>
                    <a:pt x="2411" y="70"/>
                  </a:lnTo>
                  <a:close/>
                  <a:moveTo>
                    <a:pt x="2401" y="92"/>
                  </a:moveTo>
                  <a:cubicBezTo>
                    <a:pt x="2406" y="93"/>
                    <a:pt x="2411" y="97"/>
                    <a:pt x="2410" y="104"/>
                  </a:cubicBezTo>
                  <a:cubicBezTo>
                    <a:pt x="2409" y="121"/>
                    <a:pt x="2409" y="121"/>
                    <a:pt x="2409" y="121"/>
                  </a:cubicBezTo>
                  <a:cubicBezTo>
                    <a:pt x="2408" y="134"/>
                    <a:pt x="2408" y="134"/>
                    <a:pt x="2408" y="134"/>
                  </a:cubicBezTo>
                  <a:cubicBezTo>
                    <a:pt x="2407" y="136"/>
                    <a:pt x="2407" y="136"/>
                    <a:pt x="2407" y="136"/>
                  </a:cubicBezTo>
                  <a:cubicBezTo>
                    <a:pt x="2407" y="144"/>
                    <a:pt x="2406" y="152"/>
                    <a:pt x="2405" y="160"/>
                  </a:cubicBezTo>
                  <a:cubicBezTo>
                    <a:pt x="2405" y="166"/>
                    <a:pt x="2405" y="166"/>
                    <a:pt x="2405" y="166"/>
                  </a:cubicBezTo>
                  <a:cubicBezTo>
                    <a:pt x="2405" y="168"/>
                    <a:pt x="2405" y="168"/>
                    <a:pt x="2405" y="168"/>
                  </a:cubicBezTo>
                  <a:cubicBezTo>
                    <a:pt x="2403" y="167"/>
                    <a:pt x="2403" y="167"/>
                    <a:pt x="2403" y="167"/>
                  </a:cubicBezTo>
                  <a:cubicBezTo>
                    <a:pt x="2401" y="167"/>
                    <a:pt x="2399" y="167"/>
                    <a:pt x="2397" y="167"/>
                  </a:cubicBezTo>
                  <a:cubicBezTo>
                    <a:pt x="2392" y="166"/>
                    <a:pt x="2386" y="166"/>
                    <a:pt x="2381" y="166"/>
                  </a:cubicBezTo>
                  <a:cubicBezTo>
                    <a:pt x="2382" y="155"/>
                    <a:pt x="2382" y="155"/>
                    <a:pt x="2382" y="155"/>
                  </a:cubicBezTo>
                  <a:cubicBezTo>
                    <a:pt x="2383" y="143"/>
                    <a:pt x="2383" y="143"/>
                    <a:pt x="2383" y="143"/>
                  </a:cubicBezTo>
                  <a:cubicBezTo>
                    <a:pt x="2384" y="134"/>
                    <a:pt x="2384" y="134"/>
                    <a:pt x="2384" y="134"/>
                  </a:cubicBezTo>
                  <a:cubicBezTo>
                    <a:pt x="2385" y="124"/>
                    <a:pt x="2386" y="114"/>
                    <a:pt x="2387" y="104"/>
                  </a:cubicBezTo>
                  <a:cubicBezTo>
                    <a:pt x="2387" y="103"/>
                    <a:pt x="2387" y="103"/>
                    <a:pt x="2387" y="103"/>
                  </a:cubicBezTo>
                  <a:cubicBezTo>
                    <a:pt x="2388" y="94"/>
                    <a:pt x="2395" y="91"/>
                    <a:pt x="2401" y="92"/>
                  </a:cubicBezTo>
                  <a:close/>
                  <a:moveTo>
                    <a:pt x="2375" y="53"/>
                  </a:moveTo>
                  <a:cubicBezTo>
                    <a:pt x="2375" y="49"/>
                    <a:pt x="2375" y="49"/>
                    <a:pt x="2375" y="49"/>
                  </a:cubicBezTo>
                  <a:cubicBezTo>
                    <a:pt x="2376" y="40"/>
                    <a:pt x="2376" y="40"/>
                    <a:pt x="2376" y="40"/>
                  </a:cubicBezTo>
                  <a:cubicBezTo>
                    <a:pt x="2377" y="35"/>
                    <a:pt x="2386" y="34"/>
                    <a:pt x="2387" y="39"/>
                  </a:cubicBezTo>
                  <a:cubicBezTo>
                    <a:pt x="2387" y="40"/>
                    <a:pt x="2387" y="40"/>
                    <a:pt x="2387" y="41"/>
                  </a:cubicBezTo>
                  <a:cubicBezTo>
                    <a:pt x="2387" y="45"/>
                    <a:pt x="2386" y="49"/>
                    <a:pt x="2386" y="53"/>
                  </a:cubicBezTo>
                  <a:cubicBezTo>
                    <a:pt x="2386" y="57"/>
                    <a:pt x="2385" y="61"/>
                    <a:pt x="2385" y="65"/>
                  </a:cubicBezTo>
                  <a:cubicBezTo>
                    <a:pt x="2381" y="65"/>
                    <a:pt x="2378" y="65"/>
                    <a:pt x="2374" y="65"/>
                  </a:cubicBezTo>
                  <a:cubicBezTo>
                    <a:pt x="2374" y="61"/>
                    <a:pt x="2375" y="57"/>
                    <a:pt x="2375" y="53"/>
                  </a:cubicBezTo>
                  <a:close/>
                  <a:moveTo>
                    <a:pt x="2355" y="103"/>
                  </a:moveTo>
                  <a:cubicBezTo>
                    <a:pt x="2356" y="93"/>
                    <a:pt x="2364" y="89"/>
                    <a:pt x="2370" y="91"/>
                  </a:cubicBezTo>
                  <a:cubicBezTo>
                    <a:pt x="2373" y="92"/>
                    <a:pt x="2376" y="96"/>
                    <a:pt x="2376" y="102"/>
                  </a:cubicBezTo>
                  <a:cubicBezTo>
                    <a:pt x="2374" y="114"/>
                    <a:pt x="2374" y="114"/>
                    <a:pt x="2374" y="114"/>
                  </a:cubicBezTo>
                  <a:cubicBezTo>
                    <a:pt x="2374" y="121"/>
                    <a:pt x="2373" y="128"/>
                    <a:pt x="2372" y="134"/>
                  </a:cubicBezTo>
                  <a:cubicBezTo>
                    <a:pt x="2371" y="141"/>
                    <a:pt x="2371" y="147"/>
                    <a:pt x="2370" y="154"/>
                  </a:cubicBezTo>
                  <a:cubicBezTo>
                    <a:pt x="2369" y="166"/>
                    <a:pt x="2369" y="166"/>
                    <a:pt x="2369" y="166"/>
                  </a:cubicBezTo>
                  <a:cubicBezTo>
                    <a:pt x="2369" y="166"/>
                    <a:pt x="2369" y="166"/>
                    <a:pt x="2369" y="166"/>
                  </a:cubicBezTo>
                  <a:cubicBezTo>
                    <a:pt x="2369" y="167"/>
                    <a:pt x="2369" y="167"/>
                    <a:pt x="2369" y="167"/>
                  </a:cubicBezTo>
                  <a:cubicBezTo>
                    <a:pt x="2363" y="167"/>
                    <a:pt x="2358" y="167"/>
                    <a:pt x="2353" y="168"/>
                  </a:cubicBezTo>
                  <a:cubicBezTo>
                    <a:pt x="2348" y="169"/>
                    <a:pt x="2348" y="169"/>
                    <a:pt x="2348" y="169"/>
                  </a:cubicBezTo>
                  <a:cubicBezTo>
                    <a:pt x="2349" y="158"/>
                    <a:pt x="2350" y="147"/>
                    <a:pt x="2352" y="136"/>
                  </a:cubicBezTo>
                  <a:cubicBezTo>
                    <a:pt x="2352" y="133"/>
                    <a:pt x="2352" y="133"/>
                    <a:pt x="2352" y="133"/>
                  </a:cubicBezTo>
                  <a:cubicBezTo>
                    <a:pt x="2353" y="123"/>
                    <a:pt x="2354" y="113"/>
                    <a:pt x="2355" y="104"/>
                  </a:cubicBezTo>
                  <a:lnTo>
                    <a:pt x="2355" y="103"/>
                  </a:lnTo>
                  <a:close/>
                  <a:moveTo>
                    <a:pt x="2329" y="81"/>
                  </a:moveTo>
                  <a:cubicBezTo>
                    <a:pt x="2330" y="68"/>
                    <a:pt x="2345" y="64"/>
                    <a:pt x="2351" y="70"/>
                  </a:cubicBezTo>
                  <a:cubicBezTo>
                    <a:pt x="2352" y="71"/>
                    <a:pt x="2353" y="74"/>
                    <a:pt x="2353" y="77"/>
                  </a:cubicBezTo>
                  <a:cubicBezTo>
                    <a:pt x="2352" y="81"/>
                    <a:pt x="2352" y="81"/>
                    <a:pt x="2352" y="81"/>
                  </a:cubicBezTo>
                  <a:cubicBezTo>
                    <a:pt x="2345" y="82"/>
                    <a:pt x="2338" y="84"/>
                    <a:pt x="2332" y="86"/>
                  </a:cubicBezTo>
                  <a:cubicBezTo>
                    <a:pt x="2331" y="86"/>
                    <a:pt x="2330" y="86"/>
                    <a:pt x="2329" y="86"/>
                  </a:cubicBezTo>
                  <a:lnTo>
                    <a:pt x="2329" y="81"/>
                  </a:lnTo>
                  <a:close/>
                  <a:moveTo>
                    <a:pt x="2328" y="126"/>
                  </a:moveTo>
                  <a:cubicBezTo>
                    <a:pt x="2331" y="109"/>
                    <a:pt x="2331" y="109"/>
                    <a:pt x="2331" y="109"/>
                  </a:cubicBezTo>
                  <a:cubicBezTo>
                    <a:pt x="2332" y="94"/>
                    <a:pt x="2350" y="92"/>
                    <a:pt x="2348" y="106"/>
                  </a:cubicBezTo>
                  <a:cubicBezTo>
                    <a:pt x="2347" y="110"/>
                    <a:pt x="2347" y="110"/>
                    <a:pt x="2347" y="110"/>
                  </a:cubicBezTo>
                  <a:cubicBezTo>
                    <a:pt x="2344" y="138"/>
                    <a:pt x="2344" y="138"/>
                    <a:pt x="2344" y="138"/>
                  </a:cubicBezTo>
                  <a:cubicBezTo>
                    <a:pt x="2344" y="140"/>
                    <a:pt x="2344" y="140"/>
                    <a:pt x="2344" y="140"/>
                  </a:cubicBezTo>
                  <a:cubicBezTo>
                    <a:pt x="2340" y="170"/>
                    <a:pt x="2340" y="170"/>
                    <a:pt x="2340" y="170"/>
                  </a:cubicBezTo>
                  <a:cubicBezTo>
                    <a:pt x="2334" y="171"/>
                    <a:pt x="2328" y="172"/>
                    <a:pt x="2322" y="174"/>
                  </a:cubicBezTo>
                  <a:cubicBezTo>
                    <a:pt x="2324" y="156"/>
                    <a:pt x="2324" y="156"/>
                    <a:pt x="2324" y="156"/>
                  </a:cubicBezTo>
                  <a:cubicBezTo>
                    <a:pt x="2326" y="141"/>
                    <a:pt x="2326" y="141"/>
                    <a:pt x="2326" y="141"/>
                  </a:cubicBezTo>
                  <a:lnTo>
                    <a:pt x="2328" y="126"/>
                  </a:lnTo>
                  <a:close/>
                  <a:moveTo>
                    <a:pt x="2306" y="145"/>
                  </a:moveTo>
                  <a:cubicBezTo>
                    <a:pt x="2307" y="135"/>
                    <a:pt x="2309" y="125"/>
                    <a:pt x="2310" y="115"/>
                  </a:cubicBezTo>
                  <a:cubicBezTo>
                    <a:pt x="2312" y="101"/>
                    <a:pt x="2326" y="98"/>
                    <a:pt x="2325" y="111"/>
                  </a:cubicBezTo>
                  <a:cubicBezTo>
                    <a:pt x="2322" y="132"/>
                    <a:pt x="2322" y="132"/>
                    <a:pt x="2322" y="132"/>
                  </a:cubicBezTo>
                  <a:cubicBezTo>
                    <a:pt x="2320" y="144"/>
                    <a:pt x="2320" y="144"/>
                    <a:pt x="2320" y="144"/>
                  </a:cubicBezTo>
                  <a:cubicBezTo>
                    <a:pt x="2318" y="162"/>
                    <a:pt x="2318" y="162"/>
                    <a:pt x="2318" y="162"/>
                  </a:cubicBezTo>
                  <a:cubicBezTo>
                    <a:pt x="2316" y="176"/>
                    <a:pt x="2316" y="176"/>
                    <a:pt x="2316" y="176"/>
                  </a:cubicBezTo>
                  <a:cubicBezTo>
                    <a:pt x="2311" y="177"/>
                    <a:pt x="2306" y="179"/>
                    <a:pt x="2301" y="181"/>
                  </a:cubicBezTo>
                  <a:cubicBezTo>
                    <a:pt x="2302" y="175"/>
                    <a:pt x="2302" y="175"/>
                    <a:pt x="2302" y="175"/>
                  </a:cubicBezTo>
                  <a:cubicBezTo>
                    <a:pt x="2303" y="166"/>
                    <a:pt x="2304" y="157"/>
                    <a:pt x="2306" y="148"/>
                  </a:cubicBezTo>
                  <a:lnTo>
                    <a:pt x="2306" y="145"/>
                  </a:lnTo>
                  <a:close/>
                  <a:moveTo>
                    <a:pt x="2288" y="155"/>
                  </a:moveTo>
                  <a:cubicBezTo>
                    <a:pt x="2290" y="144"/>
                    <a:pt x="2291" y="133"/>
                    <a:pt x="2293" y="122"/>
                  </a:cubicBezTo>
                  <a:cubicBezTo>
                    <a:pt x="2293" y="120"/>
                    <a:pt x="2294" y="119"/>
                    <a:pt x="2294" y="117"/>
                  </a:cubicBezTo>
                  <a:cubicBezTo>
                    <a:pt x="2296" y="113"/>
                    <a:pt x="2300" y="110"/>
                    <a:pt x="2302" y="111"/>
                  </a:cubicBezTo>
                  <a:cubicBezTo>
                    <a:pt x="2304" y="111"/>
                    <a:pt x="2305" y="114"/>
                    <a:pt x="2304" y="118"/>
                  </a:cubicBezTo>
                  <a:cubicBezTo>
                    <a:pt x="2303" y="129"/>
                    <a:pt x="2301" y="140"/>
                    <a:pt x="2299" y="151"/>
                  </a:cubicBezTo>
                  <a:cubicBezTo>
                    <a:pt x="2299" y="151"/>
                    <a:pt x="2299" y="151"/>
                    <a:pt x="2299" y="151"/>
                  </a:cubicBezTo>
                  <a:cubicBezTo>
                    <a:pt x="2298" y="161"/>
                    <a:pt x="2297" y="171"/>
                    <a:pt x="2295" y="181"/>
                  </a:cubicBezTo>
                  <a:cubicBezTo>
                    <a:pt x="2295" y="183"/>
                    <a:pt x="2295" y="183"/>
                    <a:pt x="2295" y="183"/>
                  </a:cubicBezTo>
                  <a:cubicBezTo>
                    <a:pt x="2290" y="185"/>
                    <a:pt x="2290" y="185"/>
                    <a:pt x="2290" y="185"/>
                  </a:cubicBezTo>
                  <a:cubicBezTo>
                    <a:pt x="2288" y="186"/>
                    <a:pt x="2285" y="187"/>
                    <a:pt x="2283" y="188"/>
                  </a:cubicBezTo>
                  <a:cubicBezTo>
                    <a:pt x="2284" y="179"/>
                    <a:pt x="2286" y="170"/>
                    <a:pt x="2287" y="161"/>
                  </a:cubicBezTo>
                  <a:lnTo>
                    <a:pt x="2288" y="155"/>
                  </a:lnTo>
                  <a:close/>
                  <a:moveTo>
                    <a:pt x="2271" y="175"/>
                  </a:moveTo>
                  <a:cubicBezTo>
                    <a:pt x="2273" y="163"/>
                    <a:pt x="2273" y="163"/>
                    <a:pt x="2273" y="163"/>
                  </a:cubicBezTo>
                  <a:cubicBezTo>
                    <a:pt x="2274" y="152"/>
                    <a:pt x="2276" y="142"/>
                    <a:pt x="2277" y="131"/>
                  </a:cubicBezTo>
                  <a:cubicBezTo>
                    <a:pt x="2278" y="129"/>
                    <a:pt x="2278" y="129"/>
                    <a:pt x="2278" y="129"/>
                  </a:cubicBezTo>
                  <a:cubicBezTo>
                    <a:pt x="2280" y="118"/>
                    <a:pt x="2288" y="113"/>
                    <a:pt x="2286" y="124"/>
                  </a:cubicBezTo>
                  <a:cubicBezTo>
                    <a:pt x="2286" y="125"/>
                    <a:pt x="2286" y="125"/>
                    <a:pt x="2286" y="125"/>
                  </a:cubicBezTo>
                  <a:cubicBezTo>
                    <a:pt x="2284" y="136"/>
                    <a:pt x="2283" y="147"/>
                    <a:pt x="2281" y="158"/>
                  </a:cubicBezTo>
                  <a:cubicBezTo>
                    <a:pt x="2279" y="168"/>
                    <a:pt x="2279" y="168"/>
                    <a:pt x="2279" y="168"/>
                  </a:cubicBezTo>
                  <a:cubicBezTo>
                    <a:pt x="2276" y="192"/>
                    <a:pt x="2276" y="192"/>
                    <a:pt x="2276" y="192"/>
                  </a:cubicBezTo>
                  <a:cubicBezTo>
                    <a:pt x="2273" y="193"/>
                    <a:pt x="2270" y="194"/>
                    <a:pt x="2267" y="196"/>
                  </a:cubicBezTo>
                  <a:cubicBezTo>
                    <a:pt x="2268" y="189"/>
                    <a:pt x="2270" y="182"/>
                    <a:pt x="2271" y="175"/>
                  </a:cubicBezTo>
                  <a:close/>
                  <a:moveTo>
                    <a:pt x="2253" y="288"/>
                  </a:moveTo>
                  <a:cubicBezTo>
                    <a:pt x="2258" y="260"/>
                    <a:pt x="2258" y="260"/>
                    <a:pt x="2258" y="260"/>
                  </a:cubicBezTo>
                  <a:cubicBezTo>
                    <a:pt x="2259" y="254"/>
                    <a:pt x="2259" y="254"/>
                    <a:pt x="2259" y="254"/>
                  </a:cubicBezTo>
                  <a:cubicBezTo>
                    <a:pt x="2260" y="247"/>
                    <a:pt x="2260" y="247"/>
                    <a:pt x="2260" y="247"/>
                  </a:cubicBezTo>
                  <a:cubicBezTo>
                    <a:pt x="2261" y="237"/>
                    <a:pt x="2263" y="228"/>
                    <a:pt x="2264" y="218"/>
                  </a:cubicBezTo>
                  <a:cubicBezTo>
                    <a:pt x="2266" y="206"/>
                    <a:pt x="2275" y="201"/>
                    <a:pt x="2273" y="213"/>
                  </a:cubicBezTo>
                  <a:cubicBezTo>
                    <a:pt x="2269" y="239"/>
                    <a:pt x="2269" y="239"/>
                    <a:pt x="2269" y="239"/>
                  </a:cubicBezTo>
                  <a:cubicBezTo>
                    <a:pt x="2267" y="249"/>
                    <a:pt x="2267" y="249"/>
                    <a:pt x="2267" y="249"/>
                  </a:cubicBezTo>
                  <a:cubicBezTo>
                    <a:pt x="2267" y="252"/>
                    <a:pt x="2267" y="252"/>
                    <a:pt x="2267" y="252"/>
                  </a:cubicBezTo>
                  <a:cubicBezTo>
                    <a:pt x="2263" y="280"/>
                    <a:pt x="2263" y="280"/>
                    <a:pt x="2263" y="280"/>
                  </a:cubicBezTo>
                  <a:cubicBezTo>
                    <a:pt x="2262" y="285"/>
                    <a:pt x="2262" y="285"/>
                    <a:pt x="2262" y="285"/>
                  </a:cubicBezTo>
                  <a:cubicBezTo>
                    <a:pt x="2259" y="286"/>
                    <a:pt x="2256" y="288"/>
                    <a:pt x="2253" y="289"/>
                  </a:cubicBezTo>
                  <a:lnTo>
                    <a:pt x="2253" y="288"/>
                  </a:lnTo>
                  <a:close/>
                  <a:moveTo>
                    <a:pt x="2240" y="366"/>
                  </a:moveTo>
                  <a:cubicBezTo>
                    <a:pt x="2241" y="361"/>
                    <a:pt x="2241" y="361"/>
                    <a:pt x="2241" y="361"/>
                  </a:cubicBezTo>
                  <a:cubicBezTo>
                    <a:pt x="2243" y="351"/>
                    <a:pt x="2243" y="351"/>
                    <a:pt x="2243" y="351"/>
                  </a:cubicBezTo>
                  <a:cubicBezTo>
                    <a:pt x="2245" y="335"/>
                    <a:pt x="2245" y="335"/>
                    <a:pt x="2245" y="335"/>
                  </a:cubicBezTo>
                  <a:cubicBezTo>
                    <a:pt x="2248" y="315"/>
                    <a:pt x="2248" y="315"/>
                    <a:pt x="2248" y="315"/>
                  </a:cubicBezTo>
                  <a:cubicBezTo>
                    <a:pt x="2248" y="314"/>
                    <a:pt x="2248" y="314"/>
                    <a:pt x="2248" y="314"/>
                  </a:cubicBezTo>
                  <a:cubicBezTo>
                    <a:pt x="2250" y="302"/>
                    <a:pt x="2258" y="297"/>
                    <a:pt x="2258" y="307"/>
                  </a:cubicBezTo>
                  <a:cubicBezTo>
                    <a:pt x="2258" y="308"/>
                    <a:pt x="2258" y="308"/>
                    <a:pt x="2257" y="309"/>
                  </a:cubicBezTo>
                  <a:cubicBezTo>
                    <a:pt x="2255" y="327"/>
                    <a:pt x="2255" y="327"/>
                    <a:pt x="2255" y="327"/>
                  </a:cubicBezTo>
                  <a:cubicBezTo>
                    <a:pt x="2252" y="347"/>
                    <a:pt x="2252" y="347"/>
                    <a:pt x="2252" y="347"/>
                  </a:cubicBezTo>
                  <a:cubicBezTo>
                    <a:pt x="2251" y="353"/>
                    <a:pt x="2251" y="353"/>
                    <a:pt x="2251" y="353"/>
                  </a:cubicBezTo>
                  <a:cubicBezTo>
                    <a:pt x="2250" y="357"/>
                    <a:pt x="2250" y="357"/>
                    <a:pt x="2250" y="357"/>
                  </a:cubicBezTo>
                  <a:cubicBezTo>
                    <a:pt x="2246" y="382"/>
                    <a:pt x="2246" y="382"/>
                    <a:pt x="2246" y="382"/>
                  </a:cubicBezTo>
                  <a:cubicBezTo>
                    <a:pt x="2246" y="384"/>
                    <a:pt x="2246" y="384"/>
                    <a:pt x="2246" y="384"/>
                  </a:cubicBezTo>
                  <a:cubicBezTo>
                    <a:pt x="2242" y="386"/>
                    <a:pt x="2242" y="386"/>
                    <a:pt x="2242" y="386"/>
                  </a:cubicBezTo>
                  <a:cubicBezTo>
                    <a:pt x="2240" y="386"/>
                    <a:pt x="2239" y="387"/>
                    <a:pt x="2237" y="388"/>
                  </a:cubicBezTo>
                  <a:cubicBezTo>
                    <a:pt x="2238" y="380"/>
                    <a:pt x="2239" y="373"/>
                    <a:pt x="2240" y="366"/>
                  </a:cubicBezTo>
                  <a:close/>
                  <a:moveTo>
                    <a:pt x="2223" y="469"/>
                  </a:moveTo>
                  <a:cubicBezTo>
                    <a:pt x="2226" y="452"/>
                    <a:pt x="2226" y="452"/>
                    <a:pt x="2226" y="452"/>
                  </a:cubicBezTo>
                  <a:cubicBezTo>
                    <a:pt x="2226" y="451"/>
                    <a:pt x="2226" y="451"/>
                    <a:pt x="2226" y="451"/>
                  </a:cubicBezTo>
                  <a:cubicBezTo>
                    <a:pt x="2228" y="439"/>
                    <a:pt x="2228" y="439"/>
                    <a:pt x="2228" y="439"/>
                  </a:cubicBezTo>
                  <a:cubicBezTo>
                    <a:pt x="2229" y="432"/>
                    <a:pt x="2230" y="425"/>
                    <a:pt x="2231" y="418"/>
                  </a:cubicBezTo>
                  <a:cubicBezTo>
                    <a:pt x="2232" y="413"/>
                    <a:pt x="2232" y="413"/>
                    <a:pt x="2232" y="413"/>
                  </a:cubicBezTo>
                  <a:cubicBezTo>
                    <a:pt x="2234" y="400"/>
                    <a:pt x="2244" y="396"/>
                    <a:pt x="2241" y="409"/>
                  </a:cubicBezTo>
                  <a:cubicBezTo>
                    <a:pt x="2241" y="410"/>
                    <a:pt x="2241" y="410"/>
                    <a:pt x="2241" y="410"/>
                  </a:cubicBezTo>
                  <a:cubicBezTo>
                    <a:pt x="2238" y="430"/>
                    <a:pt x="2238" y="430"/>
                    <a:pt x="2238" y="430"/>
                  </a:cubicBezTo>
                  <a:cubicBezTo>
                    <a:pt x="2236" y="443"/>
                    <a:pt x="2236" y="443"/>
                    <a:pt x="2236" y="443"/>
                  </a:cubicBezTo>
                  <a:cubicBezTo>
                    <a:pt x="2235" y="449"/>
                    <a:pt x="2235" y="449"/>
                    <a:pt x="2235" y="449"/>
                  </a:cubicBezTo>
                  <a:cubicBezTo>
                    <a:pt x="2234" y="460"/>
                    <a:pt x="2234" y="460"/>
                    <a:pt x="2234" y="460"/>
                  </a:cubicBezTo>
                  <a:cubicBezTo>
                    <a:pt x="2229" y="489"/>
                    <a:pt x="2229" y="489"/>
                    <a:pt x="2229" y="489"/>
                  </a:cubicBezTo>
                  <a:cubicBezTo>
                    <a:pt x="2226" y="489"/>
                    <a:pt x="2223" y="490"/>
                    <a:pt x="2220" y="491"/>
                  </a:cubicBezTo>
                  <a:lnTo>
                    <a:pt x="2223" y="469"/>
                  </a:lnTo>
                  <a:close/>
                  <a:moveTo>
                    <a:pt x="2206" y="581"/>
                  </a:moveTo>
                  <a:cubicBezTo>
                    <a:pt x="2208" y="566"/>
                    <a:pt x="2208" y="566"/>
                    <a:pt x="2208" y="566"/>
                  </a:cubicBezTo>
                  <a:cubicBezTo>
                    <a:pt x="2208" y="566"/>
                    <a:pt x="2208" y="566"/>
                    <a:pt x="2208" y="566"/>
                  </a:cubicBezTo>
                  <a:cubicBezTo>
                    <a:pt x="2210" y="551"/>
                    <a:pt x="2210" y="551"/>
                    <a:pt x="2210" y="551"/>
                  </a:cubicBezTo>
                  <a:cubicBezTo>
                    <a:pt x="2212" y="544"/>
                    <a:pt x="2213" y="537"/>
                    <a:pt x="2214" y="530"/>
                  </a:cubicBezTo>
                  <a:cubicBezTo>
                    <a:pt x="2214" y="526"/>
                    <a:pt x="2214" y="526"/>
                    <a:pt x="2214" y="526"/>
                  </a:cubicBezTo>
                  <a:cubicBezTo>
                    <a:pt x="2217" y="513"/>
                    <a:pt x="2225" y="509"/>
                    <a:pt x="2224" y="521"/>
                  </a:cubicBezTo>
                  <a:cubicBezTo>
                    <a:pt x="2224" y="522"/>
                    <a:pt x="2224" y="522"/>
                    <a:pt x="2224" y="523"/>
                  </a:cubicBezTo>
                  <a:cubicBezTo>
                    <a:pt x="2221" y="542"/>
                    <a:pt x="2221" y="542"/>
                    <a:pt x="2221" y="542"/>
                  </a:cubicBezTo>
                  <a:cubicBezTo>
                    <a:pt x="2219" y="557"/>
                    <a:pt x="2219" y="557"/>
                    <a:pt x="2219" y="557"/>
                  </a:cubicBezTo>
                  <a:cubicBezTo>
                    <a:pt x="2218" y="564"/>
                    <a:pt x="2218" y="564"/>
                    <a:pt x="2218" y="564"/>
                  </a:cubicBezTo>
                  <a:cubicBezTo>
                    <a:pt x="2217" y="572"/>
                    <a:pt x="2217" y="572"/>
                    <a:pt x="2217" y="572"/>
                  </a:cubicBezTo>
                  <a:cubicBezTo>
                    <a:pt x="2212" y="605"/>
                    <a:pt x="2212" y="605"/>
                    <a:pt x="2212" y="605"/>
                  </a:cubicBezTo>
                  <a:cubicBezTo>
                    <a:pt x="2208" y="605"/>
                    <a:pt x="2205" y="606"/>
                    <a:pt x="2202" y="607"/>
                  </a:cubicBezTo>
                  <a:lnTo>
                    <a:pt x="2206" y="581"/>
                  </a:lnTo>
                  <a:close/>
                  <a:moveTo>
                    <a:pt x="2183" y="729"/>
                  </a:moveTo>
                  <a:cubicBezTo>
                    <a:pt x="2186" y="707"/>
                    <a:pt x="2186" y="707"/>
                    <a:pt x="2186" y="707"/>
                  </a:cubicBezTo>
                  <a:cubicBezTo>
                    <a:pt x="2189" y="687"/>
                    <a:pt x="2189" y="687"/>
                    <a:pt x="2189" y="687"/>
                  </a:cubicBezTo>
                  <a:cubicBezTo>
                    <a:pt x="2190" y="680"/>
                    <a:pt x="2192" y="673"/>
                    <a:pt x="2193" y="665"/>
                  </a:cubicBezTo>
                  <a:cubicBezTo>
                    <a:pt x="2194" y="655"/>
                    <a:pt x="2194" y="655"/>
                    <a:pt x="2194" y="655"/>
                  </a:cubicBezTo>
                  <a:cubicBezTo>
                    <a:pt x="2196" y="645"/>
                    <a:pt x="2196" y="645"/>
                    <a:pt x="2196" y="645"/>
                  </a:cubicBezTo>
                  <a:cubicBezTo>
                    <a:pt x="2196" y="644"/>
                    <a:pt x="2196" y="643"/>
                    <a:pt x="2197" y="642"/>
                  </a:cubicBezTo>
                  <a:cubicBezTo>
                    <a:pt x="2199" y="633"/>
                    <a:pt x="2204" y="629"/>
                    <a:pt x="2206" y="634"/>
                  </a:cubicBezTo>
                  <a:cubicBezTo>
                    <a:pt x="2206" y="636"/>
                    <a:pt x="2207" y="638"/>
                    <a:pt x="2206" y="642"/>
                  </a:cubicBezTo>
                  <a:cubicBezTo>
                    <a:pt x="2205" y="646"/>
                    <a:pt x="2205" y="646"/>
                    <a:pt x="2205" y="646"/>
                  </a:cubicBezTo>
                  <a:cubicBezTo>
                    <a:pt x="2204" y="656"/>
                    <a:pt x="2204" y="656"/>
                    <a:pt x="2204" y="656"/>
                  </a:cubicBezTo>
                  <a:cubicBezTo>
                    <a:pt x="2202" y="666"/>
                    <a:pt x="2201" y="676"/>
                    <a:pt x="2199" y="686"/>
                  </a:cubicBezTo>
                  <a:cubicBezTo>
                    <a:pt x="2197" y="697"/>
                    <a:pt x="2197" y="697"/>
                    <a:pt x="2197" y="697"/>
                  </a:cubicBezTo>
                  <a:cubicBezTo>
                    <a:pt x="2194" y="719"/>
                    <a:pt x="2194" y="719"/>
                    <a:pt x="2194" y="719"/>
                  </a:cubicBezTo>
                  <a:cubicBezTo>
                    <a:pt x="2192" y="730"/>
                    <a:pt x="2192" y="730"/>
                    <a:pt x="2192" y="730"/>
                  </a:cubicBezTo>
                  <a:cubicBezTo>
                    <a:pt x="2189" y="729"/>
                    <a:pt x="2186" y="729"/>
                    <a:pt x="2183" y="729"/>
                  </a:cubicBezTo>
                  <a:close/>
                  <a:moveTo>
                    <a:pt x="2218" y="807"/>
                  </a:moveTo>
                  <a:cubicBezTo>
                    <a:pt x="2218" y="809"/>
                    <a:pt x="2218" y="809"/>
                    <a:pt x="2218" y="809"/>
                  </a:cubicBezTo>
                  <a:cubicBezTo>
                    <a:pt x="2214" y="853"/>
                    <a:pt x="2214" y="853"/>
                    <a:pt x="2214" y="853"/>
                  </a:cubicBezTo>
                  <a:cubicBezTo>
                    <a:pt x="2211" y="888"/>
                    <a:pt x="2211" y="888"/>
                    <a:pt x="2211" y="888"/>
                  </a:cubicBezTo>
                  <a:cubicBezTo>
                    <a:pt x="2209" y="901"/>
                    <a:pt x="2209" y="901"/>
                    <a:pt x="2209" y="901"/>
                  </a:cubicBezTo>
                  <a:cubicBezTo>
                    <a:pt x="2208" y="915"/>
                    <a:pt x="2208" y="915"/>
                    <a:pt x="2208" y="915"/>
                  </a:cubicBezTo>
                  <a:cubicBezTo>
                    <a:pt x="2206" y="935"/>
                    <a:pt x="2206" y="935"/>
                    <a:pt x="2206" y="935"/>
                  </a:cubicBezTo>
                  <a:cubicBezTo>
                    <a:pt x="2192" y="938"/>
                    <a:pt x="2178" y="942"/>
                    <a:pt x="2165" y="947"/>
                  </a:cubicBezTo>
                  <a:cubicBezTo>
                    <a:pt x="2165" y="938"/>
                    <a:pt x="2165" y="938"/>
                    <a:pt x="2165" y="938"/>
                  </a:cubicBezTo>
                  <a:cubicBezTo>
                    <a:pt x="2167" y="925"/>
                    <a:pt x="2167" y="925"/>
                    <a:pt x="2167" y="925"/>
                  </a:cubicBezTo>
                  <a:cubicBezTo>
                    <a:pt x="2170" y="891"/>
                    <a:pt x="2170" y="891"/>
                    <a:pt x="2170" y="891"/>
                  </a:cubicBezTo>
                  <a:cubicBezTo>
                    <a:pt x="2174" y="846"/>
                    <a:pt x="2174" y="846"/>
                    <a:pt x="2174" y="846"/>
                  </a:cubicBezTo>
                  <a:cubicBezTo>
                    <a:pt x="2176" y="827"/>
                    <a:pt x="2176" y="827"/>
                    <a:pt x="2176" y="827"/>
                  </a:cubicBezTo>
                  <a:cubicBezTo>
                    <a:pt x="2177" y="809"/>
                    <a:pt x="2177" y="809"/>
                    <a:pt x="2177" y="809"/>
                  </a:cubicBezTo>
                  <a:cubicBezTo>
                    <a:pt x="2178" y="803"/>
                    <a:pt x="2178" y="803"/>
                    <a:pt x="2178" y="803"/>
                  </a:cubicBezTo>
                  <a:cubicBezTo>
                    <a:pt x="2179" y="794"/>
                    <a:pt x="2181" y="786"/>
                    <a:pt x="2184" y="781"/>
                  </a:cubicBezTo>
                  <a:cubicBezTo>
                    <a:pt x="2188" y="775"/>
                    <a:pt x="2192" y="772"/>
                    <a:pt x="2196" y="770"/>
                  </a:cubicBezTo>
                  <a:cubicBezTo>
                    <a:pt x="2202" y="769"/>
                    <a:pt x="2209" y="772"/>
                    <a:pt x="2213" y="779"/>
                  </a:cubicBezTo>
                  <a:cubicBezTo>
                    <a:pt x="2215" y="782"/>
                    <a:pt x="2217" y="786"/>
                    <a:pt x="2218" y="792"/>
                  </a:cubicBezTo>
                  <a:cubicBezTo>
                    <a:pt x="2218" y="796"/>
                    <a:pt x="2219" y="801"/>
                    <a:pt x="2218" y="807"/>
                  </a:cubicBezTo>
                  <a:close/>
                  <a:moveTo>
                    <a:pt x="2219" y="709"/>
                  </a:moveTo>
                  <a:cubicBezTo>
                    <a:pt x="2216" y="723"/>
                    <a:pt x="2216" y="723"/>
                    <a:pt x="2216" y="723"/>
                  </a:cubicBezTo>
                  <a:cubicBezTo>
                    <a:pt x="2215" y="731"/>
                    <a:pt x="2215" y="731"/>
                    <a:pt x="2215" y="731"/>
                  </a:cubicBezTo>
                  <a:cubicBezTo>
                    <a:pt x="2208" y="731"/>
                    <a:pt x="2208" y="731"/>
                    <a:pt x="2208" y="731"/>
                  </a:cubicBezTo>
                  <a:cubicBezTo>
                    <a:pt x="2201" y="730"/>
                    <a:pt x="2201" y="730"/>
                    <a:pt x="2201" y="730"/>
                  </a:cubicBezTo>
                  <a:cubicBezTo>
                    <a:pt x="2202" y="723"/>
                    <a:pt x="2202" y="723"/>
                    <a:pt x="2202" y="723"/>
                  </a:cubicBezTo>
                  <a:cubicBezTo>
                    <a:pt x="2204" y="711"/>
                    <a:pt x="2204" y="711"/>
                    <a:pt x="2204" y="711"/>
                  </a:cubicBezTo>
                  <a:cubicBezTo>
                    <a:pt x="2207" y="689"/>
                    <a:pt x="2207" y="689"/>
                    <a:pt x="2207" y="689"/>
                  </a:cubicBezTo>
                  <a:cubicBezTo>
                    <a:pt x="2208" y="686"/>
                    <a:pt x="2208" y="686"/>
                    <a:pt x="2208" y="686"/>
                  </a:cubicBezTo>
                  <a:cubicBezTo>
                    <a:pt x="2210" y="673"/>
                    <a:pt x="2212" y="660"/>
                    <a:pt x="2214" y="648"/>
                  </a:cubicBezTo>
                  <a:cubicBezTo>
                    <a:pt x="2215" y="641"/>
                    <a:pt x="2215" y="641"/>
                    <a:pt x="2215" y="641"/>
                  </a:cubicBezTo>
                  <a:cubicBezTo>
                    <a:pt x="2215" y="640"/>
                    <a:pt x="2215" y="639"/>
                    <a:pt x="2215" y="637"/>
                  </a:cubicBezTo>
                  <a:cubicBezTo>
                    <a:pt x="2218" y="629"/>
                    <a:pt x="2223" y="626"/>
                    <a:pt x="2227" y="628"/>
                  </a:cubicBezTo>
                  <a:cubicBezTo>
                    <a:pt x="2228" y="629"/>
                    <a:pt x="2229" y="631"/>
                    <a:pt x="2229" y="635"/>
                  </a:cubicBezTo>
                  <a:cubicBezTo>
                    <a:pt x="2229" y="636"/>
                    <a:pt x="2229" y="637"/>
                    <a:pt x="2229" y="639"/>
                  </a:cubicBezTo>
                  <a:cubicBezTo>
                    <a:pt x="2227" y="651"/>
                    <a:pt x="2225" y="663"/>
                    <a:pt x="2223" y="675"/>
                  </a:cubicBezTo>
                  <a:cubicBezTo>
                    <a:pt x="2222" y="685"/>
                    <a:pt x="2222" y="685"/>
                    <a:pt x="2222" y="685"/>
                  </a:cubicBezTo>
                  <a:cubicBezTo>
                    <a:pt x="2220" y="697"/>
                    <a:pt x="2220" y="697"/>
                    <a:pt x="2220" y="697"/>
                  </a:cubicBezTo>
                  <a:lnTo>
                    <a:pt x="2219" y="709"/>
                  </a:lnTo>
                  <a:close/>
                  <a:moveTo>
                    <a:pt x="2287" y="813"/>
                  </a:moveTo>
                  <a:cubicBezTo>
                    <a:pt x="2286" y="825"/>
                    <a:pt x="2286" y="825"/>
                    <a:pt x="2286" y="825"/>
                  </a:cubicBezTo>
                  <a:cubicBezTo>
                    <a:pt x="2284" y="838"/>
                    <a:pt x="2284" y="838"/>
                    <a:pt x="2284" y="838"/>
                  </a:cubicBezTo>
                  <a:cubicBezTo>
                    <a:pt x="2283" y="851"/>
                    <a:pt x="2283" y="851"/>
                    <a:pt x="2283" y="851"/>
                  </a:cubicBezTo>
                  <a:cubicBezTo>
                    <a:pt x="2277" y="919"/>
                    <a:pt x="2277" y="919"/>
                    <a:pt x="2277" y="919"/>
                  </a:cubicBezTo>
                  <a:cubicBezTo>
                    <a:pt x="2277" y="923"/>
                    <a:pt x="2277" y="923"/>
                    <a:pt x="2277" y="923"/>
                  </a:cubicBezTo>
                  <a:cubicBezTo>
                    <a:pt x="2258" y="925"/>
                    <a:pt x="2239" y="928"/>
                    <a:pt x="2220" y="932"/>
                  </a:cubicBezTo>
                  <a:cubicBezTo>
                    <a:pt x="2223" y="902"/>
                    <a:pt x="2223" y="902"/>
                    <a:pt x="2223" y="902"/>
                  </a:cubicBezTo>
                  <a:cubicBezTo>
                    <a:pt x="2224" y="888"/>
                    <a:pt x="2224" y="888"/>
                    <a:pt x="2224" y="888"/>
                  </a:cubicBezTo>
                  <a:cubicBezTo>
                    <a:pt x="2226" y="875"/>
                    <a:pt x="2226" y="875"/>
                    <a:pt x="2226" y="875"/>
                  </a:cubicBezTo>
                  <a:cubicBezTo>
                    <a:pt x="2229" y="841"/>
                    <a:pt x="2229" y="841"/>
                    <a:pt x="2229" y="841"/>
                  </a:cubicBezTo>
                  <a:cubicBezTo>
                    <a:pt x="2232" y="808"/>
                    <a:pt x="2232" y="808"/>
                    <a:pt x="2232" y="808"/>
                  </a:cubicBezTo>
                  <a:cubicBezTo>
                    <a:pt x="2232" y="803"/>
                    <a:pt x="2233" y="799"/>
                    <a:pt x="2235" y="795"/>
                  </a:cubicBezTo>
                  <a:cubicBezTo>
                    <a:pt x="2239" y="783"/>
                    <a:pt x="2248" y="777"/>
                    <a:pt x="2257" y="776"/>
                  </a:cubicBezTo>
                  <a:cubicBezTo>
                    <a:pt x="2268" y="775"/>
                    <a:pt x="2279" y="781"/>
                    <a:pt x="2284" y="794"/>
                  </a:cubicBezTo>
                  <a:cubicBezTo>
                    <a:pt x="2286" y="799"/>
                    <a:pt x="2287" y="806"/>
                    <a:pt x="2287" y="813"/>
                  </a:cubicBezTo>
                  <a:close/>
                  <a:moveTo>
                    <a:pt x="2367" y="815"/>
                  </a:moveTo>
                  <a:cubicBezTo>
                    <a:pt x="2364" y="846"/>
                    <a:pt x="2364" y="846"/>
                    <a:pt x="2364" y="846"/>
                  </a:cubicBezTo>
                  <a:cubicBezTo>
                    <a:pt x="2357" y="922"/>
                    <a:pt x="2357" y="922"/>
                    <a:pt x="2357" y="922"/>
                  </a:cubicBezTo>
                  <a:cubicBezTo>
                    <a:pt x="2356" y="923"/>
                    <a:pt x="2356" y="923"/>
                    <a:pt x="2356" y="923"/>
                  </a:cubicBezTo>
                  <a:cubicBezTo>
                    <a:pt x="2344" y="922"/>
                    <a:pt x="2332" y="921"/>
                    <a:pt x="2320" y="921"/>
                  </a:cubicBezTo>
                  <a:cubicBezTo>
                    <a:pt x="2310" y="921"/>
                    <a:pt x="2300" y="922"/>
                    <a:pt x="2291" y="922"/>
                  </a:cubicBezTo>
                  <a:cubicBezTo>
                    <a:pt x="2292" y="906"/>
                    <a:pt x="2292" y="906"/>
                    <a:pt x="2292" y="906"/>
                  </a:cubicBezTo>
                  <a:cubicBezTo>
                    <a:pt x="2298" y="839"/>
                    <a:pt x="2298" y="839"/>
                    <a:pt x="2298" y="839"/>
                  </a:cubicBezTo>
                  <a:cubicBezTo>
                    <a:pt x="2300" y="825"/>
                    <a:pt x="2300" y="825"/>
                    <a:pt x="2300" y="825"/>
                  </a:cubicBezTo>
                  <a:cubicBezTo>
                    <a:pt x="2301" y="812"/>
                    <a:pt x="2301" y="812"/>
                    <a:pt x="2301" y="812"/>
                  </a:cubicBezTo>
                  <a:cubicBezTo>
                    <a:pt x="2301" y="809"/>
                    <a:pt x="2301" y="809"/>
                    <a:pt x="2301" y="809"/>
                  </a:cubicBezTo>
                  <a:cubicBezTo>
                    <a:pt x="2304" y="781"/>
                    <a:pt x="2324" y="772"/>
                    <a:pt x="2342" y="777"/>
                  </a:cubicBezTo>
                  <a:cubicBezTo>
                    <a:pt x="2345" y="778"/>
                    <a:pt x="2349" y="779"/>
                    <a:pt x="2351" y="781"/>
                  </a:cubicBezTo>
                  <a:cubicBezTo>
                    <a:pt x="2354" y="783"/>
                    <a:pt x="2357" y="785"/>
                    <a:pt x="2359" y="788"/>
                  </a:cubicBezTo>
                  <a:cubicBezTo>
                    <a:pt x="2364" y="794"/>
                    <a:pt x="2368" y="803"/>
                    <a:pt x="2367" y="815"/>
                  </a:cubicBezTo>
                  <a:close/>
                  <a:moveTo>
                    <a:pt x="2369" y="582"/>
                  </a:moveTo>
                  <a:cubicBezTo>
                    <a:pt x="2368" y="596"/>
                    <a:pt x="2368" y="596"/>
                    <a:pt x="2368" y="596"/>
                  </a:cubicBezTo>
                  <a:cubicBezTo>
                    <a:pt x="2367" y="600"/>
                    <a:pt x="2367" y="600"/>
                    <a:pt x="2367" y="600"/>
                  </a:cubicBezTo>
                  <a:cubicBezTo>
                    <a:pt x="2364" y="599"/>
                    <a:pt x="2364" y="599"/>
                    <a:pt x="2364" y="599"/>
                  </a:cubicBezTo>
                  <a:cubicBezTo>
                    <a:pt x="2359" y="599"/>
                    <a:pt x="2355" y="598"/>
                    <a:pt x="2350" y="598"/>
                  </a:cubicBezTo>
                  <a:cubicBezTo>
                    <a:pt x="2346" y="597"/>
                    <a:pt x="2343" y="597"/>
                    <a:pt x="2339" y="597"/>
                  </a:cubicBezTo>
                  <a:cubicBezTo>
                    <a:pt x="2338" y="597"/>
                    <a:pt x="2338" y="597"/>
                    <a:pt x="2338" y="597"/>
                  </a:cubicBezTo>
                  <a:cubicBezTo>
                    <a:pt x="2340" y="577"/>
                    <a:pt x="2340" y="577"/>
                    <a:pt x="2340" y="577"/>
                  </a:cubicBezTo>
                  <a:cubicBezTo>
                    <a:pt x="2342" y="555"/>
                    <a:pt x="2342" y="555"/>
                    <a:pt x="2342" y="555"/>
                  </a:cubicBezTo>
                  <a:cubicBezTo>
                    <a:pt x="2344" y="538"/>
                    <a:pt x="2344" y="538"/>
                    <a:pt x="2344" y="538"/>
                  </a:cubicBezTo>
                  <a:cubicBezTo>
                    <a:pt x="2345" y="528"/>
                    <a:pt x="2345" y="528"/>
                    <a:pt x="2345" y="528"/>
                  </a:cubicBezTo>
                  <a:cubicBezTo>
                    <a:pt x="2346" y="516"/>
                    <a:pt x="2346" y="516"/>
                    <a:pt x="2346" y="516"/>
                  </a:cubicBezTo>
                  <a:cubicBezTo>
                    <a:pt x="2346" y="514"/>
                    <a:pt x="2346" y="514"/>
                    <a:pt x="2346" y="514"/>
                  </a:cubicBezTo>
                  <a:cubicBezTo>
                    <a:pt x="2347" y="502"/>
                    <a:pt x="2357" y="498"/>
                    <a:pt x="2365" y="500"/>
                  </a:cubicBezTo>
                  <a:cubicBezTo>
                    <a:pt x="2368" y="501"/>
                    <a:pt x="2370" y="503"/>
                    <a:pt x="2372" y="505"/>
                  </a:cubicBezTo>
                  <a:cubicBezTo>
                    <a:pt x="2373" y="507"/>
                    <a:pt x="2374" y="509"/>
                    <a:pt x="2374" y="512"/>
                  </a:cubicBezTo>
                  <a:cubicBezTo>
                    <a:pt x="2375" y="513"/>
                    <a:pt x="2375" y="515"/>
                    <a:pt x="2374" y="517"/>
                  </a:cubicBezTo>
                  <a:cubicBezTo>
                    <a:pt x="2374" y="528"/>
                    <a:pt x="2373" y="539"/>
                    <a:pt x="2372" y="550"/>
                  </a:cubicBezTo>
                  <a:cubicBezTo>
                    <a:pt x="2371" y="558"/>
                    <a:pt x="2371" y="558"/>
                    <a:pt x="2371" y="558"/>
                  </a:cubicBezTo>
                  <a:cubicBezTo>
                    <a:pt x="2370" y="571"/>
                    <a:pt x="2370" y="571"/>
                    <a:pt x="2370" y="571"/>
                  </a:cubicBezTo>
                  <a:lnTo>
                    <a:pt x="2369" y="582"/>
                  </a:lnTo>
                  <a:close/>
                  <a:moveTo>
                    <a:pt x="2372" y="720"/>
                  </a:moveTo>
                  <a:cubicBezTo>
                    <a:pt x="2374" y="693"/>
                    <a:pt x="2374" y="693"/>
                    <a:pt x="2374" y="693"/>
                  </a:cubicBezTo>
                  <a:cubicBezTo>
                    <a:pt x="2376" y="676"/>
                    <a:pt x="2376" y="676"/>
                    <a:pt x="2376" y="676"/>
                  </a:cubicBezTo>
                  <a:cubicBezTo>
                    <a:pt x="2377" y="657"/>
                    <a:pt x="2377" y="657"/>
                    <a:pt x="2377" y="657"/>
                  </a:cubicBezTo>
                  <a:cubicBezTo>
                    <a:pt x="2379" y="641"/>
                    <a:pt x="2379" y="641"/>
                    <a:pt x="2379" y="641"/>
                  </a:cubicBezTo>
                  <a:cubicBezTo>
                    <a:pt x="2379" y="640"/>
                    <a:pt x="2379" y="639"/>
                    <a:pt x="2379" y="639"/>
                  </a:cubicBezTo>
                  <a:cubicBezTo>
                    <a:pt x="2381" y="627"/>
                    <a:pt x="2388" y="623"/>
                    <a:pt x="2395" y="625"/>
                  </a:cubicBezTo>
                  <a:cubicBezTo>
                    <a:pt x="2398" y="627"/>
                    <a:pt x="2402" y="630"/>
                    <a:pt x="2403" y="635"/>
                  </a:cubicBezTo>
                  <a:cubicBezTo>
                    <a:pt x="2404" y="638"/>
                    <a:pt x="2405" y="641"/>
                    <a:pt x="2404" y="645"/>
                  </a:cubicBezTo>
                  <a:cubicBezTo>
                    <a:pt x="2404" y="652"/>
                    <a:pt x="2404" y="652"/>
                    <a:pt x="2404" y="652"/>
                  </a:cubicBezTo>
                  <a:cubicBezTo>
                    <a:pt x="2403" y="667"/>
                    <a:pt x="2402" y="681"/>
                    <a:pt x="2401" y="696"/>
                  </a:cubicBezTo>
                  <a:cubicBezTo>
                    <a:pt x="2401" y="696"/>
                    <a:pt x="2401" y="696"/>
                    <a:pt x="2401" y="696"/>
                  </a:cubicBezTo>
                  <a:cubicBezTo>
                    <a:pt x="2398" y="729"/>
                    <a:pt x="2398" y="729"/>
                    <a:pt x="2398" y="729"/>
                  </a:cubicBezTo>
                  <a:cubicBezTo>
                    <a:pt x="2398" y="742"/>
                    <a:pt x="2398" y="742"/>
                    <a:pt x="2398" y="742"/>
                  </a:cubicBezTo>
                  <a:cubicBezTo>
                    <a:pt x="2397" y="747"/>
                    <a:pt x="2397" y="747"/>
                    <a:pt x="2397" y="747"/>
                  </a:cubicBezTo>
                  <a:cubicBezTo>
                    <a:pt x="2392" y="747"/>
                    <a:pt x="2392" y="747"/>
                    <a:pt x="2392" y="747"/>
                  </a:cubicBezTo>
                  <a:cubicBezTo>
                    <a:pt x="2388" y="746"/>
                    <a:pt x="2384" y="746"/>
                    <a:pt x="2379" y="746"/>
                  </a:cubicBezTo>
                  <a:cubicBezTo>
                    <a:pt x="2370" y="745"/>
                    <a:pt x="2370" y="745"/>
                    <a:pt x="2370" y="745"/>
                  </a:cubicBezTo>
                  <a:lnTo>
                    <a:pt x="2372" y="720"/>
                  </a:lnTo>
                  <a:close/>
                  <a:moveTo>
                    <a:pt x="2435" y="827"/>
                  </a:moveTo>
                  <a:cubicBezTo>
                    <a:pt x="2432" y="859"/>
                    <a:pt x="2432" y="859"/>
                    <a:pt x="2432" y="859"/>
                  </a:cubicBezTo>
                  <a:cubicBezTo>
                    <a:pt x="2426" y="915"/>
                    <a:pt x="2426" y="915"/>
                    <a:pt x="2426" y="915"/>
                  </a:cubicBezTo>
                  <a:cubicBezTo>
                    <a:pt x="2425" y="933"/>
                    <a:pt x="2425" y="933"/>
                    <a:pt x="2425" y="933"/>
                  </a:cubicBezTo>
                  <a:cubicBezTo>
                    <a:pt x="2407" y="929"/>
                    <a:pt x="2389" y="926"/>
                    <a:pt x="2370" y="924"/>
                  </a:cubicBezTo>
                  <a:cubicBezTo>
                    <a:pt x="2372" y="910"/>
                    <a:pt x="2372" y="910"/>
                    <a:pt x="2372" y="910"/>
                  </a:cubicBezTo>
                  <a:cubicBezTo>
                    <a:pt x="2379" y="833"/>
                    <a:pt x="2379" y="833"/>
                    <a:pt x="2379" y="833"/>
                  </a:cubicBezTo>
                  <a:cubicBezTo>
                    <a:pt x="2380" y="822"/>
                    <a:pt x="2380" y="822"/>
                    <a:pt x="2380" y="822"/>
                  </a:cubicBezTo>
                  <a:cubicBezTo>
                    <a:pt x="2383" y="792"/>
                    <a:pt x="2409" y="783"/>
                    <a:pt x="2424" y="795"/>
                  </a:cubicBezTo>
                  <a:cubicBezTo>
                    <a:pt x="2431" y="801"/>
                    <a:pt x="2436" y="811"/>
                    <a:pt x="2435" y="827"/>
                  </a:cubicBezTo>
                  <a:close/>
                  <a:moveTo>
                    <a:pt x="2434" y="668"/>
                  </a:moveTo>
                  <a:cubicBezTo>
                    <a:pt x="2434" y="679"/>
                    <a:pt x="2433" y="690"/>
                    <a:pt x="2432" y="701"/>
                  </a:cubicBezTo>
                  <a:cubicBezTo>
                    <a:pt x="2432" y="701"/>
                    <a:pt x="2432" y="701"/>
                    <a:pt x="2432" y="701"/>
                  </a:cubicBezTo>
                  <a:cubicBezTo>
                    <a:pt x="2432" y="714"/>
                    <a:pt x="2432" y="714"/>
                    <a:pt x="2432" y="714"/>
                  </a:cubicBezTo>
                  <a:cubicBezTo>
                    <a:pt x="2431" y="727"/>
                    <a:pt x="2431" y="727"/>
                    <a:pt x="2431" y="727"/>
                  </a:cubicBezTo>
                  <a:cubicBezTo>
                    <a:pt x="2430" y="735"/>
                    <a:pt x="2430" y="743"/>
                    <a:pt x="2430" y="751"/>
                  </a:cubicBezTo>
                  <a:cubicBezTo>
                    <a:pt x="2422" y="750"/>
                    <a:pt x="2414" y="749"/>
                    <a:pt x="2407" y="748"/>
                  </a:cubicBezTo>
                  <a:cubicBezTo>
                    <a:pt x="2407" y="747"/>
                    <a:pt x="2407" y="747"/>
                    <a:pt x="2407" y="747"/>
                  </a:cubicBezTo>
                  <a:cubicBezTo>
                    <a:pt x="2408" y="734"/>
                    <a:pt x="2408" y="734"/>
                    <a:pt x="2408" y="734"/>
                  </a:cubicBezTo>
                  <a:cubicBezTo>
                    <a:pt x="2409" y="721"/>
                    <a:pt x="2409" y="721"/>
                    <a:pt x="2409" y="721"/>
                  </a:cubicBezTo>
                  <a:cubicBezTo>
                    <a:pt x="2410" y="697"/>
                    <a:pt x="2410" y="697"/>
                    <a:pt x="2410" y="697"/>
                  </a:cubicBezTo>
                  <a:cubicBezTo>
                    <a:pt x="2411" y="687"/>
                    <a:pt x="2411" y="687"/>
                    <a:pt x="2411" y="687"/>
                  </a:cubicBezTo>
                  <a:cubicBezTo>
                    <a:pt x="2413" y="647"/>
                    <a:pt x="2413" y="647"/>
                    <a:pt x="2413" y="647"/>
                  </a:cubicBezTo>
                  <a:cubicBezTo>
                    <a:pt x="2414" y="646"/>
                    <a:pt x="2414" y="645"/>
                    <a:pt x="2414" y="644"/>
                  </a:cubicBezTo>
                  <a:cubicBezTo>
                    <a:pt x="2415" y="634"/>
                    <a:pt x="2422" y="631"/>
                    <a:pt x="2427" y="633"/>
                  </a:cubicBezTo>
                  <a:cubicBezTo>
                    <a:pt x="2432" y="635"/>
                    <a:pt x="2436" y="641"/>
                    <a:pt x="2435" y="651"/>
                  </a:cubicBezTo>
                  <a:lnTo>
                    <a:pt x="2434" y="668"/>
                  </a:lnTo>
                  <a:close/>
                  <a:moveTo>
                    <a:pt x="2439" y="720"/>
                  </a:moveTo>
                  <a:cubicBezTo>
                    <a:pt x="2439" y="707"/>
                    <a:pt x="2439" y="707"/>
                    <a:pt x="2439" y="707"/>
                  </a:cubicBezTo>
                  <a:cubicBezTo>
                    <a:pt x="2440" y="701"/>
                    <a:pt x="2440" y="701"/>
                    <a:pt x="2440" y="701"/>
                  </a:cubicBezTo>
                  <a:cubicBezTo>
                    <a:pt x="2440" y="694"/>
                    <a:pt x="2440" y="694"/>
                    <a:pt x="2440" y="694"/>
                  </a:cubicBezTo>
                  <a:cubicBezTo>
                    <a:pt x="2442" y="661"/>
                    <a:pt x="2442" y="661"/>
                    <a:pt x="2442" y="661"/>
                  </a:cubicBezTo>
                  <a:cubicBezTo>
                    <a:pt x="2442" y="651"/>
                    <a:pt x="2442" y="651"/>
                    <a:pt x="2442" y="651"/>
                  </a:cubicBezTo>
                  <a:cubicBezTo>
                    <a:pt x="2443" y="634"/>
                    <a:pt x="2455" y="635"/>
                    <a:pt x="2459" y="647"/>
                  </a:cubicBezTo>
                  <a:cubicBezTo>
                    <a:pt x="2460" y="649"/>
                    <a:pt x="2460" y="652"/>
                    <a:pt x="2460" y="656"/>
                  </a:cubicBezTo>
                  <a:cubicBezTo>
                    <a:pt x="2459" y="678"/>
                    <a:pt x="2459" y="678"/>
                    <a:pt x="2459" y="678"/>
                  </a:cubicBezTo>
                  <a:cubicBezTo>
                    <a:pt x="2458" y="691"/>
                    <a:pt x="2458" y="691"/>
                    <a:pt x="2458" y="691"/>
                  </a:cubicBezTo>
                  <a:cubicBezTo>
                    <a:pt x="2458" y="704"/>
                    <a:pt x="2458" y="704"/>
                    <a:pt x="2458" y="704"/>
                  </a:cubicBezTo>
                  <a:cubicBezTo>
                    <a:pt x="2458" y="705"/>
                    <a:pt x="2458" y="705"/>
                    <a:pt x="2458" y="705"/>
                  </a:cubicBezTo>
                  <a:cubicBezTo>
                    <a:pt x="2457" y="721"/>
                    <a:pt x="2456" y="737"/>
                    <a:pt x="2455" y="753"/>
                  </a:cubicBezTo>
                  <a:cubicBezTo>
                    <a:pt x="2449" y="753"/>
                    <a:pt x="2443" y="752"/>
                    <a:pt x="2437" y="751"/>
                  </a:cubicBezTo>
                  <a:lnTo>
                    <a:pt x="2439" y="720"/>
                  </a:lnTo>
                  <a:close/>
                  <a:moveTo>
                    <a:pt x="2489" y="832"/>
                  </a:moveTo>
                  <a:cubicBezTo>
                    <a:pt x="2485" y="865"/>
                    <a:pt x="2485" y="865"/>
                    <a:pt x="2485" y="865"/>
                  </a:cubicBezTo>
                  <a:cubicBezTo>
                    <a:pt x="2478" y="948"/>
                    <a:pt x="2478" y="948"/>
                    <a:pt x="2478" y="948"/>
                  </a:cubicBezTo>
                  <a:cubicBezTo>
                    <a:pt x="2465" y="944"/>
                    <a:pt x="2452" y="940"/>
                    <a:pt x="2438" y="936"/>
                  </a:cubicBezTo>
                  <a:cubicBezTo>
                    <a:pt x="2442" y="902"/>
                    <a:pt x="2442" y="902"/>
                    <a:pt x="2442" y="902"/>
                  </a:cubicBezTo>
                  <a:cubicBezTo>
                    <a:pt x="2447" y="846"/>
                    <a:pt x="2447" y="846"/>
                    <a:pt x="2447" y="846"/>
                  </a:cubicBezTo>
                  <a:cubicBezTo>
                    <a:pt x="2448" y="828"/>
                    <a:pt x="2448" y="828"/>
                    <a:pt x="2448" y="828"/>
                  </a:cubicBezTo>
                  <a:cubicBezTo>
                    <a:pt x="2452" y="791"/>
                    <a:pt x="2480" y="785"/>
                    <a:pt x="2487" y="812"/>
                  </a:cubicBezTo>
                  <a:cubicBezTo>
                    <a:pt x="2489" y="817"/>
                    <a:pt x="2489" y="824"/>
                    <a:pt x="2489" y="832"/>
                  </a:cubicBezTo>
                  <a:close/>
                  <a:moveTo>
                    <a:pt x="3788" y="921"/>
                  </a:moveTo>
                  <a:cubicBezTo>
                    <a:pt x="3788" y="921"/>
                    <a:pt x="3788" y="921"/>
                    <a:pt x="3788" y="921"/>
                  </a:cubicBezTo>
                  <a:cubicBezTo>
                    <a:pt x="3788" y="923"/>
                    <a:pt x="3788" y="923"/>
                    <a:pt x="3788" y="923"/>
                  </a:cubicBezTo>
                  <a:cubicBezTo>
                    <a:pt x="3783" y="922"/>
                    <a:pt x="3783" y="922"/>
                    <a:pt x="3783" y="922"/>
                  </a:cubicBezTo>
                  <a:cubicBezTo>
                    <a:pt x="3778" y="916"/>
                    <a:pt x="3773" y="909"/>
                    <a:pt x="3768" y="902"/>
                  </a:cubicBezTo>
                  <a:cubicBezTo>
                    <a:pt x="3790" y="905"/>
                    <a:pt x="3790" y="905"/>
                    <a:pt x="3790" y="905"/>
                  </a:cubicBezTo>
                  <a:lnTo>
                    <a:pt x="3788" y="921"/>
                  </a:lnTo>
                  <a:close/>
                  <a:moveTo>
                    <a:pt x="3792" y="889"/>
                  </a:moveTo>
                  <a:cubicBezTo>
                    <a:pt x="3779" y="888"/>
                    <a:pt x="3767" y="887"/>
                    <a:pt x="3754" y="886"/>
                  </a:cubicBezTo>
                  <a:cubicBezTo>
                    <a:pt x="3748" y="879"/>
                    <a:pt x="3742" y="873"/>
                    <a:pt x="3736" y="867"/>
                  </a:cubicBezTo>
                  <a:cubicBezTo>
                    <a:pt x="3755" y="868"/>
                    <a:pt x="3774" y="869"/>
                    <a:pt x="3794" y="871"/>
                  </a:cubicBezTo>
                  <a:cubicBezTo>
                    <a:pt x="3793" y="877"/>
                    <a:pt x="3793" y="883"/>
                    <a:pt x="3792" y="889"/>
                  </a:cubicBezTo>
                  <a:close/>
                  <a:moveTo>
                    <a:pt x="3796" y="856"/>
                  </a:moveTo>
                  <a:cubicBezTo>
                    <a:pt x="3770" y="853"/>
                    <a:pt x="3744" y="852"/>
                    <a:pt x="3720" y="851"/>
                  </a:cubicBezTo>
                  <a:cubicBezTo>
                    <a:pt x="3713" y="845"/>
                    <a:pt x="3707" y="839"/>
                    <a:pt x="3700" y="833"/>
                  </a:cubicBezTo>
                  <a:cubicBezTo>
                    <a:pt x="3730" y="835"/>
                    <a:pt x="3764" y="834"/>
                    <a:pt x="3798" y="838"/>
                  </a:cubicBezTo>
                  <a:cubicBezTo>
                    <a:pt x="3797" y="844"/>
                    <a:pt x="3797" y="850"/>
                    <a:pt x="3796" y="856"/>
                  </a:cubicBezTo>
                  <a:close/>
                  <a:moveTo>
                    <a:pt x="3838" y="955"/>
                  </a:moveTo>
                  <a:cubicBezTo>
                    <a:pt x="3838" y="955"/>
                    <a:pt x="3838" y="955"/>
                    <a:pt x="3838" y="955"/>
                  </a:cubicBezTo>
                  <a:cubicBezTo>
                    <a:pt x="3836" y="955"/>
                    <a:pt x="3836" y="955"/>
                    <a:pt x="3836" y="955"/>
                  </a:cubicBezTo>
                  <a:cubicBezTo>
                    <a:pt x="3825" y="953"/>
                    <a:pt x="3825" y="953"/>
                    <a:pt x="3825" y="953"/>
                  </a:cubicBezTo>
                  <a:cubicBezTo>
                    <a:pt x="3828" y="926"/>
                    <a:pt x="3828" y="926"/>
                    <a:pt x="3828" y="926"/>
                  </a:cubicBezTo>
                  <a:cubicBezTo>
                    <a:pt x="3849" y="721"/>
                    <a:pt x="3849" y="721"/>
                    <a:pt x="3849" y="721"/>
                  </a:cubicBezTo>
                  <a:cubicBezTo>
                    <a:pt x="3849" y="721"/>
                    <a:pt x="3849" y="721"/>
                    <a:pt x="3849" y="721"/>
                  </a:cubicBezTo>
                  <a:cubicBezTo>
                    <a:pt x="3853" y="686"/>
                    <a:pt x="3853" y="686"/>
                    <a:pt x="3853" y="686"/>
                  </a:cubicBezTo>
                  <a:cubicBezTo>
                    <a:pt x="3849" y="721"/>
                    <a:pt x="3849" y="721"/>
                    <a:pt x="3849" y="721"/>
                  </a:cubicBezTo>
                  <a:cubicBezTo>
                    <a:pt x="3873" y="723"/>
                    <a:pt x="3873" y="723"/>
                    <a:pt x="3873" y="723"/>
                  </a:cubicBezTo>
                  <a:lnTo>
                    <a:pt x="3838" y="955"/>
                  </a:lnTo>
                  <a:close/>
                  <a:moveTo>
                    <a:pt x="3884" y="671"/>
                  </a:moveTo>
                  <a:cubicBezTo>
                    <a:pt x="3876" y="670"/>
                    <a:pt x="3876" y="670"/>
                    <a:pt x="3876" y="670"/>
                  </a:cubicBezTo>
                  <a:cubicBezTo>
                    <a:pt x="3876" y="670"/>
                    <a:pt x="3876" y="670"/>
                    <a:pt x="3876" y="670"/>
                  </a:cubicBezTo>
                  <a:cubicBezTo>
                    <a:pt x="3855" y="668"/>
                    <a:pt x="3855" y="668"/>
                    <a:pt x="3855" y="668"/>
                  </a:cubicBezTo>
                  <a:cubicBezTo>
                    <a:pt x="3855" y="668"/>
                    <a:pt x="3855" y="668"/>
                    <a:pt x="3855" y="668"/>
                  </a:cubicBezTo>
                  <a:cubicBezTo>
                    <a:pt x="3854" y="668"/>
                    <a:pt x="3854" y="668"/>
                    <a:pt x="3854" y="668"/>
                  </a:cubicBezTo>
                  <a:cubicBezTo>
                    <a:pt x="3861" y="598"/>
                    <a:pt x="3861" y="598"/>
                    <a:pt x="3861" y="598"/>
                  </a:cubicBezTo>
                  <a:cubicBezTo>
                    <a:pt x="3862" y="598"/>
                    <a:pt x="3862" y="598"/>
                    <a:pt x="3862" y="598"/>
                  </a:cubicBezTo>
                  <a:cubicBezTo>
                    <a:pt x="3892" y="601"/>
                    <a:pt x="3892" y="601"/>
                    <a:pt x="3892" y="601"/>
                  </a:cubicBezTo>
                  <a:lnTo>
                    <a:pt x="3884" y="671"/>
                  </a:lnTo>
                  <a:close/>
                  <a:moveTo>
                    <a:pt x="3893" y="548"/>
                  </a:moveTo>
                  <a:cubicBezTo>
                    <a:pt x="3867" y="545"/>
                    <a:pt x="3867" y="545"/>
                    <a:pt x="3867" y="545"/>
                  </a:cubicBezTo>
                  <a:cubicBezTo>
                    <a:pt x="3867" y="545"/>
                    <a:pt x="3867" y="545"/>
                    <a:pt x="3867" y="545"/>
                  </a:cubicBezTo>
                  <a:cubicBezTo>
                    <a:pt x="3885" y="362"/>
                    <a:pt x="3885" y="362"/>
                    <a:pt x="3885" y="362"/>
                  </a:cubicBezTo>
                  <a:cubicBezTo>
                    <a:pt x="3886" y="362"/>
                    <a:pt x="3886" y="362"/>
                    <a:pt x="3886" y="362"/>
                  </a:cubicBezTo>
                  <a:cubicBezTo>
                    <a:pt x="3918" y="366"/>
                    <a:pt x="3918" y="366"/>
                    <a:pt x="3918" y="366"/>
                  </a:cubicBezTo>
                  <a:cubicBezTo>
                    <a:pt x="3918" y="366"/>
                    <a:pt x="3918" y="366"/>
                    <a:pt x="3918" y="366"/>
                  </a:cubicBezTo>
                  <a:cubicBezTo>
                    <a:pt x="3921" y="366"/>
                    <a:pt x="3921" y="366"/>
                    <a:pt x="3921" y="366"/>
                  </a:cubicBezTo>
                  <a:cubicBezTo>
                    <a:pt x="3899" y="548"/>
                    <a:pt x="3899" y="548"/>
                    <a:pt x="3899" y="548"/>
                  </a:cubicBezTo>
                  <a:lnTo>
                    <a:pt x="3893" y="548"/>
                  </a:lnTo>
                  <a:close/>
                  <a:moveTo>
                    <a:pt x="3924" y="940"/>
                  </a:moveTo>
                  <a:cubicBezTo>
                    <a:pt x="3919" y="942"/>
                    <a:pt x="3914" y="944"/>
                    <a:pt x="3908" y="945"/>
                  </a:cubicBezTo>
                  <a:cubicBezTo>
                    <a:pt x="3912" y="897"/>
                    <a:pt x="3912" y="897"/>
                    <a:pt x="3912" y="897"/>
                  </a:cubicBezTo>
                  <a:cubicBezTo>
                    <a:pt x="3920" y="728"/>
                    <a:pt x="3920" y="728"/>
                    <a:pt x="3920" y="728"/>
                  </a:cubicBezTo>
                  <a:cubicBezTo>
                    <a:pt x="3945" y="731"/>
                    <a:pt x="3945" y="731"/>
                    <a:pt x="3945" y="731"/>
                  </a:cubicBezTo>
                  <a:lnTo>
                    <a:pt x="3924" y="940"/>
                  </a:lnTo>
                  <a:close/>
                  <a:moveTo>
                    <a:pt x="3950" y="678"/>
                  </a:moveTo>
                  <a:cubicBezTo>
                    <a:pt x="3948" y="677"/>
                    <a:pt x="3948" y="677"/>
                    <a:pt x="3948" y="677"/>
                  </a:cubicBezTo>
                  <a:cubicBezTo>
                    <a:pt x="3948" y="678"/>
                    <a:pt x="3948" y="678"/>
                    <a:pt x="3948" y="678"/>
                  </a:cubicBezTo>
                  <a:cubicBezTo>
                    <a:pt x="3927" y="675"/>
                    <a:pt x="3927" y="675"/>
                    <a:pt x="3927" y="675"/>
                  </a:cubicBezTo>
                  <a:cubicBezTo>
                    <a:pt x="3927" y="675"/>
                    <a:pt x="3927" y="675"/>
                    <a:pt x="3927" y="675"/>
                  </a:cubicBezTo>
                  <a:cubicBezTo>
                    <a:pt x="3921" y="675"/>
                    <a:pt x="3921" y="675"/>
                    <a:pt x="3921" y="675"/>
                  </a:cubicBezTo>
                  <a:cubicBezTo>
                    <a:pt x="3920" y="675"/>
                    <a:pt x="3920" y="675"/>
                    <a:pt x="3920" y="675"/>
                  </a:cubicBezTo>
                  <a:cubicBezTo>
                    <a:pt x="3920" y="675"/>
                    <a:pt x="3920" y="675"/>
                    <a:pt x="3920" y="675"/>
                  </a:cubicBezTo>
                  <a:cubicBezTo>
                    <a:pt x="3926" y="605"/>
                    <a:pt x="3926" y="605"/>
                    <a:pt x="3926" y="605"/>
                  </a:cubicBezTo>
                  <a:cubicBezTo>
                    <a:pt x="3926" y="605"/>
                    <a:pt x="3926" y="605"/>
                    <a:pt x="3926" y="605"/>
                  </a:cubicBezTo>
                  <a:cubicBezTo>
                    <a:pt x="3927" y="605"/>
                    <a:pt x="3927" y="605"/>
                    <a:pt x="3927" y="605"/>
                  </a:cubicBezTo>
                  <a:cubicBezTo>
                    <a:pt x="3932" y="605"/>
                    <a:pt x="3932" y="605"/>
                    <a:pt x="3932" y="605"/>
                  </a:cubicBezTo>
                  <a:cubicBezTo>
                    <a:pt x="3932" y="605"/>
                    <a:pt x="3932" y="605"/>
                    <a:pt x="3932" y="605"/>
                  </a:cubicBezTo>
                  <a:cubicBezTo>
                    <a:pt x="3956" y="608"/>
                    <a:pt x="3956" y="608"/>
                    <a:pt x="3956" y="608"/>
                  </a:cubicBezTo>
                  <a:cubicBezTo>
                    <a:pt x="3957" y="608"/>
                    <a:pt x="3957" y="608"/>
                    <a:pt x="3957" y="608"/>
                  </a:cubicBezTo>
                  <a:lnTo>
                    <a:pt x="3950" y="678"/>
                  </a:lnTo>
                  <a:close/>
                  <a:moveTo>
                    <a:pt x="3965" y="930"/>
                  </a:moveTo>
                  <a:cubicBezTo>
                    <a:pt x="3966" y="926"/>
                    <a:pt x="3966" y="926"/>
                    <a:pt x="3966" y="926"/>
                  </a:cubicBezTo>
                  <a:cubicBezTo>
                    <a:pt x="3981" y="927"/>
                    <a:pt x="3981" y="927"/>
                    <a:pt x="3981" y="927"/>
                  </a:cubicBezTo>
                  <a:cubicBezTo>
                    <a:pt x="3976" y="928"/>
                    <a:pt x="3971" y="929"/>
                    <a:pt x="3965" y="930"/>
                  </a:cubicBezTo>
                  <a:close/>
                  <a:moveTo>
                    <a:pt x="4779" y="638"/>
                  </a:moveTo>
                  <a:cubicBezTo>
                    <a:pt x="4748" y="638"/>
                    <a:pt x="4722" y="613"/>
                    <a:pt x="4721" y="582"/>
                  </a:cubicBezTo>
                  <a:cubicBezTo>
                    <a:pt x="4721" y="550"/>
                    <a:pt x="4746" y="524"/>
                    <a:pt x="4777" y="524"/>
                  </a:cubicBezTo>
                  <a:cubicBezTo>
                    <a:pt x="4793" y="523"/>
                    <a:pt x="4807" y="529"/>
                    <a:pt x="4817" y="539"/>
                  </a:cubicBezTo>
                  <a:cubicBezTo>
                    <a:pt x="4794" y="561"/>
                    <a:pt x="4794" y="561"/>
                    <a:pt x="4794" y="561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78" y="574"/>
                    <a:pt x="4778" y="574"/>
                    <a:pt x="4778" y="574"/>
                  </a:cubicBezTo>
                  <a:cubicBezTo>
                    <a:pt x="4751" y="554"/>
                    <a:pt x="4751" y="554"/>
                    <a:pt x="4751" y="554"/>
                  </a:cubicBezTo>
                  <a:cubicBezTo>
                    <a:pt x="4751" y="554"/>
                    <a:pt x="4751" y="554"/>
                    <a:pt x="4751" y="554"/>
                  </a:cubicBezTo>
                  <a:cubicBezTo>
                    <a:pt x="4751" y="554"/>
                    <a:pt x="4751" y="554"/>
                    <a:pt x="4751" y="554"/>
                  </a:cubicBezTo>
                  <a:cubicBezTo>
                    <a:pt x="4761" y="567"/>
                    <a:pt x="4761" y="567"/>
                    <a:pt x="4761" y="567"/>
                  </a:cubicBezTo>
                  <a:cubicBezTo>
                    <a:pt x="4772" y="581"/>
                    <a:pt x="4772" y="581"/>
                    <a:pt x="4772" y="581"/>
                  </a:cubicBezTo>
                  <a:cubicBezTo>
                    <a:pt x="4772" y="585"/>
                    <a:pt x="4775" y="587"/>
                    <a:pt x="4778" y="587"/>
                  </a:cubicBezTo>
                  <a:cubicBezTo>
                    <a:pt x="4780" y="587"/>
                    <a:pt x="4781" y="587"/>
                    <a:pt x="4783" y="586"/>
                  </a:cubicBezTo>
                  <a:cubicBezTo>
                    <a:pt x="4784" y="585"/>
                    <a:pt x="4785" y="583"/>
                    <a:pt x="4785" y="581"/>
                  </a:cubicBezTo>
                  <a:cubicBezTo>
                    <a:pt x="4785" y="581"/>
                    <a:pt x="4785" y="581"/>
                    <a:pt x="4785" y="581"/>
                  </a:cubicBezTo>
                  <a:cubicBezTo>
                    <a:pt x="4785" y="581"/>
                    <a:pt x="4785" y="580"/>
                    <a:pt x="4785" y="580"/>
                  </a:cubicBezTo>
                  <a:cubicBezTo>
                    <a:pt x="4799" y="562"/>
                    <a:pt x="4799" y="562"/>
                    <a:pt x="4799" y="562"/>
                  </a:cubicBezTo>
                  <a:cubicBezTo>
                    <a:pt x="4818" y="539"/>
                    <a:pt x="4818" y="539"/>
                    <a:pt x="4818" y="539"/>
                  </a:cubicBezTo>
                  <a:cubicBezTo>
                    <a:pt x="4828" y="550"/>
                    <a:pt x="4835" y="564"/>
                    <a:pt x="4835" y="580"/>
                  </a:cubicBezTo>
                  <a:cubicBezTo>
                    <a:pt x="4836" y="611"/>
                    <a:pt x="4811" y="638"/>
                    <a:pt x="4779" y="638"/>
                  </a:cubicBezTo>
                  <a:close/>
                  <a:moveTo>
                    <a:pt x="5431" y="729"/>
                  </a:moveTo>
                  <a:cubicBezTo>
                    <a:pt x="5466" y="729"/>
                    <a:pt x="5466" y="729"/>
                    <a:pt x="5466" y="729"/>
                  </a:cubicBezTo>
                  <a:cubicBezTo>
                    <a:pt x="5466" y="761"/>
                    <a:pt x="5466" y="761"/>
                    <a:pt x="5466" y="761"/>
                  </a:cubicBezTo>
                  <a:cubicBezTo>
                    <a:pt x="5431" y="761"/>
                    <a:pt x="5431" y="761"/>
                    <a:pt x="5431" y="761"/>
                  </a:cubicBezTo>
                  <a:lnTo>
                    <a:pt x="5431" y="729"/>
                  </a:lnTo>
                  <a:close/>
                  <a:moveTo>
                    <a:pt x="5431" y="779"/>
                  </a:moveTo>
                  <a:cubicBezTo>
                    <a:pt x="5466" y="779"/>
                    <a:pt x="5466" y="779"/>
                    <a:pt x="5466" y="779"/>
                  </a:cubicBezTo>
                  <a:cubicBezTo>
                    <a:pt x="5466" y="829"/>
                    <a:pt x="5466" y="829"/>
                    <a:pt x="5466" y="829"/>
                  </a:cubicBezTo>
                  <a:cubicBezTo>
                    <a:pt x="5431" y="829"/>
                    <a:pt x="5431" y="829"/>
                    <a:pt x="5431" y="829"/>
                  </a:cubicBezTo>
                  <a:lnTo>
                    <a:pt x="5431" y="779"/>
                  </a:lnTo>
                  <a:close/>
                  <a:moveTo>
                    <a:pt x="5343" y="729"/>
                  </a:moveTo>
                  <a:cubicBezTo>
                    <a:pt x="5378" y="729"/>
                    <a:pt x="5378" y="729"/>
                    <a:pt x="5378" y="729"/>
                  </a:cubicBezTo>
                  <a:cubicBezTo>
                    <a:pt x="5378" y="761"/>
                    <a:pt x="5378" y="761"/>
                    <a:pt x="5378" y="761"/>
                  </a:cubicBezTo>
                  <a:cubicBezTo>
                    <a:pt x="5343" y="761"/>
                    <a:pt x="5343" y="761"/>
                    <a:pt x="5343" y="761"/>
                  </a:cubicBezTo>
                  <a:lnTo>
                    <a:pt x="5343" y="729"/>
                  </a:lnTo>
                  <a:close/>
                  <a:moveTo>
                    <a:pt x="5343" y="779"/>
                  </a:moveTo>
                  <a:cubicBezTo>
                    <a:pt x="5378" y="779"/>
                    <a:pt x="5378" y="779"/>
                    <a:pt x="5378" y="779"/>
                  </a:cubicBezTo>
                  <a:cubicBezTo>
                    <a:pt x="5378" y="829"/>
                    <a:pt x="5378" y="829"/>
                    <a:pt x="5378" y="829"/>
                  </a:cubicBezTo>
                  <a:cubicBezTo>
                    <a:pt x="5343" y="829"/>
                    <a:pt x="5343" y="829"/>
                    <a:pt x="5343" y="829"/>
                  </a:cubicBezTo>
                  <a:lnTo>
                    <a:pt x="5343" y="779"/>
                  </a:lnTo>
                  <a:close/>
                  <a:moveTo>
                    <a:pt x="5255" y="728"/>
                  </a:moveTo>
                  <a:cubicBezTo>
                    <a:pt x="5291" y="729"/>
                    <a:pt x="5291" y="729"/>
                    <a:pt x="5291" y="729"/>
                  </a:cubicBezTo>
                  <a:cubicBezTo>
                    <a:pt x="5291" y="761"/>
                    <a:pt x="5291" y="761"/>
                    <a:pt x="5291" y="761"/>
                  </a:cubicBezTo>
                  <a:cubicBezTo>
                    <a:pt x="5255" y="760"/>
                    <a:pt x="5255" y="760"/>
                    <a:pt x="5255" y="760"/>
                  </a:cubicBezTo>
                  <a:lnTo>
                    <a:pt x="5255" y="728"/>
                  </a:lnTo>
                  <a:close/>
                  <a:moveTo>
                    <a:pt x="5255" y="779"/>
                  </a:moveTo>
                  <a:cubicBezTo>
                    <a:pt x="5291" y="779"/>
                    <a:pt x="5291" y="779"/>
                    <a:pt x="5291" y="779"/>
                  </a:cubicBezTo>
                  <a:cubicBezTo>
                    <a:pt x="5291" y="829"/>
                    <a:pt x="5291" y="829"/>
                    <a:pt x="5291" y="829"/>
                  </a:cubicBezTo>
                  <a:cubicBezTo>
                    <a:pt x="5255" y="829"/>
                    <a:pt x="5255" y="829"/>
                    <a:pt x="5255" y="829"/>
                  </a:cubicBezTo>
                  <a:lnTo>
                    <a:pt x="5255" y="779"/>
                  </a:lnTo>
                  <a:close/>
                  <a:moveTo>
                    <a:pt x="5167" y="728"/>
                  </a:moveTo>
                  <a:cubicBezTo>
                    <a:pt x="5203" y="728"/>
                    <a:pt x="5203" y="728"/>
                    <a:pt x="5203" y="728"/>
                  </a:cubicBezTo>
                  <a:cubicBezTo>
                    <a:pt x="5203" y="760"/>
                    <a:pt x="5203" y="760"/>
                    <a:pt x="5203" y="760"/>
                  </a:cubicBezTo>
                  <a:cubicBezTo>
                    <a:pt x="5167" y="760"/>
                    <a:pt x="5167" y="760"/>
                    <a:pt x="5167" y="760"/>
                  </a:cubicBezTo>
                  <a:lnTo>
                    <a:pt x="5167" y="728"/>
                  </a:lnTo>
                  <a:close/>
                  <a:moveTo>
                    <a:pt x="5167" y="778"/>
                  </a:moveTo>
                  <a:cubicBezTo>
                    <a:pt x="5203" y="778"/>
                    <a:pt x="5203" y="778"/>
                    <a:pt x="5203" y="778"/>
                  </a:cubicBezTo>
                  <a:cubicBezTo>
                    <a:pt x="5203" y="829"/>
                    <a:pt x="5203" y="829"/>
                    <a:pt x="5203" y="829"/>
                  </a:cubicBezTo>
                  <a:cubicBezTo>
                    <a:pt x="5167" y="829"/>
                    <a:pt x="5167" y="829"/>
                    <a:pt x="5167" y="829"/>
                  </a:cubicBezTo>
                  <a:lnTo>
                    <a:pt x="5167" y="778"/>
                  </a:lnTo>
                  <a:close/>
                  <a:moveTo>
                    <a:pt x="5216" y="938"/>
                  </a:moveTo>
                  <a:cubicBezTo>
                    <a:pt x="5216" y="940"/>
                    <a:pt x="5216" y="941"/>
                    <a:pt x="5216" y="942"/>
                  </a:cubicBezTo>
                  <a:cubicBezTo>
                    <a:pt x="5214" y="943"/>
                    <a:pt x="5212" y="944"/>
                    <a:pt x="5209" y="945"/>
                  </a:cubicBezTo>
                  <a:cubicBezTo>
                    <a:pt x="5166" y="945"/>
                    <a:pt x="5166" y="945"/>
                    <a:pt x="5166" y="945"/>
                  </a:cubicBezTo>
                  <a:cubicBezTo>
                    <a:pt x="5166" y="943"/>
                    <a:pt x="5166" y="941"/>
                    <a:pt x="5166" y="938"/>
                  </a:cubicBezTo>
                  <a:cubicBezTo>
                    <a:pt x="5166" y="875"/>
                    <a:pt x="5166" y="875"/>
                    <a:pt x="5166" y="875"/>
                  </a:cubicBezTo>
                  <a:cubicBezTo>
                    <a:pt x="5166" y="860"/>
                    <a:pt x="5177" y="847"/>
                    <a:pt x="5191" y="847"/>
                  </a:cubicBezTo>
                  <a:cubicBezTo>
                    <a:pt x="5205" y="847"/>
                    <a:pt x="5216" y="860"/>
                    <a:pt x="5216" y="875"/>
                  </a:cubicBezTo>
                  <a:lnTo>
                    <a:pt x="5216" y="938"/>
                  </a:lnTo>
                  <a:close/>
                  <a:moveTo>
                    <a:pt x="5304" y="903"/>
                  </a:moveTo>
                  <a:cubicBezTo>
                    <a:pt x="5287" y="909"/>
                    <a:pt x="5270" y="916"/>
                    <a:pt x="5254" y="923"/>
                  </a:cubicBezTo>
                  <a:cubicBezTo>
                    <a:pt x="5254" y="876"/>
                    <a:pt x="5254" y="876"/>
                    <a:pt x="5254" y="876"/>
                  </a:cubicBezTo>
                  <a:cubicBezTo>
                    <a:pt x="5254" y="860"/>
                    <a:pt x="5265" y="847"/>
                    <a:pt x="5279" y="847"/>
                  </a:cubicBezTo>
                  <a:cubicBezTo>
                    <a:pt x="5293" y="847"/>
                    <a:pt x="5304" y="860"/>
                    <a:pt x="5304" y="876"/>
                  </a:cubicBezTo>
                  <a:lnTo>
                    <a:pt x="5304" y="903"/>
                  </a:lnTo>
                  <a:close/>
                  <a:moveTo>
                    <a:pt x="5392" y="881"/>
                  </a:moveTo>
                  <a:cubicBezTo>
                    <a:pt x="5375" y="884"/>
                    <a:pt x="5358" y="888"/>
                    <a:pt x="5342" y="892"/>
                  </a:cubicBezTo>
                  <a:cubicBezTo>
                    <a:pt x="5342" y="876"/>
                    <a:pt x="5342" y="876"/>
                    <a:pt x="5342" y="876"/>
                  </a:cubicBezTo>
                  <a:cubicBezTo>
                    <a:pt x="5342" y="860"/>
                    <a:pt x="5353" y="847"/>
                    <a:pt x="5367" y="847"/>
                  </a:cubicBezTo>
                  <a:cubicBezTo>
                    <a:pt x="5381" y="847"/>
                    <a:pt x="5392" y="860"/>
                    <a:pt x="5392" y="876"/>
                  </a:cubicBezTo>
                  <a:lnTo>
                    <a:pt x="5392" y="881"/>
                  </a:lnTo>
                  <a:close/>
                  <a:moveTo>
                    <a:pt x="5430" y="876"/>
                  </a:moveTo>
                  <a:cubicBezTo>
                    <a:pt x="5430" y="861"/>
                    <a:pt x="5441" y="849"/>
                    <a:pt x="5455" y="849"/>
                  </a:cubicBezTo>
                  <a:cubicBezTo>
                    <a:pt x="5468" y="849"/>
                    <a:pt x="5478" y="860"/>
                    <a:pt x="5480" y="874"/>
                  </a:cubicBezTo>
                  <a:cubicBezTo>
                    <a:pt x="5463" y="874"/>
                    <a:pt x="5446" y="875"/>
                    <a:pt x="5430" y="876"/>
                  </a:cubicBezTo>
                  <a:close/>
                  <a:moveTo>
                    <a:pt x="5519" y="779"/>
                  </a:moveTo>
                  <a:cubicBezTo>
                    <a:pt x="5554" y="779"/>
                    <a:pt x="5554" y="779"/>
                    <a:pt x="5554" y="779"/>
                  </a:cubicBezTo>
                  <a:cubicBezTo>
                    <a:pt x="5554" y="829"/>
                    <a:pt x="5554" y="829"/>
                    <a:pt x="5554" y="829"/>
                  </a:cubicBezTo>
                  <a:cubicBezTo>
                    <a:pt x="5519" y="829"/>
                    <a:pt x="5519" y="829"/>
                    <a:pt x="5519" y="829"/>
                  </a:cubicBezTo>
                  <a:lnTo>
                    <a:pt x="5519" y="779"/>
                  </a:lnTo>
                  <a:close/>
                  <a:moveTo>
                    <a:pt x="5568" y="879"/>
                  </a:moveTo>
                  <a:cubicBezTo>
                    <a:pt x="5552" y="877"/>
                    <a:pt x="5535" y="875"/>
                    <a:pt x="5518" y="874"/>
                  </a:cubicBezTo>
                  <a:cubicBezTo>
                    <a:pt x="5518" y="874"/>
                    <a:pt x="5518" y="874"/>
                    <a:pt x="5518" y="874"/>
                  </a:cubicBezTo>
                  <a:cubicBezTo>
                    <a:pt x="5518" y="858"/>
                    <a:pt x="5529" y="845"/>
                    <a:pt x="5543" y="845"/>
                  </a:cubicBezTo>
                  <a:cubicBezTo>
                    <a:pt x="5553" y="845"/>
                    <a:pt x="5562" y="852"/>
                    <a:pt x="5566" y="862"/>
                  </a:cubicBezTo>
                  <a:cubicBezTo>
                    <a:pt x="5567" y="866"/>
                    <a:pt x="5568" y="870"/>
                    <a:pt x="5568" y="874"/>
                  </a:cubicBezTo>
                  <a:lnTo>
                    <a:pt x="5568" y="879"/>
                  </a:lnTo>
                  <a:close/>
                  <a:moveTo>
                    <a:pt x="5830" y="989"/>
                  </a:moveTo>
                  <a:cubicBezTo>
                    <a:pt x="5782" y="953"/>
                    <a:pt x="5730" y="925"/>
                    <a:pt x="5673" y="905"/>
                  </a:cubicBezTo>
                  <a:cubicBezTo>
                    <a:pt x="5673" y="722"/>
                    <a:pt x="5673" y="722"/>
                    <a:pt x="5673" y="722"/>
                  </a:cubicBezTo>
                  <a:cubicBezTo>
                    <a:pt x="5673" y="670"/>
                    <a:pt x="5709" y="628"/>
                    <a:pt x="5752" y="628"/>
                  </a:cubicBezTo>
                  <a:cubicBezTo>
                    <a:pt x="5753" y="628"/>
                    <a:pt x="5754" y="628"/>
                    <a:pt x="5754" y="628"/>
                  </a:cubicBezTo>
                  <a:cubicBezTo>
                    <a:pt x="5797" y="629"/>
                    <a:pt x="5831" y="671"/>
                    <a:pt x="5831" y="722"/>
                  </a:cubicBezTo>
                  <a:lnTo>
                    <a:pt x="5830" y="989"/>
                  </a:lnTo>
                  <a:close/>
                  <a:moveTo>
                    <a:pt x="5952" y="782"/>
                  </a:moveTo>
                  <a:cubicBezTo>
                    <a:pt x="5987" y="782"/>
                    <a:pt x="5987" y="782"/>
                    <a:pt x="5987" y="782"/>
                  </a:cubicBezTo>
                  <a:cubicBezTo>
                    <a:pt x="5987" y="832"/>
                    <a:pt x="5987" y="832"/>
                    <a:pt x="5987" y="832"/>
                  </a:cubicBezTo>
                  <a:cubicBezTo>
                    <a:pt x="5952" y="832"/>
                    <a:pt x="5952" y="832"/>
                    <a:pt x="5952" y="832"/>
                  </a:cubicBezTo>
                  <a:lnTo>
                    <a:pt x="5952" y="782"/>
                  </a:lnTo>
                  <a:close/>
                  <a:moveTo>
                    <a:pt x="5880" y="1031"/>
                  </a:moveTo>
                  <a:cubicBezTo>
                    <a:pt x="5876" y="1028"/>
                    <a:pt x="5873" y="1025"/>
                    <a:pt x="5869" y="1022"/>
                  </a:cubicBezTo>
                  <a:cubicBezTo>
                    <a:pt x="5940" y="989"/>
                    <a:pt x="5940" y="989"/>
                    <a:pt x="5940" y="989"/>
                  </a:cubicBezTo>
                  <a:cubicBezTo>
                    <a:pt x="5919" y="1002"/>
                    <a:pt x="5899" y="1016"/>
                    <a:pt x="5880" y="1031"/>
                  </a:cubicBezTo>
                  <a:close/>
                  <a:moveTo>
                    <a:pt x="5988" y="940"/>
                  </a:moveTo>
                  <a:cubicBezTo>
                    <a:pt x="5988" y="942"/>
                    <a:pt x="5988" y="945"/>
                    <a:pt x="5987" y="947"/>
                  </a:cubicBezTo>
                  <a:cubicBezTo>
                    <a:pt x="5938" y="947"/>
                    <a:pt x="5938" y="947"/>
                    <a:pt x="5938" y="947"/>
                  </a:cubicBezTo>
                  <a:cubicBezTo>
                    <a:pt x="5938" y="944"/>
                    <a:pt x="5937" y="942"/>
                    <a:pt x="5937" y="940"/>
                  </a:cubicBezTo>
                  <a:cubicBezTo>
                    <a:pt x="5937" y="877"/>
                    <a:pt x="5937" y="877"/>
                    <a:pt x="5937" y="877"/>
                  </a:cubicBezTo>
                  <a:cubicBezTo>
                    <a:pt x="5937" y="861"/>
                    <a:pt x="5949" y="848"/>
                    <a:pt x="5963" y="848"/>
                  </a:cubicBezTo>
                  <a:cubicBezTo>
                    <a:pt x="5977" y="848"/>
                    <a:pt x="5988" y="861"/>
                    <a:pt x="5988" y="877"/>
                  </a:cubicBezTo>
                  <a:lnTo>
                    <a:pt x="5988" y="940"/>
                  </a:lnTo>
                  <a:close/>
                  <a:moveTo>
                    <a:pt x="6303" y="732"/>
                  </a:moveTo>
                  <a:cubicBezTo>
                    <a:pt x="6339" y="732"/>
                    <a:pt x="6339" y="732"/>
                    <a:pt x="6339" y="732"/>
                  </a:cubicBezTo>
                  <a:cubicBezTo>
                    <a:pt x="6339" y="764"/>
                    <a:pt x="6339" y="764"/>
                    <a:pt x="6339" y="764"/>
                  </a:cubicBezTo>
                  <a:cubicBezTo>
                    <a:pt x="6303" y="764"/>
                    <a:pt x="6303" y="764"/>
                    <a:pt x="6303" y="764"/>
                  </a:cubicBezTo>
                  <a:lnTo>
                    <a:pt x="6303" y="732"/>
                  </a:lnTo>
                  <a:close/>
                  <a:moveTo>
                    <a:pt x="6303" y="782"/>
                  </a:moveTo>
                  <a:cubicBezTo>
                    <a:pt x="6339" y="782"/>
                    <a:pt x="6339" y="782"/>
                    <a:pt x="6339" y="782"/>
                  </a:cubicBezTo>
                  <a:cubicBezTo>
                    <a:pt x="6339" y="833"/>
                    <a:pt x="6339" y="833"/>
                    <a:pt x="6339" y="833"/>
                  </a:cubicBezTo>
                  <a:cubicBezTo>
                    <a:pt x="6303" y="832"/>
                    <a:pt x="6303" y="832"/>
                    <a:pt x="6303" y="832"/>
                  </a:cubicBezTo>
                  <a:lnTo>
                    <a:pt x="6303" y="782"/>
                  </a:lnTo>
                  <a:close/>
                  <a:moveTo>
                    <a:pt x="6215" y="732"/>
                  </a:moveTo>
                  <a:cubicBezTo>
                    <a:pt x="6251" y="732"/>
                    <a:pt x="6251" y="732"/>
                    <a:pt x="6251" y="732"/>
                  </a:cubicBezTo>
                  <a:cubicBezTo>
                    <a:pt x="6251" y="764"/>
                    <a:pt x="6251" y="764"/>
                    <a:pt x="6251" y="764"/>
                  </a:cubicBezTo>
                  <a:cubicBezTo>
                    <a:pt x="6215" y="764"/>
                    <a:pt x="6215" y="764"/>
                    <a:pt x="6215" y="764"/>
                  </a:cubicBezTo>
                  <a:lnTo>
                    <a:pt x="6215" y="732"/>
                  </a:lnTo>
                  <a:close/>
                  <a:moveTo>
                    <a:pt x="6215" y="782"/>
                  </a:moveTo>
                  <a:cubicBezTo>
                    <a:pt x="6251" y="782"/>
                    <a:pt x="6251" y="782"/>
                    <a:pt x="6251" y="782"/>
                  </a:cubicBezTo>
                  <a:cubicBezTo>
                    <a:pt x="6251" y="832"/>
                    <a:pt x="6251" y="832"/>
                    <a:pt x="6251" y="832"/>
                  </a:cubicBezTo>
                  <a:cubicBezTo>
                    <a:pt x="6215" y="832"/>
                    <a:pt x="6215" y="832"/>
                    <a:pt x="6215" y="832"/>
                  </a:cubicBezTo>
                  <a:lnTo>
                    <a:pt x="6215" y="782"/>
                  </a:lnTo>
                  <a:close/>
                  <a:moveTo>
                    <a:pt x="6128" y="732"/>
                  </a:moveTo>
                  <a:cubicBezTo>
                    <a:pt x="6163" y="732"/>
                    <a:pt x="6163" y="732"/>
                    <a:pt x="6163" y="732"/>
                  </a:cubicBezTo>
                  <a:cubicBezTo>
                    <a:pt x="6163" y="764"/>
                    <a:pt x="6163" y="764"/>
                    <a:pt x="6163" y="764"/>
                  </a:cubicBezTo>
                  <a:cubicBezTo>
                    <a:pt x="6127" y="764"/>
                    <a:pt x="6127" y="764"/>
                    <a:pt x="6127" y="764"/>
                  </a:cubicBezTo>
                  <a:lnTo>
                    <a:pt x="6128" y="732"/>
                  </a:lnTo>
                  <a:close/>
                  <a:moveTo>
                    <a:pt x="6127" y="782"/>
                  </a:moveTo>
                  <a:cubicBezTo>
                    <a:pt x="6163" y="782"/>
                    <a:pt x="6163" y="782"/>
                    <a:pt x="6163" y="782"/>
                  </a:cubicBezTo>
                  <a:cubicBezTo>
                    <a:pt x="6163" y="832"/>
                    <a:pt x="6163" y="832"/>
                    <a:pt x="6163" y="832"/>
                  </a:cubicBezTo>
                  <a:cubicBezTo>
                    <a:pt x="6127" y="832"/>
                    <a:pt x="6127" y="832"/>
                    <a:pt x="6127" y="832"/>
                  </a:cubicBezTo>
                  <a:lnTo>
                    <a:pt x="6127" y="782"/>
                  </a:lnTo>
                  <a:close/>
                  <a:moveTo>
                    <a:pt x="6040" y="732"/>
                  </a:moveTo>
                  <a:cubicBezTo>
                    <a:pt x="6075" y="732"/>
                    <a:pt x="6075" y="732"/>
                    <a:pt x="6075" y="732"/>
                  </a:cubicBezTo>
                  <a:cubicBezTo>
                    <a:pt x="6075" y="764"/>
                    <a:pt x="6075" y="764"/>
                    <a:pt x="6075" y="764"/>
                  </a:cubicBezTo>
                  <a:cubicBezTo>
                    <a:pt x="6040" y="764"/>
                    <a:pt x="6040" y="764"/>
                    <a:pt x="6040" y="764"/>
                  </a:cubicBezTo>
                  <a:lnTo>
                    <a:pt x="6040" y="732"/>
                  </a:lnTo>
                  <a:close/>
                  <a:moveTo>
                    <a:pt x="6040" y="782"/>
                  </a:moveTo>
                  <a:cubicBezTo>
                    <a:pt x="6075" y="782"/>
                    <a:pt x="6075" y="782"/>
                    <a:pt x="6075" y="782"/>
                  </a:cubicBezTo>
                  <a:cubicBezTo>
                    <a:pt x="6075" y="832"/>
                    <a:pt x="6075" y="832"/>
                    <a:pt x="6075" y="832"/>
                  </a:cubicBezTo>
                  <a:cubicBezTo>
                    <a:pt x="6040" y="832"/>
                    <a:pt x="6040" y="832"/>
                    <a:pt x="6040" y="832"/>
                  </a:cubicBezTo>
                  <a:lnTo>
                    <a:pt x="6040" y="782"/>
                  </a:lnTo>
                  <a:close/>
                  <a:moveTo>
                    <a:pt x="6076" y="937"/>
                  </a:moveTo>
                  <a:cubicBezTo>
                    <a:pt x="6059" y="940"/>
                    <a:pt x="6042" y="945"/>
                    <a:pt x="6026" y="951"/>
                  </a:cubicBezTo>
                  <a:cubicBezTo>
                    <a:pt x="6026" y="948"/>
                    <a:pt x="6025" y="946"/>
                    <a:pt x="6025" y="944"/>
                  </a:cubicBezTo>
                  <a:cubicBezTo>
                    <a:pt x="6025" y="881"/>
                    <a:pt x="6025" y="881"/>
                    <a:pt x="6025" y="881"/>
                  </a:cubicBezTo>
                  <a:cubicBezTo>
                    <a:pt x="6025" y="865"/>
                    <a:pt x="6037" y="853"/>
                    <a:pt x="6051" y="853"/>
                  </a:cubicBezTo>
                  <a:cubicBezTo>
                    <a:pt x="6065" y="853"/>
                    <a:pt x="6076" y="865"/>
                    <a:pt x="6076" y="881"/>
                  </a:cubicBezTo>
                  <a:lnTo>
                    <a:pt x="6076" y="937"/>
                  </a:lnTo>
                  <a:close/>
                  <a:moveTo>
                    <a:pt x="6164" y="926"/>
                  </a:moveTo>
                  <a:cubicBezTo>
                    <a:pt x="6147" y="927"/>
                    <a:pt x="6130" y="928"/>
                    <a:pt x="6113" y="930"/>
                  </a:cubicBezTo>
                  <a:cubicBezTo>
                    <a:pt x="6113" y="879"/>
                    <a:pt x="6113" y="879"/>
                    <a:pt x="6113" y="879"/>
                  </a:cubicBezTo>
                  <a:cubicBezTo>
                    <a:pt x="6113" y="863"/>
                    <a:pt x="6125" y="851"/>
                    <a:pt x="6139" y="851"/>
                  </a:cubicBezTo>
                  <a:cubicBezTo>
                    <a:pt x="6153" y="851"/>
                    <a:pt x="6164" y="863"/>
                    <a:pt x="6164" y="879"/>
                  </a:cubicBezTo>
                  <a:lnTo>
                    <a:pt x="6164" y="926"/>
                  </a:lnTo>
                  <a:close/>
                  <a:moveTo>
                    <a:pt x="6252" y="932"/>
                  </a:moveTo>
                  <a:cubicBezTo>
                    <a:pt x="6235" y="930"/>
                    <a:pt x="6219" y="928"/>
                    <a:pt x="6201" y="927"/>
                  </a:cubicBezTo>
                  <a:cubicBezTo>
                    <a:pt x="6201" y="879"/>
                    <a:pt x="6201" y="879"/>
                    <a:pt x="6201" y="879"/>
                  </a:cubicBezTo>
                  <a:cubicBezTo>
                    <a:pt x="6202" y="864"/>
                    <a:pt x="6213" y="851"/>
                    <a:pt x="6227" y="851"/>
                  </a:cubicBezTo>
                  <a:cubicBezTo>
                    <a:pt x="6241" y="851"/>
                    <a:pt x="6252" y="864"/>
                    <a:pt x="6252" y="879"/>
                  </a:cubicBezTo>
                  <a:lnTo>
                    <a:pt x="6252" y="932"/>
                  </a:lnTo>
                  <a:close/>
                  <a:moveTo>
                    <a:pt x="6340" y="942"/>
                  </a:moveTo>
                  <a:cubicBezTo>
                    <a:pt x="6340" y="945"/>
                    <a:pt x="6340" y="947"/>
                    <a:pt x="6339" y="949"/>
                  </a:cubicBezTo>
                  <a:cubicBezTo>
                    <a:pt x="6322" y="949"/>
                    <a:pt x="6322" y="949"/>
                    <a:pt x="6322" y="949"/>
                  </a:cubicBezTo>
                  <a:cubicBezTo>
                    <a:pt x="6311" y="946"/>
                    <a:pt x="6300" y="943"/>
                    <a:pt x="6289" y="940"/>
                  </a:cubicBezTo>
                  <a:cubicBezTo>
                    <a:pt x="6290" y="879"/>
                    <a:pt x="6290" y="879"/>
                    <a:pt x="6290" y="879"/>
                  </a:cubicBezTo>
                  <a:cubicBezTo>
                    <a:pt x="6290" y="864"/>
                    <a:pt x="6301" y="851"/>
                    <a:pt x="6315" y="851"/>
                  </a:cubicBezTo>
                  <a:cubicBezTo>
                    <a:pt x="6329" y="851"/>
                    <a:pt x="6340" y="864"/>
                    <a:pt x="6340" y="879"/>
                  </a:cubicBezTo>
                  <a:lnTo>
                    <a:pt x="6340" y="942"/>
                  </a:ln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1" name="Google Shape;2431;p27"/>
            <p:cNvSpPr/>
            <p:nvPr/>
          </p:nvSpPr>
          <p:spPr>
            <a:xfrm>
              <a:off x="555625" y="3208338"/>
              <a:ext cx="3175" cy="158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2" name="Google Shape;2432;p27"/>
            <p:cNvSpPr/>
            <p:nvPr/>
          </p:nvSpPr>
          <p:spPr>
            <a:xfrm>
              <a:off x="858838" y="3041650"/>
              <a:ext cx="14288" cy="22225"/>
            </a:xfrm>
            <a:custGeom>
              <a:rect b="b" l="l" r="r" t="t"/>
              <a:pathLst>
                <a:path extrusionOk="0" h="11" w="8">
                  <a:moveTo>
                    <a:pt x="6" y="3"/>
                  </a:move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0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7" y="6"/>
                    <a:pt x="6" y="3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3" name="Google Shape;2433;p27"/>
            <p:cNvSpPr/>
            <p:nvPr/>
          </p:nvSpPr>
          <p:spPr>
            <a:xfrm>
              <a:off x="554038" y="3209925"/>
              <a:ext cx="6350" cy="4763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4" name="Google Shape;2434;p27"/>
            <p:cNvSpPr/>
            <p:nvPr/>
          </p:nvSpPr>
          <p:spPr>
            <a:xfrm>
              <a:off x="555625" y="3214688"/>
              <a:ext cx="3175" cy="158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5" name="Google Shape;2435;p27"/>
            <p:cNvSpPr/>
            <p:nvPr/>
          </p:nvSpPr>
          <p:spPr>
            <a:xfrm>
              <a:off x="860425" y="3084513"/>
              <a:ext cx="15875" cy="12700"/>
            </a:xfrm>
            <a:custGeom>
              <a:rect b="b" l="l" r="r" t="t"/>
              <a:pathLst>
                <a:path extrusionOk="0" h="7" w="8">
                  <a:moveTo>
                    <a:pt x="8" y="4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6" y="7"/>
                    <a:pt x="8" y="5"/>
                    <a:pt x="8" y="4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6" name="Google Shape;2436;p27"/>
            <p:cNvSpPr/>
            <p:nvPr/>
          </p:nvSpPr>
          <p:spPr>
            <a:xfrm>
              <a:off x="866775" y="3097213"/>
              <a:ext cx="3175" cy="4763"/>
            </a:xfrm>
            <a:prstGeom prst="ellipse">
              <a:avLst/>
            </a:pr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7" name="Google Shape;2437;p27"/>
            <p:cNvSpPr/>
            <p:nvPr/>
          </p:nvSpPr>
          <p:spPr>
            <a:xfrm>
              <a:off x="860425" y="3063875"/>
              <a:ext cx="12700" cy="15875"/>
            </a:xfrm>
            <a:custGeom>
              <a:rect b="b" l="l" r="r" t="t"/>
              <a:pathLst>
                <a:path extrusionOk="0" h="9" w="7">
                  <a:moveTo>
                    <a:pt x="7" y="6"/>
                  </a:moveTo>
                  <a:cubicBezTo>
                    <a:pt x="7" y="4"/>
                    <a:pt x="6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7"/>
                    <a:pt x="1" y="8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8" name="Google Shape;2438;p27"/>
            <p:cNvSpPr/>
            <p:nvPr/>
          </p:nvSpPr>
          <p:spPr>
            <a:xfrm>
              <a:off x="866775" y="3079750"/>
              <a:ext cx="3175" cy="476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9" name="Google Shape;2439;p27"/>
            <p:cNvSpPr/>
            <p:nvPr/>
          </p:nvSpPr>
          <p:spPr>
            <a:xfrm>
              <a:off x="184150" y="2844800"/>
              <a:ext cx="1588" cy="317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0" name="Google Shape;2440;p27"/>
            <p:cNvSpPr/>
            <p:nvPr/>
          </p:nvSpPr>
          <p:spPr>
            <a:xfrm>
              <a:off x="555625" y="3200400"/>
              <a:ext cx="3175" cy="1588"/>
            </a:xfrm>
            <a:prstGeom prst="ellipse">
              <a:avLst/>
            </a:pr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1" name="Google Shape;2441;p27"/>
            <p:cNvSpPr/>
            <p:nvPr/>
          </p:nvSpPr>
          <p:spPr>
            <a:xfrm>
              <a:off x="179388" y="2820988"/>
              <a:ext cx="9525" cy="12700"/>
            </a:xfrm>
            <a:custGeom>
              <a:rect b="b" l="l" r="r" t="t"/>
              <a:pathLst>
                <a:path extrusionOk="0" h="7" w="5">
                  <a:moveTo>
                    <a:pt x="2" y="0"/>
                  </a:moveTo>
                  <a:cubicBezTo>
                    <a:pt x="2" y="0"/>
                    <a:pt x="0" y="7"/>
                    <a:pt x="2" y="7"/>
                  </a:cubicBezTo>
                  <a:cubicBezTo>
                    <a:pt x="5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2" name="Google Shape;2442;p27"/>
            <p:cNvSpPr/>
            <p:nvPr/>
          </p:nvSpPr>
          <p:spPr>
            <a:xfrm>
              <a:off x="1419225" y="3038475"/>
              <a:ext cx="15875" cy="20638"/>
            </a:xfrm>
            <a:custGeom>
              <a:rect b="b" l="l" r="r" t="t"/>
              <a:pathLst>
                <a:path extrusionOk="0" h="11" w="9">
                  <a:moveTo>
                    <a:pt x="7" y="3"/>
                  </a:move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0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9" y="11"/>
                    <a:pt x="8" y="6"/>
                    <a:pt x="7" y="3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3" name="Google Shape;2443;p27"/>
            <p:cNvSpPr/>
            <p:nvPr/>
          </p:nvSpPr>
          <p:spPr>
            <a:xfrm>
              <a:off x="184150" y="2833688"/>
              <a:ext cx="1588" cy="4763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4" name="Google Shape;2444;p27"/>
            <p:cNvSpPr/>
            <p:nvPr/>
          </p:nvSpPr>
          <p:spPr>
            <a:xfrm>
              <a:off x="554038" y="3192463"/>
              <a:ext cx="7938" cy="7938"/>
            </a:xfrm>
            <a:custGeom>
              <a:rect b="b" l="l" r="r" t="t"/>
              <a:pathLst>
                <a:path extrusionOk="0" h="4" w="4">
                  <a:moveTo>
                    <a:pt x="2" y="0"/>
                  </a:moveTo>
                  <a:cubicBezTo>
                    <a:pt x="2" y="0"/>
                    <a:pt x="0" y="4"/>
                    <a:pt x="2" y="4"/>
                  </a:cubicBezTo>
                  <a:cubicBezTo>
                    <a:pt x="4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5" name="Google Shape;2445;p27"/>
            <p:cNvSpPr/>
            <p:nvPr/>
          </p:nvSpPr>
          <p:spPr>
            <a:xfrm>
              <a:off x="179388" y="2847975"/>
              <a:ext cx="9525" cy="11113"/>
            </a:xfrm>
            <a:custGeom>
              <a:rect b="b" l="l" r="r" t="t"/>
              <a:pathLst>
                <a:path extrusionOk="0" h="6" w="5">
                  <a:moveTo>
                    <a:pt x="3" y="5"/>
                  </a:moveTo>
                  <a:cubicBezTo>
                    <a:pt x="3" y="5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6" name="Google Shape;2446;p27"/>
            <p:cNvSpPr/>
            <p:nvPr/>
          </p:nvSpPr>
          <p:spPr>
            <a:xfrm>
              <a:off x="179388" y="2838450"/>
              <a:ext cx="9525" cy="6350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7" name="Google Shape;2447;p27"/>
            <p:cNvSpPr/>
            <p:nvPr/>
          </p:nvSpPr>
          <p:spPr>
            <a:xfrm>
              <a:off x="555625" y="3201988"/>
              <a:ext cx="4763" cy="6350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8" name="Google Shape;2448;p27"/>
            <p:cNvSpPr/>
            <p:nvPr/>
          </p:nvSpPr>
          <p:spPr>
            <a:xfrm>
              <a:off x="2105025" y="2825750"/>
              <a:ext cx="7938" cy="7938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9" name="Google Shape;2449;p27"/>
            <p:cNvSpPr/>
            <p:nvPr/>
          </p:nvSpPr>
          <p:spPr>
            <a:xfrm>
              <a:off x="2106613" y="2822575"/>
              <a:ext cx="3175" cy="3175"/>
            </a:xfrm>
            <a:prstGeom prst="ellipse">
              <a:avLst/>
            </a:pr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0" name="Google Shape;2450;p27"/>
            <p:cNvSpPr/>
            <p:nvPr/>
          </p:nvSpPr>
          <p:spPr>
            <a:xfrm>
              <a:off x="2103438" y="2809875"/>
              <a:ext cx="11113" cy="12700"/>
            </a:xfrm>
            <a:custGeom>
              <a:rect b="b" l="l" r="r" t="t"/>
              <a:pathLst>
                <a:path extrusionOk="0" h="7" w="6">
                  <a:moveTo>
                    <a:pt x="3" y="0"/>
                  </a:moveTo>
                  <a:cubicBezTo>
                    <a:pt x="3" y="0"/>
                    <a:pt x="0" y="7"/>
                    <a:pt x="3" y="7"/>
                  </a:cubicBezTo>
                  <a:cubicBezTo>
                    <a:pt x="6" y="7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1" name="Google Shape;2451;p27"/>
            <p:cNvSpPr/>
            <p:nvPr/>
          </p:nvSpPr>
          <p:spPr>
            <a:xfrm>
              <a:off x="1738313" y="3201988"/>
              <a:ext cx="4763" cy="6350"/>
            </a:xfrm>
            <a:custGeom>
              <a:rect b="b" l="l" r="r" t="t"/>
              <a:pathLst>
                <a:path extrusionOk="0" h="3" w="3">
                  <a:moveTo>
                    <a:pt x="2" y="3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2" name="Google Shape;2452;p27"/>
            <p:cNvSpPr/>
            <p:nvPr/>
          </p:nvSpPr>
          <p:spPr>
            <a:xfrm>
              <a:off x="1739900" y="3200400"/>
              <a:ext cx="1588" cy="158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3" name="Google Shape;2453;p27"/>
            <p:cNvSpPr/>
            <p:nvPr/>
          </p:nvSpPr>
          <p:spPr>
            <a:xfrm>
              <a:off x="2106613" y="2833688"/>
              <a:ext cx="3175" cy="1588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4" name="Google Shape;2454;p27"/>
            <p:cNvSpPr/>
            <p:nvPr/>
          </p:nvSpPr>
          <p:spPr>
            <a:xfrm>
              <a:off x="2105025" y="2835275"/>
              <a:ext cx="9525" cy="12700"/>
            </a:xfrm>
            <a:custGeom>
              <a:rect b="b" l="l" r="r" t="t"/>
              <a:pathLst>
                <a:path extrusionOk="0" h="6" w="5">
                  <a:moveTo>
                    <a:pt x="3" y="5"/>
                  </a:moveTo>
                  <a:cubicBezTo>
                    <a:pt x="3" y="5"/>
                    <a:pt x="3" y="4"/>
                    <a:pt x="2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5" name="Google Shape;2455;p27"/>
            <p:cNvSpPr/>
            <p:nvPr/>
          </p:nvSpPr>
          <p:spPr>
            <a:xfrm>
              <a:off x="1422400" y="3065463"/>
              <a:ext cx="12700" cy="11113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6" name="Google Shape;2456;p27"/>
            <p:cNvSpPr/>
            <p:nvPr/>
          </p:nvSpPr>
          <p:spPr>
            <a:xfrm>
              <a:off x="1420813" y="3082925"/>
              <a:ext cx="17463" cy="11113"/>
            </a:xfrm>
            <a:custGeom>
              <a:rect b="b" l="l" r="r" t="t"/>
              <a:pathLst>
                <a:path extrusionOk="0" h="6" w="9">
                  <a:moveTo>
                    <a:pt x="9" y="3"/>
                  </a:moveTo>
                  <a:cubicBezTo>
                    <a:pt x="9" y="1"/>
                    <a:pt x="7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7" y="6"/>
                    <a:pt x="9" y="5"/>
                    <a:pt x="9" y="3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7" name="Google Shape;2457;p27"/>
            <p:cNvSpPr/>
            <p:nvPr/>
          </p:nvSpPr>
          <p:spPr>
            <a:xfrm>
              <a:off x="1738313" y="3197225"/>
              <a:ext cx="3175" cy="3175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8" name="Google Shape;2458;p27"/>
            <p:cNvSpPr/>
            <p:nvPr/>
          </p:nvSpPr>
          <p:spPr>
            <a:xfrm>
              <a:off x="1425575" y="3059113"/>
              <a:ext cx="6350" cy="6350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9" name="Google Shape;2459;p27"/>
            <p:cNvSpPr/>
            <p:nvPr/>
          </p:nvSpPr>
          <p:spPr>
            <a:xfrm>
              <a:off x="1425575" y="3076575"/>
              <a:ext cx="6350" cy="6350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0" name="Google Shape;2460;p27"/>
            <p:cNvSpPr/>
            <p:nvPr/>
          </p:nvSpPr>
          <p:spPr>
            <a:xfrm>
              <a:off x="1425575" y="3094038"/>
              <a:ext cx="6350" cy="4763"/>
            </a:xfrm>
            <a:prstGeom prst="ellipse">
              <a:avLst/>
            </a:pr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1" name="Google Shape;2461;p27"/>
            <p:cNvSpPr/>
            <p:nvPr/>
          </p:nvSpPr>
          <p:spPr>
            <a:xfrm>
              <a:off x="1739900" y="3195638"/>
              <a:ext cx="1588" cy="1588"/>
            </a:xfrm>
            <a:prstGeom prst="ellipse">
              <a:avLst/>
            </a:pr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2" name="Google Shape;2462;p27"/>
            <p:cNvSpPr/>
            <p:nvPr/>
          </p:nvSpPr>
          <p:spPr>
            <a:xfrm>
              <a:off x="1735138" y="3186113"/>
              <a:ext cx="7938" cy="9525"/>
            </a:xfrm>
            <a:custGeom>
              <a:rect b="b" l="l" r="r" t="t"/>
              <a:pathLst>
                <a:path extrusionOk="0" h="5" w="4">
                  <a:moveTo>
                    <a:pt x="2" y="0"/>
                  </a:moveTo>
                  <a:cubicBezTo>
                    <a:pt x="2" y="0"/>
                    <a:pt x="0" y="5"/>
                    <a:pt x="2" y="5"/>
                  </a:cubicBezTo>
                  <a:cubicBezTo>
                    <a:pt x="4" y="5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F99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463" name="Google Shape;2463;p27"/>
          <p:cNvSpPr txBox="1"/>
          <p:nvPr/>
        </p:nvSpPr>
        <p:spPr>
          <a:xfrm>
            <a:off x="3291869" y="1553046"/>
            <a:ext cx="562096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Garamond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THANK YOU!</a:t>
            </a:r>
            <a:endParaRPr b="1" i="0" sz="66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4" name="Google Shape;2464;p27"/>
          <p:cNvSpPr/>
          <p:nvPr/>
        </p:nvSpPr>
        <p:spPr>
          <a:xfrm>
            <a:off x="714375" y="3175"/>
            <a:ext cx="3684587" cy="1309688"/>
          </a:xfrm>
          <a:custGeom>
            <a:rect b="b" l="l" r="r" t="t"/>
            <a:pathLst>
              <a:path extrusionOk="0" h="439" w="1236">
                <a:moveTo>
                  <a:pt x="1166" y="0"/>
                </a:moveTo>
                <a:cubicBezTo>
                  <a:pt x="50" y="0"/>
                  <a:pt x="50" y="0"/>
                  <a:pt x="50" y="0"/>
                </a:cubicBezTo>
                <a:cubicBezTo>
                  <a:pt x="45" y="6"/>
                  <a:pt x="40" y="13"/>
                  <a:pt x="36" y="20"/>
                </a:cubicBezTo>
                <a:cubicBezTo>
                  <a:pt x="2" y="78"/>
                  <a:pt x="0" y="147"/>
                  <a:pt x="31" y="204"/>
                </a:cubicBezTo>
                <a:cubicBezTo>
                  <a:pt x="74" y="282"/>
                  <a:pt x="149" y="299"/>
                  <a:pt x="204" y="299"/>
                </a:cubicBezTo>
                <a:cubicBezTo>
                  <a:pt x="233" y="299"/>
                  <a:pt x="257" y="294"/>
                  <a:pt x="270" y="291"/>
                </a:cubicBezTo>
                <a:cubicBezTo>
                  <a:pt x="274" y="318"/>
                  <a:pt x="295" y="385"/>
                  <a:pt x="385" y="401"/>
                </a:cubicBezTo>
                <a:cubicBezTo>
                  <a:pt x="395" y="403"/>
                  <a:pt x="406" y="404"/>
                  <a:pt x="415" y="404"/>
                </a:cubicBezTo>
                <a:cubicBezTo>
                  <a:pt x="483" y="404"/>
                  <a:pt x="528" y="363"/>
                  <a:pt x="548" y="340"/>
                </a:cubicBezTo>
                <a:cubicBezTo>
                  <a:pt x="558" y="369"/>
                  <a:pt x="594" y="418"/>
                  <a:pt x="714" y="436"/>
                </a:cubicBezTo>
                <a:cubicBezTo>
                  <a:pt x="728" y="438"/>
                  <a:pt x="741" y="439"/>
                  <a:pt x="754" y="439"/>
                </a:cubicBezTo>
                <a:cubicBezTo>
                  <a:pt x="870" y="439"/>
                  <a:pt x="921" y="355"/>
                  <a:pt x="934" y="328"/>
                </a:cubicBezTo>
                <a:cubicBezTo>
                  <a:pt x="953" y="334"/>
                  <a:pt x="971" y="337"/>
                  <a:pt x="988" y="337"/>
                </a:cubicBezTo>
                <a:cubicBezTo>
                  <a:pt x="1053" y="337"/>
                  <a:pt x="1084" y="296"/>
                  <a:pt x="1092" y="281"/>
                </a:cubicBezTo>
                <a:cubicBezTo>
                  <a:pt x="1138" y="280"/>
                  <a:pt x="1182" y="248"/>
                  <a:pt x="1208" y="197"/>
                </a:cubicBezTo>
                <a:cubicBezTo>
                  <a:pt x="1236" y="140"/>
                  <a:pt x="1234" y="77"/>
                  <a:pt x="1201" y="34"/>
                </a:cubicBezTo>
                <a:cubicBezTo>
                  <a:pt x="1191" y="20"/>
                  <a:pt x="1179" y="9"/>
                  <a:pt x="1166" y="0"/>
                </a:cubicBezTo>
                <a:close/>
              </a:path>
            </a:pathLst>
          </a:custGeom>
          <a:solidFill>
            <a:srgbClr val="2F998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5" name="Google Shape;2465;p27"/>
          <p:cNvSpPr/>
          <p:nvPr/>
        </p:nvSpPr>
        <p:spPr>
          <a:xfrm>
            <a:off x="-1587" y="633413"/>
            <a:ext cx="1385887" cy="960438"/>
          </a:xfrm>
          <a:custGeom>
            <a:rect b="b" l="l" r="r" t="t"/>
            <a:pathLst>
              <a:path extrusionOk="0" h="322" w="465">
                <a:moveTo>
                  <a:pt x="450" y="149"/>
                </a:moveTo>
                <a:cubicBezTo>
                  <a:pt x="430" y="123"/>
                  <a:pt x="398" y="119"/>
                  <a:pt x="381" y="119"/>
                </a:cubicBezTo>
                <a:cubicBezTo>
                  <a:pt x="377" y="119"/>
                  <a:pt x="374" y="120"/>
                  <a:pt x="371" y="120"/>
                </a:cubicBezTo>
                <a:cubicBezTo>
                  <a:pt x="373" y="109"/>
                  <a:pt x="372" y="82"/>
                  <a:pt x="343" y="55"/>
                </a:cubicBezTo>
                <a:cubicBezTo>
                  <a:pt x="330" y="43"/>
                  <a:pt x="313" y="37"/>
                  <a:pt x="294" y="37"/>
                </a:cubicBezTo>
                <a:cubicBezTo>
                  <a:pt x="276" y="37"/>
                  <a:pt x="261" y="42"/>
                  <a:pt x="254" y="45"/>
                </a:cubicBezTo>
                <a:cubicBezTo>
                  <a:pt x="248" y="34"/>
                  <a:pt x="227" y="0"/>
                  <a:pt x="169" y="0"/>
                </a:cubicBezTo>
                <a:cubicBezTo>
                  <a:pt x="168" y="0"/>
                  <a:pt x="166" y="0"/>
                  <a:pt x="164" y="0"/>
                </a:cubicBezTo>
                <a:cubicBezTo>
                  <a:pt x="95" y="3"/>
                  <a:pt x="80" y="58"/>
                  <a:pt x="77" y="74"/>
                </a:cubicBezTo>
                <a:cubicBezTo>
                  <a:pt x="71" y="73"/>
                  <a:pt x="66" y="72"/>
                  <a:pt x="61" y="72"/>
                </a:cubicBezTo>
                <a:cubicBezTo>
                  <a:pt x="26" y="72"/>
                  <a:pt x="14" y="100"/>
                  <a:pt x="11" y="110"/>
                </a:cubicBezTo>
                <a:cubicBezTo>
                  <a:pt x="9" y="109"/>
                  <a:pt x="7" y="109"/>
                  <a:pt x="5" y="109"/>
                </a:cubicBezTo>
                <a:cubicBezTo>
                  <a:pt x="3" y="109"/>
                  <a:pt x="2" y="109"/>
                  <a:pt x="0" y="109"/>
                </a:cubicBezTo>
                <a:cubicBezTo>
                  <a:pt x="0" y="260"/>
                  <a:pt x="0" y="260"/>
                  <a:pt x="0" y="260"/>
                </a:cubicBezTo>
                <a:cubicBezTo>
                  <a:pt x="8" y="262"/>
                  <a:pt x="16" y="262"/>
                  <a:pt x="23" y="262"/>
                </a:cubicBezTo>
                <a:cubicBezTo>
                  <a:pt x="36" y="262"/>
                  <a:pt x="46" y="261"/>
                  <a:pt x="51" y="259"/>
                </a:cubicBezTo>
                <a:cubicBezTo>
                  <a:pt x="53" y="271"/>
                  <a:pt x="62" y="299"/>
                  <a:pt x="101" y="306"/>
                </a:cubicBezTo>
                <a:cubicBezTo>
                  <a:pt x="105" y="307"/>
                  <a:pt x="110" y="307"/>
                  <a:pt x="114" y="307"/>
                </a:cubicBezTo>
                <a:cubicBezTo>
                  <a:pt x="143" y="307"/>
                  <a:pt x="162" y="290"/>
                  <a:pt x="170" y="280"/>
                </a:cubicBezTo>
                <a:cubicBezTo>
                  <a:pt x="175" y="292"/>
                  <a:pt x="190" y="314"/>
                  <a:pt x="242" y="321"/>
                </a:cubicBezTo>
                <a:cubicBezTo>
                  <a:pt x="247" y="322"/>
                  <a:pt x="253" y="322"/>
                  <a:pt x="258" y="322"/>
                </a:cubicBezTo>
                <a:cubicBezTo>
                  <a:pt x="308" y="322"/>
                  <a:pt x="330" y="286"/>
                  <a:pt x="336" y="275"/>
                </a:cubicBezTo>
                <a:cubicBezTo>
                  <a:pt x="344" y="278"/>
                  <a:pt x="351" y="279"/>
                  <a:pt x="359" y="279"/>
                </a:cubicBezTo>
                <a:cubicBezTo>
                  <a:pt x="386" y="279"/>
                  <a:pt x="399" y="261"/>
                  <a:pt x="403" y="255"/>
                </a:cubicBezTo>
                <a:cubicBezTo>
                  <a:pt x="423" y="254"/>
                  <a:pt x="442" y="241"/>
                  <a:pt x="452" y="219"/>
                </a:cubicBezTo>
                <a:cubicBezTo>
                  <a:pt x="465" y="195"/>
                  <a:pt x="464" y="168"/>
                  <a:pt x="450" y="149"/>
                </a:cubicBez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6" name="Google Shape;2466;p27"/>
          <p:cNvSpPr/>
          <p:nvPr/>
        </p:nvSpPr>
        <p:spPr>
          <a:xfrm>
            <a:off x="-1587" y="3175"/>
            <a:ext cx="1541462" cy="1031875"/>
          </a:xfrm>
          <a:custGeom>
            <a:rect b="b" l="l" r="r" t="t"/>
            <a:pathLst>
              <a:path extrusionOk="0" h="346" w="517">
                <a:moveTo>
                  <a:pt x="495" y="93"/>
                </a:moveTo>
                <a:cubicBezTo>
                  <a:pt x="466" y="55"/>
                  <a:pt x="420" y="50"/>
                  <a:pt x="395" y="50"/>
                </a:cubicBezTo>
                <a:cubicBezTo>
                  <a:pt x="389" y="50"/>
                  <a:pt x="384" y="50"/>
                  <a:pt x="381" y="50"/>
                </a:cubicBezTo>
                <a:cubicBezTo>
                  <a:pt x="382" y="40"/>
                  <a:pt x="382" y="21"/>
                  <a:pt x="3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24"/>
                  <a:pt x="0" y="324"/>
                  <a:pt x="0" y="324"/>
                </a:cubicBezTo>
                <a:cubicBezTo>
                  <a:pt x="1" y="324"/>
                  <a:pt x="3" y="324"/>
                  <a:pt x="4" y="324"/>
                </a:cubicBezTo>
                <a:cubicBezTo>
                  <a:pt x="46" y="324"/>
                  <a:pt x="74" y="299"/>
                  <a:pt x="87" y="285"/>
                </a:cubicBezTo>
                <a:cubicBezTo>
                  <a:pt x="94" y="302"/>
                  <a:pt x="116" y="333"/>
                  <a:pt x="191" y="344"/>
                </a:cubicBezTo>
                <a:cubicBezTo>
                  <a:pt x="199" y="345"/>
                  <a:pt x="208" y="346"/>
                  <a:pt x="215" y="346"/>
                </a:cubicBezTo>
                <a:cubicBezTo>
                  <a:pt x="288" y="346"/>
                  <a:pt x="320" y="294"/>
                  <a:pt x="328" y="277"/>
                </a:cubicBezTo>
                <a:cubicBezTo>
                  <a:pt x="340" y="281"/>
                  <a:pt x="351" y="282"/>
                  <a:pt x="362" y="282"/>
                </a:cubicBezTo>
                <a:cubicBezTo>
                  <a:pt x="402" y="282"/>
                  <a:pt x="421" y="257"/>
                  <a:pt x="427" y="247"/>
                </a:cubicBezTo>
                <a:cubicBezTo>
                  <a:pt x="456" y="247"/>
                  <a:pt x="483" y="227"/>
                  <a:pt x="499" y="195"/>
                </a:cubicBezTo>
                <a:cubicBezTo>
                  <a:pt x="517" y="159"/>
                  <a:pt x="515" y="120"/>
                  <a:pt x="495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7" name="Google Shape;2467;p27"/>
          <p:cNvSpPr/>
          <p:nvPr/>
        </p:nvSpPr>
        <p:spPr>
          <a:xfrm>
            <a:off x="10925932" y="1586364"/>
            <a:ext cx="1266068" cy="1041361"/>
          </a:xfrm>
          <a:custGeom>
            <a:rect b="b" l="l" r="r" t="t"/>
            <a:pathLst>
              <a:path extrusionOk="0" h="433" w="525">
                <a:moveTo>
                  <a:pt x="525" y="98"/>
                </a:moveTo>
                <a:cubicBezTo>
                  <a:pt x="524" y="99"/>
                  <a:pt x="522" y="99"/>
                  <a:pt x="521" y="99"/>
                </a:cubicBezTo>
                <a:cubicBezTo>
                  <a:pt x="517" y="78"/>
                  <a:pt x="496" y="3"/>
                  <a:pt x="403" y="0"/>
                </a:cubicBezTo>
                <a:cubicBezTo>
                  <a:pt x="401" y="0"/>
                  <a:pt x="399" y="0"/>
                  <a:pt x="397" y="0"/>
                </a:cubicBezTo>
                <a:cubicBezTo>
                  <a:pt x="320" y="0"/>
                  <a:pt x="290" y="45"/>
                  <a:pt x="282" y="60"/>
                </a:cubicBezTo>
                <a:cubicBezTo>
                  <a:pt x="273" y="57"/>
                  <a:pt x="253" y="49"/>
                  <a:pt x="229" y="49"/>
                </a:cubicBezTo>
                <a:cubicBezTo>
                  <a:pt x="203" y="49"/>
                  <a:pt x="181" y="58"/>
                  <a:pt x="163" y="74"/>
                </a:cubicBezTo>
                <a:cubicBezTo>
                  <a:pt x="124" y="110"/>
                  <a:pt x="123" y="146"/>
                  <a:pt x="125" y="161"/>
                </a:cubicBezTo>
                <a:cubicBezTo>
                  <a:pt x="121" y="160"/>
                  <a:pt x="117" y="160"/>
                  <a:pt x="112" y="160"/>
                </a:cubicBezTo>
                <a:cubicBezTo>
                  <a:pt x="89" y="160"/>
                  <a:pt x="46" y="165"/>
                  <a:pt x="20" y="201"/>
                </a:cubicBezTo>
                <a:cubicBezTo>
                  <a:pt x="1" y="225"/>
                  <a:pt x="0" y="261"/>
                  <a:pt x="16" y="294"/>
                </a:cubicBezTo>
                <a:cubicBezTo>
                  <a:pt x="31" y="323"/>
                  <a:pt x="56" y="342"/>
                  <a:pt x="82" y="342"/>
                </a:cubicBezTo>
                <a:cubicBezTo>
                  <a:pt x="87" y="351"/>
                  <a:pt x="105" y="375"/>
                  <a:pt x="142" y="375"/>
                </a:cubicBezTo>
                <a:cubicBezTo>
                  <a:pt x="152" y="375"/>
                  <a:pt x="162" y="373"/>
                  <a:pt x="173" y="370"/>
                </a:cubicBezTo>
                <a:cubicBezTo>
                  <a:pt x="181" y="385"/>
                  <a:pt x="210" y="433"/>
                  <a:pt x="277" y="433"/>
                </a:cubicBezTo>
                <a:cubicBezTo>
                  <a:pt x="284" y="433"/>
                  <a:pt x="292" y="433"/>
                  <a:pt x="300" y="431"/>
                </a:cubicBezTo>
                <a:cubicBezTo>
                  <a:pt x="369" y="421"/>
                  <a:pt x="389" y="393"/>
                  <a:pt x="395" y="377"/>
                </a:cubicBezTo>
                <a:cubicBezTo>
                  <a:pt x="407" y="390"/>
                  <a:pt x="432" y="413"/>
                  <a:pt x="471" y="413"/>
                </a:cubicBezTo>
                <a:cubicBezTo>
                  <a:pt x="477" y="413"/>
                  <a:pt x="483" y="412"/>
                  <a:pt x="489" y="411"/>
                </a:cubicBezTo>
                <a:cubicBezTo>
                  <a:pt x="504" y="409"/>
                  <a:pt x="516" y="403"/>
                  <a:pt x="525" y="397"/>
                </a:cubicBezTo>
                <a:lnTo>
                  <a:pt x="525" y="98"/>
                </a:lnTo>
                <a:close/>
              </a:path>
            </a:pathLst>
          </a:custGeom>
          <a:solidFill>
            <a:srgbClr val="2F998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8" name="Google Shape;2468;p27"/>
          <p:cNvSpPr/>
          <p:nvPr/>
        </p:nvSpPr>
        <p:spPr>
          <a:xfrm>
            <a:off x="8675001" y="-2000"/>
            <a:ext cx="2154628" cy="685680"/>
          </a:xfrm>
          <a:custGeom>
            <a:rect b="b" l="l" r="r" t="t"/>
            <a:pathLst>
              <a:path extrusionOk="0" h="285" w="894">
                <a:moveTo>
                  <a:pt x="15" y="0"/>
                </a:moveTo>
                <a:cubicBezTo>
                  <a:pt x="0" y="38"/>
                  <a:pt x="2" y="79"/>
                  <a:pt x="21" y="115"/>
                </a:cubicBezTo>
                <a:cubicBezTo>
                  <a:pt x="52" y="171"/>
                  <a:pt x="107" y="183"/>
                  <a:pt x="146" y="183"/>
                </a:cubicBezTo>
                <a:cubicBezTo>
                  <a:pt x="167" y="183"/>
                  <a:pt x="185" y="180"/>
                  <a:pt x="194" y="178"/>
                </a:cubicBezTo>
                <a:cubicBezTo>
                  <a:pt x="197" y="197"/>
                  <a:pt x="212" y="246"/>
                  <a:pt x="278" y="258"/>
                </a:cubicBezTo>
                <a:cubicBezTo>
                  <a:pt x="285" y="259"/>
                  <a:pt x="293" y="259"/>
                  <a:pt x="300" y="259"/>
                </a:cubicBezTo>
                <a:cubicBezTo>
                  <a:pt x="349" y="259"/>
                  <a:pt x="382" y="230"/>
                  <a:pt x="396" y="214"/>
                </a:cubicBezTo>
                <a:cubicBezTo>
                  <a:pt x="404" y="234"/>
                  <a:pt x="430" y="270"/>
                  <a:pt x="517" y="283"/>
                </a:cubicBezTo>
                <a:cubicBezTo>
                  <a:pt x="527" y="284"/>
                  <a:pt x="536" y="285"/>
                  <a:pt x="546" y="285"/>
                </a:cubicBezTo>
                <a:cubicBezTo>
                  <a:pt x="630" y="285"/>
                  <a:pt x="667" y="224"/>
                  <a:pt x="677" y="205"/>
                </a:cubicBezTo>
                <a:cubicBezTo>
                  <a:pt x="690" y="209"/>
                  <a:pt x="704" y="211"/>
                  <a:pt x="716" y="211"/>
                </a:cubicBezTo>
                <a:cubicBezTo>
                  <a:pt x="763" y="211"/>
                  <a:pt x="785" y="181"/>
                  <a:pt x="792" y="170"/>
                </a:cubicBezTo>
                <a:cubicBezTo>
                  <a:pt x="825" y="169"/>
                  <a:pt x="857" y="146"/>
                  <a:pt x="875" y="109"/>
                </a:cubicBezTo>
                <a:cubicBezTo>
                  <a:pt x="894" y="72"/>
                  <a:pt x="894" y="31"/>
                  <a:pt x="877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9" name="Google Shape;2469;p27"/>
          <p:cNvSpPr/>
          <p:nvPr/>
        </p:nvSpPr>
        <p:spPr>
          <a:xfrm>
            <a:off x="9467256" y="-2000"/>
            <a:ext cx="2724744" cy="1886263"/>
          </a:xfrm>
          <a:custGeom>
            <a:rect b="b" l="l" r="r" t="t"/>
            <a:pathLst>
              <a:path extrusionOk="0" h="784" w="1130">
                <a:moveTo>
                  <a:pt x="1130" y="0"/>
                </a:moveTo>
                <a:cubicBezTo>
                  <a:pt x="307" y="0"/>
                  <a:pt x="307" y="0"/>
                  <a:pt x="307" y="0"/>
                </a:cubicBezTo>
                <a:cubicBezTo>
                  <a:pt x="266" y="29"/>
                  <a:pt x="249" y="72"/>
                  <a:pt x="242" y="93"/>
                </a:cubicBezTo>
                <a:cubicBezTo>
                  <a:pt x="236" y="92"/>
                  <a:pt x="229" y="92"/>
                  <a:pt x="223" y="92"/>
                </a:cubicBezTo>
                <a:cubicBezTo>
                  <a:pt x="157" y="92"/>
                  <a:pt x="90" y="134"/>
                  <a:pt x="50" y="202"/>
                </a:cubicBezTo>
                <a:cubicBezTo>
                  <a:pt x="2" y="283"/>
                  <a:pt x="0" y="378"/>
                  <a:pt x="44" y="458"/>
                </a:cubicBezTo>
                <a:cubicBezTo>
                  <a:pt x="104" y="566"/>
                  <a:pt x="207" y="589"/>
                  <a:pt x="283" y="589"/>
                </a:cubicBezTo>
                <a:cubicBezTo>
                  <a:pt x="323" y="589"/>
                  <a:pt x="357" y="583"/>
                  <a:pt x="374" y="579"/>
                </a:cubicBezTo>
                <a:cubicBezTo>
                  <a:pt x="381" y="616"/>
                  <a:pt x="410" y="709"/>
                  <a:pt x="535" y="731"/>
                </a:cubicBezTo>
                <a:cubicBezTo>
                  <a:pt x="549" y="734"/>
                  <a:pt x="563" y="735"/>
                  <a:pt x="577" y="735"/>
                </a:cubicBezTo>
                <a:cubicBezTo>
                  <a:pt x="671" y="735"/>
                  <a:pt x="733" y="679"/>
                  <a:pt x="761" y="647"/>
                </a:cubicBezTo>
                <a:cubicBezTo>
                  <a:pt x="775" y="686"/>
                  <a:pt x="825" y="755"/>
                  <a:pt x="992" y="780"/>
                </a:cubicBezTo>
                <a:cubicBezTo>
                  <a:pt x="1010" y="782"/>
                  <a:pt x="1029" y="784"/>
                  <a:pt x="1046" y="784"/>
                </a:cubicBezTo>
                <a:cubicBezTo>
                  <a:pt x="1078" y="784"/>
                  <a:pt x="1105" y="779"/>
                  <a:pt x="1130" y="772"/>
                </a:cubicBezTo>
                <a:lnTo>
                  <a:pt x="11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0" name="Google Shape;2470;p27"/>
          <p:cNvSpPr/>
          <p:nvPr/>
        </p:nvSpPr>
        <p:spPr>
          <a:xfrm>
            <a:off x="10518253" y="5840779"/>
            <a:ext cx="966222" cy="588532"/>
          </a:xfrm>
          <a:custGeom>
            <a:rect b="b" l="l" r="r" t="t"/>
            <a:pathLst>
              <a:path extrusionOk="0" h="378" w="620">
                <a:moveTo>
                  <a:pt x="378" y="378"/>
                </a:moveTo>
                <a:cubicBezTo>
                  <a:pt x="372" y="378"/>
                  <a:pt x="365" y="378"/>
                  <a:pt x="358" y="377"/>
                </a:cubicBezTo>
                <a:cubicBezTo>
                  <a:pt x="298" y="368"/>
                  <a:pt x="280" y="343"/>
                  <a:pt x="275" y="329"/>
                </a:cubicBezTo>
                <a:cubicBezTo>
                  <a:pt x="265" y="340"/>
                  <a:pt x="243" y="360"/>
                  <a:pt x="209" y="360"/>
                </a:cubicBezTo>
                <a:cubicBezTo>
                  <a:pt x="204" y="360"/>
                  <a:pt x="199" y="360"/>
                  <a:pt x="194" y="359"/>
                </a:cubicBezTo>
                <a:cubicBezTo>
                  <a:pt x="148" y="351"/>
                  <a:pt x="138" y="317"/>
                  <a:pt x="136" y="304"/>
                </a:cubicBezTo>
                <a:cubicBezTo>
                  <a:pt x="129" y="306"/>
                  <a:pt x="117" y="308"/>
                  <a:pt x="103" y="308"/>
                </a:cubicBezTo>
                <a:cubicBezTo>
                  <a:pt x="75" y="308"/>
                  <a:pt x="38" y="300"/>
                  <a:pt x="16" y="260"/>
                </a:cubicBezTo>
                <a:cubicBezTo>
                  <a:pt x="0" y="232"/>
                  <a:pt x="1" y="197"/>
                  <a:pt x="18" y="168"/>
                </a:cubicBezTo>
                <a:cubicBezTo>
                  <a:pt x="33" y="143"/>
                  <a:pt x="57" y="128"/>
                  <a:pt x="81" y="128"/>
                </a:cubicBezTo>
                <a:cubicBezTo>
                  <a:pt x="83" y="128"/>
                  <a:pt x="86" y="128"/>
                  <a:pt x="88" y="129"/>
                </a:cubicBezTo>
                <a:cubicBezTo>
                  <a:pt x="92" y="117"/>
                  <a:pt x="105" y="85"/>
                  <a:pt x="147" y="85"/>
                </a:cubicBezTo>
                <a:cubicBezTo>
                  <a:pt x="153" y="85"/>
                  <a:pt x="159" y="85"/>
                  <a:pt x="165" y="87"/>
                </a:cubicBezTo>
                <a:cubicBezTo>
                  <a:pt x="169" y="68"/>
                  <a:pt x="187" y="3"/>
                  <a:pt x="268" y="1"/>
                </a:cubicBezTo>
                <a:cubicBezTo>
                  <a:pt x="270" y="1"/>
                  <a:pt x="272" y="0"/>
                  <a:pt x="274" y="0"/>
                </a:cubicBezTo>
                <a:cubicBezTo>
                  <a:pt x="341" y="0"/>
                  <a:pt x="367" y="39"/>
                  <a:pt x="373" y="53"/>
                </a:cubicBezTo>
                <a:cubicBezTo>
                  <a:pt x="381" y="50"/>
                  <a:pt x="399" y="43"/>
                  <a:pt x="420" y="43"/>
                </a:cubicBezTo>
                <a:cubicBezTo>
                  <a:pt x="442" y="43"/>
                  <a:pt x="462" y="51"/>
                  <a:pt x="477" y="65"/>
                </a:cubicBezTo>
                <a:cubicBezTo>
                  <a:pt x="512" y="96"/>
                  <a:pt x="512" y="127"/>
                  <a:pt x="511" y="141"/>
                </a:cubicBezTo>
                <a:cubicBezTo>
                  <a:pt x="514" y="140"/>
                  <a:pt x="518" y="140"/>
                  <a:pt x="522" y="140"/>
                </a:cubicBezTo>
                <a:cubicBezTo>
                  <a:pt x="542" y="140"/>
                  <a:pt x="580" y="145"/>
                  <a:pt x="603" y="175"/>
                </a:cubicBezTo>
                <a:cubicBezTo>
                  <a:pt x="619" y="197"/>
                  <a:pt x="620" y="228"/>
                  <a:pt x="606" y="257"/>
                </a:cubicBezTo>
                <a:cubicBezTo>
                  <a:pt x="593" y="282"/>
                  <a:pt x="571" y="298"/>
                  <a:pt x="548" y="299"/>
                </a:cubicBezTo>
                <a:cubicBezTo>
                  <a:pt x="544" y="306"/>
                  <a:pt x="528" y="327"/>
                  <a:pt x="496" y="327"/>
                </a:cubicBezTo>
                <a:cubicBezTo>
                  <a:pt x="487" y="327"/>
                  <a:pt x="478" y="326"/>
                  <a:pt x="469" y="323"/>
                </a:cubicBezTo>
                <a:cubicBezTo>
                  <a:pt x="462" y="336"/>
                  <a:pt x="437" y="378"/>
                  <a:pt x="378" y="378"/>
                </a:cubicBezTo>
                <a:close/>
              </a:path>
            </a:pathLst>
          </a:custGeom>
          <a:solidFill>
            <a:srgbClr val="1F665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1" name="Google Shape;2471;p27"/>
          <p:cNvSpPr/>
          <p:nvPr/>
        </p:nvSpPr>
        <p:spPr>
          <a:xfrm>
            <a:off x="9877425" y="6237561"/>
            <a:ext cx="1312369" cy="628376"/>
          </a:xfrm>
          <a:custGeom>
            <a:rect b="b" l="l" r="r" t="t"/>
            <a:pathLst>
              <a:path extrusionOk="0" h="403" w="842">
                <a:moveTo>
                  <a:pt x="73" y="403"/>
                </a:moveTo>
                <a:cubicBezTo>
                  <a:pt x="760" y="403"/>
                  <a:pt x="760" y="403"/>
                  <a:pt x="760" y="403"/>
                </a:cubicBezTo>
                <a:cubicBezTo>
                  <a:pt x="785" y="397"/>
                  <a:pt x="809" y="377"/>
                  <a:pt x="823" y="348"/>
                </a:cubicBezTo>
                <a:cubicBezTo>
                  <a:pt x="842" y="309"/>
                  <a:pt x="841" y="267"/>
                  <a:pt x="819" y="237"/>
                </a:cubicBezTo>
                <a:cubicBezTo>
                  <a:pt x="787" y="196"/>
                  <a:pt x="737" y="189"/>
                  <a:pt x="710" y="189"/>
                </a:cubicBezTo>
                <a:cubicBezTo>
                  <a:pt x="703" y="189"/>
                  <a:pt x="698" y="190"/>
                  <a:pt x="694" y="190"/>
                </a:cubicBezTo>
                <a:cubicBezTo>
                  <a:pt x="696" y="172"/>
                  <a:pt x="695" y="129"/>
                  <a:pt x="648" y="87"/>
                </a:cubicBezTo>
                <a:cubicBezTo>
                  <a:pt x="627" y="68"/>
                  <a:pt x="601" y="58"/>
                  <a:pt x="570" y="58"/>
                </a:cubicBezTo>
                <a:cubicBezTo>
                  <a:pt x="542" y="58"/>
                  <a:pt x="518" y="66"/>
                  <a:pt x="507" y="71"/>
                </a:cubicBezTo>
                <a:cubicBezTo>
                  <a:pt x="498" y="53"/>
                  <a:pt x="463" y="0"/>
                  <a:pt x="372" y="0"/>
                </a:cubicBezTo>
                <a:cubicBezTo>
                  <a:pt x="369" y="0"/>
                  <a:pt x="366" y="0"/>
                  <a:pt x="364" y="0"/>
                </a:cubicBezTo>
                <a:cubicBezTo>
                  <a:pt x="253" y="3"/>
                  <a:pt x="229" y="91"/>
                  <a:pt x="224" y="117"/>
                </a:cubicBezTo>
                <a:cubicBezTo>
                  <a:pt x="215" y="115"/>
                  <a:pt x="207" y="114"/>
                  <a:pt x="199" y="114"/>
                </a:cubicBezTo>
                <a:cubicBezTo>
                  <a:pt x="143" y="114"/>
                  <a:pt x="124" y="158"/>
                  <a:pt x="119" y="174"/>
                </a:cubicBezTo>
                <a:cubicBezTo>
                  <a:pt x="116" y="173"/>
                  <a:pt x="113" y="173"/>
                  <a:pt x="110" y="173"/>
                </a:cubicBezTo>
                <a:cubicBezTo>
                  <a:pt x="77" y="173"/>
                  <a:pt x="45" y="194"/>
                  <a:pt x="25" y="227"/>
                </a:cubicBezTo>
                <a:cubicBezTo>
                  <a:pt x="2" y="267"/>
                  <a:pt x="0" y="314"/>
                  <a:pt x="22" y="353"/>
                </a:cubicBezTo>
                <a:cubicBezTo>
                  <a:pt x="36" y="378"/>
                  <a:pt x="54" y="393"/>
                  <a:pt x="73" y="4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2" name="Google Shape;2472;p27"/>
          <p:cNvSpPr/>
          <p:nvPr/>
        </p:nvSpPr>
        <p:spPr>
          <a:xfrm>
            <a:off x="10538175" y="5695514"/>
            <a:ext cx="1660175" cy="1170422"/>
          </a:xfrm>
          <a:custGeom>
            <a:rect b="b" l="l" r="r" t="t"/>
            <a:pathLst>
              <a:path extrusionOk="0" h="751" w="1065">
                <a:moveTo>
                  <a:pt x="162" y="751"/>
                </a:moveTo>
                <a:cubicBezTo>
                  <a:pt x="1065" y="751"/>
                  <a:pt x="1065" y="751"/>
                  <a:pt x="1065" y="751"/>
                </a:cubicBezTo>
                <a:cubicBezTo>
                  <a:pt x="1065" y="108"/>
                  <a:pt x="1065" y="108"/>
                  <a:pt x="1065" y="108"/>
                </a:cubicBezTo>
                <a:cubicBezTo>
                  <a:pt x="1058" y="107"/>
                  <a:pt x="1051" y="107"/>
                  <a:pt x="1044" y="107"/>
                </a:cubicBezTo>
                <a:cubicBezTo>
                  <a:pt x="992" y="107"/>
                  <a:pt x="948" y="122"/>
                  <a:pt x="929" y="130"/>
                </a:cubicBezTo>
                <a:cubicBezTo>
                  <a:pt x="912" y="97"/>
                  <a:pt x="847" y="0"/>
                  <a:pt x="680" y="0"/>
                </a:cubicBezTo>
                <a:cubicBezTo>
                  <a:pt x="675" y="0"/>
                  <a:pt x="671" y="0"/>
                  <a:pt x="666" y="0"/>
                </a:cubicBezTo>
                <a:cubicBezTo>
                  <a:pt x="463" y="7"/>
                  <a:pt x="419" y="168"/>
                  <a:pt x="410" y="215"/>
                </a:cubicBezTo>
                <a:cubicBezTo>
                  <a:pt x="394" y="211"/>
                  <a:pt x="378" y="210"/>
                  <a:pt x="364" y="210"/>
                </a:cubicBezTo>
                <a:cubicBezTo>
                  <a:pt x="261" y="210"/>
                  <a:pt x="226" y="290"/>
                  <a:pt x="217" y="319"/>
                </a:cubicBezTo>
                <a:cubicBezTo>
                  <a:pt x="211" y="318"/>
                  <a:pt x="205" y="318"/>
                  <a:pt x="200" y="318"/>
                </a:cubicBezTo>
                <a:cubicBezTo>
                  <a:pt x="140" y="318"/>
                  <a:pt x="81" y="356"/>
                  <a:pt x="44" y="417"/>
                </a:cubicBezTo>
                <a:cubicBezTo>
                  <a:pt x="2" y="490"/>
                  <a:pt x="0" y="576"/>
                  <a:pt x="39" y="647"/>
                </a:cubicBezTo>
                <a:cubicBezTo>
                  <a:pt x="71" y="705"/>
                  <a:pt x="116" y="735"/>
                  <a:pt x="162" y="751"/>
                </a:cubicBez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3" name="Google Shape;2473;p27"/>
          <p:cNvSpPr/>
          <p:nvPr/>
        </p:nvSpPr>
        <p:spPr>
          <a:xfrm>
            <a:off x="1484856" y="6126060"/>
            <a:ext cx="858998" cy="706498"/>
          </a:xfrm>
          <a:custGeom>
            <a:rect b="b" l="l" r="r" t="t"/>
            <a:pathLst>
              <a:path extrusionOk="0" h="437" w="531">
                <a:moveTo>
                  <a:pt x="510" y="194"/>
                </a:moveTo>
                <a:cubicBezTo>
                  <a:pt x="493" y="165"/>
                  <a:pt x="465" y="148"/>
                  <a:pt x="438" y="148"/>
                </a:cubicBezTo>
                <a:cubicBezTo>
                  <a:pt x="435" y="148"/>
                  <a:pt x="432" y="148"/>
                  <a:pt x="429" y="148"/>
                </a:cubicBezTo>
                <a:cubicBezTo>
                  <a:pt x="425" y="135"/>
                  <a:pt x="409" y="98"/>
                  <a:pt x="361" y="98"/>
                </a:cubicBezTo>
                <a:cubicBezTo>
                  <a:pt x="355" y="98"/>
                  <a:pt x="347" y="98"/>
                  <a:pt x="340" y="100"/>
                </a:cubicBezTo>
                <a:cubicBezTo>
                  <a:pt x="336" y="78"/>
                  <a:pt x="315" y="3"/>
                  <a:pt x="221" y="0"/>
                </a:cubicBezTo>
                <a:cubicBezTo>
                  <a:pt x="219" y="0"/>
                  <a:pt x="217" y="0"/>
                  <a:pt x="214" y="0"/>
                </a:cubicBezTo>
                <a:cubicBezTo>
                  <a:pt x="137" y="0"/>
                  <a:pt x="107" y="45"/>
                  <a:pt x="99" y="60"/>
                </a:cubicBezTo>
                <a:cubicBezTo>
                  <a:pt x="90" y="57"/>
                  <a:pt x="69" y="50"/>
                  <a:pt x="45" y="50"/>
                </a:cubicBezTo>
                <a:cubicBezTo>
                  <a:pt x="29" y="50"/>
                  <a:pt x="13" y="53"/>
                  <a:pt x="0" y="60"/>
                </a:cubicBezTo>
                <a:cubicBezTo>
                  <a:pt x="0" y="391"/>
                  <a:pt x="0" y="391"/>
                  <a:pt x="0" y="391"/>
                </a:cubicBezTo>
                <a:cubicBezTo>
                  <a:pt x="15" y="411"/>
                  <a:pt x="44" y="437"/>
                  <a:pt x="93" y="437"/>
                </a:cubicBezTo>
                <a:cubicBezTo>
                  <a:pt x="101" y="437"/>
                  <a:pt x="108" y="436"/>
                  <a:pt x="116" y="435"/>
                </a:cubicBezTo>
                <a:cubicBezTo>
                  <a:pt x="186" y="425"/>
                  <a:pt x="207" y="396"/>
                  <a:pt x="213" y="380"/>
                </a:cubicBezTo>
                <a:cubicBezTo>
                  <a:pt x="224" y="393"/>
                  <a:pt x="250" y="417"/>
                  <a:pt x="290" y="417"/>
                </a:cubicBezTo>
                <a:cubicBezTo>
                  <a:pt x="295" y="417"/>
                  <a:pt x="301" y="416"/>
                  <a:pt x="307" y="415"/>
                </a:cubicBezTo>
                <a:cubicBezTo>
                  <a:pt x="360" y="406"/>
                  <a:pt x="372" y="367"/>
                  <a:pt x="374" y="351"/>
                </a:cubicBezTo>
                <a:cubicBezTo>
                  <a:pt x="382" y="353"/>
                  <a:pt x="396" y="356"/>
                  <a:pt x="412" y="356"/>
                </a:cubicBezTo>
                <a:cubicBezTo>
                  <a:pt x="444" y="356"/>
                  <a:pt x="487" y="346"/>
                  <a:pt x="512" y="301"/>
                </a:cubicBezTo>
                <a:cubicBezTo>
                  <a:pt x="531" y="268"/>
                  <a:pt x="530" y="228"/>
                  <a:pt x="510" y="194"/>
                </a:cubicBezTo>
                <a:close/>
              </a:path>
            </a:pathLst>
          </a:custGeom>
          <a:solidFill>
            <a:srgbClr val="1F665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4" name="Google Shape;2474;p27"/>
          <p:cNvSpPr/>
          <p:nvPr/>
        </p:nvSpPr>
        <p:spPr>
          <a:xfrm>
            <a:off x="-1587" y="5849895"/>
            <a:ext cx="1849819" cy="1021838"/>
          </a:xfrm>
          <a:custGeom>
            <a:rect b="b" l="l" r="r" t="t"/>
            <a:pathLst>
              <a:path extrusionOk="0" h="632" w="1143">
                <a:moveTo>
                  <a:pt x="1103" y="371"/>
                </a:moveTo>
                <a:cubicBezTo>
                  <a:pt x="1071" y="316"/>
                  <a:pt x="1018" y="283"/>
                  <a:pt x="965" y="283"/>
                </a:cubicBezTo>
                <a:cubicBezTo>
                  <a:pt x="960" y="283"/>
                  <a:pt x="955" y="283"/>
                  <a:pt x="950" y="284"/>
                </a:cubicBezTo>
                <a:cubicBezTo>
                  <a:pt x="942" y="258"/>
                  <a:pt x="911" y="187"/>
                  <a:pt x="820" y="187"/>
                </a:cubicBezTo>
                <a:cubicBezTo>
                  <a:pt x="807" y="187"/>
                  <a:pt x="793" y="188"/>
                  <a:pt x="779" y="191"/>
                </a:cubicBezTo>
                <a:cubicBezTo>
                  <a:pt x="771" y="150"/>
                  <a:pt x="731" y="6"/>
                  <a:pt x="552" y="1"/>
                </a:cubicBezTo>
                <a:cubicBezTo>
                  <a:pt x="548" y="0"/>
                  <a:pt x="543" y="0"/>
                  <a:pt x="539" y="0"/>
                </a:cubicBezTo>
                <a:cubicBezTo>
                  <a:pt x="391" y="0"/>
                  <a:pt x="334" y="87"/>
                  <a:pt x="319" y="116"/>
                </a:cubicBezTo>
                <a:cubicBezTo>
                  <a:pt x="301" y="109"/>
                  <a:pt x="262" y="95"/>
                  <a:pt x="216" y="95"/>
                </a:cubicBezTo>
                <a:cubicBezTo>
                  <a:pt x="166" y="95"/>
                  <a:pt x="123" y="111"/>
                  <a:pt x="89" y="142"/>
                </a:cubicBezTo>
                <a:cubicBezTo>
                  <a:pt x="13" y="211"/>
                  <a:pt x="11" y="281"/>
                  <a:pt x="15" y="310"/>
                </a:cubicBezTo>
                <a:cubicBezTo>
                  <a:pt x="11" y="310"/>
                  <a:pt x="6" y="309"/>
                  <a:pt x="0" y="309"/>
                </a:cubicBezTo>
                <a:cubicBezTo>
                  <a:pt x="0" y="632"/>
                  <a:pt x="0" y="632"/>
                  <a:pt x="0" y="632"/>
                </a:cubicBezTo>
                <a:cubicBezTo>
                  <a:pt x="1062" y="632"/>
                  <a:pt x="1062" y="632"/>
                  <a:pt x="1062" y="632"/>
                </a:cubicBezTo>
                <a:cubicBezTo>
                  <a:pt x="1079" y="617"/>
                  <a:pt x="1095" y="599"/>
                  <a:pt x="1108" y="575"/>
                </a:cubicBezTo>
                <a:cubicBezTo>
                  <a:pt x="1143" y="511"/>
                  <a:pt x="1141" y="435"/>
                  <a:pt x="1103" y="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5" name="Google Shape;2475;p27"/>
          <p:cNvSpPr/>
          <p:nvPr/>
        </p:nvSpPr>
        <p:spPr>
          <a:xfrm>
            <a:off x="1504712" y="6411339"/>
            <a:ext cx="847798" cy="460947"/>
          </a:xfrm>
          <a:custGeom>
            <a:rect b="b" l="l" r="r" t="t"/>
            <a:pathLst>
              <a:path extrusionOk="0" h="285" w="524">
                <a:moveTo>
                  <a:pt x="86" y="260"/>
                </a:moveTo>
                <a:cubicBezTo>
                  <a:pt x="98" y="260"/>
                  <a:pt x="108" y="258"/>
                  <a:pt x="114" y="257"/>
                </a:cubicBezTo>
                <a:cubicBezTo>
                  <a:pt x="115" y="263"/>
                  <a:pt x="118" y="275"/>
                  <a:pt x="127" y="285"/>
                </a:cubicBezTo>
                <a:cubicBezTo>
                  <a:pt x="225" y="285"/>
                  <a:pt x="225" y="285"/>
                  <a:pt x="225" y="285"/>
                </a:cubicBezTo>
                <a:cubicBezTo>
                  <a:pt x="228" y="283"/>
                  <a:pt x="230" y="280"/>
                  <a:pt x="232" y="278"/>
                </a:cubicBezTo>
                <a:cubicBezTo>
                  <a:pt x="233" y="280"/>
                  <a:pt x="234" y="283"/>
                  <a:pt x="235" y="285"/>
                </a:cubicBezTo>
                <a:cubicBezTo>
                  <a:pt x="388" y="285"/>
                  <a:pt x="388" y="285"/>
                  <a:pt x="388" y="285"/>
                </a:cubicBezTo>
                <a:cubicBezTo>
                  <a:pt x="392" y="280"/>
                  <a:pt x="394" y="276"/>
                  <a:pt x="396" y="273"/>
                </a:cubicBezTo>
                <a:cubicBezTo>
                  <a:pt x="404" y="275"/>
                  <a:pt x="411" y="277"/>
                  <a:pt x="419" y="277"/>
                </a:cubicBezTo>
                <a:cubicBezTo>
                  <a:pt x="446" y="277"/>
                  <a:pt x="459" y="259"/>
                  <a:pt x="463" y="253"/>
                </a:cubicBezTo>
                <a:cubicBezTo>
                  <a:pt x="482" y="252"/>
                  <a:pt x="501" y="239"/>
                  <a:pt x="512" y="217"/>
                </a:cubicBezTo>
                <a:cubicBezTo>
                  <a:pt x="524" y="193"/>
                  <a:pt x="523" y="167"/>
                  <a:pt x="509" y="148"/>
                </a:cubicBezTo>
                <a:cubicBezTo>
                  <a:pt x="489" y="122"/>
                  <a:pt x="458" y="118"/>
                  <a:pt x="441" y="118"/>
                </a:cubicBezTo>
                <a:cubicBezTo>
                  <a:pt x="437" y="118"/>
                  <a:pt x="434" y="119"/>
                  <a:pt x="431" y="119"/>
                </a:cubicBezTo>
                <a:cubicBezTo>
                  <a:pt x="433" y="108"/>
                  <a:pt x="432" y="81"/>
                  <a:pt x="403" y="55"/>
                </a:cubicBezTo>
                <a:cubicBezTo>
                  <a:pt x="390" y="43"/>
                  <a:pt x="373" y="37"/>
                  <a:pt x="354" y="37"/>
                </a:cubicBezTo>
                <a:cubicBezTo>
                  <a:pt x="337" y="37"/>
                  <a:pt x="322" y="42"/>
                  <a:pt x="315" y="45"/>
                </a:cubicBezTo>
                <a:cubicBezTo>
                  <a:pt x="309" y="33"/>
                  <a:pt x="287" y="0"/>
                  <a:pt x="231" y="0"/>
                </a:cubicBezTo>
                <a:cubicBezTo>
                  <a:pt x="229" y="0"/>
                  <a:pt x="227" y="0"/>
                  <a:pt x="226" y="1"/>
                </a:cubicBezTo>
                <a:cubicBezTo>
                  <a:pt x="157" y="3"/>
                  <a:pt x="142" y="58"/>
                  <a:pt x="139" y="73"/>
                </a:cubicBezTo>
                <a:cubicBezTo>
                  <a:pt x="133" y="72"/>
                  <a:pt x="128" y="72"/>
                  <a:pt x="123" y="72"/>
                </a:cubicBezTo>
                <a:cubicBezTo>
                  <a:pt x="88" y="72"/>
                  <a:pt x="77" y="99"/>
                  <a:pt x="74" y="109"/>
                </a:cubicBezTo>
                <a:cubicBezTo>
                  <a:pt x="72" y="109"/>
                  <a:pt x="70" y="108"/>
                  <a:pt x="67" y="108"/>
                </a:cubicBezTo>
                <a:cubicBezTo>
                  <a:pt x="47" y="108"/>
                  <a:pt x="27" y="121"/>
                  <a:pt x="15" y="142"/>
                </a:cubicBezTo>
                <a:cubicBezTo>
                  <a:pt x="0" y="167"/>
                  <a:pt x="0" y="196"/>
                  <a:pt x="13" y="220"/>
                </a:cubicBezTo>
                <a:cubicBezTo>
                  <a:pt x="31" y="253"/>
                  <a:pt x="63" y="260"/>
                  <a:pt x="86" y="260"/>
                </a:cubicBez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6" name="Google Shape;2476;p27"/>
          <p:cNvSpPr txBox="1"/>
          <p:nvPr/>
        </p:nvSpPr>
        <p:spPr>
          <a:xfrm>
            <a:off x="3540857" y="2743200"/>
            <a:ext cx="537197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Special thanks to all the people who made and released these awesome resources for free:</a:t>
            </a:r>
            <a:endParaRPr i="1" sz="1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Presentation template by </a:t>
            </a:r>
            <a:r>
              <a:rPr b="1" lang="en-US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Freepptbackgrounds.net</a:t>
            </a:r>
            <a:endParaRPr b="1" sz="1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Photographs by </a:t>
            </a:r>
            <a:r>
              <a:rPr b="1" lang="en-US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Picpng.com</a:t>
            </a:r>
            <a:endParaRPr b="1" sz="1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/>
          <p:nvPr/>
        </p:nvSpPr>
        <p:spPr>
          <a:xfrm>
            <a:off x="0" y="1800225"/>
            <a:ext cx="7772400" cy="3219450"/>
          </a:xfrm>
          <a:prstGeom prst="rect">
            <a:avLst/>
          </a:prstGeom>
          <a:solidFill>
            <a:schemeClr val="accent1">
              <a:alpha val="5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784547" y="2115175"/>
            <a:ext cx="318228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GERMANY</a:t>
            </a:r>
            <a:endParaRPr b="1" i="0" sz="44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784547" y="3561725"/>
            <a:ext cx="626395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b="1" i="0" sz="14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83" name="Google Shape;183;p3"/>
          <p:cNvCxnSpPr/>
          <p:nvPr/>
        </p:nvCxnSpPr>
        <p:spPr>
          <a:xfrm>
            <a:off x="888292" y="4494497"/>
            <a:ext cx="170448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3"/>
          <p:cNvSpPr/>
          <p:nvPr/>
        </p:nvSpPr>
        <p:spPr>
          <a:xfrm flipH="1" rot="10800000">
            <a:off x="2692612" y="4397723"/>
            <a:ext cx="193548" cy="193548"/>
          </a:xfrm>
          <a:prstGeom prst="ellipse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/>
        </p:nvSpPr>
        <p:spPr>
          <a:xfrm>
            <a:off x="1773716" y="2359744"/>
            <a:ext cx="24161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36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1" name="Google Shape;191;p4"/>
          <p:cNvCxnSpPr/>
          <p:nvPr/>
        </p:nvCxnSpPr>
        <p:spPr>
          <a:xfrm>
            <a:off x="1773716" y="3603918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4"/>
          <p:cNvSpPr/>
          <p:nvPr/>
        </p:nvSpPr>
        <p:spPr>
          <a:xfrm flipH="1" rot="10800000">
            <a:off x="1476423" y="3507144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386163" y="3873873"/>
            <a:ext cx="3809999" cy="121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5725015" y="352487"/>
            <a:ext cx="5708985" cy="5869410"/>
            <a:chOff x="5725015" y="352487"/>
            <a:chExt cx="5708985" cy="5869410"/>
          </a:xfrm>
        </p:grpSpPr>
        <p:sp>
          <p:nvSpPr>
            <p:cNvPr id="195" name="Google Shape;195;p4"/>
            <p:cNvSpPr/>
            <p:nvPr/>
          </p:nvSpPr>
          <p:spPr>
            <a:xfrm>
              <a:off x="9800876" y="1920372"/>
              <a:ext cx="595711" cy="698383"/>
            </a:xfrm>
            <a:custGeom>
              <a:rect b="b" l="l" r="r" t="t"/>
              <a:pathLst>
                <a:path extrusionOk="0" h="349" w="297">
                  <a:moveTo>
                    <a:pt x="60" y="163"/>
                  </a:moveTo>
                  <a:cubicBezTo>
                    <a:pt x="60" y="163"/>
                    <a:pt x="60" y="163"/>
                    <a:pt x="60" y="163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43" y="349"/>
                    <a:pt x="143" y="349"/>
                    <a:pt x="143" y="349"/>
                  </a:cubicBezTo>
                  <a:cubicBezTo>
                    <a:pt x="203" y="270"/>
                    <a:pt x="203" y="270"/>
                    <a:pt x="203" y="270"/>
                  </a:cubicBezTo>
                  <a:cubicBezTo>
                    <a:pt x="203" y="270"/>
                    <a:pt x="203" y="270"/>
                    <a:pt x="203" y="270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23" y="262"/>
                    <a:pt x="241" y="250"/>
                    <a:pt x="255" y="232"/>
                  </a:cubicBezTo>
                  <a:cubicBezTo>
                    <a:pt x="280" y="199"/>
                    <a:pt x="256" y="135"/>
                    <a:pt x="241" y="103"/>
                  </a:cubicBezTo>
                  <a:cubicBezTo>
                    <a:pt x="248" y="102"/>
                    <a:pt x="255" y="98"/>
                    <a:pt x="260" y="91"/>
                  </a:cubicBezTo>
                  <a:cubicBezTo>
                    <a:pt x="269" y="80"/>
                    <a:pt x="268" y="65"/>
                    <a:pt x="259" y="55"/>
                  </a:cubicBezTo>
                  <a:cubicBezTo>
                    <a:pt x="266" y="57"/>
                    <a:pt x="275" y="55"/>
                    <a:pt x="279" y="48"/>
                  </a:cubicBezTo>
                  <a:cubicBezTo>
                    <a:pt x="285" y="41"/>
                    <a:pt x="284" y="32"/>
                    <a:pt x="279" y="25"/>
                  </a:cubicBezTo>
                  <a:cubicBezTo>
                    <a:pt x="283" y="27"/>
                    <a:pt x="289" y="26"/>
                    <a:pt x="293" y="21"/>
                  </a:cubicBezTo>
                  <a:cubicBezTo>
                    <a:pt x="297" y="16"/>
                    <a:pt x="296" y="8"/>
                    <a:pt x="290" y="4"/>
                  </a:cubicBezTo>
                  <a:cubicBezTo>
                    <a:pt x="285" y="0"/>
                    <a:pt x="278" y="2"/>
                    <a:pt x="274" y="7"/>
                  </a:cubicBezTo>
                  <a:cubicBezTo>
                    <a:pt x="270" y="11"/>
                    <a:pt x="270" y="17"/>
                    <a:pt x="274" y="22"/>
                  </a:cubicBezTo>
                  <a:cubicBezTo>
                    <a:pt x="266" y="18"/>
                    <a:pt x="257" y="20"/>
                    <a:pt x="251" y="27"/>
                  </a:cubicBezTo>
                  <a:cubicBezTo>
                    <a:pt x="246" y="34"/>
                    <a:pt x="246" y="42"/>
                    <a:pt x="250" y="48"/>
                  </a:cubicBezTo>
                  <a:cubicBezTo>
                    <a:pt x="239" y="43"/>
                    <a:pt x="224" y="46"/>
                    <a:pt x="216" y="58"/>
                  </a:cubicBezTo>
                  <a:cubicBezTo>
                    <a:pt x="211" y="64"/>
                    <a:pt x="209" y="72"/>
                    <a:pt x="210" y="80"/>
                  </a:cubicBezTo>
                  <a:cubicBezTo>
                    <a:pt x="175" y="74"/>
                    <a:pt x="107" y="69"/>
                    <a:pt x="81" y="102"/>
                  </a:cubicBezTo>
                  <a:cubicBezTo>
                    <a:pt x="68" y="120"/>
                    <a:pt x="61" y="141"/>
                    <a:pt x="61" y="162"/>
                  </a:cubicBezTo>
                  <a:lnTo>
                    <a:pt x="60" y="163"/>
                  </a:lnTo>
                  <a:close/>
                  <a:moveTo>
                    <a:pt x="180" y="254"/>
                  </a:moveTo>
                  <a:cubicBezTo>
                    <a:pt x="186" y="258"/>
                    <a:pt x="188" y="267"/>
                    <a:pt x="183" y="274"/>
                  </a:cubicBezTo>
                  <a:cubicBezTo>
                    <a:pt x="178" y="280"/>
                    <a:pt x="169" y="281"/>
                    <a:pt x="163" y="276"/>
                  </a:cubicBezTo>
                  <a:cubicBezTo>
                    <a:pt x="157" y="272"/>
                    <a:pt x="155" y="263"/>
                    <a:pt x="160" y="256"/>
                  </a:cubicBezTo>
                  <a:cubicBezTo>
                    <a:pt x="165" y="250"/>
                    <a:pt x="174" y="249"/>
                    <a:pt x="180" y="254"/>
                  </a:cubicBezTo>
                  <a:close/>
                  <a:moveTo>
                    <a:pt x="147" y="229"/>
                  </a:moveTo>
                  <a:cubicBezTo>
                    <a:pt x="153" y="234"/>
                    <a:pt x="155" y="243"/>
                    <a:pt x="150" y="249"/>
                  </a:cubicBezTo>
                  <a:cubicBezTo>
                    <a:pt x="145" y="255"/>
                    <a:pt x="136" y="256"/>
                    <a:pt x="130" y="252"/>
                  </a:cubicBezTo>
                  <a:cubicBezTo>
                    <a:pt x="124" y="247"/>
                    <a:pt x="122" y="238"/>
                    <a:pt x="127" y="232"/>
                  </a:cubicBezTo>
                  <a:cubicBezTo>
                    <a:pt x="132" y="225"/>
                    <a:pt x="141" y="224"/>
                    <a:pt x="147" y="229"/>
                  </a:cubicBezTo>
                  <a:close/>
                  <a:moveTo>
                    <a:pt x="114" y="204"/>
                  </a:moveTo>
                  <a:cubicBezTo>
                    <a:pt x="121" y="209"/>
                    <a:pt x="122" y="218"/>
                    <a:pt x="117" y="224"/>
                  </a:cubicBezTo>
                  <a:cubicBezTo>
                    <a:pt x="112" y="230"/>
                    <a:pt x="103" y="232"/>
                    <a:pt x="97" y="227"/>
                  </a:cubicBezTo>
                  <a:cubicBezTo>
                    <a:pt x="91" y="222"/>
                    <a:pt x="89" y="213"/>
                    <a:pt x="94" y="207"/>
                  </a:cubicBezTo>
                  <a:cubicBezTo>
                    <a:pt x="99" y="201"/>
                    <a:pt x="108" y="199"/>
                    <a:pt x="114" y="204"/>
                  </a:cubicBezTo>
                  <a:close/>
                  <a:moveTo>
                    <a:pt x="81" y="179"/>
                  </a:moveTo>
                  <a:cubicBezTo>
                    <a:pt x="88" y="184"/>
                    <a:pt x="89" y="193"/>
                    <a:pt x="84" y="199"/>
                  </a:cubicBezTo>
                  <a:cubicBezTo>
                    <a:pt x="79" y="206"/>
                    <a:pt x="70" y="207"/>
                    <a:pt x="64" y="202"/>
                  </a:cubicBezTo>
                  <a:cubicBezTo>
                    <a:pt x="58" y="197"/>
                    <a:pt x="56" y="188"/>
                    <a:pt x="61" y="182"/>
                  </a:cubicBezTo>
                  <a:cubicBezTo>
                    <a:pt x="66" y="176"/>
                    <a:pt x="75" y="174"/>
                    <a:pt x="81" y="179"/>
                  </a:cubicBezTo>
                  <a:close/>
                </a:path>
              </a:pathLst>
            </a:custGeom>
            <a:solidFill>
              <a:srgbClr val="3B9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8954902" y="1896843"/>
              <a:ext cx="1171102" cy="999982"/>
            </a:xfrm>
            <a:custGeom>
              <a:rect b="b" l="l" r="r" t="t"/>
              <a:pathLst>
                <a:path extrusionOk="0" h="500" w="584">
                  <a:moveTo>
                    <a:pt x="583" y="379"/>
                  </a:moveTo>
                  <a:cubicBezTo>
                    <a:pt x="330" y="190"/>
                    <a:pt x="330" y="190"/>
                    <a:pt x="330" y="190"/>
                  </a:cubicBezTo>
                  <a:cubicBezTo>
                    <a:pt x="329" y="189"/>
                    <a:pt x="329" y="189"/>
                    <a:pt x="329" y="18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0" y="105"/>
                    <a:pt x="41" y="111"/>
                    <a:pt x="58" y="118"/>
                  </a:cubicBezTo>
                  <a:cubicBezTo>
                    <a:pt x="63" y="121"/>
                    <a:pt x="73" y="120"/>
                    <a:pt x="78" y="122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15" y="74"/>
                    <a:pt x="131" y="73"/>
                    <a:pt x="131" y="73"/>
                  </a:cubicBezTo>
                  <a:cubicBezTo>
                    <a:pt x="131" y="73"/>
                    <a:pt x="134" y="89"/>
                    <a:pt x="127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21" y="136"/>
                    <a:pt x="134" y="146"/>
                    <a:pt x="150" y="153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76" y="120"/>
                    <a:pt x="192" y="119"/>
                    <a:pt x="192" y="119"/>
                  </a:cubicBezTo>
                  <a:cubicBezTo>
                    <a:pt x="192" y="119"/>
                    <a:pt x="196" y="135"/>
                    <a:pt x="188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4" y="164"/>
                    <a:pt x="175" y="164"/>
                    <a:pt x="176" y="165"/>
                  </a:cubicBezTo>
                  <a:cubicBezTo>
                    <a:pt x="189" y="174"/>
                    <a:pt x="205" y="181"/>
                    <a:pt x="219" y="191"/>
                  </a:cubicBezTo>
                  <a:cubicBezTo>
                    <a:pt x="230" y="176"/>
                    <a:pt x="230" y="176"/>
                    <a:pt x="230" y="176"/>
                  </a:cubicBezTo>
                  <a:cubicBezTo>
                    <a:pt x="230" y="176"/>
                    <a:pt x="230" y="176"/>
                    <a:pt x="230" y="176"/>
                  </a:cubicBezTo>
                  <a:cubicBezTo>
                    <a:pt x="237" y="166"/>
                    <a:pt x="253" y="165"/>
                    <a:pt x="253" y="165"/>
                  </a:cubicBezTo>
                  <a:cubicBezTo>
                    <a:pt x="253" y="165"/>
                    <a:pt x="257" y="181"/>
                    <a:pt x="249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39" y="206"/>
                    <a:pt x="239" y="206"/>
                    <a:pt x="239" y="206"/>
                  </a:cubicBezTo>
                  <a:cubicBezTo>
                    <a:pt x="250" y="214"/>
                    <a:pt x="261" y="223"/>
                    <a:pt x="272" y="232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91" y="207"/>
                    <a:pt x="307" y="206"/>
                    <a:pt x="307" y="206"/>
                  </a:cubicBezTo>
                  <a:cubicBezTo>
                    <a:pt x="307" y="206"/>
                    <a:pt x="308" y="211"/>
                    <a:pt x="308" y="217"/>
                  </a:cubicBezTo>
                  <a:cubicBezTo>
                    <a:pt x="308" y="218"/>
                    <a:pt x="308" y="219"/>
                    <a:pt x="308" y="219"/>
                  </a:cubicBezTo>
                  <a:cubicBezTo>
                    <a:pt x="308" y="220"/>
                    <a:pt x="308" y="221"/>
                    <a:pt x="308" y="221"/>
                  </a:cubicBezTo>
                  <a:cubicBezTo>
                    <a:pt x="315" y="218"/>
                    <a:pt x="323" y="217"/>
                    <a:pt x="323" y="217"/>
                  </a:cubicBezTo>
                  <a:cubicBezTo>
                    <a:pt x="323" y="217"/>
                    <a:pt x="326" y="233"/>
                    <a:pt x="319" y="243"/>
                  </a:cubicBezTo>
                  <a:cubicBezTo>
                    <a:pt x="319" y="243"/>
                    <a:pt x="319" y="243"/>
                    <a:pt x="319" y="243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17" y="269"/>
                    <a:pt x="327" y="279"/>
                    <a:pt x="338" y="288"/>
                  </a:cubicBezTo>
                  <a:cubicBezTo>
                    <a:pt x="352" y="268"/>
                    <a:pt x="352" y="268"/>
                    <a:pt x="352" y="268"/>
                  </a:cubicBezTo>
                  <a:cubicBezTo>
                    <a:pt x="353" y="269"/>
                    <a:pt x="353" y="269"/>
                    <a:pt x="353" y="269"/>
                  </a:cubicBezTo>
                  <a:cubicBezTo>
                    <a:pt x="360" y="258"/>
                    <a:pt x="376" y="257"/>
                    <a:pt x="376" y="257"/>
                  </a:cubicBezTo>
                  <a:cubicBezTo>
                    <a:pt x="376" y="257"/>
                    <a:pt x="380" y="273"/>
                    <a:pt x="372" y="283"/>
                  </a:cubicBezTo>
                  <a:cubicBezTo>
                    <a:pt x="372" y="284"/>
                    <a:pt x="372" y="284"/>
                    <a:pt x="372" y="284"/>
                  </a:cubicBezTo>
                  <a:cubicBezTo>
                    <a:pt x="356" y="306"/>
                    <a:pt x="356" y="306"/>
                    <a:pt x="356" y="306"/>
                  </a:cubicBezTo>
                  <a:cubicBezTo>
                    <a:pt x="368" y="318"/>
                    <a:pt x="381" y="330"/>
                    <a:pt x="393" y="343"/>
                  </a:cubicBezTo>
                  <a:cubicBezTo>
                    <a:pt x="414" y="315"/>
                    <a:pt x="414" y="315"/>
                    <a:pt x="414" y="315"/>
                  </a:cubicBezTo>
                  <a:cubicBezTo>
                    <a:pt x="414" y="315"/>
                    <a:pt x="414" y="315"/>
                    <a:pt x="414" y="315"/>
                  </a:cubicBezTo>
                  <a:cubicBezTo>
                    <a:pt x="422" y="304"/>
                    <a:pt x="438" y="304"/>
                    <a:pt x="438" y="304"/>
                  </a:cubicBezTo>
                  <a:cubicBezTo>
                    <a:pt x="438" y="304"/>
                    <a:pt x="441" y="319"/>
                    <a:pt x="434" y="330"/>
                  </a:cubicBezTo>
                  <a:cubicBezTo>
                    <a:pt x="434" y="330"/>
                    <a:pt x="434" y="330"/>
                    <a:pt x="434" y="330"/>
                  </a:cubicBezTo>
                  <a:cubicBezTo>
                    <a:pt x="410" y="362"/>
                    <a:pt x="410" y="362"/>
                    <a:pt x="410" y="362"/>
                  </a:cubicBezTo>
                  <a:cubicBezTo>
                    <a:pt x="421" y="375"/>
                    <a:pt x="433" y="389"/>
                    <a:pt x="443" y="403"/>
                  </a:cubicBezTo>
                  <a:cubicBezTo>
                    <a:pt x="475" y="361"/>
                    <a:pt x="475" y="361"/>
                    <a:pt x="475" y="361"/>
                  </a:cubicBezTo>
                  <a:cubicBezTo>
                    <a:pt x="475" y="361"/>
                    <a:pt x="475" y="361"/>
                    <a:pt x="475" y="361"/>
                  </a:cubicBezTo>
                  <a:cubicBezTo>
                    <a:pt x="483" y="351"/>
                    <a:pt x="499" y="350"/>
                    <a:pt x="499" y="350"/>
                  </a:cubicBezTo>
                  <a:cubicBezTo>
                    <a:pt x="499" y="350"/>
                    <a:pt x="503" y="365"/>
                    <a:pt x="495" y="376"/>
                  </a:cubicBezTo>
                  <a:cubicBezTo>
                    <a:pt x="495" y="376"/>
                    <a:pt x="495" y="376"/>
                    <a:pt x="495" y="376"/>
                  </a:cubicBezTo>
                  <a:cubicBezTo>
                    <a:pt x="463" y="419"/>
                    <a:pt x="463" y="419"/>
                    <a:pt x="463" y="419"/>
                  </a:cubicBezTo>
                  <a:cubicBezTo>
                    <a:pt x="445" y="405"/>
                    <a:pt x="445" y="405"/>
                    <a:pt x="445" y="405"/>
                  </a:cubicBezTo>
                  <a:cubicBezTo>
                    <a:pt x="458" y="423"/>
                    <a:pt x="471" y="441"/>
                    <a:pt x="482" y="459"/>
                  </a:cubicBezTo>
                  <a:cubicBezTo>
                    <a:pt x="496" y="500"/>
                    <a:pt x="496" y="500"/>
                    <a:pt x="496" y="500"/>
                  </a:cubicBezTo>
                  <a:cubicBezTo>
                    <a:pt x="584" y="380"/>
                    <a:pt x="584" y="380"/>
                    <a:pt x="584" y="380"/>
                  </a:cubicBezTo>
                  <a:cubicBezTo>
                    <a:pt x="583" y="380"/>
                    <a:pt x="583" y="380"/>
                    <a:pt x="583" y="380"/>
                  </a:cubicBezTo>
                  <a:lnTo>
                    <a:pt x="583" y="379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9702482" y="2133203"/>
              <a:ext cx="214970" cy="257750"/>
            </a:xfrm>
            <a:custGeom>
              <a:rect b="b" l="l" r="r" t="t"/>
              <a:pathLst>
                <a:path extrusionOk="0" h="129" w="107">
                  <a:moveTo>
                    <a:pt x="46" y="28"/>
                  </a:moveTo>
                  <a:cubicBezTo>
                    <a:pt x="42" y="33"/>
                    <a:pt x="41" y="39"/>
                    <a:pt x="41" y="4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7" y="73"/>
                    <a:pt x="92" y="70"/>
                    <a:pt x="96" y="65"/>
                  </a:cubicBezTo>
                  <a:cubicBezTo>
                    <a:pt x="103" y="56"/>
                    <a:pt x="96" y="38"/>
                    <a:pt x="91" y="29"/>
                  </a:cubicBezTo>
                  <a:cubicBezTo>
                    <a:pt x="93" y="28"/>
                    <a:pt x="95" y="27"/>
                    <a:pt x="97" y="26"/>
                  </a:cubicBezTo>
                  <a:cubicBezTo>
                    <a:pt x="99" y="23"/>
                    <a:pt x="99" y="18"/>
                    <a:pt x="96" y="16"/>
                  </a:cubicBezTo>
                  <a:cubicBezTo>
                    <a:pt x="98" y="16"/>
                    <a:pt x="100" y="16"/>
                    <a:pt x="102" y="14"/>
                  </a:cubicBezTo>
                  <a:cubicBezTo>
                    <a:pt x="103" y="12"/>
                    <a:pt x="103" y="9"/>
                    <a:pt x="102" y="7"/>
                  </a:cubicBezTo>
                  <a:cubicBezTo>
                    <a:pt x="103" y="8"/>
                    <a:pt x="104" y="7"/>
                    <a:pt x="105" y="6"/>
                  </a:cubicBezTo>
                  <a:cubicBezTo>
                    <a:pt x="107" y="5"/>
                    <a:pt x="106" y="3"/>
                    <a:pt x="105" y="1"/>
                  </a:cubicBezTo>
                  <a:cubicBezTo>
                    <a:pt x="103" y="0"/>
                    <a:pt x="101" y="1"/>
                    <a:pt x="100" y="2"/>
                  </a:cubicBezTo>
                  <a:cubicBezTo>
                    <a:pt x="99" y="3"/>
                    <a:pt x="99" y="5"/>
                    <a:pt x="100" y="6"/>
                  </a:cubicBezTo>
                  <a:cubicBezTo>
                    <a:pt x="98" y="5"/>
                    <a:pt x="95" y="6"/>
                    <a:pt x="94" y="8"/>
                  </a:cubicBezTo>
                  <a:cubicBezTo>
                    <a:pt x="92" y="9"/>
                    <a:pt x="92" y="12"/>
                    <a:pt x="94" y="14"/>
                  </a:cubicBezTo>
                  <a:cubicBezTo>
                    <a:pt x="90" y="12"/>
                    <a:pt x="86" y="13"/>
                    <a:pt x="84" y="16"/>
                  </a:cubicBezTo>
                  <a:cubicBezTo>
                    <a:pt x="82" y="18"/>
                    <a:pt x="82" y="20"/>
                    <a:pt x="82" y="22"/>
                  </a:cubicBezTo>
                  <a:cubicBezTo>
                    <a:pt x="72" y="20"/>
                    <a:pt x="53" y="19"/>
                    <a:pt x="46" y="28"/>
                  </a:cubicBezTo>
                  <a:close/>
                  <a:moveTo>
                    <a:pt x="73" y="73"/>
                  </a:moveTo>
                  <a:cubicBezTo>
                    <a:pt x="75" y="74"/>
                    <a:pt x="75" y="77"/>
                    <a:pt x="74" y="78"/>
                  </a:cubicBezTo>
                  <a:cubicBezTo>
                    <a:pt x="73" y="80"/>
                    <a:pt x="70" y="81"/>
                    <a:pt x="68" y="79"/>
                  </a:cubicBezTo>
                  <a:cubicBezTo>
                    <a:pt x="67" y="78"/>
                    <a:pt x="66" y="75"/>
                    <a:pt x="67" y="73"/>
                  </a:cubicBezTo>
                  <a:cubicBezTo>
                    <a:pt x="69" y="72"/>
                    <a:pt x="71" y="71"/>
                    <a:pt x="73" y="73"/>
                  </a:cubicBezTo>
                  <a:close/>
                  <a:moveTo>
                    <a:pt x="64" y="66"/>
                  </a:moveTo>
                  <a:cubicBezTo>
                    <a:pt x="66" y="67"/>
                    <a:pt x="66" y="70"/>
                    <a:pt x="65" y="71"/>
                  </a:cubicBezTo>
                  <a:cubicBezTo>
                    <a:pt x="63" y="73"/>
                    <a:pt x="61" y="73"/>
                    <a:pt x="59" y="72"/>
                  </a:cubicBezTo>
                  <a:cubicBezTo>
                    <a:pt x="57" y="71"/>
                    <a:pt x="57" y="68"/>
                    <a:pt x="58" y="66"/>
                  </a:cubicBezTo>
                  <a:cubicBezTo>
                    <a:pt x="59" y="65"/>
                    <a:pt x="62" y="64"/>
                    <a:pt x="64" y="66"/>
                  </a:cubicBezTo>
                  <a:close/>
                  <a:moveTo>
                    <a:pt x="54" y="59"/>
                  </a:moveTo>
                  <a:cubicBezTo>
                    <a:pt x="56" y="60"/>
                    <a:pt x="57" y="62"/>
                    <a:pt x="55" y="64"/>
                  </a:cubicBezTo>
                  <a:cubicBezTo>
                    <a:pt x="54" y="66"/>
                    <a:pt x="51" y="66"/>
                    <a:pt x="49" y="65"/>
                  </a:cubicBezTo>
                  <a:cubicBezTo>
                    <a:pt x="48" y="64"/>
                    <a:pt x="47" y="61"/>
                    <a:pt x="49" y="59"/>
                  </a:cubicBezTo>
                  <a:cubicBezTo>
                    <a:pt x="50" y="58"/>
                    <a:pt x="53" y="57"/>
                    <a:pt x="54" y="59"/>
                  </a:cubicBezTo>
                  <a:close/>
                  <a:moveTo>
                    <a:pt x="45" y="51"/>
                  </a:moveTo>
                  <a:cubicBezTo>
                    <a:pt x="47" y="53"/>
                    <a:pt x="47" y="55"/>
                    <a:pt x="46" y="57"/>
                  </a:cubicBezTo>
                  <a:cubicBezTo>
                    <a:pt x="44" y="59"/>
                    <a:pt x="42" y="59"/>
                    <a:pt x="40" y="58"/>
                  </a:cubicBezTo>
                  <a:cubicBezTo>
                    <a:pt x="38" y="57"/>
                    <a:pt x="38" y="54"/>
                    <a:pt x="39" y="52"/>
                  </a:cubicBezTo>
                  <a:cubicBezTo>
                    <a:pt x="41" y="50"/>
                    <a:pt x="43" y="50"/>
                    <a:pt x="45" y="51"/>
                  </a:cubicBezTo>
                  <a:close/>
                </a:path>
              </a:pathLst>
            </a:custGeom>
            <a:solidFill>
              <a:srgbClr val="9CBE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9159176" y="1440168"/>
              <a:ext cx="593572" cy="696244"/>
            </a:xfrm>
            <a:custGeom>
              <a:rect b="b" l="l" r="r" t="t"/>
              <a:pathLst>
                <a:path extrusionOk="0" h="348" w="296">
                  <a:moveTo>
                    <a:pt x="290" y="3"/>
                  </a:moveTo>
                  <a:cubicBezTo>
                    <a:pt x="285" y="0"/>
                    <a:pt x="277" y="1"/>
                    <a:pt x="273" y="6"/>
                  </a:cubicBezTo>
                  <a:cubicBezTo>
                    <a:pt x="270" y="11"/>
                    <a:pt x="270" y="16"/>
                    <a:pt x="273" y="21"/>
                  </a:cubicBezTo>
                  <a:cubicBezTo>
                    <a:pt x="265" y="17"/>
                    <a:pt x="256" y="19"/>
                    <a:pt x="251" y="26"/>
                  </a:cubicBezTo>
                  <a:cubicBezTo>
                    <a:pt x="246" y="33"/>
                    <a:pt x="246" y="41"/>
                    <a:pt x="250" y="47"/>
                  </a:cubicBezTo>
                  <a:cubicBezTo>
                    <a:pt x="238" y="42"/>
                    <a:pt x="223" y="45"/>
                    <a:pt x="215" y="57"/>
                  </a:cubicBezTo>
                  <a:cubicBezTo>
                    <a:pt x="210" y="63"/>
                    <a:pt x="208" y="71"/>
                    <a:pt x="209" y="78"/>
                  </a:cubicBezTo>
                  <a:cubicBezTo>
                    <a:pt x="175" y="73"/>
                    <a:pt x="106" y="68"/>
                    <a:pt x="81" y="101"/>
                  </a:cubicBezTo>
                  <a:cubicBezTo>
                    <a:pt x="68" y="119"/>
                    <a:pt x="61" y="140"/>
                    <a:pt x="61" y="160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42" y="348"/>
                    <a:pt x="142" y="348"/>
                    <a:pt x="142" y="348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3" y="267"/>
                    <a:pt x="203" y="267"/>
                    <a:pt x="203" y="267"/>
                  </a:cubicBezTo>
                  <a:cubicBezTo>
                    <a:pt x="223" y="261"/>
                    <a:pt x="241" y="249"/>
                    <a:pt x="254" y="231"/>
                  </a:cubicBezTo>
                  <a:cubicBezTo>
                    <a:pt x="280" y="197"/>
                    <a:pt x="255" y="134"/>
                    <a:pt x="240" y="102"/>
                  </a:cubicBezTo>
                  <a:cubicBezTo>
                    <a:pt x="248" y="101"/>
                    <a:pt x="255" y="97"/>
                    <a:pt x="260" y="90"/>
                  </a:cubicBezTo>
                  <a:cubicBezTo>
                    <a:pt x="268" y="79"/>
                    <a:pt x="267" y="64"/>
                    <a:pt x="259" y="54"/>
                  </a:cubicBezTo>
                  <a:cubicBezTo>
                    <a:pt x="266" y="56"/>
                    <a:pt x="274" y="54"/>
                    <a:pt x="279" y="47"/>
                  </a:cubicBezTo>
                  <a:cubicBezTo>
                    <a:pt x="284" y="40"/>
                    <a:pt x="284" y="31"/>
                    <a:pt x="278" y="24"/>
                  </a:cubicBezTo>
                  <a:cubicBezTo>
                    <a:pt x="283" y="26"/>
                    <a:pt x="289" y="25"/>
                    <a:pt x="292" y="20"/>
                  </a:cubicBezTo>
                  <a:cubicBezTo>
                    <a:pt x="296" y="15"/>
                    <a:pt x="295" y="7"/>
                    <a:pt x="290" y="3"/>
                  </a:cubicBezTo>
                  <a:close/>
                  <a:moveTo>
                    <a:pt x="63" y="201"/>
                  </a:moveTo>
                  <a:cubicBezTo>
                    <a:pt x="57" y="197"/>
                    <a:pt x="56" y="188"/>
                    <a:pt x="61" y="181"/>
                  </a:cubicBezTo>
                  <a:cubicBezTo>
                    <a:pt x="65" y="175"/>
                    <a:pt x="74" y="174"/>
                    <a:pt x="80" y="178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7" y="184"/>
                    <a:pt x="88" y="192"/>
                    <a:pt x="83" y="198"/>
                  </a:cubicBezTo>
                  <a:cubicBezTo>
                    <a:pt x="79" y="205"/>
                    <a:pt x="70" y="206"/>
                    <a:pt x="63" y="201"/>
                  </a:cubicBezTo>
                  <a:close/>
                  <a:moveTo>
                    <a:pt x="96" y="226"/>
                  </a:moveTo>
                  <a:cubicBezTo>
                    <a:pt x="90" y="221"/>
                    <a:pt x="89" y="212"/>
                    <a:pt x="94" y="206"/>
                  </a:cubicBezTo>
                  <a:cubicBezTo>
                    <a:pt x="98" y="200"/>
                    <a:pt x="107" y="199"/>
                    <a:pt x="113" y="203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20" y="208"/>
                    <a:pt x="121" y="217"/>
                    <a:pt x="116" y="223"/>
                  </a:cubicBezTo>
                  <a:cubicBezTo>
                    <a:pt x="112" y="229"/>
                    <a:pt x="103" y="231"/>
                    <a:pt x="96" y="226"/>
                  </a:cubicBezTo>
                  <a:close/>
                  <a:moveTo>
                    <a:pt x="129" y="251"/>
                  </a:moveTo>
                  <a:cubicBezTo>
                    <a:pt x="123" y="246"/>
                    <a:pt x="122" y="237"/>
                    <a:pt x="127" y="231"/>
                  </a:cubicBezTo>
                  <a:cubicBezTo>
                    <a:pt x="131" y="225"/>
                    <a:pt x="140" y="223"/>
                    <a:pt x="146" y="228"/>
                  </a:cubicBezTo>
                  <a:cubicBezTo>
                    <a:pt x="147" y="228"/>
                    <a:pt x="147" y="228"/>
                    <a:pt x="147" y="228"/>
                  </a:cubicBezTo>
                  <a:cubicBezTo>
                    <a:pt x="153" y="233"/>
                    <a:pt x="154" y="242"/>
                    <a:pt x="149" y="248"/>
                  </a:cubicBezTo>
                  <a:cubicBezTo>
                    <a:pt x="145" y="254"/>
                    <a:pt x="136" y="256"/>
                    <a:pt x="129" y="251"/>
                  </a:cubicBezTo>
                  <a:close/>
                  <a:moveTo>
                    <a:pt x="182" y="273"/>
                  </a:moveTo>
                  <a:cubicBezTo>
                    <a:pt x="178" y="279"/>
                    <a:pt x="169" y="280"/>
                    <a:pt x="162" y="276"/>
                  </a:cubicBezTo>
                  <a:cubicBezTo>
                    <a:pt x="156" y="271"/>
                    <a:pt x="155" y="262"/>
                    <a:pt x="160" y="255"/>
                  </a:cubicBezTo>
                  <a:cubicBezTo>
                    <a:pt x="164" y="249"/>
                    <a:pt x="173" y="248"/>
                    <a:pt x="179" y="252"/>
                  </a:cubicBezTo>
                  <a:cubicBezTo>
                    <a:pt x="180" y="253"/>
                    <a:pt x="180" y="253"/>
                    <a:pt x="180" y="253"/>
                  </a:cubicBezTo>
                  <a:cubicBezTo>
                    <a:pt x="186" y="258"/>
                    <a:pt x="187" y="267"/>
                    <a:pt x="182" y="273"/>
                  </a:cubicBezTo>
                  <a:close/>
                </a:path>
              </a:pathLst>
            </a:custGeom>
            <a:solidFill>
              <a:srgbClr val="3B9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9554891" y="1608079"/>
              <a:ext cx="566834" cy="712286"/>
            </a:xfrm>
            <a:custGeom>
              <a:rect b="b" l="l" r="r" t="t"/>
              <a:pathLst>
                <a:path extrusionOk="0" h="356" w="283">
                  <a:moveTo>
                    <a:pt x="0" y="306"/>
                  </a:moveTo>
                  <a:cubicBezTo>
                    <a:pt x="32" y="330"/>
                    <a:pt x="32" y="330"/>
                    <a:pt x="32" y="330"/>
                  </a:cubicBezTo>
                  <a:cubicBezTo>
                    <a:pt x="33" y="331"/>
                    <a:pt x="33" y="331"/>
                    <a:pt x="33" y="331"/>
                  </a:cubicBezTo>
                  <a:cubicBezTo>
                    <a:pt x="67" y="356"/>
                    <a:pt x="67" y="356"/>
                    <a:pt x="67" y="356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251" y="119"/>
                    <a:pt x="259" y="114"/>
                    <a:pt x="266" y="106"/>
                  </a:cubicBezTo>
                  <a:cubicBezTo>
                    <a:pt x="277" y="90"/>
                    <a:pt x="265" y="61"/>
                    <a:pt x="258" y="46"/>
                  </a:cubicBezTo>
                  <a:cubicBezTo>
                    <a:pt x="262" y="46"/>
                    <a:pt x="265" y="44"/>
                    <a:pt x="267" y="41"/>
                  </a:cubicBezTo>
                  <a:cubicBezTo>
                    <a:pt x="271" y="36"/>
                    <a:pt x="271" y="29"/>
                    <a:pt x="266" y="24"/>
                  </a:cubicBezTo>
                  <a:cubicBezTo>
                    <a:pt x="270" y="25"/>
                    <a:pt x="274" y="24"/>
                    <a:pt x="276" y="21"/>
                  </a:cubicBezTo>
                  <a:cubicBezTo>
                    <a:pt x="278" y="18"/>
                    <a:pt x="278" y="14"/>
                    <a:pt x="275" y="11"/>
                  </a:cubicBezTo>
                  <a:cubicBezTo>
                    <a:pt x="277" y="12"/>
                    <a:pt x="280" y="11"/>
                    <a:pt x="282" y="9"/>
                  </a:cubicBezTo>
                  <a:cubicBezTo>
                    <a:pt x="283" y="7"/>
                    <a:pt x="283" y="3"/>
                    <a:pt x="281" y="1"/>
                  </a:cubicBezTo>
                  <a:cubicBezTo>
                    <a:pt x="281" y="1"/>
                    <a:pt x="281" y="1"/>
                    <a:pt x="280" y="1"/>
                  </a:cubicBezTo>
                  <a:cubicBezTo>
                    <a:pt x="280" y="1"/>
                    <a:pt x="280" y="1"/>
                    <a:pt x="279" y="1"/>
                  </a:cubicBezTo>
                  <a:cubicBezTo>
                    <a:pt x="277" y="0"/>
                    <a:pt x="274" y="0"/>
                    <a:pt x="273" y="2"/>
                  </a:cubicBezTo>
                  <a:cubicBezTo>
                    <a:pt x="271" y="4"/>
                    <a:pt x="271" y="7"/>
                    <a:pt x="273" y="9"/>
                  </a:cubicBezTo>
                  <a:cubicBezTo>
                    <a:pt x="269" y="7"/>
                    <a:pt x="265" y="8"/>
                    <a:pt x="262" y="11"/>
                  </a:cubicBezTo>
                  <a:cubicBezTo>
                    <a:pt x="260" y="14"/>
                    <a:pt x="260" y="18"/>
                    <a:pt x="262" y="21"/>
                  </a:cubicBezTo>
                  <a:cubicBezTo>
                    <a:pt x="257" y="18"/>
                    <a:pt x="250" y="20"/>
                    <a:pt x="246" y="25"/>
                  </a:cubicBezTo>
                  <a:cubicBezTo>
                    <a:pt x="244" y="28"/>
                    <a:pt x="243" y="32"/>
                    <a:pt x="244" y="35"/>
                  </a:cubicBezTo>
                  <a:cubicBezTo>
                    <a:pt x="227" y="32"/>
                    <a:pt x="196" y="29"/>
                    <a:pt x="184" y="45"/>
                  </a:cubicBezTo>
                  <a:cubicBezTo>
                    <a:pt x="178" y="53"/>
                    <a:pt x="175" y="62"/>
                    <a:pt x="175" y="72"/>
                  </a:cubicBezTo>
                  <a:lnTo>
                    <a:pt x="0" y="306"/>
                  </a:lnTo>
                  <a:close/>
                  <a:moveTo>
                    <a:pt x="229" y="118"/>
                  </a:moveTo>
                  <a:cubicBezTo>
                    <a:pt x="232" y="120"/>
                    <a:pt x="232" y="125"/>
                    <a:pt x="230" y="128"/>
                  </a:cubicBezTo>
                  <a:cubicBezTo>
                    <a:pt x="228" y="131"/>
                    <a:pt x="224" y="131"/>
                    <a:pt x="221" y="129"/>
                  </a:cubicBezTo>
                  <a:cubicBezTo>
                    <a:pt x="218" y="127"/>
                    <a:pt x="217" y="122"/>
                    <a:pt x="219" y="119"/>
                  </a:cubicBezTo>
                  <a:cubicBezTo>
                    <a:pt x="222" y="117"/>
                    <a:pt x="226" y="116"/>
                    <a:pt x="229" y="118"/>
                  </a:cubicBezTo>
                  <a:close/>
                  <a:moveTo>
                    <a:pt x="213" y="107"/>
                  </a:moveTo>
                  <a:cubicBezTo>
                    <a:pt x="216" y="109"/>
                    <a:pt x="217" y="113"/>
                    <a:pt x="215" y="116"/>
                  </a:cubicBezTo>
                  <a:cubicBezTo>
                    <a:pt x="212" y="119"/>
                    <a:pt x="208" y="120"/>
                    <a:pt x="205" y="117"/>
                  </a:cubicBezTo>
                  <a:cubicBezTo>
                    <a:pt x="202" y="115"/>
                    <a:pt x="202" y="111"/>
                    <a:pt x="204" y="108"/>
                  </a:cubicBezTo>
                  <a:cubicBezTo>
                    <a:pt x="206" y="105"/>
                    <a:pt x="210" y="104"/>
                    <a:pt x="213" y="107"/>
                  </a:cubicBezTo>
                  <a:close/>
                  <a:moveTo>
                    <a:pt x="198" y="95"/>
                  </a:moveTo>
                  <a:cubicBezTo>
                    <a:pt x="201" y="97"/>
                    <a:pt x="201" y="101"/>
                    <a:pt x="199" y="104"/>
                  </a:cubicBezTo>
                  <a:cubicBezTo>
                    <a:pt x="197" y="107"/>
                    <a:pt x="193" y="108"/>
                    <a:pt x="190" y="106"/>
                  </a:cubicBezTo>
                  <a:cubicBezTo>
                    <a:pt x="187" y="103"/>
                    <a:pt x="186" y="99"/>
                    <a:pt x="188" y="96"/>
                  </a:cubicBezTo>
                  <a:cubicBezTo>
                    <a:pt x="191" y="93"/>
                    <a:pt x="195" y="93"/>
                    <a:pt x="198" y="95"/>
                  </a:cubicBezTo>
                  <a:close/>
                  <a:moveTo>
                    <a:pt x="182" y="83"/>
                  </a:moveTo>
                  <a:cubicBezTo>
                    <a:pt x="185" y="85"/>
                    <a:pt x="186" y="90"/>
                    <a:pt x="184" y="93"/>
                  </a:cubicBezTo>
                  <a:cubicBezTo>
                    <a:pt x="181" y="96"/>
                    <a:pt x="177" y="96"/>
                    <a:pt x="174" y="94"/>
                  </a:cubicBezTo>
                  <a:cubicBezTo>
                    <a:pt x="171" y="92"/>
                    <a:pt x="171" y="88"/>
                    <a:pt x="173" y="85"/>
                  </a:cubicBezTo>
                  <a:cubicBezTo>
                    <a:pt x="175" y="82"/>
                    <a:pt x="179" y="81"/>
                    <a:pt x="182" y="83"/>
                  </a:cubicBezTo>
                  <a:close/>
                </a:path>
              </a:pathLst>
            </a:custGeom>
            <a:solidFill>
              <a:srgbClr val="3B9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458636" y="1956735"/>
              <a:ext cx="208553" cy="252402"/>
            </a:xfrm>
            <a:custGeom>
              <a:rect b="b" l="l" r="r" t="t"/>
              <a:pathLst>
                <a:path extrusionOk="0" h="126" w="104">
                  <a:moveTo>
                    <a:pt x="102" y="1"/>
                  </a:moveTo>
                  <a:cubicBezTo>
                    <a:pt x="101" y="0"/>
                    <a:pt x="99" y="0"/>
                    <a:pt x="98" y="1"/>
                  </a:cubicBezTo>
                  <a:cubicBezTo>
                    <a:pt x="97" y="3"/>
                    <a:pt x="97" y="4"/>
                    <a:pt x="98" y="5"/>
                  </a:cubicBezTo>
                  <a:cubicBezTo>
                    <a:pt x="95" y="4"/>
                    <a:pt x="93" y="5"/>
                    <a:pt x="91" y="7"/>
                  </a:cubicBezTo>
                  <a:cubicBezTo>
                    <a:pt x="90" y="9"/>
                    <a:pt x="90" y="11"/>
                    <a:pt x="91" y="13"/>
                  </a:cubicBezTo>
                  <a:cubicBezTo>
                    <a:pt x="88" y="11"/>
                    <a:pt x="84" y="12"/>
                    <a:pt x="81" y="15"/>
                  </a:cubicBezTo>
                  <a:cubicBezTo>
                    <a:pt x="80" y="17"/>
                    <a:pt x="80" y="19"/>
                    <a:pt x="80" y="21"/>
                  </a:cubicBezTo>
                  <a:cubicBezTo>
                    <a:pt x="70" y="20"/>
                    <a:pt x="51" y="18"/>
                    <a:pt x="44" y="27"/>
                  </a:cubicBezTo>
                  <a:cubicBezTo>
                    <a:pt x="40" y="32"/>
                    <a:pt x="38" y="38"/>
                    <a:pt x="38" y="4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85" y="73"/>
                    <a:pt x="90" y="69"/>
                    <a:pt x="93" y="64"/>
                  </a:cubicBezTo>
                  <a:cubicBezTo>
                    <a:pt x="100" y="55"/>
                    <a:pt x="93" y="37"/>
                    <a:pt x="89" y="28"/>
                  </a:cubicBezTo>
                  <a:cubicBezTo>
                    <a:pt x="91" y="28"/>
                    <a:pt x="93" y="27"/>
                    <a:pt x="94" y="25"/>
                  </a:cubicBezTo>
                  <a:cubicBezTo>
                    <a:pt x="97" y="22"/>
                    <a:pt x="96" y="18"/>
                    <a:pt x="94" y="15"/>
                  </a:cubicBezTo>
                  <a:cubicBezTo>
                    <a:pt x="96" y="15"/>
                    <a:pt x="98" y="15"/>
                    <a:pt x="99" y="13"/>
                  </a:cubicBezTo>
                  <a:cubicBezTo>
                    <a:pt x="101" y="11"/>
                    <a:pt x="101" y="8"/>
                    <a:pt x="99" y="7"/>
                  </a:cubicBezTo>
                  <a:cubicBezTo>
                    <a:pt x="100" y="7"/>
                    <a:pt x="102" y="7"/>
                    <a:pt x="103" y="5"/>
                  </a:cubicBezTo>
                  <a:cubicBezTo>
                    <a:pt x="104" y="4"/>
                    <a:pt x="104" y="2"/>
                    <a:pt x="102" y="1"/>
                  </a:cubicBezTo>
                  <a:close/>
                  <a:moveTo>
                    <a:pt x="38" y="57"/>
                  </a:moveTo>
                  <a:cubicBezTo>
                    <a:pt x="36" y="56"/>
                    <a:pt x="35" y="53"/>
                    <a:pt x="37" y="51"/>
                  </a:cubicBezTo>
                  <a:cubicBezTo>
                    <a:pt x="38" y="50"/>
                    <a:pt x="41" y="49"/>
                    <a:pt x="43" y="51"/>
                  </a:cubicBezTo>
                  <a:cubicBezTo>
                    <a:pt x="44" y="52"/>
                    <a:pt x="45" y="55"/>
                    <a:pt x="43" y="56"/>
                  </a:cubicBezTo>
                  <a:cubicBezTo>
                    <a:pt x="42" y="58"/>
                    <a:pt x="39" y="59"/>
                    <a:pt x="38" y="57"/>
                  </a:cubicBezTo>
                  <a:close/>
                  <a:moveTo>
                    <a:pt x="47" y="64"/>
                  </a:moveTo>
                  <a:cubicBezTo>
                    <a:pt x="45" y="63"/>
                    <a:pt x="45" y="60"/>
                    <a:pt x="46" y="59"/>
                  </a:cubicBezTo>
                  <a:cubicBezTo>
                    <a:pt x="48" y="57"/>
                    <a:pt x="50" y="56"/>
                    <a:pt x="52" y="58"/>
                  </a:cubicBezTo>
                  <a:cubicBezTo>
                    <a:pt x="54" y="59"/>
                    <a:pt x="54" y="62"/>
                    <a:pt x="53" y="63"/>
                  </a:cubicBezTo>
                  <a:cubicBezTo>
                    <a:pt x="51" y="65"/>
                    <a:pt x="49" y="66"/>
                    <a:pt x="47" y="64"/>
                  </a:cubicBezTo>
                  <a:close/>
                  <a:moveTo>
                    <a:pt x="56" y="71"/>
                  </a:moveTo>
                  <a:cubicBezTo>
                    <a:pt x="55" y="70"/>
                    <a:pt x="54" y="67"/>
                    <a:pt x="56" y="66"/>
                  </a:cubicBezTo>
                  <a:cubicBezTo>
                    <a:pt x="57" y="64"/>
                    <a:pt x="60" y="63"/>
                    <a:pt x="61" y="65"/>
                  </a:cubicBezTo>
                  <a:cubicBezTo>
                    <a:pt x="63" y="66"/>
                    <a:pt x="64" y="69"/>
                    <a:pt x="62" y="71"/>
                  </a:cubicBezTo>
                  <a:cubicBezTo>
                    <a:pt x="61" y="72"/>
                    <a:pt x="58" y="73"/>
                    <a:pt x="56" y="71"/>
                  </a:cubicBezTo>
                  <a:close/>
                  <a:moveTo>
                    <a:pt x="72" y="78"/>
                  </a:moveTo>
                  <a:cubicBezTo>
                    <a:pt x="70" y="79"/>
                    <a:pt x="68" y="80"/>
                    <a:pt x="66" y="78"/>
                  </a:cubicBezTo>
                  <a:cubicBezTo>
                    <a:pt x="64" y="77"/>
                    <a:pt x="64" y="75"/>
                    <a:pt x="65" y="73"/>
                  </a:cubicBezTo>
                  <a:cubicBezTo>
                    <a:pt x="66" y="71"/>
                    <a:pt x="69" y="71"/>
                    <a:pt x="71" y="72"/>
                  </a:cubicBezTo>
                  <a:cubicBezTo>
                    <a:pt x="73" y="73"/>
                    <a:pt x="73" y="76"/>
                    <a:pt x="72" y="78"/>
                  </a:cubicBezTo>
                  <a:close/>
                </a:path>
              </a:pathLst>
            </a:custGeom>
            <a:solidFill>
              <a:srgbClr val="9CBE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8118553" y="352487"/>
              <a:ext cx="827792" cy="1767882"/>
            </a:xfrm>
            <a:custGeom>
              <a:rect b="b" l="l" r="r" t="t"/>
              <a:pathLst>
                <a:path extrusionOk="0" h="884" w="413">
                  <a:moveTo>
                    <a:pt x="331" y="738"/>
                  </a:moveTo>
                  <a:cubicBezTo>
                    <a:pt x="331" y="699"/>
                    <a:pt x="331" y="699"/>
                    <a:pt x="331" y="699"/>
                  </a:cubicBezTo>
                  <a:cubicBezTo>
                    <a:pt x="312" y="699"/>
                    <a:pt x="312" y="699"/>
                    <a:pt x="312" y="699"/>
                  </a:cubicBezTo>
                  <a:cubicBezTo>
                    <a:pt x="292" y="653"/>
                    <a:pt x="273" y="604"/>
                    <a:pt x="265" y="560"/>
                  </a:cubicBezTo>
                  <a:cubicBezTo>
                    <a:pt x="268" y="560"/>
                    <a:pt x="268" y="560"/>
                    <a:pt x="268" y="560"/>
                  </a:cubicBezTo>
                  <a:cubicBezTo>
                    <a:pt x="273" y="560"/>
                    <a:pt x="276" y="547"/>
                    <a:pt x="276" y="547"/>
                  </a:cubicBezTo>
                  <a:cubicBezTo>
                    <a:pt x="276" y="543"/>
                    <a:pt x="273" y="540"/>
                    <a:pt x="268" y="540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53" y="488"/>
                    <a:pt x="222" y="282"/>
                    <a:pt x="223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9" y="127"/>
                    <a:pt x="232" y="99"/>
                    <a:pt x="232" y="99"/>
                  </a:cubicBezTo>
                  <a:cubicBezTo>
                    <a:pt x="232" y="96"/>
                    <a:pt x="230" y="93"/>
                    <a:pt x="227" y="92"/>
                  </a:cubicBezTo>
                  <a:cubicBezTo>
                    <a:pt x="228" y="91"/>
                    <a:pt x="228" y="90"/>
                    <a:pt x="228" y="89"/>
                  </a:cubicBezTo>
                  <a:cubicBezTo>
                    <a:pt x="228" y="84"/>
                    <a:pt x="228" y="84"/>
                    <a:pt x="228" y="84"/>
                  </a:cubicBezTo>
                  <a:cubicBezTo>
                    <a:pt x="228" y="80"/>
                    <a:pt x="224" y="77"/>
                    <a:pt x="220" y="77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18" y="76"/>
                    <a:pt x="218" y="75"/>
                    <a:pt x="218" y="74"/>
                  </a:cubicBezTo>
                  <a:cubicBezTo>
                    <a:pt x="218" y="72"/>
                    <a:pt x="216" y="69"/>
                    <a:pt x="212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36"/>
                    <a:pt x="209" y="35"/>
                    <a:pt x="208" y="35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4" y="35"/>
                    <a:pt x="203" y="36"/>
                    <a:pt x="203" y="37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197" y="69"/>
                    <a:pt x="195" y="72"/>
                    <a:pt x="195" y="74"/>
                  </a:cubicBezTo>
                  <a:cubicBezTo>
                    <a:pt x="195" y="75"/>
                    <a:pt x="195" y="76"/>
                    <a:pt x="195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89" y="77"/>
                    <a:pt x="185" y="80"/>
                    <a:pt x="185" y="84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5" y="90"/>
                    <a:pt x="185" y="91"/>
                    <a:pt x="186" y="92"/>
                  </a:cubicBezTo>
                  <a:cubicBezTo>
                    <a:pt x="183" y="93"/>
                    <a:pt x="180" y="96"/>
                    <a:pt x="180" y="99"/>
                  </a:cubicBezTo>
                  <a:cubicBezTo>
                    <a:pt x="180" y="99"/>
                    <a:pt x="184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1" y="282"/>
                    <a:pt x="159" y="488"/>
                    <a:pt x="151" y="540"/>
                  </a:cubicBezTo>
                  <a:cubicBezTo>
                    <a:pt x="145" y="540"/>
                    <a:pt x="145" y="540"/>
                    <a:pt x="145" y="540"/>
                  </a:cubicBezTo>
                  <a:cubicBezTo>
                    <a:pt x="141" y="540"/>
                    <a:pt x="137" y="543"/>
                    <a:pt x="137" y="547"/>
                  </a:cubicBezTo>
                  <a:cubicBezTo>
                    <a:pt x="137" y="547"/>
                    <a:pt x="141" y="560"/>
                    <a:pt x="145" y="560"/>
                  </a:cubicBezTo>
                  <a:cubicBezTo>
                    <a:pt x="148" y="560"/>
                    <a:pt x="148" y="560"/>
                    <a:pt x="148" y="560"/>
                  </a:cubicBezTo>
                  <a:cubicBezTo>
                    <a:pt x="139" y="604"/>
                    <a:pt x="121" y="653"/>
                    <a:pt x="100" y="699"/>
                  </a:cubicBezTo>
                  <a:cubicBezTo>
                    <a:pt x="81" y="699"/>
                    <a:pt x="81" y="699"/>
                    <a:pt x="81" y="699"/>
                  </a:cubicBezTo>
                  <a:cubicBezTo>
                    <a:pt x="81" y="739"/>
                    <a:pt x="81" y="739"/>
                    <a:pt x="81" y="739"/>
                  </a:cubicBezTo>
                  <a:cubicBezTo>
                    <a:pt x="42" y="820"/>
                    <a:pt x="0" y="884"/>
                    <a:pt x="0" y="884"/>
                  </a:cubicBezTo>
                  <a:cubicBezTo>
                    <a:pt x="83" y="884"/>
                    <a:pt x="83" y="884"/>
                    <a:pt x="83" y="884"/>
                  </a:cubicBezTo>
                  <a:cubicBezTo>
                    <a:pt x="87" y="884"/>
                    <a:pt x="87" y="884"/>
                    <a:pt x="87" y="884"/>
                  </a:cubicBezTo>
                  <a:cubicBezTo>
                    <a:pt x="88" y="823"/>
                    <a:pt x="141" y="775"/>
                    <a:pt x="206" y="775"/>
                  </a:cubicBezTo>
                  <a:cubicBezTo>
                    <a:pt x="206" y="775"/>
                    <a:pt x="206" y="775"/>
                    <a:pt x="206" y="775"/>
                  </a:cubicBezTo>
                  <a:cubicBezTo>
                    <a:pt x="206" y="775"/>
                    <a:pt x="206" y="775"/>
                    <a:pt x="207" y="775"/>
                  </a:cubicBezTo>
                  <a:cubicBezTo>
                    <a:pt x="272" y="775"/>
                    <a:pt x="325" y="823"/>
                    <a:pt x="326" y="884"/>
                  </a:cubicBezTo>
                  <a:cubicBezTo>
                    <a:pt x="332" y="884"/>
                    <a:pt x="332" y="884"/>
                    <a:pt x="332" y="884"/>
                  </a:cubicBezTo>
                  <a:cubicBezTo>
                    <a:pt x="413" y="884"/>
                    <a:pt x="413" y="884"/>
                    <a:pt x="413" y="884"/>
                  </a:cubicBezTo>
                  <a:cubicBezTo>
                    <a:pt x="413" y="884"/>
                    <a:pt x="371" y="819"/>
                    <a:pt x="331" y="738"/>
                  </a:cubicBezTo>
                  <a:close/>
                  <a:moveTo>
                    <a:pt x="207" y="700"/>
                  </a:moveTo>
                  <a:cubicBezTo>
                    <a:pt x="206" y="700"/>
                    <a:pt x="206" y="700"/>
                    <a:pt x="206" y="700"/>
                  </a:cubicBezTo>
                  <a:cubicBezTo>
                    <a:pt x="160" y="700"/>
                    <a:pt x="160" y="700"/>
                    <a:pt x="160" y="700"/>
                  </a:cubicBezTo>
                  <a:cubicBezTo>
                    <a:pt x="160" y="700"/>
                    <a:pt x="180" y="624"/>
                    <a:pt x="182" y="604"/>
                  </a:cubicBezTo>
                  <a:cubicBezTo>
                    <a:pt x="206" y="604"/>
                    <a:pt x="206" y="604"/>
                    <a:pt x="206" y="604"/>
                  </a:cubicBezTo>
                  <a:cubicBezTo>
                    <a:pt x="207" y="604"/>
                    <a:pt x="207" y="604"/>
                    <a:pt x="207" y="604"/>
                  </a:cubicBezTo>
                  <a:cubicBezTo>
                    <a:pt x="231" y="604"/>
                    <a:pt x="231" y="604"/>
                    <a:pt x="231" y="604"/>
                  </a:cubicBezTo>
                  <a:cubicBezTo>
                    <a:pt x="231" y="604"/>
                    <a:pt x="245" y="680"/>
                    <a:pt x="253" y="700"/>
                  </a:cubicBezTo>
                  <a:lnTo>
                    <a:pt x="207" y="700"/>
                  </a:lnTo>
                  <a:close/>
                </a:path>
              </a:pathLst>
            </a:custGeom>
            <a:solidFill>
              <a:srgbClr val="25B8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0100335" y="2482929"/>
              <a:ext cx="1083403" cy="698383"/>
            </a:xfrm>
            <a:custGeom>
              <a:rect b="b" l="l" r="r" t="t"/>
              <a:pathLst>
                <a:path extrusionOk="0" h="349" w="540">
                  <a:moveTo>
                    <a:pt x="446" y="206"/>
                  </a:moveTo>
                  <a:cubicBezTo>
                    <a:pt x="439" y="183"/>
                    <a:pt x="439" y="183"/>
                    <a:pt x="439" y="183"/>
                  </a:cubicBezTo>
                  <a:cubicBezTo>
                    <a:pt x="441" y="182"/>
                    <a:pt x="442" y="180"/>
                    <a:pt x="442" y="178"/>
                  </a:cubicBezTo>
                  <a:cubicBezTo>
                    <a:pt x="507" y="154"/>
                    <a:pt x="507" y="154"/>
                    <a:pt x="507" y="154"/>
                  </a:cubicBezTo>
                  <a:cubicBezTo>
                    <a:pt x="507" y="154"/>
                    <a:pt x="508" y="154"/>
                    <a:pt x="508" y="154"/>
                  </a:cubicBezTo>
                  <a:cubicBezTo>
                    <a:pt x="508" y="154"/>
                    <a:pt x="509" y="155"/>
                    <a:pt x="509" y="154"/>
                  </a:cubicBezTo>
                  <a:cubicBezTo>
                    <a:pt x="510" y="157"/>
                    <a:pt x="510" y="157"/>
                    <a:pt x="510" y="157"/>
                  </a:cubicBezTo>
                  <a:cubicBezTo>
                    <a:pt x="511" y="156"/>
                    <a:pt x="511" y="156"/>
                    <a:pt x="511" y="156"/>
                  </a:cubicBezTo>
                  <a:cubicBezTo>
                    <a:pt x="512" y="156"/>
                    <a:pt x="514" y="155"/>
                    <a:pt x="514" y="154"/>
                  </a:cubicBezTo>
                  <a:cubicBezTo>
                    <a:pt x="515" y="153"/>
                    <a:pt x="515" y="152"/>
                    <a:pt x="514" y="151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529" y="144"/>
                    <a:pt x="529" y="144"/>
                    <a:pt x="529" y="144"/>
                  </a:cubicBezTo>
                  <a:cubicBezTo>
                    <a:pt x="530" y="146"/>
                    <a:pt x="530" y="146"/>
                    <a:pt x="530" y="146"/>
                  </a:cubicBezTo>
                  <a:cubicBezTo>
                    <a:pt x="531" y="149"/>
                    <a:pt x="534" y="151"/>
                    <a:pt x="537" y="149"/>
                  </a:cubicBezTo>
                  <a:cubicBezTo>
                    <a:pt x="538" y="149"/>
                    <a:pt x="539" y="149"/>
                    <a:pt x="540" y="148"/>
                  </a:cubicBezTo>
                  <a:cubicBezTo>
                    <a:pt x="515" y="74"/>
                    <a:pt x="515" y="74"/>
                    <a:pt x="515" y="74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89" y="0"/>
                    <a:pt x="489" y="0"/>
                    <a:pt x="488" y="0"/>
                  </a:cubicBezTo>
                  <a:cubicBezTo>
                    <a:pt x="484" y="1"/>
                    <a:pt x="483" y="5"/>
                    <a:pt x="484" y="8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69" y="16"/>
                    <a:pt x="469" y="16"/>
                    <a:pt x="469" y="16"/>
                  </a:cubicBezTo>
                  <a:cubicBezTo>
                    <a:pt x="469" y="14"/>
                    <a:pt x="469" y="14"/>
                    <a:pt x="469" y="14"/>
                  </a:cubicBezTo>
                  <a:cubicBezTo>
                    <a:pt x="468" y="12"/>
                    <a:pt x="465" y="11"/>
                    <a:pt x="463" y="12"/>
                  </a:cubicBezTo>
                  <a:cubicBezTo>
                    <a:pt x="462" y="13"/>
                    <a:pt x="462" y="13"/>
                    <a:pt x="462" y="13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2" y="15"/>
                    <a:pt x="462" y="16"/>
                    <a:pt x="461" y="16"/>
                  </a:cubicBezTo>
                  <a:cubicBezTo>
                    <a:pt x="396" y="41"/>
                    <a:pt x="396" y="41"/>
                    <a:pt x="396" y="41"/>
                  </a:cubicBezTo>
                  <a:cubicBezTo>
                    <a:pt x="395" y="39"/>
                    <a:pt x="393" y="38"/>
                    <a:pt x="391" y="39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2" y="14"/>
                    <a:pt x="380" y="13"/>
                    <a:pt x="378" y="14"/>
                  </a:cubicBezTo>
                  <a:cubicBezTo>
                    <a:pt x="378" y="14"/>
                    <a:pt x="377" y="15"/>
                    <a:pt x="376" y="15"/>
                  </a:cubicBezTo>
                  <a:cubicBezTo>
                    <a:pt x="376" y="16"/>
                    <a:pt x="376" y="17"/>
                    <a:pt x="376" y="18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4" y="25"/>
                    <a:pt x="363" y="27"/>
                    <a:pt x="361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6"/>
                    <a:pt x="358" y="25"/>
                    <a:pt x="356" y="26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5" y="29"/>
                    <a:pt x="355" y="30"/>
                    <a:pt x="355" y="30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325" y="40"/>
                    <a:pt x="324" y="40"/>
                    <a:pt x="324" y="39"/>
                  </a:cubicBezTo>
                  <a:cubicBezTo>
                    <a:pt x="323" y="39"/>
                    <a:pt x="322" y="39"/>
                    <a:pt x="321" y="39"/>
                  </a:cubicBezTo>
                  <a:cubicBezTo>
                    <a:pt x="320" y="39"/>
                    <a:pt x="320" y="39"/>
                    <a:pt x="320" y="39"/>
                  </a:cubicBezTo>
                  <a:cubicBezTo>
                    <a:pt x="320" y="37"/>
                    <a:pt x="318" y="36"/>
                    <a:pt x="316" y="37"/>
                  </a:cubicBezTo>
                  <a:cubicBezTo>
                    <a:pt x="315" y="37"/>
                    <a:pt x="314" y="38"/>
                    <a:pt x="314" y="38"/>
                  </a:cubicBezTo>
                  <a:cubicBezTo>
                    <a:pt x="313" y="39"/>
                    <a:pt x="313" y="40"/>
                    <a:pt x="314" y="41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1" y="48"/>
                    <a:pt x="300" y="49"/>
                    <a:pt x="298" y="50"/>
                  </a:cubicBezTo>
                  <a:cubicBezTo>
                    <a:pt x="298" y="50"/>
                    <a:pt x="297" y="49"/>
                    <a:pt x="297" y="49"/>
                  </a:cubicBezTo>
                  <a:cubicBezTo>
                    <a:pt x="296" y="49"/>
                    <a:pt x="294" y="49"/>
                    <a:pt x="293" y="49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3" y="52"/>
                    <a:pt x="293" y="52"/>
                    <a:pt x="293" y="52"/>
                  </a:cubicBezTo>
                  <a:cubicBezTo>
                    <a:pt x="293" y="52"/>
                    <a:pt x="292" y="53"/>
                    <a:pt x="292" y="53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62" y="64"/>
                    <a:pt x="262" y="64"/>
                    <a:pt x="262" y="64"/>
                  </a:cubicBezTo>
                  <a:cubicBezTo>
                    <a:pt x="262" y="63"/>
                    <a:pt x="262" y="63"/>
                    <a:pt x="261" y="62"/>
                  </a:cubicBezTo>
                  <a:cubicBezTo>
                    <a:pt x="260" y="62"/>
                    <a:pt x="259" y="62"/>
                    <a:pt x="258" y="62"/>
                  </a:cubicBezTo>
                  <a:cubicBezTo>
                    <a:pt x="258" y="62"/>
                    <a:pt x="258" y="62"/>
                    <a:pt x="258" y="62"/>
                  </a:cubicBezTo>
                  <a:cubicBezTo>
                    <a:pt x="257" y="60"/>
                    <a:pt x="255" y="59"/>
                    <a:pt x="253" y="60"/>
                  </a:cubicBezTo>
                  <a:cubicBezTo>
                    <a:pt x="251" y="60"/>
                    <a:pt x="250" y="62"/>
                    <a:pt x="251" y="64"/>
                  </a:cubicBezTo>
                  <a:cubicBezTo>
                    <a:pt x="251" y="65"/>
                    <a:pt x="251" y="65"/>
                    <a:pt x="251" y="65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71"/>
                    <a:pt x="237" y="72"/>
                    <a:pt x="235" y="73"/>
                  </a:cubicBezTo>
                  <a:cubicBezTo>
                    <a:pt x="235" y="73"/>
                    <a:pt x="235" y="73"/>
                    <a:pt x="234" y="72"/>
                  </a:cubicBezTo>
                  <a:cubicBezTo>
                    <a:pt x="233" y="72"/>
                    <a:pt x="232" y="72"/>
                    <a:pt x="231" y="72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0" y="75"/>
                    <a:pt x="230" y="76"/>
                    <a:pt x="230" y="76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6"/>
                    <a:pt x="199" y="86"/>
                    <a:pt x="198" y="85"/>
                  </a:cubicBezTo>
                  <a:cubicBezTo>
                    <a:pt x="197" y="85"/>
                    <a:pt x="196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4" y="84"/>
                    <a:pt x="194" y="83"/>
                    <a:pt x="193" y="83"/>
                  </a:cubicBezTo>
                  <a:cubicBezTo>
                    <a:pt x="192" y="83"/>
                    <a:pt x="191" y="83"/>
                    <a:pt x="190" y="83"/>
                  </a:cubicBezTo>
                  <a:cubicBezTo>
                    <a:pt x="189" y="83"/>
                    <a:pt x="189" y="84"/>
                    <a:pt x="188" y="85"/>
                  </a:cubicBezTo>
                  <a:cubicBezTo>
                    <a:pt x="188" y="85"/>
                    <a:pt x="188" y="86"/>
                    <a:pt x="188" y="87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4"/>
                    <a:pt x="174" y="95"/>
                    <a:pt x="172" y="97"/>
                  </a:cubicBezTo>
                  <a:cubicBezTo>
                    <a:pt x="172" y="95"/>
                    <a:pt x="170" y="95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8"/>
                    <a:pt x="167" y="99"/>
                    <a:pt x="167" y="99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09"/>
                    <a:pt x="134" y="108"/>
                    <a:pt x="13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1" y="106"/>
                    <a:pt x="129" y="105"/>
                    <a:pt x="128" y="106"/>
                  </a:cubicBezTo>
                  <a:cubicBezTo>
                    <a:pt x="126" y="107"/>
                    <a:pt x="125" y="109"/>
                    <a:pt x="125" y="110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3" y="117"/>
                    <a:pt x="112" y="119"/>
                    <a:pt x="110" y="120"/>
                  </a:cubicBezTo>
                  <a:cubicBezTo>
                    <a:pt x="109" y="118"/>
                    <a:pt x="107" y="118"/>
                    <a:pt x="105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2"/>
                    <a:pt x="104" y="122"/>
                    <a:pt x="104" y="122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4" y="132"/>
                    <a:pt x="73" y="132"/>
                    <a:pt x="73" y="132"/>
                  </a:cubicBezTo>
                  <a:cubicBezTo>
                    <a:pt x="72" y="131"/>
                    <a:pt x="71" y="131"/>
                    <a:pt x="70" y="132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69" y="129"/>
                    <a:pt x="67" y="128"/>
                    <a:pt x="65" y="129"/>
                  </a:cubicBezTo>
                  <a:cubicBezTo>
                    <a:pt x="63" y="130"/>
                    <a:pt x="62" y="132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40"/>
                    <a:pt x="49" y="142"/>
                    <a:pt x="47" y="143"/>
                  </a:cubicBezTo>
                  <a:cubicBezTo>
                    <a:pt x="47" y="141"/>
                    <a:pt x="44" y="141"/>
                    <a:pt x="42" y="142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1" y="155"/>
                    <a:pt x="9" y="154"/>
                    <a:pt x="7" y="155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6" y="152"/>
                    <a:pt x="4" y="151"/>
                    <a:pt x="2" y="152"/>
                  </a:cubicBezTo>
                  <a:cubicBezTo>
                    <a:pt x="2" y="152"/>
                    <a:pt x="1" y="153"/>
                    <a:pt x="0" y="154"/>
                  </a:cubicBezTo>
                  <a:cubicBezTo>
                    <a:pt x="0" y="155"/>
                    <a:pt x="0" y="155"/>
                    <a:pt x="0" y="156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63" y="347"/>
                    <a:pt x="63" y="347"/>
                    <a:pt x="63" y="347"/>
                  </a:cubicBezTo>
                  <a:cubicBezTo>
                    <a:pt x="64" y="348"/>
                    <a:pt x="64" y="348"/>
                    <a:pt x="65" y="349"/>
                  </a:cubicBezTo>
                  <a:cubicBezTo>
                    <a:pt x="66" y="349"/>
                    <a:pt x="67" y="349"/>
                    <a:pt x="68" y="349"/>
                  </a:cubicBezTo>
                  <a:cubicBezTo>
                    <a:pt x="70" y="348"/>
                    <a:pt x="71" y="346"/>
                    <a:pt x="70" y="344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2" y="343"/>
                    <a:pt x="73" y="341"/>
                    <a:pt x="73" y="339"/>
                  </a:cubicBezTo>
                  <a:cubicBezTo>
                    <a:pt x="72" y="339"/>
                    <a:pt x="72" y="339"/>
                    <a:pt x="72" y="339"/>
                  </a:cubicBezTo>
                  <a:cubicBezTo>
                    <a:pt x="102" y="328"/>
                    <a:pt x="102" y="328"/>
                    <a:pt x="102" y="328"/>
                  </a:cubicBezTo>
                  <a:cubicBezTo>
                    <a:pt x="103" y="328"/>
                    <a:pt x="103" y="328"/>
                    <a:pt x="104" y="328"/>
                  </a:cubicBezTo>
                  <a:cubicBezTo>
                    <a:pt x="105" y="331"/>
                    <a:pt x="105" y="331"/>
                    <a:pt x="105" y="331"/>
                  </a:cubicBezTo>
                  <a:cubicBezTo>
                    <a:pt x="105" y="331"/>
                    <a:pt x="105" y="331"/>
                    <a:pt x="105" y="331"/>
                  </a:cubicBezTo>
                  <a:cubicBezTo>
                    <a:pt x="107" y="330"/>
                    <a:pt x="109" y="328"/>
                    <a:pt x="108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10" y="326"/>
                    <a:pt x="112" y="326"/>
                    <a:pt x="113" y="326"/>
                  </a:cubicBezTo>
                  <a:cubicBezTo>
                    <a:pt x="114" y="326"/>
                    <a:pt x="114" y="326"/>
                    <a:pt x="114" y="326"/>
                  </a:cubicBezTo>
                  <a:cubicBezTo>
                    <a:pt x="126" y="322"/>
                    <a:pt x="126" y="322"/>
                    <a:pt x="126" y="322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126" y="325"/>
                    <a:pt x="127" y="325"/>
                    <a:pt x="128" y="326"/>
                  </a:cubicBezTo>
                  <a:cubicBezTo>
                    <a:pt x="129" y="326"/>
                    <a:pt x="130" y="326"/>
                    <a:pt x="131" y="326"/>
                  </a:cubicBezTo>
                  <a:cubicBezTo>
                    <a:pt x="131" y="326"/>
                    <a:pt x="131" y="325"/>
                    <a:pt x="131" y="325"/>
                  </a:cubicBezTo>
                  <a:cubicBezTo>
                    <a:pt x="132" y="325"/>
                    <a:pt x="132" y="324"/>
                    <a:pt x="133" y="324"/>
                  </a:cubicBezTo>
                  <a:cubicBezTo>
                    <a:pt x="133" y="323"/>
                    <a:pt x="133" y="322"/>
                    <a:pt x="133" y="321"/>
                  </a:cubicBezTo>
                  <a:cubicBezTo>
                    <a:pt x="133" y="320"/>
                    <a:pt x="133" y="320"/>
                    <a:pt x="133" y="320"/>
                  </a:cubicBezTo>
                  <a:cubicBezTo>
                    <a:pt x="135" y="320"/>
                    <a:pt x="136" y="318"/>
                    <a:pt x="135" y="316"/>
                  </a:cubicBezTo>
                  <a:cubicBezTo>
                    <a:pt x="135" y="316"/>
                    <a:pt x="135" y="316"/>
                    <a:pt x="135" y="316"/>
                  </a:cubicBezTo>
                  <a:cubicBezTo>
                    <a:pt x="165" y="305"/>
                    <a:pt x="165" y="305"/>
                    <a:pt x="165" y="305"/>
                  </a:cubicBezTo>
                  <a:cubicBezTo>
                    <a:pt x="165" y="305"/>
                    <a:pt x="166" y="305"/>
                    <a:pt x="166" y="305"/>
                  </a:cubicBezTo>
                  <a:cubicBezTo>
                    <a:pt x="167" y="308"/>
                    <a:pt x="167" y="308"/>
                    <a:pt x="167" y="308"/>
                  </a:cubicBezTo>
                  <a:cubicBezTo>
                    <a:pt x="168" y="308"/>
                    <a:pt x="168" y="308"/>
                    <a:pt x="168" y="308"/>
                  </a:cubicBezTo>
                  <a:cubicBezTo>
                    <a:pt x="169" y="307"/>
                    <a:pt x="170" y="306"/>
                    <a:pt x="171" y="305"/>
                  </a:cubicBezTo>
                  <a:cubicBezTo>
                    <a:pt x="171" y="305"/>
                    <a:pt x="171" y="304"/>
                    <a:pt x="171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3" y="303"/>
                    <a:pt x="175" y="303"/>
                    <a:pt x="176" y="303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188" y="299"/>
                    <a:pt x="188" y="299"/>
                    <a:pt x="188" y="299"/>
                  </a:cubicBezTo>
                  <a:cubicBezTo>
                    <a:pt x="189" y="301"/>
                    <a:pt x="189" y="301"/>
                    <a:pt x="189" y="301"/>
                  </a:cubicBezTo>
                  <a:cubicBezTo>
                    <a:pt x="189" y="302"/>
                    <a:pt x="190" y="302"/>
                    <a:pt x="190" y="303"/>
                  </a:cubicBezTo>
                  <a:cubicBezTo>
                    <a:pt x="191" y="303"/>
                    <a:pt x="192" y="303"/>
                    <a:pt x="193" y="303"/>
                  </a:cubicBezTo>
                  <a:cubicBezTo>
                    <a:pt x="193" y="303"/>
                    <a:pt x="193" y="302"/>
                    <a:pt x="194" y="302"/>
                  </a:cubicBezTo>
                  <a:cubicBezTo>
                    <a:pt x="194" y="302"/>
                    <a:pt x="195" y="301"/>
                    <a:pt x="195" y="301"/>
                  </a:cubicBezTo>
                  <a:cubicBezTo>
                    <a:pt x="196" y="300"/>
                    <a:pt x="196" y="299"/>
                    <a:pt x="195" y="298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196" y="297"/>
                    <a:pt x="197" y="296"/>
                    <a:pt x="198" y="295"/>
                  </a:cubicBezTo>
                  <a:cubicBezTo>
                    <a:pt x="198" y="295"/>
                    <a:pt x="198" y="294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228" y="282"/>
                    <a:pt x="228" y="282"/>
                    <a:pt x="228" y="282"/>
                  </a:cubicBezTo>
                  <a:cubicBezTo>
                    <a:pt x="228" y="282"/>
                    <a:pt x="228" y="282"/>
                    <a:pt x="229" y="282"/>
                  </a:cubicBezTo>
                  <a:cubicBezTo>
                    <a:pt x="230" y="285"/>
                    <a:pt x="230" y="285"/>
                    <a:pt x="230" y="285"/>
                  </a:cubicBezTo>
                  <a:cubicBezTo>
                    <a:pt x="230" y="285"/>
                    <a:pt x="230" y="285"/>
                    <a:pt x="230" y="285"/>
                  </a:cubicBezTo>
                  <a:cubicBezTo>
                    <a:pt x="232" y="284"/>
                    <a:pt x="233" y="283"/>
                    <a:pt x="233" y="282"/>
                  </a:cubicBezTo>
                  <a:cubicBezTo>
                    <a:pt x="234" y="281"/>
                    <a:pt x="234" y="281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5" y="280"/>
                    <a:pt x="237" y="280"/>
                    <a:pt x="239" y="280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51" y="276"/>
                    <a:pt x="251" y="276"/>
                    <a:pt x="251" y="276"/>
                  </a:cubicBezTo>
                  <a:cubicBezTo>
                    <a:pt x="251" y="278"/>
                    <a:pt x="251" y="278"/>
                    <a:pt x="251" y="278"/>
                  </a:cubicBezTo>
                  <a:cubicBezTo>
                    <a:pt x="252" y="279"/>
                    <a:pt x="252" y="279"/>
                    <a:pt x="253" y="280"/>
                  </a:cubicBezTo>
                  <a:cubicBezTo>
                    <a:pt x="254" y="280"/>
                    <a:pt x="255" y="280"/>
                    <a:pt x="256" y="280"/>
                  </a:cubicBezTo>
                  <a:cubicBezTo>
                    <a:pt x="256" y="279"/>
                    <a:pt x="256" y="279"/>
                    <a:pt x="256" y="279"/>
                  </a:cubicBezTo>
                  <a:cubicBezTo>
                    <a:pt x="257" y="279"/>
                    <a:pt x="257" y="278"/>
                    <a:pt x="258" y="278"/>
                  </a:cubicBezTo>
                  <a:cubicBezTo>
                    <a:pt x="258" y="277"/>
                    <a:pt x="258" y="276"/>
                    <a:pt x="258" y="275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60" y="274"/>
                    <a:pt x="261" y="272"/>
                    <a:pt x="26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9"/>
                    <a:pt x="291" y="259"/>
                    <a:pt x="292" y="259"/>
                  </a:cubicBezTo>
                  <a:cubicBezTo>
                    <a:pt x="293" y="262"/>
                    <a:pt x="293" y="262"/>
                    <a:pt x="293" y="262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5" y="261"/>
                    <a:pt x="296" y="260"/>
                    <a:pt x="296" y="259"/>
                  </a:cubicBezTo>
                  <a:cubicBezTo>
                    <a:pt x="297" y="258"/>
                    <a:pt x="297" y="258"/>
                    <a:pt x="297" y="257"/>
                  </a:cubicBezTo>
                  <a:cubicBezTo>
                    <a:pt x="297" y="257"/>
                    <a:pt x="297" y="257"/>
                    <a:pt x="297" y="257"/>
                  </a:cubicBezTo>
                  <a:cubicBezTo>
                    <a:pt x="298" y="257"/>
                    <a:pt x="300" y="257"/>
                    <a:pt x="302" y="257"/>
                  </a:cubicBezTo>
                  <a:cubicBezTo>
                    <a:pt x="302" y="257"/>
                    <a:pt x="302" y="257"/>
                    <a:pt x="302" y="257"/>
                  </a:cubicBezTo>
                  <a:cubicBezTo>
                    <a:pt x="314" y="253"/>
                    <a:pt x="314" y="253"/>
                    <a:pt x="314" y="253"/>
                  </a:cubicBezTo>
                  <a:cubicBezTo>
                    <a:pt x="314" y="255"/>
                    <a:pt x="314" y="255"/>
                    <a:pt x="314" y="255"/>
                  </a:cubicBezTo>
                  <a:cubicBezTo>
                    <a:pt x="315" y="255"/>
                    <a:pt x="315" y="256"/>
                    <a:pt x="316" y="256"/>
                  </a:cubicBezTo>
                  <a:cubicBezTo>
                    <a:pt x="317" y="257"/>
                    <a:pt x="318" y="257"/>
                    <a:pt x="319" y="256"/>
                  </a:cubicBezTo>
                  <a:cubicBezTo>
                    <a:pt x="321" y="256"/>
                    <a:pt x="322" y="254"/>
                    <a:pt x="321" y="252"/>
                  </a:cubicBezTo>
                  <a:cubicBezTo>
                    <a:pt x="321" y="251"/>
                    <a:pt x="321" y="251"/>
                    <a:pt x="321" y="251"/>
                  </a:cubicBezTo>
                  <a:cubicBezTo>
                    <a:pt x="323" y="250"/>
                    <a:pt x="324" y="249"/>
                    <a:pt x="323" y="247"/>
                  </a:cubicBezTo>
                  <a:cubicBezTo>
                    <a:pt x="323" y="247"/>
                    <a:pt x="323" y="247"/>
                    <a:pt x="323" y="247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53" y="236"/>
                    <a:pt x="354" y="236"/>
                    <a:pt x="355" y="236"/>
                  </a:cubicBezTo>
                  <a:cubicBezTo>
                    <a:pt x="355" y="239"/>
                    <a:pt x="355" y="239"/>
                    <a:pt x="355" y="239"/>
                  </a:cubicBezTo>
                  <a:cubicBezTo>
                    <a:pt x="356" y="238"/>
                    <a:pt x="356" y="238"/>
                    <a:pt x="356" y="238"/>
                  </a:cubicBezTo>
                  <a:cubicBezTo>
                    <a:pt x="358" y="238"/>
                    <a:pt x="360" y="236"/>
                    <a:pt x="359" y="234"/>
                  </a:cubicBezTo>
                  <a:cubicBezTo>
                    <a:pt x="359" y="234"/>
                    <a:pt x="359" y="234"/>
                    <a:pt x="359" y="234"/>
                  </a:cubicBezTo>
                  <a:cubicBezTo>
                    <a:pt x="361" y="234"/>
                    <a:pt x="363" y="234"/>
                    <a:pt x="364" y="234"/>
                  </a:cubicBezTo>
                  <a:cubicBezTo>
                    <a:pt x="364" y="234"/>
                    <a:pt x="364" y="234"/>
                    <a:pt x="364" y="234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77" y="232"/>
                    <a:pt x="378" y="233"/>
                    <a:pt x="379" y="233"/>
                  </a:cubicBezTo>
                  <a:cubicBezTo>
                    <a:pt x="379" y="234"/>
                    <a:pt x="380" y="234"/>
                    <a:pt x="381" y="233"/>
                  </a:cubicBezTo>
                  <a:cubicBezTo>
                    <a:pt x="381" y="233"/>
                    <a:pt x="382" y="233"/>
                    <a:pt x="382" y="233"/>
                  </a:cubicBezTo>
                  <a:cubicBezTo>
                    <a:pt x="382" y="233"/>
                    <a:pt x="383" y="232"/>
                    <a:pt x="383" y="232"/>
                  </a:cubicBezTo>
                  <a:cubicBezTo>
                    <a:pt x="384" y="231"/>
                    <a:pt x="384" y="230"/>
                    <a:pt x="384" y="229"/>
                  </a:cubicBezTo>
                  <a:cubicBezTo>
                    <a:pt x="383" y="228"/>
                    <a:pt x="383" y="228"/>
                    <a:pt x="383" y="228"/>
                  </a:cubicBezTo>
                  <a:cubicBezTo>
                    <a:pt x="384" y="228"/>
                    <a:pt x="385" y="227"/>
                    <a:pt x="386" y="226"/>
                  </a:cubicBezTo>
                  <a:cubicBezTo>
                    <a:pt x="386" y="225"/>
                    <a:pt x="386" y="225"/>
                    <a:pt x="386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416" y="213"/>
                    <a:pt x="416" y="213"/>
                    <a:pt x="416" y="213"/>
                  </a:cubicBezTo>
                  <a:cubicBezTo>
                    <a:pt x="416" y="213"/>
                    <a:pt x="417" y="213"/>
                    <a:pt x="417" y="213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419" y="215"/>
                    <a:pt x="419" y="215"/>
                    <a:pt x="419" y="215"/>
                  </a:cubicBezTo>
                  <a:cubicBezTo>
                    <a:pt x="420" y="215"/>
                    <a:pt x="421" y="214"/>
                    <a:pt x="421" y="213"/>
                  </a:cubicBezTo>
                  <a:cubicBezTo>
                    <a:pt x="422" y="212"/>
                    <a:pt x="422" y="212"/>
                    <a:pt x="422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4" y="210"/>
                    <a:pt x="425" y="210"/>
                    <a:pt x="427" y="211"/>
                  </a:cubicBezTo>
                  <a:cubicBezTo>
                    <a:pt x="439" y="206"/>
                    <a:pt x="439" y="206"/>
                    <a:pt x="439" y="206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40" y="209"/>
                    <a:pt x="440" y="210"/>
                    <a:pt x="441" y="210"/>
                  </a:cubicBezTo>
                  <a:cubicBezTo>
                    <a:pt x="442" y="211"/>
                    <a:pt x="443" y="211"/>
                    <a:pt x="444" y="210"/>
                  </a:cubicBezTo>
                  <a:cubicBezTo>
                    <a:pt x="444" y="210"/>
                    <a:pt x="444" y="210"/>
                    <a:pt x="444" y="210"/>
                  </a:cubicBezTo>
                  <a:cubicBezTo>
                    <a:pt x="446" y="209"/>
                    <a:pt x="447" y="208"/>
                    <a:pt x="446" y="206"/>
                  </a:cubicBezTo>
                  <a:close/>
                  <a:moveTo>
                    <a:pt x="420" y="181"/>
                  </a:moveTo>
                  <a:cubicBezTo>
                    <a:pt x="420" y="182"/>
                    <a:pt x="420" y="182"/>
                    <a:pt x="420" y="182"/>
                  </a:cubicBezTo>
                  <a:cubicBezTo>
                    <a:pt x="421" y="185"/>
                    <a:pt x="419" y="189"/>
                    <a:pt x="415" y="192"/>
                  </a:cubicBezTo>
                  <a:cubicBezTo>
                    <a:pt x="415" y="191"/>
                    <a:pt x="415" y="191"/>
                    <a:pt x="415" y="191"/>
                  </a:cubicBezTo>
                  <a:cubicBezTo>
                    <a:pt x="415" y="191"/>
                    <a:pt x="415" y="190"/>
                    <a:pt x="414" y="190"/>
                  </a:cubicBezTo>
                  <a:cubicBezTo>
                    <a:pt x="413" y="190"/>
                    <a:pt x="412" y="190"/>
                    <a:pt x="410" y="190"/>
                  </a:cubicBezTo>
                  <a:cubicBezTo>
                    <a:pt x="410" y="190"/>
                    <a:pt x="410" y="190"/>
                    <a:pt x="410" y="190"/>
                  </a:cubicBezTo>
                  <a:cubicBezTo>
                    <a:pt x="410" y="193"/>
                    <a:pt x="410" y="193"/>
                    <a:pt x="410" y="193"/>
                  </a:cubicBezTo>
                  <a:cubicBezTo>
                    <a:pt x="410" y="193"/>
                    <a:pt x="410" y="194"/>
                    <a:pt x="409" y="194"/>
                  </a:cubicBezTo>
                  <a:cubicBezTo>
                    <a:pt x="380" y="205"/>
                    <a:pt x="380" y="205"/>
                    <a:pt x="380" y="205"/>
                  </a:cubicBezTo>
                  <a:cubicBezTo>
                    <a:pt x="379" y="205"/>
                    <a:pt x="379" y="205"/>
                    <a:pt x="379" y="205"/>
                  </a:cubicBezTo>
                  <a:cubicBezTo>
                    <a:pt x="379" y="204"/>
                    <a:pt x="379" y="203"/>
                    <a:pt x="378" y="203"/>
                  </a:cubicBezTo>
                  <a:cubicBezTo>
                    <a:pt x="377" y="203"/>
                    <a:pt x="376" y="203"/>
                    <a:pt x="375" y="203"/>
                  </a:cubicBezTo>
                  <a:cubicBezTo>
                    <a:pt x="372" y="194"/>
                    <a:pt x="372" y="194"/>
                    <a:pt x="372" y="194"/>
                  </a:cubicBezTo>
                  <a:cubicBezTo>
                    <a:pt x="373" y="194"/>
                    <a:pt x="374" y="193"/>
                    <a:pt x="374" y="192"/>
                  </a:cubicBezTo>
                  <a:cubicBezTo>
                    <a:pt x="375" y="191"/>
                    <a:pt x="375" y="191"/>
                    <a:pt x="375" y="190"/>
                  </a:cubicBezTo>
                  <a:cubicBezTo>
                    <a:pt x="375" y="190"/>
                    <a:pt x="375" y="190"/>
                    <a:pt x="375" y="190"/>
                  </a:cubicBezTo>
                  <a:cubicBezTo>
                    <a:pt x="404" y="179"/>
                    <a:pt x="404" y="179"/>
                    <a:pt x="404" y="179"/>
                  </a:cubicBezTo>
                  <a:cubicBezTo>
                    <a:pt x="405" y="179"/>
                    <a:pt x="405" y="179"/>
                    <a:pt x="406" y="179"/>
                  </a:cubicBezTo>
                  <a:cubicBezTo>
                    <a:pt x="407" y="181"/>
                    <a:pt x="407" y="181"/>
                    <a:pt x="407" y="181"/>
                  </a:cubicBezTo>
                  <a:cubicBezTo>
                    <a:pt x="407" y="181"/>
                    <a:pt x="407" y="181"/>
                    <a:pt x="407" y="181"/>
                  </a:cubicBezTo>
                  <a:cubicBezTo>
                    <a:pt x="409" y="181"/>
                    <a:pt x="410" y="180"/>
                    <a:pt x="410" y="179"/>
                  </a:cubicBezTo>
                  <a:cubicBezTo>
                    <a:pt x="411" y="178"/>
                    <a:pt x="411" y="178"/>
                    <a:pt x="410" y="177"/>
                  </a:cubicBezTo>
                  <a:cubicBezTo>
                    <a:pt x="410" y="177"/>
                    <a:pt x="410" y="177"/>
                    <a:pt x="410" y="177"/>
                  </a:cubicBezTo>
                  <a:cubicBezTo>
                    <a:pt x="415" y="176"/>
                    <a:pt x="419" y="178"/>
                    <a:pt x="420" y="181"/>
                  </a:cubicBezTo>
                  <a:close/>
                  <a:moveTo>
                    <a:pt x="348" y="216"/>
                  </a:moveTo>
                  <a:cubicBezTo>
                    <a:pt x="347" y="216"/>
                    <a:pt x="347" y="217"/>
                    <a:pt x="347" y="217"/>
                  </a:cubicBezTo>
                  <a:cubicBezTo>
                    <a:pt x="317" y="228"/>
                    <a:pt x="317" y="228"/>
                    <a:pt x="317" y="228"/>
                  </a:cubicBezTo>
                  <a:cubicBezTo>
                    <a:pt x="317" y="228"/>
                    <a:pt x="317" y="228"/>
                    <a:pt x="317" y="228"/>
                  </a:cubicBezTo>
                  <a:cubicBezTo>
                    <a:pt x="316" y="226"/>
                    <a:pt x="314" y="226"/>
                    <a:pt x="312" y="226"/>
                  </a:cubicBezTo>
                  <a:cubicBezTo>
                    <a:pt x="309" y="217"/>
                    <a:pt x="309" y="217"/>
                    <a:pt x="309" y="217"/>
                  </a:cubicBezTo>
                  <a:cubicBezTo>
                    <a:pt x="311" y="216"/>
                    <a:pt x="313" y="215"/>
                    <a:pt x="312" y="213"/>
                  </a:cubicBezTo>
                  <a:cubicBezTo>
                    <a:pt x="312" y="213"/>
                    <a:pt x="312" y="213"/>
                    <a:pt x="312" y="213"/>
                  </a:cubicBezTo>
                  <a:cubicBezTo>
                    <a:pt x="342" y="202"/>
                    <a:pt x="342" y="202"/>
                    <a:pt x="342" y="202"/>
                  </a:cubicBezTo>
                  <a:cubicBezTo>
                    <a:pt x="342" y="202"/>
                    <a:pt x="343" y="202"/>
                    <a:pt x="343" y="202"/>
                  </a:cubicBezTo>
                  <a:cubicBezTo>
                    <a:pt x="344" y="205"/>
                    <a:pt x="344" y="205"/>
                    <a:pt x="344" y="205"/>
                  </a:cubicBezTo>
                  <a:cubicBezTo>
                    <a:pt x="345" y="204"/>
                    <a:pt x="345" y="204"/>
                    <a:pt x="345" y="204"/>
                  </a:cubicBezTo>
                  <a:cubicBezTo>
                    <a:pt x="347" y="203"/>
                    <a:pt x="348" y="202"/>
                    <a:pt x="348" y="200"/>
                  </a:cubicBezTo>
                  <a:cubicBezTo>
                    <a:pt x="352" y="200"/>
                    <a:pt x="356" y="201"/>
                    <a:pt x="357" y="205"/>
                  </a:cubicBezTo>
                  <a:cubicBezTo>
                    <a:pt x="357" y="205"/>
                    <a:pt x="357" y="205"/>
                    <a:pt x="357" y="205"/>
                  </a:cubicBezTo>
                  <a:cubicBezTo>
                    <a:pt x="358" y="208"/>
                    <a:pt x="356" y="212"/>
                    <a:pt x="353" y="214"/>
                  </a:cubicBezTo>
                  <a:cubicBezTo>
                    <a:pt x="352" y="213"/>
                    <a:pt x="350" y="212"/>
                    <a:pt x="348" y="213"/>
                  </a:cubicBezTo>
                  <a:cubicBezTo>
                    <a:pt x="347" y="213"/>
                    <a:pt x="347" y="213"/>
                    <a:pt x="347" y="213"/>
                  </a:cubicBezTo>
                  <a:lnTo>
                    <a:pt x="348" y="216"/>
                  </a:lnTo>
                  <a:close/>
                  <a:moveTo>
                    <a:pt x="285" y="239"/>
                  </a:moveTo>
                  <a:cubicBezTo>
                    <a:pt x="285" y="239"/>
                    <a:pt x="284" y="240"/>
                    <a:pt x="284" y="240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49"/>
                    <a:pt x="252" y="248"/>
                    <a:pt x="249" y="249"/>
                  </a:cubicBezTo>
                  <a:cubicBezTo>
                    <a:pt x="247" y="240"/>
                    <a:pt x="247" y="240"/>
                    <a:pt x="247" y="240"/>
                  </a:cubicBezTo>
                  <a:cubicBezTo>
                    <a:pt x="249" y="240"/>
                    <a:pt x="250" y="238"/>
                    <a:pt x="249" y="236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79" y="225"/>
                    <a:pt x="279" y="225"/>
                    <a:pt x="279" y="225"/>
                  </a:cubicBezTo>
                  <a:cubicBezTo>
                    <a:pt x="280" y="225"/>
                    <a:pt x="280" y="225"/>
                    <a:pt x="281" y="225"/>
                  </a:cubicBezTo>
                  <a:cubicBezTo>
                    <a:pt x="282" y="228"/>
                    <a:pt x="282" y="228"/>
                    <a:pt x="282" y="228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3" y="227"/>
                    <a:pt x="284" y="226"/>
                    <a:pt x="285" y="225"/>
                  </a:cubicBezTo>
                  <a:cubicBezTo>
                    <a:pt x="285" y="224"/>
                    <a:pt x="285" y="224"/>
                    <a:pt x="285" y="223"/>
                  </a:cubicBezTo>
                  <a:cubicBezTo>
                    <a:pt x="290" y="223"/>
                    <a:pt x="293" y="224"/>
                    <a:pt x="294" y="228"/>
                  </a:cubicBezTo>
                  <a:cubicBezTo>
                    <a:pt x="294" y="228"/>
                    <a:pt x="294" y="228"/>
                    <a:pt x="294" y="228"/>
                  </a:cubicBezTo>
                  <a:cubicBezTo>
                    <a:pt x="295" y="231"/>
                    <a:pt x="294" y="235"/>
                    <a:pt x="290" y="237"/>
                  </a:cubicBezTo>
                  <a:cubicBezTo>
                    <a:pt x="290" y="237"/>
                    <a:pt x="289" y="236"/>
                    <a:pt x="289" y="236"/>
                  </a:cubicBezTo>
                  <a:cubicBezTo>
                    <a:pt x="288" y="236"/>
                    <a:pt x="286" y="236"/>
                    <a:pt x="285" y="236"/>
                  </a:cubicBezTo>
                  <a:cubicBezTo>
                    <a:pt x="284" y="236"/>
                    <a:pt x="284" y="236"/>
                    <a:pt x="284" y="236"/>
                  </a:cubicBezTo>
                  <a:lnTo>
                    <a:pt x="285" y="239"/>
                  </a:lnTo>
                  <a:close/>
                  <a:moveTo>
                    <a:pt x="222" y="262"/>
                  </a:moveTo>
                  <a:cubicBezTo>
                    <a:pt x="222" y="262"/>
                    <a:pt x="221" y="263"/>
                    <a:pt x="221" y="263"/>
                  </a:cubicBezTo>
                  <a:cubicBezTo>
                    <a:pt x="191" y="274"/>
                    <a:pt x="191" y="274"/>
                    <a:pt x="191" y="274"/>
                  </a:cubicBezTo>
                  <a:cubicBezTo>
                    <a:pt x="191" y="274"/>
                    <a:pt x="191" y="274"/>
                    <a:pt x="191" y="274"/>
                  </a:cubicBezTo>
                  <a:cubicBezTo>
                    <a:pt x="191" y="273"/>
                    <a:pt x="191" y="273"/>
                    <a:pt x="190" y="272"/>
                  </a:cubicBezTo>
                  <a:cubicBezTo>
                    <a:pt x="189" y="272"/>
                    <a:pt x="188" y="272"/>
                    <a:pt x="187" y="272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6" y="263"/>
                    <a:pt x="187" y="261"/>
                    <a:pt x="186" y="259"/>
                  </a:cubicBezTo>
                  <a:cubicBezTo>
                    <a:pt x="186" y="259"/>
                    <a:pt x="186" y="259"/>
                    <a:pt x="186" y="259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8" y="248"/>
                  </a:cubicBezTo>
                  <a:cubicBezTo>
                    <a:pt x="219" y="251"/>
                    <a:pt x="219" y="251"/>
                    <a:pt x="219" y="251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20" y="250"/>
                    <a:pt x="221" y="249"/>
                    <a:pt x="222" y="248"/>
                  </a:cubicBezTo>
                  <a:cubicBezTo>
                    <a:pt x="222" y="248"/>
                    <a:pt x="222" y="247"/>
                    <a:pt x="222" y="246"/>
                  </a:cubicBezTo>
                  <a:cubicBezTo>
                    <a:pt x="227" y="246"/>
                    <a:pt x="230" y="248"/>
                    <a:pt x="231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4"/>
                    <a:pt x="231" y="258"/>
                    <a:pt x="227" y="260"/>
                  </a:cubicBezTo>
                  <a:cubicBezTo>
                    <a:pt x="227" y="260"/>
                    <a:pt x="226" y="259"/>
                    <a:pt x="226" y="259"/>
                  </a:cubicBezTo>
                  <a:cubicBezTo>
                    <a:pt x="225" y="259"/>
                    <a:pt x="223" y="259"/>
                    <a:pt x="222" y="259"/>
                  </a:cubicBezTo>
                  <a:cubicBezTo>
                    <a:pt x="221" y="259"/>
                    <a:pt x="221" y="259"/>
                    <a:pt x="221" y="259"/>
                  </a:cubicBezTo>
                  <a:lnTo>
                    <a:pt x="222" y="262"/>
                  </a:lnTo>
                  <a:close/>
                  <a:moveTo>
                    <a:pt x="160" y="285"/>
                  </a:moveTo>
                  <a:cubicBezTo>
                    <a:pt x="159" y="285"/>
                    <a:pt x="159" y="286"/>
                    <a:pt x="159" y="286"/>
                  </a:cubicBezTo>
                  <a:cubicBezTo>
                    <a:pt x="129" y="297"/>
                    <a:pt x="129" y="297"/>
                    <a:pt x="129" y="297"/>
                  </a:cubicBezTo>
                  <a:cubicBezTo>
                    <a:pt x="129" y="297"/>
                    <a:pt x="129" y="297"/>
                    <a:pt x="129" y="297"/>
                  </a:cubicBezTo>
                  <a:cubicBezTo>
                    <a:pt x="128" y="296"/>
                    <a:pt x="128" y="296"/>
                    <a:pt x="127" y="295"/>
                  </a:cubicBezTo>
                  <a:cubicBezTo>
                    <a:pt x="126" y="295"/>
                    <a:pt x="125" y="295"/>
                    <a:pt x="124" y="295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3" y="285"/>
                    <a:pt x="124" y="284"/>
                    <a:pt x="124" y="282"/>
                  </a:cubicBezTo>
                  <a:cubicBezTo>
                    <a:pt x="124" y="282"/>
                    <a:pt x="124" y="282"/>
                    <a:pt x="124" y="282"/>
                  </a:cubicBezTo>
                  <a:cubicBezTo>
                    <a:pt x="154" y="271"/>
                    <a:pt x="154" y="271"/>
                    <a:pt x="154" y="271"/>
                  </a:cubicBezTo>
                  <a:cubicBezTo>
                    <a:pt x="154" y="271"/>
                    <a:pt x="154" y="271"/>
                    <a:pt x="155" y="271"/>
                  </a:cubicBezTo>
                  <a:cubicBezTo>
                    <a:pt x="156" y="274"/>
                    <a:pt x="156" y="274"/>
                    <a:pt x="156" y="274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58" y="273"/>
                    <a:pt x="159" y="272"/>
                    <a:pt x="159" y="271"/>
                  </a:cubicBezTo>
                  <a:cubicBezTo>
                    <a:pt x="160" y="271"/>
                    <a:pt x="160" y="270"/>
                    <a:pt x="160" y="269"/>
                  </a:cubicBezTo>
                  <a:cubicBezTo>
                    <a:pt x="164" y="269"/>
                    <a:pt x="168" y="271"/>
                    <a:pt x="169" y="274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0" y="277"/>
                    <a:pt x="168" y="281"/>
                    <a:pt x="164" y="283"/>
                  </a:cubicBezTo>
                  <a:cubicBezTo>
                    <a:pt x="164" y="283"/>
                    <a:pt x="164" y="282"/>
                    <a:pt x="163" y="282"/>
                  </a:cubicBezTo>
                  <a:cubicBezTo>
                    <a:pt x="162" y="282"/>
                    <a:pt x="161" y="282"/>
                    <a:pt x="159" y="282"/>
                  </a:cubicBezTo>
                  <a:cubicBezTo>
                    <a:pt x="159" y="283"/>
                    <a:pt x="159" y="283"/>
                    <a:pt x="159" y="283"/>
                  </a:cubicBezTo>
                  <a:lnTo>
                    <a:pt x="160" y="285"/>
                  </a:lnTo>
                  <a:close/>
                  <a:moveTo>
                    <a:pt x="116" y="141"/>
                  </a:moveTo>
                  <a:cubicBezTo>
                    <a:pt x="117" y="141"/>
                    <a:pt x="117" y="140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21" y="139"/>
                    <a:pt x="124" y="141"/>
                    <a:pt x="125" y="144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7" y="147"/>
                    <a:pt x="125" y="151"/>
                    <a:pt x="121" y="153"/>
                  </a:cubicBezTo>
                  <a:cubicBezTo>
                    <a:pt x="121" y="152"/>
                    <a:pt x="118" y="151"/>
                    <a:pt x="116" y="152"/>
                  </a:cubicBezTo>
                  <a:cubicBezTo>
                    <a:pt x="116" y="152"/>
                    <a:pt x="116" y="152"/>
                    <a:pt x="116" y="152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16" y="155"/>
                    <a:pt x="115" y="156"/>
                    <a:pt x="115" y="156"/>
                  </a:cubicBezTo>
                  <a:cubicBezTo>
                    <a:pt x="85" y="167"/>
                    <a:pt x="85" y="167"/>
                    <a:pt x="85" y="167"/>
                  </a:cubicBezTo>
                  <a:cubicBezTo>
                    <a:pt x="85" y="167"/>
                    <a:pt x="85" y="167"/>
                    <a:pt x="85" y="167"/>
                  </a:cubicBezTo>
                  <a:cubicBezTo>
                    <a:pt x="85" y="166"/>
                    <a:pt x="85" y="165"/>
                    <a:pt x="84" y="165"/>
                  </a:cubicBezTo>
                  <a:cubicBezTo>
                    <a:pt x="83" y="165"/>
                    <a:pt x="82" y="165"/>
                    <a:pt x="81" y="165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9" y="156"/>
                    <a:pt x="80" y="155"/>
                    <a:pt x="80" y="155"/>
                  </a:cubicBezTo>
                  <a:cubicBezTo>
                    <a:pt x="81" y="154"/>
                    <a:pt x="81" y="153"/>
                    <a:pt x="81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11" y="141"/>
                    <a:pt x="111" y="142"/>
                    <a:pt x="112" y="14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5" y="143"/>
                    <a:pt x="116" y="142"/>
                    <a:pt x="116" y="141"/>
                  </a:cubicBezTo>
                  <a:close/>
                  <a:moveTo>
                    <a:pt x="179" y="118"/>
                  </a:moveTo>
                  <a:cubicBezTo>
                    <a:pt x="179" y="118"/>
                    <a:pt x="179" y="117"/>
                    <a:pt x="179" y="116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83" y="116"/>
                    <a:pt x="187" y="117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9" y="124"/>
                    <a:pt x="187" y="128"/>
                    <a:pt x="184" y="130"/>
                  </a:cubicBezTo>
                  <a:cubicBezTo>
                    <a:pt x="183" y="129"/>
                    <a:pt x="181" y="128"/>
                    <a:pt x="179" y="12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9" y="132"/>
                    <a:pt x="179" y="132"/>
                    <a:pt x="179" y="132"/>
                  </a:cubicBezTo>
                  <a:cubicBezTo>
                    <a:pt x="178" y="132"/>
                    <a:pt x="178" y="132"/>
                    <a:pt x="178" y="133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3"/>
                    <a:pt x="147" y="142"/>
                    <a:pt x="147" y="142"/>
                  </a:cubicBezTo>
                  <a:cubicBezTo>
                    <a:pt x="146" y="142"/>
                    <a:pt x="145" y="142"/>
                    <a:pt x="143" y="142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3" y="133"/>
                    <a:pt x="144" y="131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4" y="118"/>
                    <a:pt x="175" y="118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7" y="120"/>
                    <a:pt x="178" y="119"/>
                    <a:pt x="179" y="118"/>
                  </a:cubicBezTo>
                  <a:close/>
                  <a:moveTo>
                    <a:pt x="242" y="93"/>
                  </a:moveTo>
                  <a:cubicBezTo>
                    <a:pt x="242" y="93"/>
                    <a:pt x="242" y="93"/>
                    <a:pt x="242" y="93"/>
                  </a:cubicBezTo>
                  <a:cubicBezTo>
                    <a:pt x="246" y="93"/>
                    <a:pt x="250" y="94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2" y="101"/>
                    <a:pt x="250" y="105"/>
                    <a:pt x="247" y="107"/>
                  </a:cubicBezTo>
                  <a:cubicBezTo>
                    <a:pt x="246" y="106"/>
                    <a:pt x="244" y="105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2" y="109"/>
                    <a:pt x="242" y="109"/>
                    <a:pt x="242" y="109"/>
                  </a:cubicBezTo>
                  <a:cubicBezTo>
                    <a:pt x="241" y="109"/>
                    <a:pt x="241" y="109"/>
                    <a:pt x="241" y="110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19"/>
                    <a:pt x="210" y="119"/>
                  </a:cubicBezTo>
                  <a:cubicBezTo>
                    <a:pt x="209" y="119"/>
                    <a:pt x="207" y="119"/>
                    <a:pt x="206" y="119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4" y="110"/>
                    <a:pt x="205" y="109"/>
                    <a:pt x="206" y="108"/>
                  </a:cubicBezTo>
                  <a:cubicBezTo>
                    <a:pt x="206" y="108"/>
                    <a:pt x="206" y="107"/>
                    <a:pt x="206" y="106"/>
                  </a:cubicBezTo>
                  <a:cubicBezTo>
                    <a:pt x="206" y="106"/>
                    <a:pt x="206" y="106"/>
                    <a:pt x="206" y="106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6" y="95"/>
                    <a:pt x="237" y="95"/>
                    <a:pt x="237" y="95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41" y="97"/>
                    <a:pt x="243" y="95"/>
                    <a:pt x="242" y="93"/>
                  </a:cubicBezTo>
                  <a:close/>
                  <a:moveTo>
                    <a:pt x="304" y="72"/>
                  </a:moveTo>
                  <a:cubicBezTo>
                    <a:pt x="305" y="71"/>
                    <a:pt x="305" y="71"/>
                    <a:pt x="305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9" y="70"/>
                    <a:pt x="313" y="71"/>
                    <a:pt x="314" y="74"/>
                  </a:cubicBezTo>
                  <a:cubicBezTo>
                    <a:pt x="314" y="75"/>
                    <a:pt x="314" y="75"/>
                    <a:pt x="314" y="75"/>
                  </a:cubicBezTo>
                  <a:cubicBezTo>
                    <a:pt x="315" y="78"/>
                    <a:pt x="313" y="82"/>
                    <a:pt x="309" y="84"/>
                  </a:cubicBezTo>
                  <a:cubicBezTo>
                    <a:pt x="309" y="84"/>
                    <a:pt x="309" y="83"/>
                    <a:pt x="308" y="83"/>
                  </a:cubicBezTo>
                  <a:cubicBezTo>
                    <a:pt x="307" y="82"/>
                    <a:pt x="306" y="82"/>
                    <a:pt x="304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04" y="86"/>
                    <a:pt x="304" y="86"/>
                    <a:pt x="304" y="87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3" y="96"/>
                    <a:pt x="271" y="95"/>
                    <a:pt x="269" y="96"/>
                  </a:cubicBezTo>
                  <a:cubicBezTo>
                    <a:pt x="266" y="87"/>
                    <a:pt x="266" y="87"/>
                    <a:pt x="266" y="87"/>
                  </a:cubicBezTo>
                  <a:cubicBezTo>
                    <a:pt x="268" y="86"/>
                    <a:pt x="269" y="85"/>
                    <a:pt x="269" y="83"/>
                  </a:cubicBezTo>
                  <a:cubicBezTo>
                    <a:pt x="269" y="83"/>
                    <a:pt x="269" y="83"/>
                    <a:pt x="269" y="83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72"/>
                    <a:pt x="300" y="72"/>
                    <a:pt x="300" y="72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2" y="74"/>
                    <a:pt x="302" y="74"/>
                    <a:pt x="302" y="74"/>
                  </a:cubicBezTo>
                  <a:cubicBezTo>
                    <a:pt x="303" y="74"/>
                    <a:pt x="304" y="73"/>
                    <a:pt x="304" y="72"/>
                  </a:cubicBezTo>
                  <a:close/>
                  <a:moveTo>
                    <a:pt x="311" y="89"/>
                  </a:moveTo>
                  <a:cubicBezTo>
                    <a:pt x="315" y="88"/>
                    <a:pt x="319" y="91"/>
                    <a:pt x="320" y="95"/>
                  </a:cubicBezTo>
                  <a:cubicBezTo>
                    <a:pt x="321" y="95"/>
                    <a:pt x="321" y="95"/>
                    <a:pt x="321" y="95"/>
                  </a:cubicBezTo>
                  <a:cubicBezTo>
                    <a:pt x="322" y="99"/>
                    <a:pt x="320" y="104"/>
                    <a:pt x="317" y="106"/>
                  </a:cubicBezTo>
                  <a:cubicBezTo>
                    <a:pt x="316" y="105"/>
                    <a:pt x="314" y="104"/>
                    <a:pt x="312" y="105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1" y="108"/>
                    <a:pt x="311" y="109"/>
                    <a:pt x="311" y="109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1" y="118"/>
                    <a:pt x="279" y="118"/>
                    <a:pt x="277" y="118"/>
                  </a:cubicBezTo>
                  <a:cubicBezTo>
                    <a:pt x="272" y="106"/>
                    <a:pt x="272" y="106"/>
                    <a:pt x="272" y="106"/>
                  </a:cubicBezTo>
                  <a:cubicBezTo>
                    <a:pt x="273" y="105"/>
                    <a:pt x="274" y="104"/>
                    <a:pt x="275" y="103"/>
                  </a:cubicBezTo>
                  <a:cubicBezTo>
                    <a:pt x="275" y="103"/>
                    <a:pt x="275" y="102"/>
                    <a:pt x="275" y="101"/>
                  </a:cubicBezTo>
                  <a:cubicBezTo>
                    <a:pt x="275" y="101"/>
                    <a:pt x="275" y="101"/>
                    <a:pt x="275" y="101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5" y="90"/>
                    <a:pt x="306" y="90"/>
                    <a:pt x="306" y="90"/>
                  </a:cubicBezTo>
                  <a:cubicBezTo>
                    <a:pt x="307" y="93"/>
                    <a:pt x="307" y="93"/>
                    <a:pt x="307" y="93"/>
                  </a:cubicBezTo>
                  <a:cubicBezTo>
                    <a:pt x="308" y="93"/>
                    <a:pt x="308" y="93"/>
                    <a:pt x="308" y="93"/>
                  </a:cubicBezTo>
                  <a:cubicBezTo>
                    <a:pt x="310" y="92"/>
                    <a:pt x="311" y="90"/>
                    <a:pt x="311" y="89"/>
                  </a:cubicBezTo>
                  <a:close/>
                  <a:moveTo>
                    <a:pt x="318" y="111"/>
                  </a:moveTo>
                  <a:cubicBezTo>
                    <a:pt x="323" y="111"/>
                    <a:pt x="326" y="113"/>
                    <a:pt x="328" y="117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9" y="121"/>
                    <a:pt x="328" y="126"/>
                    <a:pt x="324" y="129"/>
                  </a:cubicBezTo>
                  <a:cubicBezTo>
                    <a:pt x="323" y="127"/>
                    <a:pt x="321" y="127"/>
                    <a:pt x="319" y="127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19" y="130"/>
                    <a:pt x="319" y="130"/>
                    <a:pt x="319" y="130"/>
                  </a:cubicBezTo>
                  <a:cubicBezTo>
                    <a:pt x="319" y="130"/>
                    <a:pt x="318" y="131"/>
                    <a:pt x="318" y="131"/>
                  </a:cubicBezTo>
                  <a:cubicBezTo>
                    <a:pt x="288" y="142"/>
                    <a:pt x="288" y="142"/>
                    <a:pt x="288" y="142"/>
                  </a:cubicBezTo>
                  <a:cubicBezTo>
                    <a:pt x="288" y="142"/>
                    <a:pt x="288" y="142"/>
                    <a:pt x="288" y="142"/>
                  </a:cubicBezTo>
                  <a:cubicBezTo>
                    <a:pt x="288" y="140"/>
                    <a:pt x="286" y="140"/>
                    <a:pt x="284" y="140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2" y="127"/>
                    <a:pt x="283" y="125"/>
                    <a:pt x="282" y="124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2" y="113"/>
                    <a:pt x="313" y="113"/>
                    <a:pt x="314" y="113"/>
                  </a:cubicBezTo>
                  <a:cubicBezTo>
                    <a:pt x="314" y="115"/>
                    <a:pt x="314" y="115"/>
                    <a:pt x="314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7" y="114"/>
                    <a:pt x="318" y="112"/>
                    <a:pt x="318" y="111"/>
                  </a:cubicBezTo>
                  <a:close/>
                  <a:moveTo>
                    <a:pt x="380" y="90"/>
                  </a:moveTo>
                  <a:cubicBezTo>
                    <a:pt x="381" y="89"/>
                    <a:pt x="381" y="88"/>
                    <a:pt x="381" y="88"/>
                  </a:cubicBezTo>
                  <a:cubicBezTo>
                    <a:pt x="381" y="87"/>
                    <a:pt x="381" y="87"/>
                    <a:pt x="381" y="87"/>
                  </a:cubicBezTo>
                  <a:cubicBezTo>
                    <a:pt x="385" y="87"/>
                    <a:pt x="390" y="90"/>
                    <a:pt x="391" y="94"/>
                  </a:cubicBezTo>
                  <a:cubicBezTo>
                    <a:pt x="391" y="94"/>
                    <a:pt x="391" y="94"/>
                    <a:pt x="391" y="94"/>
                  </a:cubicBezTo>
                  <a:cubicBezTo>
                    <a:pt x="393" y="99"/>
                    <a:pt x="391" y="103"/>
                    <a:pt x="387" y="106"/>
                  </a:cubicBezTo>
                  <a:cubicBezTo>
                    <a:pt x="387" y="106"/>
                    <a:pt x="387" y="106"/>
                    <a:pt x="387" y="106"/>
                  </a:cubicBezTo>
                  <a:cubicBezTo>
                    <a:pt x="387" y="105"/>
                    <a:pt x="386" y="105"/>
                    <a:pt x="385" y="104"/>
                  </a:cubicBezTo>
                  <a:cubicBezTo>
                    <a:pt x="384" y="104"/>
                    <a:pt x="383" y="104"/>
                    <a:pt x="382" y="104"/>
                  </a:cubicBezTo>
                  <a:cubicBezTo>
                    <a:pt x="381" y="105"/>
                    <a:pt x="381" y="105"/>
                    <a:pt x="381" y="105"/>
                  </a:cubicBezTo>
                  <a:cubicBezTo>
                    <a:pt x="382" y="107"/>
                    <a:pt x="382" y="107"/>
                    <a:pt x="382" y="107"/>
                  </a:cubicBezTo>
                  <a:cubicBezTo>
                    <a:pt x="381" y="107"/>
                    <a:pt x="381" y="108"/>
                    <a:pt x="381" y="108"/>
                  </a:cubicBezTo>
                  <a:cubicBezTo>
                    <a:pt x="351" y="119"/>
                    <a:pt x="351" y="119"/>
                    <a:pt x="351" y="119"/>
                  </a:cubicBezTo>
                  <a:cubicBezTo>
                    <a:pt x="351" y="119"/>
                    <a:pt x="351" y="119"/>
                    <a:pt x="351" y="119"/>
                  </a:cubicBezTo>
                  <a:cubicBezTo>
                    <a:pt x="350" y="117"/>
                    <a:pt x="349" y="117"/>
                    <a:pt x="347" y="117"/>
                  </a:cubicBezTo>
                  <a:cubicBezTo>
                    <a:pt x="342" y="105"/>
                    <a:pt x="342" y="105"/>
                    <a:pt x="342" y="105"/>
                  </a:cubicBezTo>
                  <a:cubicBezTo>
                    <a:pt x="344" y="104"/>
                    <a:pt x="345" y="102"/>
                    <a:pt x="345" y="101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75" y="89"/>
                    <a:pt x="375" y="89"/>
                    <a:pt x="375" y="89"/>
                  </a:cubicBezTo>
                  <a:cubicBezTo>
                    <a:pt x="375" y="90"/>
                    <a:pt x="376" y="90"/>
                    <a:pt x="376" y="90"/>
                  </a:cubicBezTo>
                  <a:cubicBezTo>
                    <a:pt x="377" y="92"/>
                    <a:pt x="377" y="92"/>
                    <a:pt x="377" y="92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9" y="92"/>
                    <a:pt x="380" y="91"/>
                    <a:pt x="380" y="90"/>
                  </a:cubicBezTo>
                  <a:close/>
                  <a:moveTo>
                    <a:pt x="333" y="157"/>
                  </a:moveTo>
                  <a:cubicBezTo>
                    <a:pt x="333" y="157"/>
                    <a:pt x="333" y="156"/>
                    <a:pt x="333" y="156"/>
                  </a:cubicBezTo>
                  <a:cubicBezTo>
                    <a:pt x="337" y="155"/>
                    <a:pt x="341" y="158"/>
                    <a:pt x="343" y="162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4" y="166"/>
                    <a:pt x="342" y="171"/>
                    <a:pt x="339" y="173"/>
                  </a:cubicBezTo>
                  <a:cubicBezTo>
                    <a:pt x="338" y="172"/>
                    <a:pt x="336" y="172"/>
                    <a:pt x="334" y="172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4" y="175"/>
                    <a:pt x="334" y="175"/>
                    <a:pt x="334" y="175"/>
                  </a:cubicBezTo>
                  <a:cubicBezTo>
                    <a:pt x="334" y="175"/>
                    <a:pt x="333" y="176"/>
                    <a:pt x="333" y="176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03" y="185"/>
                    <a:pt x="301" y="185"/>
                    <a:pt x="299" y="185"/>
                  </a:cubicBezTo>
                  <a:cubicBezTo>
                    <a:pt x="295" y="172"/>
                    <a:pt x="295" y="172"/>
                    <a:pt x="295" y="172"/>
                  </a:cubicBezTo>
                  <a:cubicBezTo>
                    <a:pt x="296" y="172"/>
                    <a:pt x="298" y="170"/>
                    <a:pt x="29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327" y="157"/>
                    <a:pt x="327" y="157"/>
                    <a:pt x="327" y="157"/>
                  </a:cubicBezTo>
                  <a:cubicBezTo>
                    <a:pt x="327" y="157"/>
                    <a:pt x="328" y="157"/>
                    <a:pt x="328" y="157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30" y="160"/>
                    <a:pt x="330" y="160"/>
                    <a:pt x="330" y="160"/>
                  </a:cubicBezTo>
                  <a:cubicBezTo>
                    <a:pt x="331" y="159"/>
                    <a:pt x="332" y="158"/>
                    <a:pt x="333" y="157"/>
                  </a:cubicBezTo>
                  <a:close/>
                  <a:moveTo>
                    <a:pt x="340" y="180"/>
                  </a:moveTo>
                  <a:cubicBezTo>
                    <a:pt x="341" y="179"/>
                    <a:pt x="341" y="179"/>
                    <a:pt x="340" y="178"/>
                  </a:cubicBezTo>
                  <a:cubicBezTo>
                    <a:pt x="345" y="178"/>
                    <a:pt x="349" y="180"/>
                    <a:pt x="350" y="184"/>
                  </a:cubicBezTo>
                  <a:cubicBezTo>
                    <a:pt x="350" y="184"/>
                    <a:pt x="350" y="184"/>
                    <a:pt x="350" y="184"/>
                  </a:cubicBezTo>
                  <a:cubicBezTo>
                    <a:pt x="352" y="188"/>
                    <a:pt x="350" y="193"/>
                    <a:pt x="346" y="196"/>
                  </a:cubicBezTo>
                  <a:cubicBezTo>
                    <a:pt x="346" y="195"/>
                    <a:pt x="346" y="195"/>
                    <a:pt x="345" y="194"/>
                  </a:cubicBezTo>
                  <a:cubicBezTo>
                    <a:pt x="344" y="194"/>
                    <a:pt x="343" y="194"/>
                    <a:pt x="341" y="195"/>
                  </a:cubicBezTo>
                  <a:cubicBezTo>
                    <a:pt x="341" y="195"/>
                    <a:pt x="341" y="195"/>
                    <a:pt x="341" y="195"/>
                  </a:cubicBezTo>
                  <a:cubicBezTo>
                    <a:pt x="342" y="197"/>
                    <a:pt x="342" y="197"/>
                    <a:pt x="342" y="197"/>
                  </a:cubicBezTo>
                  <a:cubicBezTo>
                    <a:pt x="341" y="198"/>
                    <a:pt x="341" y="198"/>
                    <a:pt x="341" y="198"/>
                  </a:cubicBezTo>
                  <a:cubicBezTo>
                    <a:pt x="311" y="209"/>
                    <a:pt x="311" y="209"/>
                    <a:pt x="311" y="209"/>
                  </a:cubicBezTo>
                  <a:cubicBezTo>
                    <a:pt x="311" y="209"/>
                    <a:pt x="311" y="209"/>
                    <a:pt x="311" y="209"/>
                  </a:cubicBezTo>
                  <a:cubicBezTo>
                    <a:pt x="311" y="208"/>
                    <a:pt x="310" y="208"/>
                    <a:pt x="309" y="208"/>
                  </a:cubicBezTo>
                  <a:cubicBezTo>
                    <a:pt x="308" y="207"/>
                    <a:pt x="307" y="207"/>
                    <a:pt x="306" y="208"/>
                  </a:cubicBezTo>
                  <a:cubicBezTo>
                    <a:pt x="302" y="195"/>
                    <a:pt x="302" y="195"/>
                    <a:pt x="302" y="195"/>
                  </a:cubicBezTo>
                  <a:cubicBezTo>
                    <a:pt x="304" y="194"/>
                    <a:pt x="305" y="192"/>
                    <a:pt x="305" y="191"/>
                  </a:cubicBezTo>
                  <a:cubicBezTo>
                    <a:pt x="305" y="191"/>
                    <a:pt x="305" y="191"/>
                    <a:pt x="305" y="191"/>
                  </a:cubicBezTo>
                  <a:cubicBezTo>
                    <a:pt x="334" y="180"/>
                    <a:pt x="334" y="180"/>
                    <a:pt x="334" y="180"/>
                  </a:cubicBezTo>
                  <a:cubicBezTo>
                    <a:pt x="335" y="180"/>
                    <a:pt x="335" y="180"/>
                    <a:pt x="336" y="180"/>
                  </a:cubicBezTo>
                  <a:cubicBezTo>
                    <a:pt x="337" y="182"/>
                    <a:pt x="337" y="182"/>
                    <a:pt x="337" y="182"/>
                  </a:cubicBezTo>
                  <a:cubicBezTo>
                    <a:pt x="337" y="182"/>
                    <a:pt x="337" y="182"/>
                    <a:pt x="337" y="182"/>
                  </a:cubicBezTo>
                  <a:cubicBezTo>
                    <a:pt x="339" y="182"/>
                    <a:pt x="340" y="181"/>
                    <a:pt x="340" y="180"/>
                  </a:cubicBezTo>
                  <a:close/>
                  <a:moveTo>
                    <a:pt x="403" y="155"/>
                  </a:moveTo>
                  <a:cubicBezTo>
                    <a:pt x="403" y="154"/>
                    <a:pt x="403" y="154"/>
                    <a:pt x="403" y="154"/>
                  </a:cubicBezTo>
                  <a:cubicBezTo>
                    <a:pt x="408" y="154"/>
                    <a:pt x="412" y="157"/>
                    <a:pt x="413" y="161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415" y="166"/>
                    <a:pt x="413" y="170"/>
                    <a:pt x="409" y="173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409" y="171"/>
                    <a:pt x="406" y="171"/>
                    <a:pt x="404" y="172"/>
                  </a:cubicBezTo>
                  <a:cubicBezTo>
                    <a:pt x="403" y="172"/>
                    <a:pt x="403" y="172"/>
                    <a:pt x="403" y="172"/>
                  </a:cubicBezTo>
                  <a:cubicBezTo>
                    <a:pt x="404" y="174"/>
                    <a:pt x="404" y="174"/>
                    <a:pt x="404" y="174"/>
                  </a:cubicBezTo>
                  <a:cubicBezTo>
                    <a:pt x="404" y="175"/>
                    <a:pt x="403" y="175"/>
                    <a:pt x="403" y="175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373" y="185"/>
                    <a:pt x="371" y="184"/>
                    <a:pt x="369" y="185"/>
                  </a:cubicBezTo>
                  <a:cubicBezTo>
                    <a:pt x="365" y="172"/>
                    <a:pt x="365" y="172"/>
                    <a:pt x="365" y="172"/>
                  </a:cubicBezTo>
                  <a:cubicBezTo>
                    <a:pt x="366" y="171"/>
                    <a:pt x="367" y="171"/>
                    <a:pt x="367" y="170"/>
                  </a:cubicBezTo>
                  <a:cubicBezTo>
                    <a:pt x="367" y="169"/>
                    <a:pt x="367" y="168"/>
                    <a:pt x="367" y="168"/>
                  </a:cubicBezTo>
                  <a:cubicBezTo>
                    <a:pt x="367" y="167"/>
                    <a:pt x="367" y="167"/>
                    <a:pt x="367" y="167"/>
                  </a:cubicBezTo>
                  <a:cubicBezTo>
                    <a:pt x="397" y="157"/>
                    <a:pt x="397" y="157"/>
                    <a:pt x="397" y="157"/>
                  </a:cubicBezTo>
                  <a:cubicBezTo>
                    <a:pt x="397" y="157"/>
                    <a:pt x="398" y="157"/>
                    <a:pt x="399" y="157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400" y="159"/>
                    <a:pt x="400" y="159"/>
                    <a:pt x="400" y="159"/>
                  </a:cubicBezTo>
                  <a:cubicBezTo>
                    <a:pt x="402" y="158"/>
                    <a:pt x="404" y="156"/>
                    <a:pt x="403" y="155"/>
                  </a:cubicBezTo>
                  <a:close/>
                  <a:moveTo>
                    <a:pt x="279" y="220"/>
                  </a:moveTo>
                  <a:cubicBezTo>
                    <a:pt x="279" y="221"/>
                    <a:pt x="278" y="221"/>
                    <a:pt x="278" y="221"/>
                  </a:cubicBezTo>
                  <a:cubicBezTo>
                    <a:pt x="248" y="232"/>
                    <a:pt x="248" y="232"/>
                    <a:pt x="248" y="232"/>
                  </a:cubicBezTo>
                  <a:cubicBezTo>
                    <a:pt x="248" y="232"/>
                    <a:pt x="248" y="232"/>
                    <a:pt x="248" y="232"/>
                  </a:cubicBezTo>
                  <a:cubicBezTo>
                    <a:pt x="248" y="231"/>
                    <a:pt x="247" y="231"/>
                    <a:pt x="247" y="231"/>
                  </a:cubicBezTo>
                  <a:cubicBezTo>
                    <a:pt x="246" y="230"/>
                    <a:pt x="244" y="230"/>
                    <a:pt x="243" y="231"/>
                  </a:cubicBezTo>
                  <a:cubicBezTo>
                    <a:pt x="239" y="218"/>
                    <a:pt x="239" y="218"/>
                    <a:pt x="239" y="218"/>
                  </a:cubicBezTo>
                  <a:cubicBezTo>
                    <a:pt x="241" y="217"/>
                    <a:pt x="243" y="215"/>
                    <a:pt x="242" y="214"/>
                  </a:cubicBezTo>
                  <a:cubicBezTo>
                    <a:pt x="242" y="214"/>
                    <a:pt x="242" y="214"/>
                    <a:pt x="242" y="214"/>
                  </a:cubicBezTo>
                  <a:cubicBezTo>
                    <a:pt x="272" y="203"/>
                    <a:pt x="272" y="203"/>
                    <a:pt x="272" y="203"/>
                  </a:cubicBezTo>
                  <a:cubicBezTo>
                    <a:pt x="272" y="203"/>
                    <a:pt x="273" y="203"/>
                    <a:pt x="273" y="203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5" y="205"/>
                    <a:pt x="275" y="205"/>
                    <a:pt x="275" y="205"/>
                  </a:cubicBezTo>
                  <a:cubicBezTo>
                    <a:pt x="276" y="205"/>
                    <a:pt x="277" y="204"/>
                    <a:pt x="278" y="203"/>
                  </a:cubicBezTo>
                  <a:cubicBezTo>
                    <a:pt x="278" y="202"/>
                    <a:pt x="278" y="202"/>
                    <a:pt x="278" y="201"/>
                  </a:cubicBezTo>
                  <a:cubicBezTo>
                    <a:pt x="282" y="201"/>
                    <a:pt x="286" y="203"/>
                    <a:pt x="287" y="207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89" y="212"/>
                    <a:pt x="287" y="216"/>
                    <a:pt x="284" y="219"/>
                  </a:cubicBezTo>
                  <a:cubicBezTo>
                    <a:pt x="283" y="217"/>
                    <a:pt x="281" y="217"/>
                    <a:pt x="279" y="218"/>
                  </a:cubicBezTo>
                  <a:cubicBezTo>
                    <a:pt x="278" y="218"/>
                    <a:pt x="278" y="218"/>
                    <a:pt x="278" y="218"/>
                  </a:cubicBezTo>
                  <a:lnTo>
                    <a:pt x="279" y="220"/>
                  </a:lnTo>
                  <a:close/>
                  <a:moveTo>
                    <a:pt x="216" y="243"/>
                  </a:moveTo>
                  <a:cubicBezTo>
                    <a:pt x="216" y="244"/>
                    <a:pt x="215" y="244"/>
                    <a:pt x="215" y="245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5" y="255"/>
                    <a:pt x="184" y="254"/>
                    <a:pt x="184" y="254"/>
                  </a:cubicBezTo>
                  <a:cubicBezTo>
                    <a:pt x="183" y="253"/>
                    <a:pt x="182" y="253"/>
                    <a:pt x="181" y="254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7" y="241"/>
                    <a:pt x="178" y="240"/>
                    <a:pt x="179" y="239"/>
                  </a:cubicBezTo>
                  <a:cubicBezTo>
                    <a:pt x="179" y="238"/>
                    <a:pt x="179" y="238"/>
                    <a:pt x="179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209" y="226"/>
                    <a:pt x="209" y="226"/>
                    <a:pt x="209" y="226"/>
                  </a:cubicBezTo>
                  <a:cubicBezTo>
                    <a:pt x="209" y="226"/>
                    <a:pt x="210" y="226"/>
                    <a:pt x="210" y="226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8"/>
                    <a:pt x="212" y="228"/>
                    <a:pt x="212" y="228"/>
                  </a:cubicBezTo>
                  <a:cubicBezTo>
                    <a:pt x="213" y="228"/>
                    <a:pt x="214" y="227"/>
                    <a:pt x="215" y="226"/>
                  </a:cubicBezTo>
                  <a:cubicBezTo>
                    <a:pt x="215" y="225"/>
                    <a:pt x="215" y="225"/>
                    <a:pt x="215" y="224"/>
                  </a:cubicBezTo>
                  <a:cubicBezTo>
                    <a:pt x="219" y="224"/>
                    <a:pt x="223" y="226"/>
                    <a:pt x="225" y="230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6" y="235"/>
                    <a:pt x="224" y="239"/>
                    <a:pt x="221" y="242"/>
                  </a:cubicBezTo>
                  <a:cubicBezTo>
                    <a:pt x="220" y="240"/>
                    <a:pt x="218" y="240"/>
                    <a:pt x="216" y="241"/>
                  </a:cubicBezTo>
                  <a:cubicBezTo>
                    <a:pt x="215" y="241"/>
                    <a:pt x="215" y="241"/>
                    <a:pt x="215" y="241"/>
                  </a:cubicBezTo>
                  <a:lnTo>
                    <a:pt x="216" y="243"/>
                  </a:lnTo>
                  <a:close/>
                  <a:moveTo>
                    <a:pt x="185" y="135"/>
                  </a:moveTo>
                  <a:cubicBezTo>
                    <a:pt x="190" y="135"/>
                    <a:pt x="193" y="137"/>
                    <a:pt x="195" y="141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196" y="145"/>
                    <a:pt x="195" y="150"/>
                    <a:pt x="191" y="152"/>
                  </a:cubicBezTo>
                  <a:cubicBezTo>
                    <a:pt x="190" y="151"/>
                    <a:pt x="188" y="151"/>
                    <a:pt x="186" y="151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4"/>
                    <a:pt x="185" y="155"/>
                    <a:pt x="185" y="155"/>
                  </a:cubicBezTo>
                  <a:cubicBezTo>
                    <a:pt x="156" y="166"/>
                    <a:pt x="156" y="166"/>
                    <a:pt x="156" y="166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5" y="164"/>
                    <a:pt x="153" y="164"/>
                    <a:pt x="151" y="164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8" y="151"/>
                    <a:pt x="149" y="151"/>
                    <a:pt x="149" y="150"/>
                  </a:cubicBezTo>
                  <a:cubicBezTo>
                    <a:pt x="149" y="149"/>
                    <a:pt x="150" y="148"/>
                    <a:pt x="149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9" y="137"/>
                    <a:pt x="180" y="137"/>
                    <a:pt x="181" y="137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4" y="138"/>
                    <a:pt x="185" y="136"/>
                    <a:pt x="185" y="135"/>
                  </a:cubicBezTo>
                  <a:close/>
                  <a:moveTo>
                    <a:pt x="248" y="113"/>
                  </a:moveTo>
                  <a:cubicBezTo>
                    <a:pt x="248" y="113"/>
                    <a:pt x="248" y="112"/>
                    <a:pt x="248" y="112"/>
                  </a:cubicBezTo>
                  <a:cubicBezTo>
                    <a:pt x="253" y="111"/>
                    <a:pt x="256" y="114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9" y="122"/>
                    <a:pt x="258" y="127"/>
                    <a:pt x="254" y="129"/>
                  </a:cubicBezTo>
                  <a:cubicBezTo>
                    <a:pt x="253" y="128"/>
                    <a:pt x="251" y="128"/>
                    <a:pt x="249" y="128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31"/>
                    <a:pt x="249" y="131"/>
                    <a:pt x="249" y="131"/>
                  </a:cubicBezTo>
                  <a:cubicBezTo>
                    <a:pt x="249" y="131"/>
                    <a:pt x="248" y="132"/>
                    <a:pt x="248" y="132"/>
                  </a:cubicBezTo>
                  <a:cubicBezTo>
                    <a:pt x="218" y="143"/>
                    <a:pt x="218" y="143"/>
                    <a:pt x="218" y="143"/>
                  </a:cubicBezTo>
                  <a:cubicBezTo>
                    <a:pt x="218" y="143"/>
                    <a:pt x="218" y="143"/>
                    <a:pt x="218" y="143"/>
                  </a:cubicBezTo>
                  <a:cubicBezTo>
                    <a:pt x="218" y="141"/>
                    <a:pt x="216" y="141"/>
                    <a:pt x="214" y="14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3" y="126"/>
                    <a:pt x="212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3"/>
                    <a:pt x="243" y="114"/>
                    <a:pt x="244" y="113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246" y="115"/>
                    <a:pt x="247" y="114"/>
                    <a:pt x="248" y="113"/>
                  </a:cubicBezTo>
                  <a:close/>
                  <a:moveTo>
                    <a:pt x="256" y="134"/>
                  </a:moveTo>
                  <a:cubicBezTo>
                    <a:pt x="260" y="134"/>
                    <a:pt x="264" y="136"/>
                    <a:pt x="265" y="140"/>
                  </a:cubicBezTo>
                  <a:cubicBezTo>
                    <a:pt x="265" y="140"/>
                    <a:pt x="265" y="140"/>
                    <a:pt x="265" y="140"/>
                  </a:cubicBezTo>
                  <a:cubicBezTo>
                    <a:pt x="267" y="144"/>
                    <a:pt x="265" y="149"/>
                    <a:pt x="261" y="152"/>
                  </a:cubicBezTo>
                  <a:cubicBezTo>
                    <a:pt x="261" y="151"/>
                    <a:pt x="261" y="151"/>
                    <a:pt x="260" y="150"/>
                  </a:cubicBezTo>
                  <a:cubicBezTo>
                    <a:pt x="259" y="150"/>
                    <a:pt x="258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3"/>
                    <a:pt x="256" y="154"/>
                    <a:pt x="256" y="154"/>
                  </a:cubicBezTo>
                  <a:cubicBezTo>
                    <a:pt x="226" y="165"/>
                    <a:pt x="226" y="165"/>
                    <a:pt x="226" y="165"/>
                  </a:cubicBezTo>
                  <a:cubicBezTo>
                    <a:pt x="226" y="165"/>
                    <a:pt x="226" y="165"/>
                    <a:pt x="226" y="165"/>
                  </a:cubicBezTo>
                  <a:cubicBezTo>
                    <a:pt x="225" y="163"/>
                    <a:pt x="223" y="163"/>
                    <a:pt x="221" y="164"/>
                  </a:cubicBezTo>
                  <a:cubicBezTo>
                    <a:pt x="217" y="151"/>
                    <a:pt x="217" y="151"/>
                    <a:pt x="217" y="151"/>
                  </a:cubicBezTo>
                  <a:cubicBezTo>
                    <a:pt x="219" y="150"/>
                    <a:pt x="220" y="148"/>
                    <a:pt x="220" y="147"/>
                  </a:cubicBezTo>
                  <a:cubicBezTo>
                    <a:pt x="220" y="146"/>
                    <a:pt x="220" y="146"/>
                    <a:pt x="220" y="146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50" y="136"/>
                    <a:pt x="250" y="136"/>
                    <a:pt x="251" y="136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4" y="137"/>
                    <a:pt x="256" y="135"/>
                    <a:pt x="256" y="134"/>
                  </a:cubicBezTo>
                  <a:close/>
                  <a:moveTo>
                    <a:pt x="263" y="156"/>
                  </a:moveTo>
                  <a:cubicBezTo>
                    <a:pt x="267" y="156"/>
                    <a:pt x="271" y="158"/>
                    <a:pt x="273" y="162"/>
                  </a:cubicBezTo>
                  <a:cubicBezTo>
                    <a:pt x="273" y="163"/>
                    <a:pt x="273" y="163"/>
                    <a:pt x="273" y="163"/>
                  </a:cubicBezTo>
                  <a:cubicBezTo>
                    <a:pt x="273" y="163"/>
                    <a:pt x="273" y="163"/>
                    <a:pt x="273" y="163"/>
                  </a:cubicBezTo>
                  <a:cubicBezTo>
                    <a:pt x="274" y="167"/>
                    <a:pt x="272" y="171"/>
                    <a:pt x="269" y="174"/>
                  </a:cubicBezTo>
                  <a:cubicBezTo>
                    <a:pt x="268" y="173"/>
                    <a:pt x="266" y="172"/>
                    <a:pt x="264" y="173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4" y="176"/>
                    <a:pt x="263" y="176"/>
                    <a:pt x="263" y="177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3" y="186"/>
                    <a:pt x="231" y="185"/>
                    <a:pt x="228" y="186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4" y="173"/>
                    <a:pt x="224" y="173"/>
                    <a:pt x="224" y="173"/>
                  </a:cubicBezTo>
                  <a:cubicBezTo>
                    <a:pt x="225" y="173"/>
                    <a:pt x="226" y="172"/>
                    <a:pt x="227" y="171"/>
                  </a:cubicBezTo>
                  <a:cubicBezTo>
                    <a:pt x="227" y="170"/>
                    <a:pt x="227" y="170"/>
                    <a:pt x="227" y="169"/>
                  </a:cubicBezTo>
                  <a:cubicBezTo>
                    <a:pt x="227" y="169"/>
                    <a:pt x="227" y="169"/>
                    <a:pt x="227" y="169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7" y="158"/>
                    <a:pt x="258" y="158"/>
                    <a:pt x="258" y="158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60" y="160"/>
                    <a:pt x="260" y="160"/>
                    <a:pt x="260" y="160"/>
                  </a:cubicBezTo>
                  <a:cubicBezTo>
                    <a:pt x="262" y="159"/>
                    <a:pt x="263" y="158"/>
                    <a:pt x="263" y="156"/>
                  </a:cubicBezTo>
                  <a:close/>
                  <a:moveTo>
                    <a:pt x="270" y="179"/>
                  </a:moveTo>
                  <a:cubicBezTo>
                    <a:pt x="275" y="178"/>
                    <a:pt x="279" y="181"/>
                    <a:pt x="280" y="185"/>
                  </a:cubicBezTo>
                  <a:cubicBezTo>
                    <a:pt x="280" y="185"/>
                    <a:pt x="280" y="185"/>
                    <a:pt x="280" y="185"/>
                  </a:cubicBezTo>
                  <a:cubicBezTo>
                    <a:pt x="282" y="189"/>
                    <a:pt x="280" y="194"/>
                    <a:pt x="276" y="196"/>
                  </a:cubicBezTo>
                  <a:cubicBezTo>
                    <a:pt x="276" y="195"/>
                    <a:pt x="274" y="195"/>
                    <a:pt x="271" y="195"/>
                  </a:cubicBezTo>
                  <a:cubicBezTo>
                    <a:pt x="271" y="196"/>
                    <a:pt x="271" y="196"/>
                    <a:pt x="271" y="196"/>
                  </a:cubicBezTo>
                  <a:cubicBezTo>
                    <a:pt x="272" y="198"/>
                    <a:pt x="272" y="198"/>
                    <a:pt x="272" y="198"/>
                  </a:cubicBezTo>
                  <a:cubicBezTo>
                    <a:pt x="271" y="198"/>
                    <a:pt x="271" y="199"/>
                    <a:pt x="271" y="199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0" y="208"/>
                    <a:pt x="238" y="208"/>
                    <a:pt x="236" y="208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4" y="195"/>
                    <a:pt x="235" y="193"/>
                    <a:pt x="235" y="191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5" y="180"/>
                    <a:pt x="265" y="180"/>
                    <a:pt x="266" y="180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7" y="183"/>
                    <a:pt x="267" y="183"/>
                    <a:pt x="267" y="183"/>
                  </a:cubicBezTo>
                  <a:cubicBezTo>
                    <a:pt x="269" y="182"/>
                    <a:pt x="271" y="180"/>
                    <a:pt x="270" y="179"/>
                  </a:cubicBezTo>
                  <a:close/>
                  <a:moveTo>
                    <a:pt x="187" y="159"/>
                  </a:moveTo>
                  <a:cubicBezTo>
                    <a:pt x="187" y="159"/>
                    <a:pt x="187" y="159"/>
                    <a:pt x="188" y="159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92" y="160"/>
                    <a:pt x="193" y="159"/>
                    <a:pt x="193" y="157"/>
                  </a:cubicBezTo>
                  <a:cubicBezTo>
                    <a:pt x="197" y="157"/>
                    <a:pt x="201" y="159"/>
                    <a:pt x="202" y="163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04" y="168"/>
                    <a:pt x="202" y="172"/>
                    <a:pt x="198" y="175"/>
                  </a:cubicBezTo>
                  <a:cubicBezTo>
                    <a:pt x="198" y="174"/>
                    <a:pt x="198" y="174"/>
                    <a:pt x="197" y="174"/>
                  </a:cubicBezTo>
                  <a:cubicBezTo>
                    <a:pt x="196" y="173"/>
                    <a:pt x="195" y="173"/>
                    <a:pt x="194" y="174"/>
                  </a:cubicBezTo>
                  <a:cubicBezTo>
                    <a:pt x="193" y="174"/>
                    <a:pt x="193" y="174"/>
                    <a:pt x="193" y="174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3" y="187"/>
                    <a:pt x="162" y="187"/>
                    <a:pt x="161" y="187"/>
                  </a:cubicBezTo>
                  <a:cubicBezTo>
                    <a:pt x="161" y="186"/>
                    <a:pt x="159" y="186"/>
                    <a:pt x="158" y="187"/>
                  </a:cubicBezTo>
                  <a:cubicBezTo>
                    <a:pt x="154" y="174"/>
                    <a:pt x="154" y="174"/>
                    <a:pt x="154" y="174"/>
                  </a:cubicBezTo>
                  <a:cubicBezTo>
                    <a:pt x="156" y="173"/>
                    <a:pt x="157" y="171"/>
                    <a:pt x="157" y="170"/>
                  </a:cubicBezTo>
                  <a:cubicBezTo>
                    <a:pt x="157" y="170"/>
                    <a:pt x="157" y="170"/>
                    <a:pt x="157" y="170"/>
                  </a:cubicBezTo>
                  <a:lnTo>
                    <a:pt x="187" y="159"/>
                  </a:lnTo>
                  <a:close/>
                  <a:moveTo>
                    <a:pt x="194" y="181"/>
                  </a:moveTo>
                  <a:cubicBezTo>
                    <a:pt x="194" y="181"/>
                    <a:pt x="195" y="181"/>
                    <a:pt x="195" y="181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8" y="183"/>
                    <a:pt x="199" y="182"/>
                    <a:pt x="200" y="181"/>
                  </a:cubicBezTo>
                  <a:cubicBezTo>
                    <a:pt x="200" y="180"/>
                    <a:pt x="200" y="180"/>
                    <a:pt x="200" y="179"/>
                  </a:cubicBezTo>
                  <a:cubicBezTo>
                    <a:pt x="204" y="179"/>
                    <a:pt x="208" y="182"/>
                    <a:pt x="210" y="186"/>
                  </a:cubicBezTo>
                  <a:cubicBezTo>
                    <a:pt x="210" y="186"/>
                    <a:pt x="210" y="186"/>
                    <a:pt x="210" y="186"/>
                  </a:cubicBezTo>
                  <a:cubicBezTo>
                    <a:pt x="210" y="186"/>
                    <a:pt x="210" y="186"/>
                    <a:pt x="210" y="186"/>
                  </a:cubicBezTo>
                  <a:cubicBezTo>
                    <a:pt x="211" y="190"/>
                    <a:pt x="209" y="194"/>
                    <a:pt x="206" y="197"/>
                  </a:cubicBezTo>
                  <a:cubicBezTo>
                    <a:pt x="205" y="196"/>
                    <a:pt x="203" y="195"/>
                    <a:pt x="201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1" y="199"/>
                    <a:pt x="200" y="199"/>
                    <a:pt x="200" y="200"/>
                  </a:cubicBezTo>
                  <a:cubicBezTo>
                    <a:pt x="170" y="211"/>
                    <a:pt x="170" y="211"/>
                    <a:pt x="170" y="211"/>
                  </a:cubicBezTo>
                  <a:cubicBezTo>
                    <a:pt x="170" y="210"/>
                    <a:pt x="170" y="210"/>
                    <a:pt x="170" y="210"/>
                  </a:cubicBezTo>
                  <a:cubicBezTo>
                    <a:pt x="170" y="209"/>
                    <a:pt x="168" y="208"/>
                    <a:pt x="166" y="209"/>
                  </a:cubicBezTo>
                  <a:cubicBezTo>
                    <a:pt x="164" y="203"/>
                    <a:pt x="164" y="203"/>
                    <a:pt x="164" y="203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63" y="196"/>
                    <a:pt x="163" y="195"/>
                    <a:pt x="164" y="194"/>
                  </a:cubicBezTo>
                  <a:cubicBezTo>
                    <a:pt x="164" y="193"/>
                    <a:pt x="164" y="193"/>
                    <a:pt x="164" y="192"/>
                  </a:cubicBezTo>
                  <a:cubicBezTo>
                    <a:pt x="164" y="192"/>
                    <a:pt x="164" y="192"/>
                    <a:pt x="164" y="192"/>
                  </a:cubicBezTo>
                  <a:lnTo>
                    <a:pt x="194" y="181"/>
                  </a:lnTo>
                  <a:close/>
                  <a:moveTo>
                    <a:pt x="201" y="203"/>
                  </a:moveTo>
                  <a:cubicBezTo>
                    <a:pt x="202" y="203"/>
                    <a:pt x="202" y="204"/>
                    <a:pt x="203" y="203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6" y="205"/>
                    <a:pt x="208" y="203"/>
                    <a:pt x="207" y="202"/>
                  </a:cubicBezTo>
                  <a:cubicBezTo>
                    <a:pt x="212" y="202"/>
                    <a:pt x="216" y="204"/>
                    <a:pt x="217" y="208"/>
                  </a:cubicBezTo>
                  <a:cubicBezTo>
                    <a:pt x="217" y="208"/>
                    <a:pt x="217" y="208"/>
                    <a:pt x="217" y="208"/>
                  </a:cubicBezTo>
                  <a:cubicBezTo>
                    <a:pt x="219" y="212"/>
                    <a:pt x="217" y="217"/>
                    <a:pt x="213" y="219"/>
                  </a:cubicBezTo>
                  <a:cubicBezTo>
                    <a:pt x="213" y="218"/>
                    <a:pt x="211" y="218"/>
                    <a:pt x="209" y="218"/>
                  </a:cubicBezTo>
                  <a:cubicBezTo>
                    <a:pt x="208" y="219"/>
                    <a:pt x="208" y="219"/>
                    <a:pt x="208" y="219"/>
                  </a:cubicBezTo>
                  <a:cubicBezTo>
                    <a:pt x="209" y="221"/>
                    <a:pt x="209" y="221"/>
                    <a:pt x="209" y="221"/>
                  </a:cubicBezTo>
                  <a:cubicBezTo>
                    <a:pt x="208" y="221"/>
                    <a:pt x="208" y="222"/>
                    <a:pt x="208" y="222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7" y="232"/>
                    <a:pt x="175" y="231"/>
                    <a:pt x="173" y="231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71" y="218"/>
                    <a:pt x="172" y="216"/>
                    <a:pt x="172" y="215"/>
                  </a:cubicBezTo>
                  <a:cubicBezTo>
                    <a:pt x="171" y="214"/>
                    <a:pt x="171" y="214"/>
                    <a:pt x="171" y="214"/>
                  </a:cubicBezTo>
                  <a:lnTo>
                    <a:pt x="201" y="203"/>
                  </a:lnTo>
                  <a:close/>
                  <a:moveTo>
                    <a:pt x="327" y="152"/>
                  </a:moveTo>
                  <a:cubicBezTo>
                    <a:pt x="326" y="153"/>
                    <a:pt x="326" y="153"/>
                    <a:pt x="326" y="154"/>
                  </a:cubicBezTo>
                  <a:cubicBezTo>
                    <a:pt x="296" y="165"/>
                    <a:pt x="296" y="165"/>
                    <a:pt x="296" y="165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5" y="163"/>
                    <a:pt x="293" y="162"/>
                    <a:pt x="291" y="163"/>
                  </a:cubicBezTo>
                  <a:cubicBezTo>
                    <a:pt x="289" y="157"/>
                    <a:pt x="289" y="157"/>
                    <a:pt x="289" y="15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49"/>
                    <a:pt x="290" y="147"/>
                    <a:pt x="290" y="146"/>
                  </a:cubicBezTo>
                  <a:cubicBezTo>
                    <a:pt x="290" y="146"/>
                    <a:pt x="290" y="146"/>
                    <a:pt x="290" y="146"/>
                  </a:cubicBezTo>
                  <a:cubicBezTo>
                    <a:pt x="319" y="135"/>
                    <a:pt x="319" y="135"/>
                    <a:pt x="319" y="135"/>
                  </a:cubicBezTo>
                  <a:cubicBezTo>
                    <a:pt x="320" y="135"/>
                    <a:pt x="320" y="135"/>
                    <a:pt x="321" y="135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4" y="136"/>
                    <a:pt x="326" y="135"/>
                    <a:pt x="326" y="133"/>
                  </a:cubicBezTo>
                  <a:cubicBezTo>
                    <a:pt x="330" y="133"/>
                    <a:pt x="334" y="135"/>
                    <a:pt x="335" y="139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7" y="144"/>
                    <a:pt x="335" y="148"/>
                    <a:pt x="331" y="151"/>
                  </a:cubicBezTo>
                  <a:cubicBezTo>
                    <a:pt x="331" y="150"/>
                    <a:pt x="329" y="149"/>
                    <a:pt x="327" y="150"/>
                  </a:cubicBezTo>
                  <a:cubicBezTo>
                    <a:pt x="326" y="150"/>
                    <a:pt x="326" y="150"/>
                    <a:pt x="326" y="150"/>
                  </a:cubicBezTo>
                  <a:lnTo>
                    <a:pt x="327" y="152"/>
                  </a:lnTo>
                  <a:close/>
                  <a:moveTo>
                    <a:pt x="116" y="159"/>
                  </a:moveTo>
                  <a:cubicBezTo>
                    <a:pt x="117" y="160"/>
                    <a:pt x="117" y="160"/>
                    <a:pt x="118" y="160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1"/>
                    <a:pt x="122" y="161"/>
                    <a:pt x="122" y="160"/>
                  </a:cubicBezTo>
                  <a:cubicBezTo>
                    <a:pt x="123" y="159"/>
                    <a:pt x="123" y="158"/>
                    <a:pt x="123" y="158"/>
                  </a:cubicBezTo>
                  <a:cubicBezTo>
                    <a:pt x="127" y="158"/>
                    <a:pt x="131" y="160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4" y="168"/>
                    <a:pt x="132" y="173"/>
                    <a:pt x="128" y="175"/>
                  </a:cubicBezTo>
                  <a:cubicBezTo>
                    <a:pt x="128" y="174"/>
                    <a:pt x="126" y="174"/>
                    <a:pt x="124" y="174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3" y="177"/>
                    <a:pt x="123" y="178"/>
                    <a:pt x="123" y="178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92" y="188"/>
                    <a:pt x="90" y="187"/>
                    <a:pt x="88" y="187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6" y="174"/>
                    <a:pt x="87" y="172"/>
                    <a:pt x="87" y="171"/>
                  </a:cubicBezTo>
                  <a:cubicBezTo>
                    <a:pt x="87" y="170"/>
                    <a:pt x="87" y="170"/>
                    <a:pt x="87" y="170"/>
                  </a:cubicBezTo>
                  <a:lnTo>
                    <a:pt x="116" y="159"/>
                  </a:lnTo>
                  <a:close/>
                  <a:moveTo>
                    <a:pt x="124" y="182"/>
                  </a:moveTo>
                  <a:cubicBezTo>
                    <a:pt x="124" y="182"/>
                    <a:pt x="125" y="182"/>
                    <a:pt x="125" y="182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9" y="183"/>
                    <a:pt x="130" y="182"/>
                    <a:pt x="130" y="180"/>
                  </a:cubicBezTo>
                  <a:cubicBezTo>
                    <a:pt x="134" y="180"/>
                    <a:pt x="138" y="182"/>
                    <a:pt x="140" y="186"/>
                  </a:cubicBezTo>
                  <a:cubicBezTo>
                    <a:pt x="140" y="187"/>
                    <a:pt x="140" y="187"/>
                    <a:pt x="140" y="187"/>
                  </a:cubicBezTo>
                  <a:cubicBezTo>
                    <a:pt x="141" y="191"/>
                    <a:pt x="139" y="195"/>
                    <a:pt x="136" y="198"/>
                  </a:cubicBezTo>
                  <a:cubicBezTo>
                    <a:pt x="136" y="197"/>
                    <a:pt x="135" y="197"/>
                    <a:pt x="135" y="197"/>
                  </a:cubicBezTo>
                  <a:cubicBezTo>
                    <a:pt x="134" y="196"/>
                    <a:pt x="132" y="196"/>
                    <a:pt x="131" y="197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200"/>
                    <a:pt x="130" y="200"/>
                    <a:pt x="130" y="201"/>
                  </a:cubicBezTo>
                  <a:cubicBezTo>
                    <a:pt x="100" y="212"/>
                    <a:pt x="100" y="212"/>
                    <a:pt x="100" y="212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00" y="210"/>
                    <a:pt x="98" y="209"/>
                    <a:pt x="96" y="210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6"/>
                    <a:pt x="95" y="194"/>
                    <a:pt x="94" y="193"/>
                  </a:cubicBezTo>
                  <a:cubicBezTo>
                    <a:pt x="94" y="193"/>
                    <a:pt x="94" y="193"/>
                    <a:pt x="94" y="193"/>
                  </a:cubicBezTo>
                  <a:lnTo>
                    <a:pt x="124" y="182"/>
                  </a:lnTo>
                  <a:close/>
                  <a:moveTo>
                    <a:pt x="131" y="204"/>
                  </a:moveTo>
                  <a:cubicBezTo>
                    <a:pt x="132" y="204"/>
                    <a:pt x="132" y="204"/>
                    <a:pt x="133" y="20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6" y="206"/>
                    <a:pt x="138" y="204"/>
                    <a:pt x="137" y="202"/>
                  </a:cubicBezTo>
                  <a:cubicBezTo>
                    <a:pt x="142" y="202"/>
                    <a:pt x="146" y="205"/>
                    <a:pt x="147" y="209"/>
                  </a:cubicBezTo>
                  <a:cubicBezTo>
                    <a:pt x="147" y="209"/>
                    <a:pt x="147" y="209"/>
                    <a:pt x="147" y="209"/>
                  </a:cubicBezTo>
                  <a:cubicBezTo>
                    <a:pt x="147" y="209"/>
                    <a:pt x="147" y="209"/>
                    <a:pt x="147" y="210"/>
                  </a:cubicBezTo>
                  <a:cubicBezTo>
                    <a:pt x="148" y="213"/>
                    <a:pt x="147" y="218"/>
                    <a:pt x="143" y="220"/>
                  </a:cubicBezTo>
                  <a:cubicBezTo>
                    <a:pt x="143" y="219"/>
                    <a:pt x="141" y="218"/>
                    <a:pt x="138" y="219"/>
                  </a:cubicBezTo>
                  <a:cubicBezTo>
                    <a:pt x="138" y="219"/>
                    <a:pt x="138" y="219"/>
                    <a:pt x="138" y="219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8" y="222"/>
                    <a:pt x="138" y="222"/>
                    <a:pt x="138" y="223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8" y="234"/>
                    <a:pt x="108" y="234"/>
                    <a:pt x="108" y="234"/>
                  </a:cubicBezTo>
                  <a:cubicBezTo>
                    <a:pt x="107" y="232"/>
                    <a:pt x="105" y="231"/>
                    <a:pt x="103" y="232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100" y="219"/>
                    <a:pt x="101" y="218"/>
                    <a:pt x="101" y="217"/>
                  </a:cubicBezTo>
                  <a:cubicBezTo>
                    <a:pt x="102" y="217"/>
                    <a:pt x="102" y="216"/>
                    <a:pt x="101" y="215"/>
                  </a:cubicBezTo>
                  <a:cubicBezTo>
                    <a:pt x="101" y="215"/>
                    <a:pt x="101" y="215"/>
                    <a:pt x="101" y="215"/>
                  </a:cubicBezTo>
                  <a:lnTo>
                    <a:pt x="131" y="204"/>
                  </a:lnTo>
                  <a:close/>
                  <a:moveTo>
                    <a:pt x="139" y="226"/>
                  </a:moveTo>
                  <a:cubicBezTo>
                    <a:pt x="139" y="227"/>
                    <a:pt x="140" y="227"/>
                    <a:pt x="140" y="227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2" y="229"/>
                    <a:pt x="142" y="229"/>
                    <a:pt x="142" y="229"/>
                  </a:cubicBezTo>
                  <a:cubicBezTo>
                    <a:pt x="144" y="228"/>
                    <a:pt x="145" y="226"/>
                    <a:pt x="145" y="225"/>
                  </a:cubicBezTo>
                  <a:cubicBezTo>
                    <a:pt x="149" y="225"/>
                    <a:pt x="153" y="227"/>
                    <a:pt x="154" y="231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6" y="235"/>
                    <a:pt x="154" y="240"/>
                    <a:pt x="151" y="243"/>
                  </a:cubicBezTo>
                  <a:cubicBezTo>
                    <a:pt x="150" y="241"/>
                    <a:pt x="148" y="241"/>
                    <a:pt x="146" y="242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6" y="244"/>
                    <a:pt x="146" y="244"/>
                    <a:pt x="146" y="244"/>
                  </a:cubicBezTo>
                  <a:cubicBezTo>
                    <a:pt x="146" y="245"/>
                    <a:pt x="145" y="245"/>
                    <a:pt x="145" y="245"/>
                  </a:cubicBezTo>
                  <a:cubicBezTo>
                    <a:pt x="115" y="256"/>
                    <a:pt x="115" y="256"/>
                    <a:pt x="115" y="256"/>
                  </a:cubicBezTo>
                  <a:cubicBezTo>
                    <a:pt x="115" y="256"/>
                    <a:pt x="115" y="256"/>
                    <a:pt x="115" y="256"/>
                  </a:cubicBezTo>
                  <a:cubicBezTo>
                    <a:pt x="115" y="255"/>
                    <a:pt x="113" y="254"/>
                    <a:pt x="111" y="255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07" y="241"/>
                    <a:pt x="108" y="240"/>
                    <a:pt x="109" y="240"/>
                  </a:cubicBezTo>
                  <a:cubicBezTo>
                    <a:pt x="109" y="239"/>
                    <a:pt x="109" y="238"/>
                    <a:pt x="109" y="238"/>
                  </a:cubicBezTo>
                  <a:cubicBezTo>
                    <a:pt x="109" y="237"/>
                    <a:pt x="109" y="237"/>
                    <a:pt x="109" y="237"/>
                  </a:cubicBezTo>
                  <a:lnTo>
                    <a:pt x="139" y="226"/>
                  </a:lnTo>
                  <a:close/>
                  <a:moveTo>
                    <a:pt x="146" y="249"/>
                  </a:moveTo>
                  <a:cubicBezTo>
                    <a:pt x="147" y="249"/>
                    <a:pt x="147" y="249"/>
                    <a:pt x="148" y="249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1"/>
                    <a:pt x="151" y="250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7" y="247"/>
                    <a:pt x="161" y="249"/>
                    <a:pt x="162" y="253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3" y="258"/>
                    <a:pt x="162" y="262"/>
                    <a:pt x="158" y="265"/>
                  </a:cubicBezTo>
                  <a:cubicBezTo>
                    <a:pt x="157" y="263"/>
                    <a:pt x="155" y="263"/>
                    <a:pt x="153" y="264"/>
                  </a:cubicBezTo>
                  <a:cubicBezTo>
                    <a:pt x="153" y="264"/>
                    <a:pt x="153" y="264"/>
                    <a:pt x="153" y="264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3" y="267"/>
                    <a:pt x="153" y="267"/>
                    <a:pt x="152" y="268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2" y="278"/>
                    <a:pt x="122" y="278"/>
                    <a:pt x="122" y="278"/>
                  </a:cubicBezTo>
                  <a:cubicBezTo>
                    <a:pt x="122" y="277"/>
                    <a:pt x="120" y="276"/>
                    <a:pt x="118" y="277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115" y="264"/>
                    <a:pt x="116" y="263"/>
                    <a:pt x="116" y="262"/>
                  </a:cubicBezTo>
                  <a:cubicBezTo>
                    <a:pt x="117" y="261"/>
                    <a:pt x="117" y="261"/>
                    <a:pt x="116" y="260"/>
                  </a:cubicBezTo>
                  <a:cubicBezTo>
                    <a:pt x="116" y="260"/>
                    <a:pt x="116" y="260"/>
                    <a:pt x="116" y="260"/>
                  </a:cubicBezTo>
                  <a:lnTo>
                    <a:pt x="146" y="249"/>
                  </a:lnTo>
                  <a:close/>
                  <a:moveTo>
                    <a:pt x="460" y="122"/>
                  </a:moveTo>
                  <a:cubicBezTo>
                    <a:pt x="468" y="119"/>
                    <a:pt x="478" y="123"/>
                    <a:pt x="480" y="131"/>
                  </a:cubicBezTo>
                  <a:cubicBezTo>
                    <a:pt x="481" y="135"/>
                    <a:pt x="481" y="139"/>
                    <a:pt x="479" y="142"/>
                  </a:cubicBezTo>
                  <a:cubicBezTo>
                    <a:pt x="477" y="146"/>
                    <a:pt x="473" y="149"/>
                    <a:pt x="469" y="151"/>
                  </a:cubicBezTo>
                  <a:cubicBezTo>
                    <a:pt x="432" y="164"/>
                    <a:pt x="432" y="164"/>
                    <a:pt x="432" y="164"/>
                  </a:cubicBezTo>
                  <a:cubicBezTo>
                    <a:pt x="423" y="136"/>
                    <a:pt x="423" y="136"/>
                    <a:pt x="423" y="136"/>
                  </a:cubicBezTo>
                  <a:lnTo>
                    <a:pt x="460" y="122"/>
                  </a:lnTo>
                  <a:close/>
                  <a:moveTo>
                    <a:pt x="406" y="139"/>
                  </a:moveTo>
                  <a:cubicBezTo>
                    <a:pt x="406" y="139"/>
                    <a:pt x="406" y="139"/>
                    <a:pt x="406" y="139"/>
                  </a:cubicBezTo>
                  <a:cubicBezTo>
                    <a:pt x="407" y="143"/>
                    <a:pt x="406" y="148"/>
                    <a:pt x="402" y="151"/>
                  </a:cubicBezTo>
                  <a:cubicBezTo>
                    <a:pt x="402" y="151"/>
                    <a:pt x="402" y="151"/>
                    <a:pt x="402" y="151"/>
                  </a:cubicBezTo>
                  <a:cubicBezTo>
                    <a:pt x="401" y="149"/>
                    <a:pt x="399" y="148"/>
                    <a:pt x="397" y="149"/>
                  </a:cubicBezTo>
                  <a:cubicBezTo>
                    <a:pt x="396" y="150"/>
                    <a:pt x="396" y="150"/>
                    <a:pt x="396" y="150"/>
                  </a:cubicBezTo>
                  <a:cubicBezTo>
                    <a:pt x="397" y="152"/>
                    <a:pt x="397" y="152"/>
                    <a:pt x="397" y="152"/>
                  </a:cubicBezTo>
                  <a:cubicBezTo>
                    <a:pt x="396" y="152"/>
                    <a:pt x="396" y="153"/>
                    <a:pt x="396" y="153"/>
                  </a:cubicBezTo>
                  <a:cubicBezTo>
                    <a:pt x="366" y="164"/>
                    <a:pt x="366" y="164"/>
                    <a:pt x="366" y="164"/>
                  </a:cubicBezTo>
                  <a:cubicBezTo>
                    <a:pt x="366" y="164"/>
                    <a:pt x="366" y="164"/>
                    <a:pt x="366" y="164"/>
                  </a:cubicBezTo>
                  <a:cubicBezTo>
                    <a:pt x="366" y="163"/>
                    <a:pt x="365" y="163"/>
                    <a:pt x="364" y="162"/>
                  </a:cubicBezTo>
                  <a:cubicBezTo>
                    <a:pt x="364" y="162"/>
                    <a:pt x="363" y="162"/>
                    <a:pt x="361" y="162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58" y="149"/>
                    <a:pt x="359" y="148"/>
                    <a:pt x="360" y="147"/>
                  </a:cubicBezTo>
                  <a:cubicBezTo>
                    <a:pt x="360" y="147"/>
                    <a:pt x="360" y="146"/>
                    <a:pt x="360" y="145"/>
                  </a:cubicBezTo>
                  <a:cubicBezTo>
                    <a:pt x="360" y="145"/>
                    <a:pt x="360" y="145"/>
                    <a:pt x="360" y="14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0" y="134"/>
                    <a:pt x="390" y="134"/>
                    <a:pt x="391" y="134"/>
                  </a:cubicBezTo>
                  <a:cubicBezTo>
                    <a:pt x="392" y="137"/>
                    <a:pt x="392" y="137"/>
                    <a:pt x="392" y="137"/>
                  </a:cubicBezTo>
                  <a:cubicBezTo>
                    <a:pt x="392" y="137"/>
                    <a:pt x="392" y="137"/>
                    <a:pt x="392" y="137"/>
                  </a:cubicBezTo>
                  <a:cubicBezTo>
                    <a:pt x="395" y="136"/>
                    <a:pt x="396" y="134"/>
                    <a:pt x="396" y="132"/>
                  </a:cubicBezTo>
                  <a:cubicBezTo>
                    <a:pt x="395" y="132"/>
                    <a:pt x="395" y="132"/>
                    <a:pt x="395" y="132"/>
                  </a:cubicBezTo>
                  <a:cubicBezTo>
                    <a:pt x="400" y="132"/>
                    <a:pt x="404" y="134"/>
                    <a:pt x="406" y="139"/>
                  </a:cubicBezTo>
                  <a:close/>
                  <a:moveTo>
                    <a:pt x="384" y="112"/>
                  </a:moveTo>
                  <a:cubicBezTo>
                    <a:pt x="384" y="114"/>
                    <a:pt x="384" y="114"/>
                    <a:pt x="384" y="114"/>
                  </a:cubicBezTo>
                  <a:cubicBezTo>
                    <a:pt x="385" y="114"/>
                    <a:pt x="385" y="114"/>
                    <a:pt x="385" y="114"/>
                  </a:cubicBezTo>
                  <a:cubicBezTo>
                    <a:pt x="387" y="113"/>
                    <a:pt x="389" y="111"/>
                    <a:pt x="388" y="110"/>
                  </a:cubicBezTo>
                  <a:cubicBezTo>
                    <a:pt x="388" y="110"/>
                    <a:pt x="388" y="110"/>
                    <a:pt x="388" y="110"/>
                  </a:cubicBezTo>
                  <a:cubicBezTo>
                    <a:pt x="393" y="109"/>
                    <a:pt x="397" y="112"/>
                    <a:pt x="398" y="116"/>
                  </a:cubicBezTo>
                  <a:cubicBezTo>
                    <a:pt x="399" y="117"/>
                    <a:pt x="399" y="117"/>
                    <a:pt x="399" y="117"/>
                  </a:cubicBezTo>
                  <a:cubicBezTo>
                    <a:pt x="399" y="117"/>
                    <a:pt x="399" y="117"/>
                    <a:pt x="399" y="117"/>
                  </a:cubicBezTo>
                  <a:cubicBezTo>
                    <a:pt x="400" y="121"/>
                    <a:pt x="398" y="126"/>
                    <a:pt x="394" y="128"/>
                  </a:cubicBezTo>
                  <a:cubicBezTo>
                    <a:pt x="394" y="128"/>
                    <a:pt x="394" y="128"/>
                    <a:pt x="394" y="128"/>
                  </a:cubicBezTo>
                  <a:cubicBezTo>
                    <a:pt x="394" y="127"/>
                    <a:pt x="391" y="126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89" y="129"/>
                    <a:pt x="389" y="129"/>
                    <a:pt x="389" y="129"/>
                  </a:cubicBezTo>
                  <a:cubicBezTo>
                    <a:pt x="389" y="130"/>
                    <a:pt x="389" y="130"/>
                    <a:pt x="388" y="131"/>
                  </a:cubicBezTo>
                  <a:cubicBezTo>
                    <a:pt x="359" y="142"/>
                    <a:pt x="359" y="142"/>
                    <a:pt x="359" y="142"/>
                  </a:cubicBezTo>
                  <a:cubicBezTo>
                    <a:pt x="358" y="141"/>
                    <a:pt x="358" y="141"/>
                    <a:pt x="358" y="141"/>
                  </a:cubicBezTo>
                  <a:cubicBezTo>
                    <a:pt x="358" y="140"/>
                    <a:pt x="356" y="139"/>
                    <a:pt x="354" y="140"/>
                  </a:cubicBezTo>
                  <a:cubicBezTo>
                    <a:pt x="352" y="134"/>
                    <a:pt x="352" y="134"/>
                    <a:pt x="352" y="134"/>
                  </a:cubicBezTo>
                  <a:cubicBezTo>
                    <a:pt x="350" y="127"/>
                    <a:pt x="350" y="127"/>
                    <a:pt x="350" y="127"/>
                  </a:cubicBezTo>
                  <a:cubicBezTo>
                    <a:pt x="352" y="126"/>
                    <a:pt x="353" y="124"/>
                    <a:pt x="352" y="123"/>
                  </a:cubicBezTo>
                  <a:cubicBezTo>
                    <a:pt x="352" y="123"/>
                    <a:pt x="352" y="123"/>
                    <a:pt x="352" y="123"/>
                  </a:cubicBezTo>
                  <a:cubicBezTo>
                    <a:pt x="382" y="112"/>
                    <a:pt x="382" y="112"/>
                    <a:pt x="382" y="112"/>
                  </a:cubicBezTo>
                  <a:cubicBezTo>
                    <a:pt x="382" y="112"/>
                    <a:pt x="383" y="112"/>
                    <a:pt x="384" y="112"/>
                  </a:cubicBezTo>
                  <a:close/>
                  <a:moveTo>
                    <a:pt x="432" y="38"/>
                  </a:moveTo>
                  <a:cubicBezTo>
                    <a:pt x="444" y="34"/>
                    <a:pt x="456" y="39"/>
                    <a:pt x="460" y="50"/>
                  </a:cubicBezTo>
                  <a:cubicBezTo>
                    <a:pt x="464" y="60"/>
                    <a:pt x="457" y="73"/>
                    <a:pt x="445" y="77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5" y="52"/>
                    <a:pt x="395" y="52"/>
                    <a:pt x="395" y="52"/>
                  </a:cubicBezTo>
                  <a:lnTo>
                    <a:pt x="432" y="38"/>
                  </a:lnTo>
                  <a:close/>
                  <a:moveTo>
                    <a:pt x="367" y="67"/>
                  </a:moveTo>
                  <a:cubicBezTo>
                    <a:pt x="368" y="67"/>
                    <a:pt x="368" y="67"/>
                    <a:pt x="369" y="67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72" y="69"/>
                    <a:pt x="374" y="67"/>
                    <a:pt x="373" y="65"/>
                  </a:cubicBezTo>
                  <a:cubicBezTo>
                    <a:pt x="373" y="65"/>
                    <a:pt x="373" y="65"/>
                    <a:pt x="373" y="65"/>
                  </a:cubicBezTo>
                  <a:cubicBezTo>
                    <a:pt x="378" y="65"/>
                    <a:pt x="382" y="67"/>
                    <a:pt x="384" y="72"/>
                  </a:cubicBezTo>
                  <a:cubicBezTo>
                    <a:pt x="384" y="72"/>
                    <a:pt x="384" y="72"/>
                    <a:pt x="384" y="72"/>
                  </a:cubicBezTo>
                  <a:cubicBezTo>
                    <a:pt x="385" y="76"/>
                    <a:pt x="383" y="81"/>
                    <a:pt x="379" y="84"/>
                  </a:cubicBezTo>
                  <a:cubicBezTo>
                    <a:pt x="379" y="84"/>
                    <a:pt x="379" y="84"/>
                    <a:pt x="379" y="84"/>
                  </a:cubicBezTo>
                  <a:cubicBezTo>
                    <a:pt x="379" y="82"/>
                    <a:pt x="377" y="81"/>
                    <a:pt x="374" y="82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5" y="85"/>
                    <a:pt x="375" y="85"/>
                    <a:pt x="375" y="85"/>
                  </a:cubicBezTo>
                  <a:cubicBezTo>
                    <a:pt x="374" y="85"/>
                    <a:pt x="374" y="86"/>
                    <a:pt x="374" y="86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6"/>
                    <a:pt x="343" y="96"/>
                    <a:pt x="342" y="95"/>
                  </a:cubicBezTo>
                  <a:cubicBezTo>
                    <a:pt x="341" y="95"/>
                    <a:pt x="340" y="95"/>
                    <a:pt x="339" y="95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7" y="82"/>
                    <a:pt x="338" y="80"/>
                    <a:pt x="337" y="78"/>
                  </a:cubicBezTo>
                  <a:cubicBezTo>
                    <a:pt x="337" y="78"/>
                    <a:pt x="337" y="78"/>
                    <a:pt x="337" y="78"/>
                  </a:cubicBezTo>
                  <a:lnTo>
                    <a:pt x="367" y="67"/>
                  </a:lnTo>
                  <a:close/>
                  <a:moveTo>
                    <a:pt x="367" y="47"/>
                  </a:moveTo>
                  <a:cubicBezTo>
                    <a:pt x="367" y="46"/>
                    <a:pt x="367" y="46"/>
                    <a:pt x="367" y="46"/>
                  </a:cubicBezTo>
                  <a:cubicBezTo>
                    <a:pt x="372" y="46"/>
                    <a:pt x="376" y="48"/>
                    <a:pt x="377" y="51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8" y="55"/>
                    <a:pt x="376" y="59"/>
                    <a:pt x="372" y="62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1" y="60"/>
                    <a:pt x="369" y="59"/>
                    <a:pt x="367" y="60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7" y="63"/>
                    <a:pt x="366" y="63"/>
                    <a:pt x="366" y="6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6" y="74"/>
                    <a:pt x="336" y="74"/>
                    <a:pt x="336" y="74"/>
                  </a:cubicBezTo>
                  <a:cubicBezTo>
                    <a:pt x="336" y="74"/>
                    <a:pt x="335" y="73"/>
                    <a:pt x="335" y="73"/>
                  </a:cubicBezTo>
                  <a:cubicBezTo>
                    <a:pt x="334" y="73"/>
                    <a:pt x="333" y="73"/>
                    <a:pt x="332" y="73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31" y="63"/>
                    <a:pt x="332" y="62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61" y="49"/>
                    <a:pt x="361" y="49"/>
                    <a:pt x="361" y="49"/>
                  </a:cubicBezTo>
                  <a:cubicBezTo>
                    <a:pt x="362" y="49"/>
                    <a:pt x="362" y="49"/>
                    <a:pt x="363" y="49"/>
                  </a:cubicBezTo>
                  <a:cubicBezTo>
                    <a:pt x="364" y="52"/>
                    <a:pt x="364" y="52"/>
                    <a:pt x="364" y="52"/>
                  </a:cubicBezTo>
                  <a:cubicBezTo>
                    <a:pt x="364" y="51"/>
                    <a:pt x="364" y="51"/>
                    <a:pt x="364" y="51"/>
                  </a:cubicBezTo>
                  <a:cubicBezTo>
                    <a:pt x="366" y="51"/>
                    <a:pt x="368" y="49"/>
                    <a:pt x="367" y="47"/>
                  </a:cubicBezTo>
                  <a:close/>
                  <a:moveTo>
                    <a:pt x="356" y="34"/>
                  </a:moveTo>
                  <a:cubicBezTo>
                    <a:pt x="356" y="34"/>
                    <a:pt x="357" y="34"/>
                    <a:pt x="358" y="34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60" y="36"/>
                    <a:pt x="361" y="35"/>
                    <a:pt x="362" y="34"/>
                  </a:cubicBezTo>
                  <a:cubicBezTo>
                    <a:pt x="362" y="33"/>
                    <a:pt x="362" y="32"/>
                    <a:pt x="362" y="32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66" y="30"/>
                    <a:pt x="370" y="31"/>
                    <a:pt x="371" y="34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2" y="37"/>
                    <a:pt x="370" y="41"/>
                    <a:pt x="366" y="43"/>
                  </a:cubicBezTo>
                  <a:cubicBezTo>
                    <a:pt x="366" y="43"/>
                    <a:pt x="366" y="43"/>
                    <a:pt x="366" y="43"/>
                  </a:cubicBezTo>
                  <a:cubicBezTo>
                    <a:pt x="365" y="41"/>
                    <a:pt x="363" y="41"/>
                    <a:pt x="361" y="4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5"/>
                    <a:pt x="360" y="45"/>
                    <a:pt x="360" y="46"/>
                  </a:cubicBezTo>
                  <a:cubicBezTo>
                    <a:pt x="330" y="57"/>
                    <a:pt x="330" y="57"/>
                    <a:pt x="330" y="57"/>
                  </a:cubicBezTo>
                  <a:cubicBezTo>
                    <a:pt x="330" y="56"/>
                    <a:pt x="330" y="56"/>
                    <a:pt x="330" y="56"/>
                  </a:cubicBezTo>
                  <a:cubicBezTo>
                    <a:pt x="330" y="55"/>
                    <a:pt x="328" y="54"/>
                    <a:pt x="326" y="55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48"/>
                    <a:pt x="326" y="48"/>
                    <a:pt x="326" y="47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6" y="45"/>
                    <a:pt x="326" y="45"/>
                    <a:pt x="326" y="45"/>
                  </a:cubicBezTo>
                  <a:lnTo>
                    <a:pt x="356" y="34"/>
                  </a:lnTo>
                  <a:close/>
                  <a:moveTo>
                    <a:pt x="293" y="57"/>
                  </a:moveTo>
                  <a:cubicBezTo>
                    <a:pt x="294" y="57"/>
                    <a:pt x="294" y="57"/>
                    <a:pt x="295" y="57"/>
                  </a:cubicBezTo>
                  <a:cubicBezTo>
                    <a:pt x="296" y="59"/>
                    <a:pt x="296" y="59"/>
                    <a:pt x="296" y="59"/>
                  </a:cubicBezTo>
                  <a:cubicBezTo>
                    <a:pt x="296" y="59"/>
                    <a:pt x="296" y="59"/>
                    <a:pt x="296" y="59"/>
                  </a:cubicBezTo>
                  <a:cubicBezTo>
                    <a:pt x="299" y="58"/>
                    <a:pt x="300" y="56"/>
                    <a:pt x="300" y="55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304" y="54"/>
                    <a:pt x="307" y="55"/>
                    <a:pt x="308" y="57"/>
                  </a:cubicBezTo>
                  <a:cubicBezTo>
                    <a:pt x="308" y="58"/>
                    <a:pt x="308" y="58"/>
                    <a:pt x="308" y="58"/>
                  </a:cubicBezTo>
                  <a:cubicBezTo>
                    <a:pt x="309" y="60"/>
                    <a:pt x="307" y="63"/>
                    <a:pt x="303" y="66"/>
                  </a:cubicBezTo>
                  <a:cubicBezTo>
                    <a:pt x="302" y="64"/>
                    <a:pt x="300" y="64"/>
                    <a:pt x="298" y="65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298" y="68"/>
                    <a:pt x="298" y="68"/>
                    <a:pt x="297" y="69"/>
                  </a:cubicBezTo>
                  <a:cubicBezTo>
                    <a:pt x="268" y="80"/>
                    <a:pt x="268" y="80"/>
                    <a:pt x="268" y="80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7" y="78"/>
                    <a:pt x="265" y="77"/>
                    <a:pt x="263" y="78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2" y="72"/>
                    <a:pt x="263" y="71"/>
                    <a:pt x="263" y="70"/>
                  </a:cubicBezTo>
                  <a:cubicBezTo>
                    <a:pt x="264" y="69"/>
                    <a:pt x="264" y="69"/>
                    <a:pt x="264" y="68"/>
                  </a:cubicBezTo>
                  <a:cubicBezTo>
                    <a:pt x="264" y="68"/>
                    <a:pt x="264" y="68"/>
                    <a:pt x="264" y="68"/>
                  </a:cubicBezTo>
                  <a:lnTo>
                    <a:pt x="293" y="57"/>
                  </a:lnTo>
                  <a:close/>
                  <a:moveTo>
                    <a:pt x="231" y="80"/>
                  </a:moveTo>
                  <a:cubicBezTo>
                    <a:pt x="231" y="80"/>
                    <a:pt x="232" y="80"/>
                    <a:pt x="232" y="80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1"/>
                    <a:pt x="237" y="79"/>
                    <a:pt x="237" y="78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41" y="77"/>
                    <a:pt x="244" y="78"/>
                    <a:pt x="245" y="80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6" y="83"/>
                    <a:pt x="244" y="86"/>
                    <a:pt x="240" y="89"/>
                  </a:cubicBezTo>
                  <a:cubicBezTo>
                    <a:pt x="240" y="87"/>
                    <a:pt x="238" y="87"/>
                    <a:pt x="236" y="88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91"/>
                    <a:pt x="235" y="91"/>
                    <a:pt x="235" y="92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4" y="101"/>
                    <a:pt x="203" y="101"/>
                  </a:cubicBezTo>
                  <a:cubicBezTo>
                    <a:pt x="203" y="100"/>
                    <a:pt x="201" y="100"/>
                    <a:pt x="200" y="101"/>
                  </a:cubicBezTo>
                  <a:cubicBezTo>
                    <a:pt x="198" y="95"/>
                    <a:pt x="198" y="95"/>
                    <a:pt x="198" y="95"/>
                  </a:cubicBezTo>
                  <a:cubicBezTo>
                    <a:pt x="200" y="94"/>
                    <a:pt x="202" y="92"/>
                    <a:pt x="201" y="91"/>
                  </a:cubicBezTo>
                  <a:cubicBezTo>
                    <a:pt x="201" y="91"/>
                    <a:pt x="201" y="91"/>
                    <a:pt x="201" y="91"/>
                  </a:cubicBezTo>
                  <a:lnTo>
                    <a:pt x="231" y="80"/>
                  </a:lnTo>
                  <a:close/>
                  <a:moveTo>
                    <a:pt x="168" y="103"/>
                  </a:moveTo>
                  <a:cubicBezTo>
                    <a:pt x="168" y="103"/>
                    <a:pt x="169" y="103"/>
                    <a:pt x="169" y="103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3" y="104"/>
                    <a:pt x="174" y="102"/>
                    <a:pt x="174" y="101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78" y="100"/>
                    <a:pt x="182" y="101"/>
                    <a:pt x="182" y="104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3" y="106"/>
                    <a:pt x="181" y="110"/>
                    <a:pt x="178" y="112"/>
                  </a:cubicBezTo>
                  <a:cubicBezTo>
                    <a:pt x="177" y="111"/>
                    <a:pt x="175" y="110"/>
                    <a:pt x="173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2" y="114"/>
                    <a:pt x="172" y="114"/>
                    <a:pt x="172" y="11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39" y="123"/>
                    <a:pt x="137" y="124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7" y="117"/>
                    <a:pt x="139" y="116"/>
                    <a:pt x="138" y="114"/>
                  </a:cubicBezTo>
                  <a:cubicBezTo>
                    <a:pt x="138" y="114"/>
                    <a:pt x="138" y="114"/>
                    <a:pt x="138" y="114"/>
                  </a:cubicBezTo>
                  <a:lnTo>
                    <a:pt x="168" y="103"/>
                  </a:lnTo>
                  <a:close/>
                  <a:moveTo>
                    <a:pt x="105" y="126"/>
                  </a:moveTo>
                  <a:cubicBezTo>
                    <a:pt x="106" y="126"/>
                    <a:pt x="106" y="126"/>
                    <a:pt x="107" y="126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0" y="127"/>
                    <a:pt x="112" y="126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5" y="123"/>
                    <a:pt x="119" y="124"/>
                    <a:pt x="120" y="127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19" y="133"/>
                    <a:pt x="115" y="135"/>
                  </a:cubicBezTo>
                  <a:cubicBezTo>
                    <a:pt x="114" y="134"/>
                    <a:pt x="112" y="133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09" y="137"/>
                    <a:pt x="109" y="138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7"/>
                    <a:pt x="77" y="146"/>
                    <a:pt x="75" y="147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40"/>
                    <a:pt x="76" y="139"/>
                    <a:pt x="76" y="137"/>
                  </a:cubicBezTo>
                  <a:cubicBezTo>
                    <a:pt x="75" y="137"/>
                    <a:pt x="75" y="137"/>
                    <a:pt x="75" y="137"/>
                  </a:cubicBezTo>
                  <a:lnTo>
                    <a:pt x="105" y="126"/>
                  </a:lnTo>
                  <a:close/>
                  <a:moveTo>
                    <a:pt x="17" y="171"/>
                  </a:moveTo>
                  <a:cubicBezTo>
                    <a:pt x="16" y="170"/>
                    <a:pt x="14" y="169"/>
                    <a:pt x="12" y="170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1" y="164"/>
                    <a:pt x="12" y="163"/>
                    <a:pt x="13" y="162"/>
                  </a:cubicBezTo>
                  <a:cubicBezTo>
                    <a:pt x="13" y="161"/>
                    <a:pt x="13" y="161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4" y="149"/>
                    <a:pt x="44" y="149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7" y="151"/>
                    <a:pt x="48" y="150"/>
                    <a:pt x="48" y="149"/>
                  </a:cubicBezTo>
                  <a:cubicBezTo>
                    <a:pt x="49" y="148"/>
                    <a:pt x="49" y="148"/>
                    <a:pt x="49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46"/>
                    <a:pt x="56" y="147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8" y="152"/>
                    <a:pt x="56" y="156"/>
                    <a:pt x="52" y="158"/>
                  </a:cubicBezTo>
                  <a:cubicBezTo>
                    <a:pt x="52" y="157"/>
                    <a:pt x="52" y="157"/>
                    <a:pt x="51" y="157"/>
                  </a:cubicBezTo>
                  <a:cubicBezTo>
                    <a:pt x="50" y="156"/>
                    <a:pt x="49" y="156"/>
                    <a:pt x="47" y="157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47" y="160"/>
                    <a:pt x="47" y="160"/>
                    <a:pt x="47" y="161"/>
                  </a:cubicBezTo>
                  <a:cubicBezTo>
                    <a:pt x="17" y="172"/>
                    <a:pt x="17" y="172"/>
                    <a:pt x="17" y="172"/>
                  </a:cubicBezTo>
                  <a:lnTo>
                    <a:pt x="17" y="171"/>
                  </a:lnTo>
                  <a:close/>
                  <a:moveTo>
                    <a:pt x="23" y="190"/>
                  </a:moveTo>
                  <a:cubicBezTo>
                    <a:pt x="22" y="188"/>
                    <a:pt x="20" y="188"/>
                    <a:pt x="18" y="188"/>
                  </a:cubicBezTo>
                  <a:cubicBezTo>
                    <a:pt x="15" y="180"/>
                    <a:pt x="15" y="180"/>
                    <a:pt x="15" y="180"/>
                  </a:cubicBezTo>
                  <a:cubicBezTo>
                    <a:pt x="16" y="179"/>
                    <a:pt x="17" y="178"/>
                    <a:pt x="18" y="178"/>
                  </a:cubicBezTo>
                  <a:cubicBezTo>
                    <a:pt x="18" y="177"/>
                    <a:pt x="18" y="176"/>
                    <a:pt x="18" y="176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4"/>
                    <a:pt x="49" y="165"/>
                    <a:pt x="49" y="164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2" y="166"/>
                    <a:pt x="53" y="165"/>
                    <a:pt x="54" y="164"/>
                  </a:cubicBezTo>
                  <a:cubicBezTo>
                    <a:pt x="54" y="164"/>
                    <a:pt x="54" y="163"/>
                    <a:pt x="54" y="162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8" y="162"/>
                    <a:pt x="62" y="164"/>
                    <a:pt x="63" y="167"/>
                  </a:cubicBezTo>
                  <a:cubicBezTo>
                    <a:pt x="63" y="167"/>
                    <a:pt x="63" y="167"/>
                    <a:pt x="63" y="167"/>
                  </a:cubicBezTo>
                  <a:cubicBezTo>
                    <a:pt x="64" y="170"/>
                    <a:pt x="62" y="174"/>
                    <a:pt x="59" y="176"/>
                  </a:cubicBezTo>
                  <a:cubicBezTo>
                    <a:pt x="58" y="175"/>
                    <a:pt x="56" y="174"/>
                    <a:pt x="54" y="175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53" y="178"/>
                    <a:pt x="53" y="179"/>
                    <a:pt x="53" y="179"/>
                  </a:cubicBezTo>
                  <a:cubicBezTo>
                    <a:pt x="23" y="190"/>
                    <a:pt x="23" y="190"/>
                    <a:pt x="23" y="190"/>
                  </a:cubicBezTo>
                  <a:close/>
                  <a:moveTo>
                    <a:pt x="30" y="212"/>
                  </a:moveTo>
                  <a:cubicBezTo>
                    <a:pt x="30" y="211"/>
                    <a:pt x="29" y="211"/>
                    <a:pt x="29" y="211"/>
                  </a:cubicBezTo>
                  <a:cubicBezTo>
                    <a:pt x="28" y="210"/>
                    <a:pt x="27" y="210"/>
                    <a:pt x="26" y="210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3" y="197"/>
                    <a:pt x="23" y="197"/>
                    <a:pt x="24" y="196"/>
                  </a:cubicBezTo>
                  <a:cubicBezTo>
                    <a:pt x="24" y="195"/>
                    <a:pt x="24" y="194"/>
                    <a:pt x="24" y="194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4" y="183"/>
                    <a:pt x="55" y="183"/>
                    <a:pt x="55" y="183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7" y="185"/>
                    <a:pt x="57" y="185"/>
                    <a:pt x="57" y="185"/>
                  </a:cubicBezTo>
                  <a:cubicBezTo>
                    <a:pt x="58" y="184"/>
                    <a:pt x="59" y="184"/>
                    <a:pt x="60" y="183"/>
                  </a:cubicBezTo>
                  <a:cubicBezTo>
                    <a:pt x="60" y="182"/>
                    <a:pt x="60" y="181"/>
                    <a:pt x="60" y="181"/>
                  </a:cubicBezTo>
                  <a:cubicBezTo>
                    <a:pt x="64" y="181"/>
                    <a:pt x="68" y="183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1" y="191"/>
                    <a:pt x="69" y="196"/>
                    <a:pt x="66" y="198"/>
                  </a:cubicBezTo>
                  <a:cubicBezTo>
                    <a:pt x="65" y="197"/>
                    <a:pt x="63" y="197"/>
                    <a:pt x="61" y="19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1" y="200"/>
                    <a:pt x="60" y="201"/>
                    <a:pt x="60" y="201"/>
                  </a:cubicBezTo>
                  <a:cubicBezTo>
                    <a:pt x="30" y="212"/>
                    <a:pt x="30" y="212"/>
                    <a:pt x="30" y="212"/>
                  </a:cubicBezTo>
                  <a:close/>
                  <a:moveTo>
                    <a:pt x="38" y="234"/>
                  </a:moveTo>
                  <a:cubicBezTo>
                    <a:pt x="37" y="234"/>
                    <a:pt x="37" y="233"/>
                    <a:pt x="36" y="233"/>
                  </a:cubicBezTo>
                  <a:cubicBezTo>
                    <a:pt x="35" y="232"/>
                    <a:pt x="34" y="232"/>
                    <a:pt x="33" y="233"/>
                  </a:cubicBezTo>
                  <a:cubicBezTo>
                    <a:pt x="29" y="220"/>
                    <a:pt x="29" y="220"/>
                    <a:pt x="29" y="220"/>
                  </a:cubicBezTo>
                  <a:cubicBezTo>
                    <a:pt x="30" y="220"/>
                    <a:pt x="31" y="219"/>
                    <a:pt x="31" y="218"/>
                  </a:cubicBezTo>
                  <a:cubicBezTo>
                    <a:pt x="32" y="217"/>
                    <a:pt x="32" y="217"/>
                    <a:pt x="32" y="216"/>
                  </a:cubicBezTo>
                  <a:cubicBezTo>
                    <a:pt x="31" y="216"/>
                    <a:pt x="31" y="216"/>
                    <a:pt x="31" y="216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2" y="205"/>
                    <a:pt x="62" y="205"/>
                    <a:pt x="63" y="205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65" y="207"/>
                    <a:pt x="67" y="206"/>
                    <a:pt x="67" y="205"/>
                  </a:cubicBezTo>
                  <a:cubicBezTo>
                    <a:pt x="67" y="204"/>
                    <a:pt x="67" y="204"/>
                    <a:pt x="67" y="203"/>
                  </a:cubicBezTo>
                  <a:cubicBezTo>
                    <a:pt x="72" y="203"/>
                    <a:pt x="76" y="205"/>
                    <a:pt x="77" y="209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4"/>
                    <a:pt x="77" y="218"/>
                    <a:pt x="73" y="221"/>
                  </a:cubicBezTo>
                  <a:cubicBezTo>
                    <a:pt x="73" y="220"/>
                    <a:pt x="73" y="220"/>
                    <a:pt x="72" y="220"/>
                  </a:cubicBezTo>
                  <a:cubicBezTo>
                    <a:pt x="71" y="219"/>
                    <a:pt x="70" y="219"/>
                    <a:pt x="68" y="220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9" y="222"/>
                    <a:pt x="69" y="222"/>
                    <a:pt x="69" y="222"/>
                  </a:cubicBezTo>
                  <a:cubicBezTo>
                    <a:pt x="68" y="223"/>
                    <a:pt x="68" y="223"/>
                    <a:pt x="68" y="224"/>
                  </a:cubicBezTo>
                  <a:cubicBezTo>
                    <a:pt x="38" y="235"/>
                    <a:pt x="38" y="235"/>
                    <a:pt x="38" y="235"/>
                  </a:cubicBezTo>
                  <a:lnTo>
                    <a:pt x="38" y="234"/>
                  </a:lnTo>
                  <a:close/>
                  <a:moveTo>
                    <a:pt x="45" y="257"/>
                  </a:moveTo>
                  <a:cubicBezTo>
                    <a:pt x="45" y="255"/>
                    <a:pt x="43" y="254"/>
                    <a:pt x="41" y="255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41"/>
                    <a:pt x="39" y="240"/>
                    <a:pt x="39" y="238"/>
                  </a:cubicBezTo>
                  <a:cubicBezTo>
                    <a:pt x="39" y="238"/>
                    <a:pt x="39" y="238"/>
                    <a:pt x="39" y="238"/>
                  </a:cubicBezTo>
                  <a:cubicBezTo>
                    <a:pt x="69" y="227"/>
                    <a:pt x="69" y="227"/>
                    <a:pt x="69" y="227"/>
                  </a:cubicBezTo>
                  <a:cubicBezTo>
                    <a:pt x="69" y="227"/>
                    <a:pt x="70" y="227"/>
                    <a:pt x="70" y="227"/>
                  </a:cubicBezTo>
                  <a:cubicBezTo>
                    <a:pt x="71" y="230"/>
                    <a:pt x="71" y="230"/>
                    <a:pt x="71" y="230"/>
                  </a:cubicBezTo>
                  <a:cubicBezTo>
                    <a:pt x="72" y="229"/>
                    <a:pt x="72" y="229"/>
                    <a:pt x="72" y="229"/>
                  </a:cubicBezTo>
                  <a:cubicBezTo>
                    <a:pt x="74" y="229"/>
                    <a:pt x="75" y="227"/>
                    <a:pt x="75" y="225"/>
                  </a:cubicBezTo>
                  <a:cubicBezTo>
                    <a:pt x="79" y="225"/>
                    <a:pt x="83" y="228"/>
                    <a:pt x="84" y="232"/>
                  </a:cubicBezTo>
                  <a:cubicBezTo>
                    <a:pt x="85" y="232"/>
                    <a:pt x="85" y="232"/>
                    <a:pt x="85" y="232"/>
                  </a:cubicBezTo>
                  <a:cubicBezTo>
                    <a:pt x="85" y="232"/>
                    <a:pt x="85" y="232"/>
                    <a:pt x="85" y="233"/>
                  </a:cubicBezTo>
                  <a:cubicBezTo>
                    <a:pt x="86" y="236"/>
                    <a:pt x="84" y="241"/>
                    <a:pt x="81" y="243"/>
                  </a:cubicBezTo>
                  <a:cubicBezTo>
                    <a:pt x="80" y="243"/>
                    <a:pt x="80" y="242"/>
                    <a:pt x="79" y="242"/>
                  </a:cubicBezTo>
                  <a:cubicBezTo>
                    <a:pt x="78" y="242"/>
                    <a:pt x="77" y="242"/>
                    <a:pt x="76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76" y="245"/>
                    <a:pt x="76" y="245"/>
                    <a:pt x="76" y="245"/>
                  </a:cubicBezTo>
                  <a:cubicBezTo>
                    <a:pt x="75" y="245"/>
                    <a:pt x="75" y="245"/>
                    <a:pt x="75" y="246"/>
                  </a:cubicBezTo>
                  <a:cubicBezTo>
                    <a:pt x="45" y="257"/>
                    <a:pt x="45" y="257"/>
                    <a:pt x="45" y="257"/>
                  </a:cubicBezTo>
                  <a:close/>
                  <a:moveTo>
                    <a:pt x="53" y="279"/>
                  </a:moveTo>
                  <a:cubicBezTo>
                    <a:pt x="52" y="278"/>
                    <a:pt x="50" y="277"/>
                    <a:pt x="48" y="278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45" y="264"/>
                    <a:pt x="46" y="263"/>
                    <a:pt x="46" y="263"/>
                  </a:cubicBezTo>
                  <a:cubicBezTo>
                    <a:pt x="46" y="262"/>
                    <a:pt x="47" y="261"/>
                    <a:pt x="46" y="261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76" y="249"/>
                    <a:pt x="76" y="249"/>
                    <a:pt x="76" y="249"/>
                  </a:cubicBezTo>
                  <a:cubicBezTo>
                    <a:pt x="76" y="250"/>
                    <a:pt x="77" y="250"/>
                    <a:pt x="78" y="250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9" y="252"/>
                    <a:pt x="79" y="252"/>
                    <a:pt x="79" y="252"/>
                  </a:cubicBezTo>
                  <a:cubicBezTo>
                    <a:pt x="81" y="251"/>
                    <a:pt x="82" y="249"/>
                    <a:pt x="82" y="248"/>
                  </a:cubicBezTo>
                  <a:cubicBezTo>
                    <a:pt x="87" y="248"/>
                    <a:pt x="91" y="250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8"/>
                    <a:pt x="92" y="263"/>
                    <a:pt x="88" y="266"/>
                  </a:cubicBezTo>
                  <a:cubicBezTo>
                    <a:pt x="88" y="265"/>
                    <a:pt x="87" y="265"/>
                    <a:pt x="87" y="264"/>
                  </a:cubicBezTo>
                  <a:cubicBezTo>
                    <a:pt x="86" y="264"/>
                    <a:pt x="85" y="264"/>
                    <a:pt x="83" y="265"/>
                  </a:cubicBezTo>
                  <a:cubicBezTo>
                    <a:pt x="83" y="265"/>
                    <a:pt x="83" y="265"/>
                    <a:pt x="83" y="265"/>
                  </a:cubicBezTo>
                  <a:cubicBezTo>
                    <a:pt x="84" y="267"/>
                    <a:pt x="84" y="267"/>
                    <a:pt x="84" y="267"/>
                  </a:cubicBezTo>
                  <a:cubicBezTo>
                    <a:pt x="83" y="268"/>
                    <a:pt x="83" y="268"/>
                    <a:pt x="82" y="268"/>
                  </a:cubicBezTo>
                  <a:cubicBezTo>
                    <a:pt x="53" y="279"/>
                    <a:pt x="53" y="279"/>
                    <a:pt x="53" y="279"/>
                  </a:cubicBezTo>
                  <a:close/>
                  <a:moveTo>
                    <a:pt x="60" y="301"/>
                  </a:moveTo>
                  <a:cubicBezTo>
                    <a:pt x="59" y="300"/>
                    <a:pt x="57" y="299"/>
                    <a:pt x="55" y="300"/>
                  </a:cubicBezTo>
                  <a:cubicBezTo>
                    <a:pt x="51" y="287"/>
                    <a:pt x="51" y="287"/>
                    <a:pt x="51" y="287"/>
                  </a:cubicBezTo>
                  <a:cubicBezTo>
                    <a:pt x="53" y="286"/>
                    <a:pt x="54" y="285"/>
                    <a:pt x="54" y="283"/>
                  </a:cubicBezTo>
                  <a:cubicBezTo>
                    <a:pt x="54" y="283"/>
                    <a:pt x="54" y="283"/>
                    <a:pt x="54" y="28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5" y="272"/>
                    <a:pt x="85" y="272"/>
                  </a:cubicBezTo>
                  <a:cubicBezTo>
                    <a:pt x="86" y="274"/>
                    <a:pt x="86" y="274"/>
                    <a:pt x="86" y="274"/>
                  </a:cubicBezTo>
                  <a:cubicBezTo>
                    <a:pt x="87" y="274"/>
                    <a:pt x="87" y="274"/>
                    <a:pt x="87" y="274"/>
                  </a:cubicBezTo>
                  <a:cubicBezTo>
                    <a:pt x="89" y="273"/>
                    <a:pt x="90" y="272"/>
                    <a:pt x="90" y="270"/>
                  </a:cubicBezTo>
                  <a:cubicBezTo>
                    <a:pt x="94" y="270"/>
                    <a:pt x="98" y="272"/>
                    <a:pt x="99" y="276"/>
                  </a:cubicBezTo>
                  <a:cubicBezTo>
                    <a:pt x="99" y="277"/>
                    <a:pt x="99" y="277"/>
                    <a:pt x="99" y="277"/>
                  </a:cubicBezTo>
                  <a:cubicBezTo>
                    <a:pt x="101" y="281"/>
                    <a:pt x="99" y="285"/>
                    <a:pt x="96" y="288"/>
                  </a:cubicBezTo>
                  <a:cubicBezTo>
                    <a:pt x="95" y="286"/>
                    <a:pt x="93" y="286"/>
                    <a:pt x="91" y="287"/>
                  </a:cubicBezTo>
                  <a:cubicBezTo>
                    <a:pt x="90" y="287"/>
                    <a:pt x="90" y="287"/>
                    <a:pt x="90" y="287"/>
                  </a:cubicBezTo>
                  <a:cubicBezTo>
                    <a:pt x="91" y="289"/>
                    <a:pt x="91" y="289"/>
                    <a:pt x="91" y="289"/>
                  </a:cubicBezTo>
                  <a:cubicBezTo>
                    <a:pt x="90" y="290"/>
                    <a:pt x="90" y="290"/>
                    <a:pt x="90" y="291"/>
                  </a:cubicBezTo>
                  <a:cubicBezTo>
                    <a:pt x="60" y="302"/>
                    <a:pt x="60" y="302"/>
                    <a:pt x="60" y="302"/>
                  </a:cubicBezTo>
                  <a:lnTo>
                    <a:pt x="60" y="301"/>
                  </a:lnTo>
                  <a:close/>
                  <a:moveTo>
                    <a:pt x="66" y="320"/>
                  </a:moveTo>
                  <a:cubicBezTo>
                    <a:pt x="66" y="318"/>
                    <a:pt x="64" y="318"/>
                    <a:pt x="62" y="318"/>
                  </a:cubicBezTo>
                  <a:cubicBezTo>
                    <a:pt x="59" y="309"/>
                    <a:pt x="59" y="309"/>
                    <a:pt x="59" y="309"/>
                  </a:cubicBezTo>
                  <a:cubicBezTo>
                    <a:pt x="61" y="309"/>
                    <a:pt x="62" y="307"/>
                    <a:pt x="61" y="305"/>
                  </a:cubicBezTo>
                  <a:cubicBezTo>
                    <a:pt x="61" y="305"/>
                    <a:pt x="61" y="305"/>
                    <a:pt x="61" y="305"/>
                  </a:cubicBezTo>
                  <a:cubicBezTo>
                    <a:pt x="91" y="294"/>
                    <a:pt x="91" y="294"/>
                    <a:pt x="91" y="294"/>
                  </a:cubicBezTo>
                  <a:cubicBezTo>
                    <a:pt x="91" y="294"/>
                    <a:pt x="92" y="294"/>
                    <a:pt x="93" y="294"/>
                  </a:cubicBezTo>
                  <a:cubicBezTo>
                    <a:pt x="93" y="297"/>
                    <a:pt x="93" y="297"/>
                    <a:pt x="93" y="297"/>
                  </a:cubicBezTo>
                  <a:cubicBezTo>
                    <a:pt x="94" y="297"/>
                    <a:pt x="94" y="297"/>
                    <a:pt x="94" y="297"/>
                  </a:cubicBezTo>
                  <a:cubicBezTo>
                    <a:pt x="96" y="296"/>
                    <a:pt x="97" y="294"/>
                    <a:pt x="97" y="292"/>
                  </a:cubicBezTo>
                  <a:cubicBezTo>
                    <a:pt x="101" y="292"/>
                    <a:pt x="105" y="294"/>
                    <a:pt x="106" y="297"/>
                  </a:cubicBezTo>
                  <a:cubicBezTo>
                    <a:pt x="106" y="297"/>
                    <a:pt x="106" y="297"/>
                    <a:pt x="106" y="297"/>
                  </a:cubicBezTo>
                  <a:cubicBezTo>
                    <a:pt x="107" y="300"/>
                    <a:pt x="105" y="304"/>
                    <a:pt x="102" y="306"/>
                  </a:cubicBezTo>
                  <a:cubicBezTo>
                    <a:pt x="101" y="305"/>
                    <a:pt x="99" y="305"/>
                    <a:pt x="97" y="305"/>
                  </a:cubicBezTo>
                  <a:cubicBezTo>
                    <a:pt x="96" y="306"/>
                    <a:pt x="96" y="306"/>
                    <a:pt x="96" y="306"/>
                  </a:cubicBezTo>
                  <a:cubicBezTo>
                    <a:pt x="97" y="308"/>
                    <a:pt x="97" y="308"/>
                    <a:pt x="97" y="308"/>
                  </a:cubicBezTo>
                  <a:cubicBezTo>
                    <a:pt x="97" y="308"/>
                    <a:pt x="96" y="309"/>
                    <a:pt x="96" y="309"/>
                  </a:cubicBezTo>
                  <a:cubicBezTo>
                    <a:pt x="66" y="320"/>
                    <a:pt x="66" y="320"/>
                    <a:pt x="66" y="320"/>
                  </a:cubicBezTo>
                  <a:close/>
                  <a:moveTo>
                    <a:pt x="102" y="323"/>
                  </a:moveTo>
                  <a:cubicBezTo>
                    <a:pt x="102" y="324"/>
                    <a:pt x="101" y="324"/>
                    <a:pt x="101" y="325"/>
                  </a:cubicBezTo>
                  <a:cubicBezTo>
                    <a:pt x="71" y="336"/>
                    <a:pt x="71" y="336"/>
                    <a:pt x="71" y="336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1" y="335"/>
                    <a:pt x="71" y="334"/>
                    <a:pt x="70" y="334"/>
                  </a:cubicBezTo>
                  <a:cubicBezTo>
                    <a:pt x="69" y="334"/>
                    <a:pt x="68" y="334"/>
                    <a:pt x="67" y="334"/>
                  </a:cubicBezTo>
                  <a:cubicBezTo>
                    <a:pt x="65" y="328"/>
                    <a:pt x="65" y="328"/>
                    <a:pt x="65" y="328"/>
                  </a:cubicBezTo>
                  <a:cubicBezTo>
                    <a:pt x="67" y="327"/>
                    <a:pt x="68" y="325"/>
                    <a:pt x="67" y="324"/>
                  </a:cubicBezTo>
                  <a:cubicBezTo>
                    <a:pt x="67" y="323"/>
                    <a:pt x="67" y="323"/>
                    <a:pt x="67" y="323"/>
                  </a:cubicBezTo>
                  <a:cubicBezTo>
                    <a:pt x="97" y="313"/>
                    <a:pt x="97" y="313"/>
                    <a:pt x="97" y="313"/>
                  </a:cubicBezTo>
                  <a:cubicBezTo>
                    <a:pt x="98" y="313"/>
                    <a:pt x="98" y="313"/>
                    <a:pt x="99" y="313"/>
                  </a:cubicBezTo>
                  <a:cubicBezTo>
                    <a:pt x="100" y="315"/>
                    <a:pt x="100" y="315"/>
                    <a:pt x="100" y="315"/>
                  </a:cubicBezTo>
                  <a:cubicBezTo>
                    <a:pt x="100" y="315"/>
                    <a:pt x="100" y="315"/>
                    <a:pt x="100" y="315"/>
                  </a:cubicBezTo>
                  <a:cubicBezTo>
                    <a:pt x="102" y="314"/>
                    <a:pt x="104" y="312"/>
                    <a:pt x="103" y="311"/>
                  </a:cubicBezTo>
                  <a:cubicBezTo>
                    <a:pt x="107" y="310"/>
                    <a:pt x="111" y="311"/>
                    <a:pt x="112" y="314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3" y="317"/>
                    <a:pt x="111" y="320"/>
                    <a:pt x="107" y="322"/>
                  </a:cubicBezTo>
                  <a:cubicBezTo>
                    <a:pt x="106" y="321"/>
                    <a:pt x="104" y="320"/>
                    <a:pt x="102" y="321"/>
                  </a:cubicBezTo>
                  <a:cubicBezTo>
                    <a:pt x="101" y="321"/>
                    <a:pt x="101" y="321"/>
                    <a:pt x="101" y="321"/>
                  </a:cubicBezTo>
                  <a:lnTo>
                    <a:pt x="102" y="323"/>
                  </a:lnTo>
                  <a:close/>
                  <a:moveTo>
                    <a:pt x="165" y="300"/>
                  </a:moveTo>
                  <a:cubicBezTo>
                    <a:pt x="164" y="301"/>
                    <a:pt x="164" y="301"/>
                    <a:pt x="164" y="302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134" y="312"/>
                    <a:pt x="134" y="312"/>
                    <a:pt x="134" y="312"/>
                  </a:cubicBezTo>
                  <a:cubicBezTo>
                    <a:pt x="133" y="311"/>
                    <a:pt x="131" y="310"/>
                    <a:pt x="129" y="311"/>
                  </a:cubicBezTo>
                  <a:cubicBezTo>
                    <a:pt x="127" y="305"/>
                    <a:pt x="127" y="305"/>
                    <a:pt x="127" y="305"/>
                  </a:cubicBezTo>
                  <a:cubicBezTo>
                    <a:pt x="128" y="304"/>
                    <a:pt x="129" y="304"/>
                    <a:pt x="130" y="303"/>
                  </a:cubicBezTo>
                  <a:cubicBezTo>
                    <a:pt x="130" y="302"/>
                    <a:pt x="130" y="301"/>
                    <a:pt x="130" y="301"/>
                  </a:cubicBezTo>
                  <a:cubicBezTo>
                    <a:pt x="130" y="300"/>
                    <a:pt x="130" y="300"/>
                    <a:pt x="130" y="300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1" y="290"/>
                    <a:pt x="161" y="290"/>
                  </a:cubicBezTo>
                  <a:cubicBezTo>
                    <a:pt x="162" y="292"/>
                    <a:pt x="162" y="292"/>
                    <a:pt x="162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5" y="291"/>
                    <a:pt x="166" y="289"/>
                    <a:pt x="166" y="288"/>
                  </a:cubicBezTo>
                  <a:cubicBezTo>
                    <a:pt x="170" y="287"/>
                    <a:pt x="174" y="288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5" y="294"/>
                    <a:pt x="173" y="297"/>
                    <a:pt x="170" y="299"/>
                  </a:cubicBezTo>
                  <a:cubicBezTo>
                    <a:pt x="169" y="299"/>
                    <a:pt x="169" y="298"/>
                    <a:pt x="168" y="298"/>
                  </a:cubicBezTo>
                  <a:cubicBezTo>
                    <a:pt x="167" y="297"/>
                    <a:pt x="166" y="297"/>
                    <a:pt x="165" y="298"/>
                  </a:cubicBezTo>
                  <a:cubicBezTo>
                    <a:pt x="164" y="298"/>
                    <a:pt x="164" y="298"/>
                    <a:pt x="164" y="298"/>
                  </a:cubicBezTo>
                  <a:lnTo>
                    <a:pt x="165" y="300"/>
                  </a:lnTo>
                  <a:close/>
                  <a:moveTo>
                    <a:pt x="227" y="277"/>
                  </a:moveTo>
                  <a:cubicBezTo>
                    <a:pt x="227" y="278"/>
                    <a:pt x="227" y="278"/>
                    <a:pt x="226" y="279"/>
                  </a:cubicBezTo>
                  <a:cubicBezTo>
                    <a:pt x="197" y="290"/>
                    <a:pt x="197" y="290"/>
                    <a:pt x="197" y="290"/>
                  </a:cubicBezTo>
                  <a:cubicBezTo>
                    <a:pt x="196" y="289"/>
                    <a:pt x="196" y="289"/>
                    <a:pt x="196" y="289"/>
                  </a:cubicBezTo>
                  <a:cubicBezTo>
                    <a:pt x="196" y="288"/>
                    <a:pt x="194" y="287"/>
                    <a:pt x="192" y="288"/>
                  </a:cubicBezTo>
                  <a:cubicBezTo>
                    <a:pt x="190" y="282"/>
                    <a:pt x="190" y="282"/>
                    <a:pt x="190" y="282"/>
                  </a:cubicBezTo>
                  <a:cubicBezTo>
                    <a:pt x="191" y="281"/>
                    <a:pt x="192" y="281"/>
                    <a:pt x="192" y="280"/>
                  </a:cubicBezTo>
                  <a:cubicBezTo>
                    <a:pt x="193" y="279"/>
                    <a:pt x="193" y="278"/>
                    <a:pt x="193" y="278"/>
                  </a:cubicBezTo>
                  <a:cubicBezTo>
                    <a:pt x="193" y="277"/>
                    <a:pt x="193" y="277"/>
                    <a:pt x="193" y="277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23" y="267"/>
                    <a:pt x="223" y="267"/>
                    <a:pt x="224" y="267"/>
                  </a:cubicBezTo>
                  <a:cubicBezTo>
                    <a:pt x="225" y="269"/>
                    <a:pt x="225" y="269"/>
                    <a:pt x="225" y="269"/>
                  </a:cubicBezTo>
                  <a:cubicBezTo>
                    <a:pt x="225" y="269"/>
                    <a:pt x="225" y="269"/>
                    <a:pt x="225" y="269"/>
                  </a:cubicBezTo>
                  <a:cubicBezTo>
                    <a:pt x="227" y="269"/>
                    <a:pt x="228" y="268"/>
                    <a:pt x="228" y="267"/>
                  </a:cubicBezTo>
                  <a:cubicBezTo>
                    <a:pt x="229" y="266"/>
                    <a:pt x="229" y="265"/>
                    <a:pt x="228" y="265"/>
                  </a:cubicBezTo>
                  <a:cubicBezTo>
                    <a:pt x="233" y="264"/>
                    <a:pt x="236" y="265"/>
                    <a:pt x="237" y="268"/>
                  </a:cubicBezTo>
                  <a:cubicBezTo>
                    <a:pt x="237" y="268"/>
                    <a:pt x="237" y="268"/>
                    <a:pt x="237" y="268"/>
                  </a:cubicBezTo>
                  <a:cubicBezTo>
                    <a:pt x="238" y="271"/>
                    <a:pt x="236" y="274"/>
                    <a:pt x="232" y="276"/>
                  </a:cubicBezTo>
                  <a:cubicBezTo>
                    <a:pt x="232" y="275"/>
                    <a:pt x="232" y="275"/>
                    <a:pt x="231" y="275"/>
                  </a:cubicBezTo>
                  <a:cubicBezTo>
                    <a:pt x="230" y="274"/>
                    <a:pt x="229" y="274"/>
                    <a:pt x="227" y="275"/>
                  </a:cubicBezTo>
                  <a:cubicBezTo>
                    <a:pt x="227" y="275"/>
                    <a:pt x="227" y="275"/>
                    <a:pt x="227" y="275"/>
                  </a:cubicBezTo>
                  <a:lnTo>
                    <a:pt x="227" y="277"/>
                  </a:lnTo>
                  <a:close/>
                  <a:moveTo>
                    <a:pt x="290" y="254"/>
                  </a:moveTo>
                  <a:cubicBezTo>
                    <a:pt x="290" y="255"/>
                    <a:pt x="289" y="255"/>
                    <a:pt x="289" y="25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5"/>
                    <a:pt x="257" y="264"/>
                    <a:pt x="255" y="265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8"/>
                    <a:pt x="255" y="258"/>
                    <a:pt x="255" y="257"/>
                  </a:cubicBezTo>
                  <a:cubicBezTo>
                    <a:pt x="256" y="256"/>
                    <a:pt x="256" y="255"/>
                    <a:pt x="256" y="255"/>
                  </a:cubicBezTo>
                  <a:cubicBezTo>
                    <a:pt x="255" y="254"/>
                    <a:pt x="255" y="254"/>
                    <a:pt x="255" y="254"/>
                  </a:cubicBezTo>
                  <a:cubicBezTo>
                    <a:pt x="285" y="243"/>
                    <a:pt x="285" y="243"/>
                    <a:pt x="285" y="243"/>
                  </a:cubicBezTo>
                  <a:cubicBezTo>
                    <a:pt x="286" y="244"/>
                    <a:pt x="286" y="244"/>
                    <a:pt x="287" y="244"/>
                  </a:cubicBezTo>
                  <a:cubicBezTo>
                    <a:pt x="288" y="246"/>
                    <a:pt x="288" y="246"/>
                    <a:pt x="288" y="246"/>
                  </a:cubicBezTo>
                  <a:cubicBezTo>
                    <a:pt x="288" y="246"/>
                    <a:pt x="288" y="246"/>
                    <a:pt x="288" y="246"/>
                  </a:cubicBezTo>
                  <a:cubicBezTo>
                    <a:pt x="290" y="245"/>
                    <a:pt x="291" y="245"/>
                    <a:pt x="291" y="244"/>
                  </a:cubicBezTo>
                  <a:cubicBezTo>
                    <a:pt x="291" y="243"/>
                    <a:pt x="292" y="242"/>
                    <a:pt x="291" y="242"/>
                  </a:cubicBezTo>
                  <a:cubicBezTo>
                    <a:pt x="296" y="241"/>
                    <a:pt x="299" y="242"/>
                    <a:pt x="300" y="245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301" y="247"/>
                    <a:pt x="299" y="251"/>
                    <a:pt x="295" y="253"/>
                  </a:cubicBezTo>
                  <a:cubicBezTo>
                    <a:pt x="295" y="252"/>
                    <a:pt x="294" y="252"/>
                    <a:pt x="294" y="252"/>
                  </a:cubicBezTo>
                  <a:cubicBezTo>
                    <a:pt x="293" y="251"/>
                    <a:pt x="291" y="251"/>
                    <a:pt x="290" y="252"/>
                  </a:cubicBezTo>
                  <a:cubicBezTo>
                    <a:pt x="290" y="252"/>
                    <a:pt x="290" y="252"/>
                    <a:pt x="290" y="252"/>
                  </a:cubicBezTo>
                  <a:lnTo>
                    <a:pt x="290" y="254"/>
                  </a:lnTo>
                  <a:close/>
                  <a:moveTo>
                    <a:pt x="353" y="231"/>
                  </a:moveTo>
                  <a:cubicBezTo>
                    <a:pt x="353" y="232"/>
                    <a:pt x="352" y="232"/>
                    <a:pt x="352" y="232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22" y="242"/>
                    <a:pt x="320" y="241"/>
                    <a:pt x="318" y="242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5"/>
                    <a:pt x="318" y="235"/>
                    <a:pt x="318" y="234"/>
                  </a:cubicBezTo>
                  <a:cubicBezTo>
                    <a:pt x="318" y="233"/>
                    <a:pt x="318" y="232"/>
                    <a:pt x="318" y="232"/>
                  </a:cubicBezTo>
                  <a:cubicBezTo>
                    <a:pt x="318" y="231"/>
                    <a:pt x="318" y="231"/>
                    <a:pt x="318" y="231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8" y="221"/>
                    <a:pt x="349" y="221"/>
                    <a:pt x="349" y="221"/>
                  </a:cubicBezTo>
                  <a:cubicBezTo>
                    <a:pt x="350" y="223"/>
                    <a:pt x="350" y="223"/>
                    <a:pt x="350" y="223"/>
                  </a:cubicBezTo>
                  <a:cubicBezTo>
                    <a:pt x="351" y="223"/>
                    <a:pt x="351" y="223"/>
                    <a:pt x="351" y="223"/>
                  </a:cubicBezTo>
                  <a:cubicBezTo>
                    <a:pt x="352" y="222"/>
                    <a:pt x="353" y="222"/>
                    <a:pt x="354" y="221"/>
                  </a:cubicBezTo>
                  <a:cubicBezTo>
                    <a:pt x="354" y="220"/>
                    <a:pt x="354" y="219"/>
                    <a:pt x="354" y="219"/>
                  </a:cubicBezTo>
                  <a:cubicBezTo>
                    <a:pt x="358" y="218"/>
                    <a:pt x="362" y="219"/>
                    <a:pt x="363" y="222"/>
                  </a:cubicBezTo>
                  <a:cubicBezTo>
                    <a:pt x="363" y="222"/>
                    <a:pt x="363" y="222"/>
                    <a:pt x="363" y="222"/>
                  </a:cubicBezTo>
                  <a:cubicBezTo>
                    <a:pt x="364" y="224"/>
                    <a:pt x="361" y="228"/>
                    <a:pt x="358" y="230"/>
                  </a:cubicBezTo>
                  <a:cubicBezTo>
                    <a:pt x="357" y="228"/>
                    <a:pt x="355" y="228"/>
                    <a:pt x="353" y="229"/>
                  </a:cubicBezTo>
                  <a:cubicBezTo>
                    <a:pt x="352" y="229"/>
                    <a:pt x="352" y="229"/>
                    <a:pt x="352" y="229"/>
                  </a:cubicBezTo>
                  <a:lnTo>
                    <a:pt x="353" y="231"/>
                  </a:lnTo>
                  <a:close/>
                  <a:moveTo>
                    <a:pt x="420" y="207"/>
                  </a:moveTo>
                  <a:cubicBezTo>
                    <a:pt x="420" y="205"/>
                    <a:pt x="418" y="205"/>
                    <a:pt x="415" y="206"/>
                  </a:cubicBezTo>
                  <a:cubicBezTo>
                    <a:pt x="415" y="206"/>
                    <a:pt x="415" y="206"/>
                    <a:pt x="415" y="206"/>
                  </a:cubicBezTo>
                  <a:cubicBezTo>
                    <a:pt x="416" y="208"/>
                    <a:pt x="416" y="208"/>
                    <a:pt x="416" y="208"/>
                  </a:cubicBezTo>
                  <a:cubicBezTo>
                    <a:pt x="415" y="209"/>
                    <a:pt x="415" y="209"/>
                    <a:pt x="415" y="209"/>
                  </a:cubicBezTo>
                  <a:cubicBezTo>
                    <a:pt x="385" y="220"/>
                    <a:pt x="385" y="220"/>
                    <a:pt x="385" y="220"/>
                  </a:cubicBezTo>
                  <a:cubicBezTo>
                    <a:pt x="385" y="220"/>
                    <a:pt x="385" y="220"/>
                    <a:pt x="385" y="220"/>
                  </a:cubicBezTo>
                  <a:cubicBezTo>
                    <a:pt x="384" y="219"/>
                    <a:pt x="384" y="219"/>
                    <a:pt x="383" y="219"/>
                  </a:cubicBezTo>
                  <a:cubicBezTo>
                    <a:pt x="382" y="218"/>
                    <a:pt x="381" y="218"/>
                    <a:pt x="380" y="219"/>
                  </a:cubicBezTo>
                  <a:cubicBezTo>
                    <a:pt x="378" y="213"/>
                    <a:pt x="378" y="213"/>
                    <a:pt x="378" y="213"/>
                  </a:cubicBezTo>
                  <a:cubicBezTo>
                    <a:pt x="380" y="212"/>
                    <a:pt x="381" y="210"/>
                    <a:pt x="381" y="209"/>
                  </a:cubicBezTo>
                  <a:cubicBezTo>
                    <a:pt x="381" y="208"/>
                    <a:pt x="381" y="208"/>
                    <a:pt x="381" y="208"/>
                  </a:cubicBezTo>
                  <a:cubicBezTo>
                    <a:pt x="411" y="197"/>
                    <a:pt x="411" y="197"/>
                    <a:pt x="411" y="197"/>
                  </a:cubicBezTo>
                  <a:cubicBezTo>
                    <a:pt x="411" y="198"/>
                    <a:pt x="411" y="198"/>
                    <a:pt x="412" y="198"/>
                  </a:cubicBezTo>
                  <a:cubicBezTo>
                    <a:pt x="413" y="200"/>
                    <a:pt x="413" y="200"/>
                    <a:pt x="413" y="200"/>
                  </a:cubicBezTo>
                  <a:cubicBezTo>
                    <a:pt x="413" y="200"/>
                    <a:pt x="413" y="200"/>
                    <a:pt x="413" y="200"/>
                  </a:cubicBezTo>
                  <a:cubicBezTo>
                    <a:pt x="416" y="199"/>
                    <a:pt x="417" y="197"/>
                    <a:pt x="417" y="195"/>
                  </a:cubicBezTo>
                  <a:cubicBezTo>
                    <a:pt x="416" y="195"/>
                    <a:pt x="416" y="195"/>
                    <a:pt x="416" y="195"/>
                  </a:cubicBezTo>
                  <a:cubicBezTo>
                    <a:pt x="421" y="194"/>
                    <a:pt x="425" y="196"/>
                    <a:pt x="426" y="198"/>
                  </a:cubicBezTo>
                  <a:cubicBezTo>
                    <a:pt x="426" y="199"/>
                    <a:pt x="426" y="199"/>
                    <a:pt x="426" y="199"/>
                  </a:cubicBezTo>
                  <a:cubicBezTo>
                    <a:pt x="427" y="201"/>
                    <a:pt x="425" y="205"/>
                    <a:pt x="421" y="207"/>
                  </a:cubicBezTo>
                  <a:lnTo>
                    <a:pt x="420" y="207"/>
                  </a:lnTo>
                  <a:close/>
                </a:path>
              </a:pathLst>
            </a:custGeom>
            <a:solidFill>
              <a:srgbClr val="C20E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9911034" y="2802709"/>
              <a:ext cx="313364" cy="411757"/>
            </a:xfrm>
            <a:custGeom>
              <a:rect b="b" l="l" r="r" t="t"/>
              <a:pathLst>
                <a:path extrusionOk="0" h="206" w="156">
                  <a:moveTo>
                    <a:pt x="140" y="180"/>
                  </a:moveTo>
                  <a:cubicBezTo>
                    <a:pt x="136" y="182"/>
                    <a:pt x="136" y="182"/>
                    <a:pt x="136" y="182"/>
                  </a:cubicBezTo>
                  <a:cubicBezTo>
                    <a:pt x="135" y="177"/>
                    <a:pt x="135" y="177"/>
                    <a:pt x="135" y="177"/>
                  </a:cubicBezTo>
                  <a:cubicBezTo>
                    <a:pt x="139" y="176"/>
                    <a:pt x="139" y="176"/>
                    <a:pt x="139" y="176"/>
                  </a:cubicBezTo>
                  <a:cubicBezTo>
                    <a:pt x="147" y="173"/>
                    <a:pt x="152" y="165"/>
                    <a:pt x="149" y="158"/>
                  </a:cubicBezTo>
                  <a:cubicBezTo>
                    <a:pt x="147" y="150"/>
                    <a:pt x="138" y="147"/>
                    <a:pt x="130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37" y="142"/>
                    <a:pt x="141" y="133"/>
                    <a:pt x="138" y="125"/>
                  </a:cubicBezTo>
                  <a:cubicBezTo>
                    <a:pt x="136" y="117"/>
                    <a:pt x="127" y="112"/>
                    <a:pt x="118" y="11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25" y="108"/>
                    <a:pt x="129" y="99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87"/>
                    <a:pt x="122" y="83"/>
                    <a:pt x="118" y="82"/>
                  </a:cubicBezTo>
                  <a:cubicBezTo>
                    <a:pt x="115" y="80"/>
                    <a:pt x="111" y="80"/>
                    <a:pt x="107" y="81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9" y="76"/>
                    <a:pt x="113" y="73"/>
                    <a:pt x="114" y="70"/>
                  </a:cubicBezTo>
                  <a:cubicBezTo>
                    <a:pt x="117" y="66"/>
                    <a:pt x="117" y="61"/>
                    <a:pt x="116" y="57"/>
                  </a:cubicBezTo>
                  <a:cubicBezTo>
                    <a:pt x="113" y="49"/>
                    <a:pt x="104" y="44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8" y="41"/>
                    <a:pt x="102" y="38"/>
                    <a:pt x="104" y="35"/>
                  </a:cubicBezTo>
                  <a:cubicBezTo>
                    <a:pt x="106" y="31"/>
                    <a:pt x="106" y="28"/>
                    <a:pt x="105" y="24"/>
                  </a:cubicBezTo>
                  <a:cubicBezTo>
                    <a:pt x="104" y="21"/>
                    <a:pt x="101" y="18"/>
                    <a:pt x="98" y="17"/>
                  </a:cubicBezTo>
                  <a:cubicBezTo>
                    <a:pt x="94" y="15"/>
                    <a:pt x="90" y="15"/>
                    <a:pt x="85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90" y="10"/>
                    <a:pt x="95" y="5"/>
                    <a:pt x="96" y="0"/>
                  </a:cubicBezTo>
                  <a:cubicBezTo>
                    <a:pt x="77" y="7"/>
                    <a:pt x="3" y="45"/>
                    <a:pt x="2" y="46"/>
                  </a:cubicBezTo>
                  <a:cubicBezTo>
                    <a:pt x="2" y="46"/>
                    <a:pt x="0" y="36"/>
                    <a:pt x="1" y="37"/>
                  </a:cubicBezTo>
                  <a:cubicBezTo>
                    <a:pt x="4" y="36"/>
                    <a:pt x="7" y="36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0" y="50"/>
                    <a:pt x="9" y="52"/>
                  </a:cubicBezTo>
                  <a:cubicBezTo>
                    <a:pt x="11" y="57"/>
                    <a:pt x="14" y="63"/>
                    <a:pt x="18" y="69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5" y="84"/>
                    <a:pt x="30" y="93"/>
                    <a:pt x="35" y="10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7"/>
                    <a:pt x="91" y="88"/>
                    <a:pt x="92" y="8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40" y="113"/>
                    <a:pt x="43" y="117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6"/>
                    <a:pt x="50" y="130"/>
                    <a:pt x="52" y="134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1" y="116"/>
                    <a:pt x="101" y="116"/>
                    <a:pt x="101" y="117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1"/>
                    <a:pt x="103" y="121"/>
                    <a:pt x="103" y="122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60" y="149"/>
                    <a:pt x="64" y="158"/>
                    <a:pt x="69" y="167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72" y="172"/>
                    <a:pt x="72" y="172"/>
                    <a:pt x="72" y="172"/>
                  </a:cubicBezTo>
                  <a:cubicBezTo>
                    <a:pt x="77" y="181"/>
                    <a:pt x="81" y="189"/>
                    <a:pt x="84" y="195"/>
                  </a:cubicBezTo>
                  <a:cubicBezTo>
                    <a:pt x="123" y="181"/>
                    <a:pt x="123" y="181"/>
                    <a:pt x="123" y="181"/>
                  </a:cubicBezTo>
                  <a:cubicBezTo>
                    <a:pt x="123" y="181"/>
                    <a:pt x="123" y="181"/>
                    <a:pt x="123" y="182"/>
                  </a:cubicBezTo>
                  <a:cubicBezTo>
                    <a:pt x="124" y="186"/>
                    <a:pt x="124" y="186"/>
                    <a:pt x="124" y="186"/>
                  </a:cubicBezTo>
                  <a:cubicBezTo>
                    <a:pt x="124" y="186"/>
                    <a:pt x="124" y="186"/>
                    <a:pt x="124" y="186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89" y="204"/>
                    <a:pt x="90" y="206"/>
                    <a:pt x="90" y="206"/>
                  </a:cubicBezTo>
                  <a:cubicBezTo>
                    <a:pt x="90" y="206"/>
                    <a:pt x="140" y="188"/>
                    <a:pt x="156" y="182"/>
                  </a:cubicBezTo>
                  <a:cubicBezTo>
                    <a:pt x="152" y="179"/>
                    <a:pt x="146" y="178"/>
                    <a:pt x="140" y="180"/>
                  </a:cubicBezTo>
                  <a:close/>
                </a:path>
              </a:pathLst>
            </a:custGeom>
            <a:solidFill>
              <a:srgbClr val="C20E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7003066" y="1770643"/>
              <a:ext cx="1037414" cy="1075916"/>
            </a:xfrm>
            <a:custGeom>
              <a:rect b="b" l="l" r="r" t="t"/>
              <a:pathLst>
                <a:path extrusionOk="0" h="538" w="517">
                  <a:moveTo>
                    <a:pt x="348" y="152"/>
                  </a:moveTo>
                  <a:cubicBezTo>
                    <a:pt x="332" y="134"/>
                    <a:pt x="332" y="134"/>
                    <a:pt x="332" y="134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34" y="126"/>
                    <a:pt x="234" y="126"/>
                    <a:pt x="234" y="126"/>
                  </a:cubicBezTo>
                  <a:cubicBezTo>
                    <a:pt x="236" y="123"/>
                    <a:pt x="236" y="119"/>
                    <a:pt x="233" y="116"/>
                  </a:cubicBezTo>
                  <a:cubicBezTo>
                    <a:pt x="230" y="112"/>
                    <a:pt x="224" y="112"/>
                    <a:pt x="221" y="115"/>
                  </a:cubicBezTo>
                  <a:cubicBezTo>
                    <a:pt x="212" y="122"/>
                    <a:pt x="212" y="122"/>
                    <a:pt x="212" y="122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0" y="93"/>
                    <a:pt x="189" y="91"/>
                    <a:pt x="188" y="89"/>
                  </a:cubicBezTo>
                  <a:cubicBezTo>
                    <a:pt x="185" y="86"/>
                    <a:pt x="180" y="85"/>
                    <a:pt x="177" y="88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3" y="87"/>
                    <a:pt x="148" y="73"/>
                    <a:pt x="132" y="69"/>
                  </a:cubicBezTo>
                  <a:cubicBezTo>
                    <a:pt x="115" y="65"/>
                    <a:pt x="99" y="67"/>
                    <a:pt x="88" y="70"/>
                  </a:cubicBezTo>
                  <a:cubicBezTo>
                    <a:pt x="87" y="68"/>
                    <a:pt x="87" y="67"/>
                    <a:pt x="86" y="66"/>
                  </a:cubicBezTo>
                  <a:cubicBezTo>
                    <a:pt x="84" y="64"/>
                    <a:pt x="81" y="63"/>
                    <a:pt x="78" y="64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39"/>
                    <a:pt x="52" y="37"/>
                    <a:pt x="51" y="36"/>
                  </a:cubicBezTo>
                  <a:cubicBezTo>
                    <a:pt x="49" y="34"/>
                    <a:pt x="46" y="33"/>
                    <a:pt x="44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5"/>
                    <a:pt x="38" y="35"/>
                    <a:pt x="35" y="3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3"/>
                    <a:pt x="28" y="46"/>
                    <a:pt x="29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51"/>
                    <a:pt x="25" y="54"/>
                    <a:pt x="27" y="56"/>
                  </a:cubicBezTo>
                  <a:cubicBezTo>
                    <a:pt x="28" y="57"/>
                    <a:pt x="30" y="58"/>
                    <a:pt x="32" y="57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9" y="90"/>
                    <a:pt x="49" y="93"/>
                    <a:pt x="51" y="95"/>
                  </a:cubicBezTo>
                  <a:cubicBezTo>
                    <a:pt x="52" y="97"/>
                    <a:pt x="54" y="97"/>
                    <a:pt x="55" y="98"/>
                  </a:cubicBezTo>
                  <a:cubicBezTo>
                    <a:pt x="50" y="109"/>
                    <a:pt x="45" y="124"/>
                    <a:pt x="47" y="141"/>
                  </a:cubicBezTo>
                  <a:cubicBezTo>
                    <a:pt x="49" y="158"/>
                    <a:pt x="60" y="175"/>
                    <a:pt x="65" y="183"/>
                  </a:cubicBezTo>
                  <a:cubicBezTo>
                    <a:pt x="58" y="189"/>
                    <a:pt x="58" y="189"/>
                    <a:pt x="58" y="189"/>
                  </a:cubicBezTo>
                  <a:cubicBezTo>
                    <a:pt x="55" y="192"/>
                    <a:pt x="55" y="196"/>
                    <a:pt x="58" y="199"/>
                  </a:cubicBezTo>
                  <a:cubicBezTo>
                    <a:pt x="59" y="201"/>
                    <a:pt x="62" y="202"/>
                    <a:pt x="64" y="202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78" y="236"/>
                    <a:pt x="78" y="236"/>
                    <a:pt x="78" y="236"/>
                  </a:cubicBezTo>
                  <a:cubicBezTo>
                    <a:pt x="74" y="239"/>
                    <a:pt x="74" y="245"/>
                    <a:pt x="77" y="249"/>
                  </a:cubicBezTo>
                  <a:cubicBezTo>
                    <a:pt x="80" y="252"/>
                    <a:pt x="84" y="252"/>
                    <a:pt x="87" y="251"/>
                  </a:cubicBezTo>
                  <a:cubicBezTo>
                    <a:pt x="123" y="293"/>
                    <a:pt x="123" y="293"/>
                    <a:pt x="123" y="293"/>
                  </a:cubicBezTo>
                  <a:cubicBezTo>
                    <a:pt x="110" y="304"/>
                    <a:pt x="110" y="304"/>
                    <a:pt x="110" y="304"/>
                  </a:cubicBezTo>
                  <a:cubicBezTo>
                    <a:pt x="119" y="316"/>
                    <a:pt x="119" y="316"/>
                    <a:pt x="119" y="316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95" y="368"/>
                    <a:pt x="95" y="368"/>
                    <a:pt x="95" y="368"/>
                  </a:cubicBezTo>
                  <a:cubicBezTo>
                    <a:pt x="9" y="440"/>
                    <a:pt x="9" y="440"/>
                    <a:pt x="9" y="440"/>
                  </a:cubicBezTo>
                  <a:cubicBezTo>
                    <a:pt x="93" y="538"/>
                    <a:pt x="93" y="538"/>
                    <a:pt x="93" y="538"/>
                  </a:cubicBezTo>
                  <a:cubicBezTo>
                    <a:pt x="305" y="358"/>
                    <a:pt x="305" y="358"/>
                    <a:pt x="305" y="358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517" y="177"/>
                    <a:pt x="517" y="177"/>
                    <a:pt x="517" y="177"/>
                  </a:cubicBezTo>
                  <a:cubicBezTo>
                    <a:pt x="433" y="79"/>
                    <a:pt x="433" y="79"/>
                    <a:pt x="433" y="79"/>
                  </a:cubicBezTo>
                  <a:lnTo>
                    <a:pt x="348" y="152"/>
                  </a:lnTo>
                  <a:close/>
                  <a:moveTo>
                    <a:pt x="104" y="481"/>
                  </a:moveTo>
                  <a:cubicBezTo>
                    <a:pt x="89" y="494"/>
                    <a:pt x="89" y="494"/>
                    <a:pt x="89" y="494"/>
                  </a:cubicBezTo>
                  <a:cubicBezTo>
                    <a:pt x="71" y="473"/>
                    <a:pt x="71" y="473"/>
                    <a:pt x="71" y="473"/>
                  </a:cubicBezTo>
                  <a:cubicBezTo>
                    <a:pt x="86" y="460"/>
                    <a:pt x="86" y="460"/>
                    <a:pt x="86" y="460"/>
                  </a:cubicBezTo>
                  <a:lnTo>
                    <a:pt x="104" y="481"/>
                  </a:lnTo>
                  <a:close/>
                  <a:moveTo>
                    <a:pt x="76" y="448"/>
                  </a:moveTo>
                  <a:cubicBezTo>
                    <a:pt x="61" y="460"/>
                    <a:pt x="61" y="460"/>
                    <a:pt x="61" y="460"/>
                  </a:cubicBezTo>
                  <a:cubicBezTo>
                    <a:pt x="43" y="439"/>
                    <a:pt x="43" y="439"/>
                    <a:pt x="43" y="439"/>
                  </a:cubicBezTo>
                  <a:cubicBezTo>
                    <a:pt x="58" y="427"/>
                    <a:pt x="58" y="427"/>
                    <a:pt x="58" y="427"/>
                  </a:cubicBezTo>
                  <a:lnTo>
                    <a:pt x="76" y="448"/>
                  </a:lnTo>
                  <a:close/>
                  <a:moveTo>
                    <a:pt x="136" y="454"/>
                  </a:moveTo>
                  <a:cubicBezTo>
                    <a:pt x="121" y="466"/>
                    <a:pt x="121" y="466"/>
                    <a:pt x="121" y="466"/>
                  </a:cubicBezTo>
                  <a:cubicBezTo>
                    <a:pt x="103" y="445"/>
                    <a:pt x="103" y="445"/>
                    <a:pt x="103" y="445"/>
                  </a:cubicBezTo>
                  <a:cubicBezTo>
                    <a:pt x="118" y="433"/>
                    <a:pt x="118" y="433"/>
                    <a:pt x="118" y="433"/>
                  </a:cubicBezTo>
                  <a:lnTo>
                    <a:pt x="136" y="454"/>
                  </a:lnTo>
                  <a:close/>
                  <a:moveTo>
                    <a:pt x="108" y="421"/>
                  </a:moveTo>
                  <a:cubicBezTo>
                    <a:pt x="93" y="433"/>
                    <a:pt x="93" y="433"/>
                    <a:pt x="93" y="433"/>
                  </a:cubicBezTo>
                  <a:cubicBezTo>
                    <a:pt x="75" y="412"/>
                    <a:pt x="75" y="412"/>
                    <a:pt x="75" y="412"/>
                  </a:cubicBezTo>
                  <a:cubicBezTo>
                    <a:pt x="90" y="400"/>
                    <a:pt x="90" y="400"/>
                    <a:pt x="90" y="400"/>
                  </a:cubicBezTo>
                  <a:lnTo>
                    <a:pt x="108" y="421"/>
                  </a:lnTo>
                  <a:close/>
                  <a:moveTo>
                    <a:pt x="172" y="399"/>
                  </a:moveTo>
                  <a:cubicBezTo>
                    <a:pt x="158" y="411"/>
                    <a:pt x="158" y="411"/>
                    <a:pt x="158" y="411"/>
                  </a:cubicBezTo>
                  <a:cubicBezTo>
                    <a:pt x="115" y="361"/>
                    <a:pt x="115" y="361"/>
                    <a:pt x="115" y="361"/>
                  </a:cubicBezTo>
                  <a:cubicBezTo>
                    <a:pt x="129" y="349"/>
                    <a:pt x="129" y="349"/>
                    <a:pt x="129" y="349"/>
                  </a:cubicBezTo>
                  <a:lnTo>
                    <a:pt x="172" y="399"/>
                  </a:lnTo>
                  <a:close/>
                  <a:moveTo>
                    <a:pt x="91" y="174"/>
                  </a:moveTo>
                  <a:cubicBezTo>
                    <a:pt x="95" y="171"/>
                    <a:pt x="98" y="174"/>
                    <a:pt x="98" y="174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87" y="177"/>
                    <a:pt x="91" y="174"/>
                  </a:cubicBezTo>
                  <a:close/>
                  <a:moveTo>
                    <a:pt x="75" y="188"/>
                  </a:moveTo>
                  <a:cubicBezTo>
                    <a:pt x="78" y="185"/>
                    <a:pt x="81" y="189"/>
                    <a:pt x="81" y="189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195"/>
                    <a:pt x="71" y="191"/>
                    <a:pt x="75" y="188"/>
                  </a:cubicBezTo>
                  <a:close/>
                  <a:moveTo>
                    <a:pt x="199" y="376"/>
                  </a:moveTo>
                  <a:cubicBezTo>
                    <a:pt x="185" y="388"/>
                    <a:pt x="185" y="388"/>
                    <a:pt x="185" y="388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56" y="326"/>
                    <a:pt x="156" y="326"/>
                    <a:pt x="156" y="326"/>
                  </a:cubicBezTo>
                  <a:lnTo>
                    <a:pt x="199" y="376"/>
                  </a:lnTo>
                  <a:close/>
                  <a:moveTo>
                    <a:pt x="101" y="241"/>
                  </a:moveTo>
                  <a:cubicBezTo>
                    <a:pt x="105" y="237"/>
                    <a:pt x="110" y="242"/>
                    <a:pt x="110" y="24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1" y="286"/>
                    <a:pt x="131" y="286"/>
                    <a:pt x="131" y="286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01" y="250"/>
                    <a:pt x="96" y="245"/>
                    <a:pt x="101" y="241"/>
                  </a:cubicBezTo>
                  <a:close/>
                  <a:moveTo>
                    <a:pt x="225" y="354"/>
                  </a:moveTo>
                  <a:cubicBezTo>
                    <a:pt x="211" y="365"/>
                    <a:pt x="211" y="365"/>
                    <a:pt x="211" y="36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82" y="303"/>
                    <a:pt x="182" y="303"/>
                    <a:pt x="182" y="303"/>
                  </a:cubicBezTo>
                  <a:lnTo>
                    <a:pt x="225" y="354"/>
                  </a:lnTo>
                  <a:close/>
                  <a:moveTo>
                    <a:pt x="160" y="261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1" y="233"/>
                    <a:pt x="116" y="228"/>
                    <a:pt x="121" y="224"/>
                  </a:cubicBezTo>
                  <a:cubicBezTo>
                    <a:pt x="126" y="220"/>
                    <a:pt x="130" y="225"/>
                    <a:pt x="130" y="225"/>
                  </a:cubicBezTo>
                  <a:lnTo>
                    <a:pt x="160" y="261"/>
                  </a:lnTo>
                  <a:close/>
                  <a:moveTo>
                    <a:pt x="238" y="343"/>
                  </a:moveTo>
                  <a:cubicBezTo>
                    <a:pt x="195" y="292"/>
                    <a:pt x="195" y="292"/>
                    <a:pt x="195" y="292"/>
                  </a:cubicBezTo>
                  <a:cubicBezTo>
                    <a:pt x="209" y="280"/>
                    <a:pt x="209" y="280"/>
                    <a:pt x="209" y="280"/>
                  </a:cubicBezTo>
                  <a:cubicBezTo>
                    <a:pt x="252" y="331"/>
                    <a:pt x="252" y="331"/>
                    <a:pt x="252" y="331"/>
                  </a:cubicBezTo>
                  <a:lnTo>
                    <a:pt x="238" y="343"/>
                  </a:lnTo>
                  <a:close/>
                  <a:moveTo>
                    <a:pt x="180" y="244"/>
                  </a:moveTo>
                  <a:cubicBezTo>
                    <a:pt x="171" y="251"/>
                    <a:pt x="171" y="251"/>
                    <a:pt x="171" y="251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5"/>
                    <a:pt x="136" y="211"/>
                    <a:pt x="141" y="207"/>
                  </a:cubicBezTo>
                  <a:cubicBezTo>
                    <a:pt x="146" y="203"/>
                    <a:pt x="150" y="208"/>
                    <a:pt x="150" y="208"/>
                  </a:cubicBezTo>
                  <a:lnTo>
                    <a:pt x="180" y="244"/>
                  </a:lnTo>
                  <a:close/>
                  <a:moveTo>
                    <a:pt x="136" y="186"/>
                  </a:moveTo>
                  <a:cubicBezTo>
                    <a:pt x="129" y="193"/>
                    <a:pt x="129" y="193"/>
                    <a:pt x="129" y="193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7" y="167"/>
                    <a:pt x="104" y="163"/>
                    <a:pt x="108" y="160"/>
                  </a:cubicBezTo>
                  <a:cubicBezTo>
                    <a:pt x="111" y="157"/>
                    <a:pt x="114" y="160"/>
                    <a:pt x="114" y="160"/>
                  </a:cubicBezTo>
                  <a:lnTo>
                    <a:pt x="136" y="186"/>
                  </a:lnTo>
                  <a:close/>
                  <a:moveTo>
                    <a:pt x="124" y="146"/>
                  </a:moveTo>
                  <a:cubicBezTo>
                    <a:pt x="124" y="146"/>
                    <a:pt x="125" y="146"/>
                    <a:pt x="125" y="146"/>
                  </a:cubicBezTo>
                  <a:cubicBezTo>
                    <a:pt x="128" y="143"/>
                    <a:pt x="131" y="146"/>
                    <a:pt x="131" y="146"/>
                  </a:cubicBezTo>
                  <a:cubicBezTo>
                    <a:pt x="153" y="172"/>
                    <a:pt x="153" y="172"/>
                    <a:pt x="153" y="172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4" y="153"/>
                    <a:pt x="120" y="149"/>
                    <a:pt x="124" y="146"/>
                  </a:cubicBezTo>
                  <a:close/>
                  <a:moveTo>
                    <a:pt x="161" y="190"/>
                  </a:moveTo>
                  <a:cubicBezTo>
                    <a:pt x="161" y="189"/>
                    <a:pt x="162" y="189"/>
                    <a:pt x="162" y="189"/>
                  </a:cubicBezTo>
                  <a:cubicBezTo>
                    <a:pt x="166" y="186"/>
                    <a:pt x="170" y="191"/>
                    <a:pt x="170" y="191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197" y="230"/>
                    <a:pt x="197" y="230"/>
                    <a:pt x="197" y="230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61" y="198"/>
                    <a:pt x="157" y="194"/>
                    <a:pt x="161" y="190"/>
                  </a:cubicBezTo>
                  <a:close/>
                  <a:moveTo>
                    <a:pt x="277" y="310"/>
                  </a:moveTo>
                  <a:cubicBezTo>
                    <a:pt x="270" y="316"/>
                    <a:pt x="270" y="316"/>
                    <a:pt x="270" y="316"/>
                  </a:cubicBezTo>
                  <a:cubicBezTo>
                    <a:pt x="262" y="323"/>
                    <a:pt x="262" y="323"/>
                    <a:pt x="262" y="323"/>
                  </a:cubicBezTo>
                  <a:cubicBezTo>
                    <a:pt x="239" y="296"/>
                    <a:pt x="239" y="296"/>
                    <a:pt x="239" y="296"/>
                  </a:cubicBezTo>
                  <a:cubicBezTo>
                    <a:pt x="239" y="296"/>
                    <a:pt x="236" y="289"/>
                    <a:pt x="242" y="284"/>
                  </a:cubicBezTo>
                  <a:cubicBezTo>
                    <a:pt x="242" y="284"/>
                    <a:pt x="242" y="284"/>
                    <a:pt x="243" y="284"/>
                  </a:cubicBezTo>
                  <a:cubicBezTo>
                    <a:pt x="248" y="280"/>
                    <a:pt x="254" y="283"/>
                    <a:pt x="254" y="283"/>
                  </a:cubicBezTo>
                  <a:lnTo>
                    <a:pt x="277" y="310"/>
                  </a:lnTo>
                  <a:close/>
                  <a:moveTo>
                    <a:pt x="174" y="104"/>
                  </a:moveTo>
                  <a:cubicBezTo>
                    <a:pt x="177" y="101"/>
                    <a:pt x="180" y="104"/>
                    <a:pt x="180" y="104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1"/>
                    <a:pt x="170" y="107"/>
                    <a:pt x="174" y="104"/>
                  </a:cubicBezTo>
                  <a:close/>
                  <a:moveTo>
                    <a:pt x="157" y="118"/>
                  </a:moveTo>
                  <a:cubicBezTo>
                    <a:pt x="161" y="115"/>
                    <a:pt x="164" y="118"/>
                    <a:pt x="164" y="118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57" y="125"/>
                    <a:pt x="153" y="121"/>
                    <a:pt x="157" y="118"/>
                  </a:cubicBezTo>
                  <a:close/>
                  <a:moveTo>
                    <a:pt x="141" y="132"/>
                  </a:moveTo>
                  <a:cubicBezTo>
                    <a:pt x="144" y="129"/>
                    <a:pt x="147" y="132"/>
                    <a:pt x="147" y="132"/>
                  </a:cubicBezTo>
                  <a:cubicBezTo>
                    <a:pt x="169" y="158"/>
                    <a:pt x="169" y="158"/>
                    <a:pt x="169" y="158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0" y="139"/>
                    <a:pt x="137" y="135"/>
                    <a:pt x="141" y="132"/>
                  </a:cubicBezTo>
                  <a:close/>
                  <a:moveTo>
                    <a:pt x="181" y="173"/>
                  </a:moveTo>
                  <a:cubicBezTo>
                    <a:pt x="186" y="169"/>
                    <a:pt x="190" y="174"/>
                    <a:pt x="190" y="174"/>
                  </a:cubicBezTo>
                  <a:cubicBezTo>
                    <a:pt x="221" y="209"/>
                    <a:pt x="221" y="209"/>
                    <a:pt x="221" y="209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77" y="177"/>
                    <a:pt x="181" y="173"/>
                  </a:cubicBezTo>
                  <a:close/>
                  <a:moveTo>
                    <a:pt x="300" y="290"/>
                  </a:moveTo>
                  <a:cubicBezTo>
                    <a:pt x="286" y="302"/>
                    <a:pt x="286" y="302"/>
                    <a:pt x="286" y="302"/>
                  </a:cubicBezTo>
                  <a:cubicBezTo>
                    <a:pt x="243" y="251"/>
                    <a:pt x="243" y="251"/>
                    <a:pt x="243" y="251"/>
                  </a:cubicBezTo>
                  <a:cubicBezTo>
                    <a:pt x="257" y="239"/>
                    <a:pt x="257" y="239"/>
                    <a:pt x="257" y="239"/>
                  </a:cubicBezTo>
                  <a:lnTo>
                    <a:pt x="300" y="290"/>
                  </a:lnTo>
                  <a:close/>
                  <a:moveTo>
                    <a:pt x="201" y="155"/>
                  </a:moveTo>
                  <a:cubicBezTo>
                    <a:pt x="206" y="151"/>
                    <a:pt x="210" y="156"/>
                    <a:pt x="210" y="156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64"/>
                    <a:pt x="197" y="159"/>
                    <a:pt x="201" y="155"/>
                  </a:cubicBezTo>
                  <a:close/>
                  <a:moveTo>
                    <a:pt x="327" y="267"/>
                  </a:moveTo>
                  <a:cubicBezTo>
                    <a:pt x="313" y="279"/>
                    <a:pt x="313" y="279"/>
                    <a:pt x="313" y="279"/>
                  </a:cubicBezTo>
                  <a:cubicBezTo>
                    <a:pt x="270" y="229"/>
                    <a:pt x="270" y="229"/>
                    <a:pt x="270" y="229"/>
                  </a:cubicBezTo>
                  <a:cubicBezTo>
                    <a:pt x="284" y="217"/>
                    <a:pt x="284" y="217"/>
                    <a:pt x="284" y="217"/>
                  </a:cubicBezTo>
                  <a:lnTo>
                    <a:pt x="327" y="267"/>
                  </a:lnTo>
                  <a:close/>
                  <a:moveTo>
                    <a:pt x="261" y="175"/>
                  </a:moveTo>
                  <a:cubicBezTo>
                    <a:pt x="252" y="183"/>
                    <a:pt x="252" y="183"/>
                    <a:pt x="252" y="183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2" y="147"/>
                    <a:pt x="217" y="142"/>
                    <a:pt x="222" y="138"/>
                  </a:cubicBezTo>
                  <a:cubicBezTo>
                    <a:pt x="226" y="134"/>
                    <a:pt x="230" y="139"/>
                    <a:pt x="230" y="139"/>
                  </a:cubicBezTo>
                  <a:lnTo>
                    <a:pt x="261" y="175"/>
                  </a:lnTo>
                  <a:close/>
                  <a:moveTo>
                    <a:pt x="354" y="244"/>
                  </a:moveTo>
                  <a:cubicBezTo>
                    <a:pt x="340" y="256"/>
                    <a:pt x="340" y="256"/>
                    <a:pt x="340" y="256"/>
                  </a:cubicBezTo>
                  <a:cubicBezTo>
                    <a:pt x="297" y="206"/>
                    <a:pt x="297" y="206"/>
                    <a:pt x="297" y="206"/>
                  </a:cubicBezTo>
                  <a:cubicBezTo>
                    <a:pt x="311" y="194"/>
                    <a:pt x="311" y="194"/>
                    <a:pt x="311" y="194"/>
                  </a:cubicBezTo>
                  <a:lnTo>
                    <a:pt x="354" y="244"/>
                  </a:lnTo>
                  <a:close/>
                  <a:moveTo>
                    <a:pt x="381" y="221"/>
                  </a:moveTo>
                  <a:cubicBezTo>
                    <a:pt x="367" y="233"/>
                    <a:pt x="367" y="233"/>
                    <a:pt x="367" y="233"/>
                  </a:cubicBezTo>
                  <a:cubicBezTo>
                    <a:pt x="324" y="183"/>
                    <a:pt x="324" y="183"/>
                    <a:pt x="324" y="183"/>
                  </a:cubicBezTo>
                  <a:cubicBezTo>
                    <a:pt x="338" y="171"/>
                    <a:pt x="338" y="171"/>
                    <a:pt x="338" y="171"/>
                  </a:cubicBezTo>
                  <a:lnTo>
                    <a:pt x="381" y="221"/>
                  </a:lnTo>
                  <a:close/>
                  <a:moveTo>
                    <a:pt x="439" y="196"/>
                  </a:moveTo>
                  <a:cubicBezTo>
                    <a:pt x="424" y="209"/>
                    <a:pt x="424" y="209"/>
                    <a:pt x="424" y="209"/>
                  </a:cubicBezTo>
                  <a:cubicBezTo>
                    <a:pt x="406" y="188"/>
                    <a:pt x="406" y="188"/>
                    <a:pt x="406" y="188"/>
                  </a:cubicBezTo>
                  <a:cubicBezTo>
                    <a:pt x="421" y="175"/>
                    <a:pt x="421" y="175"/>
                    <a:pt x="421" y="175"/>
                  </a:cubicBezTo>
                  <a:lnTo>
                    <a:pt x="439" y="196"/>
                  </a:lnTo>
                  <a:close/>
                  <a:moveTo>
                    <a:pt x="411" y="163"/>
                  </a:moveTo>
                  <a:cubicBezTo>
                    <a:pt x="396" y="175"/>
                    <a:pt x="396" y="175"/>
                    <a:pt x="396" y="175"/>
                  </a:cubicBezTo>
                  <a:cubicBezTo>
                    <a:pt x="378" y="154"/>
                    <a:pt x="378" y="154"/>
                    <a:pt x="378" y="154"/>
                  </a:cubicBezTo>
                  <a:cubicBezTo>
                    <a:pt x="393" y="142"/>
                    <a:pt x="393" y="142"/>
                    <a:pt x="393" y="142"/>
                  </a:cubicBezTo>
                  <a:lnTo>
                    <a:pt x="411" y="163"/>
                  </a:lnTo>
                  <a:close/>
                  <a:moveTo>
                    <a:pt x="471" y="169"/>
                  </a:moveTo>
                  <a:cubicBezTo>
                    <a:pt x="456" y="181"/>
                    <a:pt x="456" y="181"/>
                    <a:pt x="456" y="18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53" y="148"/>
                    <a:pt x="453" y="148"/>
                    <a:pt x="453" y="148"/>
                  </a:cubicBezTo>
                  <a:lnTo>
                    <a:pt x="471" y="169"/>
                  </a:lnTo>
                  <a:close/>
                  <a:moveTo>
                    <a:pt x="443" y="136"/>
                  </a:moveTo>
                  <a:cubicBezTo>
                    <a:pt x="428" y="148"/>
                    <a:pt x="428" y="148"/>
                    <a:pt x="428" y="148"/>
                  </a:cubicBezTo>
                  <a:cubicBezTo>
                    <a:pt x="410" y="127"/>
                    <a:pt x="410" y="127"/>
                    <a:pt x="410" y="127"/>
                  </a:cubicBezTo>
                  <a:cubicBezTo>
                    <a:pt x="425" y="115"/>
                    <a:pt x="425" y="115"/>
                    <a:pt x="425" y="115"/>
                  </a:cubicBezTo>
                  <a:lnTo>
                    <a:pt x="443" y="13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725015" y="3211258"/>
              <a:ext cx="1381793" cy="429939"/>
            </a:xfrm>
            <a:custGeom>
              <a:rect b="b" l="l" r="r" t="t"/>
              <a:pathLst>
                <a:path extrusionOk="0" h="215" w="689">
                  <a:moveTo>
                    <a:pt x="255" y="52"/>
                  </a:moveTo>
                  <a:cubicBezTo>
                    <a:pt x="285" y="88"/>
                    <a:pt x="285" y="88"/>
                    <a:pt x="285" y="88"/>
                  </a:cubicBezTo>
                  <a:cubicBezTo>
                    <a:pt x="285" y="88"/>
                    <a:pt x="285" y="88"/>
                    <a:pt x="285" y="88"/>
                  </a:cubicBezTo>
                  <a:cubicBezTo>
                    <a:pt x="285" y="88"/>
                    <a:pt x="286" y="88"/>
                    <a:pt x="286" y="88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66" y="118"/>
                    <a:pt x="266" y="118"/>
                    <a:pt x="266" y="118"/>
                  </a:cubicBezTo>
                  <a:cubicBezTo>
                    <a:pt x="292" y="95"/>
                    <a:pt x="292" y="95"/>
                    <a:pt x="292" y="95"/>
                  </a:cubicBezTo>
                  <a:cubicBezTo>
                    <a:pt x="296" y="95"/>
                    <a:pt x="299" y="92"/>
                    <a:pt x="299" y="89"/>
                  </a:cubicBezTo>
                  <a:cubicBezTo>
                    <a:pt x="300" y="85"/>
                    <a:pt x="297" y="82"/>
                    <a:pt x="293" y="81"/>
                  </a:cubicBezTo>
                  <a:cubicBezTo>
                    <a:pt x="293" y="81"/>
                    <a:pt x="293" y="81"/>
                    <a:pt x="293" y="81"/>
                  </a:cubicBezTo>
                  <a:cubicBezTo>
                    <a:pt x="262" y="46"/>
                    <a:pt x="262" y="46"/>
                    <a:pt x="262" y="46"/>
                  </a:cubicBezTo>
                  <a:lnTo>
                    <a:pt x="255" y="52"/>
                  </a:lnTo>
                  <a:close/>
                  <a:moveTo>
                    <a:pt x="652" y="38"/>
                  </a:moveTo>
                  <a:cubicBezTo>
                    <a:pt x="359" y="17"/>
                    <a:pt x="359" y="17"/>
                    <a:pt x="359" y="17"/>
                  </a:cubicBezTo>
                  <a:cubicBezTo>
                    <a:pt x="360" y="11"/>
                    <a:pt x="360" y="11"/>
                    <a:pt x="360" y="11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1" y="39"/>
                    <a:pt x="15" y="65"/>
                    <a:pt x="0" y="6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4" y="73"/>
                    <a:pt x="106" y="112"/>
                    <a:pt x="111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20" y="167"/>
                    <a:pt x="220" y="167"/>
                    <a:pt x="220" y="167"/>
                  </a:cubicBezTo>
                  <a:cubicBezTo>
                    <a:pt x="229" y="167"/>
                    <a:pt x="229" y="167"/>
                    <a:pt x="229" y="167"/>
                  </a:cubicBezTo>
                  <a:cubicBezTo>
                    <a:pt x="229" y="165"/>
                    <a:pt x="229" y="165"/>
                    <a:pt x="229" y="165"/>
                  </a:cubicBezTo>
                  <a:cubicBezTo>
                    <a:pt x="348" y="174"/>
                    <a:pt x="348" y="174"/>
                    <a:pt x="348" y="174"/>
                  </a:cubicBezTo>
                  <a:cubicBezTo>
                    <a:pt x="349" y="168"/>
                    <a:pt x="349" y="168"/>
                    <a:pt x="349" y="168"/>
                  </a:cubicBezTo>
                  <a:cubicBezTo>
                    <a:pt x="641" y="189"/>
                    <a:pt x="641" y="189"/>
                    <a:pt x="641" y="189"/>
                  </a:cubicBezTo>
                  <a:cubicBezTo>
                    <a:pt x="640" y="213"/>
                    <a:pt x="640" y="213"/>
                    <a:pt x="640" y="213"/>
                  </a:cubicBezTo>
                  <a:cubicBezTo>
                    <a:pt x="675" y="215"/>
                    <a:pt x="675" y="215"/>
                    <a:pt x="675" y="215"/>
                  </a:cubicBezTo>
                  <a:cubicBezTo>
                    <a:pt x="689" y="16"/>
                    <a:pt x="689" y="16"/>
                    <a:pt x="689" y="16"/>
                  </a:cubicBezTo>
                  <a:cubicBezTo>
                    <a:pt x="654" y="14"/>
                    <a:pt x="654" y="14"/>
                    <a:pt x="654" y="14"/>
                  </a:cubicBezTo>
                  <a:lnTo>
                    <a:pt x="652" y="38"/>
                  </a:lnTo>
                  <a:close/>
                  <a:moveTo>
                    <a:pt x="351" y="92"/>
                  </a:moveTo>
                  <a:cubicBezTo>
                    <a:pt x="349" y="125"/>
                    <a:pt x="321" y="150"/>
                    <a:pt x="288" y="147"/>
                  </a:cubicBezTo>
                  <a:cubicBezTo>
                    <a:pt x="256" y="145"/>
                    <a:pt x="231" y="117"/>
                    <a:pt x="233" y="84"/>
                  </a:cubicBezTo>
                  <a:cubicBezTo>
                    <a:pt x="236" y="52"/>
                    <a:pt x="264" y="27"/>
                    <a:pt x="296" y="29"/>
                  </a:cubicBezTo>
                  <a:cubicBezTo>
                    <a:pt x="329" y="32"/>
                    <a:pt x="354" y="60"/>
                    <a:pt x="351" y="92"/>
                  </a:cubicBezTo>
                  <a:close/>
                </a:path>
              </a:pathLst>
            </a:custGeom>
            <a:solidFill>
              <a:srgbClr val="C20E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7466159" y="4903205"/>
              <a:ext cx="565765" cy="966827"/>
            </a:xfrm>
            <a:custGeom>
              <a:rect b="b" l="l" r="r" t="t"/>
              <a:pathLst>
                <a:path extrusionOk="0" h="483" w="282">
                  <a:moveTo>
                    <a:pt x="172" y="45"/>
                  </a:moveTo>
                  <a:cubicBezTo>
                    <a:pt x="172" y="47"/>
                    <a:pt x="172" y="47"/>
                    <a:pt x="172" y="47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5" y="75"/>
                    <a:pt x="151" y="77"/>
                  </a:cubicBezTo>
                  <a:cubicBezTo>
                    <a:pt x="147" y="78"/>
                    <a:pt x="112" y="142"/>
                    <a:pt x="112" y="142"/>
                  </a:cubicBezTo>
                  <a:cubicBezTo>
                    <a:pt x="112" y="142"/>
                    <a:pt x="106" y="147"/>
                    <a:pt x="104" y="147"/>
                  </a:cubicBezTo>
                  <a:cubicBezTo>
                    <a:pt x="101" y="148"/>
                    <a:pt x="82" y="191"/>
                    <a:pt x="81" y="191"/>
                  </a:cubicBezTo>
                  <a:cubicBezTo>
                    <a:pt x="80" y="191"/>
                    <a:pt x="72" y="191"/>
                    <a:pt x="67" y="190"/>
                  </a:cubicBezTo>
                  <a:cubicBezTo>
                    <a:pt x="63" y="190"/>
                    <a:pt x="45" y="205"/>
                    <a:pt x="45" y="205"/>
                  </a:cubicBezTo>
                  <a:cubicBezTo>
                    <a:pt x="45" y="205"/>
                    <a:pt x="42" y="206"/>
                    <a:pt x="38" y="206"/>
                  </a:cubicBezTo>
                  <a:cubicBezTo>
                    <a:pt x="33" y="207"/>
                    <a:pt x="27" y="211"/>
                    <a:pt x="24" y="214"/>
                  </a:cubicBezTo>
                  <a:cubicBezTo>
                    <a:pt x="21" y="216"/>
                    <a:pt x="21" y="221"/>
                    <a:pt x="21" y="221"/>
                  </a:cubicBezTo>
                  <a:cubicBezTo>
                    <a:pt x="10" y="228"/>
                    <a:pt x="10" y="228"/>
                    <a:pt x="10" y="228"/>
                  </a:cubicBezTo>
                  <a:cubicBezTo>
                    <a:pt x="10" y="232"/>
                    <a:pt x="10" y="232"/>
                    <a:pt x="10" y="232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38" y="245"/>
                    <a:pt x="42" y="253"/>
                    <a:pt x="43" y="259"/>
                  </a:cubicBezTo>
                  <a:cubicBezTo>
                    <a:pt x="44" y="266"/>
                    <a:pt x="37" y="275"/>
                    <a:pt x="37" y="284"/>
                  </a:cubicBezTo>
                  <a:cubicBezTo>
                    <a:pt x="37" y="289"/>
                    <a:pt x="40" y="293"/>
                    <a:pt x="42" y="296"/>
                  </a:cubicBezTo>
                  <a:cubicBezTo>
                    <a:pt x="41" y="301"/>
                    <a:pt x="40" y="308"/>
                    <a:pt x="39" y="310"/>
                  </a:cubicBezTo>
                  <a:cubicBezTo>
                    <a:pt x="38" y="315"/>
                    <a:pt x="33" y="321"/>
                    <a:pt x="31" y="323"/>
                  </a:cubicBezTo>
                  <a:cubicBezTo>
                    <a:pt x="30" y="324"/>
                    <a:pt x="28" y="328"/>
                    <a:pt x="27" y="331"/>
                  </a:cubicBezTo>
                  <a:cubicBezTo>
                    <a:pt x="26" y="331"/>
                    <a:pt x="26" y="331"/>
                    <a:pt x="25" y="332"/>
                  </a:cubicBezTo>
                  <a:cubicBezTo>
                    <a:pt x="19" y="329"/>
                    <a:pt x="5" y="325"/>
                    <a:pt x="6" y="325"/>
                  </a:cubicBezTo>
                  <a:cubicBezTo>
                    <a:pt x="6" y="326"/>
                    <a:pt x="16" y="334"/>
                    <a:pt x="22" y="338"/>
                  </a:cubicBezTo>
                  <a:cubicBezTo>
                    <a:pt x="21" y="339"/>
                    <a:pt x="21" y="338"/>
                    <a:pt x="21" y="340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21" y="346"/>
                    <a:pt x="21" y="346"/>
                    <a:pt x="21" y="346"/>
                  </a:cubicBezTo>
                  <a:cubicBezTo>
                    <a:pt x="22" y="347"/>
                    <a:pt x="21" y="348"/>
                    <a:pt x="21" y="349"/>
                  </a:cubicBezTo>
                  <a:cubicBezTo>
                    <a:pt x="19" y="350"/>
                    <a:pt x="3" y="360"/>
                    <a:pt x="5" y="360"/>
                  </a:cubicBezTo>
                  <a:cubicBezTo>
                    <a:pt x="8" y="359"/>
                    <a:pt x="24" y="355"/>
                    <a:pt x="26" y="355"/>
                  </a:cubicBezTo>
                  <a:cubicBezTo>
                    <a:pt x="27" y="356"/>
                    <a:pt x="28" y="357"/>
                    <a:pt x="29" y="358"/>
                  </a:cubicBezTo>
                  <a:cubicBezTo>
                    <a:pt x="19" y="381"/>
                    <a:pt x="19" y="381"/>
                    <a:pt x="19" y="381"/>
                  </a:cubicBezTo>
                  <a:cubicBezTo>
                    <a:pt x="35" y="361"/>
                    <a:pt x="35" y="361"/>
                    <a:pt x="35" y="361"/>
                  </a:cubicBezTo>
                  <a:cubicBezTo>
                    <a:pt x="37" y="363"/>
                    <a:pt x="37" y="362"/>
                    <a:pt x="39" y="363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9" y="363"/>
                    <a:pt x="45" y="384"/>
                    <a:pt x="46" y="385"/>
                  </a:cubicBezTo>
                  <a:cubicBezTo>
                    <a:pt x="46" y="386"/>
                    <a:pt x="47" y="364"/>
                    <a:pt x="47" y="364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9" y="373"/>
                    <a:pt x="59" y="373"/>
                    <a:pt x="59" y="373"/>
                  </a:cubicBezTo>
                  <a:cubicBezTo>
                    <a:pt x="60" y="372"/>
                    <a:pt x="61" y="371"/>
                    <a:pt x="61" y="37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6" y="359"/>
                    <a:pt x="56" y="359"/>
                    <a:pt x="56" y="359"/>
                  </a:cubicBezTo>
                  <a:cubicBezTo>
                    <a:pt x="56" y="359"/>
                    <a:pt x="60" y="362"/>
                    <a:pt x="64" y="364"/>
                  </a:cubicBezTo>
                  <a:cubicBezTo>
                    <a:pt x="64" y="362"/>
                    <a:pt x="65" y="360"/>
                    <a:pt x="65" y="359"/>
                  </a:cubicBezTo>
                  <a:cubicBezTo>
                    <a:pt x="62" y="357"/>
                    <a:pt x="59" y="354"/>
                    <a:pt x="59" y="354"/>
                  </a:cubicBezTo>
                  <a:cubicBezTo>
                    <a:pt x="59" y="354"/>
                    <a:pt x="59" y="353"/>
                    <a:pt x="59" y="352"/>
                  </a:cubicBezTo>
                  <a:cubicBezTo>
                    <a:pt x="59" y="351"/>
                    <a:pt x="59" y="350"/>
                    <a:pt x="59" y="348"/>
                  </a:cubicBezTo>
                  <a:cubicBezTo>
                    <a:pt x="62" y="342"/>
                    <a:pt x="62" y="339"/>
                    <a:pt x="62" y="339"/>
                  </a:cubicBezTo>
                  <a:cubicBezTo>
                    <a:pt x="68" y="331"/>
                    <a:pt x="68" y="331"/>
                    <a:pt x="68" y="331"/>
                  </a:cubicBezTo>
                  <a:cubicBezTo>
                    <a:pt x="68" y="331"/>
                    <a:pt x="71" y="333"/>
                    <a:pt x="71" y="335"/>
                  </a:cubicBezTo>
                  <a:cubicBezTo>
                    <a:pt x="72" y="338"/>
                    <a:pt x="73" y="345"/>
                    <a:pt x="71" y="349"/>
                  </a:cubicBezTo>
                  <a:cubicBezTo>
                    <a:pt x="69" y="353"/>
                    <a:pt x="67" y="358"/>
                    <a:pt x="67" y="360"/>
                  </a:cubicBezTo>
                  <a:cubicBezTo>
                    <a:pt x="67" y="361"/>
                    <a:pt x="66" y="368"/>
                    <a:pt x="64" y="370"/>
                  </a:cubicBezTo>
                  <a:cubicBezTo>
                    <a:pt x="64" y="372"/>
                    <a:pt x="63" y="373"/>
                    <a:pt x="63" y="374"/>
                  </a:cubicBezTo>
                  <a:cubicBezTo>
                    <a:pt x="62" y="375"/>
                    <a:pt x="62" y="375"/>
                    <a:pt x="62" y="375"/>
                  </a:cubicBezTo>
                  <a:cubicBezTo>
                    <a:pt x="62" y="376"/>
                    <a:pt x="62" y="376"/>
                    <a:pt x="62" y="376"/>
                  </a:cubicBezTo>
                  <a:cubicBezTo>
                    <a:pt x="61" y="376"/>
                    <a:pt x="61" y="377"/>
                    <a:pt x="61" y="377"/>
                  </a:cubicBezTo>
                  <a:cubicBezTo>
                    <a:pt x="55" y="387"/>
                    <a:pt x="53" y="406"/>
                    <a:pt x="51" y="410"/>
                  </a:cubicBezTo>
                  <a:cubicBezTo>
                    <a:pt x="49" y="413"/>
                    <a:pt x="44" y="421"/>
                    <a:pt x="41" y="426"/>
                  </a:cubicBezTo>
                  <a:cubicBezTo>
                    <a:pt x="37" y="431"/>
                    <a:pt x="39" y="439"/>
                    <a:pt x="39" y="439"/>
                  </a:cubicBezTo>
                  <a:cubicBezTo>
                    <a:pt x="39" y="439"/>
                    <a:pt x="37" y="440"/>
                    <a:pt x="35" y="441"/>
                  </a:cubicBezTo>
                  <a:cubicBezTo>
                    <a:pt x="34" y="441"/>
                    <a:pt x="33" y="442"/>
                    <a:pt x="33" y="443"/>
                  </a:cubicBezTo>
                  <a:cubicBezTo>
                    <a:pt x="28" y="441"/>
                    <a:pt x="25" y="441"/>
                    <a:pt x="24" y="443"/>
                  </a:cubicBezTo>
                  <a:cubicBezTo>
                    <a:pt x="23" y="443"/>
                    <a:pt x="23" y="444"/>
                    <a:pt x="23" y="445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20" y="448"/>
                    <a:pt x="20" y="449"/>
                    <a:pt x="19" y="449"/>
                  </a:cubicBezTo>
                  <a:cubicBezTo>
                    <a:pt x="18" y="451"/>
                    <a:pt x="21" y="456"/>
                    <a:pt x="26" y="459"/>
                  </a:cubicBezTo>
                  <a:cubicBezTo>
                    <a:pt x="26" y="461"/>
                    <a:pt x="25" y="462"/>
                    <a:pt x="23" y="463"/>
                  </a:cubicBezTo>
                  <a:cubicBezTo>
                    <a:pt x="22" y="463"/>
                    <a:pt x="18" y="463"/>
                    <a:pt x="17" y="466"/>
                  </a:cubicBezTo>
                  <a:cubicBezTo>
                    <a:pt x="15" y="469"/>
                    <a:pt x="14" y="471"/>
                    <a:pt x="12" y="472"/>
                  </a:cubicBezTo>
                  <a:cubicBezTo>
                    <a:pt x="11" y="472"/>
                    <a:pt x="8" y="473"/>
                    <a:pt x="8" y="473"/>
                  </a:cubicBezTo>
                  <a:cubicBezTo>
                    <a:pt x="17" y="474"/>
                    <a:pt x="17" y="474"/>
                    <a:pt x="17" y="474"/>
                  </a:cubicBezTo>
                  <a:cubicBezTo>
                    <a:pt x="5" y="480"/>
                    <a:pt x="5" y="480"/>
                    <a:pt x="5" y="480"/>
                  </a:cubicBezTo>
                  <a:cubicBezTo>
                    <a:pt x="5" y="480"/>
                    <a:pt x="18" y="483"/>
                    <a:pt x="24" y="482"/>
                  </a:cubicBezTo>
                  <a:cubicBezTo>
                    <a:pt x="28" y="481"/>
                    <a:pt x="32" y="480"/>
                    <a:pt x="33" y="472"/>
                  </a:cubicBezTo>
                  <a:cubicBezTo>
                    <a:pt x="34" y="469"/>
                    <a:pt x="34" y="466"/>
                    <a:pt x="34" y="464"/>
                  </a:cubicBezTo>
                  <a:cubicBezTo>
                    <a:pt x="40" y="467"/>
                    <a:pt x="45" y="468"/>
                    <a:pt x="47" y="466"/>
                  </a:cubicBezTo>
                  <a:cubicBezTo>
                    <a:pt x="47" y="465"/>
                    <a:pt x="47" y="465"/>
                    <a:pt x="47" y="464"/>
                  </a:cubicBezTo>
                  <a:cubicBezTo>
                    <a:pt x="49" y="460"/>
                    <a:pt x="49" y="460"/>
                    <a:pt x="49" y="460"/>
                  </a:cubicBezTo>
                  <a:cubicBezTo>
                    <a:pt x="50" y="460"/>
                    <a:pt x="50" y="459"/>
                    <a:pt x="51" y="459"/>
                  </a:cubicBezTo>
                  <a:cubicBezTo>
                    <a:pt x="52" y="457"/>
                    <a:pt x="50" y="455"/>
                    <a:pt x="48" y="452"/>
                  </a:cubicBezTo>
                  <a:cubicBezTo>
                    <a:pt x="49" y="450"/>
                    <a:pt x="49" y="446"/>
                    <a:pt x="49" y="446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46"/>
                    <a:pt x="52" y="445"/>
                    <a:pt x="55" y="440"/>
                  </a:cubicBezTo>
                  <a:cubicBezTo>
                    <a:pt x="59" y="435"/>
                    <a:pt x="58" y="429"/>
                    <a:pt x="58" y="429"/>
                  </a:cubicBezTo>
                  <a:cubicBezTo>
                    <a:pt x="58" y="429"/>
                    <a:pt x="59" y="427"/>
                    <a:pt x="61" y="423"/>
                  </a:cubicBezTo>
                  <a:cubicBezTo>
                    <a:pt x="63" y="420"/>
                    <a:pt x="63" y="412"/>
                    <a:pt x="63" y="412"/>
                  </a:cubicBezTo>
                  <a:cubicBezTo>
                    <a:pt x="63" y="412"/>
                    <a:pt x="65" y="406"/>
                    <a:pt x="72" y="397"/>
                  </a:cubicBezTo>
                  <a:cubicBezTo>
                    <a:pt x="78" y="388"/>
                    <a:pt x="83" y="369"/>
                    <a:pt x="83" y="369"/>
                  </a:cubicBezTo>
                  <a:cubicBezTo>
                    <a:pt x="83" y="369"/>
                    <a:pt x="91" y="364"/>
                    <a:pt x="99" y="359"/>
                  </a:cubicBezTo>
                  <a:cubicBezTo>
                    <a:pt x="108" y="353"/>
                    <a:pt x="104" y="336"/>
                    <a:pt x="104" y="336"/>
                  </a:cubicBezTo>
                  <a:cubicBezTo>
                    <a:pt x="104" y="336"/>
                    <a:pt x="109" y="314"/>
                    <a:pt x="112" y="307"/>
                  </a:cubicBezTo>
                  <a:cubicBezTo>
                    <a:pt x="116" y="299"/>
                    <a:pt x="148" y="241"/>
                    <a:pt x="157" y="230"/>
                  </a:cubicBezTo>
                  <a:cubicBezTo>
                    <a:pt x="166" y="219"/>
                    <a:pt x="191" y="181"/>
                    <a:pt x="193" y="176"/>
                  </a:cubicBezTo>
                  <a:cubicBezTo>
                    <a:pt x="196" y="171"/>
                    <a:pt x="205" y="149"/>
                    <a:pt x="216" y="134"/>
                  </a:cubicBezTo>
                  <a:cubicBezTo>
                    <a:pt x="227" y="119"/>
                    <a:pt x="243" y="92"/>
                    <a:pt x="243" y="92"/>
                  </a:cubicBezTo>
                  <a:cubicBezTo>
                    <a:pt x="245" y="89"/>
                    <a:pt x="245" y="89"/>
                    <a:pt x="245" y="89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72" y="45"/>
                    <a:pt x="172" y="45"/>
                    <a:pt x="172" y="45"/>
                  </a:cubicBezTo>
                  <a:close/>
                  <a:moveTo>
                    <a:pt x="25" y="247"/>
                  </a:moveTo>
                  <a:cubicBezTo>
                    <a:pt x="14" y="231"/>
                    <a:pt x="14" y="231"/>
                    <a:pt x="14" y="231"/>
                  </a:cubicBezTo>
                  <a:cubicBezTo>
                    <a:pt x="21" y="226"/>
                    <a:pt x="21" y="226"/>
                    <a:pt x="21" y="226"/>
                  </a:cubicBezTo>
                  <a:cubicBezTo>
                    <a:pt x="21" y="226"/>
                    <a:pt x="25" y="228"/>
                    <a:pt x="28" y="228"/>
                  </a:cubicBezTo>
                  <a:cubicBezTo>
                    <a:pt x="31" y="227"/>
                    <a:pt x="37" y="224"/>
                    <a:pt x="38" y="222"/>
                  </a:cubicBezTo>
                  <a:cubicBezTo>
                    <a:pt x="39" y="221"/>
                    <a:pt x="41" y="216"/>
                    <a:pt x="41" y="216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51" y="236"/>
                    <a:pt x="51" y="236"/>
                    <a:pt x="51" y="236"/>
                  </a:cubicBezTo>
                  <a:lnTo>
                    <a:pt x="25" y="247"/>
                  </a:lnTo>
                  <a:close/>
                  <a:moveTo>
                    <a:pt x="44" y="333"/>
                  </a:moveTo>
                  <a:cubicBezTo>
                    <a:pt x="45" y="333"/>
                    <a:pt x="45" y="333"/>
                    <a:pt x="46" y="333"/>
                  </a:cubicBezTo>
                  <a:cubicBezTo>
                    <a:pt x="47" y="334"/>
                    <a:pt x="48" y="334"/>
                    <a:pt x="48" y="334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30"/>
                    <a:pt x="49" y="330"/>
                    <a:pt x="49" y="330"/>
                  </a:cubicBezTo>
                  <a:cubicBezTo>
                    <a:pt x="49" y="330"/>
                    <a:pt x="49" y="330"/>
                    <a:pt x="50" y="331"/>
                  </a:cubicBezTo>
                  <a:cubicBezTo>
                    <a:pt x="51" y="331"/>
                    <a:pt x="52" y="331"/>
                    <a:pt x="52" y="330"/>
                  </a:cubicBezTo>
                  <a:cubicBezTo>
                    <a:pt x="53" y="330"/>
                    <a:pt x="51" y="330"/>
                    <a:pt x="50" y="329"/>
                  </a:cubicBezTo>
                  <a:cubicBezTo>
                    <a:pt x="50" y="329"/>
                    <a:pt x="50" y="327"/>
                    <a:pt x="50" y="327"/>
                  </a:cubicBezTo>
                  <a:cubicBezTo>
                    <a:pt x="50" y="327"/>
                    <a:pt x="51" y="325"/>
                    <a:pt x="52" y="324"/>
                  </a:cubicBezTo>
                  <a:cubicBezTo>
                    <a:pt x="52" y="323"/>
                    <a:pt x="53" y="324"/>
                    <a:pt x="54" y="324"/>
                  </a:cubicBezTo>
                  <a:cubicBezTo>
                    <a:pt x="55" y="325"/>
                    <a:pt x="58" y="327"/>
                    <a:pt x="58" y="330"/>
                  </a:cubicBezTo>
                  <a:cubicBezTo>
                    <a:pt x="58" y="333"/>
                    <a:pt x="55" y="338"/>
                    <a:pt x="54" y="338"/>
                  </a:cubicBezTo>
                  <a:cubicBezTo>
                    <a:pt x="53" y="339"/>
                    <a:pt x="48" y="338"/>
                    <a:pt x="48" y="338"/>
                  </a:cubicBezTo>
                  <a:cubicBezTo>
                    <a:pt x="47" y="338"/>
                    <a:pt x="45" y="340"/>
                    <a:pt x="45" y="341"/>
                  </a:cubicBezTo>
                  <a:cubicBezTo>
                    <a:pt x="44" y="342"/>
                    <a:pt x="47" y="345"/>
                    <a:pt x="47" y="345"/>
                  </a:cubicBezTo>
                  <a:cubicBezTo>
                    <a:pt x="48" y="347"/>
                    <a:pt x="38" y="346"/>
                    <a:pt x="38" y="345"/>
                  </a:cubicBezTo>
                  <a:cubicBezTo>
                    <a:pt x="37" y="345"/>
                    <a:pt x="35" y="338"/>
                    <a:pt x="35" y="338"/>
                  </a:cubicBezTo>
                  <a:cubicBezTo>
                    <a:pt x="35" y="338"/>
                    <a:pt x="39" y="340"/>
                    <a:pt x="41" y="339"/>
                  </a:cubicBezTo>
                  <a:cubicBezTo>
                    <a:pt x="42" y="339"/>
                    <a:pt x="44" y="334"/>
                    <a:pt x="44" y="333"/>
                  </a:cubicBezTo>
                  <a:close/>
                  <a:moveTo>
                    <a:pt x="43" y="326"/>
                  </a:moveTo>
                  <a:cubicBezTo>
                    <a:pt x="44" y="327"/>
                    <a:pt x="43" y="334"/>
                    <a:pt x="42" y="333"/>
                  </a:cubicBezTo>
                  <a:cubicBezTo>
                    <a:pt x="42" y="333"/>
                    <a:pt x="38" y="331"/>
                    <a:pt x="38" y="330"/>
                  </a:cubicBezTo>
                  <a:cubicBezTo>
                    <a:pt x="39" y="329"/>
                    <a:pt x="42" y="326"/>
                    <a:pt x="43" y="326"/>
                  </a:cubicBezTo>
                  <a:close/>
                  <a:moveTo>
                    <a:pt x="34" y="346"/>
                  </a:moveTo>
                  <a:cubicBezTo>
                    <a:pt x="35" y="346"/>
                    <a:pt x="37" y="349"/>
                    <a:pt x="39" y="349"/>
                  </a:cubicBezTo>
                  <a:cubicBezTo>
                    <a:pt x="42" y="349"/>
                    <a:pt x="49" y="349"/>
                    <a:pt x="52" y="348"/>
                  </a:cubicBezTo>
                  <a:cubicBezTo>
                    <a:pt x="54" y="348"/>
                    <a:pt x="52" y="353"/>
                    <a:pt x="52" y="353"/>
                  </a:cubicBezTo>
                  <a:cubicBezTo>
                    <a:pt x="48" y="355"/>
                    <a:pt x="41" y="355"/>
                    <a:pt x="39" y="354"/>
                  </a:cubicBezTo>
                  <a:cubicBezTo>
                    <a:pt x="36" y="353"/>
                    <a:pt x="33" y="350"/>
                    <a:pt x="32" y="349"/>
                  </a:cubicBezTo>
                  <a:cubicBezTo>
                    <a:pt x="32" y="348"/>
                    <a:pt x="29" y="347"/>
                    <a:pt x="28" y="344"/>
                  </a:cubicBezTo>
                  <a:cubicBezTo>
                    <a:pt x="27" y="341"/>
                    <a:pt x="28" y="337"/>
                    <a:pt x="29" y="336"/>
                  </a:cubicBezTo>
                  <a:cubicBezTo>
                    <a:pt x="29" y="335"/>
                    <a:pt x="33" y="345"/>
                    <a:pt x="34" y="346"/>
                  </a:cubicBezTo>
                  <a:close/>
                </a:path>
              </a:pathLst>
            </a:custGeom>
            <a:solidFill>
              <a:srgbClr val="3B9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456534" y="548206"/>
              <a:ext cx="513359" cy="448120"/>
            </a:xfrm>
            <a:custGeom>
              <a:rect b="b" l="l" r="r" t="t"/>
              <a:pathLst>
                <a:path extrusionOk="0" h="224" w="256">
                  <a:moveTo>
                    <a:pt x="244" y="55"/>
                  </a:moveTo>
                  <a:cubicBezTo>
                    <a:pt x="240" y="53"/>
                    <a:pt x="236" y="52"/>
                    <a:pt x="232" y="53"/>
                  </a:cubicBezTo>
                  <a:cubicBezTo>
                    <a:pt x="208" y="60"/>
                    <a:pt x="208" y="60"/>
                    <a:pt x="208" y="60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31" y="218"/>
                    <a:pt x="131" y="218"/>
                    <a:pt x="131" y="218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42" y="92"/>
                    <a:pt x="242" y="92"/>
                    <a:pt x="242" y="92"/>
                  </a:cubicBezTo>
                  <a:cubicBezTo>
                    <a:pt x="246" y="91"/>
                    <a:pt x="250" y="88"/>
                    <a:pt x="252" y="84"/>
                  </a:cubicBezTo>
                  <a:cubicBezTo>
                    <a:pt x="255" y="80"/>
                    <a:pt x="256" y="74"/>
                    <a:pt x="255" y="69"/>
                  </a:cubicBezTo>
                  <a:cubicBezTo>
                    <a:pt x="255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7"/>
                  </a:cubicBezTo>
                  <a:cubicBezTo>
                    <a:pt x="253" y="62"/>
                    <a:pt x="249" y="57"/>
                    <a:pt x="244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08" name="Google Shape;208;p4"/>
            <p:cNvGrpSpPr/>
            <p:nvPr/>
          </p:nvGrpSpPr>
          <p:grpSpPr>
            <a:xfrm>
              <a:off x="5869398" y="805955"/>
              <a:ext cx="1576441" cy="1412808"/>
              <a:chOff x="5869398" y="805955"/>
              <a:chExt cx="1576441" cy="1412808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6266181" y="1502199"/>
                <a:ext cx="79143" cy="82352"/>
              </a:xfrm>
              <a:custGeom>
                <a:rect b="b" l="l" r="r" t="t"/>
                <a:pathLst>
                  <a:path extrusionOk="0" h="41" w="39">
                    <a:moveTo>
                      <a:pt x="0" y="35"/>
                    </a:moveTo>
                    <a:cubicBezTo>
                      <a:pt x="7" y="41"/>
                      <a:pt x="7" y="41"/>
                      <a:pt x="7" y="41"/>
                    </a:cubicBezTo>
                    <a:cubicBezTo>
                      <a:pt x="17" y="29"/>
                      <a:pt x="28" y="18"/>
                      <a:pt x="39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1" y="11"/>
                      <a:pt x="10" y="23"/>
                      <a:pt x="0" y="35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6148537" y="1644442"/>
                <a:ext cx="71657" cy="86630"/>
              </a:xfrm>
              <a:custGeom>
                <a:rect b="b" l="l" r="r" t="t"/>
                <a:pathLst>
                  <a:path extrusionOk="0" h="43" w="36">
                    <a:moveTo>
                      <a:pt x="0" y="37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7" y="30"/>
                      <a:pt x="26" y="18"/>
                      <a:pt x="36" y="6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2"/>
                      <a:pt x="9" y="25"/>
                      <a:pt x="0" y="37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6041587" y="1796311"/>
                <a:ext cx="66309" cy="88769"/>
              </a:xfrm>
              <a:custGeom>
                <a:rect b="b" l="l" r="r" t="t"/>
                <a:pathLst>
                  <a:path extrusionOk="0" h="44" w="33">
                    <a:moveTo>
                      <a:pt x="0" y="39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6" y="31"/>
                      <a:pt x="25" y="18"/>
                      <a:pt x="33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13"/>
                      <a:pt x="8" y="26"/>
                      <a:pt x="0" y="39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5869398" y="2124647"/>
                <a:ext cx="56684" cy="94116"/>
              </a:xfrm>
              <a:custGeom>
                <a:rect b="b" l="l" r="r" t="t"/>
                <a:pathLst>
                  <a:path extrusionOk="0" h="47" w="28">
                    <a:moveTo>
                      <a:pt x="0" y="43"/>
                    </a:moveTo>
                    <a:cubicBezTo>
                      <a:pt x="9" y="47"/>
                      <a:pt x="9" y="47"/>
                      <a:pt x="9" y="47"/>
                    </a:cubicBezTo>
                    <a:cubicBezTo>
                      <a:pt x="15" y="33"/>
                      <a:pt x="21" y="18"/>
                      <a:pt x="28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14"/>
                      <a:pt x="6" y="29"/>
                      <a:pt x="0" y="43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5947471" y="1956735"/>
                <a:ext cx="62031" cy="91977"/>
              </a:xfrm>
              <a:custGeom>
                <a:rect b="b" l="l" r="r" t="t"/>
                <a:pathLst>
                  <a:path extrusionOk="0" h="46" w="31">
                    <a:moveTo>
                      <a:pt x="0" y="42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16" y="32"/>
                      <a:pt x="23" y="18"/>
                      <a:pt x="31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14"/>
                      <a:pt x="8" y="28"/>
                      <a:pt x="0" y="42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6842642" y="1038036"/>
                <a:ext cx="91977" cy="64170"/>
              </a:xfrm>
              <a:custGeom>
                <a:rect b="b" l="l" r="r" t="t"/>
                <a:pathLst>
                  <a:path extrusionOk="0" h="32" w="46">
                    <a:moveTo>
                      <a:pt x="5" y="32"/>
                    </a:moveTo>
                    <a:cubicBezTo>
                      <a:pt x="19" y="24"/>
                      <a:pt x="32" y="16"/>
                      <a:pt x="46" y="8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7" y="7"/>
                      <a:pt x="14" y="16"/>
                      <a:pt x="0" y="24"/>
                    </a:cubicBez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175255" y="870124"/>
                <a:ext cx="94116" cy="54545"/>
              </a:xfrm>
              <a:custGeom>
                <a:rect b="b" l="l" r="r" t="t"/>
                <a:pathLst>
                  <a:path extrusionOk="0" h="27" w="47">
                    <a:moveTo>
                      <a:pt x="4" y="27"/>
                    </a:moveTo>
                    <a:cubicBezTo>
                      <a:pt x="19" y="21"/>
                      <a:pt x="33" y="14"/>
                      <a:pt x="47" y="9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0" y="6"/>
                      <a:pt x="15" y="12"/>
                      <a:pt x="0" y="19"/>
                    </a:cubicBez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7007344" y="948198"/>
                <a:ext cx="91977" cy="59892"/>
              </a:xfrm>
              <a:custGeom>
                <a:rect b="b" l="l" r="r" t="t"/>
                <a:pathLst>
                  <a:path extrusionOk="0" h="30" w="46">
                    <a:moveTo>
                      <a:pt x="4" y="30"/>
                    </a:moveTo>
                    <a:cubicBezTo>
                      <a:pt x="18" y="23"/>
                      <a:pt x="32" y="15"/>
                      <a:pt x="46" y="8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7"/>
                      <a:pt x="14" y="14"/>
                      <a:pt x="0" y="22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7351723" y="805955"/>
                <a:ext cx="94116" cy="48128"/>
              </a:xfrm>
              <a:custGeom>
                <a:rect b="b" l="l" r="r" t="t"/>
                <a:pathLst>
                  <a:path extrusionOk="0" h="24" w="47">
                    <a:moveTo>
                      <a:pt x="45" y="0"/>
                    </a:moveTo>
                    <a:cubicBezTo>
                      <a:pt x="44" y="0"/>
                      <a:pt x="28" y="4"/>
                      <a:pt x="0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1" y="14"/>
                      <a:pt x="47" y="9"/>
                      <a:pt x="47" y="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6685425" y="1138569"/>
                <a:ext cx="88769" cy="69518"/>
              </a:xfrm>
              <a:custGeom>
                <a:rect b="b" l="l" r="r" t="t"/>
                <a:pathLst>
                  <a:path extrusionOk="0" h="35" w="44">
                    <a:moveTo>
                      <a:pt x="6" y="35"/>
                    </a:moveTo>
                    <a:cubicBezTo>
                      <a:pt x="18" y="25"/>
                      <a:pt x="31" y="16"/>
                      <a:pt x="44" y="8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6" y="9"/>
                      <a:pt x="13" y="18"/>
                      <a:pt x="0" y="27"/>
                    </a:cubicBezTo>
                    <a:lnTo>
                      <a:pt x="6" y="35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6537834" y="1248727"/>
                <a:ext cx="83421" cy="73796"/>
              </a:xfrm>
              <a:custGeom>
                <a:rect b="b" l="l" r="r" t="t"/>
                <a:pathLst>
                  <a:path extrusionOk="0" h="37" w="42">
                    <a:moveTo>
                      <a:pt x="0" y="30"/>
                    </a:moveTo>
                    <a:cubicBezTo>
                      <a:pt x="6" y="37"/>
                      <a:pt x="6" y="37"/>
                      <a:pt x="6" y="37"/>
                    </a:cubicBezTo>
                    <a:cubicBezTo>
                      <a:pt x="18" y="27"/>
                      <a:pt x="30" y="17"/>
                      <a:pt x="42" y="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4" y="10"/>
                      <a:pt x="12" y="20"/>
                      <a:pt x="0" y="3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6396660" y="1370650"/>
                <a:ext cx="82352" cy="78074"/>
              </a:xfrm>
              <a:custGeom>
                <a:rect b="b" l="l" r="r" t="t"/>
                <a:pathLst>
                  <a:path extrusionOk="0" h="39" w="41">
                    <a:moveTo>
                      <a:pt x="0" y="32"/>
                    </a:moveTo>
                    <a:cubicBezTo>
                      <a:pt x="7" y="39"/>
                      <a:pt x="7" y="39"/>
                      <a:pt x="7" y="39"/>
                    </a:cubicBezTo>
                    <a:cubicBezTo>
                      <a:pt x="18" y="28"/>
                      <a:pt x="29" y="17"/>
                      <a:pt x="41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3" y="10"/>
                      <a:pt x="11" y="21"/>
                      <a:pt x="0" y="32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21" name="Google Shape;221;p4"/>
            <p:cNvSpPr/>
            <p:nvPr/>
          </p:nvSpPr>
          <p:spPr>
            <a:xfrm>
              <a:off x="10519579" y="2124647"/>
              <a:ext cx="190371" cy="218178"/>
            </a:xfrm>
            <a:custGeom>
              <a:rect b="b" l="l" r="r" t="t"/>
              <a:pathLst>
                <a:path extrusionOk="0" h="109" w="95">
                  <a:moveTo>
                    <a:pt x="72" y="104"/>
                  </a:moveTo>
                  <a:cubicBezTo>
                    <a:pt x="73" y="102"/>
                    <a:pt x="73" y="101"/>
                    <a:pt x="72" y="9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7" y="105"/>
                    <a:pt x="58" y="106"/>
                    <a:pt x="59" y="107"/>
                  </a:cubicBezTo>
                  <a:cubicBezTo>
                    <a:pt x="61" y="109"/>
                    <a:pt x="64" y="109"/>
                    <a:pt x="66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ubicBezTo>
                    <a:pt x="69" y="108"/>
                    <a:pt x="71" y="106"/>
                    <a:pt x="72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9991246" y="1456210"/>
              <a:ext cx="608546" cy="664159"/>
              <a:chOff x="9991246" y="1456210"/>
              <a:chExt cx="608546" cy="664159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10262899" y="1623052"/>
                <a:ext cx="35294" cy="32085"/>
              </a:xfrm>
              <a:custGeom>
                <a:rect b="b" l="l" r="r" t="t"/>
                <a:pathLst>
                  <a:path extrusionOk="0" h="16" w="18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5" y="7"/>
                      <a:pt x="10" y="12"/>
                      <a:pt x="15" y="16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3" y="9"/>
                      <a:pt x="8" y="4"/>
                      <a:pt x="3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10200868" y="1572786"/>
                <a:ext cx="37433" cy="29946"/>
              </a:xfrm>
              <a:custGeom>
                <a:rect b="b" l="l" r="r" t="t"/>
                <a:pathLst>
                  <a:path extrusionOk="0" h="15" w="19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7"/>
                      <a:pt x="11" y="11"/>
                      <a:pt x="16" y="15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8"/>
                      <a:pt x="8" y="4"/>
                      <a:pt x="3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10134559" y="1528936"/>
                <a:ext cx="37433" cy="27807"/>
              </a:xfrm>
              <a:custGeom>
                <a:rect b="b" l="l" r="r" t="t"/>
                <a:pathLst>
                  <a:path extrusionOk="0" h="14" w="19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7"/>
                      <a:pt x="11" y="10"/>
                      <a:pt x="17" y="14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4" y="7"/>
                      <a:pt x="8" y="3"/>
                      <a:pt x="2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9991246" y="1456210"/>
                <a:ext cx="40641" cy="22460"/>
              </a:xfrm>
              <a:custGeom>
                <a:rect b="b" l="l" r="r" t="t"/>
                <a:pathLst>
                  <a:path extrusionOk="0" h="11" w="20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6" y="6"/>
                      <a:pt x="12" y="9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4" y="5"/>
                      <a:pt x="8" y="2"/>
                      <a:pt x="1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10063972" y="1488295"/>
                <a:ext cx="40641" cy="26738"/>
              </a:xfrm>
              <a:custGeom>
                <a:rect b="b" l="l" r="r" t="t"/>
                <a:pathLst>
                  <a:path extrusionOk="0" h="13" w="20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6" y="7"/>
                      <a:pt x="12" y="10"/>
                      <a:pt x="18" y="13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4" y="6"/>
                      <a:pt x="8" y="3"/>
                      <a:pt x="2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10471451" y="1866897"/>
                <a:ext cx="27807" cy="37433"/>
              </a:xfrm>
              <a:custGeom>
                <a:rect b="b" l="l" r="r" t="t"/>
                <a:pathLst>
                  <a:path extrusionOk="0" h="19" w="14">
                    <a:moveTo>
                      <a:pt x="0" y="2"/>
                    </a:moveTo>
                    <a:cubicBezTo>
                      <a:pt x="3" y="7"/>
                      <a:pt x="7" y="13"/>
                      <a:pt x="10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1"/>
                      <a:pt x="7" y="5"/>
                      <a:pt x="3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10547386" y="2007002"/>
                <a:ext cx="24599" cy="39572"/>
              </a:xfrm>
              <a:custGeom>
                <a:rect b="b" l="l" r="r" t="t"/>
                <a:pathLst>
                  <a:path extrusionOk="0" h="20" w="12">
                    <a:moveTo>
                      <a:pt x="0" y="2"/>
                    </a:moveTo>
                    <a:cubicBezTo>
                      <a:pt x="3" y="8"/>
                      <a:pt x="6" y="14"/>
                      <a:pt x="8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2"/>
                      <a:pt x="7" y="6"/>
                      <a:pt x="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10511023" y="1934276"/>
                <a:ext cx="26738" cy="40641"/>
              </a:xfrm>
              <a:custGeom>
                <a:rect b="b" l="l" r="r" t="t"/>
                <a:pathLst>
                  <a:path extrusionOk="0" h="20" w="13">
                    <a:moveTo>
                      <a:pt x="0" y="2"/>
                    </a:moveTo>
                    <a:cubicBezTo>
                      <a:pt x="3" y="8"/>
                      <a:pt x="6" y="14"/>
                      <a:pt x="9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2"/>
                      <a:pt x="7" y="6"/>
                      <a:pt x="4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10577332" y="2080797"/>
                <a:ext cx="22460" cy="39572"/>
              </a:xfrm>
              <a:custGeom>
                <a:rect b="b" l="l" r="r" t="t"/>
                <a:pathLst>
                  <a:path extrusionOk="0" h="20" w="11">
                    <a:moveTo>
                      <a:pt x="11" y="19"/>
                    </a:moveTo>
                    <a:cubicBezTo>
                      <a:pt x="11" y="19"/>
                      <a:pt x="9" y="12"/>
                      <a:pt x="4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3"/>
                      <a:pt x="7" y="20"/>
                      <a:pt x="7" y="20"/>
                    </a:cubicBez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10425463" y="1798450"/>
                <a:ext cx="29946" cy="38502"/>
              </a:xfrm>
              <a:custGeom>
                <a:rect b="b" l="l" r="r" t="t"/>
                <a:pathLst>
                  <a:path extrusionOk="0" h="19" w="15">
                    <a:moveTo>
                      <a:pt x="0" y="3"/>
                    </a:moveTo>
                    <a:cubicBezTo>
                      <a:pt x="4" y="8"/>
                      <a:pt x="8" y="14"/>
                      <a:pt x="12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1" y="11"/>
                      <a:pt x="7" y="6"/>
                      <a:pt x="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10375196" y="1736419"/>
                <a:ext cx="32085" cy="36363"/>
              </a:xfrm>
              <a:custGeom>
                <a:rect b="b" l="l" r="r" t="t"/>
                <a:pathLst>
                  <a:path extrusionOk="0" h="18" w="16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5" y="8"/>
                      <a:pt x="9" y="13"/>
                      <a:pt x="13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2" y="10"/>
                      <a:pt x="8" y="5"/>
                      <a:pt x="4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10322791" y="1676527"/>
                <a:ext cx="32085" cy="36363"/>
              </a:xfrm>
              <a:custGeom>
                <a:rect b="b" l="l" r="r" t="t"/>
                <a:pathLst>
                  <a:path extrusionOk="0" h="18" w="16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" y="8"/>
                      <a:pt x="9" y="13"/>
                      <a:pt x="13" y="18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2" y="10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6327143" y="4335301"/>
              <a:ext cx="146522" cy="172190"/>
            </a:xfrm>
            <a:custGeom>
              <a:rect b="b" l="l" r="r" t="t"/>
              <a:pathLst>
                <a:path extrusionOk="0" h="86" w="73">
                  <a:moveTo>
                    <a:pt x="12" y="5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2" y="2"/>
                    <a:pt x="21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2"/>
                    <a:pt x="12" y="3"/>
                    <a:pt x="1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6698259" y="4845452"/>
              <a:ext cx="29946" cy="23529"/>
            </a:xfrm>
            <a:custGeom>
              <a:rect b="b" l="l" r="r" t="t"/>
              <a:pathLst>
                <a:path extrusionOk="0" h="12" w="15">
                  <a:moveTo>
                    <a:pt x="13" y="12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0" y="6"/>
                    <a:pt x="6" y="3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6"/>
                    <a:pt x="9" y="9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6750665" y="4881815"/>
              <a:ext cx="32085" cy="21390"/>
            </a:xfrm>
            <a:custGeom>
              <a:rect b="b" l="l" r="r" t="t"/>
              <a:pathLst>
                <a:path extrusionOk="0" h="11" w="16">
                  <a:moveTo>
                    <a:pt x="14" y="11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1" y="5"/>
                    <a:pt x="6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5"/>
                    <a:pt x="9" y="8"/>
                    <a:pt x="1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6806279" y="4911761"/>
              <a:ext cx="32085" cy="19251"/>
            </a:xfrm>
            <a:custGeom>
              <a:rect b="b" l="l" r="r" t="t"/>
              <a:pathLst>
                <a:path extrusionOk="0" h="10" w="16">
                  <a:moveTo>
                    <a:pt x="14" y="10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1" y="5"/>
                    <a:pt x="6" y="3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9" y="8"/>
                    <a:pt x="1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6924993" y="4958819"/>
              <a:ext cx="32085" cy="16043"/>
            </a:xfrm>
            <a:custGeom>
              <a:rect b="b" l="l" r="r" t="t"/>
              <a:pathLst>
                <a:path extrusionOk="0" h="8" w="16">
                  <a:moveTo>
                    <a:pt x="15" y="8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1" y="4"/>
                    <a:pt x="6" y="2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5"/>
                    <a:pt x="10" y="7"/>
                    <a:pt x="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6864032" y="4939568"/>
              <a:ext cx="32085" cy="16043"/>
            </a:xfrm>
            <a:custGeom>
              <a:rect b="b" l="l" r="r" t="t"/>
              <a:pathLst>
                <a:path extrusionOk="0" h="8" w="16">
                  <a:moveTo>
                    <a:pt x="15" y="8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1" y="4"/>
                    <a:pt x="6" y="2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5"/>
                    <a:pt x="10" y="7"/>
                    <a:pt x="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6517514" y="4666846"/>
              <a:ext cx="25668" cy="28877"/>
            </a:xfrm>
            <a:custGeom>
              <a:rect b="b" l="l" r="r" t="t"/>
              <a:pathLst>
                <a:path extrusionOk="0" h="14" w="13">
                  <a:moveTo>
                    <a:pt x="13" y="12"/>
                  </a:moveTo>
                  <a:cubicBezTo>
                    <a:pt x="9" y="8"/>
                    <a:pt x="6" y="4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7" y="10"/>
                    <a:pt x="10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6449066" y="4560966"/>
              <a:ext cx="20321" cy="29946"/>
            </a:xfrm>
            <a:custGeom>
              <a:rect b="b" l="l" r="r" t="t"/>
              <a:pathLst>
                <a:path extrusionOk="0" h="15" w="10">
                  <a:moveTo>
                    <a:pt x="10" y="14"/>
                  </a:moveTo>
                  <a:cubicBezTo>
                    <a:pt x="8" y="9"/>
                    <a:pt x="5" y="5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6"/>
                    <a:pt x="5" y="11"/>
                    <a:pt x="8" y="15"/>
                  </a:cubicBezTo>
                  <a:lnTo>
                    <a:pt x="10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6481151" y="4615510"/>
              <a:ext cx="24599" cy="29946"/>
            </a:xfrm>
            <a:custGeom>
              <a:rect b="b" l="l" r="r" t="t"/>
              <a:pathLst>
                <a:path extrusionOk="0" h="15" w="12">
                  <a:moveTo>
                    <a:pt x="12" y="13"/>
                  </a:moveTo>
                  <a:cubicBezTo>
                    <a:pt x="9" y="9"/>
                    <a:pt x="6" y="5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6"/>
                    <a:pt x="6" y="11"/>
                    <a:pt x="9" y="15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6419120" y="4505352"/>
              <a:ext cx="20321" cy="32085"/>
            </a:xfrm>
            <a:custGeom>
              <a:rect b="b" l="l" r="r" t="t"/>
              <a:pathLst>
                <a:path extrusionOk="0" h="16" w="10">
                  <a:moveTo>
                    <a:pt x="0" y="1"/>
                  </a:moveTo>
                  <a:cubicBezTo>
                    <a:pt x="0" y="1"/>
                    <a:pt x="3" y="7"/>
                    <a:pt x="7" y="16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5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6557085" y="4717112"/>
              <a:ext cx="26738" cy="25668"/>
            </a:xfrm>
            <a:custGeom>
              <a:rect b="b" l="l" r="r" t="t"/>
              <a:pathLst>
                <a:path extrusionOk="0" h="13" w="13">
                  <a:moveTo>
                    <a:pt x="13" y="11"/>
                  </a:moveTo>
                  <a:cubicBezTo>
                    <a:pt x="10" y="7"/>
                    <a:pt x="6" y="3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7" y="10"/>
                    <a:pt x="11" y="13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6602004" y="4763100"/>
              <a:ext cx="27807" cy="26738"/>
            </a:xfrm>
            <a:custGeom>
              <a:rect b="b" l="l" r="r" t="t"/>
              <a:pathLst>
                <a:path extrusionOk="0" h="13" w="14">
                  <a:moveTo>
                    <a:pt x="11" y="13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0" y="7"/>
                    <a:pt x="6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8" y="9"/>
                    <a:pt x="1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6647993" y="4804811"/>
              <a:ext cx="27807" cy="26738"/>
            </a:xfrm>
            <a:custGeom>
              <a:rect b="b" l="l" r="r" t="t"/>
              <a:pathLst>
                <a:path extrusionOk="0" h="13" w="14">
                  <a:moveTo>
                    <a:pt x="12" y="13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0" y="7"/>
                    <a:pt x="6" y="4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6"/>
                    <a:pt x="8" y="10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9747401" y="5791958"/>
              <a:ext cx="476996" cy="402132"/>
            </a:xfrm>
            <a:custGeom>
              <a:rect b="b" l="l" r="r" t="t"/>
              <a:pathLst>
                <a:path extrusionOk="0" h="201" w="238">
                  <a:moveTo>
                    <a:pt x="15" y="180"/>
                  </a:moveTo>
                  <a:cubicBezTo>
                    <a:pt x="19" y="181"/>
                    <a:pt x="23" y="181"/>
                    <a:pt x="27" y="179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184" y="201"/>
                    <a:pt x="184" y="201"/>
                    <a:pt x="184" y="201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228" y="122"/>
                    <a:pt x="228" y="122"/>
                    <a:pt x="228" y="122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35" y="115"/>
                    <a:pt x="235" y="115"/>
                    <a:pt x="235" y="115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7" y="147"/>
                    <a:pt x="4" y="150"/>
                    <a:pt x="3" y="154"/>
                  </a:cubicBezTo>
                  <a:cubicBezTo>
                    <a:pt x="1" y="158"/>
                    <a:pt x="0" y="164"/>
                    <a:pt x="3" y="169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6" y="175"/>
                    <a:pt x="10" y="178"/>
                    <a:pt x="15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49" name="Google Shape;249;p4"/>
            <p:cNvGrpSpPr/>
            <p:nvPr/>
          </p:nvGrpSpPr>
          <p:grpSpPr>
            <a:xfrm>
              <a:off x="10210493" y="4349205"/>
              <a:ext cx="1223507" cy="1578580"/>
              <a:chOff x="10210493" y="4349205"/>
              <a:chExt cx="1223507" cy="1578580"/>
            </a:xfrm>
          </p:grpSpPr>
          <p:sp>
            <p:nvSpPr>
              <p:cNvPr id="250" name="Google Shape;250;p4"/>
              <p:cNvSpPr/>
              <p:nvPr/>
            </p:nvSpPr>
            <p:spPr>
              <a:xfrm>
                <a:off x="11115289" y="5005877"/>
                <a:ext cx="62031" cy="85560"/>
              </a:xfrm>
              <a:custGeom>
                <a:rect b="b" l="l" r="r" t="t"/>
                <a:pathLst>
                  <a:path extrusionOk="0" h="43" w="31">
                    <a:moveTo>
                      <a:pt x="31" y="5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13"/>
                      <a:pt x="8" y="25"/>
                      <a:pt x="0" y="38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6" y="30"/>
                      <a:pt x="23" y="17"/>
                      <a:pt x="31" y="5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11205127" y="4850799"/>
                <a:ext cx="56684" cy="86630"/>
              </a:xfrm>
              <a:custGeom>
                <a:rect b="b" l="l" r="r" t="t"/>
                <a:pathLst>
                  <a:path extrusionOk="0" h="43" w="28">
                    <a:moveTo>
                      <a:pt x="28" y="3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4" y="13"/>
                      <a:pt x="7" y="26"/>
                      <a:pt x="0" y="39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5" y="30"/>
                      <a:pt x="22" y="17"/>
                      <a:pt x="28" y="3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11283201" y="4689305"/>
                <a:ext cx="50267" cy="87699"/>
              </a:xfrm>
              <a:custGeom>
                <a:rect b="b" l="l" r="r" t="t"/>
                <a:pathLst>
                  <a:path extrusionOk="0" h="44" w="25">
                    <a:moveTo>
                      <a:pt x="25" y="3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13"/>
                      <a:pt x="6" y="27"/>
                      <a:pt x="0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4" y="30"/>
                      <a:pt x="20" y="17"/>
                      <a:pt x="25" y="3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11397637" y="4349205"/>
                <a:ext cx="36363" cy="91977"/>
              </a:xfrm>
              <a:custGeom>
                <a:rect b="b" l="l" r="r" t="t"/>
                <a:pathLst>
                  <a:path extrusionOk="0" h="46" w="18">
                    <a:moveTo>
                      <a:pt x="18" y="2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5"/>
                      <a:pt x="3" y="29"/>
                      <a:pt x="0" y="4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31"/>
                      <a:pt x="15" y="17"/>
                      <a:pt x="18" y="2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11347371" y="4521394"/>
                <a:ext cx="44919" cy="89838"/>
              </a:xfrm>
              <a:custGeom>
                <a:rect b="b" l="l" r="r" t="t"/>
                <a:pathLst>
                  <a:path extrusionOk="0" h="45" w="22">
                    <a:moveTo>
                      <a:pt x="22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4"/>
                      <a:pt x="5" y="28"/>
                      <a:pt x="0" y="42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3" y="31"/>
                      <a:pt x="18" y="17"/>
                      <a:pt x="22" y="3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10647919" y="5551322"/>
                <a:ext cx="78074" cy="71657"/>
              </a:xfrm>
              <a:custGeom>
                <a:rect b="b" l="l" r="r" t="t"/>
                <a:pathLst>
                  <a:path extrusionOk="0" h="36" w="39">
                    <a:moveTo>
                      <a:pt x="33" y="0"/>
                    </a:moveTo>
                    <a:cubicBezTo>
                      <a:pt x="22" y="10"/>
                      <a:pt x="11" y="20"/>
                      <a:pt x="0" y="29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17" y="27"/>
                      <a:pt x="28" y="17"/>
                      <a:pt x="39" y="7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10364501" y="5773777"/>
                <a:ext cx="82352" cy="64170"/>
              </a:xfrm>
              <a:custGeom>
                <a:rect b="b" l="l" r="r" t="t"/>
                <a:pathLst>
                  <a:path extrusionOk="0" h="32" w="41">
                    <a:moveTo>
                      <a:pt x="36" y="0"/>
                    </a:moveTo>
                    <a:cubicBezTo>
                      <a:pt x="24" y="8"/>
                      <a:pt x="12" y="17"/>
                      <a:pt x="0" y="2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17" y="24"/>
                      <a:pt x="29" y="16"/>
                      <a:pt x="41" y="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10508884" y="5667897"/>
                <a:ext cx="82352" cy="67379"/>
              </a:xfrm>
              <a:custGeom>
                <a:rect b="b" l="l" r="r" t="t"/>
                <a:pathLst>
                  <a:path extrusionOk="0" h="34" w="41">
                    <a:moveTo>
                      <a:pt x="35" y="0"/>
                    </a:moveTo>
                    <a:cubicBezTo>
                      <a:pt x="24" y="9"/>
                      <a:pt x="12" y="18"/>
                      <a:pt x="0" y="2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7" y="25"/>
                      <a:pt x="29" y="16"/>
                      <a:pt x="41" y="7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0210493" y="5870032"/>
                <a:ext cx="87699" cy="57753"/>
              </a:xfrm>
              <a:custGeom>
                <a:rect b="b" l="l" r="r" t="t"/>
                <a:pathLst>
                  <a:path extrusionOk="0" h="29" w="44">
                    <a:moveTo>
                      <a:pt x="4" y="29"/>
                    </a:moveTo>
                    <a:cubicBezTo>
                      <a:pt x="5" y="29"/>
                      <a:pt x="19" y="22"/>
                      <a:pt x="44" y="7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5" y="14"/>
                      <a:pt x="1" y="21"/>
                      <a:pt x="0" y="21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10778398" y="5427260"/>
                <a:ext cx="75935" cy="75935"/>
              </a:xfrm>
              <a:custGeom>
                <a:rect b="b" l="l" r="r" t="t"/>
                <a:pathLst>
                  <a:path extrusionOk="0" h="38" w="38">
                    <a:moveTo>
                      <a:pt x="31" y="0"/>
                    </a:moveTo>
                    <a:cubicBezTo>
                      <a:pt x="21" y="11"/>
                      <a:pt x="11" y="21"/>
                      <a:pt x="0" y="3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17" y="27"/>
                      <a:pt x="27" y="17"/>
                      <a:pt x="38" y="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10900320" y="5295711"/>
                <a:ext cx="72726" cy="78074"/>
              </a:xfrm>
              <a:custGeom>
                <a:rect b="b" l="l" r="r" t="t"/>
                <a:pathLst>
                  <a:path extrusionOk="0" h="39" w="36">
                    <a:moveTo>
                      <a:pt x="36" y="5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9" y="11"/>
                      <a:pt x="10" y="22"/>
                      <a:pt x="0" y="33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6" y="28"/>
                      <a:pt x="26" y="17"/>
                      <a:pt x="36" y="5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11012617" y="5153468"/>
                <a:ext cx="68448" cy="82352"/>
              </a:xfrm>
              <a:custGeom>
                <a:rect b="b" l="l" r="r" t="t"/>
                <a:pathLst>
                  <a:path extrusionOk="0" h="41" w="34">
                    <a:moveTo>
                      <a:pt x="34" y="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8" y="12"/>
                      <a:pt x="9" y="24"/>
                      <a:pt x="0" y="3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16" y="30"/>
                      <a:pt x="25" y="18"/>
                      <a:pt x="34" y="6"/>
                    </a:cubicBezTo>
                    <a:close/>
                  </a:path>
                </a:pathLst>
              </a:custGeom>
              <a:solidFill>
                <a:srgbClr val="B4E7E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aramond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62" name="Google Shape;262;p4"/>
            <p:cNvSpPr/>
            <p:nvPr/>
          </p:nvSpPr>
          <p:spPr>
            <a:xfrm>
              <a:off x="8639400" y="5113896"/>
              <a:ext cx="329406" cy="1108001"/>
            </a:xfrm>
            <a:custGeom>
              <a:rect b="b" l="l" r="r" t="t"/>
              <a:pathLst>
                <a:path extrusionOk="0" h="554" w="164">
                  <a:moveTo>
                    <a:pt x="0" y="12"/>
                  </a:moveTo>
                  <a:cubicBezTo>
                    <a:pt x="2" y="25"/>
                    <a:pt x="14" y="26"/>
                    <a:pt x="14" y="26"/>
                  </a:cubicBezTo>
                  <a:cubicBezTo>
                    <a:pt x="14" y="39"/>
                    <a:pt x="25" y="44"/>
                    <a:pt x="25" y="44"/>
                  </a:cubicBezTo>
                  <a:cubicBezTo>
                    <a:pt x="28" y="75"/>
                    <a:pt x="59" y="92"/>
                    <a:pt x="59" y="92"/>
                  </a:cubicBezTo>
                  <a:cubicBezTo>
                    <a:pt x="64" y="97"/>
                    <a:pt x="69" y="98"/>
                    <a:pt x="73" y="98"/>
                  </a:cubicBezTo>
                  <a:cubicBezTo>
                    <a:pt x="96" y="292"/>
                    <a:pt x="96" y="292"/>
                    <a:pt x="96" y="292"/>
                  </a:cubicBezTo>
                  <a:cubicBezTo>
                    <a:pt x="90" y="292"/>
                    <a:pt x="90" y="292"/>
                    <a:pt x="90" y="292"/>
                  </a:cubicBezTo>
                  <a:cubicBezTo>
                    <a:pt x="88" y="293"/>
                    <a:pt x="87" y="294"/>
                    <a:pt x="87" y="296"/>
                  </a:cubicBezTo>
                  <a:cubicBezTo>
                    <a:pt x="87" y="298"/>
                    <a:pt x="88" y="299"/>
                    <a:pt x="90" y="299"/>
                  </a:cubicBezTo>
                  <a:cubicBezTo>
                    <a:pt x="97" y="299"/>
                    <a:pt x="97" y="299"/>
                    <a:pt x="97" y="299"/>
                  </a:cubicBezTo>
                  <a:cubicBezTo>
                    <a:pt x="98" y="307"/>
                    <a:pt x="98" y="307"/>
                    <a:pt x="98" y="307"/>
                  </a:cubicBezTo>
                  <a:cubicBezTo>
                    <a:pt x="86" y="310"/>
                    <a:pt x="77" y="322"/>
                    <a:pt x="78" y="335"/>
                  </a:cubicBezTo>
                  <a:cubicBezTo>
                    <a:pt x="79" y="346"/>
                    <a:pt x="87" y="356"/>
                    <a:pt x="97" y="359"/>
                  </a:cubicBezTo>
                  <a:cubicBezTo>
                    <a:pt x="97" y="359"/>
                    <a:pt x="97" y="360"/>
                    <a:pt x="97" y="360"/>
                  </a:cubicBezTo>
                  <a:cubicBezTo>
                    <a:pt x="98" y="382"/>
                    <a:pt x="98" y="382"/>
                    <a:pt x="98" y="382"/>
                  </a:cubicBezTo>
                  <a:cubicBezTo>
                    <a:pt x="98" y="384"/>
                    <a:pt x="100" y="387"/>
                    <a:pt x="101" y="388"/>
                  </a:cubicBezTo>
                  <a:cubicBezTo>
                    <a:pt x="110" y="469"/>
                    <a:pt x="110" y="469"/>
                    <a:pt x="110" y="469"/>
                  </a:cubicBezTo>
                  <a:cubicBezTo>
                    <a:pt x="119" y="550"/>
                    <a:pt x="119" y="550"/>
                    <a:pt x="119" y="550"/>
                  </a:cubicBezTo>
                  <a:cubicBezTo>
                    <a:pt x="120" y="554"/>
                    <a:pt x="120" y="554"/>
                    <a:pt x="120" y="554"/>
                  </a:cubicBezTo>
                  <a:cubicBezTo>
                    <a:pt x="119" y="552"/>
                    <a:pt x="119" y="552"/>
                    <a:pt x="119" y="552"/>
                  </a:cubicBezTo>
                  <a:cubicBezTo>
                    <a:pt x="120" y="554"/>
                    <a:pt x="120" y="554"/>
                    <a:pt x="120" y="554"/>
                  </a:cubicBezTo>
                  <a:cubicBezTo>
                    <a:pt x="119" y="550"/>
                    <a:pt x="119" y="550"/>
                    <a:pt x="119" y="550"/>
                  </a:cubicBezTo>
                  <a:cubicBezTo>
                    <a:pt x="117" y="468"/>
                    <a:pt x="117" y="468"/>
                    <a:pt x="117" y="468"/>
                  </a:cubicBezTo>
                  <a:cubicBezTo>
                    <a:pt x="115" y="387"/>
                    <a:pt x="115" y="387"/>
                    <a:pt x="115" y="387"/>
                  </a:cubicBezTo>
                  <a:cubicBezTo>
                    <a:pt x="117" y="385"/>
                    <a:pt x="117" y="383"/>
                    <a:pt x="117" y="380"/>
                  </a:cubicBezTo>
                  <a:cubicBezTo>
                    <a:pt x="116" y="359"/>
                    <a:pt x="116" y="359"/>
                    <a:pt x="116" y="359"/>
                  </a:cubicBezTo>
                  <a:cubicBezTo>
                    <a:pt x="116" y="358"/>
                    <a:pt x="116" y="358"/>
                    <a:pt x="116" y="357"/>
                  </a:cubicBezTo>
                  <a:cubicBezTo>
                    <a:pt x="125" y="353"/>
                    <a:pt x="132" y="343"/>
                    <a:pt x="131" y="331"/>
                  </a:cubicBezTo>
                  <a:cubicBezTo>
                    <a:pt x="130" y="318"/>
                    <a:pt x="120" y="308"/>
                    <a:pt x="107" y="307"/>
                  </a:cubicBezTo>
                  <a:cubicBezTo>
                    <a:pt x="107" y="298"/>
                    <a:pt x="107" y="298"/>
                    <a:pt x="107" y="298"/>
                  </a:cubicBezTo>
                  <a:cubicBezTo>
                    <a:pt x="114" y="298"/>
                    <a:pt x="114" y="298"/>
                    <a:pt x="114" y="298"/>
                  </a:cubicBezTo>
                  <a:cubicBezTo>
                    <a:pt x="116" y="298"/>
                    <a:pt x="117" y="296"/>
                    <a:pt x="117" y="294"/>
                  </a:cubicBezTo>
                  <a:cubicBezTo>
                    <a:pt x="117" y="292"/>
                    <a:pt x="115" y="291"/>
                    <a:pt x="113" y="291"/>
                  </a:cubicBezTo>
                  <a:cubicBezTo>
                    <a:pt x="107" y="291"/>
                    <a:pt x="107" y="291"/>
                    <a:pt x="107" y="291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8" y="96"/>
                    <a:pt x="112" y="94"/>
                    <a:pt x="117" y="88"/>
                  </a:cubicBezTo>
                  <a:cubicBezTo>
                    <a:pt x="117" y="88"/>
                    <a:pt x="145" y="67"/>
                    <a:pt x="144" y="36"/>
                  </a:cubicBezTo>
                  <a:cubicBezTo>
                    <a:pt x="144" y="36"/>
                    <a:pt x="154" y="30"/>
                    <a:pt x="152" y="16"/>
                  </a:cubicBezTo>
                  <a:cubicBezTo>
                    <a:pt x="152" y="16"/>
                    <a:pt x="164" y="14"/>
                    <a:pt x="164" y="0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C20E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6810557" y="4631552"/>
              <a:ext cx="868433" cy="912283"/>
            </a:xfrm>
            <a:custGeom>
              <a:rect b="b" l="l" r="r" t="t"/>
              <a:pathLst>
                <a:path extrusionOk="0" h="456" w="433">
                  <a:moveTo>
                    <a:pt x="283" y="0"/>
                  </a:moveTo>
                  <a:cubicBezTo>
                    <a:pt x="252" y="34"/>
                    <a:pt x="252" y="34"/>
                    <a:pt x="252" y="3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16"/>
                    <a:pt x="218" y="17"/>
                    <a:pt x="213" y="13"/>
                  </a:cubicBezTo>
                  <a:cubicBezTo>
                    <a:pt x="208" y="10"/>
                    <a:pt x="186" y="4"/>
                    <a:pt x="184" y="7"/>
                  </a:cubicBezTo>
                  <a:cubicBezTo>
                    <a:pt x="183" y="10"/>
                    <a:pt x="197" y="58"/>
                    <a:pt x="205" y="76"/>
                  </a:cubicBezTo>
                  <a:cubicBezTo>
                    <a:pt x="213" y="93"/>
                    <a:pt x="226" y="122"/>
                    <a:pt x="230" y="124"/>
                  </a:cubicBezTo>
                  <a:cubicBezTo>
                    <a:pt x="234" y="125"/>
                    <a:pt x="239" y="128"/>
                    <a:pt x="239" y="128"/>
                  </a:cubicBezTo>
                  <a:cubicBezTo>
                    <a:pt x="220" y="149"/>
                    <a:pt x="220" y="149"/>
                    <a:pt x="220" y="149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5" y="125"/>
                    <a:pt x="174" y="131"/>
                    <a:pt x="177" y="148"/>
                  </a:cubicBezTo>
                  <a:cubicBezTo>
                    <a:pt x="180" y="166"/>
                    <a:pt x="192" y="176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42" y="186"/>
                    <a:pt x="141" y="190"/>
                    <a:pt x="143" y="205"/>
                  </a:cubicBezTo>
                  <a:cubicBezTo>
                    <a:pt x="146" y="219"/>
                    <a:pt x="155" y="227"/>
                    <a:pt x="159" y="233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15" y="230"/>
                    <a:pt x="115" y="230"/>
                    <a:pt x="115" y="230"/>
                  </a:cubicBezTo>
                  <a:cubicBezTo>
                    <a:pt x="115" y="230"/>
                    <a:pt x="114" y="234"/>
                    <a:pt x="116" y="247"/>
                  </a:cubicBezTo>
                  <a:cubicBezTo>
                    <a:pt x="118" y="260"/>
                    <a:pt x="126" y="267"/>
                    <a:pt x="130" y="272"/>
                  </a:cubicBezTo>
                  <a:cubicBezTo>
                    <a:pt x="117" y="287"/>
                    <a:pt x="117" y="287"/>
                    <a:pt x="117" y="287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87" y="270"/>
                    <a:pt x="87" y="270"/>
                    <a:pt x="87" y="270"/>
                  </a:cubicBezTo>
                  <a:cubicBezTo>
                    <a:pt x="87" y="270"/>
                    <a:pt x="86" y="273"/>
                    <a:pt x="88" y="285"/>
                  </a:cubicBezTo>
                  <a:cubicBezTo>
                    <a:pt x="90" y="296"/>
                    <a:pt x="98" y="303"/>
                    <a:pt x="102" y="308"/>
                  </a:cubicBezTo>
                  <a:cubicBezTo>
                    <a:pt x="102" y="308"/>
                    <a:pt x="103" y="309"/>
                    <a:pt x="103" y="310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79" y="316"/>
                    <a:pt x="79" y="316"/>
                    <a:pt x="79" y="316"/>
                  </a:cubicBezTo>
                  <a:cubicBezTo>
                    <a:pt x="63" y="310"/>
                    <a:pt x="63" y="310"/>
                    <a:pt x="63" y="310"/>
                  </a:cubicBezTo>
                  <a:cubicBezTo>
                    <a:pt x="63" y="310"/>
                    <a:pt x="63" y="312"/>
                    <a:pt x="65" y="322"/>
                  </a:cubicBezTo>
                  <a:cubicBezTo>
                    <a:pt x="66" y="332"/>
                    <a:pt x="73" y="338"/>
                    <a:pt x="76" y="342"/>
                  </a:cubicBezTo>
                  <a:cubicBezTo>
                    <a:pt x="76" y="342"/>
                    <a:pt x="77" y="343"/>
                    <a:pt x="77" y="343"/>
                  </a:cubicBezTo>
                  <a:cubicBezTo>
                    <a:pt x="64" y="358"/>
                    <a:pt x="64" y="358"/>
                    <a:pt x="64" y="358"/>
                  </a:cubicBezTo>
                  <a:cubicBezTo>
                    <a:pt x="55" y="350"/>
                    <a:pt x="55" y="350"/>
                    <a:pt x="55" y="350"/>
                  </a:cubicBezTo>
                  <a:cubicBezTo>
                    <a:pt x="41" y="344"/>
                    <a:pt x="41" y="344"/>
                    <a:pt x="41" y="344"/>
                  </a:cubicBezTo>
                  <a:cubicBezTo>
                    <a:pt x="41" y="344"/>
                    <a:pt x="41" y="346"/>
                    <a:pt x="43" y="354"/>
                  </a:cubicBezTo>
                  <a:cubicBezTo>
                    <a:pt x="45" y="363"/>
                    <a:pt x="50" y="368"/>
                    <a:pt x="53" y="371"/>
                  </a:cubicBezTo>
                  <a:cubicBezTo>
                    <a:pt x="53" y="372"/>
                    <a:pt x="54" y="372"/>
                    <a:pt x="54" y="373"/>
                  </a:cubicBezTo>
                  <a:cubicBezTo>
                    <a:pt x="41" y="387"/>
                    <a:pt x="41" y="387"/>
                    <a:pt x="41" y="387"/>
                  </a:cubicBezTo>
                  <a:cubicBezTo>
                    <a:pt x="33" y="379"/>
                    <a:pt x="33" y="379"/>
                    <a:pt x="33" y="379"/>
                  </a:cubicBezTo>
                  <a:cubicBezTo>
                    <a:pt x="20" y="375"/>
                    <a:pt x="20" y="375"/>
                    <a:pt x="20" y="375"/>
                  </a:cubicBezTo>
                  <a:cubicBezTo>
                    <a:pt x="20" y="375"/>
                    <a:pt x="17" y="379"/>
                    <a:pt x="18" y="387"/>
                  </a:cubicBezTo>
                  <a:cubicBezTo>
                    <a:pt x="20" y="395"/>
                    <a:pt x="25" y="399"/>
                    <a:pt x="27" y="402"/>
                  </a:cubicBezTo>
                  <a:cubicBezTo>
                    <a:pt x="28" y="403"/>
                    <a:pt x="29" y="404"/>
                    <a:pt x="30" y="405"/>
                  </a:cubicBezTo>
                  <a:cubicBezTo>
                    <a:pt x="19" y="417"/>
                    <a:pt x="19" y="417"/>
                    <a:pt x="19" y="417"/>
                  </a:cubicBezTo>
                  <a:cubicBezTo>
                    <a:pt x="11" y="410"/>
                    <a:pt x="11" y="410"/>
                    <a:pt x="11" y="41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05"/>
                    <a:pt x="0" y="407"/>
                    <a:pt x="1" y="414"/>
                  </a:cubicBezTo>
                  <a:cubicBezTo>
                    <a:pt x="2" y="420"/>
                    <a:pt x="6" y="424"/>
                    <a:pt x="8" y="427"/>
                  </a:cubicBezTo>
                  <a:cubicBezTo>
                    <a:pt x="9" y="427"/>
                    <a:pt x="14" y="432"/>
                    <a:pt x="15" y="433"/>
                  </a:cubicBezTo>
                  <a:cubicBezTo>
                    <a:pt x="3" y="446"/>
                    <a:pt x="3" y="446"/>
                    <a:pt x="3" y="446"/>
                  </a:cubicBezTo>
                  <a:cubicBezTo>
                    <a:pt x="3" y="456"/>
                    <a:pt x="3" y="456"/>
                    <a:pt x="3" y="456"/>
                  </a:cubicBezTo>
                  <a:cubicBezTo>
                    <a:pt x="5" y="455"/>
                    <a:pt x="5" y="455"/>
                    <a:pt x="5" y="455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24" y="441"/>
                    <a:pt x="24" y="441"/>
                    <a:pt x="24" y="441"/>
                  </a:cubicBezTo>
                  <a:cubicBezTo>
                    <a:pt x="28" y="445"/>
                    <a:pt x="34" y="450"/>
                    <a:pt x="34" y="450"/>
                  </a:cubicBezTo>
                  <a:cubicBezTo>
                    <a:pt x="34" y="450"/>
                    <a:pt x="41" y="454"/>
                    <a:pt x="45" y="454"/>
                  </a:cubicBezTo>
                  <a:cubicBezTo>
                    <a:pt x="48" y="453"/>
                    <a:pt x="51" y="455"/>
                    <a:pt x="51" y="455"/>
                  </a:cubicBezTo>
                  <a:cubicBezTo>
                    <a:pt x="47" y="442"/>
                    <a:pt x="47" y="442"/>
                    <a:pt x="47" y="442"/>
                  </a:cubicBezTo>
                  <a:cubicBezTo>
                    <a:pt x="39" y="435"/>
                    <a:pt x="39" y="435"/>
                    <a:pt x="39" y="435"/>
                  </a:cubicBezTo>
                  <a:cubicBezTo>
                    <a:pt x="49" y="423"/>
                    <a:pt x="49" y="423"/>
                    <a:pt x="49" y="423"/>
                  </a:cubicBezTo>
                  <a:cubicBezTo>
                    <a:pt x="54" y="427"/>
                    <a:pt x="57" y="430"/>
                    <a:pt x="57" y="430"/>
                  </a:cubicBezTo>
                  <a:cubicBezTo>
                    <a:pt x="57" y="430"/>
                    <a:pt x="65" y="434"/>
                    <a:pt x="70" y="434"/>
                  </a:cubicBezTo>
                  <a:cubicBezTo>
                    <a:pt x="74" y="433"/>
                    <a:pt x="80" y="432"/>
                    <a:pt x="80" y="432"/>
                  </a:cubicBezTo>
                  <a:cubicBezTo>
                    <a:pt x="75" y="418"/>
                    <a:pt x="75" y="418"/>
                    <a:pt x="75" y="418"/>
                  </a:cubicBezTo>
                  <a:cubicBezTo>
                    <a:pt x="66" y="410"/>
                    <a:pt x="66" y="410"/>
                    <a:pt x="66" y="410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3" y="399"/>
                    <a:pt x="86" y="401"/>
                    <a:pt x="86" y="401"/>
                  </a:cubicBezTo>
                  <a:cubicBezTo>
                    <a:pt x="86" y="401"/>
                    <a:pt x="95" y="406"/>
                    <a:pt x="100" y="406"/>
                  </a:cubicBezTo>
                  <a:cubicBezTo>
                    <a:pt x="105" y="406"/>
                    <a:pt x="107" y="408"/>
                    <a:pt x="107" y="408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107" y="370"/>
                    <a:pt x="107" y="370"/>
                    <a:pt x="107" y="370"/>
                  </a:cubicBezTo>
                  <a:cubicBezTo>
                    <a:pt x="111" y="374"/>
                    <a:pt x="114" y="376"/>
                    <a:pt x="114" y="376"/>
                  </a:cubicBezTo>
                  <a:cubicBezTo>
                    <a:pt x="114" y="376"/>
                    <a:pt x="125" y="382"/>
                    <a:pt x="130" y="382"/>
                  </a:cubicBezTo>
                  <a:cubicBezTo>
                    <a:pt x="135" y="381"/>
                    <a:pt x="139" y="383"/>
                    <a:pt x="139" y="383"/>
                  </a:cubicBezTo>
                  <a:cubicBezTo>
                    <a:pt x="133" y="365"/>
                    <a:pt x="133" y="365"/>
                    <a:pt x="133" y="365"/>
                  </a:cubicBezTo>
                  <a:cubicBezTo>
                    <a:pt x="123" y="356"/>
                    <a:pt x="123" y="356"/>
                    <a:pt x="123" y="356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43" y="345"/>
                    <a:pt x="146" y="349"/>
                    <a:pt x="146" y="349"/>
                  </a:cubicBezTo>
                  <a:cubicBezTo>
                    <a:pt x="146" y="349"/>
                    <a:pt x="159" y="355"/>
                    <a:pt x="165" y="355"/>
                  </a:cubicBezTo>
                  <a:cubicBezTo>
                    <a:pt x="172" y="354"/>
                    <a:pt x="177" y="356"/>
                    <a:pt x="177" y="356"/>
                  </a:cubicBezTo>
                  <a:cubicBezTo>
                    <a:pt x="169" y="335"/>
                    <a:pt x="169" y="335"/>
                    <a:pt x="169" y="335"/>
                  </a:cubicBezTo>
                  <a:cubicBezTo>
                    <a:pt x="159" y="325"/>
                    <a:pt x="159" y="325"/>
                    <a:pt x="159" y="325"/>
                  </a:cubicBezTo>
                  <a:cubicBezTo>
                    <a:pt x="173" y="311"/>
                    <a:pt x="173" y="311"/>
                    <a:pt x="173" y="311"/>
                  </a:cubicBezTo>
                  <a:cubicBezTo>
                    <a:pt x="177" y="314"/>
                    <a:pt x="180" y="317"/>
                    <a:pt x="180" y="317"/>
                  </a:cubicBezTo>
                  <a:cubicBezTo>
                    <a:pt x="180" y="317"/>
                    <a:pt x="193" y="324"/>
                    <a:pt x="200" y="324"/>
                  </a:cubicBezTo>
                  <a:cubicBezTo>
                    <a:pt x="207" y="323"/>
                    <a:pt x="213" y="324"/>
                    <a:pt x="213" y="324"/>
                  </a:cubicBezTo>
                  <a:cubicBezTo>
                    <a:pt x="205" y="301"/>
                    <a:pt x="205" y="301"/>
                    <a:pt x="205" y="301"/>
                  </a:cubicBezTo>
                  <a:cubicBezTo>
                    <a:pt x="196" y="292"/>
                    <a:pt x="196" y="292"/>
                    <a:pt x="196" y="292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213" y="282"/>
                    <a:pt x="216" y="285"/>
                    <a:pt x="216" y="285"/>
                  </a:cubicBezTo>
                  <a:cubicBezTo>
                    <a:pt x="216" y="285"/>
                    <a:pt x="232" y="293"/>
                    <a:pt x="240" y="293"/>
                  </a:cubicBezTo>
                  <a:cubicBezTo>
                    <a:pt x="248" y="292"/>
                    <a:pt x="255" y="294"/>
                    <a:pt x="255" y="294"/>
                  </a:cubicBezTo>
                  <a:cubicBezTo>
                    <a:pt x="246" y="267"/>
                    <a:pt x="246" y="267"/>
                    <a:pt x="246" y="267"/>
                  </a:cubicBezTo>
                  <a:cubicBezTo>
                    <a:pt x="235" y="257"/>
                    <a:pt x="235" y="257"/>
                    <a:pt x="235" y="257"/>
                  </a:cubicBezTo>
                  <a:cubicBezTo>
                    <a:pt x="254" y="235"/>
                    <a:pt x="254" y="235"/>
                    <a:pt x="254" y="235"/>
                  </a:cubicBezTo>
                  <a:cubicBezTo>
                    <a:pt x="261" y="241"/>
                    <a:pt x="265" y="245"/>
                    <a:pt x="265" y="245"/>
                  </a:cubicBezTo>
                  <a:cubicBezTo>
                    <a:pt x="265" y="245"/>
                    <a:pt x="284" y="255"/>
                    <a:pt x="293" y="254"/>
                  </a:cubicBezTo>
                  <a:cubicBezTo>
                    <a:pt x="303" y="254"/>
                    <a:pt x="312" y="255"/>
                    <a:pt x="312" y="255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5" y="193"/>
                    <a:pt x="305" y="196"/>
                    <a:pt x="305" y="196"/>
                  </a:cubicBezTo>
                  <a:cubicBezTo>
                    <a:pt x="342" y="221"/>
                    <a:pt x="421" y="240"/>
                    <a:pt x="427" y="236"/>
                  </a:cubicBezTo>
                  <a:cubicBezTo>
                    <a:pt x="433" y="232"/>
                    <a:pt x="411" y="206"/>
                    <a:pt x="412" y="203"/>
                  </a:cubicBezTo>
                  <a:cubicBezTo>
                    <a:pt x="413" y="201"/>
                    <a:pt x="413" y="196"/>
                    <a:pt x="412" y="193"/>
                  </a:cubicBezTo>
                  <a:cubicBezTo>
                    <a:pt x="412" y="191"/>
                    <a:pt x="413" y="179"/>
                    <a:pt x="413" y="179"/>
                  </a:cubicBezTo>
                  <a:cubicBezTo>
                    <a:pt x="398" y="166"/>
                    <a:pt x="398" y="166"/>
                    <a:pt x="398" y="166"/>
                  </a:cubicBezTo>
                  <a:cubicBezTo>
                    <a:pt x="429" y="133"/>
                    <a:pt x="429" y="133"/>
                    <a:pt x="429" y="133"/>
                  </a:cubicBezTo>
                  <a:cubicBezTo>
                    <a:pt x="413" y="105"/>
                    <a:pt x="413" y="105"/>
                    <a:pt x="413" y="10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9CBE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086431" y="3241204"/>
              <a:ext cx="525124" cy="774317"/>
            </a:xfrm>
            <a:custGeom>
              <a:rect b="b" l="l" r="r" t="t"/>
              <a:pathLst>
                <a:path extrusionOk="0" h="387" w="262">
                  <a:moveTo>
                    <a:pt x="50" y="382"/>
                  </a:moveTo>
                  <a:cubicBezTo>
                    <a:pt x="70" y="378"/>
                    <a:pt x="75" y="377"/>
                    <a:pt x="75" y="377"/>
                  </a:cubicBezTo>
                  <a:cubicBezTo>
                    <a:pt x="79" y="378"/>
                    <a:pt x="80" y="375"/>
                    <a:pt x="80" y="375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87" y="364"/>
                    <a:pt x="87" y="364"/>
                    <a:pt x="87" y="364"/>
                  </a:cubicBezTo>
                  <a:cubicBezTo>
                    <a:pt x="95" y="360"/>
                    <a:pt x="122" y="354"/>
                    <a:pt x="122" y="354"/>
                  </a:cubicBezTo>
                  <a:cubicBezTo>
                    <a:pt x="126" y="354"/>
                    <a:pt x="126" y="354"/>
                    <a:pt x="126" y="354"/>
                  </a:cubicBezTo>
                  <a:cubicBezTo>
                    <a:pt x="130" y="354"/>
                    <a:pt x="133" y="357"/>
                    <a:pt x="133" y="357"/>
                  </a:cubicBezTo>
                  <a:cubicBezTo>
                    <a:pt x="136" y="351"/>
                    <a:pt x="136" y="351"/>
                    <a:pt x="136" y="351"/>
                  </a:cubicBezTo>
                  <a:cubicBezTo>
                    <a:pt x="140" y="350"/>
                    <a:pt x="140" y="350"/>
                    <a:pt x="140" y="350"/>
                  </a:cubicBezTo>
                  <a:cubicBezTo>
                    <a:pt x="143" y="338"/>
                    <a:pt x="143" y="338"/>
                    <a:pt x="143" y="338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79" y="329"/>
                    <a:pt x="179" y="329"/>
                    <a:pt x="179" y="329"/>
                  </a:cubicBezTo>
                  <a:cubicBezTo>
                    <a:pt x="182" y="328"/>
                    <a:pt x="182" y="328"/>
                    <a:pt x="182" y="328"/>
                  </a:cubicBezTo>
                  <a:cubicBezTo>
                    <a:pt x="188" y="330"/>
                    <a:pt x="188" y="330"/>
                    <a:pt x="188" y="330"/>
                  </a:cubicBezTo>
                  <a:cubicBezTo>
                    <a:pt x="190" y="325"/>
                    <a:pt x="190" y="325"/>
                    <a:pt x="190" y="325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208" y="316"/>
                    <a:pt x="239" y="302"/>
                    <a:pt x="239" y="302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62" y="265"/>
                    <a:pt x="261" y="221"/>
                    <a:pt x="258" y="187"/>
                  </a:cubicBezTo>
                  <a:cubicBezTo>
                    <a:pt x="254" y="159"/>
                    <a:pt x="249" y="139"/>
                    <a:pt x="249" y="139"/>
                  </a:cubicBezTo>
                  <a:cubicBezTo>
                    <a:pt x="245" y="139"/>
                    <a:pt x="245" y="139"/>
                    <a:pt x="245" y="139"/>
                  </a:cubicBezTo>
                  <a:cubicBezTo>
                    <a:pt x="243" y="137"/>
                    <a:pt x="243" y="137"/>
                    <a:pt x="243" y="137"/>
                  </a:cubicBezTo>
                  <a:cubicBezTo>
                    <a:pt x="237" y="137"/>
                    <a:pt x="237" y="137"/>
                    <a:pt x="237" y="137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8" y="102"/>
                    <a:pt x="238" y="102"/>
                    <a:pt x="238" y="102"/>
                  </a:cubicBezTo>
                  <a:cubicBezTo>
                    <a:pt x="193" y="0"/>
                    <a:pt x="155" y="20"/>
                    <a:pt x="155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27" y="11"/>
                    <a:pt x="116" y="15"/>
                    <a:pt x="116" y="15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3" y="4"/>
                    <a:pt x="82" y="10"/>
                    <a:pt x="82" y="1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2"/>
                    <a:pt x="49" y="6"/>
                    <a:pt x="49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29" y="387"/>
                    <a:pt x="29" y="387"/>
                    <a:pt x="50" y="382"/>
                  </a:cubicBezTo>
                  <a:close/>
                  <a:moveTo>
                    <a:pt x="172" y="289"/>
                  </a:moveTo>
                  <a:cubicBezTo>
                    <a:pt x="177" y="289"/>
                    <a:pt x="182" y="292"/>
                    <a:pt x="182" y="296"/>
                  </a:cubicBezTo>
                  <a:cubicBezTo>
                    <a:pt x="182" y="300"/>
                    <a:pt x="178" y="304"/>
                    <a:pt x="173" y="304"/>
                  </a:cubicBezTo>
                  <a:cubicBezTo>
                    <a:pt x="151" y="305"/>
                    <a:pt x="151" y="305"/>
                    <a:pt x="151" y="305"/>
                  </a:cubicBezTo>
                  <a:cubicBezTo>
                    <a:pt x="151" y="300"/>
                    <a:pt x="152" y="295"/>
                    <a:pt x="153" y="290"/>
                  </a:cubicBezTo>
                  <a:lnTo>
                    <a:pt x="172" y="289"/>
                  </a:lnTo>
                  <a:close/>
                  <a:moveTo>
                    <a:pt x="229" y="262"/>
                  </a:moveTo>
                  <a:cubicBezTo>
                    <a:pt x="229" y="270"/>
                    <a:pt x="229" y="270"/>
                    <a:pt x="229" y="270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7" y="263"/>
                    <a:pt x="217" y="263"/>
                    <a:pt x="217" y="263"/>
                  </a:cubicBezTo>
                  <a:lnTo>
                    <a:pt x="229" y="262"/>
                  </a:lnTo>
                  <a:close/>
                  <a:moveTo>
                    <a:pt x="175" y="264"/>
                  </a:moveTo>
                  <a:cubicBezTo>
                    <a:pt x="180" y="264"/>
                    <a:pt x="185" y="267"/>
                    <a:pt x="185" y="271"/>
                  </a:cubicBezTo>
                  <a:cubicBezTo>
                    <a:pt x="185" y="276"/>
                    <a:pt x="181" y="279"/>
                    <a:pt x="176" y="280"/>
                  </a:cubicBezTo>
                  <a:cubicBezTo>
                    <a:pt x="153" y="281"/>
                    <a:pt x="153" y="281"/>
                    <a:pt x="153" y="281"/>
                  </a:cubicBezTo>
                  <a:cubicBezTo>
                    <a:pt x="154" y="276"/>
                    <a:pt x="154" y="270"/>
                    <a:pt x="154" y="265"/>
                  </a:cubicBezTo>
                  <a:lnTo>
                    <a:pt x="175" y="264"/>
                  </a:lnTo>
                  <a:close/>
                  <a:moveTo>
                    <a:pt x="230" y="211"/>
                  </a:moveTo>
                  <a:cubicBezTo>
                    <a:pt x="230" y="218"/>
                    <a:pt x="230" y="218"/>
                    <a:pt x="230" y="218"/>
                  </a:cubicBezTo>
                  <a:cubicBezTo>
                    <a:pt x="219" y="219"/>
                    <a:pt x="219" y="219"/>
                    <a:pt x="219" y="219"/>
                  </a:cubicBezTo>
                  <a:cubicBezTo>
                    <a:pt x="219" y="212"/>
                    <a:pt x="219" y="212"/>
                    <a:pt x="219" y="212"/>
                  </a:cubicBezTo>
                  <a:lnTo>
                    <a:pt x="230" y="211"/>
                  </a:lnTo>
                  <a:close/>
                  <a:moveTo>
                    <a:pt x="172" y="184"/>
                  </a:moveTo>
                  <a:cubicBezTo>
                    <a:pt x="178" y="183"/>
                    <a:pt x="182" y="187"/>
                    <a:pt x="183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96"/>
                    <a:pt x="179" y="200"/>
                    <a:pt x="173" y="200"/>
                  </a:cubicBezTo>
                  <a:cubicBezTo>
                    <a:pt x="156" y="201"/>
                    <a:pt x="156" y="201"/>
                    <a:pt x="156" y="201"/>
                  </a:cubicBezTo>
                  <a:cubicBezTo>
                    <a:pt x="155" y="201"/>
                    <a:pt x="154" y="201"/>
                    <a:pt x="153" y="200"/>
                  </a:cubicBezTo>
                  <a:cubicBezTo>
                    <a:pt x="153" y="198"/>
                    <a:pt x="152" y="195"/>
                    <a:pt x="152" y="193"/>
                  </a:cubicBezTo>
                  <a:cubicBezTo>
                    <a:pt x="152" y="190"/>
                    <a:pt x="152" y="188"/>
                    <a:pt x="152" y="185"/>
                  </a:cubicBezTo>
                  <a:cubicBezTo>
                    <a:pt x="153" y="185"/>
                    <a:pt x="154" y="185"/>
                    <a:pt x="155" y="184"/>
                  </a:cubicBezTo>
                  <a:lnTo>
                    <a:pt x="172" y="184"/>
                  </a:lnTo>
                  <a:close/>
                  <a:moveTo>
                    <a:pt x="227" y="161"/>
                  </a:moveTo>
                  <a:cubicBezTo>
                    <a:pt x="227" y="168"/>
                    <a:pt x="227" y="168"/>
                    <a:pt x="227" y="168"/>
                  </a:cubicBezTo>
                  <a:cubicBezTo>
                    <a:pt x="216" y="169"/>
                    <a:pt x="216" y="169"/>
                    <a:pt x="216" y="169"/>
                  </a:cubicBezTo>
                  <a:cubicBezTo>
                    <a:pt x="215" y="161"/>
                    <a:pt x="215" y="161"/>
                    <a:pt x="215" y="161"/>
                  </a:cubicBezTo>
                  <a:lnTo>
                    <a:pt x="227" y="161"/>
                  </a:lnTo>
                  <a:close/>
                  <a:moveTo>
                    <a:pt x="171" y="158"/>
                  </a:moveTo>
                  <a:cubicBezTo>
                    <a:pt x="177" y="158"/>
                    <a:pt x="181" y="161"/>
                    <a:pt x="182" y="166"/>
                  </a:cubicBezTo>
                  <a:cubicBezTo>
                    <a:pt x="182" y="170"/>
                    <a:pt x="177" y="174"/>
                    <a:pt x="172" y="174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3" y="175"/>
                    <a:pt x="152" y="175"/>
                    <a:pt x="150" y="175"/>
                  </a:cubicBezTo>
                  <a:cubicBezTo>
                    <a:pt x="150" y="170"/>
                    <a:pt x="149" y="165"/>
                    <a:pt x="149" y="160"/>
                  </a:cubicBezTo>
                  <a:cubicBezTo>
                    <a:pt x="150" y="159"/>
                    <a:pt x="152" y="159"/>
                    <a:pt x="154" y="159"/>
                  </a:cubicBezTo>
                  <a:lnTo>
                    <a:pt x="171" y="158"/>
                  </a:lnTo>
                  <a:close/>
                  <a:moveTo>
                    <a:pt x="167" y="132"/>
                  </a:moveTo>
                  <a:cubicBezTo>
                    <a:pt x="173" y="132"/>
                    <a:pt x="178" y="135"/>
                    <a:pt x="178" y="140"/>
                  </a:cubicBezTo>
                  <a:cubicBezTo>
                    <a:pt x="178" y="144"/>
                    <a:pt x="174" y="148"/>
                    <a:pt x="168" y="148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0" y="149"/>
                    <a:pt x="148" y="149"/>
                    <a:pt x="147" y="149"/>
                  </a:cubicBezTo>
                  <a:cubicBezTo>
                    <a:pt x="146" y="144"/>
                    <a:pt x="146" y="139"/>
                    <a:pt x="145" y="134"/>
                  </a:cubicBezTo>
                  <a:cubicBezTo>
                    <a:pt x="146" y="134"/>
                    <a:pt x="148" y="133"/>
                    <a:pt x="150" y="133"/>
                  </a:cubicBezTo>
                  <a:lnTo>
                    <a:pt x="167" y="132"/>
                  </a:lnTo>
                  <a:close/>
                  <a:moveTo>
                    <a:pt x="214" y="114"/>
                  </a:moveTo>
                  <a:cubicBezTo>
                    <a:pt x="215" y="121"/>
                    <a:pt x="215" y="121"/>
                    <a:pt x="215" y="121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3" y="115"/>
                    <a:pt x="203" y="115"/>
                    <a:pt x="203" y="115"/>
                  </a:cubicBezTo>
                  <a:lnTo>
                    <a:pt x="214" y="114"/>
                  </a:lnTo>
                  <a:close/>
                  <a:moveTo>
                    <a:pt x="161" y="110"/>
                  </a:moveTo>
                  <a:cubicBezTo>
                    <a:pt x="167" y="109"/>
                    <a:pt x="172" y="113"/>
                    <a:pt x="172" y="117"/>
                  </a:cubicBezTo>
                  <a:cubicBezTo>
                    <a:pt x="172" y="122"/>
                    <a:pt x="168" y="126"/>
                    <a:pt x="162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4" y="127"/>
                    <a:pt x="144" y="127"/>
                  </a:cubicBezTo>
                  <a:cubicBezTo>
                    <a:pt x="143" y="121"/>
                    <a:pt x="142" y="116"/>
                    <a:pt x="141" y="111"/>
                  </a:cubicBezTo>
                  <a:cubicBezTo>
                    <a:pt x="142" y="111"/>
                    <a:pt x="143" y="110"/>
                    <a:pt x="145" y="110"/>
                  </a:cubicBezTo>
                  <a:lnTo>
                    <a:pt x="161" y="110"/>
                  </a:lnTo>
                  <a:close/>
                  <a:moveTo>
                    <a:pt x="123" y="110"/>
                  </a:moveTo>
                  <a:cubicBezTo>
                    <a:pt x="123" y="115"/>
                    <a:pt x="117" y="120"/>
                    <a:pt x="111" y="120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0" y="119"/>
                    <a:pt x="87" y="119"/>
                    <a:pt x="86" y="117"/>
                  </a:cubicBezTo>
                  <a:cubicBezTo>
                    <a:pt x="85" y="112"/>
                    <a:pt x="85" y="108"/>
                    <a:pt x="84" y="103"/>
                  </a:cubicBezTo>
                  <a:cubicBezTo>
                    <a:pt x="86" y="101"/>
                    <a:pt x="90" y="100"/>
                    <a:pt x="93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0"/>
                    <a:pt x="123" y="105"/>
                    <a:pt x="123" y="110"/>
                  </a:cubicBezTo>
                  <a:close/>
                  <a:moveTo>
                    <a:pt x="142" y="88"/>
                  </a:moveTo>
                  <a:cubicBezTo>
                    <a:pt x="159" y="88"/>
                    <a:pt x="159" y="88"/>
                    <a:pt x="159" y="88"/>
                  </a:cubicBezTo>
                  <a:cubicBezTo>
                    <a:pt x="165" y="88"/>
                    <a:pt x="169" y="92"/>
                    <a:pt x="169" y="97"/>
                  </a:cubicBezTo>
                  <a:cubicBezTo>
                    <a:pt x="169" y="101"/>
                    <a:pt x="164" y="105"/>
                    <a:pt x="158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0" y="104"/>
                    <a:pt x="140" y="104"/>
                  </a:cubicBezTo>
                  <a:cubicBezTo>
                    <a:pt x="138" y="98"/>
                    <a:pt x="137" y="93"/>
                    <a:pt x="136" y="89"/>
                  </a:cubicBezTo>
                  <a:cubicBezTo>
                    <a:pt x="138" y="88"/>
                    <a:pt x="140" y="88"/>
                    <a:pt x="142" y="88"/>
                  </a:cubicBezTo>
                  <a:close/>
                  <a:moveTo>
                    <a:pt x="165" y="35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6"/>
                    <a:pt x="175" y="36"/>
                    <a:pt x="175" y="36"/>
                  </a:cubicBezTo>
                  <a:lnTo>
                    <a:pt x="165" y="35"/>
                  </a:lnTo>
                  <a:close/>
                  <a:moveTo>
                    <a:pt x="179" y="54"/>
                  </a:moveTo>
                  <a:cubicBezTo>
                    <a:pt x="178" y="51"/>
                    <a:pt x="178" y="51"/>
                    <a:pt x="178" y="51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9" y="54"/>
                    <a:pt x="189" y="54"/>
                    <a:pt x="189" y="54"/>
                  </a:cubicBezTo>
                  <a:lnTo>
                    <a:pt x="179" y="54"/>
                  </a:lnTo>
                  <a:close/>
                  <a:moveTo>
                    <a:pt x="202" y="78"/>
                  </a:moveTo>
                  <a:cubicBezTo>
                    <a:pt x="204" y="83"/>
                    <a:pt x="204" y="83"/>
                    <a:pt x="204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1" y="77"/>
                    <a:pt x="191" y="77"/>
                    <a:pt x="191" y="77"/>
                  </a:cubicBezTo>
                  <a:lnTo>
                    <a:pt x="202" y="78"/>
                  </a:lnTo>
                  <a:close/>
                  <a:moveTo>
                    <a:pt x="48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7" y="91"/>
                    <a:pt x="63" y="96"/>
                    <a:pt x="63" y="101"/>
                  </a:cubicBezTo>
                  <a:cubicBezTo>
                    <a:pt x="62" y="107"/>
                    <a:pt x="56" y="111"/>
                    <a:pt x="48" y="110"/>
                  </a:cubicBezTo>
                  <a:close/>
                  <a:moveTo>
                    <a:pt x="28" y="137"/>
                  </a:moveTo>
                  <a:cubicBezTo>
                    <a:pt x="28" y="137"/>
                    <a:pt x="28" y="137"/>
                    <a:pt x="28" y="137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7" y="117"/>
                    <a:pt x="63" y="121"/>
                    <a:pt x="63" y="126"/>
                  </a:cubicBezTo>
                  <a:cubicBezTo>
                    <a:pt x="63" y="131"/>
                    <a:pt x="57" y="136"/>
                    <a:pt x="50" y="136"/>
                  </a:cubicBezTo>
                  <a:lnTo>
                    <a:pt x="28" y="137"/>
                  </a:lnTo>
                  <a:close/>
                  <a:moveTo>
                    <a:pt x="87" y="128"/>
                  </a:moveTo>
                  <a:cubicBezTo>
                    <a:pt x="88" y="127"/>
                    <a:pt x="91" y="126"/>
                    <a:pt x="94" y="126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9" y="125"/>
                    <a:pt x="125" y="129"/>
                    <a:pt x="125" y="134"/>
                  </a:cubicBezTo>
                  <a:cubicBezTo>
                    <a:pt x="125" y="139"/>
                    <a:pt x="120" y="144"/>
                    <a:pt x="114" y="144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2" y="145"/>
                    <a:pt x="90" y="145"/>
                    <a:pt x="88" y="144"/>
                  </a:cubicBezTo>
                  <a:cubicBezTo>
                    <a:pt x="87" y="138"/>
                    <a:pt x="87" y="133"/>
                    <a:pt x="87" y="128"/>
                  </a:cubicBezTo>
                  <a:close/>
                  <a:moveTo>
                    <a:pt x="30" y="167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61" y="146"/>
                    <a:pt x="68" y="150"/>
                    <a:pt x="68" y="155"/>
                  </a:cubicBezTo>
                  <a:cubicBezTo>
                    <a:pt x="69" y="160"/>
                    <a:pt x="62" y="165"/>
                    <a:pt x="53" y="165"/>
                  </a:cubicBezTo>
                  <a:lnTo>
                    <a:pt x="30" y="167"/>
                  </a:lnTo>
                  <a:close/>
                  <a:moveTo>
                    <a:pt x="97" y="172"/>
                  </a:moveTo>
                  <a:cubicBezTo>
                    <a:pt x="95" y="172"/>
                    <a:pt x="92" y="171"/>
                    <a:pt x="90" y="170"/>
                  </a:cubicBezTo>
                  <a:cubicBezTo>
                    <a:pt x="89" y="165"/>
                    <a:pt x="89" y="160"/>
                    <a:pt x="89" y="156"/>
                  </a:cubicBezTo>
                  <a:cubicBezTo>
                    <a:pt x="91" y="154"/>
                    <a:pt x="93" y="153"/>
                    <a:pt x="96" y="153"/>
                  </a:cubicBezTo>
                  <a:cubicBezTo>
                    <a:pt x="116" y="152"/>
                    <a:pt x="116" y="152"/>
                    <a:pt x="116" y="152"/>
                  </a:cubicBezTo>
                  <a:cubicBezTo>
                    <a:pt x="122" y="151"/>
                    <a:pt x="128" y="155"/>
                    <a:pt x="128" y="161"/>
                  </a:cubicBezTo>
                  <a:cubicBezTo>
                    <a:pt x="128" y="166"/>
                    <a:pt x="123" y="171"/>
                    <a:pt x="117" y="171"/>
                  </a:cubicBezTo>
                  <a:lnTo>
                    <a:pt x="97" y="172"/>
                  </a:lnTo>
                  <a:close/>
                  <a:moveTo>
                    <a:pt x="31" y="196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54" y="176"/>
                    <a:pt x="54" y="176"/>
                    <a:pt x="54" y="176"/>
                  </a:cubicBezTo>
                  <a:cubicBezTo>
                    <a:pt x="63" y="175"/>
                    <a:pt x="70" y="179"/>
                    <a:pt x="70" y="184"/>
                  </a:cubicBezTo>
                  <a:cubicBezTo>
                    <a:pt x="71" y="190"/>
                    <a:pt x="64" y="194"/>
                    <a:pt x="55" y="195"/>
                  </a:cubicBezTo>
                  <a:lnTo>
                    <a:pt x="31" y="196"/>
                  </a:lnTo>
                  <a:close/>
                  <a:moveTo>
                    <a:pt x="99" y="200"/>
                  </a:moveTo>
                  <a:cubicBezTo>
                    <a:pt x="96" y="200"/>
                    <a:pt x="94" y="199"/>
                    <a:pt x="92" y="198"/>
                  </a:cubicBezTo>
                  <a:cubicBezTo>
                    <a:pt x="91" y="197"/>
                    <a:pt x="91" y="196"/>
                    <a:pt x="91" y="196"/>
                  </a:cubicBezTo>
                  <a:cubicBezTo>
                    <a:pt x="91" y="191"/>
                    <a:pt x="91" y="187"/>
                    <a:pt x="91" y="183"/>
                  </a:cubicBezTo>
                  <a:cubicBezTo>
                    <a:pt x="93" y="181"/>
                    <a:pt x="95" y="181"/>
                    <a:pt x="98" y="180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24" y="179"/>
                    <a:pt x="129" y="183"/>
                    <a:pt x="129" y="188"/>
                  </a:cubicBezTo>
                  <a:cubicBezTo>
                    <a:pt x="130" y="190"/>
                    <a:pt x="129" y="192"/>
                    <a:pt x="128" y="194"/>
                  </a:cubicBezTo>
                  <a:cubicBezTo>
                    <a:pt x="126" y="196"/>
                    <a:pt x="122" y="198"/>
                    <a:pt x="118" y="199"/>
                  </a:cubicBezTo>
                  <a:lnTo>
                    <a:pt x="99" y="200"/>
                  </a:lnTo>
                  <a:close/>
                  <a:moveTo>
                    <a:pt x="32" y="224"/>
                  </a:moveTo>
                  <a:cubicBezTo>
                    <a:pt x="31" y="205"/>
                    <a:pt x="31" y="205"/>
                    <a:pt x="31" y="205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62" y="204"/>
                    <a:pt x="69" y="208"/>
                    <a:pt x="69" y="213"/>
                  </a:cubicBezTo>
                  <a:cubicBezTo>
                    <a:pt x="70" y="218"/>
                    <a:pt x="63" y="223"/>
                    <a:pt x="54" y="223"/>
                  </a:cubicBezTo>
                  <a:lnTo>
                    <a:pt x="32" y="224"/>
                  </a:lnTo>
                  <a:close/>
                  <a:moveTo>
                    <a:pt x="99" y="228"/>
                  </a:moveTo>
                  <a:cubicBezTo>
                    <a:pt x="97" y="228"/>
                    <a:pt x="95" y="228"/>
                    <a:pt x="93" y="227"/>
                  </a:cubicBezTo>
                  <a:cubicBezTo>
                    <a:pt x="93" y="222"/>
                    <a:pt x="92" y="216"/>
                    <a:pt x="92" y="210"/>
                  </a:cubicBezTo>
                  <a:cubicBezTo>
                    <a:pt x="94" y="210"/>
                    <a:pt x="96" y="209"/>
                    <a:pt x="98" y="209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24" y="208"/>
                    <a:pt x="129" y="212"/>
                    <a:pt x="129" y="217"/>
                  </a:cubicBezTo>
                  <a:cubicBezTo>
                    <a:pt x="130" y="222"/>
                    <a:pt x="125" y="227"/>
                    <a:pt x="118" y="227"/>
                  </a:cubicBezTo>
                  <a:lnTo>
                    <a:pt x="99" y="228"/>
                  </a:lnTo>
                  <a:close/>
                  <a:moveTo>
                    <a:pt x="155" y="228"/>
                  </a:moveTo>
                  <a:cubicBezTo>
                    <a:pt x="155" y="228"/>
                    <a:pt x="154" y="228"/>
                    <a:pt x="154" y="228"/>
                  </a:cubicBezTo>
                  <a:cubicBezTo>
                    <a:pt x="154" y="222"/>
                    <a:pt x="154" y="216"/>
                    <a:pt x="154" y="211"/>
                  </a:cubicBezTo>
                  <a:cubicBezTo>
                    <a:pt x="154" y="211"/>
                    <a:pt x="154" y="211"/>
                    <a:pt x="154" y="211"/>
                  </a:cubicBezTo>
                  <a:cubicBezTo>
                    <a:pt x="175" y="210"/>
                    <a:pt x="175" y="210"/>
                    <a:pt x="175" y="210"/>
                  </a:cubicBezTo>
                  <a:cubicBezTo>
                    <a:pt x="180" y="209"/>
                    <a:pt x="185" y="213"/>
                    <a:pt x="186" y="218"/>
                  </a:cubicBezTo>
                  <a:cubicBezTo>
                    <a:pt x="186" y="222"/>
                    <a:pt x="181" y="226"/>
                    <a:pt x="175" y="227"/>
                  </a:cubicBezTo>
                  <a:lnTo>
                    <a:pt x="155" y="228"/>
                  </a:lnTo>
                  <a:close/>
                  <a:moveTo>
                    <a:pt x="34" y="255"/>
                  </a:moveTo>
                  <a:cubicBezTo>
                    <a:pt x="33" y="235"/>
                    <a:pt x="33" y="235"/>
                    <a:pt x="33" y="235"/>
                  </a:cubicBezTo>
                  <a:cubicBezTo>
                    <a:pt x="53" y="234"/>
                    <a:pt x="53" y="234"/>
                    <a:pt x="53" y="234"/>
                  </a:cubicBezTo>
                  <a:cubicBezTo>
                    <a:pt x="61" y="234"/>
                    <a:pt x="68" y="238"/>
                    <a:pt x="68" y="243"/>
                  </a:cubicBezTo>
                  <a:cubicBezTo>
                    <a:pt x="68" y="249"/>
                    <a:pt x="62" y="253"/>
                    <a:pt x="54" y="254"/>
                  </a:cubicBezTo>
                  <a:lnTo>
                    <a:pt x="34" y="255"/>
                  </a:lnTo>
                  <a:close/>
                  <a:moveTo>
                    <a:pt x="99" y="256"/>
                  </a:moveTo>
                  <a:cubicBezTo>
                    <a:pt x="97" y="256"/>
                    <a:pt x="95" y="256"/>
                    <a:pt x="94" y="255"/>
                  </a:cubicBezTo>
                  <a:cubicBezTo>
                    <a:pt x="94" y="250"/>
                    <a:pt x="93" y="244"/>
                    <a:pt x="93" y="238"/>
                  </a:cubicBezTo>
                  <a:cubicBezTo>
                    <a:pt x="95" y="238"/>
                    <a:pt x="96" y="237"/>
                    <a:pt x="98" y="237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24" y="236"/>
                    <a:pt x="130" y="240"/>
                    <a:pt x="130" y="245"/>
                  </a:cubicBezTo>
                  <a:cubicBezTo>
                    <a:pt x="130" y="250"/>
                    <a:pt x="125" y="255"/>
                    <a:pt x="118" y="255"/>
                  </a:cubicBezTo>
                  <a:lnTo>
                    <a:pt x="99" y="256"/>
                  </a:lnTo>
                  <a:close/>
                  <a:moveTo>
                    <a:pt x="157" y="255"/>
                  </a:moveTo>
                  <a:cubicBezTo>
                    <a:pt x="156" y="255"/>
                    <a:pt x="155" y="255"/>
                    <a:pt x="155" y="255"/>
                  </a:cubicBezTo>
                  <a:cubicBezTo>
                    <a:pt x="155" y="250"/>
                    <a:pt x="155" y="245"/>
                    <a:pt x="155" y="239"/>
                  </a:cubicBezTo>
                  <a:cubicBezTo>
                    <a:pt x="155" y="239"/>
                    <a:pt x="156" y="239"/>
                    <a:pt x="157" y="239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9" y="238"/>
                    <a:pt x="184" y="241"/>
                    <a:pt x="184" y="246"/>
                  </a:cubicBezTo>
                  <a:cubicBezTo>
                    <a:pt x="184" y="250"/>
                    <a:pt x="180" y="254"/>
                    <a:pt x="174" y="254"/>
                  </a:cubicBezTo>
                  <a:lnTo>
                    <a:pt x="157" y="255"/>
                  </a:lnTo>
                  <a:close/>
                  <a:moveTo>
                    <a:pt x="35" y="283"/>
                  </a:moveTo>
                  <a:cubicBezTo>
                    <a:pt x="34" y="264"/>
                    <a:pt x="34" y="264"/>
                    <a:pt x="34" y="264"/>
                  </a:cubicBezTo>
                  <a:cubicBezTo>
                    <a:pt x="55" y="263"/>
                    <a:pt x="55" y="263"/>
                    <a:pt x="55" y="263"/>
                  </a:cubicBezTo>
                  <a:cubicBezTo>
                    <a:pt x="63" y="263"/>
                    <a:pt x="71" y="267"/>
                    <a:pt x="71" y="272"/>
                  </a:cubicBezTo>
                  <a:cubicBezTo>
                    <a:pt x="71" y="277"/>
                    <a:pt x="64" y="282"/>
                    <a:pt x="56" y="282"/>
                  </a:cubicBezTo>
                  <a:lnTo>
                    <a:pt x="35" y="283"/>
                  </a:lnTo>
                  <a:close/>
                  <a:moveTo>
                    <a:pt x="99" y="285"/>
                  </a:moveTo>
                  <a:cubicBezTo>
                    <a:pt x="97" y="285"/>
                    <a:pt x="95" y="285"/>
                    <a:pt x="94" y="284"/>
                  </a:cubicBezTo>
                  <a:cubicBezTo>
                    <a:pt x="94" y="278"/>
                    <a:pt x="94" y="273"/>
                    <a:pt x="94" y="267"/>
                  </a:cubicBezTo>
                  <a:cubicBezTo>
                    <a:pt x="95" y="266"/>
                    <a:pt x="97" y="266"/>
                    <a:pt x="98" y="266"/>
                  </a:cubicBezTo>
                  <a:cubicBezTo>
                    <a:pt x="117" y="265"/>
                    <a:pt x="117" y="265"/>
                    <a:pt x="117" y="265"/>
                  </a:cubicBezTo>
                  <a:cubicBezTo>
                    <a:pt x="124" y="265"/>
                    <a:pt x="129" y="269"/>
                    <a:pt x="130" y="274"/>
                  </a:cubicBezTo>
                  <a:cubicBezTo>
                    <a:pt x="130" y="279"/>
                    <a:pt x="125" y="283"/>
                    <a:pt x="118" y="284"/>
                  </a:cubicBezTo>
                  <a:lnTo>
                    <a:pt x="99" y="285"/>
                  </a:lnTo>
                  <a:close/>
                  <a:moveTo>
                    <a:pt x="37" y="311"/>
                  </a:moveTo>
                  <a:cubicBezTo>
                    <a:pt x="36" y="292"/>
                    <a:pt x="36" y="292"/>
                    <a:pt x="36" y="292"/>
                  </a:cubicBezTo>
                  <a:cubicBezTo>
                    <a:pt x="57" y="291"/>
                    <a:pt x="57" y="291"/>
                    <a:pt x="57" y="291"/>
                  </a:cubicBezTo>
                  <a:cubicBezTo>
                    <a:pt x="66" y="290"/>
                    <a:pt x="73" y="294"/>
                    <a:pt x="73" y="299"/>
                  </a:cubicBezTo>
                  <a:cubicBezTo>
                    <a:pt x="73" y="305"/>
                    <a:pt x="67" y="309"/>
                    <a:pt x="58" y="310"/>
                  </a:cubicBezTo>
                  <a:lnTo>
                    <a:pt x="37" y="311"/>
                  </a:lnTo>
                  <a:close/>
                  <a:moveTo>
                    <a:pt x="98" y="311"/>
                  </a:moveTo>
                  <a:cubicBezTo>
                    <a:pt x="97" y="311"/>
                    <a:pt x="95" y="311"/>
                    <a:pt x="93" y="310"/>
                  </a:cubicBezTo>
                  <a:cubicBezTo>
                    <a:pt x="94" y="305"/>
                    <a:pt x="94" y="299"/>
                    <a:pt x="94" y="293"/>
                  </a:cubicBezTo>
                  <a:cubicBezTo>
                    <a:pt x="95" y="292"/>
                    <a:pt x="96" y="292"/>
                    <a:pt x="97" y="292"/>
                  </a:cubicBezTo>
                  <a:cubicBezTo>
                    <a:pt x="117" y="291"/>
                    <a:pt x="117" y="291"/>
                    <a:pt x="117" y="291"/>
                  </a:cubicBezTo>
                  <a:cubicBezTo>
                    <a:pt x="123" y="291"/>
                    <a:pt x="129" y="295"/>
                    <a:pt x="129" y="300"/>
                  </a:cubicBezTo>
                  <a:cubicBezTo>
                    <a:pt x="129" y="305"/>
                    <a:pt x="124" y="310"/>
                    <a:pt x="118" y="310"/>
                  </a:cubicBezTo>
                  <a:lnTo>
                    <a:pt x="98" y="311"/>
                  </a:lnTo>
                  <a:close/>
                  <a:moveTo>
                    <a:pt x="169" y="310"/>
                  </a:moveTo>
                  <a:cubicBezTo>
                    <a:pt x="174" y="310"/>
                    <a:pt x="178" y="313"/>
                    <a:pt x="178" y="317"/>
                  </a:cubicBezTo>
                  <a:cubicBezTo>
                    <a:pt x="179" y="321"/>
                    <a:pt x="175" y="325"/>
                    <a:pt x="169" y="325"/>
                  </a:cubicBezTo>
                  <a:cubicBezTo>
                    <a:pt x="147" y="326"/>
                    <a:pt x="147" y="326"/>
                    <a:pt x="147" y="326"/>
                  </a:cubicBezTo>
                  <a:cubicBezTo>
                    <a:pt x="148" y="321"/>
                    <a:pt x="149" y="316"/>
                    <a:pt x="150" y="311"/>
                  </a:cubicBezTo>
                  <a:lnTo>
                    <a:pt x="169" y="310"/>
                  </a:lnTo>
                  <a:close/>
                  <a:moveTo>
                    <a:pt x="37" y="318"/>
                  </a:moveTo>
                  <a:cubicBezTo>
                    <a:pt x="55" y="316"/>
                    <a:pt x="55" y="316"/>
                    <a:pt x="55" y="316"/>
                  </a:cubicBezTo>
                  <a:cubicBezTo>
                    <a:pt x="63" y="315"/>
                    <a:pt x="70" y="318"/>
                    <a:pt x="71" y="322"/>
                  </a:cubicBezTo>
                  <a:cubicBezTo>
                    <a:pt x="72" y="326"/>
                    <a:pt x="65" y="330"/>
                    <a:pt x="57" y="331"/>
                  </a:cubicBezTo>
                  <a:cubicBezTo>
                    <a:pt x="38" y="333"/>
                    <a:pt x="38" y="333"/>
                    <a:pt x="38" y="333"/>
                  </a:cubicBezTo>
                  <a:lnTo>
                    <a:pt x="37" y="318"/>
                  </a:lnTo>
                  <a:close/>
                  <a:moveTo>
                    <a:pt x="92" y="332"/>
                  </a:moveTo>
                  <a:cubicBezTo>
                    <a:pt x="93" y="327"/>
                    <a:pt x="93" y="322"/>
                    <a:pt x="93" y="316"/>
                  </a:cubicBezTo>
                  <a:cubicBezTo>
                    <a:pt x="94" y="316"/>
                    <a:pt x="95" y="316"/>
                    <a:pt x="95" y="316"/>
                  </a:cubicBezTo>
                  <a:cubicBezTo>
                    <a:pt x="115" y="314"/>
                    <a:pt x="115" y="314"/>
                    <a:pt x="115" y="314"/>
                  </a:cubicBezTo>
                  <a:cubicBezTo>
                    <a:pt x="121" y="313"/>
                    <a:pt x="127" y="316"/>
                    <a:pt x="127" y="321"/>
                  </a:cubicBezTo>
                  <a:cubicBezTo>
                    <a:pt x="128" y="325"/>
                    <a:pt x="123" y="330"/>
                    <a:pt x="117" y="330"/>
                  </a:cubicBezTo>
                  <a:cubicBezTo>
                    <a:pt x="97" y="332"/>
                    <a:pt x="97" y="332"/>
                    <a:pt x="97" y="332"/>
                  </a:cubicBezTo>
                  <a:cubicBezTo>
                    <a:pt x="96" y="332"/>
                    <a:pt x="94" y="332"/>
                    <a:pt x="92" y="332"/>
                  </a:cubicBezTo>
                  <a:close/>
                  <a:moveTo>
                    <a:pt x="38" y="340"/>
                  </a:moveTo>
                  <a:cubicBezTo>
                    <a:pt x="56" y="338"/>
                    <a:pt x="56" y="338"/>
                    <a:pt x="56" y="338"/>
                  </a:cubicBezTo>
                  <a:cubicBezTo>
                    <a:pt x="64" y="337"/>
                    <a:pt x="71" y="339"/>
                    <a:pt x="71" y="342"/>
                  </a:cubicBezTo>
                  <a:cubicBezTo>
                    <a:pt x="72" y="345"/>
                    <a:pt x="66" y="349"/>
                    <a:pt x="58" y="350"/>
                  </a:cubicBezTo>
                  <a:cubicBezTo>
                    <a:pt x="39" y="352"/>
                    <a:pt x="39" y="352"/>
                    <a:pt x="39" y="352"/>
                  </a:cubicBezTo>
                  <a:lnTo>
                    <a:pt x="38" y="340"/>
                  </a:lnTo>
                  <a:close/>
                  <a:moveTo>
                    <a:pt x="91" y="349"/>
                  </a:moveTo>
                  <a:cubicBezTo>
                    <a:pt x="91" y="345"/>
                    <a:pt x="92" y="341"/>
                    <a:pt x="92" y="337"/>
                  </a:cubicBezTo>
                  <a:cubicBezTo>
                    <a:pt x="92" y="337"/>
                    <a:pt x="92" y="337"/>
                    <a:pt x="93" y="337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17" y="334"/>
                    <a:pt x="122" y="337"/>
                    <a:pt x="123" y="340"/>
                  </a:cubicBezTo>
                  <a:cubicBezTo>
                    <a:pt x="123" y="343"/>
                    <a:pt x="118" y="347"/>
                    <a:pt x="112" y="347"/>
                  </a:cubicBezTo>
                  <a:cubicBezTo>
                    <a:pt x="94" y="349"/>
                    <a:pt x="94" y="349"/>
                    <a:pt x="94" y="349"/>
                  </a:cubicBezTo>
                  <a:cubicBezTo>
                    <a:pt x="93" y="349"/>
                    <a:pt x="92" y="349"/>
                    <a:pt x="91" y="349"/>
                  </a:cubicBezTo>
                  <a:close/>
                  <a:moveTo>
                    <a:pt x="39" y="356"/>
                  </a:moveTo>
                  <a:cubicBezTo>
                    <a:pt x="55" y="353"/>
                    <a:pt x="55" y="353"/>
                    <a:pt x="55" y="353"/>
                  </a:cubicBezTo>
                  <a:cubicBezTo>
                    <a:pt x="63" y="352"/>
                    <a:pt x="70" y="354"/>
                    <a:pt x="71" y="357"/>
                  </a:cubicBezTo>
                  <a:cubicBezTo>
                    <a:pt x="72" y="361"/>
                    <a:pt x="66" y="364"/>
                    <a:pt x="58" y="365"/>
                  </a:cubicBezTo>
                  <a:cubicBezTo>
                    <a:pt x="40" y="368"/>
                    <a:pt x="40" y="368"/>
                    <a:pt x="40" y="368"/>
                  </a:cubicBezTo>
                  <a:lnTo>
                    <a:pt x="39" y="356"/>
                  </a:lnTo>
                  <a:close/>
                </a:path>
              </a:pathLst>
            </a:custGeom>
            <a:solidFill>
              <a:srgbClr val="25B8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6359228" y="3606973"/>
              <a:ext cx="896240" cy="1158268"/>
            </a:xfrm>
            <a:custGeom>
              <a:rect b="b" l="l" r="r" t="t"/>
              <a:pathLst>
                <a:path extrusionOk="0" h="579" w="447">
                  <a:moveTo>
                    <a:pt x="146" y="10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64" y="88"/>
                    <a:pt x="111" y="146"/>
                    <a:pt x="94" y="165"/>
                  </a:cubicBezTo>
                  <a:cubicBezTo>
                    <a:pt x="79" y="171"/>
                    <a:pt x="79" y="171"/>
                    <a:pt x="79" y="171"/>
                  </a:cubicBezTo>
                  <a:cubicBezTo>
                    <a:pt x="79" y="171"/>
                    <a:pt x="79" y="171"/>
                    <a:pt x="79" y="171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4" y="232"/>
                    <a:pt x="4" y="232"/>
                    <a:pt x="4" y="232"/>
                  </a:cubicBezTo>
                  <a:cubicBezTo>
                    <a:pt x="36" y="228"/>
                    <a:pt x="36" y="228"/>
                    <a:pt x="36" y="228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29" y="243"/>
                    <a:pt x="29" y="243"/>
                    <a:pt x="29" y="243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2"/>
                    <a:pt x="58" y="242"/>
                    <a:pt x="58" y="242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127" y="341"/>
                    <a:pt x="127" y="341"/>
                    <a:pt x="127" y="341"/>
                  </a:cubicBezTo>
                  <a:cubicBezTo>
                    <a:pt x="169" y="451"/>
                    <a:pt x="169" y="451"/>
                    <a:pt x="169" y="451"/>
                  </a:cubicBezTo>
                  <a:cubicBezTo>
                    <a:pt x="142" y="461"/>
                    <a:pt x="142" y="461"/>
                    <a:pt x="142" y="461"/>
                  </a:cubicBezTo>
                  <a:cubicBezTo>
                    <a:pt x="142" y="461"/>
                    <a:pt x="142" y="461"/>
                    <a:pt x="142" y="461"/>
                  </a:cubicBezTo>
                  <a:cubicBezTo>
                    <a:pt x="119" y="478"/>
                    <a:pt x="119" y="478"/>
                    <a:pt x="119" y="478"/>
                  </a:cubicBezTo>
                  <a:cubicBezTo>
                    <a:pt x="118" y="478"/>
                    <a:pt x="118" y="478"/>
                    <a:pt x="118" y="478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9"/>
                    <a:pt x="119" y="479"/>
                    <a:pt x="119" y="479"/>
                  </a:cubicBezTo>
                  <a:cubicBezTo>
                    <a:pt x="131" y="478"/>
                    <a:pt x="131" y="478"/>
                    <a:pt x="131" y="478"/>
                  </a:cubicBezTo>
                  <a:cubicBezTo>
                    <a:pt x="134" y="486"/>
                    <a:pt x="134" y="486"/>
                    <a:pt x="134" y="486"/>
                  </a:cubicBezTo>
                  <a:cubicBezTo>
                    <a:pt x="108" y="504"/>
                    <a:pt x="108" y="504"/>
                    <a:pt x="108" y="504"/>
                  </a:cubicBezTo>
                  <a:cubicBezTo>
                    <a:pt x="108" y="503"/>
                    <a:pt x="108" y="503"/>
                    <a:pt x="108" y="503"/>
                  </a:cubicBezTo>
                  <a:cubicBezTo>
                    <a:pt x="105" y="505"/>
                    <a:pt x="105" y="505"/>
                    <a:pt x="105" y="505"/>
                  </a:cubicBezTo>
                  <a:cubicBezTo>
                    <a:pt x="107" y="509"/>
                    <a:pt x="107" y="509"/>
                    <a:pt x="107" y="509"/>
                  </a:cubicBezTo>
                  <a:cubicBezTo>
                    <a:pt x="110" y="508"/>
                    <a:pt x="110" y="508"/>
                    <a:pt x="110" y="508"/>
                  </a:cubicBezTo>
                  <a:cubicBezTo>
                    <a:pt x="109" y="507"/>
                    <a:pt x="109" y="507"/>
                    <a:pt x="109" y="507"/>
                  </a:cubicBezTo>
                  <a:cubicBezTo>
                    <a:pt x="141" y="503"/>
                    <a:pt x="141" y="503"/>
                    <a:pt x="141" y="503"/>
                  </a:cubicBezTo>
                  <a:cubicBezTo>
                    <a:pt x="144" y="510"/>
                    <a:pt x="144" y="510"/>
                    <a:pt x="144" y="510"/>
                  </a:cubicBezTo>
                  <a:cubicBezTo>
                    <a:pt x="134" y="518"/>
                    <a:pt x="134" y="518"/>
                    <a:pt x="134" y="518"/>
                  </a:cubicBezTo>
                  <a:cubicBezTo>
                    <a:pt x="134" y="518"/>
                    <a:pt x="134" y="518"/>
                    <a:pt x="134" y="518"/>
                  </a:cubicBezTo>
                  <a:cubicBezTo>
                    <a:pt x="134" y="519"/>
                    <a:pt x="134" y="519"/>
                    <a:pt x="134" y="519"/>
                  </a:cubicBezTo>
                  <a:cubicBezTo>
                    <a:pt x="134" y="519"/>
                    <a:pt x="134" y="519"/>
                    <a:pt x="134" y="519"/>
                  </a:cubicBezTo>
                  <a:cubicBezTo>
                    <a:pt x="163" y="515"/>
                    <a:pt x="163" y="515"/>
                    <a:pt x="163" y="515"/>
                  </a:cubicBezTo>
                  <a:cubicBezTo>
                    <a:pt x="163" y="515"/>
                    <a:pt x="163" y="515"/>
                    <a:pt x="163" y="515"/>
                  </a:cubicBezTo>
                  <a:cubicBezTo>
                    <a:pt x="205" y="499"/>
                    <a:pt x="205" y="499"/>
                    <a:pt x="205" y="499"/>
                  </a:cubicBezTo>
                  <a:cubicBezTo>
                    <a:pt x="205" y="499"/>
                    <a:pt x="205" y="500"/>
                    <a:pt x="205" y="500"/>
                  </a:cubicBezTo>
                  <a:cubicBezTo>
                    <a:pt x="220" y="494"/>
                    <a:pt x="220" y="494"/>
                    <a:pt x="220" y="494"/>
                  </a:cubicBezTo>
                  <a:cubicBezTo>
                    <a:pt x="245" y="497"/>
                    <a:pt x="323" y="504"/>
                    <a:pt x="352" y="579"/>
                  </a:cubicBezTo>
                  <a:cubicBezTo>
                    <a:pt x="360" y="576"/>
                    <a:pt x="360" y="576"/>
                    <a:pt x="360" y="576"/>
                  </a:cubicBezTo>
                  <a:cubicBezTo>
                    <a:pt x="362" y="575"/>
                    <a:pt x="362" y="575"/>
                    <a:pt x="362" y="575"/>
                  </a:cubicBezTo>
                  <a:cubicBezTo>
                    <a:pt x="355" y="558"/>
                    <a:pt x="346" y="544"/>
                    <a:pt x="336" y="533"/>
                  </a:cubicBezTo>
                  <a:cubicBezTo>
                    <a:pt x="361" y="523"/>
                    <a:pt x="361" y="523"/>
                    <a:pt x="361" y="523"/>
                  </a:cubicBezTo>
                  <a:cubicBezTo>
                    <a:pt x="378" y="568"/>
                    <a:pt x="378" y="568"/>
                    <a:pt x="378" y="568"/>
                  </a:cubicBezTo>
                  <a:cubicBezTo>
                    <a:pt x="389" y="564"/>
                    <a:pt x="389" y="564"/>
                    <a:pt x="389" y="564"/>
                  </a:cubicBezTo>
                  <a:cubicBezTo>
                    <a:pt x="350" y="462"/>
                    <a:pt x="350" y="462"/>
                    <a:pt x="350" y="462"/>
                  </a:cubicBezTo>
                  <a:cubicBezTo>
                    <a:pt x="447" y="427"/>
                    <a:pt x="447" y="427"/>
                    <a:pt x="447" y="427"/>
                  </a:cubicBezTo>
                  <a:cubicBezTo>
                    <a:pt x="415" y="341"/>
                    <a:pt x="415" y="341"/>
                    <a:pt x="415" y="341"/>
                  </a:cubicBezTo>
                  <a:cubicBezTo>
                    <a:pt x="337" y="369"/>
                    <a:pt x="337" y="369"/>
                    <a:pt x="337" y="369"/>
                  </a:cubicBezTo>
                  <a:cubicBezTo>
                    <a:pt x="279" y="284"/>
                    <a:pt x="279" y="284"/>
                    <a:pt x="279" y="284"/>
                  </a:cubicBezTo>
                  <a:cubicBezTo>
                    <a:pt x="279" y="283"/>
                    <a:pt x="279" y="283"/>
                    <a:pt x="279" y="283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4" y="44"/>
                    <a:pt x="152" y="28"/>
                    <a:pt x="146" y="10"/>
                  </a:cubicBezTo>
                  <a:close/>
                  <a:moveTo>
                    <a:pt x="344" y="479"/>
                  </a:moveTo>
                  <a:cubicBezTo>
                    <a:pt x="357" y="514"/>
                    <a:pt x="357" y="514"/>
                    <a:pt x="357" y="514"/>
                  </a:cubicBezTo>
                  <a:cubicBezTo>
                    <a:pt x="328" y="526"/>
                    <a:pt x="328" y="526"/>
                    <a:pt x="328" y="526"/>
                  </a:cubicBezTo>
                  <a:cubicBezTo>
                    <a:pt x="315" y="514"/>
                    <a:pt x="301" y="506"/>
                    <a:pt x="287" y="500"/>
                  </a:cubicBezTo>
                  <a:lnTo>
                    <a:pt x="344" y="479"/>
                  </a:lnTo>
                  <a:close/>
                  <a:moveTo>
                    <a:pt x="332" y="448"/>
                  </a:moveTo>
                  <a:cubicBezTo>
                    <a:pt x="340" y="470"/>
                    <a:pt x="340" y="470"/>
                    <a:pt x="340" y="470"/>
                  </a:cubicBezTo>
                  <a:cubicBezTo>
                    <a:pt x="274" y="495"/>
                    <a:pt x="274" y="495"/>
                    <a:pt x="274" y="495"/>
                  </a:cubicBezTo>
                  <a:cubicBezTo>
                    <a:pt x="259" y="490"/>
                    <a:pt x="246" y="487"/>
                    <a:pt x="235" y="485"/>
                  </a:cubicBezTo>
                  <a:lnTo>
                    <a:pt x="332" y="448"/>
                  </a:lnTo>
                  <a:close/>
                  <a:moveTo>
                    <a:pt x="318" y="367"/>
                  </a:moveTo>
                  <a:cubicBezTo>
                    <a:pt x="307" y="371"/>
                    <a:pt x="307" y="371"/>
                    <a:pt x="307" y="371"/>
                  </a:cubicBezTo>
                  <a:cubicBezTo>
                    <a:pt x="285" y="316"/>
                    <a:pt x="285" y="316"/>
                    <a:pt x="285" y="316"/>
                  </a:cubicBezTo>
                  <a:lnTo>
                    <a:pt x="318" y="367"/>
                  </a:lnTo>
                  <a:close/>
                  <a:moveTo>
                    <a:pt x="253" y="198"/>
                  </a:moveTo>
                  <a:cubicBezTo>
                    <a:pt x="263" y="258"/>
                    <a:pt x="263" y="258"/>
                    <a:pt x="263" y="258"/>
                  </a:cubicBezTo>
                  <a:cubicBezTo>
                    <a:pt x="242" y="203"/>
                    <a:pt x="242" y="203"/>
                    <a:pt x="242" y="203"/>
                  </a:cubicBezTo>
                  <a:lnTo>
                    <a:pt x="253" y="198"/>
                  </a:lnTo>
                  <a:close/>
                  <a:moveTo>
                    <a:pt x="263" y="290"/>
                  </a:moveTo>
                  <a:cubicBezTo>
                    <a:pt x="305" y="401"/>
                    <a:pt x="305" y="401"/>
                    <a:pt x="305" y="401"/>
                  </a:cubicBezTo>
                  <a:cubicBezTo>
                    <a:pt x="215" y="435"/>
                    <a:pt x="215" y="435"/>
                    <a:pt x="215" y="435"/>
                  </a:cubicBezTo>
                  <a:cubicBezTo>
                    <a:pt x="208" y="436"/>
                    <a:pt x="208" y="436"/>
                    <a:pt x="208" y="436"/>
                  </a:cubicBezTo>
                  <a:cubicBezTo>
                    <a:pt x="194" y="441"/>
                    <a:pt x="194" y="441"/>
                    <a:pt x="194" y="441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10" y="222"/>
                    <a:pt x="110" y="222"/>
                    <a:pt x="110" y="222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220" y="177"/>
                    <a:pt x="220" y="177"/>
                    <a:pt x="220" y="177"/>
                  </a:cubicBezTo>
                  <a:lnTo>
                    <a:pt x="263" y="290"/>
                  </a:lnTo>
                  <a:close/>
                  <a:moveTo>
                    <a:pt x="200" y="103"/>
                  </a:moveTo>
                  <a:cubicBezTo>
                    <a:pt x="208" y="124"/>
                    <a:pt x="208" y="124"/>
                    <a:pt x="208" y="124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7" y="153"/>
                    <a:pt x="125" y="142"/>
                    <a:pt x="133" y="128"/>
                  </a:cubicBezTo>
                  <a:lnTo>
                    <a:pt x="200" y="103"/>
                  </a:lnTo>
                  <a:close/>
                  <a:moveTo>
                    <a:pt x="183" y="58"/>
                  </a:moveTo>
                  <a:cubicBezTo>
                    <a:pt x="197" y="94"/>
                    <a:pt x="197" y="94"/>
                    <a:pt x="197" y="94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46" y="102"/>
                    <a:pt x="151" y="87"/>
                    <a:pt x="153" y="70"/>
                  </a:cubicBezTo>
                  <a:lnTo>
                    <a:pt x="183" y="58"/>
                  </a:ln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249032" y="5421912"/>
              <a:ext cx="53475" cy="53475"/>
            </a:xfrm>
            <a:custGeom>
              <a:rect b="b" l="l" r="r" t="t"/>
              <a:pathLst>
                <a:path extrusionOk="0" h="27" w="27">
                  <a:moveTo>
                    <a:pt x="12" y="27"/>
                  </a:moveTo>
                  <a:cubicBezTo>
                    <a:pt x="12" y="27"/>
                    <a:pt x="13" y="27"/>
                    <a:pt x="13" y="27"/>
                  </a:cubicBezTo>
                  <a:cubicBezTo>
                    <a:pt x="20" y="27"/>
                    <a:pt x="26" y="22"/>
                    <a:pt x="26" y="15"/>
                  </a:cubicBezTo>
                  <a:cubicBezTo>
                    <a:pt x="27" y="8"/>
                    <a:pt x="23" y="2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7" y="0"/>
                    <a:pt x="1" y="5"/>
                    <a:pt x="0" y="12"/>
                  </a:cubicBezTo>
                  <a:cubicBezTo>
                    <a:pt x="0" y="20"/>
                    <a:pt x="5" y="26"/>
                    <a:pt x="12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988075" y="5091437"/>
              <a:ext cx="595711" cy="850252"/>
            </a:xfrm>
            <a:custGeom>
              <a:rect b="b" l="l" r="r" t="t"/>
              <a:pathLst>
                <a:path extrusionOk="0" h="425" w="297">
                  <a:moveTo>
                    <a:pt x="18" y="170"/>
                  </a:moveTo>
                  <a:cubicBezTo>
                    <a:pt x="18" y="170"/>
                    <a:pt x="18" y="170"/>
                    <a:pt x="18" y="170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10" y="272"/>
                    <a:pt x="10" y="272"/>
                    <a:pt x="10" y="272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10" y="369"/>
                    <a:pt x="10" y="369"/>
                    <a:pt x="10" y="369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4" y="386"/>
                    <a:pt x="14" y="386"/>
                    <a:pt x="14" y="386"/>
                  </a:cubicBezTo>
                  <a:cubicBezTo>
                    <a:pt x="13" y="397"/>
                    <a:pt x="13" y="397"/>
                    <a:pt x="13" y="397"/>
                  </a:cubicBezTo>
                  <a:cubicBezTo>
                    <a:pt x="18" y="404"/>
                    <a:pt x="18" y="404"/>
                    <a:pt x="18" y="40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25" y="388"/>
                    <a:pt x="25" y="388"/>
                    <a:pt x="25" y="388"/>
                  </a:cubicBezTo>
                  <a:cubicBezTo>
                    <a:pt x="81" y="393"/>
                    <a:pt x="81" y="393"/>
                    <a:pt x="81" y="393"/>
                  </a:cubicBezTo>
                  <a:cubicBezTo>
                    <a:pt x="83" y="377"/>
                    <a:pt x="83" y="377"/>
                    <a:pt x="83" y="377"/>
                  </a:cubicBezTo>
                  <a:cubicBezTo>
                    <a:pt x="93" y="378"/>
                    <a:pt x="93" y="378"/>
                    <a:pt x="93" y="378"/>
                  </a:cubicBezTo>
                  <a:cubicBezTo>
                    <a:pt x="103" y="282"/>
                    <a:pt x="103" y="282"/>
                    <a:pt x="103" y="282"/>
                  </a:cubicBezTo>
                  <a:cubicBezTo>
                    <a:pt x="134" y="285"/>
                    <a:pt x="134" y="285"/>
                    <a:pt x="134" y="285"/>
                  </a:cubicBezTo>
                  <a:cubicBezTo>
                    <a:pt x="169" y="289"/>
                    <a:pt x="169" y="289"/>
                    <a:pt x="169" y="289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68" y="402"/>
                    <a:pt x="168" y="402"/>
                    <a:pt x="168" y="402"/>
                  </a:cubicBezTo>
                  <a:cubicBezTo>
                    <a:pt x="224" y="408"/>
                    <a:pt x="224" y="408"/>
                    <a:pt x="224" y="408"/>
                  </a:cubicBezTo>
                  <a:cubicBezTo>
                    <a:pt x="223" y="419"/>
                    <a:pt x="223" y="419"/>
                    <a:pt x="223" y="419"/>
                  </a:cubicBezTo>
                  <a:cubicBezTo>
                    <a:pt x="227" y="425"/>
                    <a:pt x="227" y="425"/>
                    <a:pt x="227" y="425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0" y="410"/>
                    <a:pt x="240" y="410"/>
                    <a:pt x="240" y="410"/>
                  </a:cubicBezTo>
                  <a:cubicBezTo>
                    <a:pt x="242" y="393"/>
                    <a:pt x="242" y="393"/>
                    <a:pt x="242" y="393"/>
                  </a:cubicBezTo>
                  <a:cubicBezTo>
                    <a:pt x="252" y="394"/>
                    <a:pt x="252" y="394"/>
                    <a:pt x="252" y="394"/>
                  </a:cubicBezTo>
                  <a:cubicBezTo>
                    <a:pt x="262" y="298"/>
                    <a:pt x="262" y="298"/>
                    <a:pt x="262" y="298"/>
                  </a:cubicBezTo>
                  <a:cubicBezTo>
                    <a:pt x="266" y="299"/>
                    <a:pt x="266" y="299"/>
                    <a:pt x="266" y="299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9" y="197"/>
                    <a:pt x="279" y="197"/>
                    <a:pt x="279" y="197"/>
                  </a:cubicBezTo>
                  <a:cubicBezTo>
                    <a:pt x="297" y="28"/>
                    <a:pt x="297" y="28"/>
                    <a:pt x="297" y="28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0" y="169"/>
                    <a:pt x="10" y="169"/>
                    <a:pt x="10" y="169"/>
                  </a:cubicBezTo>
                  <a:lnTo>
                    <a:pt x="18" y="170"/>
                  </a:lnTo>
                  <a:close/>
                  <a:moveTo>
                    <a:pt x="254" y="35"/>
                  </a:moveTo>
                  <a:cubicBezTo>
                    <a:pt x="271" y="36"/>
                    <a:pt x="271" y="36"/>
                    <a:pt x="271" y="36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250" y="74"/>
                    <a:pt x="250" y="74"/>
                    <a:pt x="250" y="74"/>
                  </a:cubicBezTo>
                  <a:lnTo>
                    <a:pt x="254" y="35"/>
                  </a:lnTo>
                  <a:close/>
                  <a:moveTo>
                    <a:pt x="240" y="168"/>
                  </a:moveTo>
                  <a:cubicBezTo>
                    <a:pt x="257" y="170"/>
                    <a:pt x="257" y="170"/>
                    <a:pt x="257" y="170"/>
                  </a:cubicBezTo>
                  <a:cubicBezTo>
                    <a:pt x="254" y="199"/>
                    <a:pt x="254" y="199"/>
                    <a:pt x="254" y="199"/>
                  </a:cubicBezTo>
                  <a:cubicBezTo>
                    <a:pt x="254" y="199"/>
                    <a:pt x="252" y="207"/>
                    <a:pt x="245" y="206"/>
                  </a:cubicBezTo>
                  <a:cubicBezTo>
                    <a:pt x="237" y="205"/>
                    <a:pt x="237" y="197"/>
                    <a:pt x="237" y="197"/>
                  </a:cubicBezTo>
                  <a:lnTo>
                    <a:pt x="240" y="168"/>
                  </a:lnTo>
                  <a:close/>
                  <a:moveTo>
                    <a:pt x="222" y="294"/>
                  </a:moveTo>
                  <a:cubicBezTo>
                    <a:pt x="235" y="296"/>
                    <a:pt x="235" y="296"/>
                    <a:pt x="235" y="296"/>
                  </a:cubicBezTo>
                  <a:cubicBezTo>
                    <a:pt x="228" y="365"/>
                    <a:pt x="228" y="365"/>
                    <a:pt x="228" y="365"/>
                  </a:cubicBezTo>
                  <a:cubicBezTo>
                    <a:pt x="228" y="365"/>
                    <a:pt x="226" y="372"/>
                    <a:pt x="221" y="372"/>
                  </a:cubicBezTo>
                  <a:cubicBezTo>
                    <a:pt x="215" y="371"/>
                    <a:pt x="215" y="363"/>
                    <a:pt x="215" y="363"/>
                  </a:cubicBezTo>
                  <a:lnTo>
                    <a:pt x="222" y="294"/>
                  </a:lnTo>
                  <a:close/>
                  <a:moveTo>
                    <a:pt x="245" y="34"/>
                  </a:moveTo>
                  <a:cubicBezTo>
                    <a:pt x="241" y="73"/>
                    <a:pt x="241" y="73"/>
                    <a:pt x="241" y="73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8" y="32"/>
                    <a:pt x="228" y="32"/>
                    <a:pt x="228" y="32"/>
                  </a:cubicBezTo>
                  <a:lnTo>
                    <a:pt x="245" y="34"/>
                  </a:lnTo>
                  <a:close/>
                  <a:moveTo>
                    <a:pt x="214" y="165"/>
                  </a:moveTo>
                  <a:cubicBezTo>
                    <a:pt x="231" y="167"/>
                    <a:pt x="231" y="167"/>
                    <a:pt x="231" y="167"/>
                  </a:cubicBezTo>
                  <a:cubicBezTo>
                    <a:pt x="228" y="196"/>
                    <a:pt x="228" y="196"/>
                    <a:pt x="228" y="196"/>
                  </a:cubicBezTo>
                  <a:cubicBezTo>
                    <a:pt x="228" y="196"/>
                    <a:pt x="226" y="204"/>
                    <a:pt x="219" y="203"/>
                  </a:cubicBezTo>
                  <a:cubicBezTo>
                    <a:pt x="212" y="202"/>
                    <a:pt x="211" y="195"/>
                    <a:pt x="211" y="195"/>
                  </a:cubicBezTo>
                  <a:lnTo>
                    <a:pt x="214" y="165"/>
                  </a:lnTo>
                  <a:close/>
                  <a:moveTo>
                    <a:pt x="196" y="292"/>
                  </a:moveTo>
                  <a:cubicBezTo>
                    <a:pt x="209" y="293"/>
                    <a:pt x="209" y="293"/>
                    <a:pt x="209" y="293"/>
                  </a:cubicBezTo>
                  <a:cubicBezTo>
                    <a:pt x="202" y="362"/>
                    <a:pt x="202" y="362"/>
                    <a:pt x="202" y="362"/>
                  </a:cubicBezTo>
                  <a:cubicBezTo>
                    <a:pt x="202" y="362"/>
                    <a:pt x="200" y="370"/>
                    <a:pt x="195" y="369"/>
                  </a:cubicBezTo>
                  <a:cubicBezTo>
                    <a:pt x="189" y="369"/>
                    <a:pt x="189" y="361"/>
                    <a:pt x="189" y="361"/>
                  </a:cubicBezTo>
                  <a:lnTo>
                    <a:pt x="196" y="292"/>
                  </a:lnTo>
                  <a:close/>
                  <a:moveTo>
                    <a:pt x="115" y="270"/>
                  </a:moveTo>
                  <a:cubicBezTo>
                    <a:pt x="107" y="269"/>
                    <a:pt x="107" y="269"/>
                    <a:pt x="107" y="269"/>
                  </a:cubicBezTo>
                  <a:cubicBezTo>
                    <a:pt x="111" y="233"/>
                    <a:pt x="111" y="233"/>
                    <a:pt x="111" y="233"/>
                  </a:cubicBezTo>
                  <a:cubicBezTo>
                    <a:pt x="119" y="234"/>
                    <a:pt x="119" y="234"/>
                    <a:pt x="119" y="234"/>
                  </a:cubicBezTo>
                  <a:lnTo>
                    <a:pt x="115" y="270"/>
                  </a:lnTo>
                  <a:close/>
                  <a:moveTo>
                    <a:pt x="131" y="271"/>
                  </a:moveTo>
                  <a:cubicBezTo>
                    <a:pt x="123" y="271"/>
                    <a:pt x="123" y="271"/>
                    <a:pt x="123" y="271"/>
                  </a:cubicBezTo>
                  <a:cubicBezTo>
                    <a:pt x="127" y="235"/>
                    <a:pt x="127" y="235"/>
                    <a:pt x="127" y="235"/>
                  </a:cubicBezTo>
                  <a:cubicBezTo>
                    <a:pt x="135" y="236"/>
                    <a:pt x="135" y="236"/>
                    <a:pt x="135" y="236"/>
                  </a:cubicBezTo>
                  <a:lnTo>
                    <a:pt x="131" y="271"/>
                  </a:lnTo>
                  <a:close/>
                  <a:moveTo>
                    <a:pt x="147" y="273"/>
                  </a:moveTo>
                  <a:cubicBezTo>
                    <a:pt x="139" y="272"/>
                    <a:pt x="139" y="272"/>
                    <a:pt x="139" y="272"/>
                  </a:cubicBezTo>
                  <a:cubicBezTo>
                    <a:pt x="143" y="237"/>
                    <a:pt x="143" y="237"/>
                    <a:pt x="143" y="237"/>
                  </a:cubicBezTo>
                  <a:cubicBezTo>
                    <a:pt x="151" y="238"/>
                    <a:pt x="151" y="238"/>
                    <a:pt x="151" y="238"/>
                  </a:cubicBezTo>
                  <a:lnTo>
                    <a:pt x="147" y="273"/>
                  </a:lnTo>
                  <a:close/>
                  <a:moveTo>
                    <a:pt x="163" y="275"/>
                  </a:moveTo>
                  <a:cubicBezTo>
                    <a:pt x="156" y="274"/>
                    <a:pt x="156" y="274"/>
                    <a:pt x="156" y="274"/>
                  </a:cubicBezTo>
                  <a:cubicBezTo>
                    <a:pt x="159" y="238"/>
                    <a:pt x="159" y="238"/>
                    <a:pt x="159" y="238"/>
                  </a:cubicBezTo>
                  <a:cubicBezTo>
                    <a:pt x="167" y="239"/>
                    <a:pt x="167" y="239"/>
                    <a:pt x="167" y="239"/>
                  </a:cubicBezTo>
                  <a:lnTo>
                    <a:pt x="163" y="275"/>
                  </a:lnTo>
                  <a:close/>
                  <a:moveTo>
                    <a:pt x="163" y="25"/>
                  </a:moveTo>
                  <a:cubicBezTo>
                    <a:pt x="180" y="27"/>
                    <a:pt x="180" y="27"/>
                    <a:pt x="180" y="27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59" y="64"/>
                    <a:pt x="159" y="64"/>
                    <a:pt x="159" y="64"/>
                  </a:cubicBezTo>
                  <a:lnTo>
                    <a:pt x="163" y="25"/>
                  </a:lnTo>
                  <a:close/>
                  <a:moveTo>
                    <a:pt x="138" y="23"/>
                  </a:moveTo>
                  <a:cubicBezTo>
                    <a:pt x="155" y="24"/>
                    <a:pt x="155" y="24"/>
                    <a:pt x="155" y="2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3" y="61"/>
                    <a:pt x="133" y="61"/>
                    <a:pt x="133" y="61"/>
                  </a:cubicBezTo>
                  <a:lnTo>
                    <a:pt x="138" y="23"/>
                  </a:lnTo>
                  <a:close/>
                  <a:moveTo>
                    <a:pt x="147" y="146"/>
                  </a:moveTo>
                  <a:cubicBezTo>
                    <a:pt x="147" y="146"/>
                    <a:pt x="148" y="146"/>
                    <a:pt x="148" y="146"/>
                  </a:cubicBezTo>
                  <a:cubicBezTo>
                    <a:pt x="165" y="149"/>
                    <a:pt x="178" y="165"/>
                    <a:pt x="176" y="182"/>
                  </a:cubicBezTo>
                  <a:cubicBezTo>
                    <a:pt x="174" y="200"/>
                    <a:pt x="159" y="213"/>
                    <a:pt x="141" y="212"/>
                  </a:cubicBezTo>
                  <a:cubicBezTo>
                    <a:pt x="141" y="212"/>
                    <a:pt x="140" y="212"/>
                    <a:pt x="140" y="211"/>
                  </a:cubicBezTo>
                  <a:cubicBezTo>
                    <a:pt x="122" y="210"/>
                    <a:pt x="109" y="193"/>
                    <a:pt x="111" y="175"/>
                  </a:cubicBezTo>
                  <a:cubicBezTo>
                    <a:pt x="113" y="157"/>
                    <a:pt x="129" y="144"/>
                    <a:pt x="147" y="146"/>
                  </a:cubicBezTo>
                  <a:close/>
                  <a:moveTo>
                    <a:pt x="35" y="353"/>
                  </a:moveTo>
                  <a:cubicBezTo>
                    <a:pt x="30" y="352"/>
                    <a:pt x="30" y="344"/>
                    <a:pt x="30" y="344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43" y="345"/>
                    <a:pt x="43" y="345"/>
                    <a:pt x="43" y="345"/>
                  </a:cubicBezTo>
                  <a:cubicBezTo>
                    <a:pt x="43" y="345"/>
                    <a:pt x="43" y="345"/>
                    <a:pt x="43" y="345"/>
                  </a:cubicBezTo>
                  <a:cubicBezTo>
                    <a:pt x="43" y="345"/>
                    <a:pt x="41" y="353"/>
                    <a:pt x="35" y="353"/>
                  </a:cubicBezTo>
                  <a:close/>
                  <a:moveTo>
                    <a:pt x="69" y="348"/>
                  </a:moveTo>
                  <a:cubicBezTo>
                    <a:pt x="69" y="348"/>
                    <a:pt x="67" y="356"/>
                    <a:pt x="62" y="355"/>
                  </a:cubicBezTo>
                  <a:cubicBezTo>
                    <a:pt x="56" y="355"/>
                    <a:pt x="56" y="347"/>
                    <a:pt x="56" y="347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76" y="279"/>
                    <a:pt x="76" y="279"/>
                    <a:pt x="76" y="279"/>
                  </a:cubicBezTo>
                  <a:lnTo>
                    <a:pt x="69" y="348"/>
                  </a:lnTo>
                  <a:close/>
                  <a:moveTo>
                    <a:pt x="74" y="180"/>
                  </a:moveTo>
                  <a:cubicBezTo>
                    <a:pt x="74" y="180"/>
                    <a:pt x="72" y="188"/>
                    <a:pt x="65" y="187"/>
                  </a:cubicBezTo>
                  <a:cubicBezTo>
                    <a:pt x="58" y="186"/>
                    <a:pt x="57" y="179"/>
                    <a:pt x="57" y="179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77" y="151"/>
                    <a:pt x="77" y="151"/>
                    <a:pt x="77" y="151"/>
                  </a:cubicBezTo>
                  <a:lnTo>
                    <a:pt x="74" y="180"/>
                  </a:lnTo>
                  <a:close/>
                  <a:moveTo>
                    <a:pt x="90" y="18"/>
                  </a:moveTo>
                  <a:cubicBezTo>
                    <a:pt x="86" y="56"/>
                    <a:pt x="86" y="56"/>
                    <a:pt x="86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3" y="16"/>
                    <a:pt x="73" y="16"/>
                    <a:pt x="73" y="16"/>
                  </a:cubicBezTo>
                  <a:lnTo>
                    <a:pt x="90" y="18"/>
                  </a:lnTo>
                  <a:close/>
                  <a:moveTo>
                    <a:pt x="49" y="178"/>
                  </a:moveTo>
                  <a:cubicBezTo>
                    <a:pt x="49" y="178"/>
                    <a:pt x="47" y="185"/>
                    <a:pt x="39" y="185"/>
                  </a:cubicBezTo>
                  <a:cubicBezTo>
                    <a:pt x="32" y="184"/>
                    <a:pt x="32" y="176"/>
                    <a:pt x="32" y="17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52" y="149"/>
                    <a:pt x="52" y="149"/>
                    <a:pt x="52" y="149"/>
                  </a:cubicBezTo>
                  <a:lnTo>
                    <a:pt x="49" y="178"/>
                  </a:lnTo>
                  <a:close/>
                  <a:moveTo>
                    <a:pt x="47" y="13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47" y="13"/>
                  </a:lnTo>
                  <a:close/>
                </a:path>
              </a:pathLst>
            </a:custGeom>
            <a:solidFill>
              <a:srgbClr val="25B8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6847989" y="2798431"/>
              <a:ext cx="381811" cy="506942"/>
            </a:xfrm>
            <a:custGeom>
              <a:rect b="b" l="l" r="r" t="t"/>
              <a:pathLst>
                <a:path extrusionOk="0" h="253" w="190">
                  <a:moveTo>
                    <a:pt x="190" y="3"/>
                  </a:moveTo>
                  <a:cubicBezTo>
                    <a:pt x="190" y="3"/>
                    <a:pt x="181" y="5"/>
                    <a:pt x="164" y="31"/>
                  </a:cubicBezTo>
                  <a:cubicBezTo>
                    <a:pt x="151" y="28"/>
                    <a:pt x="121" y="24"/>
                    <a:pt x="115" y="19"/>
                  </a:cubicBezTo>
                  <a:cubicBezTo>
                    <a:pt x="109" y="13"/>
                    <a:pt x="102" y="12"/>
                    <a:pt x="94" y="9"/>
                  </a:cubicBezTo>
                  <a:cubicBezTo>
                    <a:pt x="85" y="7"/>
                    <a:pt x="78" y="0"/>
                    <a:pt x="72" y="4"/>
                  </a:cubicBezTo>
                  <a:cubicBezTo>
                    <a:pt x="67" y="8"/>
                    <a:pt x="64" y="18"/>
                    <a:pt x="63" y="23"/>
                  </a:cubicBezTo>
                  <a:cubicBezTo>
                    <a:pt x="61" y="28"/>
                    <a:pt x="61" y="28"/>
                    <a:pt x="74" y="34"/>
                  </a:cubicBezTo>
                  <a:cubicBezTo>
                    <a:pt x="86" y="40"/>
                    <a:pt x="101" y="50"/>
                    <a:pt x="104" y="50"/>
                  </a:cubicBezTo>
                  <a:cubicBezTo>
                    <a:pt x="105" y="50"/>
                    <a:pt x="130" y="57"/>
                    <a:pt x="145" y="62"/>
                  </a:cubicBezTo>
                  <a:cubicBezTo>
                    <a:pt x="141" y="68"/>
                    <a:pt x="137" y="76"/>
                    <a:pt x="137" y="76"/>
                  </a:cubicBezTo>
                  <a:cubicBezTo>
                    <a:pt x="118" y="70"/>
                    <a:pt x="84" y="60"/>
                    <a:pt x="75" y="57"/>
                  </a:cubicBezTo>
                  <a:cubicBezTo>
                    <a:pt x="71" y="56"/>
                    <a:pt x="67" y="55"/>
                    <a:pt x="63" y="55"/>
                  </a:cubicBezTo>
                  <a:cubicBezTo>
                    <a:pt x="63" y="52"/>
                    <a:pt x="55" y="44"/>
                    <a:pt x="49" y="42"/>
                  </a:cubicBezTo>
                  <a:cubicBezTo>
                    <a:pt x="43" y="39"/>
                    <a:pt x="35" y="35"/>
                    <a:pt x="30" y="47"/>
                  </a:cubicBezTo>
                  <a:cubicBezTo>
                    <a:pt x="27" y="52"/>
                    <a:pt x="23" y="66"/>
                    <a:pt x="19" y="79"/>
                  </a:cubicBezTo>
                  <a:cubicBezTo>
                    <a:pt x="14" y="93"/>
                    <a:pt x="10" y="105"/>
                    <a:pt x="10" y="107"/>
                  </a:cubicBezTo>
                  <a:cubicBezTo>
                    <a:pt x="8" y="111"/>
                    <a:pt x="20" y="121"/>
                    <a:pt x="26" y="121"/>
                  </a:cubicBezTo>
                  <a:cubicBezTo>
                    <a:pt x="31" y="121"/>
                    <a:pt x="35" y="124"/>
                    <a:pt x="37" y="120"/>
                  </a:cubicBezTo>
                  <a:cubicBezTo>
                    <a:pt x="42" y="125"/>
                    <a:pt x="59" y="134"/>
                    <a:pt x="73" y="141"/>
                  </a:cubicBezTo>
                  <a:cubicBezTo>
                    <a:pt x="83" y="146"/>
                    <a:pt x="97" y="152"/>
                    <a:pt x="108" y="157"/>
                  </a:cubicBezTo>
                  <a:cubicBezTo>
                    <a:pt x="107" y="159"/>
                    <a:pt x="108" y="160"/>
                    <a:pt x="107" y="162"/>
                  </a:cubicBezTo>
                  <a:cubicBezTo>
                    <a:pt x="99" y="158"/>
                    <a:pt x="88" y="155"/>
                    <a:pt x="79" y="155"/>
                  </a:cubicBezTo>
                  <a:cubicBezTo>
                    <a:pt x="63" y="154"/>
                    <a:pt x="47" y="141"/>
                    <a:pt x="46" y="141"/>
                  </a:cubicBezTo>
                  <a:cubicBezTo>
                    <a:pt x="43" y="140"/>
                    <a:pt x="34" y="140"/>
                    <a:pt x="28" y="142"/>
                  </a:cubicBezTo>
                  <a:cubicBezTo>
                    <a:pt x="27" y="139"/>
                    <a:pt x="22" y="129"/>
                    <a:pt x="13" y="136"/>
                  </a:cubicBezTo>
                  <a:cubicBezTo>
                    <a:pt x="10" y="138"/>
                    <a:pt x="3" y="168"/>
                    <a:pt x="1" y="173"/>
                  </a:cubicBezTo>
                  <a:cubicBezTo>
                    <a:pt x="0" y="177"/>
                    <a:pt x="2" y="193"/>
                    <a:pt x="4" y="195"/>
                  </a:cubicBezTo>
                  <a:cubicBezTo>
                    <a:pt x="6" y="197"/>
                    <a:pt x="9" y="194"/>
                    <a:pt x="12" y="190"/>
                  </a:cubicBezTo>
                  <a:cubicBezTo>
                    <a:pt x="12" y="191"/>
                    <a:pt x="12" y="191"/>
                    <a:pt x="13" y="191"/>
                  </a:cubicBezTo>
                  <a:cubicBezTo>
                    <a:pt x="13" y="192"/>
                    <a:pt x="26" y="199"/>
                    <a:pt x="29" y="205"/>
                  </a:cubicBezTo>
                  <a:cubicBezTo>
                    <a:pt x="30" y="209"/>
                    <a:pt x="77" y="226"/>
                    <a:pt x="91" y="229"/>
                  </a:cubicBezTo>
                  <a:cubicBezTo>
                    <a:pt x="89" y="248"/>
                    <a:pt x="93" y="253"/>
                    <a:pt x="93" y="253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0" y="122"/>
                    <a:pt x="119" y="126"/>
                    <a:pt x="118" y="127"/>
                  </a:cubicBezTo>
                  <a:cubicBezTo>
                    <a:pt x="96" y="118"/>
                    <a:pt x="57" y="102"/>
                    <a:pt x="45" y="100"/>
                  </a:cubicBezTo>
                  <a:cubicBezTo>
                    <a:pt x="46" y="99"/>
                    <a:pt x="47" y="95"/>
                    <a:pt x="49" y="91"/>
                  </a:cubicBezTo>
                  <a:cubicBezTo>
                    <a:pt x="50" y="87"/>
                    <a:pt x="52" y="83"/>
                    <a:pt x="53" y="81"/>
                  </a:cubicBezTo>
                  <a:cubicBezTo>
                    <a:pt x="56" y="83"/>
                    <a:pt x="102" y="104"/>
                    <a:pt x="124" y="112"/>
                  </a:cubicBezTo>
                  <a:cubicBezTo>
                    <a:pt x="123" y="114"/>
                    <a:pt x="122" y="116"/>
                    <a:pt x="121" y="119"/>
                  </a:cubicBezTo>
                  <a:cubicBezTo>
                    <a:pt x="142" y="127"/>
                    <a:pt x="142" y="127"/>
                    <a:pt x="142" y="127"/>
                  </a:cubicBezTo>
                  <a:lnTo>
                    <a:pt x="190" y="3"/>
                  </a:lnTo>
                  <a:close/>
                  <a:moveTo>
                    <a:pt x="98" y="194"/>
                  </a:moveTo>
                  <a:cubicBezTo>
                    <a:pt x="98" y="195"/>
                    <a:pt x="95" y="203"/>
                    <a:pt x="95" y="204"/>
                  </a:cubicBezTo>
                  <a:cubicBezTo>
                    <a:pt x="76" y="197"/>
                    <a:pt x="33" y="177"/>
                    <a:pt x="29" y="176"/>
                  </a:cubicBezTo>
                  <a:cubicBezTo>
                    <a:pt x="23" y="175"/>
                    <a:pt x="22" y="171"/>
                    <a:pt x="18" y="175"/>
                  </a:cubicBezTo>
                  <a:cubicBezTo>
                    <a:pt x="19" y="171"/>
                    <a:pt x="21" y="166"/>
                    <a:pt x="22" y="162"/>
                  </a:cubicBezTo>
                  <a:cubicBezTo>
                    <a:pt x="34" y="169"/>
                    <a:pt x="78" y="186"/>
                    <a:pt x="98" y="194"/>
                  </a:cubicBezTo>
                  <a:close/>
                </a:path>
              </a:pathLst>
            </a:custGeom>
            <a:solidFill>
              <a:srgbClr val="25B8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8980570" y="4999460"/>
              <a:ext cx="634213" cy="678062"/>
            </a:xfrm>
            <a:custGeom>
              <a:rect b="b" l="l" r="r" t="t"/>
              <a:pathLst>
                <a:path extrusionOk="0" h="339" w="316">
                  <a:moveTo>
                    <a:pt x="179" y="321"/>
                  </a:moveTo>
                  <a:cubicBezTo>
                    <a:pt x="178" y="321"/>
                    <a:pt x="177" y="319"/>
                    <a:pt x="177" y="320"/>
                  </a:cubicBezTo>
                  <a:cubicBezTo>
                    <a:pt x="176" y="320"/>
                    <a:pt x="175" y="321"/>
                    <a:pt x="174" y="322"/>
                  </a:cubicBezTo>
                  <a:cubicBezTo>
                    <a:pt x="174" y="322"/>
                    <a:pt x="173" y="323"/>
                    <a:pt x="174" y="323"/>
                  </a:cubicBezTo>
                  <a:cubicBezTo>
                    <a:pt x="174" y="324"/>
                    <a:pt x="175" y="325"/>
                    <a:pt x="176" y="325"/>
                  </a:cubicBezTo>
                  <a:cubicBezTo>
                    <a:pt x="176" y="326"/>
                    <a:pt x="179" y="325"/>
                    <a:pt x="180" y="325"/>
                  </a:cubicBezTo>
                  <a:cubicBezTo>
                    <a:pt x="180" y="324"/>
                    <a:pt x="181" y="323"/>
                    <a:pt x="181" y="323"/>
                  </a:cubicBezTo>
                  <a:cubicBezTo>
                    <a:pt x="181" y="323"/>
                    <a:pt x="181" y="322"/>
                    <a:pt x="179" y="321"/>
                  </a:cubicBezTo>
                  <a:close/>
                  <a:moveTo>
                    <a:pt x="33" y="339"/>
                  </a:moveTo>
                  <a:cubicBezTo>
                    <a:pt x="35" y="339"/>
                    <a:pt x="47" y="333"/>
                    <a:pt x="47" y="333"/>
                  </a:cubicBezTo>
                  <a:cubicBezTo>
                    <a:pt x="47" y="333"/>
                    <a:pt x="43" y="336"/>
                    <a:pt x="44" y="338"/>
                  </a:cubicBezTo>
                  <a:cubicBezTo>
                    <a:pt x="44" y="339"/>
                    <a:pt x="52" y="332"/>
                    <a:pt x="55" y="330"/>
                  </a:cubicBezTo>
                  <a:cubicBezTo>
                    <a:pt x="58" y="328"/>
                    <a:pt x="61" y="324"/>
                    <a:pt x="61" y="324"/>
                  </a:cubicBezTo>
                  <a:cubicBezTo>
                    <a:pt x="65" y="321"/>
                    <a:pt x="65" y="321"/>
                    <a:pt x="65" y="321"/>
                  </a:cubicBezTo>
                  <a:cubicBezTo>
                    <a:pt x="65" y="321"/>
                    <a:pt x="92" y="310"/>
                    <a:pt x="101" y="306"/>
                  </a:cubicBezTo>
                  <a:cubicBezTo>
                    <a:pt x="109" y="303"/>
                    <a:pt x="126" y="302"/>
                    <a:pt x="136" y="302"/>
                  </a:cubicBezTo>
                  <a:cubicBezTo>
                    <a:pt x="146" y="301"/>
                    <a:pt x="157" y="297"/>
                    <a:pt x="157" y="297"/>
                  </a:cubicBezTo>
                  <a:cubicBezTo>
                    <a:pt x="157" y="297"/>
                    <a:pt x="161" y="301"/>
                    <a:pt x="162" y="303"/>
                  </a:cubicBezTo>
                  <a:cubicBezTo>
                    <a:pt x="162" y="305"/>
                    <a:pt x="167" y="315"/>
                    <a:pt x="171" y="326"/>
                  </a:cubicBezTo>
                  <a:cubicBezTo>
                    <a:pt x="176" y="337"/>
                    <a:pt x="186" y="334"/>
                    <a:pt x="191" y="331"/>
                  </a:cubicBezTo>
                  <a:cubicBezTo>
                    <a:pt x="199" y="326"/>
                    <a:pt x="196" y="316"/>
                    <a:pt x="194" y="309"/>
                  </a:cubicBezTo>
                  <a:cubicBezTo>
                    <a:pt x="191" y="302"/>
                    <a:pt x="188" y="285"/>
                    <a:pt x="188" y="285"/>
                  </a:cubicBezTo>
                  <a:cubicBezTo>
                    <a:pt x="188" y="285"/>
                    <a:pt x="191" y="284"/>
                    <a:pt x="197" y="281"/>
                  </a:cubicBezTo>
                  <a:cubicBezTo>
                    <a:pt x="203" y="278"/>
                    <a:pt x="211" y="270"/>
                    <a:pt x="216" y="269"/>
                  </a:cubicBezTo>
                  <a:cubicBezTo>
                    <a:pt x="221" y="268"/>
                    <a:pt x="231" y="261"/>
                    <a:pt x="233" y="259"/>
                  </a:cubicBezTo>
                  <a:cubicBezTo>
                    <a:pt x="236" y="257"/>
                    <a:pt x="275" y="242"/>
                    <a:pt x="277" y="241"/>
                  </a:cubicBezTo>
                  <a:cubicBezTo>
                    <a:pt x="280" y="240"/>
                    <a:pt x="284" y="241"/>
                    <a:pt x="289" y="242"/>
                  </a:cubicBezTo>
                  <a:cubicBezTo>
                    <a:pt x="293" y="242"/>
                    <a:pt x="299" y="239"/>
                    <a:pt x="302" y="238"/>
                  </a:cubicBezTo>
                  <a:cubicBezTo>
                    <a:pt x="305" y="236"/>
                    <a:pt x="303" y="234"/>
                    <a:pt x="303" y="234"/>
                  </a:cubicBezTo>
                  <a:cubicBezTo>
                    <a:pt x="303" y="234"/>
                    <a:pt x="307" y="232"/>
                    <a:pt x="310" y="231"/>
                  </a:cubicBezTo>
                  <a:cubicBezTo>
                    <a:pt x="312" y="230"/>
                    <a:pt x="316" y="228"/>
                    <a:pt x="314" y="225"/>
                  </a:cubicBezTo>
                  <a:cubicBezTo>
                    <a:pt x="312" y="222"/>
                    <a:pt x="293" y="225"/>
                    <a:pt x="288" y="227"/>
                  </a:cubicBezTo>
                  <a:cubicBezTo>
                    <a:pt x="282" y="229"/>
                    <a:pt x="275" y="232"/>
                    <a:pt x="275" y="232"/>
                  </a:cubicBezTo>
                  <a:cubicBezTo>
                    <a:pt x="275" y="232"/>
                    <a:pt x="271" y="228"/>
                    <a:pt x="265" y="224"/>
                  </a:cubicBezTo>
                  <a:cubicBezTo>
                    <a:pt x="260" y="220"/>
                    <a:pt x="246" y="215"/>
                    <a:pt x="246" y="215"/>
                  </a:cubicBezTo>
                  <a:cubicBezTo>
                    <a:pt x="246" y="215"/>
                    <a:pt x="240" y="218"/>
                    <a:pt x="234" y="221"/>
                  </a:cubicBezTo>
                  <a:cubicBezTo>
                    <a:pt x="228" y="223"/>
                    <a:pt x="224" y="226"/>
                    <a:pt x="220" y="225"/>
                  </a:cubicBezTo>
                  <a:cubicBezTo>
                    <a:pt x="215" y="225"/>
                    <a:pt x="192" y="229"/>
                    <a:pt x="192" y="229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8" y="182"/>
                    <a:pt x="174" y="183"/>
                    <a:pt x="172" y="180"/>
                  </a:cubicBezTo>
                  <a:cubicBezTo>
                    <a:pt x="171" y="177"/>
                    <a:pt x="168" y="176"/>
                    <a:pt x="168" y="176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5" y="172"/>
                    <a:pt x="75" y="172"/>
                    <a:pt x="75" y="172"/>
                  </a:cubicBezTo>
                  <a:cubicBezTo>
                    <a:pt x="116" y="259"/>
                    <a:pt x="116" y="259"/>
                    <a:pt x="116" y="259"/>
                  </a:cubicBezTo>
                  <a:cubicBezTo>
                    <a:pt x="116" y="259"/>
                    <a:pt x="106" y="264"/>
                    <a:pt x="98" y="270"/>
                  </a:cubicBezTo>
                  <a:cubicBezTo>
                    <a:pt x="90" y="276"/>
                    <a:pt x="66" y="285"/>
                    <a:pt x="66" y="285"/>
                  </a:cubicBezTo>
                  <a:cubicBezTo>
                    <a:pt x="66" y="285"/>
                    <a:pt x="63" y="286"/>
                    <a:pt x="61" y="293"/>
                  </a:cubicBezTo>
                  <a:cubicBezTo>
                    <a:pt x="58" y="299"/>
                    <a:pt x="62" y="312"/>
                    <a:pt x="62" y="312"/>
                  </a:cubicBezTo>
                  <a:cubicBezTo>
                    <a:pt x="62" y="312"/>
                    <a:pt x="58" y="315"/>
                    <a:pt x="53" y="317"/>
                  </a:cubicBezTo>
                  <a:cubicBezTo>
                    <a:pt x="49" y="319"/>
                    <a:pt x="37" y="326"/>
                    <a:pt x="33" y="332"/>
                  </a:cubicBezTo>
                  <a:cubicBezTo>
                    <a:pt x="28" y="337"/>
                    <a:pt x="31" y="338"/>
                    <a:pt x="33" y="339"/>
                  </a:cubicBezTo>
                  <a:close/>
                  <a:moveTo>
                    <a:pt x="192" y="322"/>
                  </a:moveTo>
                  <a:cubicBezTo>
                    <a:pt x="192" y="322"/>
                    <a:pt x="192" y="326"/>
                    <a:pt x="188" y="328"/>
                  </a:cubicBezTo>
                  <a:cubicBezTo>
                    <a:pt x="184" y="330"/>
                    <a:pt x="180" y="331"/>
                    <a:pt x="177" y="330"/>
                  </a:cubicBezTo>
                  <a:cubicBezTo>
                    <a:pt x="175" y="329"/>
                    <a:pt x="172" y="322"/>
                    <a:pt x="171" y="320"/>
                  </a:cubicBezTo>
                  <a:cubicBezTo>
                    <a:pt x="171" y="319"/>
                    <a:pt x="169" y="311"/>
                    <a:pt x="169" y="308"/>
                  </a:cubicBezTo>
                  <a:cubicBezTo>
                    <a:pt x="170" y="306"/>
                    <a:pt x="172" y="304"/>
                    <a:pt x="173" y="304"/>
                  </a:cubicBezTo>
                  <a:cubicBezTo>
                    <a:pt x="174" y="304"/>
                    <a:pt x="175" y="305"/>
                    <a:pt x="176" y="304"/>
                  </a:cubicBezTo>
                  <a:cubicBezTo>
                    <a:pt x="178" y="304"/>
                    <a:pt x="179" y="303"/>
                    <a:pt x="179" y="305"/>
                  </a:cubicBezTo>
                  <a:cubicBezTo>
                    <a:pt x="180" y="306"/>
                    <a:pt x="179" y="310"/>
                    <a:pt x="178" y="311"/>
                  </a:cubicBezTo>
                  <a:cubicBezTo>
                    <a:pt x="177" y="311"/>
                    <a:pt x="176" y="311"/>
                    <a:pt x="175" y="311"/>
                  </a:cubicBezTo>
                  <a:cubicBezTo>
                    <a:pt x="175" y="311"/>
                    <a:pt x="174" y="311"/>
                    <a:pt x="174" y="311"/>
                  </a:cubicBezTo>
                  <a:cubicBezTo>
                    <a:pt x="174" y="311"/>
                    <a:pt x="174" y="313"/>
                    <a:pt x="175" y="314"/>
                  </a:cubicBezTo>
                  <a:cubicBezTo>
                    <a:pt x="177" y="314"/>
                    <a:pt x="178" y="314"/>
                    <a:pt x="178" y="314"/>
                  </a:cubicBezTo>
                  <a:cubicBezTo>
                    <a:pt x="178" y="314"/>
                    <a:pt x="179" y="317"/>
                    <a:pt x="180" y="317"/>
                  </a:cubicBezTo>
                  <a:cubicBezTo>
                    <a:pt x="181" y="317"/>
                    <a:pt x="182" y="317"/>
                    <a:pt x="182" y="317"/>
                  </a:cubicBezTo>
                  <a:cubicBezTo>
                    <a:pt x="182" y="317"/>
                    <a:pt x="183" y="322"/>
                    <a:pt x="184" y="322"/>
                  </a:cubicBezTo>
                  <a:cubicBezTo>
                    <a:pt x="184" y="323"/>
                    <a:pt x="185" y="324"/>
                    <a:pt x="186" y="323"/>
                  </a:cubicBezTo>
                  <a:cubicBezTo>
                    <a:pt x="187" y="323"/>
                    <a:pt x="189" y="322"/>
                    <a:pt x="190" y="322"/>
                  </a:cubicBezTo>
                  <a:cubicBezTo>
                    <a:pt x="191" y="321"/>
                    <a:pt x="193" y="321"/>
                    <a:pt x="192" y="322"/>
                  </a:cubicBezTo>
                  <a:close/>
                </a:path>
              </a:pathLst>
            </a:custGeom>
            <a:solidFill>
              <a:srgbClr val="F29C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907825" y="3958837"/>
              <a:ext cx="872711" cy="540097"/>
            </a:xfrm>
            <a:custGeom>
              <a:rect b="b" l="l" r="r" t="t"/>
              <a:pathLst>
                <a:path extrusionOk="0" h="270" w="435">
                  <a:moveTo>
                    <a:pt x="47" y="152"/>
                  </a:moveTo>
                  <a:cubicBezTo>
                    <a:pt x="77" y="172"/>
                    <a:pt x="146" y="214"/>
                    <a:pt x="240" y="241"/>
                  </a:cubicBezTo>
                  <a:cubicBezTo>
                    <a:pt x="341" y="270"/>
                    <a:pt x="419" y="260"/>
                    <a:pt x="430" y="243"/>
                  </a:cubicBezTo>
                  <a:cubicBezTo>
                    <a:pt x="430" y="243"/>
                    <a:pt x="430" y="243"/>
                    <a:pt x="430" y="243"/>
                  </a:cubicBezTo>
                  <a:cubicBezTo>
                    <a:pt x="430" y="243"/>
                    <a:pt x="430" y="243"/>
                    <a:pt x="430" y="243"/>
                  </a:cubicBezTo>
                  <a:cubicBezTo>
                    <a:pt x="430" y="242"/>
                    <a:pt x="430" y="242"/>
                    <a:pt x="430" y="242"/>
                  </a:cubicBezTo>
                  <a:cubicBezTo>
                    <a:pt x="430" y="242"/>
                    <a:pt x="430" y="242"/>
                    <a:pt x="430" y="242"/>
                  </a:cubicBezTo>
                  <a:cubicBezTo>
                    <a:pt x="435" y="222"/>
                    <a:pt x="385" y="161"/>
                    <a:pt x="292" y="111"/>
                  </a:cubicBezTo>
                  <a:cubicBezTo>
                    <a:pt x="206" y="65"/>
                    <a:pt x="127" y="47"/>
                    <a:pt x="92" y="40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47" y="152"/>
                    <a:pt x="47" y="152"/>
                    <a:pt x="47" y="152"/>
                  </a:cubicBezTo>
                  <a:close/>
                  <a:moveTo>
                    <a:pt x="161" y="195"/>
                  </a:moveTo>
                  <a:cubicBezTo>
                    <a:pt x="165" y="199"/>
                    <a:pt x="168" y="202"/>
                    <a:pt x="171" y="205"/>
                  </a:cubicBezTo>
                  <a:cubicBezTo>
                    <a:pt x="163" y="201"/>
                    <a:pt x="155" y="198"/>
                    <a:pt x="148" y="195"/>
                  </a:cubicBezTo>
                  <a:cubicBezTo>
                    <a:pt x="152" y="195"/>
                    <a:pt x="157" y="195"/>
                    <a:pt x="161" y="195"/>
                  </a:cubicBezTo>
                  <a:close/>
                  <a:moveTo>
                    <a:pt x="296" y="161"/>
                  </a:moveTo>
                  <a:cubicBezTo>
                    <a:pt x="287" y="163"/>
                    <a:pt x="274" y="165"/>
                    <a:pt x="259" y="167"/>
                  </a:cubicBezTo>
                  <a:cubicBezTo>
                    <a:pt x="246" y="154"/>
                    <a:pt x="232" y="139"/>
                    <a:pt x="217" y="126"/>
                  </a:cubicBezTo>
                  <a:cubicBezTo>
                    <a:pt x="231" y="124"/>
                    <a:pt x="245" y="123"/>
                    <a:pt x="257" y="123"/>
                  </a:cubicBezTo>
                  <a:cubicBezTo>
                    <a:pt x="272" y="136"/>
                    <a:pt x="285" y="149"/>
                    <a:pt x="296" y="161"/>
                  </a:cubicBezTo>
                  <a:close/>
                  <a:moveTo>
                    <a:pt x="315" y="182"/>
                  </a:moveTo>
                  <a:cubicBezTo>
                    <a:pt x="327" y="197"/>
                    <a:pt x="336" y="209"/>
                    <a:pt x="343" y="219"/>
                  </a:cubicBezTo>
                  <a:cubicBezTo>
                    <a:pt x="335" y="220"/>
                    <a:pt x="324" y="221"/>
                    <a:pt x="311" y="223"/>
                  </a:cubicBezTo>
                  <a:cubicBezTo>
                    <a:pt x="304" y="214"/>
                    <a:pt x="292" y="201"/>
                    <a:pt x="277" y="186"/>
                  </a:cubicBezTo>
                  <a:cubicBezTo>
                    <a:pt x="291" y="184"/>
                    <a:pt x="304" y="183"/>
                    <a:pt x="315" y="182"/>
                  </a:cubicBezTo>
                  <a:close/>
                  <a:moveTo>
                    <a:pt x="249" y="168"/>
                  </a:moveTo>
                  <a:cubicBezTo>
                    <a:pt x="237" y="170"/>
                    <a:pt x="223" y="172"/>
                    <a:pt x="211" y="173"/>
                  </a:cubicBezTo>
                  <a:cubicBezTo>
                    <a:pt x="198" y="160"/>
                    <a:pt x="184" y="146"/>
                    <a:pt x="169" y="132"/>
                  </a:cubicBezTo>
                  <a:cubicBezTo>
                    <a:pt x="182" y="130"/>
                    <a:pt x="195" y="128"/>
                    <a:pt x="207" y="127"/>
                  </a:cubicBezTo>
                  <a:cubicBezTo>
                    <a:pt x="221" y="140"/>
                    <a:pt x="236" y="155"/>
                    <a:pt x="249" y="168"/>
                  </a:cubicBezTo>
                  <a:close/>
                  <a:moveTo>
                    <a:pt x="201" y="175"/>
                  </a:moveTo>
                  <a:cubicBezTo>
                    <a:pt x="188" y="176"/>
                    <a:pt x="176" y="178"/>
                    <a:pt x="166" y="178"/>
                  </a:cubicBezTo>
                  <a:cubicBezTo>
                    <a:pt x="163" y="179"/>
                    <a:pt x="159" y="179"/>
                    <a:pt x="156" y="179"/>
                  </a:cubicBezTo>
                  <a:cubicBezTo>
                    <a:pt x="143" y="167"/>
                    <a:pt x="129" y="153"/>
                    <a:pt x="115" y="140"/>
                  </a:cubicBezTo>
                  <a:cubicBezTo>
                    <a:pt x="127" y="138"/>
                    <a:pt x="140" y="137"/>
                    <a:pt x="153" y="135"/>
                  </a:cubicBezTo>
                  <a:cubicBezTo>
                    <a:pt x="155" y="134"/>
                    <a:pt x="157" y="134"/>
                    <a:pt x="159" y="134"/>
                  </a:cubicBezTo>
                  <a:cubicBezTo>
                    <a:pt x="174" y="147"/>
                    <a:pt x="188" y="161"/>
                    <a:pt x="201" y="175"/>
                  </a:cubicBezTo>
                  <a:close/>
                  <a:moveTo>
                    <a:pt x="218" y="192"/>
                  </a:moveTo>
                  <a:cubicBezTo>
                    <a:pt x="231" y="207"/>
                    <a:pt x="243" y="219"/>
                    <a:pt x="251" y="228"/>
                  </a:cubicBezTo>
                  <a:cubicBezTo>
                    <a:pt x="245" y="228"/>
                    <a:pt x="240" y="228"/>
                    <a:pt x="235" y="227"/>
                  </a:cubicBezTo>
                  <a:cubicBezTo>
                    <a:pt x="218" y="222"/>
                    <a:pt x="203" y="217"/>
                    <a:pt x="188" y="211"/>
                  </a:cubicBezTo>
                  <a:cubicBezTo>
                    <a:pt x="184" y="208"/>
                    <a:pt x="179" y="202"/>
                    <a:pt x="172" y="195"/>
                  </a:cubicBezTo>
                  <a:cubicBezTo>
                    <a:pt x="185" y="195"/>
                    <a:pt x="200" y="194"/>
                    <a:pt x="218" y="192"/>
                  </a:cubicBezTo>
                  <a:close/>
                  <a:moveTo>
                    <a:pt x="261" y="228"/>
                  </a:moveTo>
                  <a:cubicBezTo>
                    <a:pt x="254" y="220"/>
                    <a:pt x="242" y="207"/>
                    <a:pt x="228" y="191"/>
                  </a:cubicBezTo>
                  <a:cubicBezTo>
                    <a:pt x="239" y="190"/>
                    <a:pt x="252" y="189"/>
                    <a:pt x="266" y="187"/>
                  </a:cubicBezTo>
                  <a:cubicBezTo>
                    <a:pt x="266" y="187"/>
                    <a:pt x="267" y="187"/>
                    <a:pt x="268" y="187"/>
                  </a:cubicBezTo>
                  <a:cubicBezTo>
                    <a:pt x="282" y="202"/>
                    <a:pt x="294" y="215"/>
                    <a:pt x="302" y="224"/>
                  </a:cubicBezTo>
                  <a:cubicBezTo>
                    <a:pt x="296" y="225"/>
                    <a:pt x="289" y="225"/>
                    <a:pt x="282" y="226"/>
                  </a:cubicBezTo>
                  <a:cubicBezTo>
                    <a:pt x="275" y="227"/>
                    <a:pt x="267" y="228"/>
                    <a:pt x="261" y="228"/>
                  </a:cubicBezTo>
                  <a:close/>
                  <a:moveTo>
                    <a:pt x="382" y="200"/>
                  </a:moveTo>
                  <a:cubicBezTo>
                    <a:pt x="365" y="199"/>
                    <a:pt x="365" y="199"/>
                    <a:pt x="365" y="199"/>
                  </a:cubicBezTo>
                  <a:cubicBezTo>
                    <a:pt x="378" y="216"/>
                    <a:pt x="378" y="216"/>
                    <a:pt x="378" y="216"/>
                  </a:cubicBezTo>
                  <a:cubicBezTo>
                    <a:pt x="378" y="216"/>
                    <a:pt x="370" y="215"/>
                    <a:pt x="362" y="216"/>
                  </a:cubicBezTo>
                  <a:cubicBezTo>
                    <a:pt x="360" y="217"/>
                    <a:pt x="357" y="217"/>
                    <a:pt x="352" y="218"/>
                  </a:cubicBezTo>
                  <a:cubicBezTo>
                    <a:pt x="345" y="209"/>
                    <a:pt x="336" y="196"/>
                    <a:pt x="325" y="182"/>
                  </a:cubicBezTo>
                  <a:cubicBezTo>
                    <a:pt x="351" y="181"/>
                    <a:pt x="368" y="182"/>
                    <a:pt x="368" y="182"/>
                  </a:cubicBezTo>
                  <a:lnTo>
                    <a:pt x="382" y="200"/>
                  </a:lnTo>
                  <a:close/>
                  <a:moveTo>
                    <a:pt x="356" y="166"/>
                  </a:moveTo>
                  <a:cubicBezTo>
                    <a:pt x="343" y="162"/>
                    <a:pt x="323" y="158"/>
                    <a:pt x="305" y="160"/>
                  </a:cubicBezTo>
                  <a:cubicBezTo>
                    <a:pt x="295" y="148"/>
                    <a:pt x="282" y="135"/>
                    <a:pt x="268" y="123"/>
                  </a:cubicBezTo>
                  <a:cubicBezTo>
                    <a:pt x="275" y="123"/>
                    <a:pt x="281" y="123"/>
                    <a:pt x="286" y="124"/>
                  </a:cubicBezTo>
                  <a:cubicBezTo>
                    <a:pt x="289" y="124"/>
                    <a:pt x="292" y="125"/>
                    <a:pt x="294" y="125"/>
                  </a:cubicBezTo>
                  <a:cubicBezTo>
                    <a:pt x="316" y="138"/>
                    <a:pt x="337" y="151"/>
                    <a:pt x="356" y="166"/>
                  </a:cubicBezTo>
                  <a:close/>
                  <a:moveTo>
                    <a:pt x="246" y="104"/>
                  </a:moveTo>
                  <a:cubicBezTo>
                    <a:pt x="244" y="102"/>
                    <a:pt x="241" y="100"/>
                    <a:pt x="238" y="98"/>
                  </a:cubicBezTo>
                  <a:cubicBezTo>
                    <a:pt x="243" y="100"/>
                    <a:pt x="248" y="102"/>
                    <a:pt x="254" y="104"/>
                  </a:cubicBezTo>
                  <a:cubicBezTo>
                    <a:pt x="251" y="104"/>
                    <a:pt x="249" y="104"/>
                    <a:pt x="246" y="104"/>
                  </a:cubicBezTo>
                  <a:close/>
                  <a:moveTo>
                    <a:pt x="173" y="73"/>
                  </a:moveTo>
                  <a:cubicBezTo>
                    <a:pt x="184" y="76"/>
                    <a:pt x="195" y="80"/>
                    <a:pt x="207" y="85"/>
                  </a:cubicBezTo>
                  <a:cubicBezTo>
                    <a:pt x="217" y="91"/>
                    <a:pt x="226" y="98"/>
                    <a:pt x="234" y="104"/>
                  </a:cubicBezTo>
                  <a:cubicBezTo>
                    <a:pt x="234" y="104"/>
                    <a:pt x="233" y="104"/>
                    <a:pt x="232" y="104"/>
                  </a:cubicBezTo>
                  <a:cubicBezTo>
                    <a:pt x="226" y="105"/>
                    <a:pt x="212" y="106"/>
                    <a:pt x="197" y="108"/>
                  </a:cubicBezTo>
                  <a:cubicBezTo>
                    <a:pt x="182" y="94"/>
                    <a:pt x="166" y="82"/>
                    <a:pt x="152" y="72"/>
                  </a:cubicBezTo>
                  <a:cubicBezTo>
                    <a:pt x="159" y="72"/>
                    <a:pt x="166" y="72"/>
                    <a:pt x="173" y="73"/>
                  </a:cubicBezTo>
                  <a:close/>
                  <a:moveTo>
                    <a:pt x="138" y="72"/>
                  </a:moveTo>
                  <a:cubicBezTo>
                    <a:pt x="153" y="82"/>
                    <a:pt x="170" y="94"/>
                    <a:pt x="186" y="109"/>
                  </a:cubicBezTo>
                  <a:cubicBezTo>
                    <a:pt x="174" y="110"/>
                    <a:pt x="160" y="112"/>
                    <a:pt x="148" y="114"/>
                  </a:cubicBezTo>
                  <a:cubicBezTo>
                    <a:pt x="131" y="98"/>
                    <a:pt x="114" y="85"/>
                    <a:pt x="97" y="74"/>
                  </a:cubicBezTo>
                  <a:cubicBezTo>
                    <a:pt x="102" y="73"/>
                    <a:pt x="106" y="73"/>
                    <a:pt x="110" y="72"/>
                  </a:cubicBezTo>
                  <a:cubicBezTo>
                    <a:pt x="117" y="72"/>
                    <a:pt x="127" y="72"/>
                    <a:pt x="138" y="72"/>
                  </a:cubicBezTo>
                  <a:close/>
                  <a:moveTo>
                    <a:pt x="86" y="76"/>
                  </a:moveTo>
                  <a:cubicBezTo>
                    <a:pt x="103" y="86"/>
                    <a:pt x="121" y="100"/>
                    <a:pt x="139" y="115"/>
                  </a:cubicBezTo>
                  <a:cubicBezTo>
                    <a:pt x="138" y="115"/>
                    <a:pt x="137" y="115"/>
                    <a:pt x="137" y="115"/>
                  </a:cubicBezTo>
                  <a:cubicBezTo>
                    <a:pt x="125" y="118"/>
                    <a:pt x="109" y="120"/>
                    <a:pt x="95" y="121"/>
                  </a:cubicBezTo>
                  <a:cubicBezTo>
                    <a:pt x="86" y="112"/>
                    <a:pt x="76" y="105"/>
                    <a:pt x="69" y="98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80" y="77"/>
                    <a:pt x="83" y="76"/>
                    <a:pt x="86" y="76"/>
                  </a:cubicBezTo>
                  <a:close/>
                  <a:moveTo>
                    <a:pt x="66" y="106"/>
                  </a:moveTo>
                  <a:cubicBezTo>
                    <a:pt x="71" y="110"/>
                    <a:pt x="78" y="116"/>
                    <a:pt x="85" y="122"/>
                  </a:cubicBezTo>
                  <a:cubicBezTo>
                    <a:pt x="73" y="124"/>
                    <a:pt x="63" y="124"/>
                    <a:pt x="58" y="125"/>
                  </a:cubicBezTo>
                  <a:lnTo>
                    <a:pt x="66" y="106"/>
                  </a:lnTo>
                  <a:close/>
                  <a:moveTo>
                    <a:pt x="57" y="145"/>
                  </a:moveTo>
                  <a:cubicBezTo>
                    <a:pt x="66" y="144"/>
                    <a:pt x="84" y="143"/>
                    <a:pt x="105" y="141"/>
                  </a:cubicBezTo>
                  <a:cubicBezTo>
                    <a:pt x="119" y="153"/>
                    <a:pt x="132" y="167"/>
                    <a:pt x="145" y="179"/>
                  </a:cubicBezTo>
                  <a:cubicBezTo>
                    <a:pt x="132" y="179"/>
                    <a:pt x="121" y="178"/>
                    <a:pt x="111" y="177"/>
                  </a:cubicBezTo>
                  <a:cubicBezTo>
                    <a:pt x="88" y="165"/>
                    <a:pt x="69" y="153"/>
                    <a:pt x="57" y="145"/>
                  </a:cubicBezTo>
                  <a:close/>
                </a:path>
              </a:pathLst>
            </a:custGeom>
            <a:solidFill>
              <a:srgbClr val="3B97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265112" y="2200581"/>
              <a:ext cx="431008" cy="734746"/>
            </a:xfrm>
            <a:custGeom>
              <a:rect b="b" l="l" r="r" t="t"/>
              <a:pathLst>
                <a:path extrusionOk="0" h="367" w="215">
                  <a:moveTo>
                    <a:pt x="138" y="32"/>
                  </a:moveTo>
                  <a:cubicBezTo>
                    <a:pt x="119" y="25"/>
                    <a:pt x="95" y="37"/>
                    <a:pt x="84" y="61"/>
                  </a:cubicBezTo>
                  <a:cubicBezTo>
                    <a:pt x="78" y="72"/>
                    <a:pt x="77" y="83"/>
                    <a:pt x="78" y="94"/>
                  </a:cubicBezTo>
                  <a:cubicBezTo>
                    <a:pt x="63" y="96"/>
                    <a:pt x="49" y="107"/>
                    <a:pt x="40" y="124"/>
                  </a:cubicBezTo>
                  <a:cubicBezTo>
                    <a:pt x="29" y="149"/>
                    <a:pt x="35" y="176"/>
                    <a:pt x="54" y="185"/>
                  </a:cubicBezTo>
                  <a:cubicBezTo>
                    <a:pt x="57" y="186"/>
                    <a:pt x="60" y="187"/>
                    <a:pt x="63" y="188"/>
                  </a:cubicBezTo>
                  <a:cubicBezTo>
                    <a:pt x="60" y="196"/>
                    <a:pt x="59" y="204"/>
                    <a:pt x="59" y="212"/>
                  </a:cubicBezTo>
                  <a:cubicBezTo>
                    <a:pt x="51" y="215"/>
                    <a:pt x="43" y="222"/>
                    <a:pt x="39" y="232"/>
                  </a:cubicBezTo>
                  <a:cubicBezTo>
                    <a:pt x="35" y="240"/>
                    <a:pt x="34" y="248"/>
                    <a:pt x="35" y="255"/>
                  </a:cubicBezTo>
                  <a:cubicBezTo>
                    <a:pt x="25" y="256"/>
                    <a:pt x="14" y="264"/>
                    <a:pt x="8" y="276"/>
                  </a:cubicBezTo>
                  <a:cubicBezTo>
                    <a:pt x="0" y="294"/>
                    <a:pt x="4" y="313"/>
                    <a:pt x="18" y="319"/>
                  </a:cubicBezTo>
                  <a:cubicBezTo>
                    <a:pt x="20" y="320"/>
                    <a:pt x="22" y="321"/>
                    <a:pt x="25" y="321"/>
                  </a:cubicBezTo>
                  <a:cubicBezTo>
                    <a:pt x="18" y="338"/>
                    <a:pt x="22" y="355"/>
                    <a:pt x="35" y="361"/>
                  </a:cubicBezTo>
                  <a:cubicBezTo>
                    <a:pt x="48" y="367"/>
                    <a:pt x="64" y="360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4" y="344"/>
                    <a:pt x="74" y="344"/>
                    <a:pt x="74" y="344"/>
                  </a:cubicBezTo>
                  <a:cubicBezTo>
                    <a:pt x="74" y="343"/>
                    <a:pt x="74" y="342"/>
                    <a:pt x="75" y="342"/>
                  </a:cubicBezTo>
                  <a:cubicBezTo>
                    <a:pt x="75" y="341"/>
                    <a:pt x="75" y="341"/>
                    <a:pt x="75" y="340"/>
                  </a:cubicBezTo>
                  <a:cubicBezTo>
                    <a:pt x="125" y="236"/>
                    <a:pt x="125" y="236"/>
                    <a:pt x="125" y="236"/>
                  </a:cubicBezTo>
                  <a:cubicBezTo>
                    <a:pt x="125" y="236"/>
                    <a:pt x="125" y="236"/>
                    <a:pt x="125" y="236"/>
                  </a:cubicBezTo>
                  <a:cubicBezTo>
                    <a:pt x="126" y="233"/>
                    <a:pt x="127" y="231"/>
                    <a:pt x="127" y="228"/>
                  </a:cubicBezTo>
                  <a:cubicBezTo>
                    <a:pt x="129" y="226"/>
                    <a:pt x="130" y="224"/>
                    <a:pt x="132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3" y="219"/>
                    <a:pt x="134" y="218"/>
                    <a:pt x="134" y="217"/>
                  </a:cubicBezTo>
                  <a:cubicBezTo>
                    <a:pt x="135" y="216"/>
                    <a:pt x="135" y="215"/>
                    <a:pt x="135" y="215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15" y="43"/>
                    <a:pt x="209" y="18"/>
                    <a:pt x="191" y="9"/>
                  </a:cubicBezTo>
                  <a:cubicBezTo>
                    <a:pt x="173" y="0"/>
                    <a:pt x="150" y="11"/>
                    <a:pt x="138" y="32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6565641" y="4979139"/>
              <a:ext cx="263097" cy="250263"/>
            </a:xfrm>
            <a:custGeom>
              <a:rect b="b" l="l" r="r" t="t"/>
              <a:pathLst>
                <a:path extrusionOk="0" h="125" w="131">
                  <a:moveTo>
                    <a:pt x="8" y="31"/>
                  </a:moveTo>
                  <a:cubicBezTo>
                    <a:pt x="3" y="38"/>
                    <a:pt x="4" y="49"/>
                    <a:pt x="12" y="57"/>
                  </a:cubicBezTo>
                  <a:cubicBezTo>
                    <a:pt x="16" y="61"/>
                    <a:pt x="20" y="63"/>
                    <a:pt x="25" y="64"/>
                  </a:cubicBezTo>
                  <a:cubicBezTo>
                    <a:pt x="23" y="70"/>
                    <a:pt x="26" y="78"/>
                    <a:pt x="32" y="84"/>
                  </a:cubicBezTo>
                  <a:cubicBezTo>
                    <a:pt x="40" y="92"/>
                    <a:pt x="52" y="93"/>
                    <a:pt x="58" y="87"/>
                  </a:cubicBezTo>
                  <a:cubicBezTo>
                    <a:pt x="59" y="86"/>
                    <a:pt x="60" y="85"/>
                    <a:pt x="61" y="84"/>
                  </a:cubicBezTo>
                  <a:cubicBezTo>
                    <a:pt x="63" y="86"/>
                    <a:pt x="67" y="88"/>
                    <a:pt x="70" y="89"/>
                  </a:cubicBezTo>
                  <a:cubicBezTo>
                    <a:pt x="70" y="92"/>
                    <a:pt x="72" y="96"/>
                    <a:pt x="75" y="100"/>
                  </a:cubicBezTo>
                  <a:cubicBezTo>
                    <a:pt x="78" y="102"/>
                    <a:pt x="81" y="104"/>
                    <a:pt x="84" y="104"/>
                  </a:cubicBezTo>
                  <a:cubicBezTo>
                    <a:pt x="83" y="109"/>
                    <a:pt x="84" y="114"/>
                    <a:pt x="89" y="118"/>
                  </a:cubicBezTo>
                  <a:cubicBezTo>
                    <a:pt x="94" y="124"/>
                    <a:pt x="103" y="125"/>
                    <a:pt x="107" y="121"/>
                  </a:cubicBezTo>
                  <a:cubicBezTo>
                    <a:pt x="108" y="120"/>
                    <a:pt x="109" y="119"/>
                    <a:pt x="109" y="118"/>
                  </a:cubicBezTo>
                  <a:cubicBezTo>
                    <a:pt x="115" y="123"/>
                    <a:pt x="122" y="124"/>
                    <a:pt x="127" y="120"/>
                  </a:cubicBezTo>
                  <a:cubicBezTo>
                    <a:pt x="131" y="115"/>
                    <a:pt x="130" y="108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5" y="102"/>
                    <a:pt x="125" y="102"/>
                    <a:pt x="125" y="102"/>
                  </a:cubicBezTo>
                  <a:cubicBezTo>
                    <a:pt x="125" y="101"/>
                    <a:pt x="125" y="101"/>
                    <a:pt x="124" y="101"/>
                  </a:cubicBezTo>
                  <a:cubicBezTo>
                    <a:pt x="124" y="101"/>
                    <a:pt x="124" y="101"/>
                    <a:pt x="124" y="100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8" y="65"/>
                    <a:pt x="87" y="64"/>
                    <a:pt x="86" y="63"/>
                  </a:cubicBezTo>
                  <a:cubicBezTo>
                    <a:pt x="85" y="62"/>
                    <a:pt x="85" y="62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2" y="59"/>
                  </a:cubicBezTo>
                  <a:cubicBezTo>
                    <a:pt x="82" y="59"/>
                    <a:pt x="82" y="58"/>
                    <a:pt x="82" y="5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1"/>
                    <a:pt x="13" y="0"/>
                    <a:pt x="7" y="6"/>
                  </a:cubicBezTo>
                  <a:cubicBezTo>
                    <a:pt x="0" y="12"/>
                    <a:pt x="1" y="23"/>
                    <a:pt x="8" y="31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874652" y="3306443"/>
              <a:ext cx="278070" cy="787151"/>
            </a:xfrm>
            <a:custGeom>
              <a:rect b="b" l="l" r="r" t="t"/>
              <a:pathLst>
                <a:path extrusionOk="0" h="393" w="139">
                  <a:moveTo>
                    <a:pt x="78" y="350"/>
                  </a:moveTo>
                  <a:cubicBezTo>
                    <a:pt x="98" y="351"/>
                    <a:pt x="116" y="330"/>
                    <a:pt x="118" y="304"/>
                  </a:cubicBezTo>
                  <a:cubicBezTo>
                    <a:pt x="119" y="291"/>
                    <a:pt x="117" y="280"/>
                    <a:pt x="112" y="271"/>
                  </a:cubicBezTo>
                  <a:cubicBezTo>
                    <a:pt x="125" y="263"/>
                    <a:pt x="135" y="247"/>
                    <a:pt x="137" y="228"/>
                  </a:cubicBezTo>
                  <a:cubicBezTo>
                    <a:pt x="139" y="201"/>
                    <a:pt x="123" y="177"/>
                    <a:pt x="102" y="175"/>
                  </a:cubicBezTo>
                  <a:cubicBezTo>
                    <a:pt x="98" y="175"/>
                    <a:pt x="95" y="175"/>
                    <a:pt x="92" y="176"/>
                  </a:cubicBezTo>
                  <a:cubicBezTo>
                    <a:pt x="92" y="167"/>
                    <a:pt x="90" y="158"/>
                    <a:pt x="87" y="151"/>
                  </a:cubicBezTo>
                  <a:cubicBezTo>
                    <a:pt x="94" y="145"/>
                    <a:pt x="98" y="136"/>
                    <a:pt x="99" y="125"/>
                  </a:cubicBezTo>
                  <a:cubicBezTo>
                    <a:pt x="100" y="117"/>
                    <a:pt x="98" y="108"/>
                    <a:pt x="94" y="102"/>
                  </a:cubicBezTo>
                  <a:cubicBezTo>
                    <a:pt x="104" y="97"/>
                    <a:pt x="111" y="86"/>
                    <a:pt x="112" y="72"/>
                  </a:cubicBezTo>
                  <a:cubicBezTo>
                    <a:pt x="114" y="53"/>
                    <a:pt x="103" y="36"/>
                    <a:pt x="87" y="35"/>
                  </a:cubicBezTo>
                  <a:cubicBezTo>
                    <a:pt x="85" y="34"/>
                    <a:pt x="83" y="35"/>
                    <a:pt x="80" y="35"/>
                  </a:cubicBezTo>
                  <a:cubicBezTo>
                    <a:pt x="81" y="17"/>
                    <a:pt x="70" y="2"/>
                    <a:pt x="56" y="1"/>
                  </a:cubicBezTo>
                  <a:cubicBezTo>
                    <a:pt x="42" y="0"/>
                    <a:pt x="29" y="12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5" y="33"/>
                    <a:pt x="25" y="34"/>
                  </a:cubicBezTo>
                  <a:cubicBezTo>
                    <a:pt x="25" y="34"/>
                    <a:pt x="25" y="35"/>
                    <a:pt x="25" y="36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5"/>
                    <a:pt x="16" y="158"/>
                    <a:pt x="16" y="161"/>
                  </a:cubicBezTo>
                  <a:cubicBezTo>
                    <a:pt x="16" y="163"/>
                    <a:pt x="15" y="166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4" y="172"/>
                    <a:pt x="14" y="173"/>
                    <a:pt x="14" y="174"/>
                  </a:cubicBezTo>
                  <a:cubicBezTo>
                    <a:pt x="14" y="175"/>
                    <a:pt x="14" y="176"/>
                    <a:pt x="14" y="177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0" y="368"/>
                    <a:pt x="15" y="390"/>
                    <a:pt x="35" y="392"/>
                  </a:cubicBezTo>
                  <a:cubicBezTo>
                    <a:pt x="55" y="393"/>
                    <a:pt x="74" y="375"/>
                    <a:pt x="78" y="3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982709" y="1480809"/>
              <a:ext cx="166842" cy="78074"/>
            </a:xfrm>
            <a:custGeom>
              <a:rect b="b" l="l" r="r" t="t"/>
              <a:pathLst>
                <a:path extrusionOk="0" h="39" w="83">
                  <a:moveTo>
                    <a:pt x="83" y="27"/>
                  </a:moveTo>
                  <a:cubicBezTo>
                    <a:pt x="83" y="21"/>
                    <a:pt x="76" y="16"/>
                    <a:pt x="69" y="15"/>
                  </a:cubicBezTo>
                  <a:cubicBezTo>
                    <a:pt x="68" y="9"/>
                    <a:pt x="61" y="4"/>
                    <a:pt x="53" y="4"/>
                  </a:cubicBezTo>
                  <a:cubicBezTo>
                    <a:pt x="49" y="4"/>
                    <a:pt x="46" y="5"/>
                    <a:pt x="43" y="7"/>
                  </a:cubicBezTo>
                  <a:cubicBezTo>
                    <a:pt x="40" y="3"/>
                    <a:pt x="35" y="0"/>
                    <a:pt x="29" y="0"/>
                  </a:cubicBezTo>
                  <a:cubicBezTo>
                    <a:pt x="21" y="0"/>
                    <a:pt x="14" y="5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34"/>
                    <a:pt x="6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6" y="39"/>
                    <a:pt x="83" y="34"/>
                    <a:pt x="83" y="27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933531" y="1524658"/>
              <a:ext cx="224595" cy="105881"/>
            </a:xfrm>
            <a:custGeom>
              <a:rect b="b" l="l" r="r" t="t"/>
              <a:pathLst>
                <a:path extrusionOk="0" h="53" w="112">
                  <a:moveTo>
                    <a:pt x="112" y="37"/>
                  </a:moveTo>
                  <a:cubicBezTo>
                    <a:pt x="112" y="28"/>
                    <a:pt x="104" y="21"/>
                    <a:pt x="93" y="20"/>
                  </a:cubicBezTo>
                  <a:cubicBezTo>
                    <a:pt x="93" y="12"/>
                    <a:pt x="84" y="5"/>
                    <a:pt x="72" y="5"/>
                  </a:cubicBezTo>
                  <a:cubicBezTo>
                    <a:pt x="67" y="5"/>
                    <a:pt x="62" y="6"/>
                    <a:pt x="59" y="9"/>
                  </a:cubicBezTo>
                  <a:cubicBezTo>
                    <a:pt x="55" y="3"/>
                    <a:pt x="48" y="0"/>
                    <a:pt x="40" y="0"/>
                  </a:cubicBezTo>
                  <a:cubicBezTo>
                    <a:pt x="28" y="0"/>
                    <a:pt x="19" y="7"/>
                    <a:pt x="19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9" y="21"/>
                    <a:pt x="0" y="28"/>
                    <a:pt x="0" y="37"/>
                  </a:cubicBezTo>
                  <a:cubicBezTo>
                    <a:pt x="0" y="45"/>
                    <a:pt x="8" y="52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104" y="53"/>
                    <a:pt x="112" y="46"/>
                    <a:pt x="112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7766689" y="1458349"/>
              <a:ext cx="127271" cy="59892"/>
            </a:xfrm>
            <a:custGeom>
              <a:rect b="b" l="l" r="r" t="t"/>
              <a:pathLst>
                <a:path extrusionOk="0" h="30" w="63">
                  <a:moveTo>
                    <a:pt x="63" y="20"/>
                  </a:moveTo>
                  <a:cubicBezTo>
                    <a:pt x="63" y="16"/>
                    <a:pt x="58" y="12"/>
                    <a:pt x="52" y="11"/>
                  </a:cubicBezTo>
                  <a:cubicBezTo>
                    <a:pt x="52" y="7"/>
                    <a:pt x="47" y="3"/>
                    <a:pt x="40" y="3"/>
                  </a:cubicBezTo>
                  <a:cubicBezTo>
                    <a:pt x="38" y="3"/>
                    <a:pt x="35" y="4"/>
                    <a:pt x="33" y="5"/>
                  </a:cubicBezTo>
                  <a:cubicBezTo>
                    <a:pt x="31" y="2"/>
                    <a:pt x="27" y="0"/>
                    <a:pt x="22" y="0"/>
                  </a:cubicBezTo>
                  <a:cubicBezTo>
                    <a:pt x="16" y="0"/>
                    <a:pt x="11" y="4"/>
                    <a:pt x="11" y="9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5" y="12"/>
                    <a:pt x="0" y="16"/>
                    <a:pt x="0" y="20"/>
                  </a:cubicBezTo>
                  <a:cubicBezTo>
                    <a:pt x="0" y="25"/>
                    <a:pt x="5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2" y="30"/>
                    <a:pt x="13" y="29"/>
                    <a:pt x="1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8" y="29"/>
                    <a:pt x="63" y="25"/>
                    <a:pt x="63" y="20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6508958" y="1948179"/>
              <a:ext cx="160425" cy="186093"/>
            </a:xfrm>
            <a:custGeom>
              <a:rect b="b" l="l" r="r" t="t"/>
              <a:pathLst>
                <a:path extrusionOk="0" h="93" w="80">
                  <a:moveTo>
                    <a:pt x="72" y="4"/>
                  </a:moveTo>
                  <a:cubicBezTo>
                    <a:pt x="66" y="0"/>
                    <a:pt x="56" y="2"/>
                    <a:pt x="50" y="10"/>
                  </a:cubicBezTo>
                  <a:cubicBezTo>
                    <a:pt x="43" y="6"/>
                    <a:pt x="33" y="9"/>
                    <a:pt x="27" y="17"/>
                  </a:cubicBezTo>
                  <a:cubicBezTo>
                    <a:pt x="25" y="21"/>
                    <a:pt x="23" y="26"/>
                    <a:pt x="23" y="30"/>
                  </a:cubicBezTo>
                  <a:cubicBezTo>
                    <a:pt x="17" y="29"/>
                    <a:pt x="11" y="33"/>
                    <a:pt x="6" y="39"/>
                  </a:cubicBezTo>
                  <a:cubicBezTo>
                    <a:pt x="0" y="48"/>
                    <a:pt x="1" y="59"/>
                    <a:pt x="8" y="63"/>
                  </a:cubicBezTo>
                  <a:cubicBezTo>
                    <a:pt x="9" y="64"/>
                    <a:pt x="10" y="65"/>
                    <a:pt x="11" y="65"/>
                  </a:cubicBezTo>
                  <a:cubicBezTo>
                    <a:pt x="6" y="74"/>
                    <a:pt x="7" y="84"/>
                    <a:pt x="13" y="88"/>
                  </a:cubicBezTo>
                  <a:cubicBezTo>
                    <a:pt x="20" y="93"/>
                    <a:pt x="29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1"/>
                    <a:pt x="37" y="81"/>
                  </a:cubicBezTo>
                  <a:cubicBezTo>
                    <a:pt x="37" y="81"/>
                    <a:pt x="37" y="81"/>
                    <a:pt x="37" y="80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80" y="19"/>
                    <a:pt x="79" y="9"/>
                    <a:pt x="72" y="4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261885" y="5357742"/>
              <a:ext cx="154008" cy="124062"/>
            </a:xfrm>
            <a:custGeom>
              <a:rect b="b" l="l" r="r" t="t"/>
              <a:pathLst>
                <a:path extrusionOk="0" h="62" w="77">
                  <a:moveTo>
                    <a:pt x="3" y="6"/>
                  </a:moveTo>
                  <a:cubicBezTo>
                    <a:pt x="0" y="11"/>
                    <a:pt x="2" y="19"/>
                    <a:pt x="9" y="24"/>
                  </a:cubicBezTo>
                  <a:cubicBezTo>
                    <a:pt x="6" y="29"/>
                    <a:pt x="9" y="37"/>
                    <a:pt x="16" y="42"/>
                  </a:cubicBezTo>
                  <a:cubicBezTo>
                    <a:pt x="19" y="44"/>
                    <a:pt x="23" y="45"/>
                    <a:pt x="26" y="45"/>
                  </a:cubicBezTo>
                  <a:cubicBezTo>
                    <a:pt x="26" y="49"/>
                    <a:pt x="29" y="54"/>
                    <a:pt x="34" y="58"/>
                  </a:cubicBezTo>
                  <a:cubicBezTo>
                    <a:pt x="41" y="62"/>
                    <a:pt x="50" y="61"/>
                    <a:pt x="54" y="56"/>
                  </a:cubicBezTo>
                  <a:cubicBezTo>
                    <a:pt x="54" y="55"/>
                    <a:pt x="55" y="54"/>
                    <a:pt x="55" y="53"/>
                  </a:cubicBezTo>
                  <a:cubicBezTo>
                    <a:pt x="62" y="56"/>
                    <a:pt x="70" y="55"/>
                    <a:pt x="74" y="50"/>
                  </a:cubicBezTo>
                  <a:cubicBezTo>
                    <a:pt x="77" y="45"/>
                    <a:pt x="74" y="37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7" y="31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0"/>
                    <a:pt x="7" y="1"/>
                    <a:pt x="3" y="6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1067162" y="3006983"/>
              <a:ext cx="116576" cy="245985"/>
            </a:xfrm>
            <a:custGeom>
              <a:rect b="b" l="l" r="r" t="t"/>
              <a:pathLst>
                <a:path extrusionOk="0" h="123" w="58">
                  <a:moveTo>
                    <a:pt x="18" y="123"/>
                  </a:moveTo>
                  <a:cubicBezTo>
                    <a:pt x="28" y="123"/>
                    <a:pt x="35" y="114"/>
                    <a:pt x="36" y="102"/>
                  </a:cubicBezTo>
                  <a:cubicBezTo>
                    <a:pt x="46" y="101"/>
                    <a:pt x="53" y="91"/>
                    <a:pt x="53" y="79"/>
                  </a:cubicBezTo>
                  <a:cubicBezTo>
                    <a:pt x="53" y="73"/>
                    <a:pt x="51" y="68"/>
                    <a:pt x="49" y="64"/>
                  </a:cubicBezTo>
                  <a:cubicBezTo>
                    <a:pt x="54" y="60"/>
                    <a:pt x="58" y="52"/>
                    <a:pt x="58" y="43"/>
                  </a:cubicBezTo>
                  <a:cubicBezTo>
                    <a:pt x="58" y="31"/>
                    <a:pt x="50" y="20"/>
                    <a:pt x="40" y="20"/>
                  </a:cubicBezTo>
                  <a:cubicBezTo>
                    <a:pt x="38" y="21"/>
                    <a:pt x="37" y="21"/>
                    <a:pt x="35" y="21"/>
                  </a:cubicBezTo>
                  <a:cubicBezTo>
                    <a:pt x="35" y="9"/>
                    <a:pt x="27" y="0"/>
                    <a:pt x="17" y="0"/>
                  </a:cubicBezTo>
                  <a:cubicBezTo>
                    <a:pt x="8" y="0"/>
                    <a:pt x="1" y="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" y="114"/>
                    <a:pt x="9" y="123"/>
                    <a:pt x="18" y="123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492841" y="4668985"/>
              <a:ext cx="178607" cy="234221"/>
            </a:xfrm>
            <a:custGeom>
              <a:rect b="b" l="l" r="r" t="t"/>
              <a:pathLst>
                <a:path extrusionOk="0" h="117" w="89">
                  <a:moveTo>
                    <a:pt x="10" y="112"/>
                  </a:moveTo>
                  <a:cubicBezTo>
                    <a:pt x="19" y="117"/>
                    <a:pt x="30" y="112"/>
                    <a:pt x="36" y="103"/>
                  </a:cubicBezTo>
                  <a:cubicBezTo>
                    <a:pt x="45" y="106"/>
                    <a:pt x="56" y="101"/>
                    <a:pt x="62" y="90"/>
                  </a:cubicBezTo>
                  <a:cubicBezTo>
                    <a:pt x="64" y="85"/>
                    <a:pt x="65" y="80"/>
                    <a:pt x="65" y="75"/>
                  </a:cubicBezTo>
                  <a:cubicBezTo>
                    <a:pt x="72" y="74"/>
                    <a:pt x="79" y="69"/>
                    <a:pt x="83" y="61"/>
                  </a:cubicBezTo>
                  <a:cubicBezTo>
                    <a:pt x="89" y="50"/>
                    <a:pt x="87" y="37"/>
                    <a:pt x="78" y="33"/>
                  </a:cubicBezTo>
                  <a:cubicBezTo>
                    <a:pt x="77" y="32"/>
                    <a:pt x="75" y="31"/>
                    <a:pt x="74" y="31"/>
                  </a:cubicBezTo>
                  <a:cubicBezTo>
                    <a:pt x="79" y="20"/>
                    <a:pt x="76" y="9"/>
                    <a:pt x="68" y="4"/>
                  </a:cubicBezTo>
                  <a:cubicBezTo>
                    <a:pt x="60" y="0"/>
                    <a:pt x="49" y="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6"/>
                    <a:pt x="41" y="16"/>
                  </a:cubicBezTo>
                  <a:cubicBezTo>
                    <a:pt x="41" y="16"/>
                    <a:pt x="41" y="17"/>
                    <a:pt x="40" y="17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0" y="96"/>
                    <a:pt x="2" y="108"/>
                    <a:pt x="10" y="112"/>
                  </a:cubicBezTo>
                  <a:close/>
                </a:path>
              </a:pathLst>
            </a:custGeom>
            <a:solidFill>
              <a:srgbClr val="B4E7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9253292" y="4291452"/>
              <a:ext cx="1197839" cy="1236341"/>
            </a:xfrm>
            <a:custGeom>
              <a:rect b="b" l="l" r="r" t="t"/>
              <a:pathLst>
                <a:path extrusionOk="0" h="618" w="597">
                  <a:moveTo>
                    <a:pt x="597" y="614"/>
                  </a:moveTo>
                  <a:cubicBezTo>
                    <a:pt x="581" y="597"/>
                    <a:pt x="581" y="597"/>
                    <a:pt x="581" y="597"/>
                  </a:cubicBezTo>
                  <a:cubicBezTo>
                    <a:pt x="583" y="579"/>
                    <a:pt x="560" y="554"/>
                    <a:pt x="560" y="554"/>
                  </a:cubicBezTo>
                  <a:cubicBezTo>
                    <a:pt x="560" y="554"/>
                    <a:pt x="530" y="524"/>
                    <a:pt x="524" y="509"/>
                  </a:cubicBezTo>
                  <a:cubicBezTo>
                    <a:pt x="518" y="493"/>
                    <a:pt x="522" y="460"/>
                    <a:pt x="518" y="425"/>
                  </a:cubicBezTo>
                  <a:cubicBezTo>
                    <a:pt x="515" y="404"/>
                    <a:pt x="494" y="370"/>
                    <a:pt x="485" y="356"/>
                  </a:cubicBezTo>
                  <a:cubicBezTo>
                    <a:pt x="485" y="356"/>
                    <a:pt x="485" y="356"/>
                    <a:pt x="485" y="356"/>
                  </a:cubicBezTo>
                  <a:cubicBezTo>
                    <a:pt x="482" y="352"/>
                    <a:pt x="482" y="352"/>
                    <a:pt x="482" y="352"/>
                  </a:cubicBezTo>
                  <a:cubicBezTo>
                    <a:pt x="482" y="352"/>
                    <a:pt x="482" y="349"/>
                    <a:pt x="483" y="343"/>
                  </a:cubicBezTo>
                  <a:cubicBezTo>
                    <a:pt x="483" y="338"/>
                    <a:pt x="470" y="329"/>
                    <a:pt x="470" y="329"/>
                  </a:cubicBezTo>
                  <a:cubicBezTo>
                    <a:pt x="458" y="313"/>
                    <a:pt x="458" y="313"/>
                    <a:pt x="458" y="313"/>
                  </a:cubicBezTo>
                  <a:cubicBezTo>
                    <a:pt x="458" y="313"/>
                    <a:pt x="456" y="305"/>
                    <a:pt x="456" y="300"/>
                  </a:cubicBezTo>
                  <a:cubicBezTo>
                    <a:pt x="456" y="298"/>
                    <a:pt x="453" y="293"/>
                    <a:pt x="449" y="289"/>
                  </a:cubicBezTo>
                  <a:cubicBezTo>
                    <a:pt x="447" y="287"/>
                    <a:pt x="445" y="285"/>
                    <a:pt x="444" y="284"/>
                  </a:cubicBezTo>
                  <a:cubicBezTo>
                    <a:pt x="444" y="284"/>
                    <a:pt x="444" y="284"/>
                    <a:pt x="444" y="284"/>
                  </a:cubicBezTo>
                  <a:cubicBezTo>
                    <a:pt x="444" y="284"/>
                    <a:pt x="444" y="284"/>
                    <a:pt x="444" y="284"/>
                  </a:cubicBezTo>
                  <a:cubicBezTo>
                    <a:pt x="457" y="287"/>
                    <a:pt x="477" y="285"/>
                    <a:pt x="477" y="285"/>
                  </a:cubicBezTo>
                  <a:cubicBezTo>
                    <a:pt x="477" y="285"/>
                    <a:pt x="502" y="314"/>
                    <a:pt x="513" y="324"/>
                  </a:cubicBezTo>
                  <a:cubicBezTo>
                    <a:pt x="523" y="334"/>
                    <a:pt x="535" y="332"/>
                    <a:pt x="535" y="332"/>
                  </a:cubicBezTo>
                  <a:cubicBezTo>
                    <a:pt x="536" y="324"/>
                    <a:pt x="530" y="312"/>
                    <a:pt x="530" y="312"/>
                  </a:cubicBezTo>
                  <a:cubicBezTo>
                    <a:pt x="495" y="270"/>
                    <a:pt x="495" y="270"/>
                    <a:pt x="495" y="270"/>
                  </a:cubicBezTo>
                  <a:cubicBezTo>
                    <a:pt x="495" y="270"/>
                    <a:pt x="501" y="255"/>
                    <a:pt x="493" y="221"/>
                  </a:cubicBezTo>
                  <a:cubicBezTo>
                    <a:pt x="487" y="194"/>
                    <a:pt x="460" y="167"/>
                    <a:pt x="460" y="167"/>
                  </a:cubicBezTo>
                  <a:cubicBezTo>
                    <a:pt x="460" y="167"/>
                    <a:pt x="462" y="162"/>
                    <a:pt x="453" y="158"/>
                  </a:cubicBezTo>
                  <a:cubicBezTo>
                    <a:pt x="445" y="152"/>
                    <a:pt x="445" y="152"/>
                    <a:pt x="445" y="152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44" y="123"/>
                    <a:pt x="444" y="123"/>
                    <a:pt x="444" y="123"/>
                  </a:cubicBezTo>
                  <a:cubicBezTo>
                    <a:pt x="464" y="103"/>
                    <a:pt x="464" y="103"/>
                    <a:pt x="464" y="103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58" y="127"/>
                    <a:pt x="258" y="127"/>
                    <a:pt x="258" y="127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20" y="259"/>
                    <a:pt x="120" y="259"/>
                    <a:pt x="120" y="259"/>
                  </a:cubicBezTo>
                  <a:cubicBezTo>
                    <a:pt x="99" y="280"/>
                    <a:pt x="99" y="280"/>
                    <a:pt x="99" y="280"/>
                  </a:cubicBezTo>
                  <a:cubicBezTo>
                    <a:pt x="100" y="280"/>
                    <a:pt x="100" y="280"/>
                    <a:pt x="100" y="280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88" y="464"/>
                    <a:pt x="88" y="464"/>
                    <a:pt x="88" y="464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37" y="448"/>
                    <a:pt x="137" y="448"/>
                    <a:pt x="137" y="448"/>
                  </a:cubicBezTo>
                  <a:cubicBezTo>
                    <a:pt x="143" y="456"/>
                    <a:pt x="143" y="456"/>
                    <a:pt x="143" y="456"/>
                  </a:cubicBezTo>
                  <a:cubicBezTo>
                    <a:pt x="147" y="465"/>
                    <a:pt x="151" y="463"/>
                    <a:pt x="151" y="463"/>
                  </a:cubicBezTo>
                  <a:cubicBezTo>
                    <a:pt x="151" y="463"/>
                    <a:pt x="178" y="491"/>
                    <a:pt x="205" y="498"/>
                  </a:cubicBezTo>
                  <a:cubicBezTo>
                    <a:pt x="238" y="508"/>
                    <a:pt x="253" y="502"/>
                    <a:pt x="253" y="502"/>
                  </a:cubicBezTo>
                  <a:cubicBezTo>
                    <a:pt x="294" y="539"/>
                    <a:pt x="294" y="539"/>
                    <a:pt x="294" y="539"/>
                  </a:cubicBezTo>
                  <a:cubicBezTo>
                    <a:pt x="294" y="539"/>
                    <a:pt x="306" y="545"/>
                    <a:pt x="313" y="544"/>
                  </a:cubicBezTo>
                  <a:cubicBezTo>
                    <a:pt x="313" y="544"/>
                    <a:pt x="316" y="533"/>
                    <a:pt x="306" y="522"/>
                  </a:cubicBezTo>
                  <a:cubicBezTo>
                    <a:pt x="297" y="511"/>
                    <a:pt x="269" y="484"/>
                    <a:pt x="269" y="484"/>
                  </a:cubicBezTo>
                  <a:cubicBezTo>
                    <a:pt x="269" y="484"/>
                    <a:pt x="272" y="464"/>
                    <a:pt x="269" y="452"/>
                  </a:cubicBezTo>
                  <a:cubicBezTo>
                    <a:pt x="269" y="451"/>
                    <a:pt x="269" y="451"/>
                    <a:pt x="269" y="451"/>
                  </a:cubicBezTo>
                  <a:cubicBezTo>
                    <a:pt x="269" y="451"/>
                    <a:pt x="269" y="452"/>
                    <a:pt x="269" y="452"/>
                  </a:cubicBezTo>
                  <a:cubicBezTo>
                    <a:pt x="270" y="453"/>
                    <a:pt x="272" y="455"/>
                    <a:pt x="274" y="457"/>
                  </a:cubicBezTo>
                  <a:cubicBezTo>
                    <a:pt x="278" y="461"/>
                    <a:pt x="282" y="465"/>
                    <a:pt x="285" y="464"/>
                  </a:cubicBezTo>
                  <a:cubicBezTo>
                    <a:pt x="290" y="464"/>
                    <a:pt x="298" y="467"/>
                    <a:pt x="298" y="467"/>
                  </a:cubicBezTo>
                  <a:cubicBezTo>
                    <a:pt x="313" y="479"/>
                    <a:pt x="313" y="479"/>
                    <a:pt x="313" y="479"/>
                  </a:cubicBezTo>
                  <a:cubicBezTo>
                    <a:pt x="313" y="479"/>
                    <a:pt x="321" y="493"/>
                    <a:pt x="327" y="493"/>
                  </a:cubicBezTo>
                  <a:cubicBezTo>
                    <a:pt x="333" y="492"/>
                    <a:pt x="335" y="492"/>
                    <a:pt x="335" y="492"/>
                  </a:cubicBezTo>
                  <a:cubicBezTo>
                    <a:pt x="335" y="492"/>
                    <a:pt x="335" y="493"/>
                    <a:pt x="339" y="495"/>
                  </a:cubicBezTo>
                  <a:cubicBezTo>
                    <a:pt x="339" y="495"/>
                    <a:pt x="339" y="495"/>
                    <a:pt x="339" y="495"/>
                  </a:cubicBezTo>
                  <a:cubicBezTo>
                    <a:pt x="353" y="505"/>
                    <a:pt x="387" y="527"/>
                    <a:pt x="407" y="531"/>
                  </a:cubicBezTo>
                  <a:cubicBezTo>
                    <a:pt x="442" y="537"/>
                    <a:pt x="476" y="534"/>
                    <a:pt x="491" y="540"/>
                  </a:cubicBezTo>
                  <a:cubicBezTo>
                    <a:pt x="506" y="547"/>
                    <a:pt x="535" y="578"/>
                    <a:pt x="535" y="578"/>
                  </a:cubicBezTo>
                  <a:cubicBezTo>
                    <a:pt x="535" y="578"/>
                    <a:pt x="559" y="603"/>
                    <a:pt x="576" y="601"/>
                  </a:cubicBezTo>
                  <a:cubicBezTo>
                    <a:pt x="593" y="618"/>
                    <a:pt x="593" y="618"/>
                    <a:pt x="593" y="618"/>
                  </a:cubicBezTo>
                  <a:cubicBezTo>
                    <a:pt x="593" y="618"/>
                    <a:pt x="595" y="617"/>
                    <a:pt x="596" y="617"/>
                  </a:cubicBezTo>
                  <a:cubicBezTo>
                    <a:pt x="596" y="617"/>
                    <a:pt x="596" y="617"/>
                    <a:pt x="596" y="617"/>
                  </a:cubicBezTo>
                  <a:cubicBezTo>
                    <a:pt x="596" y="616"/>
                    <a:pt x="597" y="614"/>
                    <a:pt x="597" y="614"/>
                  </a:cubicBezTo>
                  <a:close/>
                  <a:moveTo>
                    <a:pt x="370" y="466"/>
                  </a:moveTo>
                  <a:cubicBezTo>
                    <a:pt x="351" y="446"/>
                    <a:pt x="351" y="446"/>
                    <a:pt x="351" y="446"/>
                  </a:cubicBezTo>
                  <a:cubicBezTo>
                    <a:pt x="357" y="442"/>
                    <a:pt x="364" y="437"/>
                    <a:pt x="370" y="432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83" y="457"/>
                    <a:pt x="377" y="462"/>
                    <a:pt x="370" y="466"/>
                  </a:cubicBezTo>
                  <a:close/>
                  <a:moveTo>
                    <a:pt x="388" y="416"/>
                  </a:moveTo>
                  <a:cubicBezTo>
                    <a:pt x="390" y="415"/>
                    <a:pt x="391" y="414"/>
                    <a:pt x="393" y="412"/>
                  </a:cubicBezTo>
                  <a:cubicBezTo>
                    <a:pt x="393" y="412"/>
                    <a:pt x="394" y="411"/>
                    <a:pt x="394" y="411"/>
                  </a:cubicBezTo>
                  <a:cubicBezTo>
                    <a:pt x="395" y="410"/>
                    <a:pt x="395" y="410"/>
                    <a:pt x="396" y="409"/>
                  </a:cubicBezTo>
                  <a:cubicBezTo>
                    <a:pt x="396" y="409"/>
                    <a:pt x="396" y="409"/>
                    <a:pt x="396" y="409"/>
                  </a:cubicBezTo>
                  <a:cubicBezTo>
                    <a:pt x="397" y="408"/>
                    <a:pt x="398" y="408"/>
                    <a:pt x="398" y="407"/>
                  </a:cubicBezTo>
                  <a:cubicBezTo>
                    <a:pt x="399" y="407"/>
                    <a:pt x="399" y="406"/>
                    <a:pt x="400" y="406"/>
                  </a:cubicBezTo>
                  <a:cubicBezTo>
                    <a:pt x="401" y="404"/>
                    <a:pt x="403" y="403"/>
                    <a:pt x="404" y="402"/>
                  </a:cubicBezTo>
                  <a:cubicBezTo>
                    <a:pt x="423" y="422"/>
                    <a:pt x="423" y="422"/>
                    <a:pt x="423" y="422"/>
                  </a:cubicBezTo>
                  <a:cubicBezTo>
                    <a:pt x="422" y="424"/>
                    <a:pt x="420" y="425"/>
                    <a:pt x="419" y="426"/>
                  </a:cubicBezTo>
                  <a:cubicBezTo>
                    <a:pt x="419" y="427"/>
                    <a:pt x="418" y="427"/>
                    <a:pt x="418" y="428"/>
                  </a:cubicBezTo>
                  <a:cubicBezTo>
                    <a:pt x="417" y="428"/>
                    <a:pt x="416" y="429"/>
                    <a:pt x="416" y="429"/>
                  </a:cubicBezTo>
                  <a:cubicBezTo>
                    <a:pt x="416" y="429"/>
                    <a:pt x="416" y="429"/>
                    <a:pt x="416" y="429"/>
                  </a:cubicBezTo>
                  <a:cubicBezTo>
                    <a:pt x="415" y="430"/>
                    <a:pt x="414" y="430"/>
                    <a:pt x="414" y="431"/>
                  </a:cubicBezTo>
                  <a:cubicBezTo>
                    <a:pt x="413" y="431"/>
                    <a:pt x="413" y="432"/>
                    <a:pt x="412" y="432"/>
                  </a:cubicBezTo>
                  <a:cubicBezTo>
                    <a:pt x="411" y="434"/>
                    <a:pt x="409" y="435"/>
                    <a:pt x="408" y="436"/>
                  </a:cubicBezTo>
                  <a:lnTo>
                    <a:pt x="388" y="416"/>
                  </a:lnTo>
                  <a:close/>
                  <a:moveTo>
                    <a:pt x="440" y="405"/>
                  </a:moveTo>
                  <a:cubicBezTo>
                    <a:pt x="420" y="384"/>
                    <a:pt x="420" y="384"/>
                    <a:pt x="420" y="384"/>
                  </a:cubicBezTo>
                  <a:cubicBezTo>
                    <a:pt x="426" y="378"/>
                    <a:pt x="431" y="372"/>
                    <a:pt x="435" y="365"/>
                  </a:cubicBezTo>
                  <a:cubicBezTo>
                    <a:pt x="454" y="386"/>
                    <a:pt x="454" y="386"/>
                    <a:pt x="454" y="386"/>
                  </a:cubicBezTo>
                  <a:cubicBezTo>
                    <a:pt x="450" y="392"/>
                    <a:pt x="445" y="398"/>
                    <a:pt x="440" y="405"/>
                  </a:cubicBezTo>
                  <a:close/>
                  <a:moveTo>
                    <a:pt x="453" y="332"/>
                  </a:moveTo>
                  <a:cubicBezTo>
                    <a:pt x="472" y="352"/>
                    <a:pt x="472" y="352"/>
                    <a:pt x="472" y="352"/>
                  </a:cubicBezTo>
                  <a:cubicBezTo>
                    <a:pt x="470" y="358"/>
                    <a:pt x="467" y="364"/>
                    <a:pt x="464" y="370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448" y="344"/>
                    <a:pt x="451" y="338"/>
                    <a:pt x="453" y="332"/>
                  </a:cubicBezTo>
                  <a:close/>
                  <a:moveTo>
                    <a:pt x="416" y="149"/>
                  </a:moveTo>
                  <a:cubicBezTo>
                    <a:pt x="431" y="166"/>
                    <a:pt x="431" y="166"/>
                    <a:pt x="431" y="166"/>
                  </a:cubicBezTo>
                  <a:cubicBezTo>
                    <a:pt x="431" y="166"/>
                    <a:pt x="438" y="174"/>
                    <a:pt x="431" y="180"/>
                  </a:cubicBezTo>
                  <a:cubicBezTo>
                    <a:pt x="424" y="187"/>
                    <a:pt x="417" y="179"/>
                    <a:pt x="417" y="179"/>
                  </a:cubicBezTo>
                  <a:cubicBezTo>
                    <a:pt x="401" y="163"/>
                    <a:pt x="401" y="163"/>
                    <a:pt x="401" y="163"/>
                  </a:cubicBezTo>
                  <a:lnTo>
                    <a:pt x="416" y="149"/>
                  </a:lnTo>
                  <a:close/>
                  <a:moveTo>
                    <a:pt x="385" y="178"/>
                  </a:moveTo>
                  <a:cubicBezTo>
                    <a:pt x="400" y="194"/>
                    <a:pt x="400" y="194"/>
                    <a:pt x="400" y="194"/>
                  </a:cubicBezTo>
                  <a:cubicBezTo>
                    <a:pt x="400" y="194"/>
                    <a:pt x="407" y="202"/>
                    <a:pt x="400" y="209"/>
                  </a:cubicBezTo>
                  <a:cubicBezTo>
                    <a:pt x="393" y="216"/>
                    <a:pt x="386" y="208"/>
                    <a:pt x="386" y="208"/>
                  </a:cubicBezTo>
                  <a:cubicBezTo>
                    <a:pt x="371" y="192"/>
                    <a:pt x="371" y="192"/>
                    <a:pt x="371" y="192"/>
                  </a:cubicBezTo>
                  <a:lnTo>
                    <a:pt x="385" y="178"/>
                  </a:lnTo>
                  <a:close/>
                  <a:moveTo>
                    <a:pt x="353" y="187"/>
                  </a:moveTo>
                  <a:cubicBezTo>
                    <a:pt x="343" y="176"/>
                    <a:pt x="343" y="176"/>
                    <a:pt x="343" y="176"/>
                  </a:cubicBezTo>
                  <a:cubicBezTo>
                    <a:pt x="299" y="129"/>
                    <a:pt x="299" y="129"/>
                    <a:pt x="299" y="129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54" y="187"/>
                    <a:pt x="354" y="187"/>
                    <a:pt x="354" y="187"/>
                  </a:cubicBezTo>
                  <a:lnTo>
                    <a:pt x="353" y="187"/>
                  </a:lnTo>
                  <a:close/>
                  <a:moveTo>
                    <a:pt x="261" y="155"/>
                  </a:moveTo>
                  <a:cubicBezTo>
                    <a:pt x="285" y="180"/>
                    <a:pt x="285" y="180"/>
                    <a:pt x="285" y="180"/>
                  </a:cubicBezTo>
                  <a:cubicBezTo>
                    <a:pt x="308" y="205"/>
                    <a:pt x="308" y="205"/>
                    <a:pt x="308" y="205"/>
                  </a:cubicBezTo>
                  <a:cubicBezTo>
                    <a:pt x="308" y="205"/>
                    <a:pt x="318" y="216"/>
                    <a:pt x="311" y="227"/>
                  </a:cubicBezTo>
                  <a:cubicBezTo>
                    <a:pt x="310" y="229"/>
                    <a:pt x="309" y="230"/>
                    <a:pt x="308" y="232"/>
                  </a:cubicBezTo>
                  <a:cubicBezTo>
                    <a:pt x="306" y="233"/>
                    <a:pt x="304" y="234"/>
                    <a:pt x="303" y="235"/>
                  </a:cubicBezTo>
                  <a:cubicBezTo>
                    <a:pt x="291" y="241"/>
                    <a:pt x="281" y="230"/>
                    <a:pt x="281" y="230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35" y="181"/>
                    <a:pt x="235" y="181"/>
                    <a:pt x="235" y="181"/>
                  </a:cubicBezTo>
                  <a:lnTo>
                    <a:pt x="261" y="155"/>
                  </a:lnTo>
                  <a:close/>
                  <a:moveTo>
                    <a:pt x="208" y="205"/>
                  </a:moveTo>
                  <a:cubicBezTo>
                    <a:pt x="215" y="199"/>
                    <a:pt x="215" y="199"/>
                    <a:pt x="215" y="199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73" y="260"/>
                    <a:pt x="273" y="260"/>
                    <a:pt x="273" y="260"/>
                  </a:cubicBezTo>
                  <a:cubicBezTo>
                    <a:pt x="273" y="260"/>
                    <a:pt x="273" y="261"/>
                    <a:pt x="274" y="262"/>
                  </a:cubicBezTo>
                  <a:cubicBezTo>
                    <a:pt x="276" y="265"/>
                    <a:pt x="281" y="273"/>
                    <a:pt x="279" y="281"/>
                  </a:cubicBezTo>
                  <a:cubicBezTo>
                    <a:pt x="279" y="282"/>
                    <a:pt x="278" y="284"/>
                    <a:pt x="278" y="286"/>
                  </a:cubicBezTo>
                  <a:cubicBezTo>
                    <a:pt x="278" y="286"/>
                    <a:pt x="278" y="286"/>
                    <a:pt x="278" y="286"/>
                  </a:cubicBezTo>
                  <a:cubicBezTo>
                    <a:pt x="276" y="286"/>
                    <a:pt x="274" y="287"/>
                    <a:pt x="273" y="287"/>
                  </a:cubicBezTo>
                  <a:cubicBezTo>
                    <a:pt x="264" y="288"/>
                    <a:pt x="257" y="284"/>
                    <a:pt x="254" y="281"/>
                  </a:cubicBezTo>
                  <a:cubicBezTo>
                    <a:pt x="253" y="280"/>
                    <a:pt x="252" y="280"/>
                    <a:pt x="252" y="280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193" y="220"/>
                    <a:pt x="193" y="220"/>
                    <a:pt x="193" y="220"/>
                  </a:cubicBezTo>
                  <a:cubicBezTo>
                    <a:pt x="200" y="213"/>
                    <a:pt x="200" y="213"/>
                    <a:pt x="200" y="213"/>
                  </a:cubicBezTo>
                  <a:cubicBezTo>
                    <a:pt x="204" y="209"/>
                    <a:pt x="204" y="209"/>
                    <a:pt x="204" y="209"/>
                  </a:cubicBezTo>
                  <a:cubicBezTo>
                    <a:pt x="204" y="209"/>
                    <a:pt x="204" y="209"/>
                    <a:pt x="204" y="209"/>
                  </a:cubicBezTo>
                  <a:lnTo>
                    <a:pt x="208" y="205"/>
                  </a:lnTo>
                  <a:close/>
                  <a:moveTo>
                    <a:pt x="174" y="238"/>
                  </a:moveTo>
                  <a:cubicBezTo>
                    <a:pt x="185" y="250"/>
                    <a:pt x="185" y="250"/>
                    <a:pt x="185" y="250"/>
                  </a:cubicBezTo>
                  <a:cubicBezTo>
                    <a:pt x="222" y="287"/>
                    <a:pt x="222" y="287"/>
                    <a:pt x="222" y="287"/>
                  </a:cubicBezTo>
                  <a:cubicBezTo>
                    <a:pt x="222" y="287"/>
                    <a:pt x="232" y="297"/>
                    <a:pt x="226" y="309"/>
                  </a:cubicBezTo>
                  <a:cubicBezTo>
                    <a:pt x="225" y="310"/>
                    <a:pt x="224" y="312"/>
                    <a:pt x="222" y="313"/>
                  </a:cubicBezTo>
                  <a:cubicBezTo>
                    <a:pt x="221" y="315"/>
                    <a:pt x="219" y="316"/>
                    <a:pt x="218" y="317"/>
                  </a:cubicBezTo>
                  <a:cubicBezTo>
                    <a:pt x="206" y="323"/>
                    <a:pt x="196" y="313"/>
                    <a:pt x="196" y="313"/>
                  </a:cubicBezTo>
                  <a:cubicBezTo>
                    <a:pt x="172" y="289"/>
                    <a:pt x="172" y="289"/>
                    <a:pt x="172" y="289"/>
                  </a:cubicBezTo>
                  <a:cubicBezTo>
                    <a:pt x="148" y="264"/>
                    <a:pt x="148" y="264"/>
                    <a:pt x="148" y="264"/>
                  </a:cubicBezTo>
                  <a:lnTo>
                    <a:pt x="174" y="238"/>
                  </a:lnTo>
                  <a:close/>
                  <a:moveTo>
                    <a:pt x="166" y="434"/>
                  </a:moveTo>
                  <a:cubicBezTo>
                    <a:pt x="159" y="441"/>
                    <a:pt x="151" y="434"/>
                    <a:pt x="151" y="434"/>
                  </a:cubicBezTo>
                  <a:cubicBezTo>
                    <a:pt x="136" y="418"/>
                    <a:pt x="136" y="418"/>
                    <a:pt x="136" y="418"/>
                  </a:cubicBezTo>
                  <a:cubicBezTo>
                    <a:pt x="150" y="404"/>
                    <a:pt x="150" y="404"/>
                    <a:pt x="150" y="404"/>
                  </a:cubicBezTo>
                  <a:cubicBezTo>
                    <a:pt x="166" y="420"/>
                    <a:pt x="166" y="420"/>
                    <a:pt x="166" y="420"/>
                  </a:cubicBezTo>
                  <a:cubicBezTo>
                    <a:pt x="166" y="420"/>
                    <a:pt x="173" y="428"/>
                    <a:pt x="166" y="434"/>
                  </a:cubicBezTo>
                  <a:close/>
                  <a:moveTo>
                    <a:pt x="196" y="405"/>
                  </a:moveTo>
                  <a:cubicBezTo>
                    <a:pt x="189" y="412"/>
                    <a:pt x="181" y="405"/>
                    <a:pt x="181" y="405"/>
                  </a:cubicBezTo>
                  <a:cubicBezTo>
                    <a:pt x="166" y="389"/>
                    <a:pt x="166" y="389"/>
                    <a:pt x="166" y="389"/>
                  </a:cubicBezTo>
                  <a:cubicBezTo>
                    <a:pt x="180" y="375"/>
                    <a:pt x="180" y="375"/>
                    <a:pt x="180" y="375"/>
                  </a:cubicBezTo>
                  <a:cubicBezTo>
                    <a:pt x="196" y="391"/>
                    <a:pt x="196" y="391"/>
                    <a:pt x="196" y="391"/>
                  </a:cubicBezTo>
                  <a:cubicBezTo>
                    <a:pt x="196" y="391"/>
                    <a:pt x="203" y="398"/>
                    <a:pt x="196" y="405"/>
                  </a:cubicBezTo>
                  <a:close/>
                  <a:moveTo>
                    <a:pt x="246" y="366"/>
                  </a:moveTo>
                  <a:cubicBezTo>
                    <a:pt x="238" y="357"/>
                    <a:pt x="238" y="357"/>
                    <a:pt x="238" y="357"/>
                  </a:cubicBezTo>
                  <a:cubicBezTo>
                    <a:pt x="308" y="347"/>
                    <a:pt x="308" y="347"/>
                    <a:pt x="308" y="347"/>
                  </a:cubicBezTo>
                  <a:cubicBezTo>
                    <a:pt x="330" y="371"/>
                    <a:pt x="330" y="371"/>
                    <a:pt x="330" y="371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56" y="367"/>
                    <a:pt x="356" y="367"/>
                    <a:pt x="356" y="367"/>
                  </a:cubicBezTo>
                  <a:cubicBezTo>
                    <a:pt x="361" y="342"/>
                    <a:pt x="361" y="342"/>
                    <a:pt x="361" y="342"/>
                  </a:cubicBezTo>
                  <a:cubicBezTo>
                    <a:pt x="338" y="318"/>
                    <a:pt x="338" y="318"/>
                    <a:pt x="338" y="318"/>
                  </a:cubicBezTo>
                  <a:cubicBezTo>
                    <a:pt x="351" y="249"/>
                    <a:pt x="351" y="249"/>
                    <a:pt x="351" y="249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46" y="315"/>
                    <a:pt x="346" y="315"/>
                    <a:pt x="346" y="315"/>
                  </a:cubicBezTo>
                  <a:cubicBezTo>
                    <a:pt x="370" y="340"/>
                    <a:pt x="370" y="340"/>
                    <a:pt x="370" y="340"/>
                  </a:cubicBezTo>
                  <a:cubicBezTo>
                    <a:pt x="362" y="374"/>
                    <a:pt x="362" y="374"/>
                    <a:pt x="362" y="374"/>
                  </a:cubicBezTo>
                  <a:cubicBezTo>
                    <a:pt x="362" y="374"/>
                    <a:pt x="362" y="374"/>
                    <a:pt x="362" y="374"/>
                  </a:cubicBezTo>
                  <a:cubicBezTo>
                    <a:pt x="328" y="380"/>
                    <a:pt x="328" y="380"/>
                    <a:pt x="328" y="380"/>
                  </a:cubicBezTo>
                  <a:cubicBezTo>
                    <a:pt x="304" y="355"/>
                    <a:pt x="304" y="355"/>
                    <a:pt x="304" y="355"/>
                  </a:cubicBezTo>
                  <a:lnTo>
                    <a:pt x="246" y="366"/>
                  </a:lnTo>
                  <a:close/>
                  <a:moveTo>
                    <a:pt x="317" y="463"/>
                  </a:moveTo>
                  <a:cubicBezTo>
                    <a:pt x="323" y="461"/>
                    <a:pt x="329" y="458"/>
                    <a:pt x="335" y="455"/>
                  </a:cubicBezTo>
                  <a:cubicBezTo>
                    <a:pt x="355" y="475"/>
                    <a:pt x="355" y="475"/>
                    <a:pt x="355" y="475"/>
                  </a:cubicBezTo>
                  <a:cubicBezTo>
                    <a:pt x="349" y="478"/>
                    <a:pt x="342" y="481"/>
                    <a:pt x="336" y="483"/>
                  </a:cubicBezTo>
                  <a:lnTo>
                    <a:pt x="317" y="463"/>
                  </a:lnTo>
                  <a:close/>
                  <a:moveTo>
                    <a:pt x="416" y="454"/>
                  </a:moveTo>
                  <a:cubicBezTo>
                    <a:pt x="415" y="455"/>
                    <a:pt x="413" y="457"/>
                    <a:pt x="412" y="458"/>
                  </a:cubicBezTo>
                  <a:cubicBezTo>
                    <a:pt x="413" y="457"/>
                    <a:pt x="415" y="455"/>
                    <a:pt x="416" y="454"/>
                  </a:cubicBezTo>
                  <a:close/>
                  <a:moveTo>
                    <a:pt x="420" y="451"/>
                  </a:moveTo>
                  <a:cubicBezTo>
                    <a:pt x="423" y="448"/>
                    <a:pt x="425" y="446"/>
                    <a:pt x="428" y="443"/>
                  </a:cubicBezTo>
                  <a:cubicBezTo>
                    <a:pt x="425" y="446"/>
                    <a:pt x="423" y="448"/>
                    <a:pt x="420" y="451"/>
                  </a:cubicBezTo>
                  <a:close/>
                </a:path>
              </a:pathLst>
            </a:custGeom>
            <a:solidFill>
              <a:srgbClr val="9CBE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982746" y="2039087"/>
              <a:ext cx="3171065" cy="3162509"/>
            </a:xfrm>
            <a:custGeom>
              <a:rect b="b" l="l" r="r" t="t"/>
              <a:pathLst>
                <a:path extrusionOk="0" h="1581" w="1581">
                  <a:moveTo>
                    <a:pt x="790" y="0"/>
                  </a:moveTo>
                  <a:cubicBezTo>
                    <a:pt x="354" y="0"/>
                    <a:pt x="0" y="354"/>
                    <a:pt x="0" y="790"/>
                  </a:cubicBezTo>
                  <a:cubicBezTo>
                    <a:pt x="0" y="1227"/>
                    <a:pt x="354" y="1581"/>
                    <a:pt x="790" y="1581"/>
                  </a:cubicBezTo>
                  <a:cubicBezTo>
                    <a:pt x="1227" y="1581"/>
                    <a:pt x="1581" y="1227"/>
                    <a:pt x="1581" y="790"/>
                  </a:cubicBezTo>
                  <a:cubicBezTo>
                    <a:pt x="1581" y="354"/>
                    <a:pt x="1227" y="0"/>
                    <a:pt x="790" y="0"/>
                  </a:cubicBezTo>
                  <a:close/>
                  <a:moveTo>
                    <a:pt x="1524" y="703"/>
                  </a:moveTo>
                  <a:cubicBezTo>
                    <a:pt x="1525" y="717"/>
                    <a:pt x="1527" y="731"/>
                    <a:pt x="1528" y="745"/>
                  </a:cubicBezTo>
                  <a:cubicBezTo>
                    <a:pt x="1528" y="749"/>
                    <a:pt x="1525" y="751"/>
                    <a:pt x="1522" y="752"/>
                  </a:cubicBezTo>
                  <a:cubicBezTo>
                    <a:pt x="1522" y="752"/>
                    <a:pt x="1522" y="752"/>
                    <a:pt x="1522" y="752"/>
                  </a:cubicBezTo>
                  <a:cubicBezTo>
                    <a:pt x="1519" y="752"/>
                    <a:pt x="1516" y="749"/>
                    <a:pt x="1516" y="746"/>
                  </a:cubicBezTo>
                  <a:cubicBezTo>
                    <a:pt x="1515" y="732"/>
                    <a:pt x="1514" y="718"/>
                    <a:pt x="1512" y="704"/>
                  </a:cubicBezTo>
                  <a:cubicBezTo>
                    <a:pt x="1512" y="701"/>
                    <a:pt x="1514" y="698"/>
                    <a:pt x="1517" y="698"/>
                  </a:cubicBezTo>
                  <a:cubicBezTo>
                    <a:pt x="1521" y="697"/>
                    <a:pt x="1523" y="700"/>
                    <a:pt x="1524" y="703"/>
                  </a:cubicBezTo>
                  <a:close/>
                  <a:moveTo>
                    <a:pt x="1502" y="614"/>
                  </a:moveTo>
                  <a:cubicBezTo>
                    <a:pt x="1505" y="613"/>
                    <a:pt x="1508" y="615"/>
                    <a:pt x="1509" y="618"/>
                  </a:cubicBezTo>
                  <a:cubicBezTo>
                    <a:pt x="1512" y="632"/>
                    <a:pt x="1515" y="646"/>
                    <a:pt x="1518" y="660"/>
                  </a:cubicBezTo>
                  <a:cubicBezTo>
                    <a:pt x="1518" y="663"/>
                    <a:pt x="1516" y="666"/>
                    <a:pt x="1513" y="667"/>
                  </a:cubicBezTo>
                  <a:cubicBezTo>
                    <a:pt x="1512" y="667"/>
                    <a:pt x="1512" y="667"/>
                    <a:pt x="1512" y="667"/>
                  </a:cubicBezTo>
                  <a:cubicBezTo>
                    <a:pt x="1509" y="667"/>
                    <a:pt x="1507" y="665"/>
                    <a:pt x="1506" y="662"/>
                  </a:cubicBezTo>
                  <a:cubicBezTo>
                    <a:pt x="1504" y="648"/>
                    <a:pt x="1501" y="634"/>
                    <a:pt x="1498" y="621"/>
                  </a:cubicBezTo>
                  <a:cubicBezTo>
                    <a:pt x="1497" y="618"/>
                    <a:pt x="1499" y="615"/>
                    <a:pt x="1502" y="614"/>
                  </a:cubicBezTo>
                  <a:close/>
                  <a:moveTo>
                    <a:pt x="1347" y="314"/>
                  </a:moveTo>
                  <a:cubicBezTo>
                    <a:pt x="1350" y="312"/>
                    <a:pt x="1353" y="312"/>
                    <a:pt x="1355" y="314"/>
                  </a:cubicBezTo>
                  <a:cubicBezTo>
                    <a:pt x="1364" y="325"/>
                    <a:pt x="1373" y="337"/>
                    <a:pt x="1382" y="348"/>
                  </a:cubicBezTo>
                  <a:cubicBezTo>
                    <a:pt x="1384" y="351"/>
                    <a:pt x="1383" y="354"/>
                    <a:pt x="1381" y="356"/>
                  </a:cubicBezTo>
                  <a:cubicBezTo>
                    <a:pt x="1380" y="357"/>
                    <a:pt x="1379" y="357"/>
                    <a:pt x="1377" y="357"/>
                  </a:cubicBezTo>
                  <a:cubicBezTo>
                    <a:pt x="1376" y="357"/>
                    <a:pt x="1374" y="357"/>
                    <a:pt x="1373" y="355"/>
                  </a:cubicBezTo>
                  <a:cubicBezTo>
                    <a:pt x="1364" y="344"/>
                    <a:pt x="1355" y="333"/>
                    <a:pt x="1346" y="322"/>
                  </a:cubicBezTo>
                  <a:cubicBezTo>
                    <a:pt x="1344" y="319"/>
                    <a:pt x="1345" y="316"/>
                    <a:pt x="1347" y="314"/>
                  </a:cubicBezTo>
                  <a:close/>
                  <a:moveTo>
                    <a:pt x="1222" y="198"/>
                  </a:moveTo>
                  <a:cubicBezTo>
                    <a:pt x="1224" y="196"/>
                    <a:pt x="1228" y="195"/>
                    <a:pt x="1230" y="197"/>
                  </a:cubicBezTo>
                  <a:cubicBezTo>
                    <a:pt x="1242" y="206"/>
                    <a:pt x="1253" y="214"/>
                    <a:pt x="1264" y="224"/>
                  </a:cubicBezTo>
                  <a:cubicBezTo>
                    <a:pt x="1266" y="226"/>
                    <a:pt x="1267" y="229"/>
                    <a:pt x="1265" y="232"/>
                  </a:cubicBezTo>
                  <a:cubicBezTo>
                    <a:pt x="1264" y="233"/>
                    <a:pt x="1262" y="234"/>
                    <a:pt x="1260" y="234"/>
                  </a:cubicBezTo>
                  <a:cubicBezTo>
                    <a:pt x="1259" y="234"/>
                    <a:pt x="1258" y="233"/>
                    <a:pt x="1257" y="233"/>
                  </a:cubicBezTo>
                  <a:cubicBezTo>
                    <a:pt x="1246" y="223"/>
                    <a:pt x="1235" y="215"/>
                    <a:pt x="1223" y="206"/>
                  </a:cubicBezTo>
                  <a:cubicBezTo>
                    <a:pt x="1221" y="204"/>
                    <a:pt x="1220" y="201"/>
                    <a:pt x="1222" y="198"/>
                  </a:cubicBezTo>
                  <a:close/>
                  <a:moveTo>
                    <a:pt x="1151" y="152"/>
                  </a:moveTo>
                  <a:cubicBezTo>
                    <a:pt x="1152" y="149"/>
                    <a:pt x="1156" y="148"/>
                    <a:pt x="1158" y="150"/>
                  </a:cubicBezTo>
                  <a:cubicBezTo>
                    <a:pt x="1171" y="157"/>
                    <a:pt x="1183" y="165"/>
                    <a:pt x="1195" y="172"/>
                  </a:cubicBezTo>
                  <a:cubicBezTo>
                    <a:pt x="1198" y="174"/>
                    <a:pt x="1198" y="178"/>
                    <a:pt x="1197" y="180"/>
                  </a:cubicBezTo>
                  <a:cubicBezTo>
                    <a:pt x="1196" y="182"/>
                    <a:pt x="1194" y="183"/>
                    <a:pt x="1192" y="183"/>
                  </a:cubicBezTo>
                  <a:cubicBezTo>
                    <a:pt x="1191" y="183"/>
                    <a:pt x="1190" y="183"/>
                    <a:pt x="1189" y="182"/>
                  </a:cubicBezTo>
                  <a:cubicBezTo>
                    <a:pt x="1177" y="174"/>
                    <a:pt x="1165" y="167"/>
                    <a:pt x="1153" y="160"/>
                  </a:cubicBezTo>
                  <a:cubicBezTo>
                    <a:pt x="1150" y="158"/>
                    <a:pt x="1149" y="155"/>
                    <a:pt x="1151" y="152"/>
                  </a:cubicBezTo>
                  <a:close/>
                  <a:moveTo>
                    <a:pt x="1074" y="114"/>
                  </a:moveTo>
                  <a:cubicBezTo>
                    <a:pt x="1075" y="111"/>
                    <a:pt x="1079" y="110"/>
                    <a:pt x="1082" y="111"/>
                  </a:cubicBezTo>
                  <a:cubicBezTo>
                    <a:pt x="1095" y="117"/>
                    <a:pt x="1108" y="123"/>
                    <a:pt x="1121" y="130"/>
                  </a:cubicBezTo>
                  <a:cubicBezTo>
                    <a:pt x="1123" y="131"/>
                    <a:pt x="1125" y="134"/>
                    <a:pt x="1123" y="137"/>
                  </a:cubicBezTo>
                  <a:cubicBezTo>
                    <a:pt x="1122" y="139"/>
                    <a:pt x="1120" y="140"/>
                    <a:pt x="1118" y="140"/>
                  </a:cubicBezTo>
                  <a:cubicBezTo>
                    <a:pt x="1117" y="140"/>
                    <a:pt x="1116" y="140"/>
                    <a:pt x="1115" y="140"/>
                  </a:cubicBezTo>
                  <a:cubicBezTo>
                    <a:pt x="1103" y="134"/>
                    <a:pt x="1090" y="128"/>
                    <a:pt x="1077" y="122"/>
                  </a:cubicBezTo>
                  <a:cubicBezTo>
                    <a:pt x="1074" y="121"/>
                    <a:pt x="1073" y="117"/>
                    <a:pt x="1074" y="114"/>
                  </a:cubicBezTo>
                  <a:close/>
                  <a:moveTo>
                    <a:pt x="994" y="86"/>
                  </a:moveTo>
                  <a:cubicBezTo>
                    <a:pt x="994" y="83"/>
                    <a:pt x="998" y="81"/>
                    <a:pt x="1001" y="82"/>
                  </a:cubicBezTo>
                  <a:cubicBezTo>
                    <a:pt x="1014" y="86"/>
                    <a:pt x="1028" y="91"/>
                    <a:pt x="1042" y="96"/>
                  </a:cubicBezTo>
                  <a:cubicBezTo>
                    <a:pt x="1045" y="97"/>
                    <a:pt x="1046" y="100"/>
                    <a:pt x="1045" y="103"/>
                  </a:cubicBezTo>
                  <a:cubicBezTo>
                    <a:pt x="1044" y="105"/>
                    <a:pt x="1042" y="107"/>
                    <a:pt x="1040" y="107"/>
                  </a:cubicBezTo>
                  <a:cubicBezTo>
                    <a:pt x="1039" y="107"/>
                    <a:pt x="1038" y="107"/>
                    <a:pt x="1038" y="106"/>
                  </a:cubicBezTo>
                  <a:cubicBezTo>
                    <a:pt x="1024" y="102"/>
                    <a:pt x="1011" y="97"/>
                    <a:pt x="997" y="93"/>
                  </a:cubicBezTo>
                  <a:cubicBezTo>
                    <a:pt x="994" y="92"/>
                    <a:pt x="993" y="89"/>
                    <a:pt x="994" y="86"/>
                  </a:cubicBezTo>
                  <a:close/>
                  <a:moveTo>
                    <a:pt x="910" y="67"/>
                  </a:moveTo>
                  <a:cubicBezTo>
                    <a:pt x="911" y="64"/>
                    <a:pt x="914" y="62"/>
                    <a:pt x="917" y="63"/>
                  </a:cubicBezTo>
                  <a:cubicBezTo>
                    <a:pt x="931" y="65"/>
                    <a:pt x="945" y="68"/>
                    <a:pt x="959" y="71"/>
                  </a:cubicBezTo>
                  <a:cubicBezTo>
                    <a:pt x="962" y="72"/>
                    <a:pt x="964" y="75"/>
                    <a:pt x="964" y="78"/>
                  </a:cubicBezTo>
                  <a:cubicBezTo>
                    <a:pt x="963" y="81"/>
                    <a:pt x="961" y="83"/>
                    <a:pt x="958" y="83"/>
                  </a:cubicBezTo>
                  <a:cubicBezTo>
                    <a:pt x="958" y="83"/>
                    <a:pt x="957" y="83"/>
                    <a:pt x="957" y="82"/>
                  </a:cubicBezTo>
                  <a:cubicBezTo>
                    <a:pt x="943" y="79"/>
                    <a:pt x="929" y="76"/>
                    <a:pt x="915" y="74"/>
                  </a:cubicBezTo>
                  <a:cubicBezTo>
                    <a:pt x="912" y="73"/>
                    <a:pt x="910" y="70"/>
                    <a:pt x="910" y="67"/>
                  </a:cubicBezTo>
                  <a:close/>
                  <a:moveTo>
                    <a:pt x="832" y="53"/>
                  </a:moveTo>
                  <a:cubicBezTo>
                    <a:pt x="846" y="54"/>
                    <a:pt x="861" y="55"/>
                    <a:pt x="875" y="57"/>
                  </a:cubicBezTo>
                  <a:cubicBezTo>
                    <a:pt x="878" y="57"/>
                    <a:pt x="880" y="60"/>
                    <a:pt x="880" y="63"/>
                  </a:cubicBezTo>
                  <a:cubicBezTo>
                    <a:pt x="879" y="66"/>
                    <a:pt x="877" y="68"/>
                    <a:pt x="874" y="68"/>
                  </a:cubicBezTo>
                  <a:cubicBezTo>
                    <a:pt x="874" y="68"/>
                    <a:pt x="874" y="68"/>
                    <a:pt x="873" y="68"/>
                  </a:cubicBezTo>
                  <a:cubicBezTo>
                    <a:pt x="859" y="66"/>
                    <a:pt x="845" y="65"/>
                    <a:pt x="831" y="64"/>
                  </a:cubicBezTo>
                  <a:cubicBezTo>
                    <a:pt x="828" y="64"/>
                    <a:pt x="826" y="62"/>
                    <a:pt x="826" y="58"/>
                  </a:cubicBezTo>
                  <a:cubicBezTo>
                    <a:pt x="826" y="55"/>
                    <a:pt x="829" y="53"/>
                    <a:pt x="832" y="53"/>
                  </a:cubicBezTo>
                  <a:close/>
                  <a:moveTo>
                    <a:pt x="746" y="53"/>
                  </a:moveTo>
                  <a:cubicBezTo>
                    <a:pt x="760" y="52"/>
                    <a:pt x="775" y="52"/>
                    <a:pt x="789" y="52"/>
                  </a:cubicBezTo>
                  <a:cubicBezTo>
                    <a:pt x="789" y="52"/>
                    <a:pt x="789" y="52"/>
                    <a:pt x="789" y="52"/>
                  </a:cubicBezTo>
                  <a:cubicBezTo>
                    <a:pt x="792" y="52"/>
                    <a:pt x="795" y="54"/>
                    <a:pt x="795" y="58"/>
                  </a:cubicBezTo>
                  <a:cubicBezTo>
                    <a:pt x="795" y="61"/>
                    <a:pt x="792" y="63"/>
                    <a:pt x="789" y="63"/>
                  </a:cubicBezTo>
                  <a:cubicBezTo>
                    <a:pt x="775" y="63"/>
                    <a:pt x="761" y="64"/>
                    <a:pt x="747" y="65"/>
                  </a:cubicBezTo>
                  <a:cubicBezTo>
                    <a:pt x="747" y="65"/>
                    <a:pt x="746" y="65"/>
                    <a:pt x="746" y="65"/>
                  </a:cubicBezTo>
                  <a:cubicBezTo>
                    <a:pt x="743" y="65"/>
                    <a:pt x="741" y="62"/>
                    <a:pt x="741" y="59"/>
                  </a:cubicBezTo>
                  <a:cubicBezTo>
                    <a:pt x="740" y="56"/>
                    <a:pt x="743" y="53"/>
                    <a:pt x="746" y="53"/>
                  </a:cubicBezTo>
                  <a:close/>
                  <a:moveTo>
                    <a:pt x="661" y="63"/>
                  </a:moveTo>
                  <a:cubicBezTo>
                    <a:pt x="675" y="61"/>
                    <a:pt x="689" y="59"/>
                    <a:pt x="703" y="57"/>
                  </a:cubicBezTo>
                  <a:cubicBezTo>
                    <a:pt x="706" y="56"/>
                    <a:pt x="709" y="59"/>
                    <a:pt x="710" y="62"/>
                  </a:cubicBezTo>
                  <a:cubicBezTo>
                    <a:pt x="710" y="65"/>
                    <a:pt x="708" y="68"/>
                    <a:pt x="705" y="68"/>
                  </a:cubicBezTo>
                  <a:cubicBezTo>
                    <a:pt x="691" y="70"/>
                    <a:pt x="677" y="72"/>
                    <a:pt x="663" y="74"/>
                  </a:cubicBezTo>
                  <a:cubicBezTo>
                    <a:pt x="662" y="75"/>
                    <a:pt x="662" y="75"/>
                    <a:pt x="662" y="75"/>
                  </a:cubicBezTo>
                  <a:cubicBezTo>
                    <a:pt x="659" y="75"/>
                    <a:pt x="657" y="73"/>
                    <a:pt x="656" y="70"/>
                  </a:cubicBezTo>
                  <a:cubicBezTo>
                    <a:pt x="655" y="67"/>
                    <a:pt x="658" y="64"/>
                    <a:pt x="661" y="63"/>
                  </a:cubicBezTo>
                  <a:close/>
                  <a:moveTo>
                    <a:pt x="577" y="83"/>
                  </a:moveTo>
                  <a:cubicBezTo>
                    <a:pt x="591" y="79"/>
                    <a:pt x="605" y="75"/>
                    <a:pt x="619" y="72"/>
                  </a:cubicBezTo>
                  <a:cubicBezTo>
                    <a:pt x="622" y="71"/>
                    <a:pt x="625" y="73"/>
                    <a:pt x="626" y="76"/>
                  </a:cubicBezTo>
                  <a:cubicBezTo>
                    <a:pt x="626" y="79"/>
                    <a:pt x="624" y="82"/>
                    <a:pt x="621" y="83"/>
                  </a:cubicBezTo>
                  <a:cubicBezTo>
                    <a:pt x="608" y="86"/>
                    <a:pt x="594" y="90"/>
                    <a:pt x="581" y="94"/>
                  </a:cubicBezTo>
                  <a:cubicBezTo>
                    <a:pt x="580" y="94"/>
                    <a:pt x="579" y="94"/>
                    <a:pt x="579" y="94"/>
                  </a:cubicBezTo>
                  <a:cubicBezTo>
                    <a:pt x="576" y="94"/>
                    <a:pt x="574" y="93"/>
                    <a:pt x="573" y="90"/>
                  </a:cubicBezTo>
                  <a:cubicBezTo>
                    <a:pt x="572" y="87"/>
                    <a:pt x="574" y="84"/>
                    <a:pt x="577" y="83"/>
                  </a:cubicBezTo>
                  <a:close/>
                  <a:moveTo>
                    <a:pt x="497" y="112"/>
                  </a:moveTo>
                  <a:cubicBezTo>
                    <a:pt x="510" y="107"/>
                    <a:pt x="523" y="101"/>
                    <a:pt x="536" y="97"/>
                  </a:cubicBezTo>
                  <a:cubicBezTo>
                    <a:pt x="539" y="95"/>
                    <a:pt x="543" y="97"/>
                    <a:pt x="544" y="100"/>
                  </a:cubicBezTo>
                  <a:cubicBezTo>
                    <a:pt x="545" y="103"/>
                    <a:pt x="543" y="106"/>
                    <a:pt x="540" y="107"/>
                  </a:cubicBezTo>
                  <a:cubicBezTo>
                    <a:pt x="527" y="112"/>
                    <a:pt x="514" y="118"/>
                    <a:pt x="501" y="123"/>
                  </a:cubicBezTo>
                  <a:cubicBezTo>
                    <a:pt x="500" y="123"/>
                    <a:pt x="500" y="124"/>
                    <a:pt x="499" y="124"/>
                  </a:cubicBezTo>
                  <a:cubicBezTo>
                    <a:pt x="497" y="124"/>
                    <a:pt x="495" y="122"/>
                    <a:pt x="494" y="120"/>
                  </a:cubicBezTo>
                  <a:cubicBezTo>
                    <a:pt x="492" y="117"/>
                    <a:pt x="494" y="114"/>
                    <a:pt x="497" y="112"/>
                  </a:cubicBezTo>
                  <a:close/>
                  <a:moveTo>
                    <a:pt x="420" y="151"/>
                  </a:moveTo>
                  <a:cubicBezTo>
                    <a:pt x="432" y="144"/>
                    <a:pt x="445" y="137"/>
                    <a:pt x="458" y="131"/>
                  </a:cubicBezTo>
                  <a:cubicBezTo>
                    <a:pt x="461" y="129"/>
                    <a:pt x="464" y="130"/>
                    <a:pt x="466" y="133"/>
                  </a:cubicBezTo>
                  <a:cubicBezTo>
                    <a:pt x="467" y="136"/>
                    <a:pt x="466" y="140"/>
                    <a:pt x="463" y="141"/>
                  </a:cubicBezTo>
                  <a:cubicBezTo>
                    <a:pt x="451" y="147"/>
                    <a:pt x="438" y="154"/>
                    <a:pt x="426" y="161"/>
                  </a:cubicBezTo>
                  <a:cubicBezTo>
                    <a:pt x="425" y="162"/>
                    <a:pt x="424" y="162"/>
                    <a:pt x="423" y="162"/>
                  </a:cubicBezTo>
                  <a:cubicBezTo>
                    <a:pt x="421" y="162"/>
                    <a:pt x="419" y="161"/>
                    <a:pt x="418" y="159"/>
                  </a:cubicBezTo>
                  <a:cubicBezTo>
                    <a:pt x="416" y="156"/>
                    <a:pt x="417" y="153"/>
                    <a:pt x="420" y="151"/>
                  </a:cubicBezTo>
                  <a:close/>
                  <a:moveTo>
                    <a:pt x="349" y="198"/>
                  </a:moveTo>
                  <a:cubicBezTo>
                    <a:pt x="360" y="190"/>
                    <a:pt x="372" y="182"/>
                    <a:pt x="384" y="174"/>
                  </a:cubicBezTo>
                  <a:cubicBezTo>
                    <a:pt x="386" y="172"/>
                    <a:pt x="390" y="173"/>
                    <a:pt x="392" y="175"/>
                  </a:cubicBezTo>
                  <a:cubicBezTo>
                    <a:pt x="393" y="178"/>
                    <a:pt x="393" y="182"/>
                    <a:pt x="390" y="183"/>
                  </a:cubicBezTo>
                  <a:cubicBezTo>
                    <a:pt x="378" y="191"/>
                    <a:pt x="367" y="199"/>
                    <a:pt x="355" y="208"/>
                  </a:cubicBezTo>
                  <a:cubicBezTo>
                    <a:pt x="354" y="208"/>
                    <a:pt x="353" y="209"/>
                    <a:pt x="352" y="209"/>
                  </a:cubicBezTo>
                  <a:cubicBezTo>
                    <a:pt x="350" y="209"/>
                    <a:pt x="348" y="208"/>
                    <a:pt x="347" y="207"/>
                  </a:cubicBezTo>
                  <a:cubicBezTo>
                    <a:pt x="345" y="204"/>
                    <a:pt x="346" y="200"/>
                    <a:pt x="349" y="198"/>
                  </a:cubicBezTo>
                  <a:close/>
                  <a:moveTo>
                    <a:pt x="283" y="254"/>
                  </a:moveTo>
                  <a:cubicBezTo>
                    <a:pt x="293" y="244"/>
                    <a:pt x="304" y="234"/>
                    <a:pt x="315" y="225"/>
                  </a:cubicBezTo>
                  <a:cubicBezTo>
                    <a:pt x="317" y="223"/>
                    <a:pt x="321" y="223"/>
                    <a:pt x="323" y="226"/>
                  </a:cubicBezTo>
                  <a:cubicBezTo>
                    <a:pt x="325" y="228"/>
                    <a:pt x="325" y="232"/>
                    <a:pt x="322" y="234"/>
                  </a:cubicBezTo>
                  <a:cubicBezTo>
                    <a:pt x="312" y="243"/>
                    <a:pt x="301" y="252"/>
                    <a:pt x="291" y="262"/>
                  </a:cubicBezTo>
                  <a:cubicBezTo>
                    <a:pt x="290" y="263"/>
                    <a:pt x="288" y="264"/>
                    <a:pt x="287" y="264"/>
                  </a:cubicBezTo>
                  <a:cubicBezTo>
                    <a:pt x="285" y="264"/>
                    <a:pt x="284" y="263"/>
                    <a:pt x="283" y="262"/>
                  </a:cubicBezTo>
                  <a:cubicBezTo>
                    <a:pt x="280" y="260"/>
                    <a:pt x="281" y="256"/>
                    <a:pt x="283" y="254"/>
                  </a:cubicBezTo>
                  <a:close/>
                  <a:moveTo>
                    <a:pt x="224" y="316"/>
                  </a:moveTo>
                  <a:cubicBezTo>
                    <a:pt x="233" y="305"/>
                    <a:pt x="243" y="295"/>
                    <a:pt x="253" y="284"/>
                  </a:cubicBezTo>
                  <a:cubicBezTo>
                    <a:pt x="255" y="282"/>
                    <a:pt x="258" y="282"/>
                    <a:pt x="261" y="284"/>
                  </a:cubicBezTo>
                  <a:cubicBezTo>
                    <a:pt x="263" y="286"/>
                    <a:pt x="263" y="290"/>
                    <a:pt x="261" y="292"/>
                  </a:cubicBezTo>
                  <a:cubicBezTo>
                    <a:pt x="251" y="302"/>
                    <a:pt x="242" y="313"/>
                    <a:pt x="233" y="324"/>
                  </a:cubicBezTo>
                  <a:cubicBezTo>
                    <a:pt x="232" y="325"/>
                    <a:pt x="230" y="326"/>
                    <a:pt x="228" y="326"/>
                  </a:cubicBezTo>
                  <a:cubicBezTo>
                    <a:pt x="227" y="326"/>
                    <a:pt x="226" y="325"/>
                    <a:pt x="225" y="324"/>
                  </a:cubicBezTo>
                  <a:cubicBezTo>
                    <a:pt x="222" y="322"/>
                    <a:pt x="222" y="319"/>
                    <a:pt x="224" y="316"/>
                  </a:cubicBezTo>
                  <a:close/>
                  <a:moveTo>
                    <a:pt x="173" y="385"/>
                  </a:moveTo>
                  <a:cubicBezTo>
                    <a:pt x="181" y="373"/>
                    <a:pt x="189" y="361"/>
                    <a:pt x="197" y="350"/>
                  </a:cubicBezTo>
                  <a:cubicBezTo>
                    <a:pt x="199" y="347"/>
                    <a:pt x="203" y="347"/>
                    <a:pt x="205" y="349"/>
                  </a:cubicBezTo>
                  <a:cubicBezTo>
                    <a:pt x="208" y="351"/>
                    <a:pt x="209" y="354"/>
                    <a:pt x="207" y="357"/>
                  </a:cubicBezTo>
                  <a:cubicBezTo>
                    <a:pt x="198" y="368"/>
                    <a:pt x="190" y="380"/>
                    <a:pt x="182" y="392"/>
                  </a:cubicBezTo>
                  <a:cubicBezTo>
                    <a:pt x="181" y="393"/>
                    <a:pt x="179" y="394"/>
                    <a:pt x="178" y="394"/>
                  </a:cubicBezTo>
                  <a:cubicBezTo>
                    <a:pt x="176" y="394"/>
                    <a:pt x="175" y="394"/>
                    <a:pt x="174" y="393"/>
                  </a:cubicBezTo>
                  <a:cubicBezTo>
                    <a:pt x="172" y="391"/>
                    <a:pt x="171" y="388"/>
                    <a:pt x="173" y="385"/>
                  </a:cubicBezTo>
                  <a:close/>
                  <a:moveTo>
                    <a:pt x="130" y="460"/>
                  </a:moveTo>
                  <a:cubicBezTo>
                    <a:pt x="136" y="447"/>
                    <a:pt x="143" y="434"/>
                    <a:pt x="150" y="422"/>
                  </a:cubicBezTo>
                  <a:cubicBezTo>
                    <a:pt x="152" y="419"/>
                    <a:pt x="155" y="418"/>
                    <a:pt x="158" y="420"/>
                  </a:cubicBezTo>
                  <a:cubicBezTo>
                    <a:pt x="161" y="421"/>
                    <a:pt x="162" y="425"/>
                    <a:pt x="160" y="428"/>
                  </a:cubicBezTo>
                  <a:cubicBezTo>
                    <a:pt x="153" y="440"/>
                    <a:pt x="146" y="452"/>
                    <a:pt x="140" y="465"/>
                  </a:cubicBezTo>
                  <a:cubicBezTo>
                    <a:pt x="139" y="467"/>
                    <a:pt x="137" y="468"/>
                    <a:pt x="135" y="468"/>
                  </a:cubicBezTo>
                  <a:cubicBezTo>
                    <a:pt x="134" y="468"/>
                    <a:pt x="133" y="468"/>
                    <a:pt x="132" y="467"/>
                  </a:cubicBezTo>
                  <a:cubicBezTo>
                    <a:pt x="129" y="466"/>
                    <a:pt x="128" y="463"/>
                    <a:pt x="130" y="460"/>
                  </a:cubicBezTo>
                  <a:close/>
                  <a:moveTo>
                    <a:pt x="96" y="539"/>
                  </a:moveTo>
                  <a:cubicBezTo>
                    <a:pt x="101" y="525"/>
                    <a:pt x="106" y="512"/>
                    <a:pt x="112" y="499"/>
                  </a:cubicBezTo>
                  <a:cubicBezTo>
                    <a:pt x="113" y="496"/>
                    <a:pt x="116" y="494"/>
                    <a:pt x="119" y="496"/>
                  </a:cubicBezTo>
                  <a:cubicBezTo>
                    <a:pt x="122" y="497"/>
                    <a:pt x="124" y="500"/>
                    <a:pt x="122" y="503"/>
                  </a:cubicBezTo>
                  <a:cubicBezTo>
                    <a:pt x="117" y="516"/>
                    <a:pt x="111" y="529"/>
                    <a:pt x="107" y="543"/>
                  </a:cubicBezTo>
                  <a:cubicBezTo>
                    <a:pt x="106" y="545"/>
                    <a:pt x="104" y="546"/>
                    <a:pt x="101" y="546"/>
                  </a:cubicBezTo>
                  <a:cubicBezTo>
                    <a:pt x="101" y="546"/>
                    <a:pt x="100" y="546"/>
                    <a:pt x="99" y="546"/>
                  </a:cubicBezTo>
                  <a:cubicBezTo>
                    <a:pt x="96" y="545"/>
                    <a:pt x="95" y="542"/>
                    <a:pt x="96" y="539"/>
                  </a:cubicBezTo>
                  <a:close/>
                  <a:moveTo>
                    <a:pt x="71" y="621"/>
                  </a:moveTo>
                  <a:cubicBezTo>
                    <a:pt x="75" y="607"/>
                    <a:pt x="78" y="593"/>
                    <a:pt x="82" y="579"/>
                  </a:cubicBezTo>
                  <a:cubicBezTo>
                    <a:pt x="83" y="576"/>
                    <a:pt x="86" y="575"/>
                    <a:pt x="90" y="576"/>
                  </a:cubicBezTo>
                  <a:cubicBezTo>
                    <a:pt x="93" y="576"/>
                    <a:pt x="94" y="580"/>
                    <a:pt x="93" y="583"/>
                  </a:cubicBezTo>
                  <a:cubicBezTo>
                    <a:pt x="89" y="596"/>
                    <a:pt x="86" y="610"/>
                    <a:pt x="83" y="624"/>
                  </a:cubicBezTo>
                  <a:cubicBezTo>
                    <a:pt x="82" y="626"/>
                    <a:pt x="80" y="628"/>
                    <a:pt x="77" y="628"/>
                  </a:cubicBezTo>
                  <a:cubicBezTo>
                    <a:pt x="77" y="628"/>
                    <a:pt x="76" y="628"/>
                    <a:pt x="76" y="628"/>
                  </a:cubicBezTo>
                  <a:cubicBezTo>
                    <a:pt x="73" y="627"/>
                    <a:pt x="71" y="624"/>
                    <a:pt x="71" y="621"/>
                  </a:cubicBezTo>
                  <a:close/>
                  <a:moveTo>
                    <a:pt x="57" y="706"/>
                  </a:moveTo>
                  <a:cubicBezTo>
                    <a:pt x="58" y="691"/>
                    <a:pt x="60" y="677"/>
                    <a:pt x="63" y="663"/>
                  </a:cubicBezTo>
                  <a:cubicBezTo>
                    <a:pt x="63" y="660"/>
                    <a:pt x="66" y="658"/>
                    <a:pt x="69" y="658"/>
                  </a:cubicBezTo>
                  <a:cubicBezTo>
                    <a:pt x="73" y="659"/>
                    <a:pt x="75" y="662"/>
                    <a:pt x="74" y="665"/>
                  </a:cubicBezTo>
                  <a:cubicBezTo>
                    <a:pt x="72" y="679"/>
                    <a:pt x="70" y="693"/>
                    <a:pt x="68" y="707"/>
                  </a:cubicBezTo>
                  <a:cubicBezTo>
                    <a:pt x="68" y="710"/>
                    <a:pt x="65" y="712"/>
                    <a:pt x="62" y="712"/>
                  </a:cubicBezTo>
                  <a:cubicBezTo>
                    <a:pt x="62" y="712"/>
                    <a:pt x="62" y="712"/>
                    <a:pt x="62" y="712"/>
                  </a:cubicBezTo>
                  <a:cubicBezTo>
                    <a:pt x="59" y="712"/>
                    <a:pt x="56" y="709"/>
                    <a:pt x="57" y="706"/>
                  </a:cubicBezTo>
                  <a:close/>
                  <a:moveTo>
                    <a:pt x="52" y="790"/>
                  </a:moveTo>
                  <a:cubicBezTo>
                    <a:pt x="52" y="776"/>
                    <a:pt x="52" y="762"/>
                    <a:pt x="53" y="748"/>
                  </a:cubicBezTo>
                  <a:cubicBezTo>
                    <a:pt x="53" y="745"/>
                    <a:pt x="56" y="743"/>
                    <a:pt x="59" y="743"/>
                  </a:cubicBezTo>
                  <a:cubicBezTo>
                    <a:pt x="62" y="743"/>
                    <a:pt x="65" y="746"/>
                    <a:pt x="65" y="749"/>
                  </a:cubicBezTo>
                  <a:cubicBezTo>
                    <a:pt x="64" y="763"/>
                    <a:pt x="63" y="777"/>
                    <a:pt x="63" y="790"/>
                  </a:cubicBezTo>
                  <a:cubicBezTo>
                    <a:pt x="63" y="791"/>
                    <a:pt x="63" y="791"/>
                    <a:pt x="63" y="791"/>
                  </a:cubicBezTo>
                  <a:cubicBezTo>
                    <a:pt x="63" y="794"/>
                    <a:pt x="61" y="797"/>
                    <a:pt x="58" y="797"/>
                  </a:cubicBezTo>
                  <a:cubicBezTo>
                    <a:pt x="54" y="797"/>
                    <a:pt x="52" y="794"/>
                    <a:pt x="52" y="791"/>
                  </a:cubicBezTo>
                  <a:lnTo>
                    <a:pt x="52" y="790"/>
                  </a:lnTo>
                  <a:close/>
                  <a:moveTo>
                    <a:pt x="57" y="877"/>
                  </a:moveTo>
                  <a:cubicBezTo>
                    <a:pt x="55" y="863"/>
                    <a:pt x="54" y="848"/>
                    <a:pt x="53" y="834"/>
                  </a:cubicBezTo>
                  <a:cubicBezTo>
                    <a:pt x="53" y="831"/>
                    <a:pt x="55" y="828"/>
                    <a:pt x="59" y="828"/>
                  </a:cubicBezTo>
                  <a:cubicBezTo>
                    <a:pt x="62" y="828"/>
                    <a:pt x="64" y="830"/>
                    <a:pt x="65" y="834"/>
                  </a:cubicBezTo>
                  <a:cubicBezTo>
                    <a:pt x="65" y="848"/>
                    <a:pt x="67" y="862"/>
                    <a:pt x="68" y="876"/>
                  </a:cubicBezTo>
                  <a:cubicBezTo>
                    <a:pt x="69" y="879"/>
                    <a:pt x="66" y="882"/>
                    <a:pt x="63" y="882"/>
                  </a:cubicBezTo>
                  <a:cubicBezTo>
                    <a:pt x="63" y="882"/>
                    <a:pt x="63" y="882"/>
                    <a:pt x="63" y="882"/>
                  </a:cubicBezTo>
                  <a:cubicBezTo>
                    <a:pt x="60" y="882"/>
                    <a:pt x="57" y="880"/>
                    <a:pt x="57" y="877"/>
                  </a:cubicBezTo>
                  <a:close/>
                  <a:moveTo>
                    <a:pt x="79" y="966"/>
                  </a:moveTo>
                  <a:cubicBezTo>
                    <a:pt x="78" y="966"/>
                    <a:pt x="78" y="966"/>
                    <a:pt x="77" y="966"/>
                  </a:cubicBezTo>
                  <a:cubicBezTo>
                    <a:pt x="75" y="966"/>
                    <a:pt x="72" y="964"/>
                    <a:pt x="72" y="962"/>
                  </a:cubicBezTo>
                  <a:cubicBezTo>
                    <a:pt x="68" y="948"/>
                    <a:pt x="66" y="934"/>
                    <a:pt x="63" y="919"/>
                  </a:cubicBezTo>
                  <a:cubicBezTo>
                    <a:pt x="63" y="916"/>
                    <a:pt x="65" y="913"/>
                    <a:pt x="68" y="913"/>
                  </a:cubicBezTo>
                  <a:cubicBezTo>
                    <a:pt x="71" y="912"/>
                    <a:pt x="74" y="914"/>
                    <a:pt x="74" y="917"/>
                  </a:cubicBezTo>
                  <a:cubicBezTo>
                    <a:pt x="77" y="931"/>
                    <a:pt x="80" y="945"/>
                    <a:pt x="83" y="959"/>
                  </a:cubicBezTo>
                  <a:cubicBezTo>
                    <a:pt x="84" y="962"/>
                    <a:pt x="82" y="965"/>
                    <a:pt x="79" y="966"/>
                  </a:cubicBezTo>
                  <a:close/>
                  <a:moveTo>
                    <a:pt x="104" y="1047"/>
                  </a:moveTo>
                  <a:cubicBezTo>
                    <a:pt x="103" y="1047"/>
                    <a:pt x="103" y="1048"/>
                    <a:pt x="102" y="1048"/>
                  </a:cubicBezTo>
                  <a:cubicBezTo>
                    <a:pt x="100" y="1048"/>
                    <a:pt x="97" y="1046"/>
                    <a:pt x="96" y="1044"/>
                  </a:cubicBezTo>
                  <a:cubicBezTo>
                    <a:pt x="92" y="1030"/>
                    <a:pt x="87" y="1017"/>
                    <a:pt x="83" y="1003"/>
                  </a:cubicBezTo>
                  <a:cubicBezTo>
                    <a:pt x="82" y="1000"/>
                    <a:pt x="84" y="997"/>
                    <a:pt x="87" y="996"/>
                  </a:cubicBezTo>
                  <a:cubicBezTo>
                    <a:pt x="90" y="995"/>
                    <a:pt x="93" y="997"/>
                    <a:pt x="94" y="1000"/>
                  </a:cubicBezTo>
                  <a:cubicBezTo>
                    <a:pt x="98" y="1013"/>
                    <a:pt x="102" y="1027"/>
                    <a:pt x="107" y="1040"/>
                  </a:cubicBezTo>
                  <a:cubicBezTo>
                    <a:pt x="108" y="1043"/>
                    <a:pt x="107" y="1046"/>
                    <a:pt x="104" y="1047"/>
                  </a:cubicBezTo>
                  <a:close/>
                  <a:moveTo>
                    <a:pt x="138" y="1125"/>
                  </a:moveTo>
                  <a:cubicBezTo>
                    <a:pt x="137" y="1125"/>
                    <a:pt x="137" y="1126"/>
                    <a:pt x="136" y="1126"/>
                  </a:cubicBezTo>
                  <a:cubicBezTo>
                    <a:pt x="134" y="1126"/>
                    <a:pt x="132" y="1124"/>
                    <a:pt x="131" y="1122"/>
                  </a:cubicBezTo>
                  <a:cubicBezTo>
                    <a:pt x="124" y="1110"/>
                    <a:pt x="118" y="1097"/>
                    <a:pt x="112" y="1084"/>
                  </a:cubicBezTo>
                  <a:cubicBezTo>
                    <a:pt x="111" y="1081"/>
                    <a:pt x="112" y="1077"/>
                    <a:pt x="115" y="1076"/>
                  </a:cubicBezTo>
                  <a:cubicBezTo>
                    <a:pt x="118" y="1075"/>
                    <a:pt x="122" y="1076"/>
                    <a:pt x="123" y="1079"/>
                  </a:cubicBezTo>
                  <a:cubicBezTo>
                    <a:pt x="129" y="1092"/>
                    <a:pt x="135" y="1105"/>
                    <a:pt x="141" y="1117"/>
                  </a:cubicBezTo>
                  <a:cubicBezTo>
                    <a:pt x="142" y="1120"/>
                    <a:pt x="141" y="1124"/>
                    <a:pt x="138" y="1125"/>
                  </a:cubicBezTo>
                  <a:close/>
                  <a:moveTo>
                    <a:pt x="182" y="1198"/>
                  </a:moveTo>
                  <a:cubicBezTo>
                    <a:pt x="181" y="1199"/>
                    <a:pt x="179" y="1199"/>
                    <a:pt x="178" y="1199"/>
                  </a:cubicBezTo>
                  <a:cubicBezTo>
                    <a:pt x="176" y="1199"/>
                    <a:pt x="175" y="1198"/>
                    <a:pt x="174" y="1197"/>
                  </a:cubicBezTo>
                  <a:cubicBezTo>
                    <a:pt x="166" y="1185"/>
                    <a:pt x="158" y="1172"/>
                    <a:pt x="151" y="1160"/>
                  </a:cubicBezTo>
                  <a:cubicBezTo>
                    <a:pt x="149" y="1157"/>
                    <a:pt x="150" y="1154"/>
                    <a:pt x="153" y="1152"/>
                  </a:cubicBezTo>
                  <a:cubicBezTo>
                    <a:pt x="156" y="1151"/>
                    <a:pt x="159" y="1152"/>
                    <a:pt x="161" y="1154"/>
                  </a:cubicBezTo>
                  <a:cubicBezTo>
                    <a:pt x="168" y="1166"/>
                    <a:pt x="175" y="1179"/>
                    <a:pt x="183" y="1190"/>
                  </a:cubicBezTo>
                  <a:cubicBezTo>
                    <a:pt x="185" y="1193"/>
                    <a:pt x="184" y="1197"/>
                    <a:pt x="182" y="1198"/>
                  </a:cubicBezTo>
                  <a:close/>
                  <a:moveTo>
                    <a:pt x="233" y="1266"/>
                  </a:moveTo>
                  <a:cubicBezTo>
                    <a:pt x="232" y="1267"/>
                    <a:pt x="231" y="1267"/>
                    <a:pt x="229" y="1267"/>
                  </a:cubicBezTo>
                  <a:cubicBezTo>
                    <a:pt x="228" y="1267"/>
                    <a:pt x="226" y="1267"/>
                    <a:pt x="225" y="1265"/>
                  </a:cubicBezTo>
                  <a:cubicBezTo>
                    <a:pt x="216" y="1255"/>
                    <a:pt x="207" y="1243"/>
                    <a:pt x="198" y="1232"/>
                  </a:cubicBezTo>
                  <a:cubicBezTo>
                    <a:pt x="196" y="1229"/>
                    <a:pt x="197" y="1226"/>
                    <a:pt x="199" y="1224"/>
                  </a:cubicBezTo>
                  <a:cubicBezTo>
                    <a:pt x="202" y="1222"/>
                    <a:pt x="206" y="1222"/>
                    <a:pt x="207" y="1225"/>
                  </a:cubicBezTo>
                  <a:cubicBezTo>
                    <a:pt x="216" y="1236"/>
                    <a:pt x="225" y="1247"/>
                    <a:pt x="234" y="1258"/>
                  </a:cubicBezTo>
                  <a:cubicBezTo>
                    <a:pt x="236" y="1260"/>
                    <a:pt x="235" y="1264"/>
                    <a:pt x="233" y="1266"/>
                  </a:cubicBezTo>
                  <a:close/>
                  <a:moveTo>
                    <a:pt x="292" y="1328"/>
                  </a:moveTo>
                  <a:cubicBezTo>
                    <a:pt x="291" y="1329"/>
                    <a:pt x="289" y="1329"/>
                    <a:pt x="288" y="1329"/>
                  </a:cubicBezTo>
                  <a:cubicBezTo>
                    <a:pt x="286" y="1329"/>
                    <a:pt x="285" y="1329"/>
                    <a:pt x="284" y="1328"/>
                  </a:cubicBezTo>
                  <a:cubicBezTo>
                    <a:pt x="273" y="1318"/>
                    <a:pt x="263" y="1308"/>
                    <a:pt x="253" y="1297"/>
                  </a:cubicBezTo>
                  <a:cubicBezTo>
                    <a:pt x="251" y="1295"/>
                    <a:pt x="251" y="1291"/>
                    <a:pt x="254" y="1289"/>
                  </a:cubicBezTo>
                  <a:cubicBezTo>
                    <a:pt x="256" y="1287"/>
                    <a:pt x="260" y="1287"/>
                    <a:pt x="262" y="1290"/>
                  </a:cubicBezTo>
                  <a:cubicBezTo>
                    <a:pt x="272" y="1300"/>
                    <a:pt x="282" y="1310"/>
                    <a:pt x="292" y="1319"/>
                  </a:cubicBezTo>
                  <a:cubicBezTo>
                    <a:pt x="294" y="1322"/>
                    <a:pt x="294" y="1325"/>
                    <a:pt x="292" y="1328"/>
                  </a:cubicBezTo>
                  <a:close/>
                  <a:moveTo>
                    <a:pt x="358" y="1382"/>
                  </a:moveTo>
                  <a:cubicBezTo>
                    <a:pt x="357" y="1383"/>
                    <a:pt x="355" y="1384"/>
                    <a:pt x="353" y="1384"/>
                  </a:cubicBezTo>
                  <a:cubicBezTo>
                    <a:pt x="352" y="1384"/>
                    <a:pt x="351" y="1384"/>
                    <a:pt x="350" y="1383"/>
                  </a:cubicBezTo>
                  <a:cubicBezTo>
                    <a:pt x="338" y="1375"/>
                    <a:pt x="327" y="1366"/>
                    <a:pt x="316" y="1356"/>
                  </a:cubicBezTo>
                  <a:cubicBezTo>
                    <a:pt x="314" y="1354"/>
                    <a:pt x="313" y="1351"/>
                    <a:pt x="315" y="1348"/>
                  </a:cubicBezTo>
                  <a:cubicBezTo>
                    <a:pt x="317" y="1346"/>
                    <a:pt x="321" y="1345"/>
                    <a:pt x="323" y="1348"/>
                  </a:cubicBezTo>
                  <a:cubicBezTo>
                    <a:pt x="334" y="1357"/>
                    <a:pt x="345" y="1365"/>
                    <a:pt x="357" y="1374"/>
                  </a:cubicBezTo>
                  <a:cubicBezTo>
                    <a:pt x="359" y="1376"/>
                    <a:pt x="360" y="1379"/>
                    <a:pt x="358" y="1382"/>
                  </a:cubicBezTo>
                  <a:close/>
                  <a:moveTo>
                    <a:pt x="429" y="1428"/>
                  </a:moveTo>
                  <a:cubicBezTo>
                    <a:pt x="428" y="1430"/>
                    <a:pt x="426" y="1431"/>
                    <a:pt x="424" y="1431"/>
                  </a:cubicBezTo>
                  <a:cubicBezTo>
                    <a:pt x="423" y="1431"/>
                    <a:pt x="422" y="1431"/>
                    <a:pt x="421" y="1430"/>
                  </a:cubicBezTo>
                  <a:cubicBezTo>
                    <a:pt x="409" y="1423"/>
                    <a:pt x="397" y="1416"/>
                    <a:pt x="385" y="1408"/>
                  </a:cubicBezTo>
                  <a:cubicBezTo>
                    <a:pt x="382" y="1406"/>
                    <a:pt x="381" y="1402"/>
                    <a:pt x="383" y="1400"/>
                  </a:cubicBezTo>
                  <a:cubicBezTo>
                    <a:pt x="385" y="1397"/>
                    <a:pt x="389" y="1396"/>
                    <a:pt x="391" y="1398"/>
                  </a:cubicBezTo>
                  <a:cubicBezTo>
                    <a:pt x="403" y="1406"/>
                    <a:pt x="415" y="1413"/>
                    <a:pt x="427" y="1420"/>
                  </a:cubicBezTo>
                  <a:cubicBezTo>
                    <a:pt x="430" y="1422"/>
                    <a:pt x="431" y="1425"/>
                    <a:pt x="429" y="1428"/>
                  </a:cubicBezTo>
                  <a:close/>
                  <a:moveTo>
                    <a:pt x="506" y="1466"/>
                  </a:moveTo>
                  <a:cubicBezTo>
                    <a:pt x="505" y="1468"/>
                    <a:pt x="503" y="1469"/>
                    <a:pt x="501" y="1469"/>
                  </a:cubicBezTo>
                  <a:cubicBezTo>
                    <a:pt x="500" y="1469"/>
                    <a:pt x="499" y="1469"/>
                    <a:pt x="498" y="1469"/>
                  </a:cubicBezTo>
                  <a:cubicBezTo>
                    <a:pt x="485" y="1463"/>
                    <a:pt x="472" y="1457"/>
                    <a:pt x="459" y="1451"/>
                  </a:cubicBezTo>
                  <a:cubicBezTo>
                    <a:pt x="456" y="1449"/>
                    <a:pt x="455" y="1446"/>
                    <a:pt x="457" y="1443"/>
                  </a:cubicBezTo>
                  <a:cubicBezTo>
                    <a:pt x="458" y="1440"/>
                    <a:pt x="462" y="1439"/>
                    <a:pt x="464" y="1440"/>
                  </a:cubicBezTo>
                  <a:cubicBezTo>
                    <a:pt x="477" y="1447"/>
                    <a:pt x="490" y="1453"/>
                    <a:pt x="503" y="1458"/>
                  </a:cubicBezTo>
                  <a:cubicBezTo>
                    <a:pt x="506" y="1460"/>
                    <a:pt x="507" y="1463"/>
                    <a:pt x="506" y="1466"/>
                  </a:cubicBezTo>
                  <a:close/>
                  <a:moveTo>
                    <a:pt x="586" y="1494"/>
                  </a:moveTo>
                  <a:cubicBezTo>
                    <a:pt x="585" y="1497"/>
                    <a:pt x="583" y="1498"/>
                    <a:pt x="581" y="1498"/>
                  </a:cubicBezTo>
                  <a:cubicBezTo>
                    <a:pt x="580" y="1498"/>
                    <a:pt x="580" y="1498"/>
                    <a:pt x="579" y="1498"/>
                  </a:cubicBezTo>
                  <a:cubicBezTo>
                    <a:pt x="565" y="1494"/>
                    <a:pt x="552" y="1490"/>
                    <a:pt x="538" y="1485"/>
                  </a:cubicBezTo>
                  <a:cubicBezTo>
                    <a:pt x="535" y="1484"/>
                    <a:pt x="534" y="1480"/>
                    <a:pt x="535" y="1477"/>
                  </a:cubicBezTo>
                  <a:cubicBezTo>
                    <a:pt x="536" y="1474"/>
                    <a:pt x="539" y="1473"/>
                    <a:pt x="542" y="1474"/>
                  </a:cubicBezTo>
                  <a:cubicBezTo>
                    <a:pt x="555" y="1479"/>
                    <a:pt x="569" y="1483"/>
                    <a:pt x="582" y="1487"/>
                  </a:cubicBezTo>
                  <a:cubicBezTo>
                    <a:pt x="585" y="1488"/>
                    <a:pt x="587" y="1491"/>
                    <a:pt x="586" y="1494"/>
                  </a:cubicBezTo>
                  <a:close/>
                  <a:moveTo>
                    <a:pt x="669" y="1513"/>
                  </a:moveTo>
                  <a:cubicBezTo>
                    <a:pt x="669" y="1516"/>
                    <a:pt x="666" y="1518"/>
                    <a:pt x="664" y="1518"/>
                  </a:cubicBezTo>
                  <a:cubicBezTo>
                    <a:pt x="663" y="1518"/>
                    <a:pt x="663" y="1518"/>
                    <a:pt x="663" y="1518"/>
                  </a:cubicBezTo>
                  <a:cubicBezTo>
                    <a:pt x="649" y="1515"/>
                    <a:pt x="634" y="1513"/>
                    <a:pt x="621" y="1509"/>
                  </a:cubicBezTo>
                  <a:cubicBezTo>
                    <a:pt x="617" y="1509"/>
                    <a:pt x="616" y="1505"/>
                    <a:pt x="616" y="1502"/>
                  </a:cubicBezTo>
                  <a:cubicBezTo>
                    <a:pt x="617" y="1499"/>
                    <a:pt x="620" y="1497"/>
                    <a:pt x="623" y="1498"/>
                  </a:cubicBezTo>
                  <a:cubicBezTo>
                    <a:pt x="637" y="1501"/>
                    <a:pt x="651" y="1504"/>
                    <a:pt x="665" y="1506"/>
                  </a:cubicBezTo>
                  <a:cubicBezTo>
                    <a:pt x="668" y="1507"/>
                    <a:pt x="670" y="1510"/>
                    <a:pt x="669" y="1513"/>
                  </a:cubicBezTo>
                  <a:close/>
                  <a:moveTo>
                    <a:pt x="748" y="1528"/>
                  </a:moveTo>
                  <a:cubicBezTo>
                    <a:pt x="748" y="1528"/>
                    <a:pt x="748" y="1528"/>
                    <a:pt x="748" y="1528"/>
                  </a:cubicBezTo>
                  <a:cubicBezTo>
                    <a:pt x="734" y="1527"/>
                    <a:pt x="719" y="1526"/>
                    <a:pt x="705" y="1524"/>
                  </a:cubicBezTo>
                  <a:cubicBezTo>
                    <a:pt x="702" y="1524"/>
                    <a:pt x="700" y="1521"/>
                    <a:pt x="700" y="1518"/>
                  </a:cubicBezTo>
                  <a:cubicBezTo>
                    <a:pt x="700" y="1514"/>
                    <a:pt x="703" y="1512"/>
                    <a:pt x="706" y="1513"/>
                  </a:cubicBezTo>
                  <a:cubicBezTo>
                    <a:pt x="720" y="1514"/>
                    <a:pt x="735" y="1515"/>
                    <a:pt x="749" y="1516"/>
                  </a:cubicBezTo>
                  <a:cubicBezTo>
                    <a:pt x="752" y="1516"/>
                    <a:pt x="754" y="1519"/>
                    <a:pt x="754" y="1522"/>
                  </a:cubicBezTo>
                  <a:cubicBezTo>
                    <a:pt x="754" y="1525"/>
                    <a:pt x="751" y="1528"/>
                    <a:pt x="748" y="1528"/>
                  </a:cubicBezTo>
                  <a:close/>
                  <a:moveTo>
                    <a:pt x="834" y="1528"/>
                  </a:moveTo>
                  <a:cubicBezTo>
                    <a:pt x="820" y="1528"/>
                    <a:pt x="805" y="1529"/>
                    <a:pt x="791" y="1529"/>
                  </a:cubicBezTo>
                  <a:cubicBezTo>
                    <a:pt x="791" y="1529"/>
                    <a:pt x="791" y="1529"/>
                    <a:pt x="791" y="1529"/>
                  </a:cubicBezTo>
                  <a:cubicBezTo>
                    <a:pt x="788" y="1529"/>
                    <a:pt x="785" y="1526"/>
                    <a:pt x="785" y="1523"/>
                  </a:cubicBezTo>
                  <a:cubicBezTo>
                    <a:pt x="785" y="1520"/>
                    <a:pt x="788" y="1517"/>
                    <a:pt x="791" y="1517"/>
                  </a:cubicBezTo>
                  <a:cubicBezTo>
                    <a:pt x="805" y="1517"/>
                    <a:pt x="819" y="1517"/>
                    <a:pt x="833" y="1516"/>
                  </a:cubicBezTo>
                  <a:cubicBezTo>
                    <a:pt x="836" y="1516"/>
                    <a:pt x="839" y="1518"/>
                    <a:pt x="839" y="1522"/>
                  </a:cubicBezTo>
                  <a:cubicBezTo>
                    <a:pt x="839" y="1525"/>
                    <a:pt x="837" y="1527"/>
                    <a:pt x="834" y="1528"/>
                  </a:cubicBezTo>
                  <a:close/>
                  <a:moveTo>
                    <a:pt x="919" y="1518"/>
                  </a:moveTo>
                  <a:cubicBezTo>
                    <a:pt x="905" y="1520"/>
                    <a:pt x="891" y="1522"/>
                    <a:pt x="877" y="1524"/>
                  </a:cubicBezTo>
                  <a:cubicBezTo>
                    <a:pt x="876" y="1524"/>
                    <a:pt x="876" y="1524"/>
                    <a:pt x="876" y="1524"/>
                  </a:cubicBezTo>
                  <a:cubicBezTo>
                    <a:pt x="873" y="1524"/>
                    <a:pt x="870" y="1522"/>
                    <a:pt x="870" y="1519"/>
                  </a:cubicBezTo>
                  <a:cubicBezTo>
                    <a:pt x="870" y="1516"/>
                    <a:pt x="872" y="1513"/>
                    <a:pt x="875" y="1512"/>
                  </a:cubicBezTo>
                  <a:cubicBezTo>
                    <a:pt x="889" y="1511"/>
                    <a:pt x="903" y="1509"/>
                    <a:pt x="917" y="1506"/>
                  </a:cubicBezTo>
                  <a:cubicBezTo>
                    <a:pt x="920" y="1506"/>
                    <a:pt x="923" y="1508"/>
                    <a:pt x="924" y="1511"/>
                  </a:cubicBezTo>
                  <a:cubicBezTo>
                    <a:pt x="924" y="1514"/>
                    <a:pt x="922" y="1517"/>
                    <a:pt x="919" y="1518"/>
                  </a:cubicBezTo>
                  <a:close/>
                  <a:moveTo>
                    <a:pt x="1003" y="1498"/>
                  </a:moveTo>
                  <a:cubicBezTo>
                    <a:pt x="989" y="1502"/>
                    <a:pt x="975" y="1506"/>
                    <a:pt x="961" y="1509"/>
                  </a:cubicBezTo>
                  <a:cubicBezTo>
                    <a:pt x="961" y="1509"/>
                    <a:pt x="960" y="1509"/>
                    <a:pt x="960" y="1509"/>
                  </a:cubicBezTo>
                  <a:cubicBezTo>
                    <a:pt x="957" y="1509"/>
                    <a:pt x="955" y="1507"/>
                    <a:pt x="954" y="1505"/>
                  </a:cubicBezTo>
                  <a:cubicBezTo>
                    <a:pt x="953" y="1502"/>
                    <a:pt x="955" y="1499"/>
                    <a:pt x="958" y="1498"/>
                  </a:cubicBezTo>
                  <a:cubicBezTo>
                    <a:pt x="972" y="1495"/>
                    <a:pt x="986" y="1491"/>
                    <a:pt x="999" y="1487"/>
                  </a:cubicBezTo>
                  <a:cubicBezTo>
                    <a:pt x="1002" y="1486"/>
                    <a:pt x="1006" y="1488"/>
                    <a:pt x="1006" y="1491"/>
                  </a:cubicBezTo>
                  <a:cubicBezTo>
                    <a:pt x="1007" y="1494"/>
                    <a:pt x="1006" y="1497"/>
                    <a:pt x="1003" y="1498"/>
                  </a:cubicBezTo>
                  <a:close/>
                  <a:moveTo>
                    <a:pt x="1083" y="1469"/>
                  </a:moveTo>
                  <a:cubicBezTo>
                    <a:pt x="1070" y="1474"/>
                    <a:pt x="1057" y="1480"/>
                    <a:pt x="1043" y="1484"/>
                  </a:cubicBezTo>
                  <a:cubicBezTo>
                    <a:pt x="1043" y="1485"/>
                    <a:pt x="1042" y="1485"/>
                    <a:pt x="1041" y="1485"/>
                  </a:cubicBezTo>
                  <a:cubicBezTo>
                    <a:pt x="1039" y="1485"/>
                    <a:pt x="1037" y="1483"/>
                    <a:pt x="1036" y="1481"/>
                  </a:cubicBezTo>
                  <a:cubicBezTo>
                    <a:pt x="1035" y="1478"/>
                    <a:pt x="1036" y="1475"/>
                    <a:pt x="1039" y="1474"/>
                  </a:cubicBezTo>
                  <a:cubicBezTo>
                    <a:pt x="1053" y="1469"/>
                    <a:pt x="1066" y="1463"/>
                    <a:pt x="1079" y="1458"/>
                  </a:cubicBezTo>
                  <a:cubicBezTo>
                    <a:pt x="1082" y="1457"/>
                    <a:pt x="1085" y="1458"/>
                    <a:pt x="1086" y="1461"/>
                  </a:cubicBezTo>
                  <a:cubicBezTo>
                    <a:pt x="1088" y="1464"/>
                    <a:pt x="1086" y="1467"/>
                    <a:pt x="1083" y="1469"/>
                  </a:cubicBezTo>
                  <a:close/>
                  <a:moveTo>
                    <a:pt x="1160" y="1430"/>
                  </a:moveTo>
                  <a:cubicBezTo>
                    <a:pt x="1147" y="1437"/>
                    <a:pt x="1135" y="1444"/>
                    <a:pt x="1122" y="1450"/>
                  </a:cubicBezTo>
                  <a:cubicBezTo>
                    <a:pt x="1121" y="1451"/>
                    <a:pt x="1120" y="1451"/>
                    <a:pt x="1119" y="1451"/>
                  </a:cubicBezTo>
                  <a:cubicBezTo>
                    <a:pt x="1117" y="1451"/>
                    <a:pt x="1115" y="1450"/>
                    <a:pt x="1114" y="1448"/>
                  </a:cubicBezTo>
                  <a:cubicBezTo>
                    <a:pt x="1113" y="1445"/>
                    <a:pt x="1114" y="1441"/>
                    <a:pt x="1117" y="1440"/>
                  </a:cubicBezTo>
                  <a:cubicBezTo>
                    <a:pt x="1129" y="1434"/>
                    <a:pt x="1142" y="1427"/>
                    <a:pt x="1154" y="1420"/>
                  </a:cubicBezTo>
                  <a:cubicBezTo>
                    <a:pt x="1157" y="1418"/>
                    <a:pt x="1160" y="1419"/>
                    <a:pt x="1162" y="1422"/>
                  </a:cubicBezTo>
                  <a:cubicBezTo>
                    <a:pt x="1164" y="1425"/>
                    <a:pt x="1163" y="1428"/>
                    <a:pt x="1160" y="1430"/>
                  </a:cubicBezTo>
                  <a:close/>
                  <a:moveTo>
                    <a:pt x="1231" y="1383"/>
                  </a:moveTo>
                  <a:cubicBezTo>
                    <a:pt x="1220" y="1391"/>
                    <a:pt x="1208" y="1400"/>
                    <a:pt x="1196" y="1407"/>
                  </a:cubicBezTo>
                  <a:cubicBezTo>
                    <a:pt x="1195" y="1408"/>
                    <a:pt x="1194" y="1408"/>
                    <a:pt x="1193" y="1408"/>
                  </a:cubicBezTo>
                  <a:cubicBezTo>
                    <a:pt x="1191" y="1408"/>
                    <a:pt x="1189" y="1407"/>
                    <a:pt x="1188" y="1406"/>
                  </a:cubicBezTo>
                  <a:cubicBezTo>
                    <a:pt x="1187" y="1403"/>
                    <a:pt x="1187" y="1400"/>
                    <a:pt x="1190" y="1398"/>
                  </a:cubicBezTo>
                  <a:cubicBezTo>
                    <a:pt x="1202" y="1390"/>
                    <a:pt x="1213" y="1382"/>
                    <a:pt x="1225" y="1373"/>
                  </a:cubicBezTo>
                  <a:cubicBezTo>
                    <a:pt x="1227" y="1372"/>
                    <a:pt x="1231" y="1372"/>
                    <a:pt x="1233" y="1375"/>
                  </a:cubicBezTo>
                  <a:cubicBezTo>
                    <a:pt x="1235" y="1377"/>
                    <a:pt x="1234" y="1381"/>
                    <a:pt x="1231" y="1383"/>
                  </a:cubicBezTo>
                  <a:close/>
                  <a:moveTo>
                    <a:pt x="1297" y="1328"/>
                  </a:moveTo>
                  <a:cubicBezTo>
                    <a:pt x="1287" y="1337"/>
                    <a:pt x="1276" y="1347"/>
                    <a:pt x="1265" y="1356"/>
                  </a:cubicBezTo>
                  <a:cubicBezTo>
                    <a:pt x="1264" y="1357"/>
                    <a:pt x="1263" y="1357"/>
                    <a:pt x="1261" y="1357"/>
                  </a:cubicBezTo>
                  <a:cubicBezTo>
                    <a:pt x="1260" y="1357"/>
                    <a:pt x="1258" y="1357"/>
                    <a:pt x="1257" y="1355"/>
                  </a:cubicBezTo>
                  <a:cubicBezTo>
                    <a:pt x="1255" y="1353"/>
                    <a:pt x="1255" y="1349"/>
                    <a:pt x="1258" y="1347"/>
                  </a:cubicBezTo>
                  <a:cubicBezTo>
                    <a:pt x="1268" y="1338"/>
                    <a:pt x="1279" y="1329"/>
                    <a:pt x="1289" y="1319"/>
                  </a:cubicBezTo>
                  <a:cubicBezTo>
                    <a:pt x="1292" y="1317"/>
                    <a:pt x="1295" y="1317"/>
                    <a:pt x="1297" y="1319"/>
                  </a:cubicBezTo>
                  <a:cubicBezTo>
                    <a:pt x="1300" y="1322"/>
                    <a:pt x="1300" y="1325"/>
                    <a:pt x="1297" y="1328"/>
                  </a:cubicBezTo>
                  <a:close/>
                  <a:moveTo>
                    <a:pt x="1288" y="261"/>
                  </a:moveTo>
                  <a:cubicBezTo>
                    <a:pt x="1286" y="258"/>
                    <a:pt x="1286" y="255"/>
                    <a:pt x="1288" y="252"/>
                  </a:cubicBezTo>
                  <a:cubicBezTo>
                    <a:pt x="1290" y="250"/>
                    <a:pt x="1294" y="250"/>
                    <a:pt x="1296" y="252"/>
                  </a:cubicBezTo>
                  <a:cubicBezTo>
                    <a:pt x="1307" y="262"/>
                    <a:pt x="1317" y="272"/>
                    <a:pt x="1327" y="282"/>
                  </a:cubicBezTo>
                  <a:cubicBezTo>
                    <a:pt x="1329" y="285"/>
                    <a:pt x="1329" y="288"/>
                    <a:pt x="1326" y="291"/>
                  </a:cubicBezTo>
                  <a:cubicBezTo>
                    <a:pt x="1325" y="292"/>
                    <a:pt x="1324" y="292"/>
                    <a:pt x="1322" y="292"/>
                  </a:cubicBezTo>
                  <a:cubicBezTo>
                    <a:pt x="1321" y="292"/>
                    <a:pt x="1319" y="292"/>
                    <a:pt x="1318" y="290"/>
                  </a:cubicBezTo>
                  <a:cubicBezTo>
                    <a:pt x="1309" y="280"/>
                    <a:pt x="1298" y="270"/>
                    <a:pt x="1288" y="261"/>
                  </a:cubicBezTo>
                  <a:close/>
                  <a:moveTo>
                    <a:pt x="1356" y="1265"/>
                  </a:moveTo>
                  <a:cubicBezTo>
                    <a:pt x="1347" y="1276"/>
                    <a:pt x="1337" y="1287"/>
                    <a:pt x="1328" y="1297"/>
                  </a:cubicBezTo>
                  <a:cubicBezTo>
                    <a:pt x="1326" y="1298"/>
                    <a:pt x="1325" y="1299"/>
                    <a:pt x="1323" y="1299"/>
                  </a:cubicBezTo>
                  <a:cubicBezTo>
                    <a:pt x="1322" y="1299"/>
                    <a:pt x="1320" y="1298"/>
                    <a:pt x="1319" y="1297"/>
                  </a:cubicBezTo>
                  <a:cubicBezTo>
                    <a:pt x="1317" y="1295"/>
                    <a:pt x="1317" y="1292"/>
                    <a:pt x="1319" y="1289"/>
                  </a:cubicBezTo>
                  <a:cubicBezTo>
                    <a:pt x="1329" y="1279"/>
                    <a:pt x="1338" y="1268"/>
                    <a:pt x="1347" y="1258"/>
                  </a:cubicBezTo>
                  <a:cubicBezTo>
                    <a:pt x="1349" y="1255"/>
                    <a:pt x="1353" y="1255"/>
                    <a:pt x="1355" y="1257"/>
                  </a:cubicBezTo>
                  <a:cubicBezTo>
                    <a:pt x="1358" y="1259"/>
                    <a:pt x="1358" y="1263"/>
                    <a:pt x="1356" y="1265"/>
                  </a:cubicBezTo>
                  <a:close/>
                  <a:moveTo>
                    <a:pt x="1407" y="1196"/>
                  </a:moveTo>
                  <a:cubicBezTo>
                    <a:pt x="1400" y="1208"/>
                    <a:pt x="1391" y="1220"/>
                    <a:pt x="1383" y="1231"/>
                  </a:cubicBezTo>
                  <a:cubicBezTo>
                    <a:pt x="1382" y="1233"/>
                    <a:pt x="1380" y="1234"/>
                    <a:pt x="1378" y="1234"/>
                  </a:cubicBezTo>
                  <a:cubicBezTo>
                    <a:pt x="1377" y="1234"/>
                    <a:pt x="1376" y="1233"/>
                    <a:pt x="1375" y="1233"/>
                  </a:cubicBezTo>
                  <a:cubicBezTo>
                    <a:pt x="1372" y="1231"/>
                    <a:pt x="1372" y="1227"/>
                    <a:pt x="1374" y="1224"/>
                  </a:cubicBezTo>
                  <a:cubicBezTo>
                    <a:pt x="1382" y="1213"/>
                    <a:pt x="1390" y="1202"/>
                    <a:pt x="1398" y="1190"/>
                  </a:cubicBezTo>
                  <a:cubicBezTo>
                    <a:pt x="1400" y="1187"/>
                    <a:pt x="1403" y="1186"/>
                    <a:pt x="1406" y="1188"/>
                  </a:cubicBezTo>
                  <a:cubicBezTo>
                    <a:pt x="1409" y="1190"/>
                    <a:pt x="1409" y="1194"/>
                    <a:pt x="1407" y="1196"/>
                  </a:cubicBezTo>
                  <a:close/>
                  <a:moveTo>
                    <a:pt x="1397" y="390"/>
                  </a:moveTo>
                  <a:cubicBezTo>
                    <a:pt x="1395" y="387"/>
                    <a:pt x="1396" y="383"/>
                    <a:pt x="1399" y="382"/>
                  </a:cubicBezTo>
                  <a:cubicBezTo>
                    <a:pt x="1401" y="380"/>
                    <a:pt x="1405" y="381"/>
                    <a:pt x="1407" y="383"/>
                  </a:cubicBezTo>
                  <a:cubicBezTo>
                    <a:pt x="1415" y="395"/>
                    <a:pt x="1422" y="407"/>
                    <a:pt x="1429" y="420"/>
                  </a:cubicBezTo>
                  <a:cubicBezTo>
                    <a:pt x="1431" y="422"/>
                    <a:pt x="1430" y="426"/>
                    <a:pt x="1427" y="428"/>
                  </a:cubicBezTo>
                  <a:cubicBezTo>
                    <a:pt x="1426" y="428"/>
                    <a:pt x="1425" y="428"/>
                    <a:pt x="1424" y="428"/>
                  </a:cubicBezTo>
                  <a:cubicBezTo>
                    <a:pt x="1422" y="428"/>
                    <a:pt x="1420" y="427"/>
                    <a:pt x="1419" y="425"/>
                  </a:cubicBezTo>
                  <a:cubicBezTo>
                    <a:pt x="1412" y="413"/>
                    <a:pt x="1405" y="401"/>
                    <a:pt x="1397" y="390"/>
                  </a:cubicBezTo>
                  <a:close/>
                  <a:moveTo>
                    <a:pt x="1451" y="1122"/>
                  </a:moveTo>
                  <a:cubicBezTo>
                    <a:pt x="1444" y="1135"/>
                    <a:pt x="1437" y="1147"/>
                    <a:pt x="1430" y="1160"/>
                  </a:cubicBezTo>
                  <a:cubicBezTo>
                    <a:pt x="1429" y="1162"/>
                    <a:pt x="1427" y="1163"/>
                    <a:pt x="1425" y="1163"/>
                  </a:cubicBezTo>
                  <a:cubicBezTo>
                    <a:pt x="1424" y="1163"/>
                    <a:pt x="1423" y="1162"/>
                    <a:pt x="1422" y="1162"/>
                  </a:cubicBezTo>
                  <a:cubicBezTo>
                    <a:pt x="1419" y="1160"/>
                    <a:pt x="1418" y="1157"/>
                    <a:pt x="1420" y="1154"/>
                  </a:cubicBezTo>
                  <a:cubicBezTo>
                    <a:pt x="1427" y="1142"/>
                    <a:pt x="1434" y="1129"/>
                    <a:pt x="1440" y="1117"/>
                  </a:cubicBezTo>
                  <a:cubicBezTo>
                    <a:pt x="1442" y="1114"/>
                    <a:pt x="1445" y="1113"/>
                    <a:pt x="1448" y="1114"/>
                  </a:cubicBezTo>
                  <a:cubicBezTo>
                    <a:pt x="1451" y="1115"/>
                    <a:pt x="1452" y="1119"/>
                    <a:pt x="1451" y="1122"/>
                  </a:cubicBezTo>
                  <a:close/>
                  <a:moveTo>
                    <a:pt x="1439" y="463"/>
                  </a:moveTo>
                  <a:cubicBezTo>
                    <a:pt x="1438" y="460"/>
                    <a:pt x="1439" y="456"/>
                    <a:pt x="1442" y="455"/>
                  </a:cubicBezTo>
                  <a:cubicBezTo>
                    <a:pt x="1445" y="453"/>
                    <a:pt x="1448" y="454"/>
                    <a:pt x="1450" y="457"/>
                  </a:cubicBezTo>
                  <a:cubicBezTo>
                    <a:pt x="1456" y="470"/>
                    <a:pt x="1462" y="483"/>
                    <a:pt x="1468" y="496"/>
                  </a:cubicBezTo>
                  <a:cubicBezTo>
                    <a:pt x="1469" y="499"/>
                    <a:pt x="1468" y="502"/>
                    <a:pt x="1465" y="504"/>
                  </a:cubicBezTo>
                  <a:cubicBezTo>
                    <a:pt x="1464" y="504"/>
                    <a:pt x="1463" y="504"/>
                    <a:pt x="1463" y="504"/>
                  </a:cubicBezTo>
                  <a:cubicBezTo>
                    <a:pt x="1460" y="504"/>
                    <a:pt x="1458" y="503"/>
                    <a:pt x="1457" y="501"/>
                  </a:cubicBezTo>
                  <a:cubicBezTo>
                    <a:pt x="1452" y="488"/>
                    <a:pt x="1446" y="475"/>
                    <a:pt x="1439" y="463"/>
                  </a:cubicBezTo>
                  <a:close/>
                  <a:moveTo>
                    <a:pt x="1485" y="1043"/>
                  </a:moveTo>
                  <a:cubicBezTo>
                    <a:pt x="1480" y="1056"/>
                    <a:pt x="1474" y="1070"/>
                    <a:pt x="1469" y="1083"/>
                  </a:cubicBezTo>
                  <a:cubicBezTo>
                    <a:pt x="1468" y="1085"/>
                    <a:pt x="1466" y="1086"/>
                    <a:pt x="1463" y="1086"/>
                  </a:cubicBezTo>
                  <a:cubicBezTo>
                    <a:pt x="1463" y="1086"/>
                    <a:pt x="1462" y="1086"/>
                    <a:pt x="1461" y="1086"/>
                  </a:cubicBezTo>
                  <a:cubicBezTo>
                    <a:pt x="1458" y="1085"/>
                    <a:pt x="1457" y="1081"/>
                    <a:pt x="1458" y="1078"/>
                  </a:cubicBezTo>
                  <a:cubicBezTo>
                    <a:pt x="1464" y="1065"/>
                    <a:pt x="1469" y="1052"/>
                    <a:pt x="1474" y="1039"/>
                  </a:cubicBezTo>
                  <a:cubicBezTo>
                    <a:pt x="1475" y="1036"/>
                    <a:pt x="1478" y="1034"/>
                    <a:pt x="1481" y="1035"/>
                  </a:cubicBezTo>
                  <a:cubicBezTo>
                    <a:pt x="1484" y="1037"/>
                    <a:pt x="1486" y="1040"/>
                    <a:pt x="1485" y="1043"/>
                  </a:cubicBezTo>
                  <a:close/>
                  <a:moveTo>
                    <a:pt x="1473" y="540"/>
                  </a:moveTo>
                  <a:cubicBezTo>
                    <a:pt x="1472" y="537"/>
                    <a:pt x="1474" y="534"/>
                    <a:pt x="1477" y="533"/>
                  </a:cubicBezTo>
                  <a:cubicBezTo>
                    <a:pt x="1480" y="531"/>
                    <a:pt x="1483" y="533"/>
                    <a:pt x="1484" y="536"/>
                  </a:cubicBezTo>
                  <a:cubicBezTo>
                    <a:pt x="1489" y="549"/>
                    <a:pt x="1493" y="563"/>
                    <a:pt x="1498" y="577"/>
                  </a:cubicBezTo>
                  <a:cubicBezTo>
                    <a:pt x="1498" y="580"/>
                    <a:pt x="1497" y="583"/>
                    <a:pt x="1494" y="584"/>
                  </a:cubicBezTo>
                  <a:cubicBezTo>
                    <a:pt x="1493" y="584"/>
                    <a:pt x="1493" y="584"/>
                    <a:pt x="1492" y="584"/>
                  </a:cubicBezTo>
                  <a:cubicBezTo>
                    <a:pt x="1490" y="584"/>
                    <a:pt x="1487" y="583"/>
                    <a:pt x="1486" y="580"/>
                  </a:cubicBezTo>
                  <a:cubicBezTo>
                    <a:pt x="1482" y="567"/>
                    <a:pt x="1478" y="553"/>
                    <a:pt x="1473" y="540"/>
                  </a:cubicBezTo>
                  <a:close/>
                  <a:moveTo>
                    <a:pt x="1509" y="961"/>
                  </a:moveTo>
                  <a:cubicBezTo>
                    <a:pt x="1506" y="975"/>
                    <a:pt x="1502" y="988"/>
                    <a:pt x="1498" y="1002"/>
                  </a:cubicBezTo>
                  <a:cubicBezTo>
                    <a:pt x="1497" y="1005"/>
                    <a:pt x="1495" y="1006"/>
                    <a:pt x="1493" y="1006"/>
                  </a:cubicBezTo>
                  <a:cubicBezTo>
                    <a:pt x="1492" y="1006"/>
                    <a:pt x="1491" y="1006"/>
                    <a:pt x="1491" y="1006"/>
                  </a:cubicBezTo>
                  <a:cubicBezTo>
                    <a:pt x="1488" y="1005"/>
                    <a:pt x="1486" y="1002"/>
                    <a:pt x="1487" y="999"/>
                  </a:cubicBezTo>
                  <a:cubicBezTo>
                    <a:pt x="1491" y="985"/>
                    <a:pt x="1495" y="972"/>
                    <a:pt x="1498" y="958"/>
                  </a:cubicBezTo>
                  <a:cubicBezTo>
                    <a:pt x="1499" y="955"/>
                    <a:pt x="1502" y="953"/>
                    <a:pt x="1505" y="954"/>
                  </a:cubicBezTo>
                  <a:cubicBezTo>
                    <a:pt x="1508" y="954"/>
                    <a:pt x="1510" y="957"/>
                    <a:pt x="1509" y="961"/>
                  </a:cubicBezTo>
                  <a:close/>
                  <a:moveTo>
                    <a:pt x="1524" y="876"/>
                  </a:moveTo>
                  <a:cubicBezTo>
                    <a:pt x="1522" y="890"/>
                    <a:pt x="1520" y="904"/>
                    <a:pt x="1518" y="919"/>
                  </a:cubicBezTo>
                  <a:cubicBezTo>
                    <a:pt x="1517" y="921"/>
                    <a:pt x="1515" y="923"/>
                    <a:pt x="1512" y="923"/>
                  </a:cubicBezTo>
                  <a:cubicBezTo>
                    <a:pt x="1512" y="923"/>
                    <a:pt x="1511" y="923"/>
                    <a:pt x="1511" y="923"/>
                  </a:cubicBezTo>
                  <a:cubicBezTo>
                    <a:pt x="1508" y="923"/>
                    <a:pt x="1506" y="920"/>
                    <a:pt x="1506" y="917"/>
                  </a:cubicBezTo>
                  <a:cubicBezTo>
                    <a:pt x="1509" y="903"/>
                    <a:pt x="1511" y="889"/>
                    <a:pt x="1513" y="875"/>
                  </a:cubicBezTo>
                  <a:cubicBezTo>
                    <a:pt x="1513" y="872"/>
                    <a:pt x="1516" y="869"/>
                    <a:pt x="1519" y="870"/>
                  </a:cubicBezTo>
                  <a:cubicBezTo>
                    <a:pt x="1522" y="870"/>
                    <a:pt x="1524" y="873"/>
                    <a:pt x="1524" y="876"/>
                  </a:cubicBezTo>
                  <a:close/>
                  <a:moveTo>
                    <a:pt x="1522" y="839"/>
                  </a:moveTo>
                  <a:cubicBezTo>
                    <a:pt x="1522" y="839"/>
                    <a:pt x="1522" y="839"/>
                    <a:pt x="1522" y="839"/>
                  </a:cubicBezTo>
                  <a:cubicBezTo>
                    <a:pt x="1518" y="838"/>
                    <a:pt x="1516" y="836"/>
                    <a:pt x="1516" y="833"/>
                  </a:cubicBezTo>
                  <a:cubicBezTo>
                    <a:pt x="1517" y="819"/>
                    <a:pt x="1517" y="804"/>
                    <a:pt x="1517" y="790"/>
                  </a:cubicBezTo>
                  <a:cubicBezTo>
                    <a:pt x="1517" y="788"/>
                    <a:pt x="1517" y="788"/>
                    <a:pt x="1517" y="788"/>
                  </a:cubicBezTo>
                  <a:cubicBezTo>
                    <a:pt x="1517" y="785"/>
                    <a:pt x="1520" y="783"/>
                    <a:pt x="1523" y="783"/>
                  </a:cubicBezTo>
                  <a:cubicBezTo>
                    <a:pt x="1526" y="783"/>
                    <a:pt x="1529" y="785"/>
                    <a:pt x="1529" y="788"/>
                  </a:cubicBezTo>
                  <a:cubicBezTo>
                    <a:pt x="1529" y="790"/>
                    <a:pt x="1529" y="790"/>
                    <a:pt x="1529" y="790"/>
                  </a:cubicBezTo>
                  <a:cubicBezTo>
                    <a:pt x="1529" y="805"/>
                    <a:pt x="1529" y="819"/>
                    <a:pt x="1528" y="833"/>
                  </a:cubicBezTo>
                  <a:cubicBezTo>
                    <a:pt x="1528" y="836"/>
                    <a:pt x="1525" y="839"/>
                    <a:pt x="1522" y="8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849895" y="2911561"/>
              <a:ext cx="1383639" cy="1288191"/>
            </a:xfrm>
            <a:custGeom>
              <a:rect b="b" l="l" r="r" t="t"/>
              <a:pathLst>
                <a:path extrusionOk="0" h="1030" w="1103">
                  <a:moveTo>
                    <a:pt x="1059" y="511"/>
                  </a:moveTo>
                  <a:cubicBezTo>
                    <a:pt x="1056" y="337"/>
                    <a:pt x="1087" y="208"/>
                    <a:pt x="1090" y="198"/>
                  </a:cubicBezTo>
                  <a:cubicBezTo>
                    <a:pt x="1103" y="145"/>
                    <a:pt x="1103" y="145"/>
                    <a:pt x="1103" y="145"/>
                  </a:cubicBezTo>
                  <a:cubicBezTo>
                    <a:pt x="901" y="145"/>
                    <a:pt x="901" y="145"/>
                    <a:pt x="901" y="145"/>
                  </a:cubicBezTo>
                  <a:cubicBezTo>
                    <a:pt x="809" y="55"/>
                    <a:pt x="682" y="0"/>
                    <a:pt x="543" y="0"/>
                  </a:cubicBezTo>
                  <a:cubicBezTo>
                    <a:pt x="259" y="0"/>
                    <a:pt x="28" y="231"/>
                    <a:pt x="28" y="515"/>
                  </a:cubicBezTo>
                  <a:cubicBezTo>
                    <a:pt x="28" y="532"/>
                    <a:pt x="29" y="549"/>
                    <a:pt x="31" y="565"/>
                  </a:cubicBezTo>
                  <a:cubicBezTo>
                    <a:pt x="31" y="565"/>
                    <a:pt x="31" y="565"/>
                    <a:pt x="31" y="565"/>
                  </a:cubicBezTo>
                  <a:cubicBezTo>
                    <a:pt x="31" y="566"/>
                    <a:pt x="31" y="567"/>
                    <a:pt x="31" y="568"/>
                  </a:cubicBezTo>
                  <a:cubicBezTo>
                    <a:pt x="31" y="570"/>
                    <a:pt x="31" y="572"/>
                    <a:pt x="31" y="574"/>
                  </a:cubicBezTo>
                  <a:cubicBezTo>
                    <a:pt x="44" y="700"/>
                    <a:pt x="7" y="891"/>
                    <a:pt x="7" y="891"/>
                  </a:cubicBezTo>
                  <a:cubicBezTo>
                    <a:pt x="7" y="891"/>
                    <a:pt x="7" y="891"/>
                    <a:pt x="7" y="891"/>
                  </a:cubicBezTo>
                  <a:cubicBezTo>
                    <a:pt x="4" y="905"/>
                    <a:pt x="4" y="905"/>
                    <a:pt x="4" y="905"/>
                  </a:cubicBezTo>
                  <a:cubicBezTo>
                    <a:pt x="0" y="920"/>
                    <a:pt x="3" y="935"/>
                    <a:pt x="12" y="947"/>
                  </a:cubicBezTo>
                  <a:cubicBezTo>
                    <a:pt x="21" y="958"/>
                    <a:pt x="36" y="965"/>
                    <a:pt x="50" y="965"/>
                  </a:cubicBezTo>
                  <a:cubicBezTo>
                    <a:pt x="63" y="965"/>
                    <a:pt x="75" y="960"/>
                    <a:pt x="84" y="951"/>
                  </a:cubicBezTo>
                  <a:cubicBezTo>
                    <a:pt x="113" y="922"/>
                    <a:pt x="146" y="899"/>
                    <a:pt x="181" y="881"/>
                  </a:cubicBezTo>
                  <a:cubicBezTo>
                    <a:pt x="274" y="973"/>
                    <a:pt x="402" y="1030"/>
                    <a:pt x="543" y="1030"/>
                  </a:cubicBezTo>
                  <a:cubicBezTo>
                    <a:pt x="828" y="1030"/>
                    <a:pt x="1059" y="800"/>
                    <a:pt x="1059" y="515"/>
                  </a:cubicBezTo>
                  <a:cubicBezTo>
                    <a:pt x="1059" y="514"/>
                    <a:pt x="1058" y="512"/>
                    <a:pt x="1058" y="511"/>
                  </a:cubicBezTo>
                  <a:cubicBezTo>
                    <a:pt x="1058" y="511"/>
                    <a:pt x="1059" y="511"/>
                    <a:pt x="1059" y="511"/>
                  </a:cubicBezTo>
                  <a:close/>
                  <a:moveTo>
                    <a:pt x="891" y="626"/>
                  </a:moveTo>
                  <a:cubicBezTo>
                    <a:pt x="864" y="735"/>
                    <a:pt x="769" y="809"/>
                    <a:pt x="657" y="809"/>
                  </a:cubicBezTo>
                  <a:cubicBezTo>
                    <a:pt x="311" y="809"/>
                    <a:pt x="311" y="809"/>
                    <a:pt x="311" y="809"/>
                  </a:cubicBezTo>
                  <a:cubicBezTo>
                    <a:pt x="218" y="809"/>
                    <a:pt x="125" y="854"/>
                    <a:pt x="56" y="923"/>
                  </a:cubicBezTo>
                  <a:cubicBezTo>
                    <a:pt x="50" y="929"/>
                    <a:pt x="41" y="923"/>
                    <a:pt x="42" y="915"/>
                  </a:cubicBezTo>
                  <a:cubicBezTo>
                    <a:pt x="80" y="765"/>
                    <a:pt x="80" y="765"/>
                    <a:pt x="80" y="765"/>
                  </a:cubicBezTo>
                  <a:cubicBezTo>
                    <a:pt x="109" y="650"/>
                    <a:pt x="214" y="553"/>
                    <a:pt x="328" y="529"/>
                  </a:cubicBezTo>
                  <a:cubicBezTo>
                    <a:pt x="305" y="582"/>
                    <a:pt x="305" y="582"/>
                    <a:pt x="305" y="582"/>
                  </a:cubicBezTo>
                  <a:cubicBezTo>
                    <a:pt x="298" y="596"/>
                    <a:pt x="310" y="612"/>
                    <a:pt x="326" y="610"/>
                  </a:cubicBezTo>
                  <a:cubicBezTo>
                    <a:pt x="916" y="525"/>
                    <a:pt x="916" y="525"/>
                    <a:pt x="916" y="525"/>
                  </a:cubicBezTo>
                  <a:lnTo>
                    <a:pt x="891" y="626"/>
                  </a:lnTo>
                  <a:close/>
                  <a:moveTo>
                    <a:pt x="792" y="470"/>
                  </a:moveTo>
                  <a:cubicBezTo>
                    <a:pt x="394" y="470"/>
                    <a:pt x="394" y="470"/>
                    <a:pt x="394" y="470"/>
                  </a:cubicBezTo>
                  <a:cubicBezTo>
                    <a:pt x="291" y="470"/>
                    <a:pt x="188" y="525"/>
                    <a:pt x="118" y="607"/>
                  </a:cubicBezTo>
                  <a:cubicBezTo>
                    <a:pt x="163" y="426"/>
                    <a:pt x="163" y="426"/>
                    <a:pt x="163" y="426"/>
                  </a:cubicBezTo>
                  <a:cubicBezTo>
                    <a:pt x="197" y="293"/>
                    <a:pt x="332" y="185"/>
                    <a:pt x="465" y="185"/>
                  </a:cubicBezTo>
                  <a:cubicBezTo>
                    <a:pt x="1052" y="185"/>
                    <a:pt x="1052" y="185"/>
                    <a:pt x="1052" y="185"/>
                  </a:cubicBezTo>
                  <a:cubicBezTo>
                    <a:pt x="1026" y="287"/>
                    <a:pt x="1026" y="287"/>
                    <a:pt x="1026" y="287"/>
                  </a:cubicBezTo>
                  <a:cubicBezTo>
                    <a:pt x="999" y="396"/>
                    <a:pt x="904" y="470"/>
                    <a:pt x="792" y="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90" name="Google Shape;290;p5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5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92" name="Google Shape;292;p5"/>
          <p:cNvGrpSpPr/>
          <p:nvPr/>
        </p:nvGrpSpPr>
        <p:grpSpPr>
          <a:xfrm>
            <a:off x="989825" y="1703331"/>
            <a:ext cx="520322" cy="520322"/>
            <a:chOff x="2160534" y="4911434"/>
            <a:chExt cx="775855" cy="775855"/>
          </a:xfrm>
        </p:grpSpPr>
        <p:sp>
          <p:nvSpPr>
            <p:cNvPr id="293" name="Google Shape;293;p5"/>
            <p:cNvSpPr/>
            <p:nvPr/>
          </p:nvSpPr>
          <p:spPr>
            <a:xfrm>
              <a:off x="2160534" y="4911434"/>
              <a:ext cx="775855" cy="7758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364011" y="5110694"/>
              <a:ext cx="368900" cy="377334"/>
            </a:xfrm>
            <a:custGeom>
              <a:rect b="b" l="l" r="r" t="t"/>
              <a:pathLst>
                <a:path extrusionOk="0" h="73" w="74">
                  <a:moveTo>
                    <a:pt x="64" y="22"/>
                  </a:moveTo>
                  <a:cubicBezTo>
                    <a:pt x="64" y="22"/>
                    <a:pt x="65" y="23"/>
                    <a:pt x="65" y="23"/>
                  </a:cubicBezTo>
                  <a:cubicBezTo>
                    <a:pt x="66" y="25"/>
                    <a:pt x="66" y="27"/>
                    <a:pt x="65" y="29"/>
                  </a:cubicBezTo>
                  <a:cubicBezTo>
                    <a:pt x="65" y="29"/>
                    <a:pt x="65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29"/>
                    <a:pt x="63" y="29"/>
                  </a:cubicBezTo>
                  <a:cubicBezTo>
                    <a:pt x="64" y="27"/>
                    <a:pt x="63" y="25"/>
                    <a:pt x="63" y="24"/>
                  </a:cubicBezTo>
                  <a:cubicBezTo>
                    <a:pt x="63" y="23"/>
                    <a:pt x="63" y="23"/>
                    <a:pt x="64" y="22"/>
                  </a:cubicBezTo>
                  <a:close/>
                  <a:moveTo>
                    <a:pt x="67" y="32"/>
                  </a:moveTo>
                  <a:cubicBezTo>
                    <a:pt x="65" y="34"/>
                    <a:pt x="63" y="35"/>
                    <a:pt x="60" y="35"/>
                  </a:cubicBezTo>
                  <a:cubicBezTo>
                    <a:pt x="56" y="35"/>
                    <a:pt x="51" y="33"/>
                    <a:pt x="47" y="30"/>
                  </a:cubicBezTo>
                  <a:cubicBezTo>
                    <a:pt x="47" y="29"/>
                    <a:pt x="46" y="29"/>
                    <a:pt x="46" y="28"/>
                  </a:cubicBezTo>
                  <a:cubicBezTo>
                    <a:pt x="45" y="27"/>
                    <a:pt x="44" y="27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4"/>
                    <a:pt x="42" y="24"/>
                    <a:pt x="41" y="23"/>
                  </a:cubicBezTo>
                  <a:cubicBezTo>
                    <a:pt x="41" y="23"/>
                    <a:pt x="41" y="22"/>
                    <a:pt x="41" y="22"/>
                  </a:cubicBezTo>
                  <a:cubicBezTo>
                    <a:pt x="41" y="21"/>
                    <a:pt x="40" y="21"/>
                    <a:pt x="40" y="20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40" y="18"/>
                    <a:pt x="39" y="18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9" y="11"/>
                    <a:pt x="40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7"/>
                    <a:pt x="41" y="7"/>
                    <a:pt x="42" y="7"/>
                  </a:cubicBezTo>
                  <a:cubicBezTo>
                    <a:pt x="43" y="5"/>
                    <a:pt x="46" y="4"/>
                    <a:pt x="49" y="4"/>
                  </a:cubicBezTo>
                  <a:cubicBezTo>
                    <a:pt x="54" y="4"/>
                    <a:pt x="59" y="7"/>
                    <a:pt x="63" y="11"/>
                  </a:cubicBezTo>
                  <a:cubicBezTo>
                    <a:pt x="70" y="18"/>
                    <a:pt x="72" y="27"/>
                    <a:pt x="67" y="32"/>
                  </a:cubicBezTo>
                  <a:close/>
                  <a:moveTo>
                    <a:pt x="60" y="14"/>
                  </a:moveTo>
                  <a:cubicBezTo>
                    <a:pt x="57" y="10"/>
                    <a:pt x="52" y="8"/>
                    <a:pt x="48" y="8"/>
                  </a:cubicBezTo>
                  <a:cubicBezTo>
                    <a:pt x="46" y="8"/>
                    <a:pt x="44" y="8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2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4"/>
                    <a:pt x="41" y="14"/>
                    <a:pt x="41" y="15"/>
                  </a:cubicBezTo>
                  <a:cubicBezTo>
                    <a:pt x="41" y="15"/>
                    <a:pt x="41" y="15"/>
                    <a:pt x="41" y="16"/>
                  </a:cubicBezTo>
                  <a:cubicBezTo>
                    <a:pt x="41" y="16"/>
                    <a:pt x="41" y="17"/>
                    <a:pt x="41" y="17"/>
                  </a:cubicBezTo>
                  <a:cubicBezTo>
                    <a:pt x="41" y="17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4"/>
                    <a:pt x="45" y="24"/>
                    <a:pt x="45" y="25"/>
                  </a:cubicBezTo>
                  <a:cubicBezTo>
                    <a:pt x="46" y="25"/>
                    <a:pt x="46" y="26"/>
                    <a:pt x="47" y="27"/>
                  </a:cubicBezTo>
                  <a:cubicBezTo>
                    <a:pt x="48" y="28"/>
                    <a:pt x="49" y="29"/>
                    <a:pt x="50" y="29"/>
                  </a:cubicBezTo>
                  <a:cubicBezTo>
                    <a:pt x="53" y="32"/>
                    <a:pt x="57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2" y="33"/>
                    <a:pt x="63" y="32"/>
                    <a:pt x="65" y="31"/>
                  </a:cubicBezTo>
                  <a:cubicBezTo>
                    <a:pt x="68" y="27"/>
                    <a:pt x="66" y="19"/>
                    <a:pt x="60" y="14"/>
                  </a:cubicBezTo>
                  <a:close/>
                  <a:moveTo>
                    <a:pt x="24" y="37"/>
                  </a:moveTo>
                  <a:cubicBezTo>
                    <a:pt x="24" y="37"/>
                    <a:pt x="23" y="37"/>
                    <a:pt x="23" y="37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4" y="50"/>
                    <a:pt x="14" y="50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7"/>
                    <a:pt x="24" y="37"/>
                  </a:cubicBezTo>
                  <a:close/>
                  <a:moveTo>
                    <a:pt x="49" y="9"/>
                  </a:moveTo>
                  <a:cubicBezTo>
                    <a:pt x="49" y="8"/>
                    <a:pt x="48" y="9"/>
                    <a:pt x="48" y="9"/>
                  </a:cubicBezTo>
                  <a:cubicBezTo>
                    <a:pt x="48" y="10"/>
                    <a:pt x="48" y="10"/>
                    <a:pt x="49" y="11"/>
                  </a:cubicBezTo>
                  <a:cubicBezTo>
                    <a:pt x="52" y="11"/>
                    <a:pt x="56" y="13"/>
                    <a:pt x="58" y="16"/>
                  </a:cubicBezTo>
                  <a:cubicBezTo>
                    <a:pt x="60" y="17"/>
                    <a:pt x="61" y="19"/>
                    <a:pt x="62" y="21"/>
                  </a:cubicBezTo>
                  <a:cubicBezTo>
                    <a:pt x="62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4" y="21"/>
                    <a:pt x="64" y="20"/>
                    <a:pt x="64" y="20"/>
                  </a:cubicBezTo>
                  <a:cubicBezTo>
                    <a:pt x="63" y="18"/>
                    <a:pt x="61" y="16"/>
                    <a:pt x="60" y="14"/>
                  </a:cubicBezTo>
                  <a:cubicBezTo>
                    <a:pt x="57" y="11"/>
                    <a:pt x="53" y="9"/>
                    <a:pt x="49" y="9"/>
                  </a:cubicBezTo>
                  <a:close/>
                  <a:moveTo>
                    <a:pt x="70" y="36"/>
                  </a:moveTo>
                  <a:cubicBezTo>
                    <a:pt x="69" y="36"/>
                    <a:pt x="69" y="37"/>
                    <a:pt x="68" y="3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0" y="44"/>
                    <a:pt x="60" y="44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2" y="51"/>
                    <a:pt x="48" y="52"/>
                    <a:pt x="44" y="5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8" y="64"/>
                    <a:pt x="26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8"/>
                    <a:pt x="20" y="69"/>
                    <a:pt x="19" y="69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4" y="73"/>
                    <a:pt x="12" y="73"/>
                  </a:cubicBezTo>
                  <a:cubicBezTo>
                    <a:pt x="10" y="73"/>
                    <a:pt x="7" y="71"/>
                    <a:pt x="4" y="69"/>
                  </a:cubicBezTo>
                  <a:cubicBezTo>
                    <a:pt x="0" y="65"/>
                    <a:pt x="0" y="59"/>
                    <a:pt x="3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4"/>
                    <a:pt x="6" y="53"/>
                    <a:pt x="7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7"/>
                    <a:pt x="10" y="45"/>
                    <a:pt x="11" y="4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5"/>
                    <a:pt x="23" y="22"/>
                    <a:pt x="25" y="2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41" y="1"/>
                    <a:pt x="44" y="0"/>
                    <a:pt x="48" y="0"/>
                  </a:cubicBezTo>
                  <a:cubicBezTo>
                    <a:pt x="54" y="0"/>
                    <a:pt x="60" y="3"/>
                    <a:pt x="65" y="8"/>
                  </a:cubicBezTo>
                  <a:cubicBezTo>
                    <a:pt x="70" y="13"/>
                    <a:pt x="72" y="18"/>
                    <a:pt x="73" y="23"/>
                  </a:cubicBezTo>
                  <a:cubicBezTo>
                    <a:pt x="74" y="28"/>
                    <a:pt x="73" y="33"/>
                    <a:pt x="70" y="36"/>
                  </a:cubicBezTo>
                  <a:close/>
                  <a:moveTo>
                    <a:pt x="52" y="46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50" y="42"/>
                    <a:pt x="44" y="39"/>
                    <a:pt x="40" y="34"/>
                  </a:cubicBezTo>
                  <a:cubicBezTo>
                    <a:pt x="36" y="31"/>
                    <a:pt x="34" y="26"/>
                    <a:pt x="32" y="22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5"/>
                    <a:pt x="27" y="25"/>
                    <a:pt x="28" y="2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4"/>
                    <a:pt x="25" y="26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2"/>
                    <a:pt x="26" y="34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8" y="38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0"/>
                    <a:pt x="31" y="41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4"/>
                    <a:pt x="34" y="45"/>
                  </a:cubicBezTo>
                  <a:cubicBezTo>
                    <a:pt x="34" y="45"/>
                    <a:pt x="35" y="45"/>
                    <a:pt x="35" y="45"/>
                  </a:cubicBezTo>
                  <a:cubicBezTo>
                    <a:pt x="38" y="47"/>
                    <a:pt x="41" y="48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8" y="49"/>
                    <a:pt x="51" y="48"/>
                    <a:pt x="52" y="46"/>
                  </a:cubicBezTo>
                  <a:close/>
                  <a:moveTo>
                    <a:pt x="14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3" y="69"/>
                    <a:pt x="13" y="69"/>
                    <a:pt x="12" y="69"/>
                  </a:cubicBezTo>
                  <a:cubicBezTo>
                    <a:pt x="12" y="69"/>
                    <a:pt x="12" y="69"/>
                    <a:pt x="11" y="69"/>
                  </a:cubicBezTo>
                  <a:cubicBezTo>
                    <a:pt x="11" y="69"/>
                    <a:pt x="11" y="68"/>
                    <a:pt x="11" y="68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9" y="67"/>
                    <a:pt x="9" y="67"/>
                  </a:cubicBezTo>
                  <a:cubicBezTo>
                    <a:pt x="8" y="67"/>
                    <a:pt x="8" y="67"/>
                    <a:pt x="7" y="66"/>
                  </a:cubicBezTo>
                  <a:cubicBezTo>
                    <a:pt x="7" y="66"/>
                    <a:pt x="7" y="65"/>
                    <a:pt x="6" y="65"/>
                  </a:cubicBezTo>
                  <a:cubicBezTo>
                    <a:pt x="5" y="64"/>
                    <a:pt x="5" y="62"/>
                    <a:pt x="4" y="61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61"/>
                    <a:pt x="4" y="64"/>
                    <a:pt x="6" y="67"/>
                  </a:cubicBezTo>
                  <a:cubicBezTo>
                    <a:pt x="8" y="69"/>
                    <a:pt x="10" y="70"/>
                    <a:pt x="12" y="70"/>
                  </a:cubicBezTo>
                  <a:cubicBezTo>
                    <a:pt x="13" y="70"/>
                    <a:pt x="14" y="70"/>
                    <a:pt x="14" y="69"/>
                  </a:cubicBezTo>
                  <a:close/>
                  <a:moveTo>
                    <a:pt x="16" y="66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2"/>
                    <a:pt x="19" y="62"/>
                    <a:pt x="18" y="62"/>
                  </a:cubicBezTo>
                  <a:cubicBezTo>
                    <a:pt x="18" y="62"/>
                    <a:pt x="17" y="62"/>
                    <a:pt x="17" y="61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6" y="60"/>
                    <a:pt x="15" y="60"/>
                    <a:pt x="14" y="59"/>
                  </a:cubicBezTo>
                  <a:cubicBezTo>
                    <a:pt x="14" y="59"/>
                    <a:pt x="13" y="58"/>
                    <a:pt x="13" y="58"/>
                  </a:cubicBezTo>
                  <a:cubicBezTo>
                    <a:pt x="13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5"/>
                    <a:pt x="11" y="55"/>
                    <a:pt x="11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4"/>
                    <a:pt x="11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7" y="62"/>
                    <a:pt x="7" y="63"/>
                    <a:pt x="9" y="65"/>
                  </a:cubicBezTo>
                  <a:cubicBezTo>
                    <a:pt x="10" y="66"/>
                    <a:pt x="12" y="67"/>
                    <a:pt x="14" y="67"/>
                  </a:cubicBezTo>
                  <a:cubicBezTo>
                    <a:pt x="15" y="67"/>
                    <a:pt x="16" y="67"/>
                    <a:pt x="16" y="66"/>
                  </a:cubicBezTo>
                  <a:close/>
                  <a:moveTo>
                    <a:pt x="21" y="61"/>
                  </a:moveTo>
                  <a:cubicBezTo>
                    <a:pt x="21" y="61"/>
                    <a:pt x="21" y="61"/>
                    <a:pt x="21" y="61"/>
                  </a:cubicBezTo>
                  <a:cubicBezTo>
                    <a:pt x="22" y="61"/>
                    <a:pt x="22" y="61"/>
                    <a:pt x="23" y="61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5" y="62"/>
                    <a:pt x="27" y="61"/>
                    <a:pt x="28" y="6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9" y="49"/>
                    <a:pt x="36" y="48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5"/>
                    <a:pt x="31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3"/>
                    <a:pt x="29" y="42"/>
                    <a:pt x="28" y="41"/>
                  </a:cubicBezTo>
                  <a:cubicBezTo>
                    <a:pt x="27" y="40"/>
                    <a:pt x="27" y="40"/>
                    <a:pt x="26" y="39"/>
                  </a:cubicBezTo>
                  <a:cubicBezTo>
                    <a:pt x="26" y="39"/>
                    <a:pt x="26" y="38"/>
                    <a:pt x="26" y="38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3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8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1"/>
                    <a:pt x="12" y="51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5" y="57"/>
                    <a:pt x="15" y="57"/>
                    <a:pt x="16" y="58"/>
                  </a:cubicBezTo>
                  <a:cubicBezTo>
                    <a:pt x="16" y="58"/>
                    <a:pt x="17" y="59"/>
                    <a:pt x="18" y="59"/>
                  </a:cubicBezTo>
                  <a:cubicBezTo>
                    <a:pt x="18" y="59"/>
                    <a:pt x="18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0" y="61"/>
                    <a:pt x="20" y="61"/>
                    <a:pt x="21" y="61"/>
                  </a:cubicBezTo>
                  <a:close/>
                  <a:moveTo>
                    <a:pt x="33" y="18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5" y="14"/>
                    <a:pt x="35" y="13"/>
                    <a:pt x="36" y="12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lose/>
                  <a:moveTo>
                    <a:pt x="59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1" y="38"/>
                    <a:pt x="61" y="38"/>
                  </a:cubicBezTo>
                  <a:cubicBezTo>
                    <a:pt x="61" y="38"/>
                    <a:pt x="61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59" y="38"/>
                    <a:pt x="59" y="38"/>
                  </a:cubicBezTo>
                  <a:cubicBezTo>
                    <a:pt x="59" y="38"/>
                    <a:pt x="58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6" y="38"/>
                    <a:pt x="56" y="38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4" y="37"/>
                    <a:pt x="53" y="37"/>
                    <a:pt x="53" y="37"/>
                  </a:cubicBezTo>
                  <a:cubicBezTo>
                    <a:pt x="53" y="37"/>
                    <a:pt x="52" y="37"/>
                    <a:pt x="52" y="37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6"/>
                    <a:pt x="50" y="35"/>
                    <a:pt x="50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3"/>
                    <a:pt x="46" y="33"/>
                  </a:cubicBezTo>
                  <a:cubicBezTo>
                    <a:pt x="46" y="33"/>
                    <a:pt x="46" y="32"/>
                    <a:pt x="45" y="32"/>
                  </a:cubicBezTo>
                  <a:cubicBezTo>
                    <a:pt x="45" y="32"/>
                    <a:pt x="44" y="31"/>
                    <a:pt x="43" y="30"/>
                  </a:cubicBezTo>
                  <a:cubicBezTo>
                    <a:pt x="42" y="29"/>
                    <a:pt x="42" y="28"/>
                    <a:pt x="41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8" y="24"/>
                    <a:pt x="37" y="21"/>
                    <a:pt x="36" y="1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25"/>
                    <a:pt x="37" y="29"/>
                    <a:pt x="41" y="33"/>
                  </a:cubicBezTo>
                  <a:cubicBezTo>
                    <a:pt x="46" y="38"/>
                    <a:pt x="52" y="41"/>
                    <a:pt x="59" y="41"/>
                  </a:cubicBezTo>
                  <a:close/>
                  <a:moveTo>
                    <a:pt x="63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0" y="31"/>
                    <a:pt x="71" y="27"/>
                    <a:pt x="70" y="23"/>
                  </a:cubicBezTo>
                  <a:cubicBezTo>
                    <a:pt x="70" y="19"/>
                    <a:pt x="67" y="14"/>
                    <a:pt x="63" y="10"/>
                  </a:cubicBezTo>
                  <a:cubicBezTo>
                    <a:pt x="59" y="6"/>
                    <a:pt x="53" y="3"/>
                    <a:pt x="48" y="3"/>
                  </a:cubicBezTo>
                  <a:cubicBezTo>
                    <a:pt x="45" y="3"/>
                    <a:pt x="42" y="4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7"/>
                    <a:pt x="39" y="7"/>
                    <a:pt x="39" y="8"/>
                  </a:cubicBezTo>
                  <a:cubicBezTo>
                    <a:pt x="39" y="8"/>
                    <a:pt x="39" y="9"/>
                    <a:pt x="38" y="9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9" y="19"/>
                    <a:pt x="39" y="20"/>
                    <a:pt x="39" y="20"/>
                  </a:cubicBezTo>
                  <a:cubicBezTo>
                    <a:pt x="39" y="21"/>
                    <a:pt x="39" y="21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2" y="25"/>
                    <a:pt x="42" y="26"/>
                    <a:pt x="42" y="26"/>
                  </a:cubicBezTo>
                  <a:cubicBezTo>
                    <a:pt x="43" y="27"/>
                    <a:pt x="44" y="28"/>
                    <a:pt x="45" y="29"/>
                  </a:cubicBezTo>
                  <a:cubicBezTo>
                    <a:pt x="49" y="34"/>
                    <a:pt x="55" y="36"/>
                    <a:pt x="60" y="36"/>
                  </a:cubicBezTo>
                  <a:cubicBezTo>
                    <a:pt x="61" y="36"/>
                    <a:pt x="62" y="36"/>
                    <a:pt x="63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13"/>
                <a:buFont typeface="Garamond"/>
                <a:buNone/>
              </a:pPr>
              <a:r>
                <a:t/>
              </a:r>
              <a:endParaRPr b="0" i="0" sz="1013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95" name="Google Shape;295;p5"/>
          <p:cNvSpPr txBox="1"/>
          <p:nvPr/>
        </p:nvSpPr>
        <p:spPr>
          <a:xfrm>
            <a:off x="1641763" y="1821873"/>
            <a:ext cx="63646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6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5"/>
          <p:cNvSpPr txBox="1"/>
          <p:nvPr/>
        </p:nvSpPr>
        <p:spPr>
          <a:xfrm>
            <a:off x="6775016" y="3158836"/>
            <a:ext cx="43918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7" name="Google Shape;297;p5"/>
          <p:cNvSpPr txBox="1"/>
          <p:nvPr/>
        </p:nvSpPr>
        <p:spPr>
          <a:xfrm>
            <a:off x="6728070" y="2680855"/>
            <a:ext cx="16482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1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8305198" y="5213087"/>
            <a:ext cx="296263" cy="294500"/>
          </a:xfrm>
          <a:custGeom>
            <a:rect b="b" l="l" r="r" t="t"/>
            <a:pathLst>
              <a:path extrusionOk="0" h="68" w="71">
                <a:moveTo>
                  <a:pt x="55" y="9"/>
                </a:moveTo>
                <a:cubicBezTo>
                  <a:pt x="55" y="10"/>
                  <a:pt x="54" y="11"/>
                  <a:pt x="53" y="11"/>
                </a:cubicBezTo>
                <a:cubicBezTo>
                  <a:pt x="52" y="11"/>
                  <a:pt x="51" y="10"/>
                  <a:pt x="51" y="9"/>
                </a:cubicBezTo>
                <a:cubicBezTo>
                  <a:pt x="51" y="8"/>
                  <a:pt x="52" y="7"/>
                  <a:pt x="53" y="7"/>
                </a:cubicBezTo>
                <a:cubicBezTo>
                  <a:pt x="54" y="7"/>
                  <a:pt x="55" y="8"/>
                  <a:pt x="55" y="9"/>
                </a:cubicBezTo>
                <a:close/>
                <a:moveTo>
                  <a:pt x="53" y="38"/>
                </a:moveTo>
                <a:cubicBezTo>
                  <a:pt x="54" y="38"/>
                  <a:pt x="55" y="37"/>
                  <a:pt x="55" y="36"/>
                </a:cubicBezTo>
                <a:cubicBezTo>
                  <a:pt x="55" y="35"/>
                  <a:pt x="54" y="34"/>
                  <a:pt x="53" y="34"/>
                </a:cubicBezTo>
                <a:cubicBezTo>
                  <a:pt x="52" y="34"/>
                  <a:pt x="51" y="35"/>
                  <a:pt x="51" y="36"/>
                </a:cubicBezTo>
                <a:cubicBezTo>
                  <a:pt x="51" y="37"/>
                  <a:pt x="52" y="38"/>
                  <a:pt x="53" y="38"/>
                </a:cubicBezTo>
                <a:close/>
                <a:moveTo>
                  <a:pt x="53" y="20"/>
                </a:moveTo>
                <a:cubicBezTo>
                  <a:pt x="52" y="20"/>
                  <a:pt x="51" y="21"/>
                  <a:pt x="51" y="22"/>
                </a:cubicBezTo>
                <a:cubicBezTo>
                  <a:pt x="51" y="23"/>
                  <a:pt x="52" y="24"/>
                  <a:pt x="53" y="24"/>
                </a:cubicBezTo>
                <a:cubicBezTo>
                  <a:pt x="54" y="24"/>
                  <a:pt x="55" y="23"/>
                  <a:pt x="55" y="22"/>
                </a:cubicBezTo>
                <a:cubicBezTo>
                  <a:pt x="55" y="21"/>
                  <a:pt x="54" y="20"/>
                  <a:pt x="53" y="20"/>
                </a:cubicBezTo>
                <a:close/>
                <a:moveTo>
                  <a:pt x="71" y="11"/>
                </a:moveTo>
                <a:cubicBezTo>
                  <a:pt x="71" y="13"/>
                  <a:pt x="71" y="14"/>
                  <a:pt x="70" y="15"/>
                </a:cubicBezTo>
                <a:cubicBezTo>
                  <a:pt x="71" y="17"/>
                  <a:pt x="71" y="18"/>
                  <a:pt x="71" y="19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6"/>
                  <a:pt x="71" y="28"/>
                  <a:pt x="70" y="29"/>
                </a:cubicBezTo>
                <a:cubicBezTo>
                  <a:pt x="71" y="30"/>
                  <a:pt x="71" y="31"/>
                  <a:pt x="71" y="3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42"/>
                  <a:pt x="69" y="45"/>
                  <a:pt x="65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51"/>
                  <a:pt x="38" y="51"/>
                  <a:pt x="38" y="51"/>
                </a:cubicBezTo>
                <a:cubicBezTo>
                  <a:pt x="41" y="52"/>
                  <a:pt x="43" y="54"/>
                  <a:pt x="44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1" y="58"/>
                  <a:pt x="71" y="59"/>
                </a:cubicBezTo>
                <a:cubicBezTo>
                  <a:pt x="71" y="60"/>
                  <a:pt x="70" y="61"/>
                  <a:pt x="6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65"/>
                  <a:pt x="40" y="68"/>
                  <a:pt x="36" y="68"/>
                </a:cubicBezTo>
                <a:cubicBezTo>
                  <a:pt x="31" y="68"/>
                  <a:pt x="28" y="65"/>
                  <a:pt x="27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1" y="61"/>
                  <a:pt x="0" y="60"/>
                  <a:pt x="0" y="59"/>
                </a:cubicBezTo>
                <a:cubicBezTo>
                  <a:pt x="0" y="58"/>
                  <a:pt x="1" y="57"/>
                  <a:pt x="2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4"/>
                  <a:pt x="30" y="52"/>
                  <a:pt x="34" y="51"/>
                </a:cubicBezTo>
                <a:cubicBezTo>
                  <a:pt x="34" y="45"/>
                  <a:pt x="34" y="45"/>
                  <a:pt x="34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2"/>
                  <a:pt x="0" y="3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0" y="30"/>
                  <a:pt x="1" y="29"/>
                </a:cubicBezTo>
                <a:cubicBezTo>
                  <a:pt x="0" y="28"/>
                  <a:pt x="0" y="26"/>
                  <a:pt x="0" y="2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5"/>
                </a:cubicBezTo>
                <a:cubicBezTo>
                  <a:pt x="0" y="14"/>
                  <a:pt x="0" y="13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9" y="0"/>
                  <a:pt x="71" y="3"/>
                  <a:pt x="71" y="6"/>
                </a:cubicBezTo>
                <a:lnTo>
                  <a:pt x="71" y="11"/>
                </a:lnTo>
                <a:close/>
                <a:moveTo>
                  <a:pt x="36" y="54"/>
                </a:moveTo>
                <a:cubicBezTo>
                  <a:pt x="33" y="54"/>
                  <a:pt x="31" y="55"/>
                  <a:pt x="30" y="57"/>
                </a:cubicBezTo>
                <a:cubicBezTo>
                  <a:pt x="30" y="58"/>
                  <a:pt x="30" y="59"/>
                  <a:pt x="30" y="59"/>
                </a:cubicBezTo>
                <a:cubicBezTo>
                  <a:pt x="30" y="60"/>
                  <a:pt x="30" y="61"/>
                  <a:pt x="30" y="61"/>
                </a:cubicBezTo>
                <a:cubicBezTo>
                  <a:pt x="31" y="64"/>
                  <a:pt x="33" y="65"/>
                  <a:pt x="36" y="65"/>
                </a:cubicBezTo>
                <a:cubicBezTo>
                  <a:pt x="38" y="65"/>
                  <a:pt x="40" y="64"/>
                  <a:pt x="41" y="61"/>
                </a:cubicBezTo>
                <a:cubicBezTo>
                  <a:pt x="41" y="61"/>
                  <a:pt x="41" y="60"/>
                  <a:pt x="41" y="59"/>
                </a:cubicBezTo>
                <a:cubicBezTo>
                  <a:pt x="41" y="59"/>
                  <a:pt x="41" y="58"/>
                  <a:pt x="41" y="57"/>
                </a:cubicBezTo>
                <a:cubicBezTo>
                  <a:pt x="40" y="55"/>
                  <a:pt x="38" y="54"/>
                  <a:pt x="36" y="54"/>
                </a:cubicBezTo>
                <a:close/>
                <a:moveTo>
                  <a:pt x="68" y="39"/>
                </a:moveTo>
                <a:cubicBezTo>
                  <a:pt x="68" y="33"/>
                  <a:pt x="68" y="33"/>
                  <a:pt x="68" y="33"/>
                </a:cubicBezTo>
                <a:cubicBezTo>
                  <a:pt x="68" y="31"/>
                  <a:pt x="67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42"/>
                  <a:pt x="62" y="42"/>
                  <a:pt x="62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67" y="42"/>
                  <a:pt x="68" y="40"/>
                  <a:pt x="68" y="39"/>
                </a:cubicBezTo>
                <a:close/>
                <a:moveTo>
                  <a:pt x="68" y="6"/>
                </a:moveTo>
                <a:cubicBezTo>
                  <a:pt x="68" y="4"/>
                  <a:pt x="67" y="3"/>
                  <a:pt x="65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4"/>
                  <a:pt x="62" y="14"/>
                  <a:pt x="62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7" y="14"/>
                  <a:pt x="68" y="13"/>
                  <a:pt x="68" y="11"/>
                </a:cubicBezTo>
                <a:lnTo>
                  <a:pt x="68" y="6"/>
                </a:lnTo>
                <a:close/>
                <a:moveTo>
                  <a:pt x="62" y="16"/>
                </a:moveTo>
                <a:cubicBezTo>
                  <a:pt x="62" y="28"/>
                  <a:pt x="62" y="28"/>
                  <a:pt x="62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7" y="28"/>
                  <a:pt x="68" y="27"/>
                  <a:pt x="68" y="2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8"/>
                  <a:pt x="67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lnTo>
                  <a:pt x="62" y="16"/>
                </a:lnTo>
                <a:close/>
                <a:moveTo>
                  <a:pt x="60" y="28"/>
                </a:moveTo>
                <a:cubicBezTo>
                  <a:pt x="60" y="16"/>
                  <a:pt x="60" y="16"/>
                  <a:pt x="60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8"/>
                  <a:pt x="49" y="28"/>
                  <a:pt x="49" y="28"/>
                </a:cubicBezTo>
                <a:lnTo>
                  <a:pt x="60" y="28"/>
                </a:lnTo>
                <a:close/>
                <a:moveTo>
                  <a:pt x="49" y="30"/>
                </a:moveTo>
                <a:cubicBezTo>
                  <a:pt x="49" y="42"/>
                  <a:pt x="49" y="42"/>
                  <a:pt x="49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30"/>
                  <a:pt x="60" y="30"/>
                  <a:pt x="60" y="30"/>
                </a:cubicBezTo>
                <a:lnTo>
                  <a:pt x="49" y="30"/>
                </a:lnTo>
                <a:close/>
                <a:moveTo>
                  <a:pt x="60" y="14"/>
                </a:moveTo>
                <a:cubicBezTo>
                  <a:pt x="60" y="3"/>
                  <a:pt x="60" y="3"/>
                  <a:pt x="60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4"/>
                  <a:pt x="49" y="14"/>
                  <a:pt x="49" y="14"/>
                </a:cubicBezTo>
                <a:lnTo>
                  <a:pt x="60" y="14"/>
                </a:lnTo>
                <a:close/>
                <a:moveTo>
                  <a:pt x="3" y="6"/>
                </a:moveTo>
                <a:cubicBezTo>
                  <a:pt x="3" y="11"/>
                  <a:pt x="3" y="11"/>
                  <a:pt x="3" y="11"/>
                </a:cubicBezTo>
                <a:cubicBezTo>
                  <a:pt x="3" y="13"/>
                  <a:pt x="4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"/>
                  <a:pt x="47" y="3"/>
                  <a:pt x="47" y="3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3" y="4"/>
                  <a:pt x="3" y="6"/>
                </a:cubicBezTo>
                <a:close/>
                <a:moveTo>
                  <a:pt x="6" y="28"/>
                </a:moveTo>
                <a:cubicBezTo>
                  <a:pt x="6" y="28"/>
                  <a:pt x="6" y="28"/>
                  <a:pt x="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16"/>
                  <a:pt x="47" y="16"/>
                  <a:pt x="4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6"/>
                  <a:pt x="3" y="18"/>
                  <a:pt x="3" y="19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4" y="28"/>
                  <a:pt x="6" y="28"/>
                </a:cubicBezTo>
                <a:close/>
                <a:moveTo>
                  <a:pt x="3" y="39"/>
                </a:moveTo>
                <a:cubicBezTo>
                  <a:pt x="3" y="40"/>
                  <a:pt x="4" y="42"/>
                  <a:pt x="6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1"/>
                  <a:pt x="47" y="41"/>
                  <a:pt x="47" y="41"/>
                </a:cubicBezTo>
                <a:cubicBezTo>
                  <a:pt x="47" y="30"/>
                  <a:pt x="47" y="30"/>
                  <a:pt x="4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4" y="30"/>
                  <a:pt x="3" y="31"/>
                  <a:pt x="3" y="33"/>
                </a:cubicBezTo>
                <a:lnTo>
                  <a:pt x="3" y="3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9" name="Google Shape;299;p5"/>
          <p:cNvSpPr/>
          <p:nvPr/>
        </p:nvSpPr>
        <p:spPr>
          <a:xfrm>
            <a:off x="6887363" y="5218379"/>
            <a:ext cx="283920" cy="285684"/>
          </a:xfrm>
          <a:custGeom>
            <a:rect b="b" l="l" r="r" t="t"/>
            <a:pathLst>
              <a:path extrusionOk="0" h="66" w="68">
                <a:moveTo>
                  <a:pt x="6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3" y="47"/>
                  <a:pt x="7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3"/>
                  <a:pt x="28" y="55"/>
                  <a:pt x="27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7" y="57"/>
                  <a:pt x="6" y="58"/>
                  <a:pt x="6" y="59"/>
                </a:cubicBezTo>
                <a:cubicBezTo>
                  <a:pt x="6" y="60"/>
                  <a:pt x="7" y="61"/>
                  <a:pt x="8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8" y="64"/>
                  <a:pt x="31" y="66"/>
                  <a:pt x="34" y="66"/>
                </a:cubicBezTo>
                <a:cubicBezTo>
                  <a:pt x="37" y="66"/>
                  <a:pt x="40" y="64"/>
                  <a:pt x="41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1"/>
                  <a:pt x="62" y="60"/>
                  <a:pt x="62" y="59"/>
                </a:cubicBezTo>
                <a:cubicBezTo>
                  <a:pt x="62" y="58"/>
                  <a:pt x="61" y="57"/>
                  <a:pt x="6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8" y="53"/>
                  <a:pt x="36" y="52"/>
                </a:cubicBezTo>
                <a:cubicBezTo>
                  <a:pt x="36" y="47"/>
                  <a:pt x="36" y="47"/>
                  <a:pt x="36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8" y="44"/>
                  <a:pt x="68" y="40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5" y="0"/>
                  <a:pt x="61" y="0"/>
                </a:cubicBezTo>
                <a:close/>
                <a:moveTo>
                  <a:pt x="38" y="57"/>
                </a:moveTo>
                <a:cubicBezTo>
                  <a:pt x="38" y="57"/>
                  <a:pt x="38" y="58"/>
                  <a:pt x="38" y="58"/>
                </a:cubicBezTo>
                <a:cubicBezTo>
                  <a:pt x="38" y="58"/>
                  <a:pt x="38" y="59"/>
                  <a:pt x="38" y="59"/>
                </a:cubicBezTo>
                <a:cubicBezTo>
                  <a:pt x="38" y="59"/>
                  <a:pt x="38" y="60"/>
                  <a:pt x="38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2"/>
                  <a:pt x="36" y="63"/>
                  <a:pt x="34" y="63"/>
                </a:cubicBezTo>
                <a:cubicBezTo>
                  <a:pt x="33" y="63"/>
                  <a:pt x="31" y="62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0" y="61"/>
                  <a:pt x="30" y="60"/>
                </a:cubicBezTo>
                <a:cubicBezTo>
                  <a:pt x="30" y="60"/>
                  <a:pt x="30" y="59"/>
                  <a:pt x="30" y="59"/>
                </a:cubicBezTo>
                <a:cubicBezTo>
                  <a:pt x="30" y="59"/>
                  <a:pt x="30" y="58"/>
                  <a:pt x="30" y="58"/>
                </a:cubicBezTo>
                <a:cubicBezTo>
                  <a:pt x="30" y="58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6"/>
                  <a:pt x="33" y="55"/>
                  <a:pt x="34" y="55"/>
                </a:cubicBezTo>
                <a:cubicBezTo>
                  <a:pt x="36" y="55"/>
                  <a:pt x="37" y="56"/>
                  <a:pt x="38" y="57"/>
                </a:cubicBezTo>
                <a:close/>
                <a:moveTo>
                  <a:pt x="7" y="3"/>
                </a:moveTo>
                <a:cubicBezTo>
                  <a:pt x="61" y="3"/>
                  <a:pt x="61" y="3"/>
                  <a:pt x="61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42"/>
                  <a:pt x="63" y="44"/>
                  <a:pt x="61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5" y="44"/>
                  <a:pt x="3" y="42"/>
                  <a:pt x="3" y="40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5" y="3"/>
                  <a:pt x="7" y="3"/>
                </a:cubicBezTo>
                <a:close/>
                <a:moveTo>
                  <a:pt x="7" y="41"/>
                </a:move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3" y="41"/>
                  <a:pt x="63" y="40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2" y="10"/>
                  <a:pt x="62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1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1"/>
                  <a:pt x="6" y="41"/>
                  <a:pt x="7" y="41"/>
                </a:cubicBezTo>
                <a:close/>
                <a:moveTo>
                  <a:pt x="8" y="12"/>
                </a:moveTo>
                <a:cubicBezTo>
                  <a:pt x="61" y="12"/>
                  <a:pt x="61" y="12"/>
                  <a:pt x="61" y="12"/>
                </a:cubicBezTo>
                <a:cubicBezTo>
                  <a:pt x="61" y="39"/>
                  <a:pt x="61" y="39"/>
                  <a:pt x="61" y="39"/>
                </a:cubicBezTo>
                <a:cubicBezTo>
                  <a:pt x="8" y="39"/>
                  <a:pt x="8" y="39"/>
                  <a:pt x="8" y="39"/>
                </a:cubicBezTo>
                <a:lnTo>
                  <a:pt x="8" y="12"/>
                </a:lnTo>
                <a:close/>
                <a:moveTo>
                  <a:pt x="6" y="6"/>
                </a:moveTo>
                <a:cubicBezTo>
                  <a:pt x="6" y="5"/>
                  <a:pt x="6" y="5"/>
                  <a:pt x="7" y="5"/>
                </a:cubicBezTo>
                <a:cubicBezTo>
                  <a:pt x="8" y="5"/>
                  <a:pt x="9" y="5"/>
                  <a:pt x="9" y="6"/>
                </a:cubicBezTo>
                <a:cubicBezTo>
                  <a:pt x="9" y="7"/>
                  <a:pt x="8" y="8"/>
                  <a:pt x="7" y="8"/>
                </a:cubicBezTo>
                <a:cubicBezTo>
                  <a:pt x="6" y="8"/>
                  <a:pt x="6" y="7"/>
                  <a:pt x="6" y="6"/>
                </a:cubicBezTo>
                <a:close/>
                <a:moveTo>
                  <a:pt x="11" y="6"/>
                </a:moveTo>
                <a:cubicBezTo>
                  <a:pt x="11" y="5"/>
                  <a:pt x="11" y="5"/>
                  <a:pt x="12" y="5"/>
                </a:cubicBezTo>
                <a:cubicBezTo>
                  <a:pt x="13" y="5"/>
                  <a:pt x="14" y="5"/>
                  <a:pt x="14" y="6"/>
                </a:cubicBezTo>
                <a:cubicBezTo>
                  <a:pt x="14" y="7"/>
                  <a:pt x="13" y="8"/>
                  <a:pt x="12" y="8"/>
                </a:cubicBezTo>
                <a:cubicBezTo>
                  <a:pt x="11" y="8"/>
                  <a:pt x="11" y="7"/>
                  <a:pt x="11" y="6"/>
                </a:cubicBezTo>
                <a:close/>
                <a:moveTo>
                  <a:pt x="16" y="6"/>
                </a:moveTo>
                <a:cubicBezTo>
                  <a:pt x="16" y="5"/>
                  <a:pt x="16" y="5"/>
                  <a:pt x="17" y="5"/>
                </a:cubicBezTo>
                <a:cubicBezTo>
                  <a:pt x="18" y="5"/>
                  <a:pt x="19" y="5"/>
                  <a:pt x="19" y="6"/>
                </a:cubicBezTo>
                <a:cubicBezTo>
                  <a:pt x="19" y="7"/>
                  <a:pt x="18" y="8"/>
                  <a:pt x="17" y="8"/>
                </a:cubicBezTo>
                <a:cubicBezTo>
                  <a:pt x="16" y="8"/>
                  <a:pt x="16" y="7"/>
                  <a:pt x="16" y="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7850220" y="5195454"/>
            <a:ext cx="253941" cy="329770"/>
          </a:xfrm>
          <a:custGeom>
            <a:rect b="b" l="l" r="r" t="t"/>
            <a:pathLst>
              <a:path extrusionOk="0" h="76" w="61">
                <a:moveTo>
                  <a:pt x="41" y="49"/>
                </a:moveTo>
                <a:cubicBezTo>
                  <a:pt x="41" y="48"/>
                  <a:pt x="42" y="47"/>
                  <a:pt x="43" y="47"/>
                </a:cubicBezTo>
                <a:cubicBezTo>
                  <a:pt x="44" y="47"/>
                  <a:pt x="45" y="48"/>
                  <a:pt x="45" y="49"/>
                </a:cubicBezTo>
                <a:cubicBezTo>
                  <a:pt x="45" y="50"/>
                  <a:pt x="44" y="51"/>
                  <a:pt x="43" y="51"/>
                </a:cubicBezTo>
                <a:cubicBezTo>
                  <a:pt x="42" y="51"/>
                  <a:pt x="41" y="50"/>
                  <a:pt x="41" y="49"/>
                </a:cubicBezTo>
                <a:close/>
                <a:moveTo>
                  <a:pt x="61" y="68"/>
                </a:moveTo>
                <a:cubicBezTo>
                  <a:pt x="61" y="70"/>
                  <a:pt x="60" y="70"/>
                  <a:pt x="59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74"/>
                  <a:pt x="34" y="76"/>
                  <a:pt x="31" y="76"/>
                </a:cubicBezTo>
                <a:cubicBezTo>
                  <a:pt x="27" y="76"/>
                  <a:pt x="24" y="74"/>
                  <a:pt x="23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70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4" y="64"/>
                  <a:pt x="26" y="62"/>
                  <a:pt x="29" y="61"/>
                </a:cubicBez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49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3"/>
                  <a:pt x="58" y="56"/>
                  <a:pt x="54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5" y="62"/>
                  <a:pt x="37" y="64"/>
                  <a:pt x="38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60" y="66"/>
                  <a:pt x="61" y="67"/>
                  <a:pt x="61" y="68"/>
                </a:cubicBezTo>
                <a:close/>
                <a:moveTo>
                  <a:pt x="47" y="44"/>
                </a:moveTo>
                <a:cubicBezTo>
                  <a:pt x="39" y="44"/>
                  <a:pt x="39" y="44"/>
                  <a:pt x="39" y="44"/>
                </a:cubicBezTo>
                <a:cubicBezTo>
                  <a:pt x="39" y="53"/>
                  <a:pt x="39" y="53"/>
                  <a:pt x="39" y="53"/>
                </a:cubicBezTo>
                <a:cubicBezTo>
                  <a:pt x="47" y="53"/>
                  <a:pt x="47" y="53"/>
                  <a:pt x="47" y="53"/>
                </a:cubicBezTo>
                <a:lnTo>
                  <a:pt x="47" y="44"/>
                </a:lnTo>
                <a:close/>
                <a:moveTo>
                  <a:pt x="47" y="3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42"/>
                  <a:pt x="39" y="42"/>
                  <a:pt x="39" y="42"/>
                </a:cubicBezTo>
                <a:cubicBezTo>
                  <a:pt x="47" y="42"/>
                  <a:pt x="47" y="42"/>
                  <a:pt x="47" y="42"/>
                </a:cubicBezTo>
                <a:lnTo>
                  <a:pt x="47" y="33"/>
                </a:lnTo>
                <a:close/>
                <a:moveTo>
                  <a:pt x="47" y="21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1"/>
                  <a:pt x="39" y="31"/>
                  <a:pt x="39" y="31"/>
                </a:cubicBezTo>
                <a:cubicBezTo>
                  <a:pt x="47" y="31"/>
                  <a:pt x="47" y="31"/>
                  <a:pt x="47" y="31"/>
                </a:cubicBezTo>
                <a:lnTo>
                  <a:pt x="47" y="21"/>
                </a:lnTo>
                <a:close/>
                <a:moveTo>
                  <a:pt x="58" y="42"/>
                </a:moveTo>
                <a:cubicBezTo>
                  <a:pt x="57" y="43"/>
                  <a:pt x="55" y="44"/>
                  <a:pt x="54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53"/>
                  <a:pt x="49" y="53"/>
                  <a:pt x="4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6" y="53"/>
                  <a:pt x="58" y="51"/>
                  <a:pt x="58" y="49"/>
                </a:cubicBezTo>
                <a:cubicBezTo>
                  <a:pt x="58" y="45"/>
                  <a:pt x="58" y="45"/>
                  <a:pt x="58" y="45"/>
                </a:cubicBezTo>
                <a:lnTo>
                  <a:pt x="58" y="42"/>
                </a:lnTo>
                <a:close/>
                <a:moveTo>
                  <a:pt x="58" y="31"/>
                </a:moveTo>
                <a:cubicBezTo>
                  <a:pt x="57" y="32"/>
                  <a:pt x="55" y="33"/>
                  <a:pt x="54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2"/>
                  <a:pt x="49" y="42"/>
                  <a:pt x="49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6" y="42"/>
                  <a:pt x="58" y="40"/>
                  <a:pt x="58" y="38"/>
                </a:cubicBezTo>
                <a:cubicBezTo>
                  <a:pt x="58" y="34"/>
                  <a:pt x="58" y="34"/>
                  <a:pt x="58" y="34"/>
                </a:cubicBezTo>
                <a:lnTo>
                  <a:pt x="58" y="31"/>
                </a:lnTo>
                <a:close/>
                <a:moveTo>
                  <a:pt x="58" y="20"/>
                </a:moveTo>
                <a:cubicBezTo>
                  <a:pt x="57" y="21"/>
                  <a:pt x="55" y="21"/>
                  <a:pt x="54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31"/>
                  <a:pt x="49" y="31"/>
                  <a:pt x="49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6" y="31"/>
                  <a:pt x="58" y="29"/>
                  <a:pt x="58" y="27"/>
                </a:cubicBezTo>
                <a:cubicBezTo>
                  <a:pt x="58" y="22"/>
                  <a:pt x="58" y="22"/>
                  <a:pt x="58" y="22"/>
                </a:cubicBezTo>
                <a:lnTo>
                  <a:pt x="58" y="20"/>
                </a:lnTo>
                <a:close/>
                <a:moveTo>
                  <a:pt x="3" y="15"/>
                </a:moveTo>
                <a:cubicBezTo>
                  <a:pt x="3" y="18"/>
                  <a:pt x="5" y="19"/>
                  <a:pt x="7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19"/>
                  <a:pt x="58" y="18"/>
                  <a:pt x="58" y="15"/>
                </a:cubicBezTo>
                <a:cubicBezTo>
                  <a:pt x="58" y="11"/>
                  <a:pt x="58" y="11"/>
                  <a:pt x="58" y="1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5"/>
                  <a:pt x="56" y="3"/>
                  <a:pt x="54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3" y="5"/>
                  <a:pt x="3" y="7"/>
                </a:cubicBezTo>
                <a:cubicBezTo>
                  <a:pt x="3" y="11"/>
                  <a:pt x="3" y="11"/>
                  <a:pt x="3" y="11"/>
                </a:cubicBezTo>
                <a:lnTo>
                  <a:pt x="3" y="15"/>
                </a:lnTo>
                <a:close/>
                <a:moveTo>
                  <a:pt x="3" y="27"/>
                </a:moveTo>
                <a:cubicBezTo>
                  <a:pt x="3" y="29"/>
                  <a:pt x="5" y="31"/>
                  <a:pt x="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1"/>
                  <a:pt x="37" y="21"/>
                  <a:pt x="3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4" y="21"/>
                  <a:pt x="3" y="20"/>
                </a:cubicBezTo>
                <a:cubicBezTo>
                  <a:pt x="3" y="22"/>
                  <a:pt x="3" y="22"/>
                  <a:pt x="3" y="22"/>
                </a:cubicBezTo>
                <a:lnTo>
                  <a:pt x="3" y="27"/>
                </a:lnTo>
                <a:close/>
                <a:moveTo>
                  <a:pt x="3" y="38"/>
                </a:moveTo>
                <a:cubicBezTo>
                  <a:pt x="3" y="40"/>
                  <a:pt x="5" y="42"/>
                  <a:pt x="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33"/>
                  <a:pt x="37" y="33"/>
                  <a:pt x="3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4" y="32"/>
                  <a:pt x="3" y="31"/>
                </a:cubicBezTo>
                <a:cubicBezTo>
                  <a:pt x="3" y="34"/>
                  <a:pt x="3" y="34"/>
                  <a:pt x="3" y="34"/>
                </a:cubicBezTo>
                <a:lnTo>
                  <a:pt x="3" y="38"/>
                </a:lnTo>
                <a:close/>
                <a:moveTo>
                  <a:pt x="37" y="53"/>
                </a:moveTo>
                <a:cubicBezTo>
                  <a:pt x="37" y="44"/>
                  <a:pt x="37" y="44"/>
                  <a:pt x="3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4" y="43"/>
                  <a:pt x="3" y="42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51"/>
                  <a:pt x="5" y="53"/>
                  <a:pt x="7" y="53"/>
                </a:cubicBezTo>
                <a:lnTo>
                  <a:pt x="37" y="53"/>
                </a:lnTo>
                <a:close/>
                <a:moveTo>
                  <a:pt x="35" y="68"/>
                </a:moveTo>
                <a:cubicBezTo>
                  <a:pt x="35" y="66"/>
                  <a:pt x="33" y="64"/>
                  <a:pt x="31" y="64"/>
                </a:cubicBezTo>
                <a:cubicBezTo>
                  <a:pt x="28" y="64"/>
                  <a:pt x="26" y="66"/>
                  <a:pt x="26" y="68"/>
                </a:cubicBezTo>
                <a:cubicBezTo>
                  <a:pt x="26" y="71"/>
                  <a:pt x="28" y="73"/>
                  <a:pt x="31" y="73"/>
                </a:cubicBezTo>
                <a:cubicBezTo>
                  <a:pt x="33" y="73"/>
                  <a:pt x="35" y="71"/>
                  <a:pt x="35" y="68"/>
                </a:cubicBezTo>
                <a:close/>
                <a:moveTo>
                  <a:pt x="43" y="39"/>
                </a:moveTo>
                <a:cubicBezTo>
                  <a:pt x="44" y="39"/>
                  <a:pt x="45" y="38"/>
                  <a:pt x="45" y="37"/>
                </a:cubicBezTo>
                <a:cubicBezTo>
                  <a:pt x="45" y="36"/>
                  <a:pt x="44" y="36"/>
                  <a:pt x="43" y="36"/>
                </a:cubicBezTo>
                <a:cubicBezTo>
                  <a:pt x="42" y="36"/>
                  <a:pt x="41" y="36"/>
                  <a:pt x="41" y="37"/>
                </a:cubicBezTo>
                <a:cubicBezTo>
                  <a:pt x="41" y="38"/>
                  <a:pt x="42" y="39"/>
                  <a:pt x="43" y="39"/>
                </a:cubicBezTo>
                <a:close/>
                <a:moveTo>
                  <a:pt x="43" y="28"/>
                </a:moveTo>
                <a:cubicBezTo>
                  <a:pt x="44" y="28"/>
                  <a:pt x="45" y="27"/>
                  <a:pt x="45" y="26"/>
                </a:cubicBezTo>
                <a:cubicBezTo>
                  <a:pt x="45" y="25"/>
                  <a:pt x="44" y="24"/>
                  <a:pt x="43" y="24"/>
                </a:cubicBezTo>
                <a:cubicBezTo>
                  <a:pt x="42" y="24"/>
                  <a:pt x="41" y="25"/>
                  <a:pt x="41" y="26"/>
                </a:cubicBezTo>
                <a:cubicBezTo>
                  <a:pt x="41" y="27"/>
                  <a:pt x="42" y="28"/>
                  <a:pt x="43" y="2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1" name="Google Shape;301;p5"/>
          <p:cNvSpPr/>
          <p:nvPr/>
        </p:nvSpPr>
        <p:spPr>
          <a:xfrm>
            <a:off x="7358211" y="5218379"/>
            <a:ext cx="287446" cy="285684"/>
          </a:xfrm>
          <a:custGeom>
            <a:rect b="b" l="l" r="r" t="t"/>
            <a:pathLst>
              <a:path extrusionOk="0" h="66" w="69">
                <a:moveTo>
                  <a:pt x="11" y="6"/>
                </a:moveTo>
                <a:cubicBezTo>
                  <a:pt x="11" y="5"/>
                  <a:pt x="12" y="5"/>
                  <a:pt x="13" y="5"/>
                </a:cubicBezTo>
                <a:cubicBezTo>
                  <a:pt x="14" y="5"/>
                  <a:pt x="15" y="5"/>
                  <a:pt x="15" y="6"/>
                </a:cubicBezTo>
                <a:cubicBezTo>
                  <a:pt x="15" y="7"/>
                  <a:pt x="14" y="8"/>
                  <a:pt x="13" y="8"/>
                </a:cubicBezTo>
                <a:cubicBezTo>
                  <a:pt x="12" y="8"/>
                  <a:pt x="11" y="7"/>
                  <a:pt x="11" y="6"/>
                </a:cubicBezTo>
                <a:close/>
                <a:moveTo>
                  <a:pt x="18" y="8"/>
                </a:moveTo>
                <a:cubicBezTo>
                  <a:pt x="19" y="8"/>
                  <a:pt x="19" y="7"/>
                  <a:pt x="19" y="6"/>
                </a:cubicBezTo>
                <a:cubicBezTo>
                  <a:pt x="19" y="5"/>
                  <a:pt x="19" y="5"/>
                  <a:pt x="18" y="5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7"/>
                  <a:pt x="17" y="8"/>
                  <a:pt x="18" y="8"/>
                </a:cubicBezTo>
                <a:close/>
                <a:moveTo>
                  <a:pt x="8" y="8"/>
                </a:moveTo>
                <a:cubicBezTo>
                  <a:pt x="9" y="8"/>
                  <a:pt x="10" y="7"/>
                  <a:pt x="10" y="6"/>
                </a:cubicBezTo>
                <a:cubicBezTo>
                  <a:pt x="10" y="5"/>
                  <a:pt x="9" y="5"/>
                  <a:pt x="8" y="5"/>
                </a:cubicBezTo>
                <a:cubicBezTo>
                  <a:pt x="7" y="5"/>
                  <a:pt x="6" y="5"/>
                  <a:pt x="6" y="6"/>
                </a:cubicBezTo>
                <a:cubicBezTo>
                  <a:pt x="6" y="7"/>
                  <a:pt x="7" y="8"/>
                  <a:pt x="8" y="8"/>
                </a:cubicBezTo>
                <a:close/>
                <a:moveTo>
                  <a:pt x="37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4"/>
                  <a:pt x="39" y="34"/>
                </a:cubicBezTo>
                <a:cubicBezTo>
                  <a:pt x="46" y="26"/>
                  <a:pt x="46" y="26"/>
                  <a:pt x="46" y="26"/>
                </a:cubicBezTo>
                <a:cubicBezTo>
                  <a:pt x="47" y="26"/>
                  <a:pt x="47" y="25"/>
                  <a:pt x="46" y="25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8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7" y="34"/>
                </a:cubicBezTo>
                <a:close/>
                <a:moveTo>
                  <a:pt x="63" y="11"/>
                </a:moveTo>
                <a:cubicBezTo>
                  <a:pt x="63" y="40"/>
                  <a:pt x="63" y="40"/>
                  <a:pt x="63" y="40"/>
                </a:cubicBezTo>
                <a:cubicBezTo>
                  <a:pt x="63" y="41"/>
                  <a:pt x="63" y="41"/>
                  <a:pt x="62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6" y="41"/>
                  <a:pt x="6" y="4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10"/>
                  <a:pt x="7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3" y="10"/>
                  <a:pt x="63" y="10"/>
                  <a:pt x="63" y="11"/>
                </a:cubicBezTo>
                <a:close/>
                <a:moveTo>
                  <a:pt x="61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39"/>
                  <a:pt x="8" y="39"/>
                  <a:pt x="8" y="39"/>
                </a:cubicBezTo>
                <a:cubicBezTo>
                  <a:pt x="61" y="39"/>
                  <a:pt x="61" y="39"/>
                  <a:pt x="61" y="39"/>
                </a:cubicBezTo>
                <a:lnTo>
                  <a:pt x="61" y="12"/>
                </a:lnTo>
                <a:close/>
                <a:moveTo>
                  <a:pt x="69" y="7"/>
                </a:moveTo>
                <a:cubicBezTo>
                  <a:pt x="69" y="40"/>
                  <a:pt x="69" y="40"/>
                  <a:pt x="69" y="40"/>
                </a:cubicBezTo>
                <a:cubicBezTo>
                  <a:pt x="69" y="44"/>
                  <a:pt x="65" y="47"/>
                  <a:pt x="61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52"/>
                  <a:pt x="36" y="52"/>
                  <a:pt x="36" y="52"/>
                </a:cubicBezTo>
                <a:cubicBezTo>
                  <a:pt x="39" y="53"/>
                  <a:pt x="40" y="55"/>
                  <a:pt x="41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2" y="58"/>
                  <a:pt x="62" y="59"/>
                </a:cubicBezTo>
                <a:cubicBezTo>
                  <a:pt x="62" y="60"/>
                  <a:pt x="61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4"/>
                  <a:pt x="38" y="66"/>
                  <a:pt x="34" y="66"/>
                </a:cubicBezTo>
                <a:cubicBezTo>
                  <a:pt x="31" y="66"/>
                  <a:pt x="29" y="64"/>
                  <a:pt x="28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7" y="61"/>
                  <a:pt x="7" y="60"/>
                  <a:pt x="7" y="59"/>
                </a:cubicBezTo>
                <a:cubicBezTo>
                  <a:pt x="7" y="58"/>
                  <a:pt x="7" y="57"/>
                  <a:pt x="9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5"/>
                  <a:pt x="30" y="53"/>
                  <a:pt x="32" y="52"/>
                </a:cubicBezTo>
                <a:cubicBezTo>
                  <a:pt x="32" y="47"/>
                  <a:pt x="32" y="47"/>
                  <a:pt x="32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3" y="47"/>
                  <a:pt x="0" y="44"/>
                  <a:pt x="0" y="4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5" y="0"/>
                  <a:pt x="69" y="3"/>
                  <a:pt x="69" y="7"/>
                </a:cubicBezTo>
                <a:close/>
                <a:moveTo>
                  <a:pt x="34" y="55"/>
                </a:moveTo>
                <a:cubicBezTo>
                  <a:pt x="32" y="55"/>
                  <a:pt x="30" y="57"/>
                  <a:pt x="30" y="59"/>
                </a:cubicBezTo>
                <a:cubicBezTo>
                  <a:pt x="30" y="61"/>
                  <a:pt x="32" y="63"/>
                  <a:pt x="34" y="63"/>
                </a:cubicBezTo>
                <a:cubicBezTo>
                  <a:pt x="37" y="63"/>
                  <a:pt x="38" y="61"/>
                  <a:pt x="38" y="59"/>
                </a:cubicBezTo>
                <a:cubicBezTo>
                  <a:pt x="38" y="57"/>
                  <a:pt x="37" y="55"/>
                  <a:pt x="34" y="55"/>
                </a:cubicBezTo>
                <a:close/>
                <a:moveTo>
                  <a:pt x="66" y="7"/>
                </a:moveTo>
                <a:cubicBezTo>
                  <a:pt x="66" y="5"/>
                  <a:pt x="64" y="3"/>
                  <a:pt x="6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3" y="5"/>
                  <a:pt x="3" y="7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2"/>
                  <a:pt x="5" y="44"/>
                  <a:pt x="7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4" y="44"/>
                  <a:pt x="66" y="42"/>
                  <a:pt x="66" y="40"/>
                </a:cubicBezTo>
                <a:lnTo>
                  <a:pt x="66" y="7"/>
                </a:lnTo>
                <a:close/>
                <a:moveTo>
                  <a:pt x="30" y="34"/>
                </a:moveTo>
                <a:cubicBezTo>
                  <a:pt x="30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3"/>
                  <a:pt x="32" y="33"/>
                  <a:pt x="31" y="32"/>
                </a:cubicBezTo>
                <a:cubicBezTo>
                  <a:pt x="25" y="26"/>
                  <a:pt x="25" y="26"/>
                  <a:pt x="25" y="26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8"/>
                  <a:pt x="32" y="18"/>
                  <a:pt x="31" y="17"/>
                </a:cubicBezTo>
                <a:cubicBezTo>
                  <a:pt x="31" y="17"/>
                  <a:pt x="30" y="17"/>
                  <a:pt x="30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6"/>
                  <a:pt x="23" y="26"/>
                </a:cubicBezTo>
                <a:lnTo>
                  <a:pt x="30" y="3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02" name="Google Shape;302;p5"/>
          <p:cNvGrpSpPr/>
          <p:nvPr/>
        </p:nvGrpSpPr>
        <p:grpSpPr>
          <a:xfrm>
            <a:off x="6506160" y="2751098"/>
            <a:ext cx="193548" cy="193548"/>
            <a:chOff x="6506160" y="2751098"/>
            <a:chExt cx="193548" cy="193548"/>
          </a:xfrm>
        </p:grpSpPr>
        <p:sp>
          <p:nvSpPr>
            <p:cNvPr id="303" name="Google Shape;303;p5"/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05" name="Google Shape;305;p5"/>
          <p:cNvGrpSpPr/>
          <p:nvPr/>
        </p:nvGrpSpPr>
        <p:grpSpPr>
          <a:xfrm>
            <a:off x="1560300" y="2751098"/>
            <a:ext cx="3638962" cy="2788133"/>
            <a:chOff x="1941513" y="2976563"/>
            <a:chExt cx="2770187" cy="2122487"/>
          </a:xfrm>
        </p:grpSpPr>
        <p:sp>
          <p:nvSpPr>
            <p:cNvPr id="306" name="Google Shape;306;p5"/>
            <p:cNvSpPr/>
            <p:nvPr/>
          </p:nvSpPr>
          <p:spPr>
            <a:xfrm>
              <a:off x="2905125" y="4816475"/>
              <a:ext cx="592137" cy="279400"/>
            </a:xfrm>
            <a:custGeom>
              <a:rect b="b" l="l" r="r" t="t"/>
              <a:pathLst>
                <a:path extrusionOk="0" h="176" w="373">
                  <a:moveTo>
                    <a:pt x="354" y="0"/>
                  </a:moveTo>
                  <a:lnTo>
                    <a:pt x="354" y="0"/>
                  </a:lnTo>
                  <a:lnTo>
                    <a:pt x="358" y="13"/>
                  </a:lnTo>
                  <a:lnTo>
                    <a:pt x="0" y="157"/>
                  </a:lnTo>
                  <a:lnTo>
                    <a:pt x="4" y="176"/>
                  </a:lnTo>
                  <a:lnTo>
                    <a:pt x="373" y="28"/>
                  </a:lnTo>
                  <a:lnTo>
                    <a:pt x="369" y="13"/>
                  </a:lnTo>
                  <a:lnTo>
                    <a:pt x="358" y="13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2905125" y="4816475"/>
              <a:ext cx="592137" cy="279400"/>
            </a:xfrm>
            <a:custGeom>
              <a:rect b="b" l="l" r="r" t="t"/>
              <a:pathLst>
                <a:path extrusionOk="0" h="176" w="373">
                  <a:moveTo>
                    <a:pt x="354" y="0"/>
                  </a:moveTo>
                  <a:lnTo>
                    <a:pt x="354" y="0"/>
                  </a:lnTo>
                  <a:lnTo>
                    <a:pt x="358" y="13"/>
                  </a:lnTo>
                  <a:lnTo>
                    <a:pt x="0" y="157"/>
                  </a:lnTo>
                  <a:lnTo>
                    <a:pt x="4" y="176"/>
                  </a:lnTo>
                  <a:lnTo>
                    <a:pt x="373" y="28"/>
                  </a:lnTo>
                  <a:lnTo>
                    <a:pt x="369" y="13"/>
                  </a:lnTo>
                  <a:lnTo>
                    <a:pt x="358" y="13"/>
                  </a:lnTo>
                  <a:lnTo>
                    <a:pt x="35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121150" y="3000375"/>
              <a:ext cx="590550" cy="1860550"/>
            </a:xfrm>
            <a:custGeom>
              <a:rect b="b" l="l" r="r" t="t"/>
              <a:pathLst>
                <a:path extrusionOk="0" h="1172" w="372">
                  <a:moveTo>
                    <a:pt x="171" y="0"/>
                  </a:moveTo>
                  <a:lnTo>
                    <a:pt x="159" y="6"/>
                  </a:lnTo>
                  <a:lnTo>
                    <a:pt x="357" y="1008"/>
                  </a:lnTo>
                  <a:lnTo>
                    <a:pt x="0" y="1153"/>
                  </a:lnTo>
                  <a:lnTo>
                    <a:pt x="3" y="1172"/>
                  </a:lnTo>
                  <a:lnTo>
                    <a:pt x="372" y="102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121150" y="3000375"/>
              <a:ext cx="590550" cy="1860550"/>
            </a:xfrm>
            <a:custGeom>
              <a:rect b="b" l="l" r="r" t="t"/>
              <a:pathLst>
                <a:path extrusionOk="0" h="1172" w="372">
                  <a:moveTo>
                    <a:pt x="171" y="0"/>
                  </a:moveTo>
                  <a:lnTo>
                    <a:pt x="159" y="6"/>
                  </a:lnTo>
                  <a:lnTo>
                    <a:pt x="357" y="1008"/>
                  </a:lnTo>
                  <a:lnTo>
                    <a:pt x="0" y="1153"/>
                  </a:lnTo>
                  <a:lnTo>
                    <a:pt x="3" y="1172"/>
                  </a:lnTo>
                  <a:lnTo>
                    <a:pt x="372" y="1023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2276475" y="5065713"/>
              <a:ext cx="635000" cy="33337"/>
            </a:xfrm>
            <a:custGeom>
              <a:rect b="b" l="l" r="r" t="t"/>
              <a:pathLst>
                <a:path extrusionOk="0" h="21" w="400">
                  <a:moveTo>
                    <a:pt x="396" y="0"/>
                  </a:moveTo>
                  <a:lnTo>
                    <a:pt x="385" y="4"/>
                  </a:lnTo>
                  <a:lnTo>
                    <a:pt x="0" y="6"/>
                  </a:lnTo>
                  <a:lnTo>
                    <a:pt x="3" y="21"/>
                  </a:lnTo>
                  <a:lnTo>
                    <a:pt x="400" y="1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2276475" y="5065713"/>
              <a:ext cx="635000" cy="33337"/>
            </a:xfrm>
            <a:custGeom>
              <a:rect b="b" l="l" r="r" t="t"/>
              <a:pathLst>
                <a:path extrusionOk="0" h="21" w="400">
                  <a:moveTo>
                    <a:pt x="396" y="0"/>
                  </a:moveTo>
                  <a:lnTo>
                    <a:pt x="385" y="4"/>
                  </a:lnTo>
                  <a:lnTo>
                    <a:pt x="0" y="6"/>
                  </a:lnTo>
                  <a:lnTo>
                    <a:pt x="3" y="21"/>
                  </a:lnTo>
                  <a:lnTo>
                    <a:pt x="400" y="19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3490913" y="4830763"/>
              <a:ext cx="635000" cy="30162"/>
            </a:xfrm>
            <a:custGeom>
              <a:rect b="b" l="l" r="r" t="t"/>
              <a:pathLst>
                <a:path extrusionOk="0" h="19" w="400">
                  <a:moveTo>
                    <a:pt x="397" y="0"/>
                  </a:moveTo>
                  <a:lnTo>
                    <a:pt x="385" y="4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00" y="1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3490913" y="4830763"/>
              <a:ext cx="635000" cy="30162"/>
            </a:xfrm>
            <a:custGeom>
              <a:rect b="b" l="l" r="r" t="t"/>
              <a:pathLst>
                <a:path extrusionOk="0" h="19" w="400">
                  <a:moveTo>
                    <a:pt x="397" y="0"/>
                  </a:moveTo>
                  <a:lnTo>
                    <a:pt x="385" y="4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00" y="19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2571750" y="3211513"/>
              <a:ext cx="901700" cy="1860550"/>
            </a:xfrm>
            <a:custGeom>
              <a:rect b="b" l="l" r="r" t="t"/>
              <a:pathLst>
                <a:path extrusionOk="0" h="1172" w="568">
                  <a:moveTo>
                    <a:pt x="0" y="151"/>
                  </a:moveTo>
                  <a:lnTo>
                    <a:pt x="199" y="1172"/>
                  </a:lnTo>
                  <a:lnTo>
                    <a:pt x="568" y="1024"/>
                  </a:lnTo>
                  <a:lnTo>
                    <a:pt x="368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2571750" y="3211513"/>
              <a:ext cx="901700" cy="1860550"/>
            </a:xfrm>
            <a:custGeom>
              <a:rect b="b" l="l" r="r" t="t"/>
              <a:pathLst>
                <a:path extrusionOk="0" h="1172" w="568">
                  <a:moveTo>
                    <a:pt x="0" y="151"/>
                  </a:moveTo>
                  <a:lnTo>
                    <a:pt x="199" y="1172"/>
                  </a:lnTo>
                  <a:lnTo>
                    <a:pt x="568" y="1024"/>
                  </a:lnTo>
                  <a:lnTo>
                    <a:pt x="368" y="0"/>
                  </a:lnTo>
                  <a:lnTo>
                    <a:pt x="0" y="1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2579688" y="3265488"/>
              <a:ext cx="881062" cy="1752600"/>
            </a:xfrm>
            <a:custGeom>
              <a:rect b="b" l="l" r="r" t="t"/>
              <a:pathLst>
                <a:path extrusionOk="0" h="1104" w="555">
                  <a:moveTo>
                    <a:pt x="0" y="150"/>
                  </a:moveTo>
                  <a:lnTo>
                    <a:pt x="188" y="1104"/>
                  </a:lnTo>
                  <a:lnTo>
                    <a:pt x="555" y="956"/>
                  </a:lnTo>
                  <a:lnTo>
                    <a:pt x="369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81D4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2579688" y="3265488"/>
              <a:ext cx="881062" cy="1752600"/>
            </a:xfrm>
            <a:custGeom>
              <a:rect b="b" l="l" r="r" t="t"/>
              <a:pathLst>
                <a:path extrusionOk="0" h="1104" w="555">
                  <a:moveTo>
                    <a:pt x="0" y="150"/>
                  </a:moveTo>
                  <a:lnTo>
                    <a:pt x="188" y="1104"/>
                  </a:lnTo>
                  <a:lnTo>
                    <a:pt x="555" y="956"/>
                  </a:lnTo>
                  <a:lnTo>
                    <a:pt x="369" y="0"/>
                  </a:lnTo>
                  <a:lnTo>
                    <a:pt x="0" y="15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941513" y="3451225"/>
              <a:ext cx="946150" cy="1624012"/>
            </a:xfrm>
            <a:custGeom>
              <a:rect b="b" l="l" r="r" t="t"/>
              <a:pathLst>
                <a:path extrusionOk="0" h="1023" w="596">
                  <a:moveTo>
                    <a:pt x="0" y="0"/>
                  </a:moveTo>
                  <a:lnTo>
                    <a:pt x="199" y="1023"/>
                  </a:lnTo>
                  <a:lnTo>
                    <a:pt x="596" y="1021"/>
                  </a:lnTo>
                  <a:lnTo>
                    <a:pt x="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941513" y="3451225"/>
              <a:ext cx="946150" cy="1624012"/>
            </a:xfrm>
            <a:custGeom>
              <a:rect b="b" l="l" r="r" t="t"/>
              <a:pathLst>
                <a:path extrusionOk="0" h="1023" w="596">
                  <a:moveTo>
                    <a:pt x="0" y="0"/>
                  </a:moveTo>
                  <a:lnTo>
                    <a:pt x="199" y="1023"/>
                  </a:lnTo>
                  <a:lnTo>
                    <a:pt x="596" y="1021"/>
                  </a:lnTo>
                  <a:lnTo>
                    <a:pt x="39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006600" y="3495675"/>
              <a:ext cx="871537" cy="1522412"/>
            </a:xfrm>
            <a:custGeom>
              <a:rect b="b" l="l" r="r" t="t"/>
              <a:pathLst>
                <a:path extrusionOk="0" h="959" w="549">
                  <a:moveTo>
                    <a:pt x="0" y="0"/>
                  </a:moveTo>
                  <a:lnTo>
                    <a:pt x="187" y="955"/>
                  </a:lnTo>
                  <a:lnTo>
                    <a:pt x="549" y="959"/>
                  </a:lnTo>
                  <a:lnTo>
                    <a:pt x="36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D4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2006600" y="3495675"/>
              <a:ext cx="871537" cy="1522412"/>
            </a:xfrm>
            <a:custGeom>
              <a:rect b="b" l="l" r="r" t="t"/>
              <a:pathLst>
                <a:path extrusionOk="0" h="959" w="549">
                  <a:moveTo>
                    <a:pt x="0" y="0"/>
                  </a:moveTo>
                  <a:lnTo>
                    <a:pt x="187" y="955"/>
                  </a:lnTo>
                  <a:lnTo>
                    <a:pt x="549" y="959"/>
                  </a:lnTo>
                  <a:lnTo>
                    <a:pt x="361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3155950" y="3211513"/>
              <a:ext cx="946150" cy="1625600"/>
            </a:xfrm>
            <a:custGeom>
              <a:rect b="b" l="l" r="r" t="t"/>
              <a:pathLst>
                <a:path extrusionOk="0" h="1024" w="596">
                  <a:moveTo>
                    <a:pt x="0" y="0"/>
                  </a:moveTo>
                  <a:lnTo>
                    <a:pt x="200" y="1024"/>
                  </a:lnTo>
                  <a:lnTo>
                    <a:pt x="596" y="1024"/>
                  </a:lnTo>
                  <a:lnTo>
                    <a:pt x="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3155950" y="3211513"/>
              <a:ext cx="946150" cy="1625600"/>
            </a:xfrm>
            <a:custGeom>
              <a:rect b="b" l="l" r="r" t="t"/>
              <a:pathLst>
                <a:path extrusionOk="0" h="1024" w="596">
                  <a:moveTo>
                    <a:pt x="0" y="0"/>
                  </a:moveTo>
                  <a:lnTo>
                    <a:pt x="200" y="1024"/>
                  </a:lnTo>
                  <a:lnTo>
                    <a:pt x="596" y="1024"/>
                  </a:lnTo>
                  <a:lnTo>
                    <a:pt x="39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3165475" y="3265488"/>
              <a:ext cx="925512" cy="1517650"/>
            </a:xfrm>
            <a:custGeom>
              <a:rect b="b" l="l" r="r" t="t"/>
              <a:pathLst>
                <a:path extrusionOk="0" h="956" w="583">
                  <a:moveTo>
                    <a:pt x="0" y="0"/>
                  </a:moveTo>
                  <a:lnTo>
                    <a:pt x="186" y="956"/>
                  </a:lnTo>
                  <a:lnTo>
                    <a:pt x="583" y="956"/>
                  </a:lnTo>
                  <a:lnTo>
                    <a:pt x="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D4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3165475" y="3265488"/>
              <a:ext cx="925512" cy="1517650"/>
            </a:xfrm>
            <a:custGeom>
              <a:rect b="b" l="l" r="r" t="t"/>
              <a:pathLst>
                <a:path extrusionOk="0" h="956" w="583">
                  <a:moveTo>
                    <a:pt x="0" y="0"/>
                  </a:moveTo>
                  <a:lnTo>
                    <a:pt x="186" y="956"/>
                  </a:lnTo>
                  <a:lnTo>
                    <a:pt x="583" y="956"/>
                  </a:lnTo>
                  <a:lnTo>
                    <a:pt x="39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6188" y="2976563"/>
              <a:ext cx="901700" cy="1860550"/>
            </a:xfrm>
            <a:custGeom>
              <a:rect b="b" l="l" r="r" t="t"/>
              <a:pathLst>
                <a:path extrusionOk="0" h="1172" w="568">
                  <a:moveTo>
                    <a:pt x="199" y="1172"/>
                  </a:moveTo>
                  <a:lnTo>
                    <a:pt x="568" y="1023"/>
                  </a:lnTo>
                  <a:lnTo>
                    <a:pt x="367" y="0"/>
                  </a:lnTo>
                  <a:lnTo>
                    <a:pt x="0" y="148"/>
                  </a:lnTo>
                  <a:lnTo>
                    <a:pt x="199" y="11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86188" y="2976563"/>
              <a:ext cx="901700" cy="1860550"/>
            </a:xfrm>
            <a:custGeom>
              <a:rect b="b" l="l" r="r" t="t"/>
              <a:pathLst>
                <a:path extrusionOk="0" h="1172" w="568">
                  <a:moveTo>
                    <a:pt x="199" y="1172"/>
                  </a:moveTo>
                  <a:lnTo>
                    <a:pt x="568" y="1023"/>
                  </a:lnTo>
                  <a:lnTo>
                    <a:pt x="367" y="0"/>
                  </a:lnTo>
                  <a:lnTo>
                    <a:pt x="0" y="148"/>
                  </a:lnTo>
                  <a:lnTo>
                    <a:pt x="199" y="117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3795713" y="3044825"/>
              <a:ext cx="825500" cy="1738312"/>
            </a:xfrm>
            <a:custGeom>
              <a:rect b="b" l="l" r="r" t="t"/>
              <a:pathLst>
                <a:path extrusionOk="0" h="1095" w="520">
                  <a:moveTo>
                    <a:pt x="186" y="1095"/>
                  </a:moveTo>
                  <a:lnTo>
                    <a:pt x="520" y="956"/>
                  </a:lnTo>
                  <a:lnTo>
                    <a:pt x="332" y="0"/>
                  </a:lnTo>
                  <a:lnTo>
                    <a:pt x="0" y="139"/>
                  </a:lnTo>
                  <a:lnTo>
                    <a:pt x="186" y="1095"/>
                  </a:lnTo>
                  <a:close/>
                </a:path>
              </a:pathLst>
            </a:custGeom>
            <a:solidFill>
              <a:srgbClr val="81D4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3795713" y="3044825"/>
              <a:ext cx="825500" cy="1738312"/>
            </a:xfrm>
            <a:custGeom>
              <a:rect b="b" l="l" r="r" t="t"/>
              <a:pathLst>
                <a:path extrusionOk="0" h="1095" w="520">
                  <a:moveTo>
                    <a:pt x="186" y="1095"/>
                  </a:moveTo>
                  <a:lnTo>
                    <a:pt x="520" y="956"/>
                  </a:lnTo>
                  <a:lnTo>
                    <a:pt x="332" y="0"/>
                  </a:lnTo>
                  <a:lnTo>
                    <a:pt x="0" y="139"/>
                  </a:lnTo>
                  <a:lnTo>
                    <a:pt x="186" y="109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571750" y="3451225"/>
              <a:ext cx="7937" cy="52387"/>
            </a:xfrm>
            <a:custGeom>
              <a:rect b="b" l="l" r="r" t="t"/>
              <a:pathLst>
                <a:path extrusionOk="0" h="33" w="5">
                  <a:moveTo>
                    <a:pt x="0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2571750" y="3451225"/>
              <a:ext cx="7937" cy="52387"/>
            </a:xfrm>
            <a:custGeom>
              <a:rect b="b" l="l" r="r" t="t"/>
              <a:pathLst>
                <a:path extrusionOk="0" h="33" w="5">
                  <a:moveTo>
                    <a:pt x="0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941513" y="3451225"/>
              <a:ext cx="946150" cy="1624012"/>
            </a:xfrm>
            <a:custGeom>
              <a:rect b="b" l="l" r="r" t="t"/>
              <a:pathLst>
                <a:path extrusionOk="0" h="1023" w="596">
                  <a:moveTo>
                    <a:pt x="397" y="0"/>
                  </a:moveTo>
                  <a:lnTo>
                    <a:pt x="0" y="0"/>
                  </a:lnTo>
                  <a:lnTo>
                    <a:pt x="199" y="1023"/>
                  </a:lnTo>
                  <a:lnTo>
                    <a:pt x="596" y="1021"/>
                  </a:lnTo>
                  <a:lnTo>
                    <a:pt x="590" y="987"/>
                  </a:lnTo>
                  <a:lnTo>
                    <a:pt x="228" y="983"/>
                  </a:lnTo>
                  <a:lnTo>
                    <a:pt x="41" y="28"/>
                  </a:lnTo>
                  <a:lnTo>
                    <a:pt x="402" y="33"/>
                  </a:lnTo>
                  <a:lnTo>
                    <a:pt x="412" y="80"/>
                  </a:lnTo>
                  <a:lnTo>
                    <a:pt x="412" y="80"/>
                  </a:lnTo>
                  <a:lnTo>
                    <a:pt x="402" y="33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EFF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941513" y="3451225"/>
              <a:ext cx="946150" cy="1624012"/>
            </a:xfrm>
            <a:custGeom>
              <a:rect b="b" l="l" r="r" t="t"/>
              <a:pathLst>
                <a:path extrusionOk="0" h="1023" w="596">
                  <a:moveTo>
                    <a:pt x="397" y="0"/>
                  </a:moveTo>
                  <a:lnTo>
                    <a:pt x="0" y="0"/>
                  </a:lnTo>
                  <a:lnTo>
                    <a:pt x="199" y="1023"/>
                  </a:lnTo>
                  <a:lnTo>
                    <a:pt x="596" y="1021"/>
                  </a:lnTo>
                  <a:lnTo>
                    <a:pt x="590" y="987"/>
                  </a:lnTo>
                  <a:lnTo>
                    <a:pt x="228" y="983"/>
                  </a:lnTo>
                  <a:lnTo>
                    <a:pt x="41" y="28"/>
                  </a:lnTo>
                  <a:lnTo>
                    <a:pt x="402" y="33"/>
                  </a:lnTo>
                  <a:lnTo>
                    <a:pt x="412" y="80"/>
                  </a:lnTo>
                  <a:lnTo>
                    <a:pt x="412" y="80"/>
                  </a:lnTo>
                  <a:lnTo>
                    <a:pt x="402" y="33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2006600" y="3495675"/>
              <a:ext cx="871537" cy="1522412"/>
            </a:xfrm>
            <a:custGeom>
              <a:rect b="b" l="l" r="r" t="t"/>
              <a:pathLst>
                <a:path extrusionOk="0" h="511" w="292">
                  <a:moveTo>
                    <a:pt x="243" y="262"/>
                  </a:moveTo>
                  <a:cubicBezTo>
                    <a:pt x="243" y="265"/>
                    <a:pt x="242" y="268"/>
                    <a:pt x="242" y="272"/>
                  </a:cubicBezTo>
                  <a:cubicBezTo>
                    <a:pt x="243" y="271"/>
                    <a:pt x="244" y="271"/>
                    <a:pt x="244" y="270"/>
                  </a:cubicBezTo>
                  <a:cubicBezTo>
                    <a:pt x="243" y="262"/>
                    <a:pt x="243" y="262"/>
                    <a:pt x="243" y="262"/>
                  </a:cubicBezTo>
                  <a:moveTo>
                    <a:pt x="236" y="232"/>
                  </a:moveTo>
                  <a:cubicBezTo>
                    <a:pt x="236" y="232"/>
                    <a:pt x="236" y="232"/>
                    <a:pt x="236" y="232"/>
                  </a:cubicBezTo>
                  <a:cubicBezTo>
                    <a:pt x="236" y="232"/>
                    <a:pt x="235" y="233"/>
                    <a:pt x="235" y="233"/>
                  </a:cubicBezTo>
                  <a:cubicBezTo>
                    <a:pt x="235" y="233"/>
                    <a:pt x="235" y="233"/>
                    <a:pt x="235" y="233"/>
                  </a:cubicBezTo>
                  <a:cubicBezTo>
                    <a:pt x="235" y="232"/>
                    <a:pt x="235" y="232"/>
                    <a:pt x="234" y="232"/>
                  </a:cubicBezTo>
                  <a:cubicBezTo>
                    <a:pt x="234" y="232"/>
                    <a:pt x="234" y="232"/>
                    <a:pt x="234" y="232"/>
                  </a:cubicBezTo>
                  <a:cubicBezTo>
                    <a:pt x="234" y="233"/>
                    <a:pt x="234" y="233"/>
                    <a:pt x="234" y="233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2" y="236"/>
                    <a:pt x="237" y="236"/>
                    <a:pt x="232" y="236"/>
                  </a:cubicBezTo>
                  <a:cubicBezTo>
                    <a:pt x="232" y="236"/>
                    <a:pt x="232" y="236"/>
                    <a:pt x="231" y="236"/>
                  </a:cubicBezTo>
                  <a:cubicBezTo>
                    <a:pt x="230" y="236"/>
                    <a:pt x="230" y="236"/>
                    <a:pt x="229" y="236"/>
                  </a:cubicBezTo>
                  <a:cubicBezTo>
                    <a:pt x="228" y="236"/>
                    <a:pt x="227" y="236"/>
                    <a:pt x="226" y="236"/>
                  </a:cubicBezTo>
                  <a:cubicBezTo>
                    <a:pt x="225" y="236"/>
                    <a:pt x="225" y="236"/>
                    <a:pt x="224" y="236"/>
                  </a:cubicBezTo>
                  <a:cubicBezTo>
                    <a:pt x="223" y="237"/>
                    <a:pt x="219" y="241"/>
                    <a:pt x="218" y="243"/>
                  </a:cubicBezTo>
                  <a:cubicBezTo>
                    <a:pt x="218" y="245"/>
                    <a:pt x="219" y="246"/>
                    <a:pt x="219" y="247"/>
                  </a:cubicBezTo>
                  <a:cubicBezTo>
                    <a:pt x="219" y="250"/>
                    <a:pt x="219" y="253"/>
                    <a:pt x="220" y="257"/>
                  </a:cubicBezTo>
                  <a:cubicBezTo>
                    <a:pt x="221" y="261"/>
                    <a:pt x="225" y="267"/>
                    <a:pt x="229" y="267"/>
                  </a:cubicBezTo>
                  <a:cubicBezTo>
                    <a:pt x="229" y="267"/>
                    <a:pt x="229" y="267"/>
                    <a:pt x="229" y="267"/>
                  </a:cubicBezTo>
                  <a:cubicBezTo>
                    <a:pt x="232" y="266"/>
                    <a:pt x="234" y="265"/>
                    <a:pt x="235" y="263"/>
                  </a:cubicBezTo>
                  <a:cubicBezTo>
                    <a:pt x="236" y="260"/>
                    <a:pt x="235" y="259"/>
                    <a:pt x="237" y="257"/>
                  </a:cubicBezTo>
                  <a:cubicBezTo>
                    <a:pt x="238" y="256"/>
                    <a:pt x="240" y="255"/>
                    <a:pt x="242" y="255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7" y="232"/>
                    <a:pt x="236" y="232"/>
                    <a:pt x="236" y="232"/>
                  </a:cubicBezTo>
                  <a:moveTo>
                    <a:pt x="215" y="117"/>
                  </a:moveTo>
                  <a:cubicBezTo>
                    <a:pt x="213" y="118"/>
                    <a:pt x="211" y="120"/>
                    <a:pt x="210" y="120"/>
                  </a:cubicBezTo>
                  <a:cubicBezTo>
                    <a:pt x="210" y="120"/>
                    <a:pt x="209" y="120"/>
                    <a:pt x="209" y="119"/>
                  </a:cubicBezTo>
                  <a:cubicBezTo>
                    <a:pt x="209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4" y="121"/>
                    <a:pt x="203" y="121"/>
                    <a:pt x="203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22"/>
                    <a:pt x="209" y="123"/>
                    <a:pt x="209" y="123"/>
                  </a:cubicBezTo>
                  <a:cubicBezTo>
                    <a:pt x="209" y="125"/>
                    <a:pt x="206" y="126"/>
                    <a:pt x="206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4" y="130"/>
                    <a:pt x="204" y="132"/>
                    <a:pt x="203" y="134"/>
                  </a:cubicBezTo>
                  <a:cubicBezTo>
                    <a:pt x="203" y="135"/>
                    <a:pt x="202" y="137"/>
                    <a:pt x="203" y="139"/>
                  </a:cubicBezTo>
                  <a:cubicBezTo>
                    <a:pt x="204" y="143"/>
                    <a:pt x="204" y="140"/>
                    <a:pt x="205" y="142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05" y="142"/>
                    <a:pt x="212" y="148"/>
                    <a:pt x="210" y="149"/>
                  </a:cubicBezTo>
                  <a:cubicBezTo>
                    <a:pt x="211" y="148"/>
                    <a:pt x="213" y="148"/>
                    <a:pt x="214" y="148"/>
                  </a:cubicBezTo>
                  <a:cubicBezTo>
                    <a:pt x="216" y="148"/>
                    <a:pt x="218" y="148"/>
                    <a:pt x="220" y="149"/>
                  </a:cubicBezTo>
                  <a:cubicBezTo>
                    <a:pt x="220" y="149"/>
                    <a:pt x="221" y="149"/>
                    <a:pt x="221" y="149"/>
                  </a:cubicBezTo>
                  <a:cubicBezTo>
                    <a:pt x="215" y="117"/>
                    <a:pt x="215" y="117"/>
                    <a:pt x="215" y="117"/>
                  </a:cubicBezTo>
                  <a:moveTo>
                    <a:pt x="208" y="112"/>
                  </a:moveTo>
                  <a:cubicBezTo>
                    <a:pt x="208" y="114"/>
                    <a:pt x="210" y="114"/>
                    <a:pt x="211" y="114"/>
                  </a:cubicBezTo>
                  <a:cubicBezTo>
                    <a:pt x="212" y="114"/>
                    <a:pt x="212" y="114"/>
                    <a:pt x="213" y="114"/>
                  </a:cubicBezTo>
                  <a:cubicBezTo>
                    <a:pt x="213" y="114"/>
                    <a:pt x="214" y="114"/>
                    <a:pt x="214" y="114"/>
                  </a:cubicBezTo>
                  <a:cubicBezTo>
                    <a:pt x="214" y="112"/>
                    <a:pt x="214" y="112"/>
                    <a:pt x="214" y="112"/>
                  </a:cubicBezTo>
                  <a:cubicBezTo>
                    <a:pt x="213" y="113"/>
                    <a:pt x="212" y="113"/>
                    <a:pt x="211" y="113"/>
                  </a:cubicBezTo>
                  <a:cubicBezTo>
                    <a:pt x="209" y="113"/>
                    <a:pt x="208" y="113"/>
                    <a:pt x="208" y="112"/>
                  </a:cubicBezTo>
                  <a:moveTo>
                    <a:pt x="180" y="64"/>
                  </a:moveTo>
                  <a:cubicBezTo>
                    <a:pt x="180" y="64"/>
                    <a:pt x="180" y="65"/>
                    <a:pt x="180" y="65"/>
                  </a:cubicBezTo>
                  <a:cubicBezTo>
                    <a:pt x="180" y="65"/>
                    <a:pt x="180" y="65"/>
                    <a:pt x="180" y="64"/>
                  </a:cubicBezTo>
                  <a:moveTo>
                    <a:pt x="156" y="62"/>
                  </a:move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155" y="62"/>
                    <a:pt x="156" y="62"/>
                  </a:cubicBezTo>
                  <a:cubicBezTo>
                    <a:pt x="156" y="62"/>
                    <a:pt x="156" y="62"/>
                    <a:pt x="156" y="62"/>
                  </a:cubicBezTo>
                  <a:moveTo>
                    <a:pt x="150" y="61"/>
                  </a:moveTo>
                  <a:cubicBezTo>
                    <a:pt x="150" y="61"/>
                    <a:pt x="151" y="61"/>
                    <a:pt x="151" y="61"/>
                  </a:cubicBezTo>
                  <a:cubicBezTo>
                    <a:pt x="150" y="61"/>
                    <a:pt x="150" y="61"/>
                    <a:pt x="150" y="61"/>
                  </a:cubicBezTo>
                  <a:moveTo>
                    <a:pt x="165" y="54"/>
                  </a:move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moveTo>
                    <a:pt x="165" y="54"/>
                  </a:move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moveTo>
                    <a:pt x="165" y="54"/>
                  </a:move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moveTo>
                    <a:pt x="165" y="54"/>
                  </a:move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moveTo>
                    <a:pt x="227" y="333"/>
                  </a:moveTo>
                  <a:cubicBezTo>
                    <a:pt x="226" y="333"/>
                    <a:pt x="225" y="332"/>
                    <a:pt x="225" y="331"/>
                  </a:cubicBezTo>
                  <a:cubicBezTo>
                    <a:pt x="225" y="330"/>
                    <a:pt x="226" y="329"/>
                    <a:pt x="227" y="329"/>
                  </a:cubicBezTo>
                  <a:cubicBezTo>
                    <a:pt x="230" y="329"/>
                    <a:pt x="232" y="329"/>
                    <a:pt x="235" y="328"/>
                  </a:cubicBezTo>
                  <a:cubicBezTo>
                    <a:pt x="235" y="328"/>
                    <a:pt x="235" y="328"/>
                    <a:pt x="235" y="328"/>
                  </a:cubicBezTo>
                  <a:cubicBezTo>
                    <a:pt x="236" y="328"/>
                    <a:pt x="237" y="329"/>
                    <a:pt x="237" y="330"/>
                  </a:cubicBezTo>
                  <a:cubicBezTo>
                    <a:pt x="237" y="331"/>
                    <a:pt x="236" y="332"/>
                    <a:pt x="235" y="332"/>
                  </a:cubicBezTo>
                  <a:cubicBezTo>
                    <a:pt x="233" y="332"/>
                    <a:pt x="230" y="333"/>
                    <a:pt x="227" y="333"/>
                  </a:cubicBezTo>
                  <a:cubicBezTo>
                    <a:pt x="227" y="333"/>
                    <a:pt x="227" y="333"/>
                    <a:pt x="227" y="333"/>
                  </a:cubicBezTo>
                  <a:moveTo>
                    <a:pt x="219" y="333"/>
                  </a:moveTo>
                  <a:cubicBezTo>
                    <a:pt x="219" y="333"/>
                    <a:pt x="219" y="333"/>
                    <a:pt x="219" y="333"/>
                  </a:cubicBezTo>
                  <a:cubicBezTo>
                    <a:pt x="217" y="332"/>
                    <a:pt x="214" y="332"/>
                    <a:pt x="211" y="332"/>
                  </a:cubicBezTo>
                  <a:cubicBezTo>
                    <a:pt x="210" y="332"/>
                    <a:pt x="210" y="331"/>
                    <a:pt x="210" y="329"/>
                  </a:cubicBezTo>
                  <a:cubicBezTo>
                    <a:pt x="210" y="329"/>
                    <a:pt x="211" y="328"/>
                    <a:pt x="212" y="328"/>
                  </a:cubicBezTo>
                  <a:cubicBezTo>
                    <a:pt x="212" y="328"/>
                    <a:pt x="212" y="328"/>
                    <a:pt x="212" y="328"/>
                  </a:cubicBezTo>
                  <a:cubicBezTo>
                    <a:pt x="215" y="328"/>
                    <a:pt x="217" y="328"/>
                    <a:pt x="220" y="329"/>
                  </a:cubicBezTo>
                  <a:cubicBezTo>
                    <a:pt x="220" y="329"/>
                    <a:pt x="220" y="329"/>
                    <a:pt x="220" y="329"/>
                  </a:cubicBezTo>
                  <a:cubicBezTo>
                    <a:pt x="221" y="329"/>
                    <a:pt x="221" y="330"/>
                    <a:pt x="221" y="331"/>
                  </a:cubicBezTo>
                  <a:cubicBezTo>
                    <a:pt x="221" y="332"/>
                    <a:pt x="220" y="333"/>
                    <a:pt x="219" y="333"/>
                  </a:cubicBezTo>
                  <a:moveTo>
                    <a:pt x="250" y="325"/>
                  </a:moveTo>
                  <a:cubicBezTo>
                    <a:pt x="250" y="325"/>
                    <a:pt x="250" y="325"/>
                    <a:pt x="250" y="325"/>
                  </a:cubicBezTo>
                  <a:cubicBezTo>
                    <a:pt x="251" y="325"/>
                    <a:pt x="252" y="326"/>
                    <a:pt x="252" y="327"/>
                  </a:cubicBezTo>
                  <a:cubicBezTo>
                    <a:pt x="252" y="328"/>
                    <a:pt x="252" y="329"/>
                    <a:pt x="251" y="329"/>
                  </a:cubicBezTo>
                  <a:cubicBezTo>
                    <a:pt x="248" y="330"/>
                    <a:pt x="246" y="330"/>
                    <a:pt x="243" y="331"/>
                  </a:cubicBezTo>
                  <a:cubicBezTo>
                    <a:pt x="243" y="331"/>
                    <a:pt x="243" y="331"/>
                    <a:pt x="243" y="331"/>
                  </a:cubicBezTo>
                  <a:cubicBezTo>
                    <a:pt x="242" y="331"/>
                    <a:pt x="241" y="330"/>
                    <a:pt x="241" y="329"/>
                  </a:cubicBezTo>
                  <a:cubicBezTo>
                    <a:pt x="241" y="328"/>
                    <a:pt x="241" y="327"/>
                    <a:pt x="242" y="327"/>
                  </a:cubicBezTo>
                  <a:cubicBezTo>
                    <a:pt x="245" y="327"/>
                    <a:pt x="247" y="326"/>
                    <a:pt x="250" y="325"/>
                  </a:cubicBezTo>
                  <a:cubicBezTo>
                    <a:pt x="250" y="325"/>
                    <a:pt x="250" y="325"/>
                    <a:pt x="250" y="325"/>
                  </a:cubicBezTo>
                  <a:moveTo>
                    <a:pt x="204" y="330"/>
                  </a:moveTo>
                  <a:cubicBezTo>
                    <a:pt x="204" y="330"/>
                    <a:pt x="204" y="330"/>
                    <a:pt x="204" y="330"/>
                  </a:cubicBezTo>
                  <a:cubicBezTo>
                    <a:pt x="201" y="330"/>
                    <a:pt x="199" y="329"/>
                    <a:pt x="196" y="328"/>
                  </a:cubicBezTo>
                  <a:cubicBezTo>
                    <a:pt x="195" y="328"/>
                    <a:pt x="194" y="327"/>
                    <a:pt x="195" y="326"/>
                  </a:cubicBezTo>
                  <a:cubicBezTo>
                    <a:pt x="195" y="325"/>
                    <a:pt x="196" y="324"/>
                    <a:pt x="197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200" y="325"/>
                    <a:pt x="202" y="326"/>
                    <a:pt x="205" y="326"/>
                  </a:cubicBezTo>
                  <a:cubicBezTo>
                    <a:pt x="206" y="327"/>
                    <a:pt x="206" y="328"/>
                    <a:pt x="206" y="329"/>
                  </a:cubicBezTo>
                  <a:cubicBezTo>
                    <a:pt x="206" y="330"/>
                    <a:pt x="205" y="330"/>
                    <a:pt x="204" y="330"/>
                  </a:cubicBezTo>
                  <a:moveTo>
                    <a:pt x="189" y="325"/>
                  </a:moveTo>
                  <a:cubicBezTo>
                    <a:pt x="189" y="325"/>
                    <a:pt x="189" y="325"/>
                    <a:pt x="189" y="325"/>
                  </a:cubicBezTo>
                  <a:cubicBezTo>
                    <a:pt x="186" y="324"/>
                    <a:pt x="184" y="323"/>
                    <a:pt x="181" y="322"/>
                  </a:cubicBezTo>
                  <a:cubicBezTo>
                    <a:pt x="180" y="321"/>
                    <a:pt x="180" y="320"/>
                    <a:pt x="180" y="319"/>
                  </a:cubicBezTo>
                  <a:cubicBezTo>
                    <a:pt x="181" y="319"/>
                    <a:pt x="181" y="318"/>
                    <a:pt x="182" y="318"/>
                  </a:cubicBezTo>
                  <a:cubicBezTo>
                    <a:pt x="182" y="318"/>
                    <a:pt x="183" y="318"/>
                    <a:pt x="183" y="318"/>
                  </a:cubicBezTo>
                  <a:cubicBezTo>
                    <a:pt x="185" y="320"/>
                    <a:pt x="188" y="321"/>
                    <a:pt x="190" y="322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3"/>
                    <a:pt x="191" y="324"/>
                  </a:cubicBezTo>
                  <a:cubicBezTo>
                    <a:pt x="191" y="325"/>
                    <a:pt x="190" y="325"/>
                    <a:pt x="189" y="325"/>
                  </a:cubicBezTo>
                  <a:moveTo>
                    <a:pt x="175" y="318"/>
                  </a:moveTo>
                  <a:cubicBezTo>
                    <a:pt x="175" y="318"/>
                    <a:pt x="175" y="318"/>
                    <a:pt x="174" y="318"/>
                  </a:cubicBezTo>
                  <a:cubicBezTo>
                    <a:pt x="172" y="317"/>
                    <a:pt x="170" y="315"/>
                    <a:pt x="168" y="314"/>
                  </a:cubicBezTo>
                  <a:cubicBezTo>
                    <a:pt x="167" y="313"/>
                    <a:pt x="167" y="312"/>
                    <a:pt x="167" y="311"/>
                  </a:cubicBezTo>
                  <a:cubicBezTo>
                    <a:pt x="168" y="311"/>
                    <a:pt x="168" y="310"/>
                    <a:pt x="169" y="310"/>
                  </a:cubicBezTo>
                  <a:cubicBezTo>
                    <a:pt x="169" y="310"/>
                    <a:pt x="170" y="310"/>
                    <a:pt x="170" y="311"/>
                  </a:cubicBezTo>
                  <a:cubicBezTo>
                    <a:pt x="172" y="312"/>
                    <a:pt x="174" y="314"/>
                    <a:pt x="176" y="315"/>
                  </a:cubicBezTo>
                  <a:cubicBezTo>
                    <a:pt x="176" y="315"/>
                    <a:pt x="176" y="315"/>
                    <a:pt x="176" y="315"/>
                  </a:cubicBezTo>
                  <a:cubicBezTo>
                    <a:pt x="177" y="315"/>
                    <a:pt x="178" y="317"/>
                    <a:pt x="177" y="317"/>
                  </a:cubicBezTo>
                  <a:cubicBezTo>
                    <a:pt x="177" y="318"/>
                    <a:pt x="176" y="318"/>
                    <a:pt x="175" y="318"/>
                  </a:cubicBezTo>
                  <a:moveTo>
                    <a:pt x="162" y="310"/>
                  </a:moveTo>
                  <a:cubicBezTo>
                    <a:pt x="162" y="310"/>
                    <a:pt x="162" y="310"/>
                    <a:pt x="161" y="309"/>
                  </a:cubicBezTo>
                  <a:cubicBezTo>
                    <a:pt x="160" y="308"/>
                    <a:pt x="158" y="307"/>
                    <a:pt x="157" y="306"/>
                  </a:cubicBezTo>
                  <a:cubicBezTo>
                    <a:pt x="156" y="305"/>
                    <a:pt x="156" y="305"/>
                    <a:pt x="155" y="304"/>
                  </a:cubicBezTo>
                  <a:cubicBezTo>
                    <a:pt x="154" y="304"/>
                    <a:pt x="154" y="303"/>
                    <a:pt x="155" y="302"/>
                  </a:cubicBezTo>
                  <a:cubicBezTo>
                    <a:pt x="155" y="301"/>
                    <a:pt x="156" y="301"/>
                    <a:pt x="156" y="301"/>
                  </a:cubicBezTo>
                  <a:cubicBezTo>
                    <a:pt x="157" y="301"/>
                    <a:pt x="157" y="301"/>
                    <a:pt x="158" y="301"/>
                  </a:cubicBezTo>
                  <a:cubicBezTo>
                    <a:pt x="158" y="302"/>
                    <a:pt x="159" y="302"/>
                    <a:pt x="159" y="303"/>
                  </a:cubicBezTo>
                  <a:cubicBezTo>
                    <a:pt x="161" y="304"/>
                    <a:pt x="162" y="305"/>
                    <a:pt x="164" y="306"/>
                  </a:cubicBezTo>
                  <a:cubicBezTo>
                    <a:pt x="164" y="306"/>
                    <a:pt x="164" y="306"/>
                    <a:pt x="164" y="306"/>
                  </a:cubicBezTo>
                  <a:cubicBezTo>
                    <a:pt x="164" y="307"/>
                    <a:pt x="165" y="308"/>
                    <a:pt x="164" y="309"/>
                  </a:cubicBezTo>
                  <a:cubicBezTo>
                    <a:pt x="164" y="309"/>
                    <a:pt x="163" y="310"/>
                    <a:pt x="162" y="310"/>
                  </a:cubicBezTo>
                  <a:moveTo>
                    <a:pt x="151" y="300"/>
                  </a:moveTo>
                  <a:cubicBezTo>
                    <a:pt x="150" y="300"/>
                    <a:pt x="150" y="299"/>
                    <a:pt x="149" y="299"/>
                  </a:cubicBezTo>
                  <a:cubicBezTo>
                    <a:pt x="147" y="297"/>
                    <a:pt x="146" y="295"/>
                    <a:pt x="144" y="293"/>
                  </a:cubicBezTo>
                  <a:cubicBezTo>
                    <a:pt x="143" y="292"/>
                    <a:pt x="143" y="291"/>
                    <a:pt x="144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6" y="290"/>
                    <a:pt x="147" y="290"/>
                    <a:pt x="147" y="291"/>
                  </a:cubicBezTo>
                  <a:cubicBezTo>
                    <a:pt x="149" y="293"/>
                    <a:pt x="150" y="294"/>
                    <a:pt x="152" y="296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53" y="297"/>
                    <a:pt x="153" y="298"/>
                    <a:pt x="152" y="299"/>
                  </a:cubicBezTo>
                  <a:cubicBezTo>
                    <a:pt x="152" y="299"/>
                    <a:pt x="151" y="300"/>
                    <a:pt x="151" y="300"/>
                  </a:cubicBezTo>
                  <a:moveTo>
                    <a:pt x="141" y="287"/>
                  </a:moveTo>
                  <a:cubicBezTo>
                    <a:pt x="140" y="287"/>
                    <a:pt x="140" y="287"/>
                    <a:pt x="139" y="287"/>
                  </a:cubicBezTo>
                  <a:cubicBezTo>
                    <a:pt x="138" y="284"/>
                    <a:pt x="136" y="282"/>
                    <a:pt x="135" y="280"/>
                  </a:cubicBezTo>
                  <a:cubicBezTo>
                    <a:pt x="135" y="279"/>
                    <a:pt x="135" y="278"/>
                    <a:pt x="136" y="277"/>
                  </a:cubicBezTo>
                  <a:cubicBezTo>
                    <a:pt x="136" y="277"/>
                    <a:pt x="136" y="277"/>
                    <a:pt x="137" y="277"/>
                  </a:cubicBezTo>
                  <a:cubicBezTo>
                    <a:pt x="137" y="277"/>
                    <a:pt x="138" y="277"/>
                    <a:pt x="138" y="278"/>
                  </a:cubicBezTo>
                  <a:cubicBezTo>
                    <a:pt x="140" y="280"/>
                    <a:pt x="141" y="282"/>
                    <a:pt x="142" y="284"/>
                  </a:cubicBezTo>
                  <a:cubicBezTo>
                    <a:pt x="143" y="285"/>
                    <a:pt x="143" y="287"/>
                    <a:pt x="142" y="287"/>
                  </a:cubicBezTo>
                  <a:cubicBezTo>
                    <a:pt x="142" y="287"/>
                    <a:pt x="141" y="287"/>
                    <a:pt x="141" y="287"/>
                  </a:cubicBezTo>
                  <a:moveTo>
                    <a:pt x="133" y="274"/>
                  </a:moveTo>
                  <a:cubicBezTo>
                    <a:pt x="132" y="274"/>
                    <a:pt x="132" y="274"/>
                    <a:pt x="131" y="273"/>
                  </a:cubicBezTo>
                  <a:cubicBezTo>
                    <a:pt x="130" y="270"/>
                    <a:pt x="129" y="268"/>
                    <a:pt x="128" y="265"/>
                  </a:cubicBezTo>
                  <a:cubicBezTo>
                    <a:pt x="128" y="264"/>
                    <a:pt x="128" y="263"/>
                    <a:pt x="129" y="263"/>
                  </a:cubicBezTo>
                  <a:cubicBezTo>
                    <a:pt x="130" y="263"/>
                    <a:pt x="130" y="263"/>
                    <a:pt x="130" y="263"/>
                  </a:cubicBezTo>
                  <a:cubicBezTo>
                    <a:pt x="131" y="263"/>
                    <a:pt x="132" y="263"/>
                    <a:pt x="132" y="264"/>
                  </a:cubicBezTo>
                  <a:cubicBezTo>
                    <a:pt x="133" y="267"/>
                    <a:pt x="134" y="269"/>
                    <a:pt x="135" y="271"/>
                  </a:cubicBezTo>
                  <a:cubicBezTo>
                    <a:pt x="135" y="272"/>
                    <a:pt x="135" y="273"/>
                    <a:pt x="134" y="274"/>
                  </a:cubicBezTo>
                  <a:cubicBezTo>
                    <a:pt x="134" y="274"/>
                    <a:pt x="133" y="274"/>
                    <a:pt x="133" y="274"/>
                  </a:cubicBezTo>
                  <a:moveTo>
                    <a:pt x="128" y="259"/>
                  </a:moveTo>
                  <a:cubicBezTo>
                    <a:pt x="127" y="259"/>
                    <a:pt x="126" y="259"/>
                    <a:pt x="126" y="258"/>
                  </a:cubicBezTo>
                  <a:cubicBezTo>
                    <a:pt x="125" y="255"/>
                    <a:pt x="124" y="253"/>
                    <a:pt x="124" y="250"/>
                  </a:cubicBezTo>
                  <a:cubicBezTo>
                    <a:pt x="123" y="249"/>
                    <a:pt x="124" y="248"/>
                    <a:pt x="125" y="248"/>
                  </a:cubicBezTo>
                  <a:cubicBezTo>
                    <a:pt x="125" y="248"/>
                    <a:pt x="125" y="248"/>
                    <a:pt x="126" y="248"/>
                  </a:cubicBezTo>
                  <a:cubicBezTo>
                    <a:pt x="126" y="248"/>
                    <a:pt x="127" y="249"/>
                    <a:pt x="127" y="249"/>
                  </a:cubicBezTo>
                  <a:cubicBezTo>
                    <a:pt x="128" y="252"/>
                    <a:pt x="129" y="254"/>
                    <a:pt x="130" y="257"/>
                  </a:cubicBezTo>
                  <a:cubicBezTo>
                    <a:pt x="130" y="258"/>
                    <a:pt x="129" y="259"/>
                    <a:pt x="128" y="259"/>
                  </a:cubicBezTo>
                  <a:cubicBezTo>
                    <a:pt x="128" y="259"/>
                    <a:pt x="128" y="259"/>
                    <a:pt x="128" y="259"/>
                  </a:cubicBezTo>
                  <a:moveTo>
                    <a:pt x="124" y="244"/>
                  </a:moveTo>
                  <a:cubicBezTo>
                    <a:pt x="123" y="244"/>
                    <a:pt x="122" y="244"/>
                    <a:pt x="122" y="243"/>
                  </a:cubicBezTo>
                  <a:cubicBezTo>
                    <a:pt x="122" y="240"/>
                    <a:pt x="121" y="237"/>
                    <a:pt x="121" y="235"/>
                  </a:cubicBezTo>
                  <a:cubicBezTo>
                    <a:pt x="121" y="234"/>
                    <a:pt x="121" y="233"/>
                    <a:pt x="123" y="23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24" y="233"/>
                    <a:pt x="125" y="233"/>
                    <a:pt x="125" y="234"/>
                  </a:cubicBezTo>
                  <a:cubicBezTo>
                    <a:pt x="125" y="237"/>
                    <a:pt x="125" y="239"/>
                    <a:pt x="126" y="242"/>
                  </a:cubicBezTo>
                  <a:cubicBezTo>
                    <a:pt x="126" y="243"/>
                    <a:pt x="125" y="244"/>
                    <a:pt x="124" y="244"/>
                  </a:cubicBezTo>
                  <a:cubicBezTo>
                    <a:pt x="124" y="244"/>
                    <a:pt x="124" y="244"/>
                    <a:pt x="124" y="244"/>
                  </a:cubicBezTo>
                  <a:moveTo>
                    <a:pt x="122" y="229"/>
                  </a:moveTo>
                  <a:cubicBezTo>
                    <a:pt x="121" y="229"/>
                    <a:pt x="120" y="228"/>
                    <a:pt x="120" y="227"/>
                  </a:cubicBezTo>
                  <a:cubicBezTo>
                    <a:pt x="120" y="224"/>
                    <a:pt x="120" y="222"/>
                    <a:pt x="120" y="219"/>
                  </a:cubicBezTo>
                  <a:cubicBezTo>
                    <a:pt x="120" y="218"/>
                    <a:pt x="120" y="217"/>
                    <a:pt x="121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3" y="217"/>
                    <a:pt x="123" y="218"/>
                    <a:pt x="123" y="219"/>
                  </a:cubicBezTo>
                  <a:cubicBezTo>
                    <a:pt x="124" y="222"/>
                    <a:pt x="124" y="224"/>
                    <a:pt x="124" y="227"/>
                  </a:cubicBezTo>
                  <a:cubicBezTo>
                    <a:pt x="124" y="228"/>
                    <a:pt x="123" y="229"/>
                    <a:pt x="122" y="229"/>
                  </a:cubicBezTo>
                  <a:cubicBezTo>
                    <a:pt x="122" y="229"/>
                    <a:pt x="122" y="229"/>
                    <a:pt x="122" y="229"/>
                  </a:cubicBezTo>
                  <a:moveTo>
                    <a:pt x="121" y="213"/>
                  </a:moveTo>
                  <a:cubicBezTo>
                    <a:pt x="121" y="213"/>
                    <a:pt x="121" y="213"/>
                    <a:pt x="121" y="213"/>
                  </a:cubicBezTo>
                  <a:cubicBezTo>
                    <a:pt x="120" y="213"/>
                    <a:pt x="119" y="212"/>
                    <a:pt x="119" y="211"/>
                  </a:cubicBezTo>
                  <a:cubicBezTo>
                    <a:pt x="119" y="209"/>
                    <a:pt x="120" y="206"/>
                    <a:pt x="120" y="203"/>
                  </a:cubicBezTo>
                  <a:cubicBezTo>
                    <a:pt x="120" y="202"/>
                    <a:pt x="121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3" y="202"/>
                    <a:pt x="124" y="203"/>
                    <a:pt x="124" y="204"/>
                  </a:cubicBezTo>
                  <a:cubicBezTo>
                    <a:pt x="123" y="206"/>
                    <a:pt x="123" y="209"/>
                    <a:pt x="123" y="211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3" y="212"/>
                    <a:pt x="122" y="213"/>
                    <a:pt x="121" y="213"/>
                  </a:cubicBezTo>
                  <a:moveTo>
                    <a:pt x="122" y="198"/>
                  </a:moveTo>
                  <a:cubicBezTo>
                    <a:pt x="122" y="198"/>
                    <a:pt x="122" y="198"/>
                    <a:pt x="122" y="198"/>
                  </a:cubicBezTo>
                  <a:cubicBezTo>
                    <a:pt x="121" y="198"/>
                    <a:pt x="120" y="197"/>
                    <a:pt x="120" y="196"/>
                  </a:cubicBezTo>
                  <a:cubicBezTo>
                    <a:pt x="120" y="193"/>
                    <a:pt x="121" y="190"/>
                    <a:pt x="121" y="188"/>
                  </a:cubicBezTo>
                  <a:cubicBezTo>
                    <a:pt x="121" y="187"/>
                    <a:pt x="122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4" y="186"/>
                    <a:pt x="125" y="187"/>
                    <a:pt x="125" y="188"/>
                  </a:cubicBezTo>
                  <a:cubicBezTo>
                    <a:pt x="125" y="191"/>
                    <a:pt x="124" y="193"/>
                    <a:pt x="124" y="196"/>
                  </a:cubicBezTo>
                  <a:cubicBezTo>
                    <a:pt x="124" y="196"/>
                    <a:pt x="124" y="196"/>
                    <a:pt x="124" y="196"/>
                  </a:cubicBezTo>
                  <a:cubicBezTo>
                    <a:pt x="124" y="197"/>
                    <a:pt x="123" y="198"/>
                    <a:pt x="122" y="198"/>
                  </a:cubicBezTo>
                  <a:moveTo>
                    <a:pt x="132" y="99"/>
                  </a:moveTo>
                  <a:cubicBezTo>
                    <a:pt x="127" y="99"/>
                    <a:pt x="129" y="97"/>
                    <a:pt x="130" y="93"/>
                  </a:cubicBezTo>
                  <a:cubicBezTo>
                    <a:pt x="131" y="89"/>
                    <a:pt x="130" y="90"/>
                    <a:pt x="129" y="87"/>
                  </a:cubicBezTo>
                  <a:cubicBezTo>
                    <a:pt x="128" y="87"/>
                    <a:pt x="137" y="85"/>
                    <a:pt x="142" y="85"/>
                  </a:cubicBezTo>
                  <a:cubicBezTo>
                    <a:pt x="146" y="85"/>
                    <a:pt x="149" y="85"/>
                    <a:pt x="148" y="88"/>
                  </a:cubicBezTo>
                  <a:cubicBezTo>
                    <a:pt x="148" y="90"/>
                    <a:pt x="143" y="91"/>
                    <a:pt x="142" y="93"/>
                  </a:cubicBezTo>
                  <a:cubicBezTo>
                    <a:pt x="141" y="94"/>
                    <a:pt x="141" y="98"/>
                    <a:pt x="140" y="99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4" y="102"/>
                    <a:pt x="133" y="99"/>
                    <a:pt x="132" y="99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99"/>
                    <a:pt x="131" y="99"/>
                    <a:pt x="132" y="99"/>
                  </a:cubicBezTo>
                  <a:moveTo>
                    <a:pt x="169" y="86"/>
                  </a:moveTo>
                  <a:cubicBezTo>
                    <a:pt x="169" y="85"/>
                    <a:pt x="167" y="84"/>
                    <a:pt x="166" y="84"/>
                  </a:cubicBezTo>
                  <a:cubicBezTo>
                    <a:pt x="166" y="83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2" y="82"/>
                    <a:pt x="170" y="83"/>
                    <a:pt x="171" y="85"/>
                  </a:cubicBezTo>
                  <a:cubicBezTo>
                    <a:pt x="172" y="88"/>
                    <a:pt x="171" y="90"/>
                    <a:pt x="173" y="93"/>
                  </a:cubicBezTo>
                  <a:cubicBezTo>
                    <a:pt x="175" y="96"/>
                    <a:pt x="178" y="95"/>
                    <a:pt x="180" y="97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1" y="99"/>
                    <a:pt x="180" y="99"/>
                  </a:cubicBezTo>
                  <a:cubicBezTo>
                    <a:pt x="180" y="99"/>
                    <a:pt x="179" y="99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8" y="100"/>
                    <a:pt x="178" y="101"/>
                    <a:pt x="177" y="102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8" y="102"/>
                    <a:pt x="178" y="102"/>
                    <a:pt x="179" y="102"/>
                  </a:cubicBezTo>
                  <a:cubicBezTo>
                    <a:pt x="179" y="101"/>
                    <a:pt x="180" y="101"/>
                    <a:pt x="180" y="101"/>
                  </a:cubicBezTo>
                  <a:cubicBezTo>
                    <a:pt x="181" y="101"/>
                    <a:pt x="181" y="102"/>
                    <a:pt x="181" y="103"/>
                  </a:cubicBezTo>
                  <a:cubicBezTo>
                    <a:pt x="181" y="104"/>
                    <a:pt x="179" y="105"/>
                    <a:pt x="177" y="105"/>
                  </a:cubicBezTo>
                  <a:cubicBezTo>
                    <a:pt x="176" y="105"/>
                    <a:pt x="175" y="105"/>
                    <a:pt x="174" y="105"/>
                  </a:cubicBezTo>
                  <a:cubicBezTo>
                    <a:pt x="173" y="104"/>
                    <a:pt x="172" y="104"/>
                    <a:pt x="171" y="104"/>
                  </a:cubicBezTo>
                  <a:cubicBezTo>
                    <a:pt x="171" y="104"/>
                    <a:pt x="170" y="104"/>
                    <a:pt x="170" y="104"/>
                  </a:cubicBezTo>
                  <a:cubicBezTo>
                    <a:pt x="168" y="105"/>
                    <a:pt x="166" y="108"/>
                    <a:pt x="163" y="109"/>
                  </a:cubicBezTo>
                  <a:cubicBezTo>
                    <a:pt x="162" y="109"/>
                    <a:pt x="161" y="110"/>
                    <a:pt x="159" y="110"/>
                  </a:cubicBezTo>
                  <a:cubicBezTo>
                    <a:pt x="159" y="110"/>
                    <a:pt x="158" y="109"/>
                    <a:pt x="158" y="109"/>
                  </a:cubicBezTo>
                  <a:cubicBezTo>
                    <a:pt x="157" y="109"/>
                    <a:pt x="157" y="107"/>
                    <a:pt x="156" y="107"/>
                  </a:cubicBezTo>
                  <a:cubicBezTo>
                    <a:pt x="156" y="107"/>
                    <a:pt x="156" y="107"/>
                    <a:pt x="155" y="107"/>
                  </a:cubicBezTo>
                  <a:cubicBezTo>
                    <a:pt x="155" y="107"/>
                    <a:pt x="154" y="107"/>
                    <a:pt x="154" y="107"/>
                  </a:cubicBezTo>
                  <a:cubicBezTo>
                    <a:pt x="153" y="107"/>
                    <a:pt x="152" y="107"/>
                    <a:pt x="152" y="107"/>
                  </a:cubicBezTo>
                  <a:cubicBezTo>
                    <a:pt x="151" y="107"/>
                    <a:pt x="150" y="107"/>
                    <a:pt x="149" y="106"/>
                  </a:cubicBezTo>
                  <a:cubicBezTo>
                    <a:pt x="146" y="101"/>
                    <a:pt x="159" y="103"/>
                    <a:pt x="159" y="101"/>
                  </a:cubicBezTo>
                  <a:cubicBezTo>
                    <a:pt x="159" y="100"/>
                    <a:pt x="158" y="100"/>
                    <a:pt x="157" y="100"/>
                  </a:cubicBezTo>
                  <a:cubicBezTo>
                    <a:pt x="156" y="100"/>
                    <a:pt x="154" y="101"/>
                    <a:pt x="152" y="101"/>
                  </a:cubicBezTo>
                  <a:cubicBezTo>
                    <a:pt x="150" y="101"/>
                    <a:pt x="149" y="102"/>
                    <a:pt x="147" y="102"/>
                  </a:cubicBezTo>
                  <a:cubicBezTo>
                    <a:pt x="147" y="102"/>
                    <a:pt x="146" y="102"/>
                    <a:pt x="146" y="102"/>
                  </a:cubicBezTo>
                  <a:cubicBezTo>
                    <a:pt x="144" y="100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49" y="97"/>
                    <a:pt x="148" y="97"/>
                    <a:pt x="147" y="97"/>
                  </a:cubicBezTo>
                  <a:cubicBezTo>
                    <a:pt x="146" y="98"/>
                    <a:pt x="145" y="98"/>
                    <a:pt x="144" y="98"/>
                  </a:cubicBezTo>
                  <a:cubicBezTo>
                    <a:pt x="143" y="98"/>
                    <a:pt x="142" y="97"/>
                    <a:pt x="143" y="94"/>
                  </a:cubicBezTo>
                  <a:cubicBezTo>
                    <a:pt x="144" y="92"/>
                    <a:pt x="148" y="88"/>
                    <a:pt x="150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1" y="88"/>
                    <a:pt x="151" y="88"/>
                    <a:pt x="152" y="89"/>
                  </a:cubicBezTo>
                  <a:cubicBezTo>
                    <a:pt x="153" y="90"/>
                    <a:pt x="151" y="91"/>
                    <a:pt x="151" y="91"/>
                  </a:cubicBezTo>
                  <a:cubicBezTo>
                    <a:pt x="151" y="92"/>
                    <a:pt x="152" y="92"/>
                    <a:pt x="152" y="92"/>
                  </a:cubicBezTo>
                  <a:cubicBezTo>
                    <a:pt x="152" y="92"/>
                    <a:pt x="153" y="92"/>
                    <a:pt x="153" y="91"/>
                  </a:cubicBezTo>
                  <a:cubicBezTo>
                    <a:pt x="153" y="90"/>
                    <a:pt x="154" y="90"/>
                    <a:pt x="153" y="9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4" y="89"/>
                    <a:pt x="155" y="89"/>
                    <a:pt x="156" y="89"/>
                  </a:cubicBezTo>
                  <a:cubicBezTo>
                    <a:pt x="157" y="89"/>
                    <a:pt x="157" y="89"/>
                    <a:pt x="158" y="91"/>
                  </a:cubicBezTo>
                  <a:cubicBezTo>
                    <a:pt x="158" y="91"/>
                    <a:pt x="161" y="90"/>
                    <a:pt x="161" y="90"/>
                  </a:cubicBezTo>
                  <a:cubicBezTo>
                    <a:pt x="161" y="88"/>
                    <a:pt x="159" y="89"/>
                    <a:pt x="159" y="88"/>
                  </a:cubicBezTo>
                  <a:cubicBezTo>
                    <a:pt x="159" y="87"/>
                    <a:pt x="159" y="87"/>
                    <a:pt x="160" y="87"/>
                  </a:cubicBezTo>
                  <a:cubicBezTo>
                    <a:pt x="160" y="87"/>
                    <a:pt x="162" y="88"/>
                    <a:pt x="163" y="89"/>
                  </a:cubicBezTo>
                  <a:cubicBezTo>
                    <a:pt x="164" y="91"/>
                    <a:pt x="165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6" y="92"/>
                    <a:pt x="166" y="93"/>
                    <a:pt x="166" y="93"/>
                  </a:cubicBezTo>
                  <a:cubicBezTo>
                    <a:pt x="166" y="93"/>
                    <a:pt x="166" y="92"/>
                    <a:pt x="166" y="90"/>
                  </a:cubicBezTo>
                  <a:cubicBezTo>
                    <a:pt x="165" y="87"/>
                    <a:pt x="163" y="8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7" y="85"/>
                    <a:pt x="169" y="86"/>
                    <a:pt x="169" y="86"/>
                  </a:cubicBezTo>
                  <a:moveTo>
                    <a:pt x="182" y="79"/>
                  </a:moveTo>
                  <a:cubicBezTo>
                    <a:pt x="183" y="79"/>
                    <a:pt x="183" y="79"/>
                    <a:pt x="183" y="79"/>
                  </a:cubicBezTo>
                  <a:cubicBezTo>
                    <a:pt x="183" y="79"/>
                    <a:pt x="182" y="78"/>
                    <a:pt x="182" y="78"/>
                  </a:cubicBezTo>
                  <a:cubicBezTo>
                    <a:pt x="182" y="77"/>
                    <a:pt x="183" y="77"/>
                    <a:pt x="184" y="77"/>
                  </a:cubicBezTo>
                  <a:cubicBezTo>
                    <a:pt x="185" y="77"/>
                    <a:pt x="187" y="78"/>
                    <a:pt x="187" y="79"/>
                  </a:cubicBezTo>
                  <a:cubicBezTo>
                    <a:pt x="187" y="81"/>
                    <a:pt x="184" y="81"/>
                    <a:pt x="185" y="82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82"/>
                    <a:pt x="188" y="84"/>
                    <a:pt x="188" y="84"/>
                  </a:cubicBezTo>
                  <a:cubicBezTo>
                    <a:pt x="188" y="84"/>
                    <a:pt x="187" y="82"/>
                    <a:pt x="187" y="81"/>
                  </a:cubicBezTo>
                  <a:cubicBezTo>
                    <a:pt x="188" y="81"/>
                    <a:pt x="188" y="81"/>
                    <a:pt x="188" y="81"/>
                  </a:cubicBezTo>
                  <a:cubicBezTo>
                    <a:pt x="189" y="81"/>
                    <a:pt x="189" y="87"/>
                    <a:pt x="189" y="88"/>
                  </a:cubicBezTo>
                  <a:cubicBezTo>
                    <a:pt x="188" y="89"/>
                    <a:pt x="186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5" y="91"/>
                    <a:pt x="185" y="91"/>
                  </a:cubicBezTo>
                  <a:cubicBezTo>
                    <a:pt x="185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4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4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90"/>
                    <a:pt x="176" y="86"/>
                    <a:pt x="176" y="85"/>
                  </a:cubicBezTo>
                  <a:cubicBezTo>
                    <a:pt x="176" y="84"/>
                    <a:pt x="176" y="84"/>
                    <a:pt x="177" y="84"/>
                  </a:cubicBezTo>
                  <a:cubicBezTo>
                    <a:pt x="177" y="84"/>
                    <a:pt x="178" y="84"/>
                    <a:pt x="178" y="85"/>
                  </a:cubicBezTo>
                  <a:cubicBezTo>
                    <a:pt x="179" y="85"/>
                    <a:pt x="180" y="85"/>
                    <a:pt x="180" y="85"/>
                  </a:cubicBezTo>
                  <a:cubicBezTo>
                    <a:pt x="181" y="85"/>
                    <a:pt x="181" y="84"/>
                    <a:pt x="181" y="83"/>
                  </a:cubicBezTo>
                  <a:cubicBezTo>
                    <a:pt x="181" y="82"/>
                    <a:pt x="180" y="82"/>
                    <a:pt x="180" y="82"/>
                  </a:cubicBezTo>
                  <a:cubicBezTo>
                    <a:pt x="180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2"/>
                    <a:pt x="178" y="82"/>
                    <a:pt x="178" y="81"/>
                  </a:cubicBezTo>
                  <a:cubicBezTo>
                    <a:pt x="177" y="79"/>
                    <a:pt x="179" y="79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2" y="79"/>
                    <a:pt x="182" y="79"/>
                    <a:pt x="182" y="79"/>
                  </a:cubicBezTo>
                  <a:moveTo>
                    <a:pt x="139" y="78"/>
                  </a:moveTo>
                  <a:cubicBezTo>
                    <a:pt x="139" y="78"/>
                    <a:pt x="139" y="77"/>
                    <a:pt x="140" y="77"/>
                  </a:cubicBezTo>
                  <a:cubicBezTo>
                    <a:pt x="140" y="76"/>
                    <a:pt x="141" y="75"/>
                    <a:pt x="142" y="75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2" y="76"/>
                    <a:pt x="141" y="78"/>
                    <a:pt x="139" y="78"/>
                  </a:cubicBezTo>
                  <a:cubicBezTo>
                    <a:pt x="139" y="78"/>
                    <a:pt x="139" y="78"/>
                    <a:pt x="139" y="78"/>
                  </a:cubicBezTo>
                  <a:moveTo>
                    <a:pt x="170" y="75"/>
                  </a:moveTo>
                  <a:cubicBezTo>
                    <a:pt x="170" y="75"/>
                    <a:pt x="169" y="74"/>
                    <a:pt x="169" y="73"/>
                  </a:cubicBezTo>
                  <a:cubicBezTo>
                    <a:pt x="169" y="73"/>
                    <a:pt x="170" y="73"/>
                    <a:pt x="170" y="73"/>
                  </a:cubicBezTo>
                  <a:cubicBezTo>
                    <a:pt x="171" y="73"/>
                    <a:pt x="172" y="74"/>
                    <a:pt x="171" y="74"/>
                  </a:cubicBezTo>
                  <a:cubicBezTo>
                    <a:pt x="171" y="75"/>
                    <a:pt x="171" y="75"/>
                    <a:pt x="170" y="75"/>
                  </a:cubicBezTo>
                  <a:moveTo>
                    <a:pt x="189" y="73"/>
                  </a:moveTo>
                  <a:cubicBezTo>
                    <a:pt x="188" y="73"/>
                    <a:pt x="186" y="73"/>
                    <a:pt x="186" y="71"/>
                  </a:cubicBezTo>
                  <a:cubicBezTo>
                    <a:pt x="187" y="69"/>
                    <a:pt x="187" y="68"/>
                    <a:pt x="188" y="68"/>
                  </a:cubicBezTo>
                  <a:cubicBezTo>
                    <a:pt x="191" y="68"/>
                    <a:pt x="194" y="72"/>
                    <a:pt x="192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3" y="73"/>
                    <a:pt x="193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2" y="73"/>
                    <a:pt x="190" y="73"/>
                    <a:pt x="189" y="73"/>
                  </a:cubicBezTo>
                  <a:moveTo>
                    <a:pt x="158" y="71"/>
                  </a:moveTo>
                  <a:cubicBezTo>
                    <a:pt x="157" y="71"/>
                    <a:pt x="157" y="71"/>
                    <a:pt x="157" y="70"/>
                  </a:cubicBezTo>
                  <a:cubicBezTo>
                    <a:pt x="157" y="68"/>
                    <a:pt x="157" y="68"/>
                    <a:pt x="158" y="68"/>
                  </a:cubicBezTo>
                  <a:cubicBezTo>
                    <a:pt x="159" y="68"/>
                    <a:pt x="162" y="71"/>
                    <a:pt x="162" y="71"/>
                  </a:cubicBezTo>
                  <a:cubicBezTo>
                    <a:pt x="162" y="71"/>
                    <a:pt x="162" y="72"/>
                    <a:pt x="163" y="72"/>
                  </a:cubicBezTo>
                  <a:cubicBezTo>
                    <a:pt x="163" y="72"/>
                    <a:pt x="164" y="71"/>
                    <a:pt x="164" y="71"/>
                  </a:cubicBezTo>
                  <a:cubicBezTo>
                    <a:pt x="165" y="71"/>
                    <a:pt x="165" y="71"/>
                    <a:pt x="166" y="71"/>
                  </a:cubicBezTo>
                  <a:cubicBezTo>
                    <a:pt x="167" y="71"/>
                    <a:pt x="168" y="72"/>
                    <a:pt x="167" y="75"/>
                  </a:cubicBezTo>
                  <a:cubicBezTo>
                    <a:pt x="166" y="77"/>
                    <a:pt x="160" y="77"/>
                    <a:pt x="159" y="78"/>
                  </a:cubicBezTo>
                  <a:cubicBezTo>
                    <a:pt x="157" y="79"/>
                    <a:pt x="156" y="80"/>
                    <a:pt x="155" y="81"/>
                  </a:cubicBezTo>
                  <a:cubicBezTo>
                    <a:pt x="155" y="81"/>
                    <a:pt x="153" y="82"/>
                    <a:pt x="151" y="82"/>
                  </a:cubicBezTo>
                  <a:cubicBezTo>
                    <a:pt x="150" y="82"/>
                    <a:pt x="149" y="82"/>
                    <a:pt x="150" y="81"/>
                  </a:cubicBezTo>
                  <a:cubicBezTo>
                    <a:pt x="150" y="80"/>
                    <a:pt x="156" y="79"/>
                    <a:pt x="155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4" y="77"/>
                    <a:pt x="152" y="78"/>
                    <a:pt x="151" y="78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0" y="78"/>
                    <a:pt x="150" y="78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49" y="77"/>
                    <a:pt x="147" y="80"/>
                    <a:pt x="145" y="80"/>
                  </a:cubicBezTo>
                  <a:cubicBezTo>
                    <a:pt x="144" y="80"/>
                    <a:pt x="144" y="80"/>
                    <a:pt x="143" y="79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6" y="77"/>
                    <a:pt x="146" y="77"/>
                    <a:pt x="145" y="77"/>
                  </a:cubicBezTo>
                  <a:cubicBezTo>
                    <a:pt x="145" y="77"/>
                    <a:pt x="144" y="77"/>
                    <a:pt x="144" y="77"/>
                  </a:cubicBezTo>
                  <a:cubicBezTo>
                    <a:pt x="144" y="77"/>
                    <a:pt x="143" y="77"/>
                    <a:pt x="143" y="77"/>
                  </a:cubicBezTo>
                  <a:cubicBezTo>
                    <a:pt x="143" y="76"/>
                    <a:pt x="146" y="75"/>
                    <a:pt x="147" y="75"/>
                  </a:cubicBezTo>
                  <a:cubicBezTo>
                    <a:pt x="147" y="75"/>
                    <a:pt x="147" y="75"/>
                    <a:pt x="146" y="75"/>
                  </a:cubicBezTo>
                  <a:cubicBezTo>
                    <a:pt x="146" y="75"/>
                    <a:pt x="144" y="75"/>
                    <a:pt x="144" y="74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6" y="73"/>
                    <a:pt x="146" y="72"/>
                    <a:pt x="148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51" y="72"/>
                    <a:pt x="151" y="72"/>
                  </a:cubicBezTo>
                  <a:cubicBezTo>
                    <a:pt x="152" y="73"/>
                    <a:pt x="156" y="75"/>
                    <a:pt x="158" y="75"/>
                  </a:cubicBezTo>
                  <a:cubicBezTo>
                    <a:pt x="159" y="75"/>
                    <a:pt x="159" y="75"/>
                    <a:pt x="160" y="74"/>
                  </a:cubicBezTo>
                  <a:cubicBezTo>
                    <a:pt x="160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8" y="73"/>
                  </a:cubicBezTo>
                  <a:cubicBezTo>
                    <a:pt x="158" y="72"/>
                    <a:pt x="158" y="71"/>
                    <a:pt x="158" y="71"/>
                  </a:cubicBezTo>
                  <a:moveTo>
                    <a:pt x="142" y="67"/>
                  </a:moveTo>
                  <a:cubicBezTo>
                    <a:pt x="142" y="67"/>
                    <a:pt x="143" y="67"/>
                    <a:pt x="143" y="67"/>
                  </a:cubicBezTo>
                  <a:cubicBezTo>
                    <a:pt x="144" y="67"/>
                    <a:pt x="144" y="67"/>
                    <a:pt x="145" y="67"/>
                  </a:cubicBezTo>
                  <a:cubicBezTo>
                    <a:pt x="145" y="67"/>
                    <a:pt x="145" y="67"/>
                    <a:pt x="144" y="67"/>
                  </a:cubicBezTo>
                  <a:cubicBezTo>
                    <a:pt x="143" y="67"/>
                    <a:pt x="144" y="71"/>
                    <a:pt x="144" y="72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3"/>
                    <a:pt x="140" y="72"/>
                    <a:pt x="140" y="72"/>
                  </a:cubicBezTo>
                  <a:cubicBezTo>
                    <a:pt x="141" y="72"/>
                    <a:pt x="141" y="72"/>
                    <a:pt x="140" y="72"/>
                  </a:cubicBezTo>
                  <a:cubicBezTo>
                    <a:pt x="140" y="72"/>
                    <a:pt x="140" y="72"/>
                    <a:pt x="139" y="72"/>
                  </a:cubicBezTo>
                  <a:cubicBezTo>
                    <a:pt x="139" y="72"/>
                    <a:pt x="139" y="73"/>
                    <a:pt x="139" y="74"/>
                  </a:cubicBezTo>
                  <a:cubicBezTo>
                    <a:pt x="138" y="74"/>
                    <a:pt x="138" y="75"/>
                    <a:pt x="138" y="75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8" y="76"/>
                    <a:pt x="137" y="77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7"/>
                    <a:pt x="136" y="77"/>
                    <a:pt x="135" y="77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4" y="77"/>
                    <a:pt x="133" y="77"/>
                    <a:pt x="133" y="77"/>
                  </a:cubicBezTo>
                  <a:cubicBezTo>
                    <a:pt x="132" y="77"/>
                    <a:pt x="132" y="77"/>
                    <a:pt x="131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1" y="76"/>
                  </a:cubicBezTo>
                  <a:cubicBezTo>
                    <a:pt x="131" y="76"/>
                    <a:pt x="131" y="77"/>
                    <a:pt x="131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2" y="77"/>
                    <a:pt x="137" y="69"/>
                    <a:pt x="138" y="68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8" y="68"/>
                    <a:pt x="139" y="68"/>
                    <a:pt x="140" y="68"/>
                  </a:cubicBezTo>
                  <a:cubicBezTo>
                    <a:pt x="141" y="67"/>
                    <a:pt x="142" y="67"/>
                    <a:pt x="142" y="67"/>
                  </a:cubicBezTo>
                  <a:cubicBezTo>
                    <a:pt x="142" y="67"/>
                    <a:pt x="142" y="67"/>
                    <a:pt x="142" y="67"/>
                  </a:cubicBezTo>
                  <a:moveTo>
                    <a:pt x="180" y="64"/>
                  </a:moveTo>
                  <a:cubicBezTo>
                    <a:pt x="180" y="64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5"/>
                    <a:pt x="185" y="68"/>
                    <a:pt x="184" y="71"/>
                  </a:cubicBezTo>
                  <a:cubicBezTo>
                    <a:pt x="183" y="72"/>
                    <a:pt x="182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78" y="73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6" y="70"/>
                    <a:pt x="175" y="70"/>
                  </a:cubicBezTo>
                  <a:cubicBezTo>
                    <a:pt x="175" y="71"/>
                    <a:pt x="174" y="71"/>
                    <a:pt x="173" y="71"/>
                  </a:cubicBezTo>
                  <a:cubicBezTo>
                    <a:pt x="171" y="71"/>
                    <a:pt x="169" y="70"/>
                    <a:pt x="168" y="67"/>
                  </a:cubicBezTo>
                  <a:cubicBezTo>
                    <a:pt x="168" y="66"/>
                    <a:pt x="168" y="66"/>
                    <a:pt x="169" y="66"/>
                  </a:cubicBezTo>
                  <a:cubicBezTo>
                    <a:pt x="170" y="66"/>
                    <a:pt x="171" y="67"/>
                    <a:pt x="172" y="67"/>
                  </a:cubicBezTo>
                  <a:cubicBezTo>
                    <a:pt x="173" y="68"/>
                    <a:pt x="174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8"/>
                    <a:pt x="173" y="67"/>
                    <a:pt x="174" y="66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5" y="66"/>
                    <a:pt x="175" y="67"/>
                    <a:pt x="176" y="67"/>
                  </a:cubicBezTo>
                  <a:cubicBezTo>
                    <a:pt x="176" y="67"/>
                    <a:pt x="177" y="68"/>
                    <a:pt x="178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68"/>
                    <a:pt x="175" y="65"/>
                    <a:pt x="175" y="64"/>
                  </a:cubicBezTo>
                  <a:cubicBezTo>
                    <a:pt x="175" y="64"/>
                    <a:pt x="175" y="64"/>
                    <a:pt x="176" y="64"/>
                  </a:cubicBezTo>
                  <a:cubicBezTo>
                    <a:pt x="176" y="64"/>
                    <a:pt x="177" y="64"/>
                    <a:pt x="178" y="64"/>
                  </a:cubicBezTo>
                  <a:cubicBezTo>
                    <a:pt x="178" y="65"/>
                    <a:pt x="179" y="65"/>
                    <a:pt x="180" y="65"/>
                  </a:cubicBezTo>
                  <a:cubicBezTo>
                    <a:pt x="180" y="65"/>
                    <a:pt x="180" y="65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moveTo>
                    <a:pt x="147" y="65"/>
                  </a:moveTo>
                  <a:cubicBezTo>
                    <a:pt x="147" y="65"/>
                    <a:pt x="146" y="64"/>
                    <a:pt x="145" y="64"/>
                  </a:cubicBezTo>
                  <a:cubicBezTo>
                    <a:pt x="145" y="64"/>
                    <a:pt x="146" y="63"/>
                    <a:pt x="147" y="63"/>
                  </a:cubicBezTo>
                  <a:cubicBezTo>
                    <a:pt x="148" y="63"/>
                    <a:pt x="148" y="63"/>
                    <a:pt x="148" y="64"/>
                  </a:cubicBezTo>
                  <a:cubicBezTo>
                    <a:pt x="148" y="65"/>
                    <a:pt x="148" y="65"/>
                    <a:pt x="147" y="65"/>
                  </a:cubicBezTo>
                  <a:moveTo>
                    <a:pt x="151" y="66"/>
                  </a:moveTo>
                  <a:cubicBezTo>
                    <a:pt x="151" y="66"/>
                    <a:pt x="150" y="66"/>
                    <a:pt x="149" y="65"/>
                  </a:cubicBezTo>
                  <a:cubicBezTo>
                    <a:pt x="149" y="62"/>
                    <a:pt x="152" y="62"/>
                    <a:pt x="154" y="62"/>
                  </a:cubicBezTo>
                  <a:cubicBezTo>
                    <a:pt x="155" y="62"/>
                    <a:pt x="156" y="62"/>
                    <a:pt x="156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5" y="62"/>
                    <a:pt x="155" y="63"/>
                    <a:pt x="154" y="63"/>
                  </a:cubicBezTo>
                  <a:cubicBezTo>
                    <a:pt x="154" y="63"/>
                    <a:pt x="156" y="64"/>
                    <a:pt x="154" y="66"/>
                  </a:cubicBezTo>
                  <a:cubicBezTo>
                    <a:pt x="153" y="66"/>
                    <a:pt x="152" y="66"/>
                    <a:pt x="151" y="66"/>
                  </a:cubicBezTo>
                  <a:moveTo>
                    <a:pt x="167" y="64"/>
                  </a:moveTo>
                  <a:cubicBezTo>
                    <a:pt x="166" y="64"/>
                    <a:pt x="164" y="63"/>
                    <a:pt x="164" y="61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6" y="61"/>
                    <a:pt x="168" y="63"/>
                    <a:pt x="168" y="64"/>
                  </a:cubicBezTo>
                  <a:cubicBezTo>
                    <a:pt x="168" y="64"/>
                    <a:pt x="167" y="64"/>
                    <a:pt x="167" y="64"/>
                  </a:cubicBezTo>
                  <a:moveTo>
                    <a:pt x="149" y="61"/>
                  </a:moveTo>
                  <a:cubicBezTo>
                    <a:pt x="148" y="61"/>
                    <a:pt x="148" y="61"/>
                    <a:pt x="148" y="60"/>
                  </a:cubicBezTo>
                  <a:cubicBezTo>
                    <a:pt x="149" y="59"/>
                    <a:pt x="152" y="57"/>
                    <a:pt x="154" y="57"/>
                  </a:cubicBezTo>
                  <a:cubicBezTo>
                    <a:pt x="155" y="57"/>
                    <a:pt x="155" y="58"/>
                    <a:pt x="155" y="58"/>
                  </a:cubicBezTo>
                  <a:cubicBezTo>
                    <a:pt x="159" y="59"/>
                    <a:pt x="153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0" y="61"/>
                    <a:pt x="149" y="61"/>
                  </a:cubicBezTo>
                  <a:moveTo>
                    <a:pt x="186" y="59"/>
                  </a:moveTo>
                  <a:cubicBezTo>
                    <a:pt x="185" y="59"/>
                    <a:pt x="185" y="59"/>
                    <a:pt x="184" y="59"/>
                  </a:cubicBezTo>
                  <a:cubicBezTo>
                    <a:pt x="183" y="58"/>
                    <a:pt x="188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7"/>
                    <a:pt x="188" y="59"/>
                    <a:pt x="186" y="59"/>
                  </a:cubicBezTo>
                  <a:moveTo>
                    <a:pt x="196" y="58"/>
                  </a:moveTo>
                  <a:cubicBezTo>
                    <a:pt x="196" y="58"/>
                    <a:pt x="196" y="58"/>
                    <a:pt x="196" y="58"/>
                  </a:cubicBezTo>
                  <a:cubicBezTo>
                    <a:pt x="194" y="57"/>
                    <a:pt x="195" y="55"/>
                    <a:pt x="197" y="55"/>
                  </a:cubicBezTo>
                  <a:cubicBezTo>
                    <a:pt x="197" y="55"/>
                    <a:pt x="197" y="55"/>
                    <a:pt x="197" y="56"/>
                  </a:cubicBezTo>
                  <a:cubicBezTo>
                    <a:pt x="199" y="56"/>
                    <a:pt x="197" y="58"/>
                    <a:pt x="196" y="58"/>
                  </a:cubicBezTo>
                  <a:moveTo>
                    <a:pt x="183" y="57"/>
                  </a:moveTo>
                  <a:cubicBezTo>
                    <a:pt x="182" y="57"/>
                    <a:pt x="180" y="56"/>
                    <a:pt x="180" y="55"/>
                  </a:cubicBezTo>
                  <a:cubicBezTo>
                    <a:pt x="179" y="53"/>
                    <a:pt x="179" y="52"/>
                    <a:pt x="181" y="52"/>
                  </a:cubicBezTo>
                  <a:cubicBezTo>
                    <a:pt x="181" y="52"/>
                    <a:pt x="182" y="52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53"/>
                    <a:pt x="185" y="53"/>
                    <a:pt x="185" y="53"/>
                  </a:cubicBezTo>
                  <a:cubicBezTo>
                    <a:pt x="185" y="53"/>
                    <a:pt x="185" y="52"/>
                    <a:pt x="185" y="52"/>
                  </a:cubicBezTo>
                  <a:cubicBezTo>
                    <a:pt x="185" y="52"/>
                    <a:pt x="186" y="53"/>
                    <a:pt x="186" y="54"/>
                  </a:cubicBezTo>
                  <a:cubicBezTo>
                    <a:pt x="187" y="56"/>
                    <a:pt x="185" y="56"/>
                    <a:pt x="183" y="57"/>
                  </a:cubicBezTo>
                  <a:cubicBezTo>
                    <a:pt x="183" y="57"/>
                    <a:pt x="183" y="57"/>
                    <a:pt x="183" y="57"/>
                  </a:cubicBezTo>
                  <a:moveTo>
                    <a:pt x="165" y="55"/>
                  </a:moveTo>
                  <a:cubicBezTo>
                    <a:pt x="164" y="55"/>
                    <a:pt x="163" y="53"/>
                    <a:pt x="164" y="51"/>
                  </a:cubicBezTo>
                  <a:cubicBezTo>
                    <a:pt x="165" y="51"/>
                    <a:pt x="166" y="51"/>
                    <a:pt x="167" y="51"/>
                  </a:cubicBezTo>
                  <a:cubicBezTo>
                    <a:pt x="167" y="51"/>
                    <a:pt x="168" y="51"/>
                    <a:pt x="168" y="51"/>
                  </a:cubicBezTo>
                  <a:cubicBezTo>
                    <a:pt x="170" y="51"/>
                    <a:pt x="171" y="52"/>
                    <a:pt x="173" y="53"/>
                  </a:cubicBezTo>
                  <a:cubicBezTo>
                    <a:pt x="175" y="53"/>
                    <a:pt x="180" y="57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5" y="58"/>
                    <a:pt x="174" y="58"/>
                    <a:pt x="173" y="57"/>
                  </a:cubicBezTo>
                  <a:cubicBezTo>
                    <a:pt x="172" y="57"/>
                    <a:pt x="171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6"/>
                    <a:pt x="168" y="58"/>
                    <a:pt x="166" y="58"/>
                  </a:cubicBezTo>
                  <a:cubicBezTo>
                    <a:pt x="166" y="58"/>
                    <a:pt x="165" y="57"/>
                    <a:pt x="165" y="57"/>
                  </a:cubicBezTo>
                  <a:cubicBezTo>
                    <a:pt x="165" y="56"/>
                    <a:pt x="168" y="56"/>
                    <a:pt x="168" y="55"/>
                  </a:cubicBezTo>
                  <a:cubicBezTo>
                    <a:pt x="168" y="54"/>
                    <a:pt x="167" y="54"/>
                    <a:pt x="166" y="54"/>
                  </a:cubicBezTo>
                  <a:cubicBezTo>
                    <a:pt x="166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5"/>
                    <a:pt x="165" y="55"/>
                  </a:cubicBezTo>
                  <a:cubicBezTo>
                    <a:pt x="165" y="55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5" y="54"/>
                    <a:pt x="165" y="55"/>
                    <a:pt x="165" y="55"/>
                  </a:cubicBezTo>
                  <a:moveTo>
                    <a:pt x="176" y="47"/>
                  </a:moveTo>
                  <a:cubicBezTo>
                    <a:pt x="175" y="47"/>
                    <a:pt x="174" y="46"/>
                    <a:pt x="174" y="46"/>
                  </a:cubicBezTo>
                  <a:cubicBezTo>
                    <a:pt x="173" y="45"/>
                    <a:pt x="174" y="45"/>
                    <a:pt x="174" y="45"/>
                  </a:cubicBezTo>
                  <a:cubicBezTo>
                    <a:pt x="175" y="45"/>
                    <a:pt x="177" y="46"/>
                    <a:pt x="177" y="46"/>
                  </a:cubicBezTo>
                  <a:cubicBezTo>
                    <a:pt x="177" y="47"/>
                    <a:pt x="176" y="47"/>
                    <a:pt x="176" y="47"/>
                  </a:cubicBezTo>
                  <a:moveTo>
                    <a:pt x="0" y="0"/>
                  </a:moveTo>
                  <a:cubicBezTo>
                    <a:pt x="99" y="509"/>
                    <a:pt x="99" y="509"/>
                    <a:pt x="99" y="509"/>
                  </a:cubicBezTo>
                  <a:cubicBezTo>
                    <a:pt x="292" y="511"/>
                    <a:pt x="292" y="511"/>
                    <a:pt x="292" y="51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0"/>
                    <a:pt x="246" y="280"/>
                  </a:cubicBezTo>
                  <a:cubicBezTo>
                    <a:pt x="246" y="280"/>
                    <a:pt x="246" y="279"/>
                    <a:pt x="245" y="279"/>
                  </a:cubicBezTo>
                  <a:cubicBezTo>
                    <a:pt x="245" y="279"/>
                    <a:pt x="244" y="279"/>
                    <a:pt x="244" y="279"/>
                  </a:cubicBezTo>
                  <a:cubicBezTo>
                    <a:pt x="240" y="279"/>
                    <a:pt x="235" y="276"/>
                    <a:pt x="233" y="276"/>
                  </a:cubicBezTo>
                  <a:cubicBezTo>
                    <a:pt x="232" y="275"/>
                    <a:pt x="231" y="275"/>
                    <a:pt x="230" y="275"/>
                  </a:cubicBezTo>
                  <a:cubicBezTo>
                    <a:pt x="230" y="275"/>
                    <a:pt x="229" y="275"/>
                    <a:pt x="227" y="275"/>
                  </a:cubicBezTo>
                  <a:cubicBezTo>
                    <a:pt x="226" y="275"/>
                    <a:pt x="225" y="275"/>
                    <a:pt x="225" y="275"/>
                  </a:cubicBezTo>
                  <a:cubicBezTo>
                    <a:pt x="223" y="275"/>
                    <a:pt x="221" y="275"/>
                    <a:pt x="219" y="274"/>
                  </a:cubicBezTo>
                  <a:cubicBezTo>
                    <a:pt x="215" y="273"/>
                    <a:pt x="208" y="272"/>
                    <a:pt x="206" y="269"/>
                  </a:cubicBezTo>
                  <a:cubicBezTo>
                    <a:pt x="203" y="266"/>
                    <a:pt x="205" y="264"/>
                    <a:pt x="202" y="260"/>
                  </a:cubicBezTo>
                  <a:cubicBezTo>
                    <a:pt x="200" y="257"/>
                    <a:pt x="196" y="254"/>
                    <a:pt x="194" y="252"/>
                  </a:cubicBezTo>
                  <a:cubicBezTo>
                    <a:pt x="193" y="251"/>
                    <a:pt x="191" y="250"/>
                    <a:pt x="190" y="249"/>
                  </a:cubicBezTo>
                  <a:cubicBezTo>
                    <a:pt x="189" y="248"/>
                    <a:pt x="186" y="247"/>
                    <a:pt x="186" y="247"/>
                  </a:cubicBezTo>
                  <a:cubicBezTo>
                    <a:pt x="185" y="245"/>
                    <a:pt x="185" y="243"/>
                    <a:pt x="183" y="241"/>
                  </a:cubicBezTo>
                  <a:cubicBezTo>
                    <a:pt x="182" y="240"/>
                    <a:pt x="182" y="240"/>
                    <a:pt x="180" y="239"/>
                  </a:cubicBezTo>
                  <a:cubicBezTo>
                    <a:pt x="183" y="245"/>
                    <a:pt x="187" y="247"/>
                    <a:pt x="190" y="253"/>
                  </a:cubicBezTo>
                  <a:cubicBezTo>
                    <a:pt x="191" y="254"/>
                    <a:pt x="197" y="261"/>
                    <a:pt x="195" y="262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194" y="262"/>
                    <a:pt x="191" y="259"/>
                    <a:pt x="191" y="259"/>
                  </a:cubicBezTo>
                  <a:cubicBezTo>
                    <a:pt x="189" y="257"/>
                    <a:pt x="189" y="255"/>
                    <a:pt x="187" y="254"/>
                  </a:cubicBezTo>
                  <a:cubicBezTo>
                    <a:pt x="186" y="253"/>
                    <a:pt x="178" y="249"/>
                    <a:pt x="183" y="249"/>
                  </a:cubicBezTo>
                  <a:cubicBezTo>
                    <a:pt x="183" y="247"/>
                    <a:pt x="180" y="246"/>
                    <a:pt x="178" y="244"/>
                  </a:cubicBezTo>
                  <a:cubicBezTo>
                    <a:pt x="177" y="243"/>
                    <a:pt x="175" y="240"/>
                    <a:pt x="174" y="238"/>
                  </a:cubicBezTo>
                  <a:cubicBezTo>
                    <a:pt x="171" y="234"/>
                    <a:pt x="171" y="235"/>
                    <a:pt x="167" y="233"/>
                  </a:cubicBezTo>
                  <a:cubicBezTo>
                    <a:pt x="165" y="232"/>
                    <a:pt x="163" y="230"/>
                    <a:pt x="162" y="228"/>
                  </a:cubicBezTo>
                  <a:cubicBezTo>
                    <a:pt x="160" y="226"/>
                    <a:pt x="158" y="224"/>
                    <a:pt x="157" y="222"/>
                  </a:cubicBezTo>
                  <a:cubicBezTo>
                    <a:pt x="152" y="215"/>
                    <a:pt x="154" y="203"/>
                    <a:pt x="151" y="196"/>
                  </a:cubicBezTo>
                  <a:cubicBezTo>
                    <a:pt x="148" y="189"/>
                    <a:pt x="144" y="189"/>
                    <a:pt x="140" y="186"/>
                  </a:cubicBezTo>
                  <a:cubicBezTo>
                    <a:pt x="140" y="185"/>
                    <a:pt x="141" y="185"/>
                    <a:pt x="142" y="185"/>
                  </a:cubicBezTo>
                  <a:cubicBezTo>
                    <a:pt x="143" y="185"/>
                    <a:pt x="144" y="185"/>
                    <a:pt x="144" y="185"/>
                  </a:cubicBezTo>
                  <a:cubicBezTo>
                    <a:pt x="146" y="186"/>
                    <a:pt x="147" y="187"/>
                    <a:pt x="149" y="188"/>
                  </a:cubicBezTo>
                  <a:cubicBezTo>
                    <a:pt x="151" y="190"/>
                    <a:pt x="152" y="190"/>
                    <a:pt x="153" y="191"/>
                  </a:cubicBezTo>
                  <a:cubicBezTo>
                    <a:pt x="152" y="186"/>
                    <a:pt x="148" y="186"/>
                    <a:pt x="145" y="185"/>
                  </a:cubicBezTo>
                  <a:cubicBezTo>
                    <a:pt x="143" y="184"/>
                    <a:pt x="142" y="183"/>
                    <a:pt x="140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181"/>
                    <a:pt x="139" y="179"/>
                    <a:pt x="139" y="179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8"/>
                    <a:pt x="137" y="179"/>
                    <a:pt x="137" y="179"/>
                  </a:cubicBezTo>
                  <a:cubicBezTo>
                    <a:pt x="137" y="178"/>
                    <a:pt x="137" y="177"/>
                    <a:pt x="137" y="176"/>
                  </a:cubicBezTo>
                  <a:cubicBezTo>
                    <a:pt x="137" y="176"/>
                    <a:pt x="134" y="177"/>
                    <a:pt x="134" y="176"/>
                  </a:cubicBezTo>
                  <a:cubicBezTo>
                    <a:pt x="134" y="176"/>
                    <a:pt x="133" y="174"/>
                    <a:pt x="134" y="174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33" y="173"/>
                    <a:pt x="131" y="173"/>
                    <a:pt x="131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3"/>
                    <a:pt x="130" y="173"/>
                    <a:pt x="129" y="173"/>
                  </a:cubicBezTo>
                  <a:cubicBezTo>
                    <a:pt x="129" y="173"/>
                    <a:pt x="129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8" y="174"/>
                    <a:pt x="127" y="173"/>
                  </a:cubicBezTo>
                  <a:cubicBezTo>
                    <a:pt x="127" y="176"/>
                    <a:pt x="126" y="178"/>
                    <a:pt x="126" y="181"/>
                  </a:cubicBezTo>
                  <a:cubicBezTo>
                    <a:pt x="126" y="182"/>
                    <a:pt x="125" y="182"/>
                    <a:pt x="124" y="182"/>
                  </a:cubicBezTo>
                  <a:cubicBezTo>
                    <a:pt x="124" y="182"/>
                    <a:pt x="124" y="182"/>
                    <a:pt x="124" y="182"/>
                  </a:cubicBezTo>
                  <a:cubicBezTo>
                    <a:pt x="123" y="182"/>
                    <a:pt x="122" y="181"/>
                    <a:pt x="122" y="180"/>
                  </a:cubicBezTo>
                  <a:cubicBezTo>
                    <a:pt x="123" y="177"/>
                    <a:pt x="123" y="175"/>
                    <a:pt x="124" y="172"/>
                  </a:cubicBezTo>
                  <a:cubicBezTo>
                    <a:pt x="124" y="171"/>
                    <a:pt x="125" y="171"/>
                    <a:pt x="125" y="171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69"/>
                    <a:pt x="125" y="168"/>
                    <a:pt x="126" y="168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4" y="169"/>
                    <a:pt x="124" y="169"/>
                    <a:pt x="123" y="169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2" y="168"/>
                    <a:pt x="121" y="166"/>
                    <a:pt x="120" y="165"/>
                  </a:cubicBezTo>
                  <a:cubicBezTo>
                    <a:pt x="117" y="162"/>
                    <a:pt x="115" y="162"/>
                    <a:pt x="112" y="160"/>
                  </a:cubicBezTo>
                  <a:cubicBezTo>
                    <a:pt x="110" y="159"/>
                    <a:pt x="110" y="159"/>
                    <a:pt x="110" y="159"/>
                  </a:cubicBezTo>
                  <a:cubicBezTo>
                    <a:pt x="109" y="159"/>
                    <a:pt x="110" y="157"/>
                    <a:pt x="110" y="157"/>
                  </a:cubicBezTo>
                  <a:cubicBezTo>
                    <a:pt x="107" y="158"/>
                    <a:pt x="105" y="158"/>
                    <a:pt x="101" y="158"/>
                  </a:cubicBezTo>
                  <a:cubicBezTo>
                    <a:pt x="101" y="158"/>
                    <a:pt x="101" y="158"/>
                    <a:pt x="101" y="158"/>
                  </a:cubicBezTo>
                  <a:cubicBezTo>
                    <a:pt x="99" y="158"/>
                    <a:pt x="98" y="158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6" y="158"/>
                    <a:pt x="95" y="159"/>
                    <a:pt x="95" y="159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4" y="158"/>
                    <a:pt x="95" y="157"/>
                    <a:pt x="94" y="156"/>
                  </a:cubicBezTo>
                  <a:cubicBezTo>
                    <a:pt x="93" y="156"/>
                    <a:pt x="93" y="156"/>
                    <a:pt x="92" y="156"/>
                  </a:cubicBezTo>
                  <a:cubicBezTo>
                    <a:pt x="91" y="156"/>
                    <a:pt x="94" y="159"/>
                    <a:pt x="93" y="160"/>
                  </a:cubicBezTo>
                  <a:cubicBezTo>
                    <a:pt x="93" y="160"/>
                    <a:pt x="87" y="165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5" y="165"/>
                    <a:pt x="83" y="164"/>
                    <a:pt x="85" y="163"/>
                  </a:cubicBezTo>
                  <a:cubicBezTo>
                    <a:pt x="84" y="163"/>
                    <a:pt x="84" y="159"/>
                    <a:pt x="85" y="158"/>
                  </a:cubicBezTo>
                  <a:cubicBezTo>
                    <a:pt x="84" y="159"/>
                    <a:pt x="81" y="164"/>
                    <a:pt x="81" y="165"/>
                  </a:cubicBezTo>
                  <a:cubicBezTo>
                    <a:pt x="85" y="166"/>
                    <a:pt x="79" y="172"/>
                    <a:pt x="78" y="173"/>
                  </a:cubicBezTo>
                  <a:cubicBezTo>
                    <a:pt x="76" y="176"/>
                    <a:pt x="74" y="179"/>
                    <a:pt x="72" y="181"/>
                  </a:cubicBezTo>
                  <a:cubicBezTo>
                    <a:pt x="71" y="182"/>
                    <a:pt x="70" y="183"/>
                    <a:pt x="69" y="183"/>
                  </a:cubicBezTo>
                  <a:cubicBezTo>
                    <a:pt x="67" y="184"/>
                    <a:pt x="66" y="186"/>
                    <a:pt x="64" y="187"/>
                  </a:cubicBezTo>
                  <a:cubicBezTo>
                    <a:pt x="63" y="187"/>
                    <a:pt x="63" y="188"/>
                    <a:pt x="62" y="188"/>
                  </a:cubicBezTo>
                  <a:cubicBezTo>
                    <a:pt x="61" y="188"/>
                    <a:pt x="61" y="187"/>
                    <a:pt x="62" y="186"/>
                  </a:cubicBezTo>
                  <a:cubicBezTo>
                    <a:pt x="62" y="185"/>
                    <a:pt x="63" y="185"/>
                    <a:pt x="64" y="185"/>
                  </a:cubicBezTo>
                  <a:cubicBezTo>
                    <a:pt x="64" y="185"/>
                    <a:pt x="64" y="185"/>
                    <a:pt x="65" y="185"/>
                  </a:cubicBezTo>
                  <a:cubicBezTo>
                    <a:pt x="64" y="181"/>
                    <a:pt x="68" y="180"/>
                    <a:pt x="70" y="179"/>
                  </a:cubicBezTo>
                  <a:cubicBezTo>
                    <a:pt x="71" y="178"/>
                    <a:pt x="72" y="176"/>
                    <a:pt x="73" y="174"/>
                  </a:cubicBezTo>
                  <a:cubicBezTo>
                    <a:pt x="74" y="172"/>
                    <a:pt x="73" y="171"/>
                    <a:pt x="74" y="169"/>
                  </a:cubicBezTo>
                  <a:cubicBezTo>
                    <a:pt x="73" y="169"/>
                    <a:pt x="73" y="169"/>
                    <a:pt x="72" y="169"/>
                  </a:cubicBezTo>
                  <a:cubicBezTo>
                    <a:pt x="72" y="169"/>
                    <a:pt x="72" y="169"/>
                    <a:pt x="71" y="169"/>
                  </a:cubicBezTo>
                  <a:cubicBezTo>
                    <a:pt x="71" y="171"/>
                    <a:pt x="72" y="170"/>
                    <a:pt x="70" y="171"/>
                  </a:cubicBezTo>
                  <a:cubicBezTo>
                    <a:pt x="70" y="170"/>
                    <a:pt x="69" y="170"/>
                    <a:pt x="68" y="169"/>
                  </a:cubicBezTo>
                  <a:cubicBezTo>
                    <a:pt x="67" y="170"/>
                    <a:pt x="67" y="170"/>
                    <a:pt x="67" y="171"/>
                  </a:cubicBezTo>
                  <a:cubicBezTo>
                    <a:pt x="62" y="170"/>
                    <a:pt x="66" y="169"/>
                    <a:pt x="63" y="166"/>
                  </a:cubicBezTo>
                  <a:cubicBezTo>
                    <a:pt x="63" y="167"/>
                    <a:pt x="62" y="168"/>
                    <a:pt x="61" y="168"/>
                  </a:cubicBezTo>
                  <a:cubicBezTo>
                    <a:pt x="60" y="168"/>
                    <a:pt x="59" y="167"/>
                    <a:pt x="58" y="167"/>
                  </a:cubicBezTo>
                  <a:cubicBezTo>
                    <a:pt x="56" y="166"/>
                    <a:pt x="56" y="165"/>
                    <a:pt x="56" y="163"/>
                  </a:cubicBezTo>
                  <a:cubicBezTo>
                    <a:pt x="51" y="160"/>
                    <a:pt x="55" y="155"/>
                    <a:pt x="57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3"/>
                    <a:pt x="57" y="154"/>
                    <a:pt x="57" y="154"/>
                  </a:cubicBezTo>
                  <a:cubicBezTo>
                    <a:pt x="57" y="154"/>
                    <a:pt x="58" y="153"/>
                    <a:pt x="58" y="153"/>
                  </a:cubicBezTo>
                  <a:cubicBezTo>
                    <a:pt x="59" y="153"/>
                    <a:pt x="59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2"/>
                    <a:pt x="59" y="152"/>
                    <a:pt x="60" y="152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2" y="150"/>
                    <a:pt x="61" y="149"/>
                    <a:pt x="61" y="148"/>
                  </a:cubicBezTo>
                  <a:cubicBezTo>
                    <a:pt x="61" y="147"/>
                    <a:pt x="60" y="147"/>
                    <a:pt x="61" y="146"/>
                  </a:cubicBezTo>
                  <a:cubicBezTo>
                    <a:pt x="61" y="147"/>
                    <a:pt x="57" y="149"/>
                    <a:pt x="56" y="149"/>
                  </a:cubicBezTo>
                  <a:cubicBezTo>
                    <a:pt x="55" y="149"/>
                    <a:pt x="54" y="149"/>
                    <a:pt x="54" y="149"/>
                  </a:cubicBezTo>
                  <a:cubicBezTo>
                    <a:pt x="52" y="149"/>
                    <a:pt x="50" y="148"/>
                    <a:pt x="49" y="147"/>
                  </a:cubicBezTo>
                  <a:cubicBezTo>
                    <a:pt x="47" y="145"/>
                    <a:pt x="46" y="147"/>
                    <a:pt x="47" y="144"/>
                  </a:cubicBezTo>
                  <a:cubicBezTo>
                    <a:pt x="47" y="142"/>
                    <a:pt x="50" y="142"/>
                    <a:pt x="51" y="142"/>
                  </a:cubicBezTo>
                  <a:cubicBezTo>
                    <a:pt x="51" y="141"/>
                    <a:pt x="53" y="139"/>
                    <a:pt x="54" y="139"/>
                  </a:cubicBezTo>
                  <a:cubicBezTo>
                    <a:pt x="55" y="139"/>
                    <a:pt x="55" y="139"/>
                    <a:pt x="55" y="141"/>
                  </a:cubicBezTo>
                  <a:cubicBezTo>
                    <a:pt x="57" y="141"/>
                    <a:pt x="58" y="140"/>
                    <a:pt x="59" y="139"/>
                  </a:cubicBezTo>
                  <a:cubicBezTo>
                    <a:pt x="58" y="139"/>
                    <a:pt x="58" y="138"/>
                    <a:pt x="58" y="137"/>
                  </a:cubicBezTo>
                  <a:cubicBezTo>
                    <a:pt x="58" y="138"/>
                    <a:pt x="57" y="138"/>
                    <a:pt x="57" y="138"/>
                  </a:cubicBezTo>
                  <a:cubicBezTo>
                    <a:pt x="54" y="138"/>
                    <a:pt x="47" y="132"/>
                    <a:pt x="47" y="132"/>
                  </a:cubicBezTo>
                  <a:cubicBezTo>
                    <a:pt x="47" y="129"/>
                    <a:pt x="49" y="130"/>
                    <a:pt x="50" y="129"/>
                  </a:cubicBezTo>
                  <a:cubicBezTo>
                    <a:pt x="52" y="127"/>
                    <a:pt x="51" y="127"/>
                    <a:pt x="53" y="125"/>
                  </a:cubicBezTo>
                  <a:cubicBezTo>
                    <a:pt x="55" y="122"/>
                    <a:pt x="57" y="120"/>
                    <a:pt x="60" y="118"/>
                  </a:cubicBezTo>
                  <a:cubicBezTo>
                    <a:pt x="61" y="117"/>
                    <a:pt x="65" y="114"/>
                    <a:pt x="67" y="114"/>
                  </a:cubicBezTo>
                  <a:cubicBezTo>
                    <a:pt x="67" y="114"/>
                    <a:pt x="68" y="115"/>
                    <a:pt x="68" y="116"/>
                  </a:cubicBezTo>
                  <a:cubicBezTo>
                    <a:pt x="68" y="115"/>
                    <a:pt x="69" y="115"/>
                    <a:pt x="69" y="115"/>
                  </a:cubicBezTo>
                  <a:cubicBezTo>
                    <a:pt x="71" y="115"/>
                    <a:pt x="74" y="116"/>
                    <a:pt x="75" y="116"/>
                  </a:cubicBezTo>
                  <a:cubicBezTo>
                    <a:pt x="75" y="116"/>
                    <a:pt x="76" y="116"/>
                    <a:pt x="76" y="116"/>
                  </a:cubicBezTo>
                  <a:cubicBezTo>
                    <a:pt x="77" y="116"/>
                    <a:pt x="79" y="116"/>
                    <a:pt x="81" y="116"/>
                  </a:cubicBezTo>
                  <a:cubicBezTo>
                    <a:pt x="83" y="116"/>
                    <a:pt x="84" y="116"/>
                    <a:pt x="86" y="116"/>
                  </a:cubicBezTo>
                  <a:cubicBezTo>
                    <a:pt x="86" y="116"/>
                    <a:pt x="87" y="116"/>
                    <a:pt x="87" y="116"/>
                  </a:cubicBezTo>
                  <a:cubicBezTo>
                    <a:pt x="87" y="116"/>
                    <a:pt x="88" y="116"/>
                    <a:pt x="88" y="116"/>
                  </a:cubicBezTo>
                  <a:cubicBezTo>
                    <a:pt x="89" y="116"/>
                    <a:pt x="90" y="116"/>
                    <a:pt x="91" y="116"/>
                  </a:cubicBezTo>
                  <a:cubicBezTo>
                    <a:pt x="92" y="116"/>
                    <a:pt x="92" y="116"/>
                    <a:pt x="93" y="116"/>
                  </a:cubicBezTo>
                  <a:cubicBezTo>
                    <a:pt x="95" y="116"/>
                    <a:pt x="97" y="116"/>
                    <a:pt x="100" y="116"/>
                  </a:cubicBezTo>
                  <a:cubicBezTo>
                    <a:pt x="101" y="116"/>
                    <a:pt x="103" y="117"/>
                    <a:pt x="105" y="117"/>
                  </a:cubicBezTo>
                  <a:cubicBezTo>
                    <a:pt x="106" y="117"/>
                    <a:pt x="110" y="118"/>
                    <a:pt x="111" y="118"/>
                  </a:cubicBezTo>
                  <a:cubicBezTo>
                    <a:pt x="111" y="118"/>
                    <a:pt x="112" y="118"/>
                    <a:pt x="112" y="118"/>
                  </a:cubicBezTo>
                  <a:cubicBezTo>
                    <a:pt x="112" y="117"/>
                    <a:pt x="109" y="117"/>
                    <a:pt x="112" y="115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3" y="114"/>
                    <a:pt x="113" y="114"/>
                    <a:pt x="114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3"/>
                    <a:pt x="118" y="112"/>
                  </a:cubicBezTo>
                  <a:cubicBezTo>
                    <a:pt x="120" y="111"/>
                    <a:pt x="121" y="109"/>
                    <a:pt x="122" y="109"/>
                  </a:cubicBezTo>
                  <a:cubicBezTo>
                    <a:pt x="123" y="109"/>
                    <a:pt x="123" y="109"/>
                    <a:pt x="123" y="110"/>
                  </a:cubicBezTo>
                  <a:cubicBezTo>
                    <a:pt x="123" y="111"/>
                    <a:pt x="116" y="115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8" y="114"/>
                    <a:pt x="119" y="114"/>
                  </a:cubicBezTo>
                  <a:cubicBezTo>
                    <a:pt x="120" y="113"/>
                    <a:pt x="121" y="112"/>
                    <a:pt x="122" y="111"/>
                  </a:cubicBezTo>
                  <a:cubicBezTo>
                    <a:pt x="124" y="110"/>
                    <a:pt x="124" y="112"/>
                    <a:pt x="125" y="110"/>
                  </a:cubicBezTo>
                  <a:cubicBezTo>
                    <a:pt x="126" y="108"/>
                    <a:pt x="125" y="108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2" y="111"/>
                    <a:pt x="131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7"/>
                    <a:pt x="134" y="110"/>
                    <a:pt x="134" y="110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5" y="111"/>
                    <a:pt x="138" y="108"/>
                    <a:pt x="138" y="108"/>
                  </a:cubicBezTo>
                  <a:cubicBezTo>
                    <a:pt x="138" y="108"/>
                    <a:pt x="139" y="108"/>
                    <a:pt x="139" y="108"/>
                  </a:cubicBezTo>
                  <a:cubicBezTo>
                    <a:pt x="141" y="108"/>
                    <a:pt x="142" y="109"/>
                    <a:pt x="144" y="109"/>
                  </a:cubicBezTo>
                  <a:cubicBezTo>
                    <a:pt x="144" y="109"/>
                    <a:pt x="145" y="109"/>
                    <a:pt x="146" y="109"/>
                  </a:cubicBezTo>
                  <a:cubicBezTo>
                    <a:pt x="146" y="109"/>
                    <a:pt x="147" y="109"/>
                    <a:pt x="148" y="109"/>
                  </a:cubicBezTo>
                  <a:cubicBezTo>
                    <a:pt x="149" y="109"/>
                    <a:pt x="150" y="109"/>
                    <a:pt x="151" y="109"/>
                  </a:cubicBezTo>
                  <a:cubicBezTo>
                    <a:pt x="153" y="109"/>
                    <a:pt x="155" y="109"/>
                    <a:pt x="156" y="111"/>
                  </a:cubicBezTo>
                  <a:cubicBezTo>
                    <a:pt x="157" y="111"/>
                    <a:pt x="153" y="113"/>
                    <a:pt x="154" y="114"/>
                  </a:cubicBezTo>
                  <a:cubicBezTo>
                    <a:pt x="155" y="114"/>
                    <a:pt x="156" y="115"/>
                    <a:pt x="156" y="115"/>
                  </a:cubicBezTo>
                  <a:cubicBezTo>
                    <a:pt x="159" y="115"/>
                    <a:pt x="162" y="112"/>
                    <a:pt x="164" y="112"/>
                  </a:cubicBezTo>
                  <a:cubicBezTo>
                    <a:pt x="164" y="112"/>
                    <a:pt x="165" y="112"/>
                    <a:pt x="165" y="112"/>
                  </a:cubicBezTo>
                  <a:cubicBezTo>
                    <a:pt x="167" y="112"/>
                    <a:pt x="168" y="113"/>
                    <a:pt x="170" y="114"/>
                  </a:cubicBezTo>
                  <a:cubicBezTo>
                    <a:pt x="170" y="114"/>
                    <a:pt x="169" y="116"/>
                    <a:pt x="170" y="116"/>
                  </a:cubicBezTo>
                  <a:cubicBezTo>
                    <a:pt x="170" y="116"/>
                    <a:pt x="170" y="116"/>
                    <a:pt x="171" y="115"/>
                  </a:cubicBezTo>
                  <a:cubicBezTo>
                    <a:pt x="172" y="115"/>
                    <a:pt x="171" y="114"/>
                    <a:pt x="171" y="113"/>
                  </a:cubicBezTo>
                  <a:cubicBezTo>
                    <a:pt x="171" y="110"/>
                    <a:pt x="169" y="113"/>
                    <a:pt x="170" y="110"/>
                  </a:cubicBezTo>
                  <a:cubicBezTo>
                    <a:pt x="170" y="110"/>
                    <a:pt x="174" y="108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1" y="107"/>
                    <a:pt x="170" y="108"/>
                  </a:cubicBezTo>
                  <a:cubicBezTo>
                    <a:pt x="169" y="109"/>
                    <a:pt x="169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7" y="109"/>
                    <a:pt x="171" y="105"/>
                    <a:pt x="173" y="105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173" y="105"/>
                    <a:pt x="176" y="108"/>
                    <a:pt x="177" y="108"/>
                  </a:cubicBezTo>
                  <a:cubicBezTo>
                    <a:pt x="178" y="109"/>
                    <a:pt x="179" y="109"/>
                    <a:pt x="180" y="109"/>
                  </a:cubicBezTo>
                  <a:cubicBezTo>
                    <a:pt x="182" y="109"/>
                    <a:pt x="184" y="108"/>
                    <a:pt x="186" y="108"/>
                  </a:cubicBezTo>
                  <a:cubicBezTo>
                    <a:pt x="186" y="107"/>
                    <a:pt x="187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8" y="107"/>
                    <a:pt x="188" y="107"/>
                    <a:pt x="189" y="107"/>
                  </a:cubicBezTo>
                  <a:cubicBezTo>
                    <a:pt x="189" y="106"/>
                    <a:pt x="188" y="105"/>
                    <a:pt x="188" y="105"/>
                  </a:cubicBezTo>
                  <a:cubicBezTo>
                    <a:pt x="190" y="103"/>
                    <a:pt x="189" y="102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7" y="102"/>
                    <a:pt x="187" y="102"/>
                    <a:pt x="187" y="102"/>
                  </a:cubicBezTo>
                  <a:cubicBezTo>
                    <a:pt x="186" y="102"/>
                    <a:pt x="186" y="102"/>
                    <a:pt x="186" y="101"/>
                  </a:cubicBezTo>
                  <a:cubicBezTo>
                    <a:pt x="186" y="101"/>
                    <a:pt x="188" y="98"/>
                    <a:pt x="189" y="98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90" y="98"/>
                    <a:pt x="191" y="98"/>
                    <a:pt x="192" y="98"/>
                  </a:cubicBezTo>
                  <a:cubicBezTo>
                    <a:pt x="192" y="99"/>
                    <a:pt x="193" y="99"/>
                    <a:pt x="193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3" y="99"/>
                  </a:cubicBezTo>
                  <a:cubicBezTo>
                    <a:pt x="193" y="99"/>
                    <a:pt x="193" y="99"/>
                    <a:pt x="192" y="100"/>
                  </a:cubicBezTo>
                  <a:cubicBezTo>
                    <a:pt x="192" y="100"/>
                    <a:pt x="193" y="100"/>
                    <a:pt x="193" y="100"/>
                  </a:cubicBezTo>
                  <a:cubicBezTo>
                    <a:pt x="193" y="100"/>
                    <a:pt x="193" y="100"/>
                    <a:pt x="194" y="100"/>
                  </a:cubicBezTo>
                  <a:cubicBezTo>
                    <a:pt x="194" y="100"/>
                    <a:pt x="194" y="100"/>
                    <a:pt x="195" y="100"/>
                  </a:cubicBezTo>
                  <a:cubicBezTo>
                    <a:pt x="195" y="100"/>
                    <a:pt x="196" y="100"/>
                    <a:pt x="194" y="102"/>
                  </a:cubicBezTo>
                  <a:cubicBezTo>
                    <a:pt x="194" y="103"/>
                    <a:pt x="190" y="104"/>
                    <a:pt x="191" y="104"/>
                  </a:cubicBezTo>
                  <a:cubicBezTo>
                    <a:pt x="191" y="104"/>
                    <a:pt x="192" y="105"/>
                    <a:pt x="192" y="105"/>
                  </a:cubicBezTo>
                  <a:cubicBezTo>
                    <a:pt x="193" y="105"/>
                    <a:pt x="193" y="105"/>
                    <a:pt x="193" y="104"/>
                  </a:cubicBezTo>
                  <a:cubicBezTo>
                    <a:pt x="194" y="105"/>
                    <a:pt x="194" y="105"/>
                    <a:pt x="194" y="106"/>
                  </a:cubicBezTo>
                  <a:cubicBezTo>
                    <a:pt x="194" y="106"/>
                    <a:pt x="194" y="106"/>
                    <a:pt x="194" y="106"/>
                  </a:cubicBezTo>
                  <a:cubicBezTo>
                    <a:pt x="194" y="106"/>
                    <a:pt x="194" y="107"/>
                    <a:pt x="194" y="107"/>
                  </a:cubicBezTo>
                  <a:cubicBezTo>
                    <a:pt x="194" y="108"/>
                    <a:pt x="194" y="109"/>
                    <a:pt x="195" y="109"/>
                  </a:cubicBezTo>
                  <a:cubicBezTo>
                    <a:pt x="195" y="109"/>
                    <a:pt x="196" y="109"/>
                    <a:pt x="196" y="108"/>
                  </a:cubicBezTo>
                  <a:cubicBezTo>
                    <a:pt x="197" y="107"/>
                    <a:pt x="195" y="106"/>
                    <a:pt x="195" y="105"/>
                  </a:cubicBezTo>
                  <a:cubicBezTo>
                    <a:pt x="195" y="105"/>
                    <a:pt x="196" y="105"/>
                    <a:pt x="196" y="104"/>
                  </a:cubicBezTo>
                  <a:cubicBezTo>
                    <a:pt x="197" y="104"/>
                    <a:pt x="200" y="101"/>
                    <a:pt x="197" y="100"/>
                  </a:cubicBezTo>
                  <a:cubicBezTo>
                    <a:pt x="197" y="100"/>
                    <a:pt x="197" y="101"/>
                    <a:pt x="197" y="102"/>
                  </a:cubicBezTo>
                  <a:cubicBezTo>
                    <a:pt x="197" y="102"/>
                    <a:pt x="197" y="102"/>
                    <a:pt x="197" y="102"/>
                  </a:cubicBezTo>
                  <a:cubicBezTo>
                    <a:pt x="197" y="102"/>
                    <a:pt x="197" y="99"/>
                    <a:pt x="197" y="98"/>
                  </a:cubicBezTo>
                  <a:cubicBezTo>
                    <a:pt x="197" y="98"/>
                    <a:pt x="194" y="98"/>
                    <a:pt x="193" y="97"/>
                  </a:cubicBezTo>
                  <a:cubicBezTo>
                    <a:pt x="191" y="96"/>
                    <a:pt x="192" y="96"/>
                    <a:pt x="191" y="94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0" y="89"/>
                    <a:pt x="192" y="90"/>
                    <a:pt x="192" y="90"/>
                  </a:cubicBezTo>
                  <a:cubicBezTo>
                    <a:pt x="192" y="89"/>
                    <a:pt x="189" y="78"/>
                    <a:pt x="189" y="78"/>
                  </a:cubicBezTo>
                  <a:cubicBezTo>
                    <a:pt x="189" y="78"/>
                    <a:pt x="190" y="78"/>
                    <a:pt x="190" y="78"/>
                  </a:cubicBezTo>
                  <a:cubicBezTo>
                    <a:pt x="190" y="78"/>
                    <a:pt x="190" y="78"/>
                    <a:pt x="191" y="78"/>
                  </a:cubicBezTo>
                  <a:cubicBezTo>
                    <a:pt x="191" y="76"/>
                    <a:pt x="190" y="76"/>
                    <a:pt x="193" y="75"/>
                  </a:cubicBezTo>
                  <a:cubicBezTo>
                    <a:pt x="194" y="75"/>
                    <a:pt x="196" y="75"/>
                    <a:pt x="198" y="75"/>
                  </a:cubicBezTo>
                  <a:cubicBezTo>
                    <a:pt x="199" y="75"/>
                    <a:pt x="200" y="75"/>
                    <a:pt x="200" y="75"/>
                  </a:cubicBezTo>
                  <a:cubicBezTo>
                    <a:pt x="202" y="77"/>
                    <a:pt x="197" y="83"/>
                    <a:pt x="195" y="83"/>
                  </a:cubicBezTo>
                  <a:cubicBezTo>
                    <a:pt x="194" y="83"/>
                    <a:pt x="194" y="83"/>
                    <a:pt x="194" y="82"/>
                  </a:cubicBezTo>
                  <a:cubicBezTo>
                    <a:pt x="194" y="84"/>
                    <a:pt x="195" y="82"/>
                    <a:pt x="195" y="84"/>
                  </a:cubicBezTo>
                  <a:cubicBezTo>
                    <a:pt x="195" y="85"/>
                    <a:pt x="193" y="86"/>
                    <a:pt x="193" y="87"/>
                  </a:cubicBezTo>
                  <a:cubicBezTo>
                    <a:pt x="194" y="87"/>
                    <a:pt x="201" y="93"/>
                    <a:pt x="201" y="94"/>
                  </a:cubicBezTo>
                  <a:cubicBezTo>
                    <a:pt x="201" y="94"/>
                    <a:pt x="199" y="95"/>
                    <a:pt x="200" y="97"/>
                  </a:cubicBezTo>
                  <a:cubicBezTo>
                    <a:pt x="200" y="97"/>
                    <a:pt x="202" y="96"/>
                    <a:pt x="203" y="96"/>
                  </a:cubicBezTo>
                  <a:cubicBezTo>
                    <a:pt x="204" y="96"/>
                    <a:pt x="205" y="96"/>
                    <a:pt x="205" y="97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205" y="97"/>
                    <a:pt x="204" y="98"/>
                    <a:pt x="204" y="99"/>
                  </a:cubicBezTo>
                  <a:cubicBezTo>
                    <a:pt x="204" y="100"/>
                    <a:pt x="204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6" y="101"/>
                    <a:pt x="206" y="97"/>
                    <a:pt x="207" y="97"/>
                  </a:cubicBezTo>
                  <a:cubicBezTo>
                    <a:pt x="208" y="97"/>
                    <a:pt x="208" y="97"/>
                    <a:pt x="209" y="99"/>
                  </a:cubicBezTo>
                  <a:cubicBezTo>
                    <a:pt x="211" y="101"/>
                    <a:pt x="209" y="103"/>
                    <a:pt x="212" y="106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07" y="91"/>
                    <a:pt x="205" y="91"/>
                    <a:pt x="205" y="90"/>
                  </a:cubicBezTo>
                  <a:cubicBezTo>
                    <a:pt x="204" y="88"/>
                    <a:pt x="208" y="89"/>
                    <a:pt x="209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09" y="87"/>
                    <a:pt x="208" y="87"/>
                    <a:pt x="208" y="87"/>
                  </a:cubicBezTo>
                  <a:cubicBezTo>
                    <a:pt x="207" y="87"/>
                    <a:pt x="207" y="87"/>
                    <a:pt x="206" y="87"/>
                  </a:cubicBezTo>
                  <a:cubicBezTo>
                    <a:pt x="206" y="87"/>
                    <a:pt x="205" y="88"/>
                    <a:pt x="205" y="88"/>
                  </a:cubicBezTo>
                  <a:cubicBezTo>
                    <a:pt x="204" y="88"/>
                    <a:pt x="204" y="88"/>
                    <a:pt x="203" y="87"/>
                  </a:cubicBezTo>
                  <a:cubicBezTo>
                    <a:pt x="202" y="86"/>
                    <a:pt x="202" y="82"/>
                    <a:pt x="203" y="80"/>
                  </a:cubicBezTo>
                  <a:cubicBezTo>
                    <a:pt x="203" y="80"/>
                    <a:pt x="205" y="77"/>
                    <a:pt x="207" y="76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205" y="70"/>
                    <a:pt x="205" y="70"/>
                    <a:pt x="204" y="70"/>
                  </a:cubicBezTo>
                  <a:cubicBezTo>
                    <a:pt x="204" y="70"/>
                    <a:pt x="203" y="70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1" y="70"/>
                    <a:pt x="199" y="71"/>
                    <a:pt x="197" y="71"/>
                  </a:cubicBezTo>
                  <a:cubicBezTo>
                    <a:pt x="197" y="71"/>
                    <a:pt x="196" y="71"/>
                    <a:pt x="195" y="70"/>
                  </a:cubicBezTo>
                  <a:cubicBezTo>
                    <a:pt x="195" y="70"/>
                    <a:pt x="196" y="71"/>
                    <a:pt x="196" y="71"/>
                  </a:cubicBezTo>
                  <a:cubicBezTo>
                    <a:pt x="196" y="71"/>
                    <a:pt x="195" y="70"/>
                    <a:pt x="195" y="70"/>
                  </a:cubicBezTo>
                  <a:cubicBezTo>
                    <a:pt x="195" y="70"/>
                    <a:pt x="195" y="69"/>
                    <a:pt x="195" y="69"/>
                  </a:cubicBezTo>
                  <a:cubicBezTo>
                    <a:pt x="195" y="69"/>
                    <a:pt x="195" y="69"/>
                    <a:pt x="195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3" y="66"/>
                    <a:pt x="195" y="65"/>
                    <a:pt x="191" y="64"/>
                  </a:cubicBezTo>
                  <a:cubicBezTo>
                    <a:pt x="191" y="64"/>
                    <a:pt x="190" y="64"/>
                    <a:pt x="190" y="64"/>
                  </a:cubicBezTo>
                  <a:cubicBezTo>
                    <a:pt x="190" y="64"/>
                    <a:pt x="190" y="64"/>
                    <a:pt x="189" y="64"/>
                  </a:cubicBezTo>
                  <a:cubicBezTo>
                    <a:pt x="189" y="64"/>
                    <a:pt x="189" y="64"/>
                    <a:pt x="188" y="64"/>
                  </a:cubicBezTo>
                  <a:cubicBezTo>
                    <a:pt x="186" y="64"/>
                    <a:pt x="184" y="64"/>
                    <a:pt x="184" y="62"/>
                  </a:cubicBezTo>
                  <a:cubicBezTo>
                    <a:pt x="184" y="61"/>
                    <a:pt x="185" y="61"/>
                    <a:pt x="187" y="61"/>
                  </a:cubicBezTo>
                  <a:cubicBezTo>
                    <a:pt x="189" y="61"/>
                    <a:pt x="192" y="61"/>
                    <a:pt x="194" y="62"/>
                  </a:cubicBezTo>
                  <a:cubicBezTo>
                    <a:pt x="197" y="62"/>
                    <a:pt x="199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198" y="64"/>
                    <a:pt x="198" y="65"/>
                  </a:cubicBezTo>
                  <a:cubicBezTo>
                    <a:pt x="199" y="66"/>
                    <a:pt x="200" y="66"/>
                    <a:pt x="202" y="66"/>
                  </a:cubicBezTo>
                  <a:cubicBezTo>
                    <a:pt x="202" y="66"/>
                    <a:pt x="204" y="66"/>
                    <a:pt x="205" y="66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3" y="61"/>
                    <a:pt x="203" y="61"/>
                    <a:pt x="202" y="61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195" y="60"/>
                    <a:pt x="201" y="59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2" y="55"/>
                    <a:pt x="201" y="55"/>
                    <a:pt x="201" y="54"/>
                  </a:cubicBezTo>
                  <a:cubicBezTo>
                    <a:pt x="201" y="53"/>
                    <a:pt x="202" y="52"/>
                    <a:pt x="202" y="52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1" y="51"/>
                    <a:pt x="201" y="50"/>
                    <a:pt x="201" y="49"/>
                  </a:cubicBezTo>
                  <a:cubicBezTo>
                    <a:pt x="201" y="48"/>
                    <a:pt x="201" y="48"/>
                    <a:pt x="201" y="48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3"/>
                    <a:pt x="195" y="53"/>
                    <a:pt x="194" y="53"/>
                  </a:cubicBezTo>
                  <a:cubicBezTo>
                    <a:pt x="192" y="53"/>
                    <a:pt x="189" y="51"/>
                    <a:pt x="187" y="50"/>
                  </a:cubicBezTo>
                  <a:cubicBezTo>
                    <a:pt x="187" y="49"/>
                    <a:pt x="191" y="48"/>
                    <a:pt x="190" y="47"/>
                  </a:cubicBezTo>
                  <a:cubicBezTo>
                    <a:pt x="190" y="46"/>
                    <a:pt x="190" y="46"/>
                    <a:pt x="189" y="46"/>
                  </a:cubicBezTo>
                  <a:cubicBezTo>
                    <a:pt x="189" y="46"/>
                    <a:pt x="188" y="47"/>
                    <a:pt x="187" y="47"/>
                  </a:cubicBezTo>
                  <a:cubicBezTo>
                    <a:pt x="186" y="47"/>
                    <a:pt x="186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3" y="47"/>
                    <a:pt x="183" y="46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2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5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0" y="43"/>
                    <a:pt x="184" y="44"/>
                    <a:pt x="184" y="43"/>
                  </a:cubicBezTo>
                  <a:cubicBezTo>
                    <a:pt x="184" y="42"/>
                    <a:pt x="181" y="43"/>
                    <a:pt x="181" y="41"/>
                  </a:cubicBezTo>
                  <a:cubicBezTo>
                    <a:pt x="181" y="39"/>
                    <a:pt x="184" y="40"/>
                    <a:pt x="184" y="39"/>
                  </a:cubicBezTo>
                  <a:cubicBezTo>
                    <a:pt x="184" y="38"/>
                    <a:pt x="183" y="38"/>
                    <a:pt x="183" y="38"/>
                  </a:cubicBezTo>
                  <a:cubicBezTo>
                    <a:pt x="183" y="37"/>
                    <a:pt x="186" y="37"/>
                    <a:pt x="185" y="36"/>
                  </a:cubicBezTo>
                  <a:cubicBezTo>
                    <a:pt x="185" y="36"/>
                    <a:pt x="184" y="36"/>
                    <a:pt x="184" y="35"/>
                  </a:cubicBezTo>
                  <a:cubicBezTo>
                    <a:pt x="184" y="35"/>
                    <a:pt x="184" y="35"/>
                    <a:pt x="185" y="35"/>
                  </a:cubicBezTo>
                  <a:cubicBezTo>
                    <a:pt x="188" y="35"/>
                    <a:pt x="197" y="39"/>
                    <a:pt x="197" y="39"/>
                  </a:cubicBezTo>
                  <a:cubicBezTo>
                    <a:pt x="197" y="39"/>
                    <a:pt x="197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39"/>
                    <a:pt x="199" y="39"/>
                    <a:pt x="199" y="40"/>
                  </a:cubicBezTo>
                  <a:cubicBezTo>
                    <a:pt x="199" y="40"/>
                    <a:pt x="199" y="40"/>
                    <a:pt x="200" y="41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5"/>
                    <a:pt x="198" y="35"/>
                    <a:pt x="198" y="35"/>
                  </a:cubicBezTo>
                  <a:cubicBezTo>
                    <a:pt x="197" y="36"/>
                    <a:pt x="196" y="36"/>
                    <a:pt x="194" y="36"/>
                  </a:cubicBezTo>
                  <a:cubicBezTo>
                    <a:pt x="193" y="36"/>
                    <a:pt x="192" y="35"/>
                    <a:pt x="193" y="33"/>
                  </a:cubicBezTo>
                  <a:cubicBezTo>
                    <a:pt x="193" y="33"/>
                    <a:pt x="193" y="33"/>
                    <a:pt x="192" y="33"/>
                  </a:cubicBezTo>
                  <a:cubicBezTo>
                    <a:pt x="192" y="33"/>
                    <a:pt x="192" y="33"/>
                    <a:pt x="191" y="33"/>
                  </a:cubicBezTo>
                  <a:cubicBezTo>
                    <a:pt x="192" y="32"/>
                    <a:pt x="192" y="32"/>
                    <a:pt x="192" y="3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31"/>
                    <a:pt x="191" y="31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89" y="33"/>
                    <a:pt x="189" y="33"/>
                    <a:pt x="188" y="33"/>
                  </a:cubicBezTo>
                  <a:cubicBezTo>
                    <a:pt x="188" y="33"/>
                    <a:pt x="188" y="33"/>
                    <a:pt x="188" y="32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6" y="28"/>
                    <a:pt x="196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F998F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3155950" y="3211513"/>
              <a:ext cx="639762" cy="53975"/>
            </a:xfrm>
            <a:custGeom>
              <a:rect b="b" l="l" r="r" t="t"/>
              <a:pathLst>
                <a:path extrusionOk="0" h="34" w="403">
                  <a:moveTo>
                    <a:pt x="397" y="0"/>
                  </a:moveTo>
                  <a:lnTo>
                    <a:pt x="0" y="0"/>
                  </a:lnTo>
                  <a:lnTo>
                    <a:pt x="6" y="34"/>
                  </a:lnTo>
                  <a:lnTo>
                    <a:pt x="403" y="34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EFF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3155950" y="3211513"/>
              <a:ext cx="639762" cy="53975"/>
            </a:xfrm>
            <a:custGeom>
              <a:rect b="b" l="l" r="r" t="t"/>
              <a:pathLst>
                <a:path extrusionOk="0" h="34" w="403">
                  <a:moveTo>
                    <a:pt x="397" y="0"/>
                  </a:moveTo>
                  <a:lnTo>
                    <a:pt x="0" y="0"/>
                  </a:lnTo>
                  <a:lnTo>
                    <a:pt x="6" y="34"/>
                  </a:lnTo>
                  <a:lnTo>
                    <a:pt x="403" y="34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3165475" y="3265488"/>
              <a:ext cx="661987" cy="455612"/>
            </a:xfrm>
            <a:custGeom>
              <a:rect b="b" l="l" r="r" t="t"/>
              <a:pathLst>
                <a:path extrusionOk="0" h="153" w="222">
                  <a:moveTo>
                    <a:pt x="163" y="90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1" y="89"/>
                    <a:pt x="164" y="88"/>
                    <a:pt x="165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5" y="88"/>
                    <a:pt x="166" y="90"/>
                    <a:pt x="164" y="90"/>
                  </a:cubicBezTo>
                  <a:cubicBezTo>
                    <a:pt x="164" y="90"/>
                    <a:pt x="164" y="90"/>
                    <a:pt x="163" y="90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4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moveTo>
                    <a:pt x="111" y="94"/>
                  </a:moveTo>
                  <a:cubicBezTo>
                    <a:pt x="113" y="92"/>
                    <a:pt x="114" y="87"/>
                    <a:pt x="115" y="85"/>
                  </a:cubicBezTo>
                  <a:cubicBezTo>
                    <a:pt x="116" y="83"/>
                    <a:pt x="120" y="81"/>
                    <a:pt x="123" y="79"/>
                  </a:cubicBezTo>
                  <a:cubicBezTo>
                    <a:pt x="124" y="78"/>
                    <a:pt x="125" y="78"/>
                    <a:pt x="127" y="78"/>
                  </a:cubicBezTo>
                  <a:cubicBezTo>
                    <a:pt x="130" y="77"/>
                    <a:pt x="133" y="73"/>
                    <a:pt x="136" y="72"/>
                  </a:cubicBezTo>
                  <a:cubicBezTo>
                    <a:pt x="137" y="72"/>
                    <a:pt x="137" y="72"/>
                    <a:pt x="138" y="72"/>
                  </a:cubicBezTo>
                  <a:cubicBezTo>
                    <a:pt x="141" y="72"/>
                    <a:pt x="139" y="76"/>
                    <a:pt x="136" y="78"/>
                  </a:cubicBezTo>
                  <a:cubicBezTo>
                    <a:pt x="133" y="80"/>
                    <a:pt x="129" y="82"/>
                    <a:pt x="126" y="85"/>
                  </a:cubicBezTo>
                  <a:cubicBezTo>
                    <a:pt x="122" y="88"/>
                    <a:pt x="120" y="91"/>
                    <a:pt x="118" y="95"/>
                  </a:cubicBezTo>
                  <a:cubicBezTo>
                    <a:pt x="118" y="96"/>
                    <a:pt x="117" y="98"/>
                    <a:pt x="117" y="100"/>
                  </a:cubicBezTo>
                  <a:cubicBezTo>
                    <a:pt x="116" y="102"/>
                    <a:pt x="115" y="100"/>
                    <a:pt x="117" y="103"/>
                  </a:cubicBezTo>
                  <a:cubicBezTo>
                    <a:pt x="117" y="105"/>
                    <a:pt x="121" y="106"/>
                    <a:pt x="121" y="107"/>
                  </a:cubicBezTo>
                  <a:cubicBezTo>
                    <a:pt x="121" y="109"/>
                    <a:pt x="120" y="110"/>
                    <a:pt x="118" y="110"/>
                  </a:cubicBezTo>
                  <a:cubicBezTo>
                    <a:pt x="117" y="110"/>
                    <a:pt x="116" y="110"/>
                    <a:pt x="116" y="110"/>
                  </a:cubicBezTo>
                  <a:cubicBezTo>
                    <a:pt x="113" y="109"/>
                    <a:pt x="113" y="108"/>
                    <a:pt x="112" y="107"/>
                  </a:cubicBezTo>
                  <a:cubicBezTo>
                    <a:pt x="112" y="108"/>
                    <a:pt x="112" y="109"/>
                    <a:pt x="111" y="109"/>
                  </a:cubicBezTo>
                  <a:cubicBezTo>
                    <a:pt x="111" y="109"/>
                    <a:pt x="108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9" y="107"/>
                    <a:pt x="109" y="107"/>
                    <a:pt x="108" y="107"/>
                  </a:cubicBezTo>
                  <a:cubicBezTo>
                    <a:pt x="105" y="107"/>
                    <a:pt x="108" y="102"/>
                    <a:pt x="110" y="101"/>
                  </a:cubicBezTo>
                  <a:cubicBezTo>
                    <a:pt x="107" y="99"/>
                    <a:pt x="109" y="100"/>
                    <a:pt x="110" y="98"/>
                  </a:cubicBezTo>
                  <a:cubicBezTo>
                    <a:pt x="110" y="97"/>
                    <a:pt x="110" y="98"/>
                    <a:pt x="111" y="97"/>
                  </a:cubicBezTo>
                  <a:cubicBezTo>
                    <a:pt x="111" y="96"/>
                    <a:pt x="111" y="94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53"/>
                    <a:pt x="30" y="152"/>
                    <a:pt x="31" y="151"/>
                  </a:cubicBezTo>
                  <a:cubicBezTo>
                    <a:pt x="31" y="150"/>
                    <a:pt x="32" y="149"/>
                    <a:pt x="32" y="148"/>
                  </a:cubicBezTo>
                  <a:cubicBezTo>
                    <a:pt x="33" y="147"/>
                    <a:pt x="31" y="147"/>
                    <a:pt x="34" y="146"/>
                  </a:cubicBezTo>
                  <a:cubicBezTo>
                    <a:pt x="33" y="145"/>
                    <a:pt x="36" y="137"/>
                    <a:pt x="37" y="136"/>
                  </a:cubicBezTo>
                  <a:cubicBezTo>
                    <a:pt x="36" y="136"/>
                    <a:pt x="35" y="137"/>
                    <a:pt x="34" y="138"/>
                  </a:cubicBezTo>
                  <a:cubicBezTo>
                    <a:pt x="33" y="138"/>
                    <a:pt x="32" y="139"/>
                    <a:pt x="32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31" y="138"/>
                    <a:pt x="34" y="135"/>
                    <a:pt x="34" y="134"/>
                  </a:cubicBezTo>
                  <a:cubicBezTo>
                    <a:pt x="36" y="132"/>
                    <a:pt x="36" y="131"/>
                    <a:pt x="37" y="131"/>
                  </a:cubicBezTo>
                  <a:cubicBezTo>
                    <a:pt x="37" y="131"/>
                    <a:pt x="37" y="132"/>
                    <a:pt x="38" y="132"/>
                  </a:cubicBezTo>
                  <a:cubicBezTo>
                    <a:pt x="37" y="130"/>
                    <a:pt x="40" y="127"/>
                    <a:pt x="41" y="127"/>
                  </a:cubicBezTo>
                  <a:cubicBezTo>
                    <a:pt x="40" y="126"/>
                    <a:pt x="42" y="125"/>
                    <a:pt x="43" y="125"/>
                  </a:cubicBezTo>
                  <a:cubicBezTo>
                    <a:pt x="44" y="125"/>
                    <a:pt x="44" y="125"/>
                    <a:pt x="44" y="126"/>
                  </a:cubicBezTo>
                  <a:cubicBezTo>
                    <a:pt x="45" y="125"/>
                    <a:pt x="47" y="123"/>
                    <a:pt x="47" y="122"/>
                  </a:cubicBezTo>
                  <a:cubicBezTo>
                    <a:pt x="48" y="121"/>
                    <a:pt x="48" y="122"/>
                    <a:pt x="49" y="121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1"/>
                    <a:pt x="50" y="121"/>
                    <a:pt x="51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1"/>
                    <a:pt x="51" y="121"/>
                    <a:pt x="52" y="121"/>
                  </a:cubicBezTo>
                  <a:cubicBezTo>
                    <a:pt x="52" y="120"/>
                    <a:pt x="55" y="118"/>
                    <a:pt x="56" y="118"/>
                  </a:cubicBezTo>
                  <a:cubicBezTo>
                    <a:pt x="57" y="118"/>
                    <a:pt x="58" y="119"/>
                    <a:pt x="58" y="120"/>
                  </a:cubicBezTo>
                  <a:cubicBezTo>
                    <a:pt x="58" y="118"/>
                    <a:pt x="59" y="117"/>
                    <a:pt x="60" y="117"/>
                  </a:cubicBezTo>
                  <a:cubicBezTo>
                    <a:pt x="61" y="117"/>
                    <a:pt x="62" y="118"/>
                    <a:pt x="63" y="118"/>
                  </a:cubicBezTo>
                  <a:cubicBezTo>
                    <a:pt x="66" y="119"/>
                    <a:pt x="67" y="119"/>
                    <a:pt x="65" y="122"/>
                  </a:cubicBezTo>
                  <a:cubicBezTo>
                    <a:pt x="66" y="122"/>
                    <a:pt x="67" y="122"/>
                    <a:pt x="68" y="122"/>
                  </a:cubicBezTo>
                  <a:cubicBezTo>
                    <a:pt x="70" y="122"/>
                    <a:pt x="72" y="122"/>
                    <a:pt x="71" y="123"/>
                  </a:cubicBezTo>
                  <a:cubicBezTo>
                    <a:pt x="72" y="123"/>
                    <a:pt x="73" y="123"/>
                    <a:pt x="74" y="123"/>
                  </a:cubicBezTo>
                  <a:cubicBezTo>
                    <a:pt x="78" y="123"/>
                    <a:pt x="85" y="124"/>
                    <a:pt x="89" y="128"/>
                  </a:cubicBezTo>
                  <a:cubicBezTo>
                    <a:pt x="91" y="130"/>
                    <a:pt x="91" y="133"/>
                    <a:pt x="88" y="135"/>
                  </a:cubicBezTo>
                  <a:cubicBezTo>
                    <a:pt x="86" y="137"/>
                    <a:pt x="85" y="137"/>
                    <a:pt x="83" y="137"/>
                  </a:cubicBezTo>
                  <a:cubicBezTo>
                    <a:pt x="80" y="137"/>
                    <a:pt x="77" y="136"/>
                    <a:pt x="75" y="136"/>
                  </a:cubicBezTo>
                  <a:cubicBezTo>
                    <a:pt x="79" y="139"/>
                    <a:pt x="77" y="139"/>
                    <a:pt x="79" y="143"/>
                  </a:cubicBezTo>
                  <a:cubicBezTo>
                    <a:pt x="80" y="144"/>
                    <a:pt x="83" y="146"/>
                    <a:pt x="84" y="146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2" y="145"/>
                    <a:pt x="80" y="142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4" y="140"/>
                    <a:pt x="85" y="140"/>
                    <a:pt x="86" y="141"/>
                  </a:cubicBezTo>
                  <a:cubicBezTo>
                    <a:pt x="88" y="141"/>
                    <a:pt x="89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38"/>
                    <a:pt x="87" y="138"/>
                    <a:pt x="90" y="135"/>
                  </a:cubicBezTo>
                  <a:cubicBezTo>
                    <a:pt x="91" y="133"/>
                    <a:pt x="93" y="133"/>
                    <a:pt x="94" y="132"/>
                  </a:cubicBezTo>
                  <a:cubicBezTo>
                    <a:pt x="94" y="132"/>
                    <a:pt x="94" y="132"/>
                    <a:pt x="9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7" y="132"/>
                    <a:pt x="97" y="132"/>
                    <a:pt x="96" y="129"/>
                  </a:cubicBezTo>
                  <a:cubicBezTo>
                    <a:pt x="96" y="130"/>
                    <a:pt x="96" y="130"/>
                    <a:pt x="95" y="130"/>
                  </a:cubicBezTo>
                  <a:cubicBezTo>
                    <a:pt x="95" y="130"/>
                    <a:pt x="95" y="130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8"/>
                    <a:pt x="95" y="126"/>
                  </a:cubicBezTo>
                  <a:cubicBezTo>
                    <a:pt x="94" y="125"/>
                    <a:pt x="94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4"/>
                    <a:pt x="94" y="124"/>
                    <a:pt x="93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5" y="122"/>
                    <a:pt x="97" y="122"/>
                  </a:cubicBezTo>
                  <a:cubicBezTo>
                    <a:pt x="98" y="122"/>
                    <a:pt x="98" y="122"/>
                    <a:pt x="99" y="122"/>
                  </a:cubicBezTo>
                  <a:cubicBezTo>
                    <a:pt x="99" y="122"/>
                    <a:pt x="101" y="124"/>
                    <a:pt x="101" y="125"/>
                  </a:cubicBezTo>
                  <a:cubicBezTo>
                    <a:pt x="102" y="126"/>
                    <a:pt x="101" y="126"/>
                    <a:pt x="101" y="126"/>
                  </a:cubicBezTo>
                  <a:cubicBezTo>
                    <a:pt x="100" y="127"/>
                    <a:pt x="96" y="128"/>
                    <a:pt x="100" y="130"/>
                  </a:cubicBezTo>
                  <a:cubicBezTo>
                    <a:pt x="100" y="130"/>
                    <a:pt x="101" y="130"/>
                    <a:pt x="101" y="130"/>
                  </a:cubicBezTo>
                  <a:cubicBezTo>
                    <a:pt x="102" y="130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7"/>
                    <a:pt x="104" y="126"/>
                  </a:cubicBezTo>
                  <a:cubicBezTo>
                    <a:pt x="104" y="126"/>
                    <a:pt x="105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4"/>
                    <a:pt x="107" y="123"/>
                    <a:pt x="107" y="123"/>
                  </a:cubicBezTo>
                  <a:cubicBezTo>
                    <a:pt x="108" y="122"/>
                    <a:pt x="110" y="120"/>
                    <a:pt x="111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18"/>
                    <a:pt x="113" y="117"/>
                    <a:pt x="115" y="117"/>
                  </a:cubicBezTo>
                  <a:cubicBezTo>
                    <a:pt x="116" y="117"/>
                    <a:pt x="117" y="118"/>
                    <a:pt x="116" y="120"/>
                  </a:cubicBezTo>
                  <a:cubicBezTo>
                    <a:pt x="117" y="120"/>
                    <a:pt x="124" y="116"/>
                    <a:pt x="126" y="116"/>
                  </a:cubicBezTo>
                  <a:cubicBezTo>
                    <a:pt x="127" y="116"/>
                    <a:pt x="127" y="116"/>
                    <a:pt x="127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7" y="115"/>
                    <a:pt x="130" y="116"/>
                    <a:pt x="130" y="115"/>
                  </a:cubicBezTo>
                  <a:cubicBezTo>
                    <a:pt x="130" y="112"/>
                    <a:pt x="126" y="113"/>
                    <a:pt x="125" y="112"/>
                  </a:cubicBezTo>
                  <a:cubicBezTo>
                    <a:pt x="123" y="110"/>
                    <a:pt x="124" y="109"/>
                    <a:pt x="124" y="109"/>
                  </a:cubicBezTo>
                  <a:cubicBezTo>
                    <a:pt x="125" y="109"/>
                    <a:pt x="127" y="110"/>
                    <a:pt x="129" y="110"/>
                  </a:cubicBezTo>
                  <a:cubicBezTo>
                    <a:pt x="129" y="110"/>
                    <a:pt x="129" y="110"/>
                    <a:pt x="130" y="110"/>
                  </a:cubicBezTo>
                  <a:cubicBezTo>
                    <a:pt x="131" y="110"/>
                    <a:pt x="131" y="110"/>
                    <a:pt x="132" y="110"/>
                  </a:cubicBezTo>
                  <a:cubicBezTo>
                    <a:pt x="133" y="110"/>
                    <a:pt x="134" y="110"/>
                    <a:pt x="135" y="110"/>
                  </a:cubicBezTo>
                  <a:cubicBezTo>
                    <a:pt x="135" y="110"/>
                    <a:pt x="135" y="110"/>
                    <a:pt x="136" y="110"/>
                  </a:cubicBezTo>
                  <a:cubicBezTo>
                    <a:pt x="139" y="111"/>
                    <a:pt x="143" y="113"/>
                    <a:pt x="146" y="114"/>
                  </a:cubicBezTo>
                  <a:cubicBezTo>
                    <a:pt x="146" y="114"/>
                    <a:pt x="147" y="113"/>
                    <a:pt x="147" y="113"/>
                  </a:cubicBezTo>
                  <a:cubicBezTo>
                    <a:pt x="146" y="113"/>
                    <a:pt x="142" y="110"/>
                    <a:pt x="142" y="110"/>
                  </a:cubicBezTo>
                  <a:cubicBezTo>
                    <a:pt x="141" y="108"/>
                    <a:pt x="142" y="107"/>
                    <a:pt x="14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39" y="105"/>
                    <a:pt x="143" y="95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4" y="93"/>
                    <a:pt x="144" y="92"/>
                  </a:cubicBezTo>
                  <a:cubicBezTo>
                    <a:pt x="145" y="91"/>
                    <a:pt x="145" y="90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89"/>
                    <a:pt x="146" y="89"/>
                    <a:pt x="147" y="89"/>
                  </a:cubicBezTo>
                  <a:cubicBezTo>
                    <a:pt x="148" y="89"/>
                    <a:pt x="150" y="90"/>
                    <a:pt x="148" y="92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53" y="91"/>
                    <a:pt x="152" y="95"/>
                    <a:pt x="151" y="99"/>
                  </a:cubicBezTo>
                  <a:cubicBezTo>
                    <a:pt x="155" y="100"/>
                    <a:pt x="153" y="105"/>
                    <a:pt x="155" y="108"/>
                  </a:cubicBezTo>
                  <a:cubicBezTo>
                    <a:pt x="155" y="110"/>
                    <a:pt x="157" y="111"/>
                    <a:pt x="157" y="113"/>
                  </a:cubicBezTo>
                  <a:cubicBezTo>
                    <a:pt x="157" y="114"/>
                    <a:pt x="155" y="121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6" y="121"/>
                    <a:pt x="158" y="119"/>
                    <a:pt x="158" y="118"/>
                  </a:cubicBezTo>
                  <a:cubicBezTo>
                    <a:pt x="159" y="117"/>
                    <a:pt x="159" y="116"/>
                    <a:pt x="159" y="115"/>
                  </a:cubicBezTo>
                  <a:cubicBezTo>
                    <a:pt x="160" y="113"/>
                    <a:pt x="157" y="111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5" y="110"/>
                    <a:pt x="156" y="106"/>
                    <a:pt x="156" y="103"/>
                  </a:cubicBezTo>
                  <a:cubicBezTo>
                    <a:pt x="155" y="100"/>
                    <a:pt x="153" y="100"/>
                    <a:pt x="153" y="97"/>
                  </a:cubicBezTo>
                  <a:cubicBezTo>
                    <a:pt x="154" y="96"/>
                    <a:pt x="155" y="95"/>
                    <a:pt x="156" y="94"/>
                  </a:cubicBezTo>
                  <a:cubicBezTo>
                    <a:pt x="156" y="93"/>
                    <a:pt x="154" y="90"/>
                    <a:pt x="156" y="90"/>
                  </a:cubicBezTo>
                  <a:cubicBezTo>
                    <a:pt x="156" y="90"/>
                    <a:pt x="156" y="90"/>
                    <a:pt x="156" y="90"/>
                  </a:cubicBezTo>
                  <a:cubicBezTo>
                    <a:pt x="159" y="90"/>
                    <a:pt x="158" y="96"/>
                    <a:pt x="159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58" y="96"/>
                    <a:pt x="159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58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4" y="91"/>
                  </a:cubicBezTo>
                  <a:cubicBezTo>
                    <a:pt x="164" y="91"/>
                    <a:pt x="166" y="91"/>
                    <a:pt x="168" y="92"/>
                  </a:cubicBezTo>
                  <a:cubicBezTo>
                    <a:pt x="170" y="92"/>
                    <a:pt x="172" y="93"/>
                    <a:pt x="172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2"/>
                    <a:pt x="164" y="89"/>
                    <a:pt x="167" y="84"/>
                  </a:cubicBezTo>
                  <a:cubicBezTo>
                    <a:pt x="169" y="81"/>
                    <a:pt x="177" y="84"/>
                    <a:pt x="179" y="81"/>
                  </a:cubicBezTo>
                  <a:cubicBezTo>
                    <a:pt x="172" y="75"/>
                    <a:pt x="184" y="71"/>
                    <a:pt x="188" y="68"/>
                  </a:cubicBezTo>
                  <a:cubicBezTo>
                    <a:pt x="188" y="68"/>
                    <a:pt x="190" y="66"/>
                    <a:pt x="191" y="65"/>
                  </a:cubicBezTo>
                  <a:cubicBezTo>
                    <a:pt x="192" y="65"/>
                    <a:pt x="194" y="65"/>
                    <a:pt x="195" y="65"/>
                  </a:cubicBezTo>
                  <a:cubicBezTo>
                    <a:pt x="197" y="65"/>
                    <a:pt x="200" y="63"/>
                    <a:pt x="202" y="62"/>
                  </a:cubicBezTo>
                  <a:cubicBezTo>
                    <a:pt x="201" y="59"/>
                    <a:pt x="204" y="55"/>
                    <a:pt x="207" y="54"/>
                  </a:cubicBezTo>
                  <a:cubicBezTo>
                    <a:pt x="207" y="54"/>
                    <a:pt x="208" y="54"/>
                    <a:pt x="208" y="54"/>
                  </a:cubicBezTo>
                  <a:cubicBezTo>
                    <a:pt x="211" y="54"/>
                    <a:pt x="214" y="55"/>
                    <a:pt x="211" y="5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3" y="57"/>
                    <a:pt x="213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5" y="57"/>
                    <a:pt x="216" y="57"/>
                    <a:pt x="215" y="59"/>
                  </a:cubicBezTo>
                  <a:cubicBezTo>
                    <a:pt x="217" y="59"/>
                    <a:pt x="219" y="57"/>
                    <a:pt x="221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11" y="0"/>
                    <a:pt x="211" y="0"/>
                    <a:pt x="211" y="0"/>
                  </a:cubicBezTo>
                </a:path>
              </a:pathLst>
            </a:custGeom>
            <a:solidFill>
              <a:srgbClr val="2F998F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786188" y="3211513"/>
              <a:ext cx="41275" cy="223837"/>
            </a:xfrm>
            <a:custGeom>
              <a:rect b="b" l="l" r="r" t="t"/>
              <a:pathLst>
                <a:path extrusionOk="0" h="141" w="26">
                  <a:moveTo>
                    <a:pt x="0" y="0"/>
                  </a:moveTo>
                  <a:lnTo>
                    <a:pt x="0" y="0"/>
                  </a:lnTo>
                  <a:lnTo>
                    <a:pt x="6" y="34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786188" y="3211513"/>
              <a:ext cx="41275" cy="223837"/>
            </a:xfrm>
            <a:custGeom>
              <a:rect b="b" l="l" r="r" t="t"/>
              <a:pathLst>
                <a:path extrusionOk="0" h="141" w="26">
                  <a:moveTo>
                    <a:pt x="0" y="0"/>
                  </a:moveTo>
                  <a:lnTo>
                    <a:pt x="0" y="0"/>
                  </a:lnTo>
                  <a:lnTo>
                    <a:pt x="6" y="34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833813" y="3475038"/>
              <a:ext cx="3175" cy="1587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9C9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3281363" y="3479800"/>
              <a:ext cx="549275" cy="363537"/>
            </a:xfrm>
            <a:custGeom>
              <a:rect b="b" l="l" r="r" t="t"/>
              <a:pathLst>
                <a:path extrusionOk="0" h="122" w="184">
                  <a:moveTo>
                    <a:pt x="17" y="71"/>
                  </a:moveTo>
                  <a:cubicBezTo>
                    <a:pt x="15" y="71"/>
                    <a:pt x="13" y="74"/>
                    <a:pt x="13" y="75"/>
                  </a:cubicBezTo>
                  <a:cubicBezTo>
                    <a:pt x="12" y="77"/>
                    <a:pt x="14" y="77"/>
                    <a:pt x="13" y="80"/>
                  </a:cubicBezTo>
                  <a:cubicBezTo>
                    <a:pt x="12" y="82"/>
                    <a:pt x="9" y="83"/>
                    <a:pt x="8" y="86"/>
                  </a:cubicBezTo>
                  <a:cubicBezTo>
                    <a:pt x="8" y="87"/>
                    <a:pt x="6" y="89"/>
                    <a:pt x="7" y="92"/>
                  </a:cubicBezTo>
                  <a:cubicBezTo>
                    <a:pt x="8" y="96"/>
                    <a:pt x="9" y="93"/>
                    <a:pt x="11" y="96"/>
                  </a:cubicBezTo>
                  <a:cubicBezTo>
                    <a:pt x="13" y="99"/>
                    <a:pt x="10" y="100"/>
                    <a:pt x="9" y="103"/>
                  </a:cubicBezTo>
                  <a:cubicBezTo>
                    <a:pt x="9" y="104"/>
                    <a:pt x="9" y="106"/>
                    <a:pt x="9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0" y="108"/>
                    <a:pt x="9" y="112"/>
                    <a:pt x="9" y="112"/>
                  </a:cubicBezTo>
                  <a:cubicBezTo>
                    <a:pt x="9" y="113"/>
                    <a:pt x="7" y="113"/>
                    <a:pt x="7" y="114"/>
                  </a:cubicBezTo>
                  <a:cubicBezTo>
                    <a:pt x="7" y="114"/>
                    <a:pt x="5" y="117"/>
                    <a:pt x="3" y="117"/>
                  </a:cubicBezTo>
                  <a:cubicBezTo>
                    <a:pt x="3" y="117"/>
                    <a:pt x="2" y="117"/>
                    <a:pt x="2" y="116"/>
                  </a:cubicBezTo>
                  <a:cubicBezTo>
                    <a:pt x="2" y="117"/>
                    <a:pt x="2" y="121"/>
                    <a:pt x="1" y="121"/>
                  </a:cubicBezTo>
                  <a:cubicBezTo>
                    <a:pt x="1" y="121"/>
                    <a:pt x="0" y="120"/>
                    <a:pt x="0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" y="120"/>
                    <a:pt x="4" y="119"/>
                    <a:pt x="5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5" y="119"/>
                    <a:pt x="5" y="119"/>
                    <a:pt x="6" y="119"/>
                  </a:cubicBezTo>
                  <a:cubicBezTo>
                    <a:pt x="6" y="119"/>
                    <a:pt x="6" y="120"/>
                    <a:pt x="7" y="120"/>
                  </a:cubicBezTo>
                  <a:cubicBezTo>
                    <a:pt x="7" y="120"/>
                    <a:pt x="7" y="120"/>
                    <a:pt x="8" y="120"/>
                  </a:cubicBezTo>
                  <a:cubicBezTo>
                    <a:pt x="9" y="119"/>
                    <a:pt x="9" y="118"/>
                    <a:pt x="10" y="117"/>
                  </a:cubicBezTo>
                  <a:cubicBezTo>
                    <a:pt x="15" y="115"/>
                    <a:pt x="17" y="118"/>
                    <a:pt x="18" y="113"/>
                  </a:cubicBezTo>
                  <a:cubicBezTo>
                    <a:pt x="18" y="111"/>
                    <a:pt x="17" y="108"/>
                    <a:pt x="17" y="106"/>
                  </a:cubicBezTo>
                  <a:cubicBezTo>
                    <a:pt x="17" y="105"/>
                    <a:pt x="18" y="103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2"/>
                    <a:pt x="18" y="100"/>
                    <a:pt x="18" y="100"/>
                  </a:cubicBezTo>
                  <a:cubicBezTo>
                    <a:pt x="18" y="98"/>
                    <a:pt x="23" y="96"/>
                    <a:pt x="24" y="96"/>
                  </a:cubicBezTo>
                  <a:cubicBezTo>
                    <a:pt x="27" y="94"/>
                    <a:pt x="29" y="95"/>
                    <a:pt x="31" y="93"/>
                  </a:cubicBezTo>
                  <a:cubicBezTo>
                    <a:pt x="31" y="92"/>
                    <a:pt x="30" y="92"/>
                    <a:pt x="30" y="92"/>
                  </a:cubicBezTo>
                  <a:cubicBezTo>
                    <a:pt x="27" y="92"/>
                    <a:pt x="24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9" y="96"/>
                    <a:pt x="18" y="95"/>
                    <a:pt x="17" y="95"/>
                  </a:cubicBezTo>
                  <a:cubicBezTo>
                    <a:pt x="13" y="92"/>
                    <a:pt x="16" y="95"/>
                    <a:pt x="15" y="90"/>
                  </a:cubicBezTo>
                  <a:cubicBezTo>
                    <a:pt x="13" y="85"/>
                    <a:pt x="13" y="85"/>
                    <a:pt x="15" y="81"/>
                  </a:cubicBezTo>
                  <a:cubicBezTo>
                    <a:pt x="16" y="80"/>
                    <a:pt x="20" y="75"/>
                    <a:pt x="19" y="73"/>
                  </a:cubicBezTo>
                  <a:cubicBezTo>
                    <a:pt x="19" y="72"/>
                    <a:pt x="18" y="71"/>
                    <a:pt x="17" y="71"/>
                  </a:cubicBezTo>
                  <a:moveTo>
                    <a:pt x="113" y="50"/>
                  </a:moveTo>
                  <a:cubicBezTo>
                    <a:pt x="113" y="50"/>
                    <a:pt x="113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moveTo>
                    <a:pt x="125" y="37"/>
                  </a:moveTo>
                  <a:cubicBezTo>
                    <a:pt x="125" y="37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7" y="38"/>
                    <a:pt x="125" y="37"/>
                    <a:pt x="125" y="37"/>
                  </a:cubicBezTo>
                  <a:moveTo>
                    <a:pt x="122" y="36"/>
                  </a:moveTo>
                  <a:cubicBezTo>
                    <a:pt x="122" y="36"/>
                    <a:pt x="122" y="37"/>
                    <a:pt x="121" y="37"/>
                  </a:cubicBezTo>
                  <a:cubicBezTo>
                    <a:pt x="122" y="36"/>
                    <a:pt x="122" y="36"/>
                    <a:pt x="122" y="36"/>
                  </a:cubicBezTo>
                  <a:moveTo>
                    <a:pt x="184" y="0"/>
                  </a:moveTo>
                  <a:cubicBezTo>
                    <a:pt x="182" y="2"/>
                    <a:pt x="180" y="3"/>
                    <a:pt x="178" y="5"/>
                  </a:cubicBezTo>
                  <a:cubicBezTo>
                    <a:pt x="180" y="4"/>
                    <a:pt x="183" y="4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solidFill>
              <a:srgbClr val="79C9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267075" y="3787775"/>
              <a:ext cx="306387" cy="176212"/>
            </a:xfrm>
            <a:custGeom>
              <a:rect b="b" l="l" r="r" t="t"/>
              <a:pathLst>
                <a:path extrusionOk="0" h="59" w="103">
                  <a:moveTo>
                    <a:pt x="52" y="36"/>
                  </a:moveTo>
                  <a:cubicBezTo>
                    <a:pt x="48" y="36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7"/>
                  </a:cubicBezTo>
                  <a:cubicBezTo>
                    <a:pt x="46" y="49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3"/>
                    <a:pt x="48" y="54"/>
                    <a:pt x="50" y="54"/>
                  </a:cubicBezTo>
                  <a:cubicBezTo>
                    <a:pt x="51" y="52"/>
                    <a:pt x="51" y="50"/>
                    <a:pt x="52" y="48"/>
                  </a:cubicBezTo>
                  <a:cubicBezTo>
                    <a:pt x="52" y="48"/>
                    <a:pt x="53" y="47"/>
                    <a:pt x="54" y="47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6" y="48"/>
                    <a:pt x="56" y="49"/>
                    <a:pt x="56" y="50"/>
                  </a:cubicBezTo>
                  <a:cubicBezTo>
                    <a:pt x="55" y="51"/>
                    <a:pt x="55" y="51"/>
                    <a:pt x="55" y="52"/>
                  </a:cubicBezTo>
                  <a:cubicBezTo>
                    <a:pt x="57" y="51"/>
                    <a:pt x="58" y="50"/>
                    <a:pt x="61" y="50"/>
                  </a:cubicBezTo>
                  <a:cubicBezTo>
                    <a:pt x="62" y="50"/>
                    <a:pt x="62" y="50"/>
                    <a:pt x="63" y="50"/>
                  </a:cubicBezTo>
                  <a:cubicBezTo>
                    <a:pt x="65" y="50"/>
                    <a:pt x="67" y="51"/>
                    <a:pt x="68" y="51"/>
                  </a:cubicBezTo>
                  <a:cubicBezTo>
                    <a:pt x="70" y="51"/>
                    <a:pt x="71" y="50"/>
                    <a:pt x="72" y="50"/>
                  </a:cubicBezTo>
                  <a:cubicBezTo>
                    <a:pt x="75" y="47"/>
                    <a:pt x="74" y="46"/>
                    <a:pt x="71" y="44"/>
                  </a:cubicBezTo>
                  <a:cubicBezTo>
                    <a:pt x="70" y="43"/>
                    <a:pt x="65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2" y="40"/>
                    <a:pt x="61" y="40"/>
                    <a:pt x="60" y="41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8" y="43"/>
                    <a:pt x="58" y="44"/>
                    <a:pt x="57" y="44"/>
                  </a:cubicBezTo>
                  <a:cubicBezTo>
                    <a:pt x="57" y="44"/>
                    <a:pt x="56" y="44"/>
                    <a:pt x="56" y="43"/>
                  </a:cubicBezTo>
                  <a:cubicBezTo>
                    <a:pt x="55" y="43"/>
                    <a:pt x="55" y="42"/>
                    <a:pt x="55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52" y="39"/>
                    <a:pt x="55" y="37"/>
                  </a:cubicBezTo>
                  <a:cubicBezTo>
                    <a:pt x="54" y="38"/>
                    <a:pt x="54" y="38"/>
                    <a:pt x="53" y="38"/>
                  </a:cubicBezTo>
                  <a:cubicBezTo>
                    <a:pt x="52" y="38"/>
                    <a:pt x="51" y="37"/>
                    <a:pt x="52" y="36"/>
                  </a:cubicBezTo>
                  <a:moveTo>
                    <a:pt x="65" y="32"/>
                  </a:moveTo>
                  <a:cubicBezTo>
                    <a:pt x="64" y="33"/>
                    <a:pt x="62" y="34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6"/>
                    <a:pt x="60" y="37"/>
                    <a:pt x="60" y="38"/>
                  </a:cubicBezTo>
                  <a:cubicBezTo>
                    <a:pt x="60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4" y="37"/>
                    <a:pt x="63" y="36"/>
                    <a:pt x="64" y="35"/>
                  </a:cubicBezTo>
                  <a:cubicBezTo>
                    <a:pt x="63" y="34"/>
                    <a:pt x="64" y="33"/>
                    <a:pt x="65" y="32"/>
                  </a:cubicBezTo>
                  <a:moveTo>
                    <a:pt x="94" y="28"/>
                  </a:moveTo>
                  <a:cubicBezTo>
                    <a:pt x="92" y="28"/>
                    <a:pt x="90" y="29"/>
                    <a:pt x="90" y="29"/>
                  </a:cubicBezTo>
                  <a:cubicBezTo>
                    <a:pt x="89" y="29"/>
                    <a:pt x="86" y="33"/>
                    <a:pt x="86" y="33"/>
                  </a:cubicBezTo>
                  <a:cubicBezTo>
                    <a:pt x="84" y="36"/>
                    <a:pt x="85" y="39"/>
                    <a:pt x="87" y="42"/>
                  </a:cubicBezTo>
                  <a:cubicBezTo>
                    <a:pt x="90" y="46"/>
                    <a:pt x="92" y="46"/>
                    <a:pt x="92" y="52"/>
                  </a:cubicBezTo>
                  <a:cubicBezTo>
                    <a:pt x="93" y="56"/>
                    <a:pt x="91" y="57"/>
                    <a:pt x="97" y="58"/>
                  </a:cubicBezTo>
                  <a:cubicBezTo>
                    <a:pt x="98" y="58"/>
                    <a:pt x="98" y="59"/>
                    <a:pt x="99" y="59"/>
                  </a:cubicBezTo>
                  <a:cubicBezTo>
                    <a:pt x="102" y="59"/>
                    <a:pt x="103" y="57"/>
                    <a:pt x="102" y="53"/>
                  </a:cubicBezTo>
                  <a:cubicBezTo>
                    <a:pt x="101" y="51"/>
                    <a:pt x="99" y="52"/>
                    <a:pt x="100" y="50"/>
                  </a:cubicBezTo>
                  <a:cubicBezTo>
                    <a:pt x="100" y="50"/>
                    <a:pt x="100" y="50"/>
                    <a:pt x="99" y="50"/>
                  </a:cubicBezTo>
                  <a:cubicBezTo>
                    <a:pt x="98" y="50"/>
                    <a:pt x="98" y="48"/>
                    <a:pt x="98" y="47"/>
                  </a:cubicBezTo>
                  <a:cubicBezTo>
                    <a:pt x="98" y="46"/>
                    <a:pt x="99" y="46"/>
                    <a:pt x="99" y="46"/>
                  </a:cubicBezTo>
                  <a:cubicBezTo>
                    <a:pt x="99" y="46"/>
                    <a:pt x="100" y="46"/>
                    <a:pt x="100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5"/>
                    <a:pt x="100" y="43"/>
                    <a:pt x="99" y="43"/>
                  </a:cubicBezTo>
                  <a:cubicBezTo>
                    <a:pt x="100" y="43"/>
                    <a:pt x="98" y="45"/>
                    <a:pt x="97" y="45"/>
                  </a:cubicBezTo>
                  <a:cubicBezTo>
                    <a:pt x="97" y="45"/>
                    <a:pt x="96" y="44"/>
                    <a:pt x="97" y="41"/>
                  </a:cubicBezTo>
                  <a:cubicBezTo>
                    <a:pt x="95" y="41"/>
                    <a:pt x="94" y="40"/>
                    <a:pt x="93" y="39"/>
                  </a:cubicBezTo>
                  <a:cubicBezTo>
                    <a:pt x="92" y="39"/>
                    <a:pt x="89" y="35"/>
                    <a:pt x="91" y="35"/>
                  </a:cubicBezTo>
                  <a:cubicBezTo>
                    <a:pt x="91" y="35"/>
                    <a:pt x="92" y="35"/>
                    <a:pt x="92" y="35"/>
                  </a:cubicBezTo>
                  <a:cubicBezTo>
                    <a:pt x="90" y="31"/>
                    <a:pt x="96" y="33"/>
                    <a:pt x="96" y="31"/>
                  </a:cubicBezTo>
                  <a:cubicBezTo>
                    <a:pt x="97" y="29"/>
                    <a:pt x="95" y="28"/>
                    <a:pt x="94" y="2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5" y="11"/>
                    <a:pt x="5" y="11"/>
                  </a:cubicBezTo>
                  <a:cubicBezTo>
                    <a:pt x="5" y="11"/>
                    <a:pt x="6" y="11"/>
                    <a:pt x="6" y="9"/>
                  </a:cubicBezTo>
                  <a:cubicBezTo>
                    <a:pt x="5" y="6"/>
                    <a:pt x="2" y="2"/>
                    <a:pt x="0" y="0"/>
                  </a:cubicBezTo>
                </a:path>
              </a:pathLst>
            </a:custGeom>
            <a:solidFill>
              <a:srgbClr val="79C9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3300413" y="3927475"/>
              <a:ext cx="163512" cy="128587"/>
            </a:xfrm>
            <a:custGeom>
              <a:rect b="b" l="l" r="r" t="t"/>
              <a:pathLst>
                <a:path extrusionOk="0" h="43" w="55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1" y="3"/>
                    <a:pt x="9" y="9"/>
                    <a:pt x="10" y="10"/>
                  </a:cubicBezTo>
                  <a:cubicBezTo>
                    <a:pt x="12" y="11"/>
                    <a:pt x="16" y="12"/>
                    <a:pt x="17" y="14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4" y="17"/>
                    <a:pt x="16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5" y="21"/>
                    <a:pt x="13" y="25"/>
                    <a:pt x="13" y="25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2" y="27"/>
                    <a:pt x="11" y="27"/>
                    <a:pt x="9" y="26"/>
                  </a:cubicBezTo>
                  <a:cubicBezTo>
                    <a:pt x="6" y="24"/>
                    <a:pt x="6" y="24"/>
                    <a:pt x="9" y="22"/>
                  </a:cubicBezTo>
                  <a:cubicBezTo>
                    <a:pt x="11" y="21"/>
                    <a:pt x="14" y="22"/>
                    <a:pt x="12" y="18"/>
                  </a:cubicBezTo>
                  <a:cubicBezTo>
                    <a:pt x="11" y="16"/>
                    <a:pt x="10" y="16"/>
                    <a:pt x="8" y="15"/>
                  </a:cubicBezTo>
                  <a:cubicBezTo>
                    <a:pt x="6" y="14"/>
                    <a:pt x="3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6"/>
                    <a:pt x="4" y="26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3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7"/>
                    <a:pt x="8" y="38"/>
                    <a:pt x="8" y="38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6" y="39"/>
                    <a:pt x="17" y="40"/>
                    <a:pt x="20" y="41"/>
                  </a:cubicBezTo>
                  <a:cubicBezTo>
                    <a:pt x="20" y="41"/>
                    <a:pt x="23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6" y="41"/>
                    <a:pt x="24" y="41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3" y="39"/>
                    <a:pt x="22" y="39"/>
                  </a:cubicBezTo>
                  <a:cubicBezTo>
                    <a:pt x="21" y="38"/>
                    <a:pt x="21" y="37"/>
                    <a:pt x="22" y="36"/>
                  </a:cubicBezTo>
                  <a:cubicBezTo>
                    <a:pt x="23" y="34"/>
                    <a:pt x="25" y="31"/>
                    <a:pt x="26" y="29"/>
                  </a:cubicBezTo>
                  <a:cubicBezTo>
                    <a:pt x="27" y="29"/>
                    <a:pt x="27" y="28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31"/>
                    <a:pt x="30" y="31"/>
                  </a:cubicBezTo>
                  <a:cubicBezTo>
                    <a:pt x="29" y="33"/>
                    <a:pt x="28" y="34"/>
                    <a:pt x="27" y="35"/>
                  </a:cubicBezTo>
                  <a:cubicBezTo>
                    <a:pt x="28" y="35"/>
                    <a:pt x="28" y="35"/>
                    <a:pt x="29" y="35"/>
                  </a:cubicBezTo>
                  <a:cubicBezTo>
                    <a:pt x="31" y="35"/>
                    <a:pt x="33" y="36"/>
                    <a:pt x="36" y="36"/>
                  </a:cubicBezTo>
                  <a:cubicBezTo>
                    <a:pt x="37" y="36"/>
                    <a:pt x="40" y="37"/>
                    <a:pt x="41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7"/>
                    <a:pt x="46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3" y="35"/>
                    <a:pt x="53" y="35"/>
                    <a:pt x="54" y="34"/>
                  </a:cubicBezTo>
                  <a:cubicBezTo>
                    <a:pt x="55" y="33"/>
                    <a:pt x="55" y="27"/>
                    <a:pt x="55" y="25"/>
                  </a:cubicBezTo>
                  <a:cubicBezTo>
                    <a:pt x="55" y="23"/>
                    <a:pt x="54" y="20"/>
                    <a:pt x="54" y="19"/>
                  </a:cubicBezTo>
                  <a:cubicBezTo>
                    <a:pt x="53" y="20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2"/>
                    <a:pt x="47" y="21"/>
                    <a:pt x="46" y="21"/>
                  </a:cubicBezTo>
                  <a:cubicBezTo>
                    <a:pt x="46" y="21"/>
                    <a:pt x="45" y="21"/>
                    <a:pt x="45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3"/>
                    <a:pt x="43" y="23"/>
                  </a:cubicBezTo>
                  <a:cubicBezTo>
                    <a:pt x="43" y="23"/>
                    <a:pt x="43" y="23"/>
                    <a:pt x="42" y="23"/>
                  </a:cubicBezTo>
                  <a:cubicBezTo>
                    <a:pt x="42" y="23"/>
                    <a:pt x="41" y="22"/>
                    <a:pt x="40" y="22"/>
                  </a:cubicBezTo>
                  <a:cubicBezTo>
                    <a:pt x="39" y="22"/>
                    <a:pt x="38" y="21"/>
                    <a:pt x="37" y="20"/>
                  </a:cubicBezTo>
                  <a:cubicBezTo>
                    <a:pt x="36" y="21"/>
                    <a:pt x="35" y="23"/>
                    <a:pt x="34" y="25"/>
                  </a:cubicBezTo>
                  <a:cubicBezTo>
                    <a:pt x="34" y="25"/>
                    <a:pt x="33" y="26"/>
                    <a:pt x="32" y="26"/>
                  </a:cubicBezTo>
                  <a:cubicBezTo>
                    <a:pt x="32" y="26"/>
                    <a:pt x="32" y="25"/>
                    <a:pt x="31" y="25"/>
                  </a:cubicBezTo>
                  <a:cubicBezTo>
                    <a:pt x="30" y="25"/>
                    <a:pt x="30" y="24"/>
                    <a:pt x="31" y="23"/>
                  </a:cubicBezTo>
                  <a:cubicBezTo>
                    <a:pt x="32" y="20"/>
                    <a:pt x="33" y="18"/>
                    <a:pt x="34" y="16"/>
                  </a:cubicBezTo>
                  <a:cubicBezTo>
                    <a:pt x="33" y="14"/>
                    <a:pt x="32" y="12"/>
                    <a:pt x="33" y="11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9" y="12"/>
                    <a:pt x="28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29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4"/>
                    <a:pt x="29" y="24"/>
                    <a:pt x="28" y="24"/>
                  </a:cubicBezTo>
                  <a:cubicBezTo>
                    <a:pt x="28" y="24"/>
                    <a:pt x="27" y="24"/>
                    <a:pt x="26" y="24"/>
                  </a:cubicBezTo>
                  <a:cubicBezTo>
                    <a:pt x="24" y="23"/>
                    <a:pt x="25" y="21"/>
                    <a:pt x="23" y="19"/>
                  </a:cubicBezTo>
                  <a:cubicBezTo>
                    <a:pt x="21" y="17"/>
                    <a:pt x="17" y="1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3" y="8"/>
                    <a:pt x="10" y="5"/>
                  </a:cubicBezTo>
                  <a:cubicBezTo>
                    <a:pt x="7" y="3"/>
                    <a:pt x="4" y="0"/>
                    <a:pt x="3" y="0"/>
                  </a:cubicBezTo>
                </a:path>
              </a:pathLst>
            </a:custGeom>
            <a:solidFill>
              <a:srgbClr val="79C9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460750" y="4256088"/>
              <a:ext cx="641350" cy="581025"/>
            </a:xfrm>
            <a:custGeom>
              <a:rect b="b" l="l" r="r" t="t"/>
              <a:pathLst>
                <a:path extrusionOk="0" h="366" w="404">
                  <a:moveTo>
                    <a:pt x="333" y="0"/>
                  </a:moveTo>
                  <a:lnTo>
                    <a:pt x="333" y="0"/>
                  </a:lnTo>
                  <a:lnTo>
                    <a:pt x="397" y="332"/>
                  </a:lnTo>
                  <a:lnTo>
                    <a:pt x="0" y="332"/>
                  </a:lnTo>
                  <a:lnTo>
                    <a:pt x="8" y="366"/>
                  </a:lnTo>
                  <a:lnTo>
                    <a:pt x="404" y="366"/>
                  </a:lnTo>
                  <a:lnTo>
                    <a:pt x="397" y="332"/>
                  </a:lnTo>
                  <a:lnTo>
                    <a:pt x="397" y="332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F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3460750" y="4256088"/>
              <a:ext cx="641350" cy="581025"/>
            </a:xfrm>
            <a:custGeom>
              <a:rect b="b" l="l" r="r" t="t"/>
              <a:pathLst>
                <a:path extrusionOk="0" h="366" w="404">
                  <a:moveTo>
                    <a:pt x="333" y="0"/>
                  </a:moveTo>
                  <a:lnTo>
                    <a:pt x="333" y="0"/>
                  </a:lnTo>
                  <a:lnTo>
                    <a:pt x="397" y="332"/>
                  </a:lnTo>
                  <a:lnTo>
                    <a:pt x="0" y="332"/>
                  </a:lnTo>
                  <a:lnTo>
                    <a:pt x="8" y="366"/>
                  </a:lnTo>
                  <a:lnTo>
                    <a:pt x="404" y="366"/>
                  </a:lnTo>
                  <a:lnTo>
                    <a:pt x="397" y="332"/>
                  </a:lnTo>
                  <a:lnTo>
                    <a:pt x="397" y="332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3375025" y="4025900"/>
              <a:ext cx="715962" cy="757237"/>
            </a:xfrm>
            <a:custGeom>
              <a:rect b="b" l="l" r="r" t="t"/>
              <a:pathLst>
                <a:path extrusionOk="0" h="254" w="240">
                  <a:moveTo>
                    <a:pt x="81" y="149"/>
                  </a:moveTo>
                  <a:cubicBezTo>
                    <a:pt x="80" y="149"/>
                    <a:pt x="78" y="148"/>
                    <a:pt x="77" y="147"/>
                  </a:cubicBezTo>
                  <a:cubicBezTo>
                    <a:pt x="73" y="143"/>
                    <a:pt x="75" y="136"/>
                    <a:pt x="75" y="132"/>
                  </a:cubicBezTo>
                  <a:cubicBezTo>
                    <a:pt x="73" y="125"/>
                    <a:pt x="72" y="125"/>
                    <a:pt x="76" y="121"/>
                  </a:cubicBezTo>
                  <a:cubicBezTo>
                    <a:pt x="78" y="120"/>
                    <a:pt x="79" y="118"/>
                    <a:pt x="80" y="117"/>
                  </a:cubicBezTo>
                  <a:cubicBezTo>
                    <a:pt x="80" y="116"/>
                    <a:pt x="82" y="110"/>
                    <a:pt x="83" y="110"/>
                  </a:cubicBezTo>
                  <a:cubicBezTo>
                    <a:pt x="84" y="110"/>
                    <a:pt x="84" y="111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5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5" y="115"/>
                    <a:pt x="88" y="122"/>
                    <a:pt x="86" y="122"/>
                  </a:cubicBezTo>
                  <a:cubicBezTo>
                    <a:pt x="86" y="122"/>
                    <a:pt x="86" y="121"/>
                    <a:pt x="85" y="121"/>
                  </a:cubicBezTo>
                  <a:cubicBezTo>
                    <a:pt x="86" y="124"/>
                    <a:pt x="86" y="127"/>
                    <a:pt x="86" y="130"/>
                  </a:cubicBezTo>
                  <a:cubicBezTo>
                    <a:pt x="86" y="134"/>
                    <a:pt x="86" y="144"/>
                    <a:pt x="84" y="147"/>
                  </a:cubicBezTo>
                  <a:cubicBezTo>
                    <a:pt x="84" y="148"/>
                    <a:pt x="82" y="149"/>
                    <a:pt x="81" y="149"/>
                  </a:cubicBezTo>
                  <a:moveTo>
                    <a:pt x="198" y="66"/>
                  </a:moveTo>
                  <a:cubicBezTo>
                    <a:pt x="197" y="66"/>
                    <a:pt x="195" y="64"/>
                    <a:pt x="197" y="63"/>
                  </a:cubicBezTo>
                  <a:cubicBezTo>
                    <a:pt x="197" y="63"/>
                    <a:pt x="198" y="63"/>
                    <a:pt x="198" y="63"/>
                  </a:cubicBezTo>
                  <a:cubicBezTo>
                    <a:pt x="199" y="63"/>
                    <a:pt x="198" y="65"/>
                    <a:pt x="198" y="66"/>
                  </a:cubicBezTo>
                  <a:cubicBezTo>
                    <a:pt x="198" y="66"/>
                    <a:pt x="198" y="66"/>
                    <a:pt x="198" y="66"/>
                  </a:cubicBezTo>
                  <a:moveTo>
                    <a:pt x="178" y="65"/>
                  </a:moveTo>
                  <a:cubicBezTo>
                    <a:pt x="178" y="65"/>
                    <a:pt x="178" y="65"/>
                    <a:pt x="178" y="65"/>
                  </a:cubicBezTo>
                  <a:cubicBezTo>
                    <a:pt x="178" y="65"/>
                    <a:pt x="176" y="63"/>
                    <a:pt x="177" y="62"/>
                  </a:cubicBezTo>
                  <a:cubicBezTo>
                    <a:pt x="177" y="62"/>
                    <a:pt x="178" y="62"/>
                    <a:pt x="178" y="62"/>
                  </a:cubicBezTo>
                  <a:cubicBezTo>
                    <a:pt x="178" y="62"/>
                    <a:pt x="179" y="63"/>
                    <a:pt x="179" y="64"/>
                  </a:cubicBezTo>
                  <a:cubicBezTo>
                    <a:pt x="179" y="65"/>
                    <a:pt x="178" y="65"/>
                    <a:pt x="178" y="65"/>
                  </a:cubicBezTo>
                  <a:moveTo>
                    <a:pt x="174" y="60"/>
                  </a:moveTo>
                  <a:cubicBezTo>
                    <a:pt x="174" y="60"/>
                    <a:pt x="171" y="57"/>
                    <a:pt x="173" y="57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6" y="57"/>
                    <a:pt x="174" y="60"/>
                    <a:pt x="174" y="60"/>
                  </a:cubicBezTo>
                  <a:cubicBezTo>
                    <a:pt x="174" y="60"/>
                    <a:pt x="174" y="60"/>
                    <a:pt x="174" y="60"/>
                  </a:cubicBezTo>
                  <a:moveTo>
                    <a:pt x="193" y="74"/>
                  </a:moveTo>
                  <a:cubicBezTo>
                    <a:pt x="189" y="74"/>
                    <a:pt x="184" y="69"/>
                    <a:pt x="182" y="65"/>
                  </a:cubicBezTo>
                  <a:cubicBezTo>
                    <a:pt x="179" y="62"/>
                    <a:pt x="178" y="59"/>
                    <a:pt x="175" y="56"/>
                  </a:cubicBezTo>
                  <a:cubicBezTo>
                    <a:pt x="174" y="55"/>
                    <a:pt x="168" y="52"/>
                    <a:pt x="167" y="49"/>
                  </a:cubicBezTo>
                  <a:cubicBezTo>
                    <a:pt x="167" y="47"/>
                    <a:pt x="167" y="47"/>
                    <a:pt x="168" y="47"/>
                  </a:cubicBezTo>
                  <a:cubicBezTo>
                    <a:pt x="171" y="47"/>
                    <a:pt x="179" y="53"/>
                    <a:pt x="180" y="54"/>
                  </a:cubicBezTo>
                  <a:cubicBezTo>
                    <a:pt x="181" y="54"/>
                    <a:pt x="183" y="54"/>
                    <a:pt x="185" y="56"/>
                  </a:cubicBezTo>
                  <a:cubicBezTo>
                    <a:pt x="185" y="56"/>
                    <a:pt x="186" y="56"/>
                    <a:pt x="186" y="57"/>
                  </a:cubicBezTo>
                  <a:cubicBezTo>
                    <a:pt x="187" y="59"/>
                    <a:pt x="187" y="60"/>
                    <a:pt x="187" y="60"/>
                  </a:cubicBezTo>
                  <a:cubicBezTo>
                    <a:pt x="188" y="62"/>
                    <a:pt x="189" y="62"/>
                    <a:pt x="190" y="62"/>
                  </a:cubicBezTo>
                  <a:cubicBezTo>
                    <a:pt x="190" y="62"/>
                    <a:pt x="191" y="62"/>
                    <a:pt x="191" y="62"/>
                  </a:cubicBezTo>
                  <a:cubicBezTo>
                    <a:pt x="191" y="62"/>
                    <a:pt x="192" y="62"/>
                    <a:pt x="192" y="62"/>
                  </a:cubicBezTo>
                  <a:cubicBezTo>
                    <a:pt x="193" y="62"/>
                    <a:pt x="194" y="62"/>
                    <a:pt x="195" y="64"/>
                  </a:cubicBezTo>
                  <a:cubicBezTo>
                    <a:pt x="195" y="64"/>
                    <a:pt x="194" y="73"/>
                    <a:pt x="194" y="73"/>
                  </a:cubicBezTo>
                  <a:cubicBezTo>
                    <a:pt x="194" y="74"/>
                    <a:pt x="193" y="74"/>
                    <a:pt x="193" y="74"/>
                  </a:cubicBezTo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40" y="42"/>
                    <a:pt x="144" y="52"/>
                    <a:pt x="139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6" y="53"/>
                    <a:pt x="134" y="43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9" y="0"/>
                    <a:pt x="60" y="2"/>
                    <a:pt x="61" y="4"/>
                  </a:cubicBezTo>
                  <a:cubicBezTo>
                    <a:pt x="62" y="5"/>
                    <a:pt x="63" y="6"/>
                    <a:pt x="63" y="7"/>
                  </a:cubicBezTo>
                  <a:cubicBezTo>
                    <a:pt x="64" y="8"/>
                    <a:pt x="65" y="10"/>
                    <a:pt x="66" y="12"/>
                  </a:cubicBezTo>
                  <a:cubicBezTo>
                    <a:pt x="66" y="10"/>
                    <a:pt x="67" y="9"/>
                    <a:pt x="67" y="9"/>
                  </a:cubicBezTo>
                  <a:cubicBezTo>
                    <a:pt x="68" y="9"/>
                    <a:pt x="69" y="11"/>
                    <a:pt x="69" y="12"/>
                  </a:cubicBezTo>
                  <a:cubicBezTo>
                    <a:pt x="71" y="14"/>
                    <a:pt x="68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4" y="14"/>
                    <a:pt x="74" y="11"/>
                    <a:pt x="76" y="9"/>
                  </a:cubicBezTo>
                  <a:cubicBezTo>
                    <a:pt x="77" y="8"/>
                    <a:pt x="77" y="7"/>
                    <a:pt x="78" y="7"/>
                  </a:cubicBezTo>
                  <a:cubicBezTo>
                    <a:pt x="78" y="7"/>
                    <a:pt x="78" y="8"/>
                    <a:pt x="79" y="9"/>
                  </a:cubicBezTo>
                  <a:cubicBezTo>
                    <a:pt x="80" y="10"/>
                    <a:pt x="80" y="11"/>
                    <a:pt x="81" y="12"/>
                  </a:cubicBezTo>
                  <a:cubicBezTo>
                    <a:pt x="83" y="14"/>
                    <a:pt x="84" y="13"/>
                    <a:pt x="86" y="15"/>
                  </a:cubicBezTo>
                  <a:cubicBezTo>
                    <a:pt x="88" y="18"/>
                    <a:pt x="86" y="22"/>
                    <a:pt x="85" y="25"/>
                  </a:cubicBezTo>
                  <a:cubicBezTo>
                    <a:pt x="84" y="28"/>
                    <a:pt x="83" y="30"/>
                    <a:pt x="81" y="32"/>
                  </a:cubicBezTo>
                  <a:cubicBezTo>
                    <a:pt x="79" y="33"/>
                    <a:pt x="77" y="35"/>
                    <a:pt x="75" y="37"/>
                  </a:cubicBezTo>
                  <a:cubicBezTo>
                    <a:pt x="71" y="41"/>
                    <a:pt x="64" y="49"/>
                    <a:pt x="58" y="49"/>
                  </a:cubicBezTo>
                  <a:cubicBezTo>
                    <a:pt x="59" y="51"/>
                    <a:pt x="58" y="51"/>
                    <a:pt x="58" y="52"/>
                  </a:cubicBezTo>
                  <a:cubicBezTo>
                    <a:pt x="60" y="52"/>
                    <a:pt x="60" y="53"/>
                    <a:pt x="62" y="53"/>
                  </a:cubicBezTo>
                  <a:cubicBezTo>
                    <a:pt x="62" y="53"/>
                    <a:pt x="62" y="53"/>
                    <a:pt x="63" y="53"/>
                  </a:cubicBezTo>
                  <a:cubicBezTo>
                    <a:pt x="65" y="53"/>
                    <a:pt x="68" y="51"/>
                    <a:pt x="70" y="49"/>
                  </a:cubicBezTo>
                  <a:cubicBezTo>
                    <a:pt x="72" y="49"/>
                    <a:pt x="73" y="48"/>
                    <a:pt x="74" y="48"/>
                  </a:cubicBezTo>
                  <a:cubicBezTo>
                    <a:pt x="74" y="48"/>
                    <a:pt x="75" y="49"/>
                    <a:pt x="75" y="52"/>
                  </a:cubicBezTo>
                  <a:cubicBezTo>
                    <a:pt x="75" y="55"/>
                    <a:pt x="74" y="58"/>
                    <a:pt x="74" y="61"/>
                  </a:cubicBezTo>
                  <a:cubicBezTo>
                    <a:pt x="71" y="71"/>
                    <a:pt x="66" y="79"/>
                    <a:pt x="61" y="87"/>
                  </a:cubicBezTo>
                  <a:cubicBezTo>
                    <a:pt x="60" y="90"/>
                    <a:pt x="58" y="94"/>
                    <a:pt x="58" y="98"/>
                  </a:cubicBezTo>
                  <a:cubicBezTo>
                    <a:pt x="59" y="106"/>
                    <a:pt x="68" y="114"/>
                    <a:pt x="66" y="124"/>
                  </a:cubicBezTo>
                  <a:cubicBezTo>
                    <a:pt x="65" y="130"/>
                    <a:pt x="57" y="132"/>
                    <a:pt x="57" y="138"/>
                  </a:cubicBezTo>
                  <a:cubicBezTo>
                    <a:pt x="57" y="140"/>
                    <a:pt x="60" y="144"/>
                    <a:pt x="60" y="146"/>
                  </a:cubicBezTo>
                  <a:cubicBezTo>
                    <a:pt x="60" y="152"/>
                    <a:pt x="57" y="150"/>
                    <a:pt x="55" y="155"/>
                  </a:cubicBezTo>
                  <a:cubicBezTo>
                    <a:pt x="55" y="155"/>
                    <a:pt x="55" y="155"/>
                    <a:pt x="56" y="155"/>
                  </a:cubicBezTo>
                  <a:cubicBezTo>
                    <a:pt x="58" y="155"/>
                    <a:pt x="56" y="163"/>
                    <a:pt x="55" y="164"/>
                  </a:cubicBezTo>
                  <a:cubicBezTo>
                    <a:pt x="53" y="170"/>
                    <a:pt x="51" y="176"/>
                    <a:pt x="47" y="180"/>
                  </a:cubicBezTo>
                  <a:cubicBezTo>
                    <a:pt x="45" y="181"/>
                    <a:pt x="43" y="181"/>
                    <a:pt x="41" y="182"/>
                  </a:cubicBezTo>
                  <a:cubicBezTo>
                    <a:pt x="38" y="183"/>
                    <a:pt x="36" y="185"/>
                    <a:pt x="34" y="185"/>
                  </a:cubicBezTo>
                  <a:cubicBezTo>
                    <a:pt x="33" y="185"/>
                    <a:pt x="33" y="185"/>
                    <a:pt x="32" y="184"/>
                  </a:cubicBezTo>
                  <a:cubicBezTo>
                    <a:pt x="29" y="183"/>
                    <a:pt x="30" y="180"/>
                    <a:pt x="29" y="178"/>
                  </a:cubicBezTo>
                  <a:cubicBezTo>
                    <a:pt x="27" y="173"/>
                    <a:pt x="23" y="170"/>
                    <a:pt x="21" y="166"/>
                  </a:cubicBezTo>
                  <a:cubicBezTo>
                    <a:pt x="18" y="161"/>
                    <a:pt x="17" y="154"/>
                    <a:pt x="14" y="149"/>
                  </a:cubicBezTo>
                  <a:cubicBezTo>
                    <a:pt x="12" y="146"/>
                    <a:pt x="9" y="143"/>
                    <a:pt x="9" y="139"/>
                  </a:cubicBezTo>
                  <a:cubicBezTo>
                    <a:pt x="7" y="134"/>
                    <a:pt x="10" y="129"/>
                    <a:pt x="10" y="125"/>
                  </a:cubicBezTo>
                  <a:cubicBezTo>
                    <a:pt x="10" y="121"/>
                    <a:pt x="8" y="117"/>
                    <a:pt x="6" y="114"/>
                  </a:cubicBezTo>
                  <a:cubicBezTo>
                    <a:pt x="5" y="111"/>
                    <a:pt x="3" y="108"/>
                    <a:pt x="1" y="105"/>
                  </a:cubicBezTo>
                  <a:cubicBezTo>
                    <a:pt x="1" y="105"/>
                    <a:pt x="0" y="105"/>
                    <a:pt x="0" y="10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240" y="254"/>
                    <a:pt x="240" y="254"/>
                    <a:pt x="240" y="254"/>
                  </a:cubicBezTo>
                  <a:cubicBezTo>
                    <a:pt x="206" y="77"/>
                    <a:pt x="206" y="77"/>
                    <a:pt x="206" y="77"/>
                  </a:cubicBezTo>
                  <a:cubicBezTo>
                    <a:pt x="206" y="77"/>
                    <a:pt x="206" y="77"/>
                    <a:pt x="205" y="77"/>
                  </a:cubicBezTo>
                  <a:cubicBezTo>
                    <a:pt x="200" y="77"/>
                    <a:pt x="194" y="77"/>
                    <a:pt x="194" y="74"/>
                  </a:cubicBezTo>
                  <a:cubicBezTo>
                    <a:pt x="194" y="72"/>
                    <a:pt x="196" y="72"/>
                    <a:pt x="199" y="72"/>
                  </a:cubicBezTo>
                  <a:cubicBezTo>
                    <a:pt x="200" y="72"/>
                    <a:pt x="201" y="72"/>
                    <a:pt x="202" y="72"/>
                  </a:cubicBezTo>
                  <a:cubicBezTo>
                    <a:pt x="203" y="72"/>
                    <a:pt x="204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1" y="62"/>
                    <a:pt x="200" y="60"/>
                    <a:pt x="198" y="57"/>
                  </a:cubicBezTo>
                  <a:cubicBezTo>
                    <a:pt x="194" y="51"/>
                    <a:pt x="198" y="51"/>
                    <a:pt x="201" y="51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8"/>
                    <a:pt x="192" y="8"/>
                  </a:cubicBezTo>
                  <a:cubicBezTo>
                    <a:pt x="191" y="9"/>
                    <a:pt x="190" y="9"/>
                    <a:pt x="190" y="9"/>
                  </a:cubicBezTo>
                  <a:cubicBezTo>
                    <a:pt x="187" y="9"/>
                    <a:pt x="186" y="4"/>
                    <a:pt x="189" y="3"/>
                  </a:cubicBezTo>
                  <a:cubicBezTo>
                    <a:pt x="188" y="2"/>
                    <a:pt x="188" y="1"/>
                    <a:pt x="188" y="0"/>
                  </a:cubicBezTo>
                  <a:cubicBezTo>
                    <a:pt x="186" y="0"/>
                    <a:pt x="184" y="1"/>
                    <a:pt x="183" y="5"/>
                  </a:cubicBezTo>
                  <a:cubicBezTo>
                    <a:pt x="181" y="12"/>
                    <a:pt x="189" y="13"/>
                    <a:pt x="191" y="18"/>
                  </a:cubicBezTo>
                  <a:cubicBezTo>
                    <a:pt x="195" y="26"/>
                    <a:pt x="191" y="28"/>
                    <a:pt x="188" y="32"/>
                  </a:cubicBezTo>
                  <a:cubicBezTo>
                    <a:pt x="186" y="34"/>
                    <a:pt x="186" y="35"/>
                    <a:pt x="185" y="35"/>
                  </a:cubicBezTo>
                  <a:cubicBezTo>
                    <a:pt x="185" y="35"/>
                    <a:pt x="185" y="33"/>
                    <a:pt x="183" y="32"/>
                  </a:cubicBezTo>
                  <a:cubicBezTo>
                    <a:pt x="182" y="31"/>
                    <a:pt x="181" y="31"/>
                    <a:pt x="180" y="31"/>
                  </a:cubicBezTo>
                  <a:cubicBezTo>
                    <a:pt x="179" y="30"/>
                    <a:pt x="179" y="29"/>
                    <a:pt x="179" y="28"/>
                  </a:cubicBezTo>
                  <a:cubicBezTo>
                    <a:pt x="178" y="28"/>
                    <a:pt x="174" y="26"/>
                    <a:pt x="174" y="25"/>
                  </a:cubicBezTo>
                  <a:cubicBezTo>
                    <a:pt x="170" y="27"/>
                    <a:pt x="175" y="37"/>
                    <a:pt x="177" y="40"/>
                  </a:cubicBezTo>
                  <a:cubicBezTo>
                    <a:pt x="179" y="42"/>
                    <a:pt x="181" y="42"/>
                    <a:pt x="183" y="44"/>
                  </a:cubicBezTo>
                  <a:cubicBezTo>
                    <a:pt x="185" y="46"/>
                    <a:pt x="185" y="48"/>
                    <a:pt x="186" y="52"/>
                  </a:cubicBezTo>
                  <a:cubicBezTo>
                    <a:pt x="187" y="54"/>
                    <a:pt x="188" y="55"/>
                    <a:pt x="187" y="55"/>
                  </a:cubicBezTo>
                  <a:cubicBezTo>
                    <a:pt x="187" y="55"/>
                    <a:pt x="186" y="55"/>
                    <a:pt x="184" y="55"/>
                  </a:cubicBezTo>
                  <a:cubicBezTo>
                    <a:pt x="182" y="54"/>
                    <a:pt x="180" y="52"/>
                    <a:pt x="178" y="49"/>
                  </a:cubicBezTo>
                  <a:cubicBezTo>
                    <a:pt x="177" y="47"/>
                    <a:pt x="176" y="44"/>
                    <a:pt x="174" y="41"/>
                  </a:cubicBezTo>
                  <a:cubicBezTo>
                    <a:pt x="171" y="38"/>
                    <a:pt x="171" y="39"/>
                    <a:pt x="171" y="34"/>
                  </a:cubicBezTo>
                  <a:cubicBezTo>
                    <a:pt x="170" y="29"/>
                    <a:pt x="168" y="21"/>
                    <a:pt x="164" y="17"/>
                  </a:cubicBezTo>
                  <a:cubicBezTo>
                    <a:pt x="164" y="19"/>
                    <a:pt x="163" y="21"/>
                    <a:pt x="161" y="21"/>
                  </a:cubicBezTo>
                  <a:cubicBezTo>
                    <a:pt x="161" y="21"/>
                    <a:pt x="161" y="21"/>
                    <a:pt x="160" y="20"/>
                  </a:cubicBezTo>
                  <a:cubicBezTo>
                    <a:pt x="158" y="19"/>
                    <a:pt x="159" y="17"/>
                    <a:pt x="159" y="15"/>
                  </a:cubicBezTo>
                  <a:cubicBezTo>
                    <a:pt x="158" y="12"/>
                    <a:pt x="156" y="12"/>
                    <a:pt x="155" y="10"/>
                  </a:cubicBezTo>
                  <a:cubicBezTo>
                    <a:pt x="154" y="9"/>
                    <a:pt x="152" y="5"/>
                    <a:pt x="151" y="4"/>
                  </a:cubicBezTo>
                  <a:cubicBezTo>
                    <a:pt x="150" y="4"/>
                    <a:pt x="149" y="6"/>
                    <a:pt x="148" y="7"/>
                  </a:cubicBezTo>
                  <a:cubicBezTo>
                    <a:pt x="147" y="8"/>
                    <a:pt x="146" y="7"/>
                    <a:pt x="145" y="8"/>
                  </a:cubicBezTo>
                  <a:cubicBezTo>
                    <a:pt x="143" y="10"/>
                    <a:pt x="145" y="10"/>
                    <a:pt x="144" y="12"/>
                  </a:cubicBezTo>
                  <a:cubicBezTo>
                    <a:pt x="142" y="15"/>
                    <a:pt x="141" y="17"/>
                    <a:pt x="139" y="19"/>
                  </a:cubicBezTo>
                  <a:cubicBezTo>
                    <a:pt x="138" y="22"/>
                    <a:pt x="135" y="25"/>
                    <a:pt x="134" y="27"/>
                  </a:cubicBezTo>
                  <a:cubicBezTo>
                    <a:pt x="133" y="31"/>
                    <a:pt x="135" y="35"/>
                    <a:pt x="135" y="39"/>
                  </a:cubicBezTo>
                  <a:cubicBezTo>
                    <a:pt x="135" y="41"/>
                    <a:pt x="134" y="46"/>
                    <a:pt x="132" y="47"/>
                  </a:cubicBezTo>
                  <a:cubicBezTo>
                    <a:pt x="132" y="48"/>
                    <a:pt x="131" y="48"/>
                    <a:pt x="131" y="48"/>
                  </a:cubicBezTo>
                  <a:cubicBezTo>
                    <a:pt x="129" y="48"/>
                    <a:pt x="128" y="44"/>
                    <a:pt x="127" y="42"/>
                  </a:cubicBezTo>
                  <a:cubicBezTo>
                    <a:pt x="121" y="33"/>
                    <a:pt x="118" y="24"/>
                    <a:pt x="114" y="14"/>
                  </a:cubicBezTo>
                  <a:cubicBezTo>
                    <a:pt x="114" y="17"/>
                    <a:pt x="113" y="17"/>
                    <a:pt x="112" y="17"/>
                  </a:cubicBezTo>
                  <a:cubicBezTo>
                    <a:pt x="109" y="17"/>
                    <a:pt x="106" y="13"/>
                    <a:pt x="107" y="12"/>
                  </a:cubicBezTo>
                  <a:cubicBezTo>
                    <a:pt x="105" y="12"/>
                    <a:pt x="103" y="8"/>
                    <a:pt x="101" y="8"/>
                  </a:cubicBezTo>
                  <a:cubicBezTo>
                    <a:pt x="100" y="7"/>
                    <a:pt x="99" y="7"/>
                    <a:pt x="97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2" y="8"/>
                    <a:pt x="90" y="9"/>
                    <a:pt x="88" y="9"/>
                  </a:cubicBezTo>
                  <a:cubicBezTo>
                    <a:pt x="87" y="9"/>
                    <a:pt x="85" y="9"/>
                    <a:pt x="84" y="9"/>
                  </a:cubicBezTo>
                  <a:cubicBezTo>
                    <a:pt x="83" y="9"/>
                    <a:pt x="82" y="9"/>
                    <a:pt x="81" y="9"/>
                  </a:cubicBezTo>
                  <a:cubicBezTo>
                    <a:pt x="80" y="9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6"/>
                    <a:pt x="76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0" y="7"/>
                    <a:pt x="69" y="6"/>
                  </a:cubicBezTo>
                  <a:cubicBezTo>
                    <a:pt x="66" y="4"/>
                    <a:pt x="63" y="0"/>
                    <a:pt x="62" y="0"/>
                  </a:cubicBezTo>
                </a:path>
              </a:pathLst>
            </a:custGeom>
            <a:solidFill>
              <a:srgbClr val="2F998F">
                <a:alpha val="53725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090988" y="4783138"/>
              <a:ext cx="11112" cy="53975"/>
            </a:xfrm>
            <a:custGeom>
              <a:rect b="b" l="l" r="r" t="t"/>
              <a:pathLst>
                <a:path extrusionOk="0" h="34" w="7">
                  <a:moveTo>
                    <a:pt x="0" y="0"/>
                  </a:moveTo>
                  <a:lnTo>
                    <a:pt x="0" y="0"/>
                  </a:lnTo>
                  <a:lnTo>
                    <a:pt x="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2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090988" y="4783138"/>
              <a:ext cx="11112" cy="53975"/>
            </a:xfrm>
            <a:custGeom>
              <a:rect b="b" l="l" r="r" t="t"/>
              <a:pathLst>
                <a:path extrusionOk="0" h="34" w="7">
                  <a:moveTo>
                    <a:pt x="0" y="0"/>
                  </a:moveTo>
                  <a:lnTo>
                    <a:pt x="0" y="0"/>
                  </a:lnTo>
                  <a:lnTo>
                    <a:pt x="7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44938" y="4029075"/>
              <a:ext cx="0" cy="6350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9C9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463925" y="4059238"/>
              <a:ext cx="80962" cy="109537"/>
            </a:xfrm>
            <a:custGeom>
              <a:rect b="b" l="l" r="r" t="t"/>
              <a:pathLst>
                <a:path extrusionOk="0" h="37" w="27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7"/>
                    <a:pt x="8" y="12"/>
                    <a:pt x="11" y="17"/>
                  </a:cubicBezTo>
                  <a:cubicBezTo>
                    <a:pt x="12" y="19"/>
                    <a:pt x="12" y="22"/>
                    <a:pt x="13" y="24"/>
                  </a:cubicBezTo>
                  <a:cubicBezTo>
                    <a:pt x="14" y="24"/>
                    <a:pt x="16" y="26"/>
                    <a:pt x="16" y="27"/>
                  </a:cubicBezTo>
                  <a:cubicBezTo>
                    <a:pt x="18" y="28"/>
                    <a:pt x="18" y="30"/>
                    <a:pt x="20" y="32"/>
                  </a:cubicBezTo>
                  <a:cubicBezTo>
                    <a:pt x="21" y="33"/>
                    <a:pt x="23" y="33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4"/>
                    <a:pt x="24" y="34"/>
                  </a:cubicBezTo>
                  <a:cubicBezTo>
                    <a:pt x="24" y="34"/>
                    <a:pt x="24" y="34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6" y="36"/>
                    <a:pt x="27" y="37"/>
                  </a:cubicBezTo>
                  <a:cubicBezTo>
                    <a:pt x="24" y="28"/>
                    <a:pt x="19" y="24"/>
                    <a:pt x="14" y="17"/>
                  </a:cubicBezTo>
                  <a:cubicBezTo>
                    <a:pt x="13" y="15"/>
                    <a:pt x="14" y="14"/>
                    <a:pt x="13" y="13"/>
                  </a:cubicBezTo>
                  <a:cubicBezTo>
                    <a:pt x="12" y="11"/>
                    <a:pt x="10" y="10"/>
                    <a:pt x="9" y="9"/>
                  </a:cubicBezTo>
                  <a:cubicBezTo>
                    <a:pt x="7" y="6"/>
                    <a:pt x="3" y="2"/>
                    <a:pt x="2" y="0"/>
                  </a:cubicBezTo>
                </a:path>
              </a:pathLst>
            </a:custGeom>
            <a:solidFill>
              <a:srgbClr val="79C9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144713" y="3427413"/>
              <a:ext cx="2319337" cy="1462087"/>
            </a:xfrm>
            <a:custGeom>
              <a:rect b="b" l="l" r="r" t="t"/>
              <a:pathLst>
                <a:path extrusionOk="0" h="491" w="777">
                  <a:moveTo>
                    <a:pt x="620" y="242"/>
                  </a:moveTo>
                  <a:cubicBezTo>
                    <a:pt x="620" y="242"/>
                    <a:pt x="621" y="240"/>
                    <a:pt x="621" y="240"/>
                  </a:cubicBezTo>
                  <a:cubicBezTo>
                    <a:pt x="622" y="236"/>
                    <a:pt x="622" y="237"/>
                    <a:pt x="625" y="237"/>
                  </a:cubicBezTo>
                  <a:cubicBezTo>
                    <a:pt x="629" y="239"/>
                    <a:pt x="629" y="239"/>
                    <a:pt x="629" y="239"/>
                  </a:cubicBezTo>
                  <a:cubicBezTo>
                    <a:pt x="630" y="241"/>
                    <a:pt x="628" y="241"/>
                    <a:pt x="627" y="242"/>
                  </a:cubicBezTo>
                  <a:cubicBezTo>
                    <a:pt x="627" y="245"/>
                    <a:pt x="626" y="243"/>
                    <a:pt x="627" y="246"/>
                  </a:cubicBezTo>
                  <a:cubicBezTo>
                    <a:pt x="627" y="248"/>
                    <a:pt x="630" y="250"/>
                    <a:pt x="630" y="250"/>
                  </a:cubicBezTo>
                  <a:cubicBezTo>
                    <a:pt x="631" y="252"/>
                    <a:pt x="628" y="252"/>
                    <a:pt x="628" y="254"/>
                  </a:cubicBezTo>
                  <a:cubicBezTo>
                    <a:pt x="627" y="257"/>
                    <a:pt x="628" y="263"/>
                    <a:pt x="626" y="265"/>
                  </a:cubicBezTo>
                  <a:cubicBezTo>
                    <a:pt x="625" y="266"/>
                    <a:pt x="619" y="266"/>
                    <a:pt x="617" y="265"/>
                  </a:cubicBezTo>
                  <a:cubicBezTo>
                    <a:pt x="614" y="265"/>
                    <a:pt x="612" y="262"/>
                    <a:pt x="610" y="258"/>
                  </a:cubicBezTo>
                  <a:cubicBezTo>
                    <a:pt x="606" y="252"/>
                    <a:pt x="610" y="252"/>
                    <a:pt x="613" y="252"/>
                  </a:cubicBezTo>
                  <a:cubicBezTo>
                    <a:pt x="613" y="249"/>
                    <a:pt x="613" y="250"/>
                    <a:pt x="615" y="248"/>
                  </a:cubicBezTo>
                  <a:cubicBezTo>
                    <a:pt x="615" y="248"/>
                    <a:pt x="616" y="248"/>
                    <a:pt x="616" y="247"/>
                  </a:cubicBezTo>
                  <a:cubicBezTo>
                    <a:pt x="617" y="247"/>
                    <a:pt x="616" y="245"/>
                    <a:pt x="617" y="244"/>
                  </a:cubicBezTo>
                  <a:cubicBezTo>
                    <a:pt x="618" y="242"/>
                    <a:pt x="618" y="243"/>
                    <a:pt x="620" y="242"/>
                  </a:cubicBezTo>
                  <a:moveTo>
                    <a:pt x="319" y="329"/>
                  </a:moveTo>
                  <a:cubicBezTo>
                    <a:pt x="323" y="341"/>
                    <a:pt x="314" y="344"/>
                    <a:pt x="315" y="354"/>
                  </a:cubicBezTo>
                  <a:cubicBezTo>
                    <a:pt x="316" y="361"/>
                    <a:pt x="316" y="366"/>
                    <a:pt x="315" y="373"/>
                  </a:cubicBezTo>
                  <a:cubicBezTo>
                    <a:pt x="314" y="377"/>
                    <a:pt x="313" y="377"/>
                    <a:pt x="310" y="379"/>
                  </a:cubicBezTo>
                  <a:cubicBezTo>
                    <a:pt x="307" y="380"/>
                    <a:pt x="303" y="383"/>
                    <a:pt x="302" y="387"/>
                  </a:cubicBezTo>
                  <a:cubicBezTo>
                    <a:pt x="301" y="390"/>
                    <a:pt x="302" y="394"/>
                    <a:pt x="301" y="397"/>
                  </a:cubicBezTo>
                  <a:cubicBezTo>
                    <a:pt x="301" y="398"/>
                    <a:pt x="298" y="408"/>
                    <a:pt x="297" y="406"/>
                  </a:cubicBezTo>
                  <a:cubicBezTo>
                    <a:pt x="297" y="415"/>
                    <a:pt x="292" y="419"/>
                    <a:pt x="285" y="417"/>
                  </a:cubicBezTo>
                  <a:cubicBezTo>
                    <a:pt x="285" y="417"/>
                    <a:pt x="285" y="417"/>
                    <a:pt x="285" y="417"/>
                  </a:cubicBezTo>
                  <a:cubicBezTo>
                    <a:pt x="287" y="418"/>
                    <a:pt x="287" y="418"/>
                    <a:pt x="287" y="418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89" y="420"/>
                    <a:pt x="290" y="422"/>
                    <a:pt x="290" y="423"/>
                  </a:cubicBezTo>
                  <a:cubicBezTo>
                    <a:pt x="291" y="428"/>
                    <a:pt x="283" y="434"/>
                    <a:pt x="280" y="432"/>
                  </a:cubicBezTo>
                  <a:cubicBezTo>
                    <a:pt x="280" y="437"/>
                    <a:pt x="281" y="439"/>
                    <a:pt x="275" y="439"/>
                  </a:cubicBezTo>
                  <a:cubicBezTo>
                    <a:pt x="275" y="442"/>
                    <a:pt x="276" y="442"/>
                    <a:pt x="277" y="442"/>
                  </a:cubicBezTo>
                  <a:cubicBezTo>
                    <a:pt x="278" y="442"/>
                    <a:pt x="279" y="442"/>
                    <a:pt x="279" y="443"/>
                  </a:cubicBezTo>
                  <a:cubicBezTo>
                    <a:pt x="279" y="445"/>
                    <a:pt x="278" y="445"/>
                    <a:pt x="277" y="445"/>
                  </a:cubicBezTo>
                  <a:cubicBezTo>
                    <a:pt x="277" y="446"/>
                    <a:pt x="277" y="448"/>
                    <a:pt x="277" y="449"/>
                  </a:cubicBezTo>
                  <a:cubicBezTo>
                    <a:pt x="276" y="452"/>
                    <a:pt x="272" y="455"/>
                    <a:pt x="274" y="458"/>
                  </a:cubicBezTo>
                  <a:cubicBezTo>
                    <a:pt x="275" y="458"/>
                    <a:pt x="275" y="458"/>
                    <a:pt x="276" y="458"/>
                  </a:cubicBezTo>
                  <a:cubicBezTo>
                    <a:pt x="276" y="458"/>
                    <a:pt x="277" y="458"/>
                    <a:pt x="277" y="459"/>
                  </a:cubicBezTo>
                  <a:cubicBezTo>
                    <a:pt x="278" y="461"/>
                    <a:pt x="277" y="463"/>
                    <a:pt x="277" y="464"/>
                  </a:cubicBezTo>
                  <a:cubicBezTo>
                    <a:pt x="276" y="467"/>
                    <a:pt x="273" y="470"/>
                    <a:pt x="273" y="473"/>
                  </a:cubicBezTo>
                  <a:cubicBezTo>
                    <a:pt x="273" y="475"/>
                    <a:pt x="275" y="480"/>
                    <a:pt x="276" y="480"/>
                  </a:cubicBezTo>
                  <a:cubicBezTo>
                    <a:pt x="277" y="482"/>
                    <a:pt x="283" y="484"/>
                    <a:pt x="284" y="485"/>
                  </a:cubicBezTo>
                  <a:cubicBezTo>
                    <a:pt x="284" y="486"/>
                    <a:pt x="279" y="488"/>
                    <a:pt x="278" y="488"/>
                  </a:cubicBezTo>
                  <a:cubicBezTo>
                    <a:pt x="280" y="491"/>
                    <a:pt x="276" y="489"/>
                    <a:pt x="276" y="488"/>
                  </a:cubicBezTo>
                  <a:cubicBezTo>
                    <a:pt x="276" y="490"/>
                    <a:pt x="273" y="489"/>
                    <a:pt x="273" y="488"/>
                  </a:cubicBezTo>
                  <a:cubicBezTo>
                    <a:pt x="273" y="490"/>
                    <a:pt x="269" y="487"/>
                    <a:pt x="267" y="486"/>
                  </a:cubicBezTo>
                  <a:cubicBezTo>
                    <a:pt x="264" y="484"/>
                    <a:pt x="265" y="485"/>
                    <a:pt x="264" y="483"/>
                  </a:cubicBezTo>
                  <a:cubicBezTo>
                    <a:pt x="264" y="482"/>
                    <a:pt x="262" y="479"/>
                    <a:pt x="263" y="479"/>
                  </a:cubicBezTo>
                  <a:cubicBezTo>
                    <a:pt x="263" y="478"/>
                    <a:pt x="261" y="479"/>
                    <a:pt x="262" y="477"/>
                  </a:cubicBezTo>
                  <a:cubicBezTo>
                    <a:pt x="259" y="477"/>
                    <a:pt x="260" y="475"/>
                    <a:pt x="261" y="472"/>
                  </a:cubicBezTo>
                  <a:cubicBezTo>
                    <a:pt x="259" y="474"/>
                    <a:pt x="258" y="470"/>
                    <a:pt x="259" y="469"/>
                  </a:cubicBezTo>
                  <a:cubicBezTo>
                    <a:pt x="258" y="469"/>
                    <a:pt x="257" y="468"/>
                    <a:pt x="257" y="467"/>
                  </a:cubicBezTo>
                  <a:cubicBezTo>
                    <a:pt x="257" y="466"/>
                    <a:pt x="257" y="464"/>
                    <a:pt x="259" y="465"/>
                  </a:cubicBezTo>
                  <a:cubicBezTo>
                    <a:pt x="258" y="464"/>
                    <a:pt x="258" y="462"/>
                    <a:pt x="259" y="462"/>
                  </a:cubicBezTo>
                  <a:cubicBezTo>
                    <a:pt x="259" y="462"/>
                    <a:pt x="258" y="462"/>
                    <a:pt x="258" y="462"/>
                  </a:cubicBezTo>
                  <a:cubicBezTo>
                    <a:pt x="257" y="462"/>
                    <a:pt x="256" y="463"/>
                    <a:pt x="256" y="462"/>
                  </a:cubicBezTo>
                  <a:cubicBezTo>
                    <a:pt x="255" y="461"/>
                    <a:pt x="257" y="456"/>
                    <a:pt x="258" y="456"/>
                  </a:cubicBezTo>
                  <a:cubicBezTo>
                    <a:pt x="256" y="454"/>
                    <a:pt x="258" y="453"/>
                    <a:pt x="259" y="455"/>
                  </a:cubicBezTo>
                  <a:cubicBezTo>
                    <a:pt x="259" y="452"/>
                    <a:pt x="260" y="447"/>
                    <a:pt x="259" y="445"/>
                  </a:cubicBezTo>
                  <a:cubicBezTo>
                    <a:pt x="259" y="445"/>
                    <a:pt x="258" y="454"/>
                    <a:pt x="256" y="450"/>
                  </a:cubicBezTo>
                  <a:cubicBezTo>
                    <a:pt x="255" y="449"/>
                    <a:pt x="256" y="444"/>
                    <a:pt x="256" y="443"/>
                  </a:cubicBezTo>
                  <a:cubicBezTo>
                    <a:pt x="256" y="438"/>
                    <a:pt x="255" y="433"/>
                    <a:pt x="255" y="429"/>
                  </a:cubicBezTo>
                  <a:cubicBezTo>
                    <a:pt x="255" y="423"/>
                    <a:pt x="256" y="418"/>
                    <a:pt x="255" y="412"/>
                  </a:cubicBezTo>
                  <a:cubicBezTo>
                    <a:pt x="254" y="407"/>
                    <a:pt x="254" y="402"/>
                    <a:pt x="254" y="396"/>
                  </a:cubicBezTo>
                  <a:cubicBezTo>
                    <a:pt x="254" y="391"/>
                    <a:pt x="254" y="381"/>
                    <a:pt x="251" y="377"/>
                  </a:cubicBezTo>
                  <a:cubicBezTo>
                    <a:pt x="248" y="373"/>
                    <a:pt x="241" y="374"/>
                    <a:pt x="238" y="370"/>
                  </a:cubicBezTo>
                  <a:cubicBezTo>
                    <a:pt x="233" y="365"/>
                    <a:pt x="230" y="356"/>
                    <a:pt x="225" y="351"/>
                  </a:cubicBezTo>
                  <a:cubicBezTo>
                    <a:pt x="223" y="349"/>
                    <a:pt x="221" y="349"/>
                    <a:pt x="221" y="346"/>
                  </a:cubicBezTo>
                  <a:cubicBezTo>
                    <a:pt x="221" y="343"/>
                    <a:pt x="223" y="342"/>
                    <a:pt x="223" y="341"/>
                  </a:cubicBezTo>
                  <a:cubicBezTo>
                    <a:pt x="218" y="342"/>
                    <a:pt x="222" y="328"/>
                    <a:pt x="223" y="327"/>
                  </a:cubicBezTo>
                  <a:cubicBezTo>
                    <a:pt x="225" y="323"/>
                    <a:pt x="225" y="322"/>
                    <a:pt x="224" y="318"/>
                  </a:cubicBezTo>
                  <a:cubicBezTo>
                    <a:pt x="223" y="316"/>
                    <a:pt x="222" y="312"/>
                    <a:pt x="220" y="311"/>
                  </a:cubicBezTo>
                  <a:cubicBezTo>
                    <a:pt x="220" y="311"/>
                    <a:pt x="220" y="309"/>
                    <a:pt x="218" y="310"/>
                  </a:cubicBezTo>
                  <a:cubicBezTo>
                    <a:pt x="217" y="311"/>
                    <a:pt x="218" y="313"/>
                    <a:pt x="218" y="313"/>
                  </a:cubicBezTo>
                  <a:cubicBezTo>
                    <a:pt x="216" y="315"/>
                    <a:pt x="217" y="314"/>
                    <a:pt x="215" y="314"/>
                  </a:cubicBezTo>
                  <a:cubicBezTo>
                    <a:pt x="214" y="314"/>
                    <a:pt x="212" y="313"/>
                    <a:pt x="211" y="313"/>
                  </a:cubicBezTo>
                  <a:cubicBezTo>
                    <a:pt x="209" y="312"/>
                    <a:pt x="205" y="310"/>
                    <a:pt x="204" y="308"/>
                  </a:cubicBezTo>
                  <a:cubicBezTo>
                    <a:pt x="205" y="310"/>
                    <a:pt x="205" y="309"/>
                    <a:pt x="204" y="308"/>
                  </a:cubicBezTo>
                  <a:cubicBezTo>
                    <a:pt x="204" y="307"/>
                    <a:pt x="204" y="306"/>
                    <a:pt x="204" y="306"/>
                  </a:cubicBezTo>
                  <a:cubicBezTo>
                    <a:pt x="203" y="305"/>
                    <a:pt x="201" y="304"/>
                    <a:pt x="200" y="303"/>
                  </a:cubicBezTo>
                  <a:cubicBezTo>
                    <a:pt x="200" y="303"/>
                    <a:pt x="200" y="302"/>
                    <a:pt x="199" y="302"/>
                  </a:cubicBezTo>
                  <a:cubicBezTo>
                    <a:pt x="198" y="304"/>
                    <a:pt x="189" y="300"/>
                    <a:pt x="187" y="299"/>
                  </a:cubicBezTo>
                  <a:cubicBezTo>
                    <a:pt x="185" y="297"/>
                    <a:pt x="184" y="298"/>
                    <a:pt x="181" y="298"/>
                  </a:cubicBezTo>
                  <a:cubicBezTo>
                    <a:pt x="178" y="299"/>
                    <a:pt x="176" y="298"/>
                    <a:pt x="173" y="297"/>
                  </a:cubicBezTo>
                  <a:cubicBezTo>
                    <a:pt x="169" y="296"/>
                    <a:pt x="162" y="295"/>
                    <a:pt x="160" y="292"/>
                  </a:cubicBezTo>
                  <a:cubicBezTo>
                    <a:pt x="157" y="289"/>
                    <a:pt x="159" y="287"/>
                    <a:pt x="156" y="283"/>
                  </a:cubicBezTo>
                  <a:cubicBezTo>
                    <a:pt x="154" y="280"/>
                    <a:pt x="150" y="277"/>
                    <a:pt x="148" y="275"/>
                  </a:cubicBezTo>
                  <a:cubicBezTo>
                    <a:pt x="147" y="274"/>
                    <a:pt x="145" y="273"/>
                    <a:pt x="144" y="272"/>
                  </a:cubicBezTo>
                  <a:cubicBezTo>
                    <a:pt x="143" y="271"/>
                    <a:pt x="140" y="270"/>
                    <a:pt x="140" y="270"/>
                  </a:cubicBezTo>
                  <a:cubicBezTo>
                    <a:pt x="139" y="268"/>
                    <a:pt x="139" y="266"/>
                    <a:pt x="137" y="264"/>
                  </a:cubicBezTo>
                  <a:cubicBezTo>
                    <a:pt x="136" y="263"/>
                    <a:pt x="136" y="263"/>
                    <a:pt x="134" y="262"/>
                  </a:cubicBezTo>
                  <a:cubicBezTo>
                    <a:pt x="137" y="268"/>
                    <a:pt x="141" y="270"/>
                    <a:pt x="144" y="276"/>
                  </a:cubicBezTo>
                  <a:cubicBezTo>
                    <a:pt x="145" y="277"/>
                    <a:pt x="151" y="284"/>
                    <a:pt x="149" y="285"/>
                  </a:cubicBezTo>
                  <a:cubicBezTo>
                    <a:pt x="148" y="285"/>
                    <a:pt x="146" y="283"/>
                    <a:pt x="145" y="282"/>
                  </a:cubicBezTo>
                  <a:cubicBezTo>
                    <a:pt x="143" y="280"/>
                    <a:pt x="143" y="278"/>
                    <a:pt x="141" y="277"/>
                  </a:cubicBezTo>
                  <a:cubicBezTo>
                    <a:pt x="140" y="276"/>
                    <a:pt x="132" y="272"/>
                    <a:pt x="137" y="272"/>
                  </a:cubicBezTo>
                  <a:cubicBezTo>
                    <a:pt x="137" y="270"/>
                    <a:pt x="134" y="269"/>
                    <a:pt x="132" y="267"/>
                  </a:cubicBezTo>
                  <a:cubicBezTo>
                    <a:pt x="131" y="266"/>
                    <a:pt x="129" y="263"/>
                    <a:pt x="128" y="261"/>
                  </a:cubicBezTo>
                  <a:cubicBezTo>
                    <a:pt x="125" y="257"/>
                    <a:pt x="125" y="258"/>
                    <a:pt x="121" y="256"/>
                  </a:cubicBezTo>
                  <a:cubicBezTo>
                    <a:pt x="119" y="255"/>
                    <a:pt x="117" y="253"/>
                    <a:pt x="116" y="251"/>
                  </a:cubicBezTo>
                  <a:cubicBezTo>
                    <a:pt x="114" y="249"/>
                    <a:pt x="112" y="247"/>
                    <a:pt x="111" y="245"/>
                  </a:cubicBezTo>
                  <a:cubicBezTo>
                    <a:pt x="106" y="238"/>
                    <a:pt x="108" y="226"/>
                    <a:pt x="105" y="219"/>
                  </a:cubicBezTo>
                  <a:cubicBezTo>
                    <a:pt x="102" y="212"/>
                    <a:pt x="98" y="212"/>
                    <a:pt x="94" y="209"/>
                  </a:cubicBezTo>
                  <a:cubicBezTo>
                    <a:pt x="94" y="208"/>
                    <a:pt x="98" y="208"/>
                    <a:pt x="98" y="208"/>
                  </a:cubicBezTo>
                  <a:cubicBezTo>
                    <a:pt x="100" y="209"/>
                    <a:pt x="101" y="210"/>
                    <a:pt x="103" y="211"/>
                  </a:cubicBezTo>
                  <a:cubicBezTo>
                    <a:pt x="105" y="213"/>
                    <a:pt x="106" y="213"/>
                    <a:pt x="107" y="214"/>
                  </a:cubicBezTo>
                  <a:cubicBezTo>
                    <a:pt x="106" y="209"/>
                    <a:pt x="102" y="209"/>
                    <a:pt x="99" y="208"/>
                  </a:cubicBezTo>
                  <a:cubicBezTo>
                    <a:pt x="97" y="207"/>
                    <a:pt x="96" y="206"/>
                    <a:pt x="94" y="204"/>
                  </a:cubicBezTo>
                  <a:cubicBezTo>
                    <a:pt x="94" y="205"/>
                    <a:pt x="93" y="202"/>
                    <a:pt x="93" y="202"/>
                  </a:cubicBezTo>
                  <a:cubicBezTo>
                    <a:pt x="92" y="201"/>
                    <a:pt x="92" y="201"/>
                    <a:pt x="91" y="202"/>
                  </a:cubicBezTo>
                  <a:cubicBezTo>
                    <a:pt x="91" y="201"/>
                    <a:pt x="91" y="200"/>
                    <a:pt x="91" y="199"/>
                  </a:cubicBezTo>
                  <a:cubicBezTo>
                    <a:pt x="91" y="199"/>
                    <a:pt x="88" y="200"/>
                    <a:pt x="88" y="199"/>
                  </a:cubicBezTo>
                  <a:cubicBezTo>
                    <a:pt x="88" y="199"/>
                    <a:pt x="87" y="197"/>
                    <a:pt x="88" y="197"/>
                  </a:cubicBezTo>
                  <a:cubicBezTo>
                    <a:pt x="87" y="196"/>
                    <a:pt x="85" y="196"/>
                    <a:pt x="85" y="195"/>
                  </a:cubicBezTo>
                  <a:cubicBezTo>
                    <a:pt x="85" y="195"/>
                    <a:pt x="84" y="195"/>
                    <a:pt x="84" y="195"/>
                  </a:cubicBezTo>
                  <a:cubicBezTo>
                    <a:pt x="84" y="197"/>
                    <a:pt x="83" y="196"/>
                    <a:pt x="82" y="196"/>
                  </a:cubicBezTo>
                  <a:cubicBezTo>
                    <a:pt x="83" y="198"/>
                    <a:pt x="81" y="196"/>
                    <a:pt x="80" y="194"/>
                  </a:cubicBezTo>
                  <a:cubicBezTo>
                    <a:pt x="79" y="193"/>
                    <a:pt x="79" y="191"/>
                    <a:pt x="80" y="191"/>
                  </a:cubicBezTo>
                  <a:cubicBezTo>
                    <a:pt x="80" y="191"/>
                    <a:pt x="79" y="191"/>
                    <a:pt x="79" y="191"/>
                  </a:cubicBezTo>
                  <a:cubicBezTo>
                    <a:pt x="78" y="192"/>
                    <a:pt x="77" y="192"/>
                    <a:pt x="77" y="192"/>
                  </a:cubicBezTo>
                  <a:cubicBezTo>
                    <a:pt x="76" y="191"/>
                    <a:pt x="75" y="189"/>
                    <a:pt x="74" y="188"/>
                  </a:cubicBezTo>
                  <a:cubicBezTo>
                    <a:pt x="71" y="185"/>
                    <a:pt x="69" y="185"/>
                    <a:pt x="66" y="183"/>
                  </a:cubicBezTo>
                  <a:cubicBezTo>
                    <a:pt x="64" y="182"/>
                    <a:pt x="64" y="182"/>
                    <a:pt x="64" y="182"/>
                  </a:cubicBezTo>
                  <a:cubicBezTo>
                    <a:pt x="63" y="182"/>
                    <a:pt x="64" y="180"/>
                    <a:pt x="64" y="180"/>
                  </a:cubicBezTo>
                  <a:cubicBezTo>
                    <a:pt x="61" y="181"/>
                    <a:pt x="59" y="181"/>
                    <a:pt x="55" y="181"/>
                  </a:cubicBezTo>
                  <a:cubicBezTo>
                    <a:pt x="54" y="182"/>
                    <a:pt x="52" y="181"/>
                    <a:pt x="51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1"/>
                    <a:pt x="49" y="182"/>
                    <a:pt x="49" y="182"/>
                  </a:cubicBezTo>
                  <a:cubicBezTo>
                    <a:pt x="48" y="181"/>
                    <a:pt x="49" y="180"/>
                    <a:pt x="48" y="179"/>
                  </a:cubicBezTo>
                  <a:cubicBezTo>
                    <a:pt x="44" y="178"/>
                    <a:pt x="48" y="181"/>
                    <a:pt x="47" y="183"/>
                  </a:cubicBezTo>
                  <a:cubicBezTo>
                    <a:pt x="47" y="183"/>
                    <a:pt x="41" y="188"/>
                    <a:pt x="40" y="188"/>
                  </a:cubicBezTo>
                  <a:cubicBezTo>
                    <a:pt x="39" y="188"/>
                    <a:pt x="37" y="187"/>
                    <a:pt x="39" y="186"/>
                  </a:cubicBezTo>
                  <a:cubicBezTo>
                    <a:pt x="38" y="186"/>
                    <a:pt x="38" y="182"/>
                    <a:pt x="39" y="181"/>
                  </a:cubicBezTo>
                  <a:cubicBezTo>
                    <a:pt x="38" y="182"/>
                    <a:pt x="35" y="187"/>
                    <a:pt x="35" y="188"/>
                  </a:cubicBezTo>
                  <a:cubicBezTo>
                    <a:pt x="39" y="189"/>
                    <a:pt x="33" y="195"/>
                    <a:pt x="32" y="196"/>
                  </a:cubicBezTo>
                  <a:cubicBezTo>
                    <a:pt x="30" y="199"/>
                    <a:pt x="28" y="202"/>
                    <a:pt x="26" y="204"/>
                  </a:cubicBezTo>
                  <a:cubicBezTo>
                    <a:pt x="25" y="205"/>
                    <a:pt x="24" y="206"/>
                    <a:pt x="23" y="206"/>
                  </a:cubicBezTo>
                  <a:cubicBezTo>
                    <a:pt x="21" y="207"/>
                    <a:pt x="20" y="209"/>
                    <a:pt x="18" y="210"/>
                  </a:cubicBezTo>
                  <a:cubicBezTo>
                    <a:pt x="15" y="211"/>
                    <a:pt x="15" y="210"/>
                    <a:pt x="16" y="209"/>
                  </a:cubicBezTo>
                  <a:cubicBezTo>
                    <a:pt x="17" y="208"/>
                    <a:pt x="18" y="207"/>
                    <a:pt x="19" y="208"/>
                  </a:cubicBezTo>
                  <a:cubicBezTo>
                    <a:pt x="18" y="204"/>
                    <a:pt x="22" y="203"/>
                    <a:pt x="24" y="202"/>
                  </a:cubicBezTo>
                  <a:cubicBezTo>
                    <a:pt x="25" y="201"/>
                    <a:pt x="26" y="199"/>
                    <a:pt x="27" y="197"/>
                  </a:cubicBezTo>
                  <a:cubicBezTo>
                    <a:pt x="28" y="195"/>
                    <a:pt x="27" y="194"/>
                    <a:pt x="28" y="192"/>
                  </a:cubicBezTo>
                  <a:cubicBezTo>
                    <a:pt x="27" y="193"/>
                    <a:pt x="26" y="193"/>
                    <a:pt x="25" y="192"/>
                  </a:cubicBezTo>
                  <a:cubicBezTo>
                    <a:pt x="25" y="194"/>
                    <a:pt x="26" y="193"/>
                    <a:pt x="24" y="194"/>
                  </a:cubicBezTo>
                  <a:cubicBezTo>
                    <a:pt x="24" y="193"/>
                    <a:pt x="23" y="193"/>
                    <a:pt x="22" y="192"/>
                  </a:cubicBezTo>
                  <a:cubicBezTo>
                    <a:pt x="21" y="193"/>
                    <a:pt x="21" y="193"/>
                    <a:pt x="21" y="194"/>
                  </a:cubicBezTo>
                  <a:cubicBezTo>
                    <a:pt x="16" y="193"/>
                    <a:pt x="20" y="192"/>
                    <a:pt x="17" y="189"/>
                  </a:cubicBezTo>
                  <a:cubicBezTo>
                    <a:pt x="16" y="192"/>
                    <a:pt x="14" y="191"/>
                    <a:pt x="12" y="190"/>
                  </a:cubicBezTo>
                  <a:cubicBezTo>
                    <a:pt x="10" y="189"/>
                    <a:pt x="10" y="188"/>
                    <a:pt x="10" y="186"/>
                  </a:cubicBezTo>
                  <a:cubicBezTo>
                    <a:pt x="5" y="183"/>
                    <a:pt x="9" y="178"/>
                    <a:pt x="11" y="176"/>
                  </a:cubicBezTo>
                  <a:cubicBezTo>
                    <a:pt x="11" y="177"/>
                    <a:pt x="12" y="176"/>
                    <a:pt x="12" y="176"/>
                  </a:cubicBezTo>
                  <a:cubicBezTo>
                    <a:pt x="13" y="176"/>
                    <a:pt x="14" y="175"/>
                    <a:pt x="13" y="175"/>
                  </a:cubicBezTo>
                  <a:cubicBezTo>
                    <a:pt x="13" y="175"/>
                    <a:pt x="13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3"/>
                    <a:pt x="15" y="173"/>
                    <a:pt x="16" y="173"/>
                  </a:cubicBezTo>
                  <a:cubicBezTo>
                    <a:pt x="16" y="173"/>
                    <a:pt x="16" y="174"/>
                    <a:pt x="15" y="171"/>
                  </a:cubicBezTo>
                  <a:cubicBezTo>
                    <a:pt x="15" y="170"/>
                    <a:pt x="14" y="170"/>
                    <a:pt x="15" y="169"/>
                  </a:cubicBezTo>
                  <a:cubicBezTo>
                    <a:pt x="16" y="169"/>
                    <a:pt x="11" y="172"/>
                    <a:pt x="10" y="172"/>
                  </a:cubicBezTo>
                  <a:cubicBezTo>
                    <a:pt x="6" y="173"/>
                    <a:pt x="4" y="172"/>
                    <a:pt x="3" y="170"/>
                  </a:cubicBezTo>
                  <a:cubicBezTo>
                    <a:pt x="1" y="168"/>
                    <a:pt x="0" y="170"/>
                    <a:pt x="1" y="167"/>
                  </a:cubicBezTo>
                  <a:cubicBezTo>
                    <a:pt x="1" y="165"/>
                    <a:pt x="4" y="165"/>
                    <a:pt x="5" y="165"/>
                  </a:cubicBezTo>
                  <a:cubicBezTo>
                    <a:pt x="5" y="164"/>
                    <a:pt x="9" y="159"/>
                    <a:pt x="9" y="164"/>
                  </a:cubicBezTo>
                  <a:cubicBezTo>
                    <a:pt x="11" y="164"/>
                    <a:pt x="12" y="163"/>
                    <a:pt x="13" y="162"/>
                  </a:cubicBezTo>
                  <a:cubicBezTo>
                    <a:pt x="12" y="162"/>
                    <a:pt x="12" y="161"/>
                    <a:pt x="12" y="160"/>
                  </a:cubicBezTo>
                  <a:cubicBezTo>
                    <a:pt x="11" y="164"/>
                    <a:pt x="1" y="156"/>
                    <a:pt x="1" y="155"/>
                  </a:cubicBezTo>
                  <a:cubicBezTo>
                    <a:pt x="1" y="152"/>
                    <a:pt x="3" y="153"/>
                    <a:pt x="4" y="152"/>
                  </a:cubicBezTo>
                  <a:cubicBezTo>
                    <a:pt x="6" y="150"/>
                    <a:pt x="5" y="150"/>
                    <a:pt x="7" y="148"/>
                  </a:cubicBezTo>
                  <a:cubicBezTo>
                    <a:pt x="9" y="145"/>
                    <a:pt x="11" y="143"/>
                    <a:pt x="14" y="141"/>
                  </a:cubicBezTo>
                  <a:cubicBezTo>
                    <a:pt x="15" y="140"/>
                    <a:pt x="22" y="135"/>
                    <a:pt x="22" y="139"/>
                  </a:cubicBezTo>
                  <a:cubicBezTo>
                    <a:pt x="23" y="137"/>
                    <a:pt x="28" y="139"/>
                    <a:pt x="29" y="139"/>
                  </a:cubicBezTo>
                  <a:cubicBezTo>
                    <a:pt x="31" y="139"/>
                    <a:pt x="33" y="139"/>
                    <a:pt x="35" y="139"/>
                  </a:cubicBezTo>
                  <a:cubicBezTo>
                    <a:pt x="37" y="139"/>
                    <a:pt x="39" y="139"/>
                    <a:pt x="41" y="139"/>
                  </a:cubicBezTo>
                  <a:cubicBezTo>
                    <a:pt x="42" y="139"/>
                    <a:pt x="43" y="139"/>
                    <a:pt x="45" y="139"/>
                  </a:cubicBezTo>
                  <a:cubicBezTo>
                    <a:pt x="48" y="139"/>
                    <a:pt x="51" y="139"/>
                    <a:pt x="54" y="139"/>
                  </a:cubicBezTo>
                  <a:cubicBezTo>
                    <a:pt x="55" y="139"/>
                    <a:pt x="57" y="140"/>
                    <a:pt x="59" y="140"/>
                  </a:cubicBezTo>
                  <a:cubicBezTo>
                    <a:pt x="60" y="140"/>
                    <a:pt x="65" y="142"/>
                    <a:pt x="66" y="141"/>
                  </a:cubicBezTo>
                  <a:cubicBezTo>
                    <a:pt x="66" y="140"/>
                    <a:pt x="63" y="140"/>
                    <a:pt x="66" y="138"/>
                  </a:cubicBezTo>
                  <a:cubicBezTo>
                    <a:pt x="68" y="136"/>
                    <a:pt x="67" y="137"/>
                    <a:pt x="68" y="138"/>
                  </a:cubicBezTo>
                  <a:cubicBezTo>
                    <a:pt x="68" y="138"/>
                    <a:pt x="70" y="136"/>
                    <a:pt x="72" y="135"/>
                  </a:cubicBezTo>
                  <a:cubicBezTo>
                    <a:pt x="74" y="133"/>
                    <a:pt x="77" y="131"/>
                    <a:pt x="77" y="133"/>
                  </a:cubicBezTo>
                  <a:cubicBezTo>
                    <a:pt x="77" y="134"/>
                    <a:pt x="70" y="138"/>
                    <a:pt x="70" y="140"/>
                  </a:cubicBezTo>
                  <a:cubicBezTo>
                    <a:pt x="69" y="141"/>
                    <a:pt x="72" y="137"/>
                    <a:pt x="73" y="137"/>
                  </a:cubicBezTo>
                  <a:cubicBezTo>
                    <a:pt x="74" y="136"/>
                    <a:pt x="75" y="135"/>
                    <a:pt x="76" y="134"/>
                  </a:cubicBezTo>
                  <a:cubicBezTo>
                    <a:pt x="78" y="133"/>
                    <a:pt x="78" y="135"/>
                    <a:pt x="79" y="133"/>
                  </a:cubicBezTo>
                  <a:cubicBezTo>
                    <a:pt x="80" y="131"/>
                    <a:pt x="79" y="131"/>
                    <a:pt x="79" y="130"/>
                  </a:cubicBezTo>
                  <a:cubicBezTo>
                    <a:pt x="79" y="127"/>
                    <a:pt x="84" y="134"/>
                    <a:pt x="84" y="134"/>
                  </a:cubicBezTo>
                  <a:cubicBezTo>
                    <a:pt x="87" y="135"/>
                    <a:pt x="85" y="130"/>
                    <a:pt x="87" y="130"/>
                  </a:cubicBezTo>
                  <a:cubicBezTo>
                    <a:pt x="88" y="130"/>
                    <a:pt x="88" y="133"/>
                    <a:pt x="88" y="133"/>
                  </a:cubicBezTo>
                  <a:cubicBezTo>
                    <a:pt x="88" y="135"/>
                    <a:pt x="92" y="131"/>
                    <a:pt x="92" y="131"/>
                  </a:cubicBezTo>
                  <a:cubicBezTo>
                    <a:pt x="94" y="130"/>
                    <a:pt x="96" y="132"/>
                    <a:pt x="98" y="132"/>
                  </a:cubicBezTo>
                  <a:cubicBezTo>
                    <a:pt x="99" y="132"/>
                    <a:pt x="100" y="132"/>
                    <a:pt x="102" y="132"/>
                  </a:cubicBezTo>
                  <a:cubicBezTo>
                    <a:pt x="105" y="132"/>
                    <a:pt x="109" y="132"/>
                    <a:pt x="110" y="134"/>
                  </a:cubicBezTo>
                  <a:cubicBezTo>
                    <a:pt x="111" y="134"/>
                    <a:pt x="107" y="136"/>
                    <a:pt x="108" y="137"/>
                  </a:cubicBezTo>
                  <a:cubicBezTo>
                    <a:pt x="111" y="139"/>
                    <a:pt x="116" y="135"/>
                    <a:pt x="118" y="135"/>
                  </a:cubicBezTo>
                  <a:cubicBezTo>
                    <a:pt x="121" y="134"/>
                    <a:pt x="121" y="136"/>
                    <a:pt x="124" y="137"/>
                  </a:cubicBezTo>
                  <a:cubicBezTo>
                    <a:pt x="124" y="137"/>
                    <a:pt x="122" y="139"/>
                    <a:pt x="125" y="138"/>
                  </a:cubicBezTo>
                  <a:cubicBezTo>
                    <a:pt x="126" y="138"/>
                    <a:pt x="125" y="137"/>
                    <a:pt x="125" y="136"/>
                  </a:cubicBezTo>
                  <a:cubicBezTo>
                    <a:pt x="125" y="133"/>
                    <a:pt x="123" y="136"/>
                    <a:pt x="124" y="133"/>
                  </a:cubicBezTo>
                  <a:cubicBezTo>
                    <a:pt x="124" y="133"/>
                    <a:pt x="128" y="131"/>
                    <a:pt x="127" y="130"/>
                  </a:cubicBezTo>
                  <a:cubicBezTo>
                    <a:pt x="127" y="129"/>
                    <a:pt x="125" y="130"/>
                    <a:pt x="124" y="131"/>
                  </a:cubicBezTo>
                  <a:cubicBezTo>
                    <a:pt x="123" y="132"/>
                    <a:pt x="122" y="133"/>
                    <a:pt x="122" y="133"/>
                  </a:cubicBezTo>
                  <a:cubicBezTo>
                    <a:pt x="121" y="132"/>
                    <a:pt x="125" y="128"/>
                    <a:pt x="127" y="128"/>
                  </a:cubicBezTo>
                  <a:cubicBezTo>
                    <a:pt x="127" y="128"/>
                    <a:pt x="130" y="131"/>
                    <a:pt x="131" y="131"/>
                  </a:cubicBezTo>
                  <a:cubicBezTo>
                    <a:pt x="134" y="132"/>
                    <a:pt x="137" y="132"/>
                    <a:pt x="140" y="131"/>
                  </a:cubicBezTo>
                  <a:cubicBezTo>
                    <a:pt x="140" y="130"/>
                    <a:pt x="141" y="130"/>
                    <a:pt x="141" y="130"/>
                  </a:cubicBezTo>
                  <a:cubicBezTo>
                    <a:pt x="142" y="130"/>
                    <a:pt x="142" y="130"/>
                    <a:pt x="143" y="130"/>
                  </a:cubicBezTo>
                  <a:cubicBezTo>
                    <a:pt x="143" y="129"/>
                    <a:pt x="142" y="128"/>
                    <a:pt x="142" y="128"/>
                  </a:cubicBezTo>
                  <a:cubicBezTo>
                    <a:pt x="144" y="125"/>
                    <a:pt x="143" y="125"/>
                    <a:pt x="142" y="125"/>
                  </a:cubicBezTo>
                  <a:cubicBezTo>
                    <a:pt x="141" y="125"/>
                    <a:pt x="140" y="125"/>
                    <a:pt x="140" y="124"/>
                  </a:cubicBezTo>
                  <a:cubicBezTo>
                    <a:pt x="140" y="124"/>
                    <a:pt x="142" y="121"/>
                    <a:pt x="143" y="121"/>
                  </a:cubicBezTo>
                  <a:cubicBezTo>
                    <a:pt x="143" y="120"/>
                    <a:pt x="144" y="121"/>
                    <a:pt x="146" y="121"/>
                  </a:cubicBezTo>
                  <a:cubicBezTo>
                    <a:pt x="147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6" y="123"/>
                  </a:cubicBezTo>
                  <a:cubicBezTo>
                    <a:pt x="146" y="123"/>
                    <a:pt x="147" y="123"/>
                    <a:pt x="148" y="123"/>
                  </a:cubicBezTo>
                  <a:cubicBezTo>
                    <a:pt x="149" y="123"/>
                    <a:pt x="150" y="123"/>
                    <a:pt x="148" y="125"/>
                  </a:cubicBezTo>
                  <a:cubicBezTo>
                    <a:pt x="148" y="126"/>
                    <a:pt x="144" y="127"/>
                    <a:pt x="145" y="127"/>
                  </a:cubicBezTo>
                  <a:cubicBezTo>
                    <a:pt x="146" y="128"/>
                    <a:pt x="146" y="128"/>
                    <a:pt x="147" y="127"/>
                  </a:cubicBezTo>
                  <a:cubicBezTo>
                    <a:pt x="148" y="128"/>
                    <a:pt x="148" y="128"/>
                    <a:pt x="148" y="129"/>
                  </a:cubicBezTo>
                  <a:cubicBezTo>
                    <a:pt x="148" y="129"/>
                    <a:pt x="148" y="130"/>
                    <a:pt x="148" y="130"/>
                  </a:cubicBezTo>
                  <a:cubicBezTo>
                    <a:pt x="148" y="131"/>
                    <a:pt x="149" y="133"/>
                    <a:pt x="150" y="131"/>
                  </a:cubicBezTo>
                  <a:cubicBezTo>
                    <a:pt x="151" y="130"/>
                    <a:pt x="149" y="129"/>
                    <a:pt x="149" y="128"/>
                  </a:cubicBezTo>
                  <a:cubicBezTo>
                    <a:pt x="149" y="128"/>
                    <a:pt x="150" y="128"/>
                    <a:pt x="150" y="127"/>
                  </a:cubicBezTo>
                  <a:cubicBezTo>
                    <a:pt x="151" y="127"/>
                    <a:pt x="154" y="124"/>
                    <a:pt x="151" y="123"/>
                  </a:cubicBezTo>
                  <a:cubicBezTo>
                    <a:pt x="151" y="123"/>
                    <a:pt x="151" y="124"/>
                    <a:pt x="151" y="125"/>
                  </a:cubicBezTo>
                  <a:cubicBezTo>
                    <a:pt x="151" y="125"/>
                    <a:pt x="151" y="122"/>
                    <a:pt x="151" y="121"/>
                  </a:cubicBezTo>
                  <a:cubicBezTo>
                    <a:pt x="151" y="121"/>
                    <a:pt x="148" y="121"/>
                    <a:pt x="147" y="120"/>
                  </a:cubicBezTo>
                  <a:cubicBezTo>
                    <a:pt x="145" y="119"/>
                    <a:pt x="146" y="119"/>
                    <a:pt x="145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2"/>
                    <a:pt x="146" y="113"/>
                    <a:pt x="146" y="113"/>
                  </a:cubicBezTo>
                  <a:cubicBezTo>
                    <a:pt x="146" y="112"/>
                    <a:pt x="143" y="101"/>
                    <a:pt x="143" y="101"/>
                  </a:cubicBezTo>
                  <a:cubicBezTo>
                    <a:pt x="144" y="101"/>
                    <a:pt x="144" y="101"/>
                    <a:pt x="145" y="101"/>
                  </a:cubicBezTo>
                  <a:cubicBezTo>
                    <a:pt x="145" y="99"/>
                    <a:pt x="144" y="99"/>
                    <a:pt x="147" y="98"/>
                  </a:cubicBezTo>
                  <a:cubicBezTo>
                    <a:pt x="148" y="98"/>
                    <a:pt x="153" y="97"/>
                    <a:pt x="154" y="98"/>
                  </a:cubicBezTo>
                  <a:cubicBezTo>
                    <a:pt x="156" y="100"/>
                    <a:pt x="149" y="108"/>
                    <a:pt x="148" y="105"/>
                  </a:cubicBezTo>
                  <a:cubicBezTo>
                    <a:pt x="148" y="107"/>
                    <a:pt x="149" y="105"/>
                    <a:pt x="149" y="107"/>
                  </a:cubicBezTo>
                  <a:cubicBezTo>
                    <a:pt x="149" y="108"/>
                    <a:pt x="147" y="109"/>
                    <a:pt x="147" y="110"/>
                  </a:cubicBezTo>
                  <a:cubicBezTo>
                    <a:pt x="148" y="110"/>
                    <a:pt x="155" y="116"/>
                    <a:pt x="155" y="117"/>
                  </a:cubicBezTo>
                  <a:cubicBezTo>
                    <a:pt x="155" y="117"/>
                    <a:pt x="153" y="118"/>
                    <a:pt x="154" y="120"/>
                  </a:cubicBezTo>
                  <a:cubicBezTo>
                    <a:pt x="154" y="119"/>
                    <a:pt x="159" y="118"/>
                    <a:pt x="159" y="120"/>
                  </a:cubicBezTo>
                  <a:cubicBezTo>
                    <a:pt x="159" y="120"/>
                    <a:pt x="158" y="121"/>
                    <a:pt x="158" y="122"/>
                  </a:cubicBezTo>
                  <a:cubicBezTo>
                    <a:pt x="158" y="124"/>
                    <a:pt x="158" y="125"/>
                    <a:pt x="159" y="125"/>
                  </a:cubicBezTo>
                  <a:cubicBezTo>
                    <a:pt x="161" y="124"/>
                    <a:pt x="159" y="116"/>
                    <a:pt x="163" y="122"/>
                  </a:cubicBezTo>
                  <a:cubicBezTo>
                    <a:pt x="165" y="124"/>
                    <a:pt x="163" y="127"/>
                    <a:pt x="166" y="129"/>
                  </a:cubicBezTo>
                  <a:cubicBezTo>
                    <a:pt x="168" y="129"/>
                    <a:pt x="168" y="128"/>
                    <a:pt x="167" y="126"/>
                  </a:cubicBezTo>
                  <a:cubicBezTo>
                    <a:pt x="167" y="125"/>
                    <a:pt x="167" y="123"/>
                    <a:pt x="167" y="123"/>
                  </a:cubicBezTo>
                  <a:cubicBezTo>
                    <a:pt x="167" y="123"/>
                    <a:pt x="167" y="124"/>
                    <a:pt x="167" y="124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9" y="124"/>
                    <a:pt x="169" y="122"/>
                    <a:pt x="169" y="121"/>
                  </a:cubicBezTo>
                  <a:cubicBezTo>
                    <a:pt x="169" y="121"/>
                    <a:pt x="169" y="120"/>
                    <a:pt x="169" y="119"/>
                  </a:cubicBezTo>
                  <a:cubicBezTo>
                    <a:pt x="169" y="118"/>
                    <a:pt x="169" y="117"/>
                    <a:pt x="169" y="118"/>
                  </a:cubicBezTo>
                  <a:cubicBezTo>
                    <a:pt x="169" y="116"/>
                    <a:pt x="167" y="116"/>
                    <a:pt x="171" y="116"/>
                  </a:cubicBezTo>
                  <a:cubicBezTo>
                    <a:pt x="172" y="115"/>
                    <a:pt x="176" y="116"/>
                    <a:pt x="177" y="117"/>
                  </a:cubicBezTo>
                  <a:cubicBezTo>
                    <a:pt x="179" y="119"/>
                    <a:pt x="175" y="121"/>
                    <a:pt x="175" y="121"/>
                  </a:cubicBezTo>
                  <a:cubicBezTo>
                    <a:pt x="176" y="125"/>
                    <a:pt x="180" y="124"/>
                    <a:pt x="177" y="128"/>
                  </a:cubicBezTo>
                  <a:cubicBezTo>
                    <a:pt x="176" y="130"/>
                    <a:pt x="172" y="130"/>
                    <a:pt x="172" y="129"/>
                  </a:cubicBezTo>
                  <a:cubicBezTo>
                    <a:pt x="172" y="129"/>
                    <a:pt x="174" y="131"/>
                    <a:pt x="174" y="131"/>
                  </a:cubicBezTo>
                  <a:cubicBezTo>
                    <a:pt x="173" y="131"/>
                    <a:pt x="168" y="132"/>
                    <a:pt x="169" y="132"/>
                  </a:cubicBezTo>
                  <a:cubicBezTo>
                    <a:pt x="174" y="136"/>
                    <a:pt x="162" y="137"/>
                    <a:pt x="162" y="135"/>
                  </a:cubicBezTo>
                  <a:cubicBezTo>
                    <a:pt x="162" y="137"/>
                    <a:pt x="165" y="137"/>
                    <a:pt x="167" y="137"/>
                  </a:cubicBezTo>
                  <a:cubicBezTo>
                    <a:pt x="168" y="137"/>
                    <a:pt x="168" y="137"/>
                    <a:pt x="169" y="137"/>
                  </a:cubicBezTo>
                  <a:cubicBezTo>
                    <a:pt x="172" y="138"/>
                    <a:pt x="163" y="145"/>
                    <a:pt x="163" y="142"/>
                  </a:cubicBezTo>
                  <a:cubicBezTo>
                    <a:pt x="163" y="145"/>
                    <a:pt x="161" y="145"/>
                    <a:pt x="159" y="144"/>
                  </a:cubicBezTo>
                  <a:cubicBezTo>
                    <a:pt x="157" y="144"/>
                    <a:pt x="156" y="143"/>
                    <a:pt x="156" y="144"/>
                  </a:cubicBezTo>
                  <a:cubicBezTo>
                    <a:pt x="156" y="145"/>
                    <a:pt x="163" y="146"/>
                    <a:pt x="163" y="146"/>
                  </a:cubicBezTo>
                  <a:cubicBezTo>
                    <a:pt x="163" y="148"/>
                    <a:pt x="160" y="149"/>
                    <a:pt x="160" y="150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8" y="153"/>
                    <a:pt x="158" y="155"/>
                    <a:pt x="157" y="157"/>
                  </a:cubicBezTo>
                  <a:cubicBezTo>
                    <a:pt x="157" y="158"/>
                    <a:pt x="156" y="160"/>
                    <a:pt x="157" y="162"/>
                  </a:cubicBezTo>
                  <a:cubicBezTo>
                    <a:pt x="158" y="166"/>
                    <a:pt x="158" y="163"/>
                    <a:pt x="159" y="165"/>
                  </a:cubicBezTo>
                  <a:cubicBezTo>
                    <a:pt x="159" y="165"/>
                    <a:pt x="166" y="171"/>
                    <a:pt x="164" y="172"/>
                  </a:cubicBezTo>
                  <a:cubicBezTo>
                    <a:pt x="167" y="170"/>
                    <a:pt x="170" y="170"/>
                    <a:pt x="174" y="172"/>
                  </a:cubicBezTo>
                  <a:cubicBezTo>
                    <a:pt x="176" y="173"/>
                    <a:pt x="178" y="174"/>
                    <a:pt x="180" y="175"/>
                  </a:cubicBezTo>
                  <a:cubicBezTo>
                    <a:pt x="181" y="175"/>
                    <a:pt x="181" y="175"/>
                    <a:pt x="182" y="174"/>
                  </a:cubicBezTo>
                  <a:cubicBezTo>
                    <a:pt x="184" y="174"/>
                    <a:pt x="185" y="174"/>
                    <a:pt x="186" y="174"/>
                  </a:cubicBezTo>
                  <a:cubicBezTo>
                    <a:pt x="187" y="175"/>
                    <a:pt x="187" y="178"/>
                    <a:pt x="187" y="180"/>
                  </a:cubicBezTo>
                  <a:cubicBezTo>
                    <a:pt x="188" y="182"/>
                    <a:pt x="189" y="183"/>
                    <a:pt x="191" y="185"/>
                  </a:cubicBezTo>
                  <a:cubicBezTo>
                    <a:pt x="192" y="186"/>
                    <a:pt x="192" y="187"/>
                    <a:pt x="193" y="187"/>
                  </a:cubicBezTo>
                  <a:cubicBezTo>
                    <a:pt x="194" y="187"/>
                    <a:pt x="194" y="187"/>
                    <a:pt x="194" y="186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6" y="186"/>
                    <a:pt x="195" y="180"/>
                    <a:pt x="194" y="179"/>
                  </a:cubicBezTo>
                  <a:cubicBezTo>
                    <a:pt x="194" y="178"/>
                    <a:pt x="192" y="175"/>
                    <a:pt x="192" y="174"/>
                  </a:cubicBezTo>
                  <a:cubicBezTo>
                    <a:pt x="192" y="173"/>
                    <a:pt x="196" y="171"/>
                    <a:pt x="197" y="169"/>
                  </a:cubicBezTo>
                  <a:cubicBezTo>
                    <a:pt x="199" y="163"/>
                    <a:pt x="192" y="163"/>
                    <a:pt x="191" y="159"/>
                  </a:cubicBezTo>
                  <a:cubicBezTo>
                    <a:pt x="191" y="158"/>
                    <a:pt x="193" y="156"/>
                    <a:pt x="193" y="155"/>
                  </a:cubicBezTo>
                  <a:cubicBezTo>
                    <a:pt x="193" y="153"/>
                    <a:pt x="192" y="153"/>
                    <a:pt x="191" y="152"/>
                  </a:cubicBezTo>
                  <a:cubicBezTo>
                    <a:pt x="191" y="151"/>
                    <a:pt x="191" y="150"/>
                    <a:pt x="191" y="149"/>
                  </a:cubicBezTo>
                  <a:cubicBezTo>
                    <a:pt x="191" y="149"/>
                    <a:pt x="191" y="149"/>
                    <a:pt x="190" y="148"/>
                  </a:cubicBezTo>
                  <a:cubicBezTo>
                    <a:pt x="190" y="147"/>
                    <a:pt x="190" y="146"/>
                    <a:pt x="190" y="146"/>
                  </a:cubicBezTo>
                  <a:cubicBezTo>
                    <a:pt x="190" y="143"/>
                    <a:pt x="192" y="144"/>
                    <a:pt x="194" y="144"/>
                  </a:cubicBezTo>
                  <a:cubicBezTo>
                    <a:pt x="195" y="144"/>
                    <a:pt x="196" y="144"/>
                    <a:pt x="197" y="144"/>
                  </a:cubicBezTo>
                  <a:cubicBezTo>
                    <a:pt x="198" y="144"/>
                    <a:pt x="198" y="143"/>
                    <a:pt x="200" y="144"/>
                  </a:cubicBezTo>
                  <a:cubicBezTo>
                    <a:pt x="201" y="144"/>
                    <a:pt x="202" y="145"/>
                    <a:pt x="203" y="146"/>
                  </a:cubicBezTo>
                  <a:cubicBezTo>
                    <a:pt x="203" y="146"/>
                    <a:pt x="209" y="148"/>
                    <a:pt x="209" y="147"/>
                  </a:cubicBezTo>
                  <a:cubicBezTo>
                    <a:pt x="209" y="152"/>
                    <a:pt x="209" y="153"/>
                    <a:pt x="212" y="155"/>
                  </a:cubicBezTo>
                  <a:cubicBezTo>
                    <a:pt x="213" y="156"/>
                    <a:pt x="214" y="157"/>
                    <a:pt x="215" y="156"/>
                  </a:cubicBezTo>
                  <a:cubicBezTo>
                    <a:pt x="215" y="156"/>
                    <a:pt x="215" y="156"/>
                    <a:pt x="216" y="155"/>
                  </a:cubicBezTo>
                  <a:cubicBezTo>
                    <a:pt x="217" y="154"/>
                    <a:pt x="218" y="154"/>
                    <a:pt x="218" y="154"/>
                  </a:cubicBezTo>
                  <a:cubicBezTo>
                    <a:pt x="218" y="153"/>
                    <a:pt x="218" y="148"/>
                    <a:pt x="219" y="147"/>
                  </a:cubicBezTo>
                  <a:cubicBezTo>
                    <a:pt x="219" y="147"/>
                    <a:pt x="225" y="154"/>
                    <a:pt x="225" y="155"/>
                  </a:cubicBezTo>
                  <a:cubicBezTo>
                    <a:pt x="226" y="156"/>
                    <a:pt x="228" y="158"/>
                    <a:pt x="228" y="159"/>
                  </a:cubicBezTo>
                  <a:cubicBezTo>
                    <a:pt x="229" y="160"/>
                    <a:pt x="226" y="161"/>
                    <a:pt x="226" y="161"/>
                  </a:cubicBezTo>
                  <a:cubicBezTo>
                    <a:pt x="227" y="162"/>
                    <a:pt x="238" y="167"/>
                    <a:pt x="238" y="166"/>
                  </a:cubicBezTo>
                  <a:cubicBezTo>
                    <a:pt x="238" y="166"/>
                    <a:pt x="232" y="170"/>
                    <a:pt x="233" y="171"/>
                  </a:cubicBezTo>
                  <a:cubicBezTo>
                    <a:pt x="234" y="172"/>
                    <a:pt x="236" y="169"/>
                    <a:pt x="237" y="169"/>
                  </a:cubicBezTo>
                  <a:cubicBezTo>
                    <a:pt x="238" y="168"/>
                    <a:pt x="239" y="169"/>
                    <a:pt x="239" y="169"/>
                  </a:cubicBezTo>
                  <a:cubicBezTo>
                    <a:pt x="239" y="169"/>
                    <a:pt x="239" y="170"/>
                    <a:pt x="239" y="170"/>
                  </a:cubicBezTo>
                  <a:cubicBezTo>
                    <a:pt x="241" y="170"/>
                    <a:pt x="240" y="168"/>
                    <a:pt x="243" y="170"/>
                  </a:cubicBezTo>
                  <a:cubicBezTo>
                    <a:pt x="244" y="171"/>
                    <a:pt x="242" y="173"/>
                    <a:pt x="242" y="173"/>
                  </a:cubicBezTo>
                  <a:cubicBezTo>
                    <a:pt x="242" y="173"/>
                    <a:pt x="243" y="173"/>
                    <a:pt x="243" y="173"/>
                  </a:cubicBezTo>
                  <a:cubicBezTo>
                    <a:pt x="244" y="174"/>
                    <a:pt x="236" y="181"/>
                    <a:pt x="235" y="182"/>
                  </a:cubicBezTo>
                  <a:cubicBezTo>
                    <a:pt x="233" y="183"/>
                    <a:pt x="229" y="183"/>
                    <a:pt x="226" y="184"/>
                  </a:cubicBezTo>
                  <a:cubicBezTo>
                    <a:pt x="223" y="185"/>
                    <a:pt x="221" y="186"/>
                    <a:pt x="219" y="189"/>
                  </a:cubicBezTo>
                  <a:cubicBezTo>
                    <a:pt x="219" y="190"/>
                    <a:pt x="216" y="197"/>
                    <a:pt x="215" y="197"/>
                  </a:cubicBezTo>
                  <a:cubicBezTo>
                    <a:pt x="217" y="197"/>
                    <a:pt x="218" y="193"/>
                    <a:pt x="219" y="191"/>
                  </a:cubicBezTo>
                  <a:cubicBezTo>
                    <a:pt x="220" y="190"/>
                    <a:pt x="222" y="189"/>
                    <a:pt x="224" y="188"/>
                  </a:cubicBezTo>
                  <a:cubicBezTo>
                    <a:pt x="231" y="186"/>
                    <a:pt x="226" y="193"/>
                    <a:pt x="226" y="193"/>
                  </a:cubicBezTo>
                  <a:cubicBezTo>
                    <a:pt x="226" y="193"/>
                    <a:pt x="226" y="193"/>
                    <a:pt x="227" y="193"/>
                  </a:cubicBezTo>
                  <a:cubicBezTo>
                    <a:pt x="227" y="192"/>
                    <a:pt x="227" y="192"/>
                    <a:pt x="228" y="193"/>
                  </a:cubicBezTo>
                  <a:cubicBezTo>
                    <a:pt x="228" y="194"/>
                    <a:pt x="227" y="195"/>
                    <a:pt x="229" y="197"/>
                  </a:cubicBezTo>
                  <a:cubicBezTo>
                    <a:pt x="230" y="198"/>
                    <a:pt x="232" y="199"/>
                    <a:pt x="233" y="199"/>
                  </a:cubicBezTo>
                  <a:cubicBezTo>
                    <a:pt x="234" y="198"/>
                    <a:pt x="238" y="195"/>
                    <a:pt x="237" y="194"/>
                  </a:cubicBezTo>
                  <a:cubicBezTo>
                    <a:pt x="238" y="196"/>
                    <a:pt x="237" y="195"/>
                    <a:pt x="239" y="196"/>
                  </a:cubicBezTo>
                  <a:cubicBezTo>
                    <a:pt x="240" y="196"/>
                    <a:pt x="232" y="202"/>
                    <a:pt x="231" y="203"/>
                  </a:cubicBezTo>
                  <a:cubicBezTo>
                    <a:pt x="231" y="203"/>
                    <a:pt x="227" y="209"/>
                    <a:pt x="227" y="204"/>
                  </a:cubicBezTo>
                  <a:cubicBezTo>
                    <a:pt x="227" y="201"/>
                    <a:pt x="230" y="201"/>
                    <a:pt x="231" y="200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29" y="200"/>
                    <a:pt x="230" y="199"/>
                    <a:pt x="229" y="19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4" y="203"/>
                    <a:pt x="224" y="205"/>
                    <a:pt x="223" y="205"/>
                  </a:cubicBezTo>
                  <a:cubicBezTo>
                    <a:pt x="222" y="205"/>
                    <a:pt x="222" y="205"/>
                    <a:pt x="222" y="205"/>
                  </a:cubicBezTo>
                  <a:cubicBezTo>
                    <a:pt x="221" y="205"/>
                    <a:pt x="220" y="207"/>
                    <a:pt x="219" y="208"/>
                  </a:cubicBezTo>
                  <a:cubicBezTo>
                    <a:pt x="218" y="211"/>
                    <a:pt x="220" y="212"/>
                    <a:pt x="219" y="214"/>
                  </a:cubicBezTo>
                  <a:cubicBezTo>
                    <a:pt x="219" y="216"/>
                    <a:pt x="215" y="218"/>
                    <a:pt x="213" y="220"/>
                  </a:cubicBezTo>
                  <a:cubicBezTo>
                    <a:pt x="212" y="221"/>
                    <a:pt x="212" y="226"/>
                    <a:pt x="212" y="228"/>
                  </a:cubicBezTo>
                  <a:cubicBezTo>
                    <a:pt x="211" y="230"/>
                    <a:pt x="210" y="230"/>
                    <a:pt x="210" y="231"/>
                  </a:cubicBezTo>
                  <a:cubicBezTo>
                    <a:pt x="212" y="231"/>
                    <a:pt x="214" y="237"/>
                    <a:pt x="210" y="236"/>
                  </a:cubicBezTo>
                  <a:cubicBezTo>
                    <a:pt x="212" y="238"/>
                    <a:pt x="207" y="243"/>
                    <a:pt x="206" y="245"/>
                  </a:cubicBezTo>
                  <a:cubicBezTo>
                    <a:pt x="200" y="254"/>
                    <a:pt x="210" y="256"/>
                    <a:pt x="209" y="265"/>
                  </a:cubicBezTo>
                  <a:cubicBezTo>
                    <a:pt x="207" y="273"/>
                    <a:pt x="202" y="260"/>
                    <a:pt x="201" y="258"/>
                  </a:cubicBezTo>
                  <a:cubicBezTo>
                    <a:pt x="198" y="253"/>
                    <a:pt x="199" y="256"/>
                    <a:pt x="196" y="256"/>
                  </a:cubicBezTo>
                  <a:cubicBezTo>
                    <a:pt x="196" y="256"/>
                    <a:pt x="195" y="256"/>
                    <a:pt x="193" y="256"/>
                  </a:cubicBezTo>
                  <a:cubicBezTo>
                    <a:pt x="192" y="255"/>
                    <a:pt x="190" y="254"/>
                    <a:pt x="190" y="255"/>
                  </a:cubicBezTo>
                  <a:cubicBezTo>
                    <a:pt x="189" y="256"/>
                    <a:pt x="189" y="256"/>
                    <a:pt x="189" y="256"/>
                  </a:cubicBezTo>
                  <a:cubicBezTo>
                    <a:pt x="189" y="255"/>
                    <a:pt x="188" y="255"/>
                    <a:pt x="188" y="256"/>
                  </a:cubicBezTo>
                  <a:cubicBezTo>
                    <a:pt x="188" y="255"/>
                    <a:pt x="188" y="256"/>
                    <a:pt x="188" y="256"/>
                  </a:cubicBezTo>
                  <a:cubicBezTo>
                    <a:pt x="187" y="257"/>
                    <a:pt x="187" y="258"/>
                    <a:pt x="187" y="257"/>
                  </a:cubicBezTo>
                  <a:cubicBezTo>
                    <a:pt x="186" y="259"/>
                    <a:pt x="191" y="259"/>
                    <a:pt x="186" y="259"/>
                  </a:cubicBezTo>
                  <a:cubicBezTo>
                    <a:pt x="185" y="259"/>
                    <a:pt x="184" y="259"/>
                    <a:pt x="183" y="259"/>
                  </a:cubicBezTo>
                  <a:cubicBezTo>
                    <a:pt x="181" y="259"/>
                    <a:pt x="179" y="258"/>
                    <a:pt x="178" y="259"/>
                  </a:cubicBezTo>
                  <a:cubicBezTo>
                    <a:pt x="177" y="260"/>
                    <a:pt x="173" y="264"/>
                    <a:pt x="172" y="266"/>
                  </a:cubicBezTo>
                  <a:cubicBezTo>
                    <a:pt x="172" y="268"/>
                    <a:pt x="173" y="269"/>
                    <a:pt x="173" y="270"/>
                  </a:cubicBezTo>
                  <a:cubicBezTo>
                    <a:pt x="173" y="273"/>
                    <a:pt x="173" y="276"/>
                    <a:pt x="174" y="280"/>
                  </a:cubicBezTo>
                  <a:cubicBezTo>
                    <a:pt x="176" y="285"/>
                    <a:pt x="179" y="290"/>
                    <a:pt x="183" y="290"/>
                  </a:cubicBezTo>
                  <a:cubicBezTo>
                    <a:pt x="186" y="289"/>
                    <a:pt x="188" y="288"/>
                    <a:pt x="189" y="286"/>
                  </a:cubicBezTo>
                  <a:cubicBezTo>
                    <a:pt x="190" y="283"/>
                    <a:pt x="189" y="282"/>
                    <a:pt x="191" y="280"/>
                  </a:cubicBezTo>
                  <a:cubicBezTo>
                    <a:pt x="192" y="279"/>
                    <a:pt x="196" y="277"/>
                    <a:pt x="197" y="278"/>
                  </a:cubicBezTo>
                  <a:cubicBezTo>
                    <a:pt x="198" y="280"/>
                    <a:pt x="197" y="282"/>
                    <a:pt x="197" y="284"/>
                  </a:cubicBezTo>
                  <a:cubicBezTo>
                    <a:pt x="197" y="288"/>
                    <a:pt x="196" y="291"/>
                    <a:pt x="196" y="295"/>
                  </a:cubicBezTo>
                  <a:cubicBezTo>
                    <a:pt x="198" y="293"/>
                    <a:pt x="204" y="292"/>
                    <a:pt x="206" y="293"/>
                  </a:cubicBezTo>
                  <a:cubicBezTo>
                    <a:pt x="209" y="295"/>
                    <a:pt x="208" y="295"/>
                    <a:pt x="208" y="299"/>
                  </a:cubicBezTo>
                  <a:cubicBezTo>
                    <a:pt x="209" y="302"/>
                    <a:pt x="208" y="308"/>
                    <a:pt x="213" y="309"/>
                  </a:cubicBezTo>
                  <a:cubicBezTo>
                    <a:pt x="216" y="310"/>
                    <a:pt x="216" y="307"/>
                    <a:pt x="219" y="307"/>
                  </a:cubicBezTo>
                  <a:cubicBezTo>
                    <a:pt x="221" y="307"/>
                    <a:pt x="222" y="308"/>
                    <a:pt x="224" y="310"/>
                  </a:cubicBezTo>
                  <a:cubicBezTo>
                    <a:pt x="225" y="305"/>
                    <a:pt x="226" y="303"/>
                    <a:pt x="229" y="300"/>
                  </a:cubicBezTo>
                  <a:cubicBezTo>
                    <a:pt x="230" y="299"/>
                    <a:pt x="232" y="296"/>
                    <a:pt x="234" y="296"/>
                  </a:cubicBezTo>
                  <a:cubicBezTo>
                    <a:pt x="236" y="297"/>
                    <a:pt x="233" y="299"/>
                    <a:pt x="234" y="301"/>
                  </a:cubicBezTo>
                  <a:cubicBezTo>
                    <a:pt x="235" y="299"/>
                    <a:pt x="237" y="297"/>
                    <a:pt x="238" y="297"/>
                  </a:cubicBezTo>
                  <a:cubicBezTo>
                    <a:pt x="238" y="297"/>
                    <a:pt x="239" y="297"/>
                    <a:pt x="239" y="297"/>
                  </a:cubicBezTo>
                  <a:cubicBezTo>
                    <a:pt x="240" y="298"/>
                    <a:pt x="241" y="298"/>
                    <a:pt x="241" y="298"/>
                  </a:cubicBezTo>
                  <a:cubicBezTo>
                    <a:pt x="241" y="299"/>
                    <a:pt x="241" y="300"/>
                    <a:pt x="242" y="300"/>
                  </a:cubicBezTo>
                  <a:cubicBezTo>
                    <a:pt x="243" y="299"/>
                    <a:pt x="243" y="299"/>
                    <a:pt x="244" y="299"/>
                  </a:cubicBezTo>
                  <a:cubicBezTo>
                    <a:pt x="248" y="300"/>
                    <a:pt x="249" y="298"/>
                    <a:pt x="253" y="297"/>
                  </a:cubicBezTo>
                  <a:cubicBezTo>
                    <a:pt x="253" y="297"/>
                    <a:pt x="259" y="297"/>
                    <a:pt x="256" y="299"/>
                  </a:cubicBezTo>
                  <a:cubicBezTo>
                    <a:pt x="257" y="300"/>
                    <a:pt x="258" y="301"/>
                    <a:pt x="257" y="302"/>
                  </a:cubicBezTo>
                  <a:cubicBezTo>
                    <a:pt x="261" y="301"/>
                    <a:pt x="262" y="304"/>
                    <a:pt x="265" y="306"/>
                  </a:cubicBezTo>
                  <a:cubicBezTo>
                    <a:pt x="267" y="307"/>
                    <a:pt x="268" y="307"/>
                    <a:pt x="270" y="307"/>
                  </a:cubicBezTo>
                  <a:cubicBezTo>
                    <a:pt x="271" y="306"/>
                    <a:pt x="272" y="306"/>
                    <a:pt x="273" y="306"/>
                  </a:cubicBezTo>
                  <a:cubicBezTo>
                    <a:pt x="278" y="307"/>
                    <a:pt x="286" y="315"/>
                    <a:pt x="284" y="320"/>
                  </a:cubicBezTo>
                  <a:cubicBezTo>
                    <a:pt x="285" y="320"/>
                    <a:pt x="289" y="319"/>
                    <a:pt x="288" y="322"/>
                  </a:cubicBezTo>
                  <a:cubicBezTo>
                    <a:pt x="289" y="319"/>
                    <a:pt x="298" y="321"/>
                    <a:pt x="298" y="325"/>
                  </a:cubicBezTo>
                  <a:cubicBezTo>
                    <a:pt x="300" y="322"/>
                    <a:pt x="307" y="323"/>
                    <a:pt x="310" y="325"/>
                  </a:cubicBezTo>
                  <a:cubicBezTo>
                    <a:pt x="311" y="325"/>
                    <a:pt x="318" y="327"/>
                    <a:pt x="319" y="329"/>
                  </a:cubicBezTo>
                  <a:cubicBezTo>
                    <a:pt x="319" y="329"/>
                    <a:pt x="319" y="329"/>
                    <a:pt x="318" y="329"/>
                  </a:cubicBezTo>
                  <a:cubicBezTo>
                    <a:pt x="318" y="329"/>
                    <a:pt x="318" y="328"/>
                    <a:pt x="319" y="329"/>
                  </a:cubicBezTo>
                  <a:moveTo>
                    <a:pt x="235" y="305"/>
                  </a:moveTo>
                  <a:cubicBezTo>
                    <a:pt x="235" y="304"/>
                    <a:pt x="234" y="303"/>
                    <a:pt x="234" y="302"/>
                  </a:cubicBezTo>
                  <a:cubicBezTo>
                    <a:pt x="234" y="304"/>
                    <a:pt x="235" y="305"/>
                    <a:pt x="235" y="305"/>
                  </a:cubicBezTo>
                  <a:moveTo>
                    <a:pt x="265" y="478"/>
                  </a:moveTo>
                  <a:cubicBezTo>
                    <a:pt x="265" y="478"/>
                    <a:pt x="265" y="478"/>
                    <a:pt x="265" y="478"/>
                  </a:cubicBezTo>
                  <a:moveTo>
                    <a:pt x="266" y="483"/>
                  </a:moveTo>
                  <a:cubicBezTo>
                    <a:pt x="266" y="482"/>
                    <a:pt x="266" y="483"/>
                    <a:pt x="266" y="483"/>
                  </a:cubicBezTo>
                  <a:moveTo>
                    <a:pt x="267" y="480"/>
                  </a:moveTo>
                  <a:cubicBezTo>
                    <a:pt x="267" y="479"/>
                    <a:pt x="267" y="480"/>
                    <a:pt x="266" y="480"/>
                  </a:cubicBezTo>
                  <a:cubicBezTo>
                    <a:pt x="266" y="480"/>
                    <a:pt x="266" y="481"/>
                    <a:pt x="267" y="480"/>
                  </a:cubicBezTo>
                  <a:moveTo>
                    <a:pt x="271" y="483"/>
                  </a:moveTo>
                  <a:cubicBezTo>
                    <a:pt x="271" y="482"/>
                    <a:pt x="271" y="482"/>
                    <a:pt x="271" y="483"/>
                  </a:cubicBezTo>
                  <a:moveTo>
                    <a:pt x="273" y="478"/>
                  </a:moveTo>
                  <a:cubicBezTo>
                    <a:pt x="274" y="478"/>
                    <a:pt x="274" y="478"/>
                    <a:pt x="273" y="478"/>
                  </a:cubicBezTo>
                  <a:cubicBezTo>
                    <a:pt x="273" y="478"/>
                    <a:pt x="273" y="478"/>
                    <a:pt x="273" y="478"/>
                  </a:cubicBezTo>
                  <a:moveTo>
                    <a:pt x="254" y="299"/>
                  </a:moveTo>
                  <a:cubicBezTo>
                    <a:pt x="254" y="299"/>
                    <a:pt x="253" y="299"/>
                    <a:pt x="253" y="299"/>
                  </a:cubicBezTo>
                  <a:cubicBezTo>
                    <a:pt x="253" y="299"/>
                    <a:pt x="254" y="299"/>
                    <a:pt x="254" y="299"/>
                  </a:cubicBezTo>
                  <a:moveTo>
                    <a:pt x="298" y="403"/>
                  </a:moveTo>
                  <a:cubicBezTo>
                    <a:pt x="298" y="403"/>
                    <a:pt x="298" y="403"/>
                    <a:pt x="298" y="402"/>
                  </a:cubicBezTo>
                  <a:cubicBezTo>
                    <a:pt x="298" y="402"/>
                    <a:pt x="297" y="403"/>
                    <a:pt x="298" y="403"/>
                  </a:cubicBezTo>
                  <a:cubicBezTo>
                    <a:pt x="298" y="403"/>
                    <a:pt x="298" y="403"/>
                    <a:pt x="298" y="403"/>
                  </a:cubicBezTo>
                  <a:moveTo>
                    <a:pt x="288" y="323"/>
                  </a:moveTo>
                  <a:cubicBezTo>
                    <a:pt x="288" y="321"/>
                    <a:pt x="288" y="323"/>
                    <a:pt x="288" y="323"/>
                  </a:cubicBezTo>
                  <a:moveTo>
                    <a:pt x="299" y="91"/>
                  </a:moveTo>
                  <a:cubicBezTo>
                    <a:pt x="296" y="95"/>
                    <a:pt x="292" y="97"/>
                    <a:pt x="287" y="100"/>
                  </a:cubicBezTo>
                  <a:cubicBezTo>
                    <a:pt x="286" y="100"/>
                    <a:pt x="285" y="101"/>
                    <a:pt x="284" y="101"/>
                  </a:cubicBezTo>
                  <a:cubicBezTo>
                    <a:pt x="281" y="102"/>
                    <a:pt x="281" y="102"/>
                    <a:pt x="281" y="102"/>
                  </a:cubicBezTo>
                  <a:cubicBezTo>
                    <a:pt x="280" y="103"/>
                    <a:pt x="279" y="108"/>
                    <a:pt x="278" y="110"/>
                  </a:cubicBezTo>
                  <a:cubicBezTo>
                    <a:pt x="277" y="111"/>
                    <a:pt x="271" y="116"/>
                    <a:pt x="270" y="114"/>
                  </a:cubicBezTo>
                  <a:cubicBezTo>
                    <a:pt x="270" y="116"/>
                    <a:pt x="267" y="116"/>
                    <a:pt x="267" y="117"/>
                  </a:cubicBezTo>
                  <a:cubicBezTo>
                    <a:pt x="267" y="118"/>
                    <a:pt x="266" y="121"/>
                    <a:pt x="266" y="122"/>
                  </a:cubicBezTo>
                  <a:cubicBezTo>
                    <a:pt x="266" y="124"/>
                    <a:pt x="267" y="125"/>
                    <a:pt x="266" y="127"/>
                  </a:cubicBezTo>
                  <a:cubicBezTo>
                    <a:pt x="266" y="128"/>
                    <a:pt x="264" y="129"/>
                    <a:pt x="264" y="130"/>
                  </a:cubicBezTo>
                  <a:cubicBezTo>
                    <a:pt x="267" y="130"/>
                    <a:pt x="265" y="141"/>
                    <a:pt x="262" y="141"/>
                  </a:cubicBezTo>
                  <a:cubicBezTo>
                    <a:pt x="261" y="142"/>
                    <a:pt x="257" y="140"/>
                    <a:pt x="255" y="139"/>
                  </a:cubicBezTo>
                  <a:cubicBezTo>
                    <a:pt x="253" y="138"/>
                    <a:pt x="251" y="138"/>
                    <a:pt x="249" y="135"/>
                  </a:cubicBezTo>
                  <a:cubicBezTo>
                    <a:pt x="247" y="133"/>
                    <a:pt x="245" y="130"/>
                    <a:pt x="243" y="127"/>
                  </a:cubicBezTo>
                  <a:cubicBezTo>
                    <a:pt x="242" y="125"/>
                    <a:pt x="240" y="123"/>
                    <a:pt x="239" y="122"/>
                  </a:cubicBezTo>
                  <a:cubicBezTo>
                    <a:pt x="238" y="119"/>
                    <a:pt x="235" y="119"/>
                    <a:pt x="238" y="116"/>
                  </a:cubicBezTo>
                  <a:cubicBezTo>
                    <a:pt x="235" y="115"/>
                    <a:pt x="235" y="113"/>
                    <a:pt x="236" y="110"/>
                  </a:cubicBezTo>
                  <a:cubicBezTo>
                    <a:pt x="238" y="107"/>
                    <a:pt x="237" y="108"/>
                    <a:pt x="240" y="107"/>
                  </a:cubicBezTo>
                  <a:cubicBezTo>
                    <a:pt x="240" y="102"/>
                    <a:pt x="240" y="103"/>
                    <a:pt x="236" y="102"/>
                  </a:cubicBezTo>
                  <a:cubicBezTo>
                    <a:pt x="237" y="103"/>
                    <a:pt x="239" y="102"/>
                    <a:pt x="238" y="105"/>
                  </a:cubicBezTo>
                  <a:cubicBezTo>
                    <a:pt x="238" y="106"/>
                    <a:pt x="235" y="106"/>
                    <a:pt x="234" y="106"/>
                  </a:cubicBezTo>
                  <a:cubicBezTo>
                    <a:pt x="232" y="105"/>
                    <a:pt x="229" y="101"/>
                    <a:pt x="233" y="100"/>
                  </a:cubicBezTo>
                  <a:cubicBezTo>
                    <a:pt x="228" y="98"/>
                    <a:pt x="237" y="98"/>
                    <a:pt x="238" y="98"/>
                  </a:cubicBezTo>
                  <a:cubicBezTo>
                    <a:pt x="237" y="96"/>
                    <a:pt x="233" y="98"/>
                    <a:pt x="233" y="94"/>
                  </a:cubicBezTo>
                  <a:cubicBezTo>
                    <a:pt x="230" y="94"/>
                    <a:pt x="230" y="99"/>
                    <a:pt x="228" y="93"/>
                  </a:cubicBezTo>
                  <a:cubicBezTo>
                    <a:pt x="227" y="91"/>
                    <a:pt x="228" y="91"/>
                    <a:pt x="228" y="89"/>
                  </a:cubicBezTo>
                  <a:cubicBezTo>
                    <a:pt x="227" y="87"/>
                    <a:pt x="225" y="84"/>
                    <a:pt x="224" y="83"/>
                  </a:cubicBezTo>
                  <a:cubicBezTo>
                    <a:pt x="223" y="82"/>
                    <a:pt x="222" y="81"/>
                    <a:pt x="220" y="80"/>
                  </a:cubicBezTo>
                  <a:cubicBezTo>
                    <a:pt x="219" y="79"/>
                    <a:pt x="219" y="77"/>
                    <a:pt x="218" y="77"/>
                  </a:cubicBezTo>
                  <a:cubicBezTo>
                    <a:pt x="213" y="74"/>
                    <a:pt x="207" y="75"/>
                    <a:pt x="203" y="77"/>
                  </a:cubicBezTo>
                  <a:cubicBezTo>
                    <a:pt x="202" y="78"/>
                    <a:pt x="193" y="80"/>
                    <a:pt x="194" y="75"/>
                  </a:cubicBezTo>
                  <a:cubicBezTo>
                    <a:pt x="187" y="74"/>
                    <a:pt x="191" y="73"/>
                    <a:pt x="195" y="71"/>
                  </a:cubicBezTo>
                  <a:cubicBezTo>
                    <a:pt x="192" y="72"/>
                    <a:pt x="182" y="69"/>
                    <a:pt x="188" y="65"/>
                  </a:cubicBezTo>
                  <a:cubicBezTo>
                    <a:pt x="190" y="63"/>
                    <a:pt x="201" y="60"/>
                    <a:pt x="200" y="56"/>
                  </a:cubicBezTo>
                  <a:cubicBezTo>
                    <a:pt x="200" y="55"/>
                    <a:pt x="199" y="55"/>
                    <a:pt x="197" y="55"/>
                  </a:cubicBezTo>
                  <a:cubicBezTo>
                    <a:pt x="196" y="56"/>
                    <a:pt x="194" y="56"/>
                    <a:pt x="195" y="53"/>
                  </a:cubicBezTo>
                  <a:cubicBezTo>
                    <a:pt x="195" y="47"/>
                    <a:pt x="203" y="47"/>
                    <a:pt x="207" y="46"/>
                  </a:cubicBezTo>
                  <a:cubicBezTo>
                    <a:pt x="208" y="44"/>
                    <a:pt x="204" y="44"/>
                    <a:pt x="206" y="41"/>
                  </a:cubicBezTo>
                  <a:cubicBezTo>
                    <a:pt x="208" y="40"/>
                    <a:pt x="210" y="40"/>
                    <a:pt x="211" y="41"/>
                  </a:cubicBezTo>
                  <a:cubicBezTo>
                    <a:pt x="208" y="39"/>
                    <a:pt x="213" y="38"/>
                    <a:pt x="214" y="37"/>
                  </a:cubicBezTo>
                  <a:cubicBezTo>
                    <a:pt x="216" y="36"/>
                    <a:pt x="222" y="32"/>
                    <a:pt x="222" y="40"/>
                  </a:cubicBezTo>
                  <a:cubicBezTo>
                    <a:pt x="224" y="37"/>
                    <a:pt x="220" y="35"/>
                    <a:pt x="223" y="35"/>
                  </a:cubicBezTo>
                  <a:cubicBezTo>
                    <a:pt x="224" y="35"/>
                    <a:pt x="225" y="35"/>
                    <a:pt x="226" y="35"/>
                  </a:cubicBezTo>
                  <a:cubicBezTo>
                    <a:pt x="227" y="36"/>
                    <a:pt x="228" y="36"/>
                    <a:pt x="229" y="36"/>
                  </a:cubicBezTo>
                  <a:cubicBezTo>
                    <a:pt x="228" y="35"/>
                    <a:pt x="225" y="34"/>
                    <a:pt x="227" y="32"/>
                  </a:cubicBezTo>
                  <a:cubicBezTo>
                    <a:pt x="229" y="31"/>
                    <a:pt x="235" y="34"/>
                    <a:pt x="237" y="34"/>
                  </a:cubicBezTo>
                  <a:cubicBezTo>
                    <a:pt x="232" y="33"/>
                    <a:pt x="234" y="31"/>
                    <a:pt x="236" y="30"/>
                  </a:cubicBezTo>
                  <a:cubicBezTo>
                    <a:pt x="232" y="27"/>
                    <a:pt x="237" y="27"/>
                    <a:pt x="239" y="26"/>
                  </a:cubicBezTo>
                  <a:cubicBezTo>
                    <a:pt x="241" y="25"/>
                    <a:pt x="244" y="24"/>
                    <a:pt x="246" y="24"/>
                  </a:cubicBezTo>
                  <a:cubicBezTo>
                    <a:pt x="247" y="24"/>
                    <a:pt x="248" y="24"/>
                    <a:pt x="249" y="24"/>
                  </a:cubicBezTo>
                  <a:cubicBezTo>
                    <a:pt x="250" y="24"/>
                    <a:pt x="251" y="24"/>
                    <a:pt x="252" y="24"/>
                  </a:cubicBezTo>
                  <a:cubicBezTo>
                    <a:pt x="251" y="24"/>
                    <a:pt x="252" y="22"/>
                    <a:pt x="252" y="22"/>
                  </a:cubicBezTo>
                  <a:cubicBezTo>
                    <a:pt x="255" y="20"/>
                    <a:pt x="258" y="20"/>
                    <a:pt x="261" y="19"/>
                  </a:cubicBezTo>
                  <a:cubicBezTo>
                    <a:pt x="266" y="17"/>
                    <a:pt x="272" y="16"/>
                    <a:pt x="277" y="18"/>
                  </a:cubicBezTo>
                  <a:cubicBezTo>
                    <a:pt x="279" y="18"/>
                    <a:pt x="280" y="19"/>
                    <a:pt x="281" y="19"/>
                  </a:cubicBezTo>
                  <a:cubicBezTo>
                    <a:pt x="281" y="20"/>
                    <a:pt x="282" y="19"/>
                    <a:pt x="283" y="19"/>
                  </a:cubicBezTo>
                  <a:cubicBezTo>
                    <a:pt x="283" y="19"/>
                    <a:pt x="284" y="19"/>
                    <a:pt x="285" y="19"/>
                  </a:cubicBezTo>
                  <a:cubicBezTo>
                    <a:pt x="292" y="21"/>
                    <a:pt x="282" y="26"/>
                    <a:pt x="279" y="26"/>
                  </a:cubicBezTo>
                  <a:cubicBezTo>
                    <a:pt x="283" y="26"/>
                    <a:pt x="280" y="29"/>
                    <a:pt x="279" y="30"/>
                  </a:cubicBezTo>
                  <a:cubicBezTo>
                    <a:pt x="280" y="29"/>
                    <a:pt x="283" y="25"/>
                    <a:pt x="284" y="25"/>
                  </a:cubicBezTo>
                  <a:cubicBezTo>
                    <a:pt x="290" y="23"/>
                    <a:pt x="287" y="29"/>
                    <a:pt x="286" y="32"/>
                  </a:cubicBezTo>
                  <a:cubicBezTo>
                    <a:pt x="287" y="30"/>
                    <a:pt x="290" y="27"/>
                    <a:pt x="292" y="26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93" y="26"/>
                    <a:pt x="293" y="26"/>
                    <a:pt x="294" y="26"/>
                  </a:cubicBezTo>
                  <a:cubicBezTo>
                    <a:pt x="294" y="26"/>
                    <a:pt x="295" y="26"/>
                    <a:pt x="295" y="26"/>
                  </a:cubicBezTo>
                  <a:cubicBezTo>
                    <a:pt x="295" y="26"/>
                    <a:pt x="296" y="27"/>
                    <a:pt x="296" y="26"/>
                  </a:cubicBezTo>
                  <a:cubicBezTo>
                    <a:pt x="297" y="26"/>
                    <a:pt x="296" y="25"/>
                    <a:pt x="297" y="24"/>
                  </a:cubicBezTo>
                  <a:cubicBezTo>
                    <a:pt x="298" y="23"/>
                    <a:pt x="299" y="23"/>
                    <a:pt x="301" y="22"/>
                  </a:cubicBezTo>
                  <a:cubicBezTo>
                    <a:pt x="303" y="22"/>
                    <a:pt x="310" y="21"/>
                    <a:pt x="308" y="25"/>
                  </a:cubicBezTo>
                  <a:cubicBezTo>
                    <a:pt x="307" y="28"/>
                    <a:pt x="302" y="30"/>
                    <a:pt x="300" y="31"/>
                  </a:cubicBezTo>
                  <a:cubicBezTo>
                    <a:pt x="304" y="32"/>
                    <a:pt x="299" y="35"/>
                    <a:pt x="298" y="35"/>
                  </a:cubicBezTo>
                  <a:cubicBezTo>
                    <a:pt x="300" y="36"/>
                    <a:pt x="299" y="37"/>
                    <a:pt x="299" y="38"/>
                  </a:cubicBezTo>
                  <a:cubicBezTo>
                    <a:pt x="297" y="38"/>
                    <a:pt x="297" y="38"/>
                    <a:pt x="296" y="39"/>
                  </a:cubicBezTo>
                  <a:cubicBezTo>
                    <a:pt x="296" y="40"/>
                    <a:pt x="296" y="40"/>
                    <a:pt x="296" y="41"/>
                  </a:cubicBezTo>
                  <a:cubicBezTo>
                    <a:pt x="296" y="41"/>
                    <a:pt x="294" y="44"/>
                    <a:pt x="293" y="44"/>
                  </a:cubicBezTo>
                  <a:cubicBezTo>
                    <a:pt x="293" y="46"/>
                    <a:pt x="294" y="48"/>
                    <a:pt x="293" y="50"/>
                  </a:cubicBezTo>
                  <a:cubicBezTo>
                    <a:pt x="294" y="49"/>
                    <a:pt x="297" y="45"/>
                    <a:pt x="298" y="49"/>
                  </a:cubicBezTo>
                  <a:cubicBezTo>
                    <a:pt x="299" y="50"/>
                    <a:pt x="298" y="50"/>
                    <a:pt x="297" y="50"/>
                  </a:cubicBezTo>
                  <a:cubicBezTo>
                    <a:pt x="297" y="50"/>
                    <a:pt x="296" y="50"/>
                    <a:pt x="296" y="51"/>
                  </a:cubicBezTo>
                  <a:cubicBezTo>
                    <a:pt x="296" y="52"/>
                    <a:pt x="297" y="51"/>
                    <a:pt x="298" y="51"/>
                  </a:cubicBezTo>
                  <a:cubicBezTo>
                    <a:pt x="300" y="50"/>
                    <a:pt x="301" y="50"/>
                    <a:pt x="302" y="53"/>
                  </a:cubicBezTo>
                  <a:cubicBezTo>
                    <a:pt x="302" y="53"/>
                    <a:pt x="295" y="56"/>
                    <a:pt x="294" y="56"/>
                  </a:cubicBezTo>
                  <a:cubicBezTo>
                    <a:pt x="296" y="57"/>
                    <a:pt x="300" y="56"/>
                    <a:pt x="301" y="60"/>
                  </a:cubicBezTo>
                  <a:cubicBezTo>
                    <a:pt x="302" y="65"/>
                    <a:pt x="298" y="61"/>
                    <a:pt x="297" y="64"/>
                  </a:cubicBezTo>
                  <a:cubicBezTo>
                    <a:pt x="297" y="65"/>
                    <a:pt x="302" y="65"/>
                    <a:pt x="302" y="66"/>
                  </a:cubicBezTo>
                  <a:cubicBezTo>
                    <a:pt x="303" y="69"/>
                    <a:pt x="298" y="69"/>
                    <a:pt x="297" y="69"/>
                  </a:cubicBezTo>
                  <a:cubicBezTo>
                    <a:pt x="305" y="73"/>
                    <a:pt x="295" y="74"/>
                    <a:pt x="292" y="73"/>
                  </a:cubicBezTo>
                  <a:cubicBezTo>
                    <a:pt x="294" y="75"/>
                    <a:pt x="291" y="75"/>
                    <a:pt x="291" y="76"/>
                  </a:cubicBezTo>
                  <a:cubicBezTo>
                    <a:pt x="291" y="76"/>
                    <a:pt x="292" y="76"/>
                    <a:pt x="293" y="75"/>
                  </a:cubicBezTo>
                  <a:cubicBezTo>
                    <a:pt x="295" y="75"/>
                    <a:pt x="297" y="74"/>
                    <a:pt x="298" y="76"/>
                  </a:cubicBezTo>
                  <a:cubicBezTo>
                    <a:pt x="300" y="80"/>
                    <a:pt x="295" y="79"/>
                    <a:pt x="294" y="79"/>
                  </a:cubicBezTo>
                  <a:cubicBezTo>
                    <a:pt x="296" y="81"/>
                    <a:pt x="300" y="81"/>
                    <a:pt x="300" y="85"/>
                  </a:cubicBezTo>
                  <a:cubicBezTo>
                    <a:pt x="300" y="90"/>
                    <a:pt x="298" y="88"/>
                    <a:pt x="295" y="87"/>
                  </a:cubicBezTo>
                  <a:cubicBezTo>
                    <a:pt x="294" y="86"/>
                    <a:pt x="293" y="85"/>
                    <a:pt x="292" y="85"/>
                  </a:cubicBezTo>
                  <a:cubicBezTo>
                    <a:pt x="293" y="88"/>
                    <a:pt x="292" y="87"/>
                    <a:pt x="291" y="89"/>
                  </a:cubicBezTo>
                  <a:cubicBezTo>
                    <a:pt x="292" y="89"/>
                    <a:pt x="300" y="88"/>
                    <a:pt x="300" y="88"/>
                  </a:cubicBezTo>
                  <a:cubicBezTo>
                    <a:pt x="300" y="89"/>
                    <a:pt x="300" y="90"/>
                    <a:pt x="299" y="91"/>
                  </a:cubicBezTo>
                  <a:cubicBezTo>
                    <a:pt x="299" y="91"/>
                    <a:pt x="299" y="91"/>
                    <a:pt x="299" y="90"/>
                  </a:cubicBezTo>
                  <a:cubicBezTo>
                    <a:pt x="300" y="90"/>
                    <a:pt x="300" y="90"/>
                    <a:pt x="299" y="91"/>
                  </a:cubicBezTo>
                  <a:moveTo>
                    <a:pt x="295" y="36"/>
                  </a:moveTo>
                  <a:cubicBezTo>
                    <a:pt x="294" y="37"/>
                    <a:pt x="294" y="37"/>
                    <a:pt x="294" y="37"/>
                  </a:cubicBezTo>
                  <a:cubicBezTo>
                    <a:pt x="295" y="36"/>
                    <a:pt x="295" y="36"/>
                    <a:pt x="295" y="36"/>
                  </a:cubicBezTo>
                  <a:cubicBezTo>
                    <a:pt x="294" y="36"/>
                    <a:pt x="295" y="36"/>
                    <a:pt x="295" y="36"/>
                  </a:cubicBezTo>
                  <a:moveTo>
                    <a:pt x="198" y="70"/>
                  </a:moveTo>
                  <a:cubicBezTo>
                    <a:pt x="199" y="70"/>
                    <a:pt x="199" y="70"/>
                    <a:pt x="200" y="70"/>
                  </a:cubicBezTo>
                  <a:cubicBezTo>
                    <a:pt x="199" y="68"/>
                    <a:pt x="197" y="70"/>
                    <a:pt x="196" y="70"/>
                  </a:cubicBezTo>
                  <a:cubicBezTo>
                    <a:pt x="197" y="70"/>
                    <a:pt x="197" y="70"/>
                    <a:pt x="198" y="70"/>
                  </a:cubicBezTo>
                  <a:cubicBezTo>
                    <a:pt x="199" y="70"/>
                    <a:pt x="198" y="70"/>
                    <a:pt x="198" y="70"/>
                  </a:cubicBezTo>
                  <a:cubicBezTo>
                    <a:pt x="198" y="70"/>
                    <a:pt x="198" y="70"/>
                    <a:pt x="198" y="70"/>
                  </a:cubicBezTo>
                  <a:moveTo>
                    <a:pt x="194" y="105"/>
                  </a:moveTo>
                  <a:cubicBezTo>
                    <a:pt x="196" y="105"/>
                    <a:pt x="196" y="103"/>
                    <a:pt x="195" y="102"/>
                  </a:cubicBezTo>
                  <a:cubicBezTo>
                    <a:pt x="194" y="102"/>
                    <a:pt x="194" y="102"/>
                    <a:pt x="193" y="103"/>
                  </a:cubicBezTo>
                  <a:cubicBezTo>
                    <a:pt x="193" y="103"/>
                    <a:pt x="193" y="104"/>
                    <a:pt x="193" y="103"/>
                  </a:cubicBezTo>
                  <a:cubicBezTo>
                    <a:pt x="191" y="103"/>
                    <a:pt x="189" y="102"/>
                    <a:pt x="188" y="101"/>
                  </a:cubicBezTo>
                  <a:cubicBezTo>
                    <a:pt x="187" y="100"/>
                    <a:pt x="186" y="99"/>
                    <a:pt x="185" y="99"/>
                  </a:cubicBezTo>
                  <a:cubicBezTo>
                    <a:pt x="184" y="99"/>
                    <a:pt x="183" y="99"/>
                    <a:pt x="182" y="99"/>
                  </a:cubicBezTo>
                  <a:cubicBezTo>
                    <a:pt x="181" y="100"/>
                    <a:pt x="181" y="102"/>
                    <a:pt x="180" y="102"/>
                  </a:cubicBezTo>
                  <a:cubicBezTo>
                    <a:pt x="180" y="102"/>
                    <a:pt x="179" y="102"/>
                    <a:pt x="179" y="102"/>
                  </a:cubicBezTo>
                  <a:cubicBezTo>
                    <a:pt x="179" y="101"/>
                    <a:pt x="179" y="101"/>
                    <a:pt x="178" y="101"/>
                  </a:cubicBezTo>
                  <a:cubicBezTo>
                    <a:pt x="177" y="101"/>
                    <a:pt x="177" y="103"/>
                    <a:pt x="176" y="103"/>
                  </a:cubicBezTo>
                  <a:cubicBezTo>
                    <a:pt x="176" y="103"/>
                    <a:pt x="174" y="98"/>
                    <a:pt x="173" y="97"/>
                  </a:cubicBezTo>
                  <a:cubicBezTo>
                    <a:pt x="171" y="94"/>
                    <a:pt x="170" y="96"/>
                    <a:pt x="168" y="98"/>
                  </a:cubicBezTo>
                  <a:cubicBezTo>
                    <a:pt x="164" y="100"/>
                    <a:pt x="165" y="100"/>
                    <a:pt x="166" y="104"/>
                  </a:cubicBezTo>
                  <a:cubicBezTo>
                    <a:pt x="167" y="105"/>
                    <a:pt x="165" y="105"/>
                    <a:pt x="166" y="106"/>
                  </a:cubicBezTo>
                  <a:cubicBezTo>
                    <a:pt x="166" y="107"/>
                    <a:pt x="168" y="106"/>
                    <a:pt x="168" y="108"/>
                  </a:cubicBezTo>
                  <a:cubicBezTo>
                    <a:pt x="169" y="110"/>
                    <a:pt x="164" y="106"/>
                    <a:pt x="164" y="105"/>
                  </a:cubicBezTo>
                  <a:cubicBezTo>
                    <a:pt x="162" y="101"/>
                    <a:pt x="166" y="99"/>
                    <a:pt x="165" y="97"/>
                  </a:cubicBezTo>
                  <a:cubicBezTo>
                    <a:pt x="165" y="94"/>
                    <a:pt x="157" y="102"/>
                    <a:pt x="157" y="103"/>
                  </a:cubicBezTo>
                  <a:cubicBezTo>
                    <a:pt x="156" y="105"/>
                    <a:pt x="156" y="109"/>
                    <a:pt x="157" y="110"/>
                  </a:cubicBezTo>
                  <a:cubicBezTo>
                    <a:pt x="158" y="111"/>
                    <a:pt x="159" y="111"/>
                    <a:pt x="160" y="110"/>
                  </a:cubicBezTo>
                  <a:cubicBezTo>
                    <a:pt x="161" y="110"/>
                    <a:pt x="162" y="110"/>
                    <a:pt x="163" y="111"/>
                  </a:cubicBezTo>
                  <a:cubicBezTo>
                    <a:pt x="164" y="112"/>
                    <a:pt x="158" y="111"/>
                    <a:pt x="159" y="113"/>
                  </a:cubicBezTo>
                  <a:cubicBezTo>
                    <a:pt x="160" y="116"/>
                    <a:pt x="169" y="114"/>
                    <a:pt x="171" y="114"/>
                  </a:cubicBezTo>
                  <a:cubicBezTo>
                    <a:pt x="172" y="114"/>
                    <a:pt x="181" y="112"/>
                    <a:pt x="182" y="112"/>
                  </a:cubicBezTo>
                  <a:cubicBezTo>
                    <a:pt x="181" y="112"/>
                    <a:pt x="180" y="111"/>
                    <a:pt x="180" y="110"/>
                  </a:cubicBezTo>
                  <a:cubicBezTo>
                    <a:pt x="180" y="110"/>
                    <a:pt x="188" y="113"/>
                    <a:pt x="189" y="114"/>
                  </a:cubicBezTo>
                  <a:cubicBezTo>
                    <a:pt x="189" y="115"/>
                    <a:pt x="186" y="117"/>
                    <a:pt x="187" y="117"/>
                  </a:cubicBezTo>
                  <a:cubicBezTo>
                    <a:pt x="187" y="117"/>
                    <a:pt x="188" y="117"/>
                    <a:pt x="189" y="116"/>
                  </a:cubicBezTo>
                  <a:cubicBezTo>
                    <a:pt x="190" y="116"/>
                    <a:pt x="191" y="116"/>
                    <a:pt x="191" y="116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6" y="119"/>
                    <a:pt x="197" y="124"/>
                    <a:pt x="197" y="124"/>
                  </a:cubicBezTo>
                  <a:cubicBezTo>
                    <a:pt x="198" y="124"/>
                    <a:pt x="199" y="124"/>
                    <a:pt x="199" y="123"/>
                  </a:cubicBezTo>
                  <a:cubicBezTo>
                    <a:pt x="200" y="123"/>
                    <a:pt x="201" y="122"/>
                    <a:pt x="201" y="122"/>
                  </a:cubicBezTo>
                  <a:cubicBezTo>
                    <a:pt x="203" y="123"/>
                    <a:pt x="204" y="124"/>
                    <a:pt x="203" y="126"/>
                  </a:cubicBezTo>
                  <a:cubicBezTo>
                    <a:pt x="202" y="128"/>
                    <a:pt x="201" y="126"/>
                    <a:pt x="201" y="126"/>
                  </a:cubicBezTo>
                  <a:cubicBezTo>
                    <a:pt x="199" y="126"/>
                    <a:pt x="196" y="123"/>
                    <a:pt x="194" y="126"/>
                  </a:cubicBezTo>
                  <a:cubicBezTo>
                    <a:pt x="193" y="129"/>
                    <a:pt x="197" y="128"/>
                    <a:pt x="195" y="131"/>
                  </a:cubicBezTo>
                  <a:cubicBezTo>
                    <a:pt x="194" y="132"/>
                    <a:pt x="183" y="133"/>
                    <a:pt x="189" y="137"/>
                  </a:cubicBezTo>
                  <a:cubicBezTo>
                    <a:pt x="190" y="138"/>
                    <a:pt x="192" y="137"/>
                    <a:pt x="194" y="135"/>
                  </a:cubicBezTo>
                  <a:cubicBezTo>
                    <a:pt x="195" y="135"/>
                    <a:pt x="196" y="134"/>
                    <a:pt x="197" y="134"/>
                  </a:cubicBezTo>
                  <a:cubicBezTo>
                    <a:pt x="200" y="134"/>
                    <a:pt x="202" y="138"/>
                    <a:pt x="204" y="140"/>
                  </a:cubicBezTo>
                  <a:cubicBezTo>
                    <a:pt x="205" y="140"/>
                    <a:pt x="214" y="143"/>
                    <a:pt x="215" y="142"/>
                  </a:cubicBezTo>
                  <a:cubicBezTo>
                    <a:pt x="215" y="140"/>
                    <a:pt x="208" y="135"/>
                    <a:pt x="207" y="136"/>
                  </a:cubicBezTo>
                  <a:cubicBezTo>
                    <a:pt x="208" y="135"/>
                    <a:pt x="210" y="136"/>
                    <a:pt x="212" y="136"/>
                  </a:cubicBezTo>
                  <a:cubicBezTo>
                    <a:pt x="215" y="137"/>
                    <a:pt x="217" y="138"/>
                    <a:pt x="216" y="134"/>
                  </a:cubicBezTo>
                  <a:cubicBezTo>
                    <a:pt x="215" y="129"/>
                    <a:pt x="209" y="131"/>
                    <a:pt x="208" y="127"/>
                  </a:cubicBezTo>
                  <a:cubicBezTo>
                    <a:pt x="206" y="119"/>
                    <a:pt x="214" y="127"/>
                    <a:pt x="215" y="127"/>
                  </a:cubicBezTo>
                  <a:cubicBezTo>
                    <a:pt x="217" y="128"/>
                    <a:pt x="218" y="127"/>
                    <a:pt x="219" y="125"/>
                  </a:cubicBezTo>
                  <a:cubicBezTo>
                    <a:pt x="219" y="125"/>
                    <a:pt x="221" y="120"/>
                    <a:pt x="221" y="120"/>
                  </a:cubicBezTo>
                  <a:cubicBezTo>
                    <a:pt x="220" y="119"/>
                    <a:pt x="217" y="118"/>
                    <a:pt x="216" y="118"/>
                  </a:cubicBezTo>
                  <a:cubicBezTo>
                    <a:pt x="214" y="117"/>
                    <a:pt x="213" y="116"/>
                    <a:pt x="211" y="116"/>
                  </a:cubicBezTo>
                  <a:cubicBezTo>
                    <a:pt x="210" y="116"/>
                    <a:pt x="207" y="116"/>
                    <a:pt x="206" y="115"/>
                  </a:cubicBezTo>
                  <a:cubicBezTo>
                    <a:pt x="203" y="111"/>
                    <a:pt x="207" y="113"/>
                    <a:pt x="207" y="111"/>
                  </a:cubicBezTo>
                  <a:cubicBezTo>
                    <a:pt x="208" y="111"/>
                    <a:pt x="207" y="111"/>
                    <a:pt x="206" y="111"/>
                  </a:cubicBezTo>
                  <a:cubicBezTo>
                    <a:pt x="205" y="111"/>
                    <a:pt x="205" y="111"/>
                    <a:pt x="205" y="110"/>
                  </a:cubicBezTo>
                  <a:cubicBezTo>
                    <a:pt x="204" y="109"/>
                    <a:pt x="207" y="109"/>
                    <a:pt x="205" y="108"/>
                  </a:cubicBezTo>
                  <a:cubicBezTo>
                    <a:pt x="204" y="107"/>
                    <a:pt x="204" y="108"/>
                    <a:pt x="203" y="108"/>
                  </a:cubicBezTo>
                  <a:cubicBezTo>
                    <a:pt x="202" y="108"/>
                    <a:pt x="203" y="106"/>
                    <a:pt x="202" y="105"/>
                  </a:cubicBezTo>
                  <a:cubicBezTo>
                    <a:pt x="201" y="105"/>
                    <a:pt x="198" y="105"/>
                    <a:pt x="198" y="105"/>
                  </a:cubicBezTo>
                  <a:cubicBezTo>
                    <a:pt x="198" y="105"/>
                    <a:pt x="193" y="105"/>
                    <a:pt x="194" y="105"/>
                  </a:cubicBezTo>
                  <a:cubicBezTo>
                    <a:pt x="195" y="105"/>
                    <a:pt x="195" y="105"/>
                    <a:pt x="194" y="105"/>
                  </a:cubicBezTo>
                  <a:cubicBezTo>
                    <a:pt x="194" y="105"/>
                    <a:pt x="194" y="105"/>
                    <a:pt x="194" y="105"/>
                  </a:cubicBezTo>
                  <a:moveTo>
                    <a:pt x="144" y="55"/>
                  </a:moveTo>
                  <a:cubicBezTo>
                    <a:pt x="145" y="54"/>
                    <a:pt x="145" y="54"/>
                    <a:pt x="146" y="54"/>
                  </a:cubicBezTo>
                  <a:cubicBezTo>
                    <a:pt x="146" y="55"/>
                    <a:pt x="146" y="55"/>
                    <a:pt x="145" y="56"/>
                  </a:cubicBezTo>
                  <a:cubicBezTo>
                    <a:pt x="146" y="56"/>
                    <a:pt x="147" y="56"/>
                    <a:pt x="147" y="56"/>
                  </a:cubicBezTo>
                  <a:cubicBezTo>
                    <a:pt x="145" y="60"/>
                    <a:pt x="149" y="59"/>
                    <a:pt x="152" y="58"/>
                  </a:cubicBezTo>
                  <a:cubicBezTo>
                    <a:pt x="153" y="58"/>
                    <a:pt x="154" y="58"/>
                    <a:pt x="155" y="58"/>
                  </a:cubicBezTo>
                  <a:cubicBezTo>
                    <a:pt x="156" y="58"/>
                    <a:pt x="154" y="60"/>
                    <a:pt x="157" y="60"/>
                  </a:cubicBezTo>
                  <a:cubicBezTo>
                    <a:pt x="158" y="60"/>
                    <a:pt x="159" y="59"/>
                    <a:pt x="161" y="59"/>
                  </a:cubicBezTo>
                  <a:cubicBezTo>
                    <a:pt x="162" y="58"/>
                    <a:pt x="164" y="58"/>
                    <a:pt x="165" y="57"/>
                  </a:cubicBezTo>
                  <a:cubicBezTo>
                    <a:pt x="166" y="57"/>
                    <a:pt x="169" y="54"/>
                    <a:pt x="169" y="54"/>
                  </a:cubicBezTo>
                  <a:cubicBezTo>
                    <a:pt x="170" y="54"/>
                    <a:pt x="169" y="55"/>
                    <a:pt x="167" y="57"/>
                  </a:cubicBezTo>
                  <a:cubicBezTo>
                    <a:pt x="166" y="59"/>
                    <a:pt x="163" y="61"/>
                    <a:pt x="163" y="60"/>
                  </a:cubicBezTo>
                  <a:cubicBezTo>
                    <a:pt x="163" y="61"/>
                    <a:pt x="167" y="62"/>
                    <a:pt x="167" y="63"/>
                  </a:cubicBezTo>
                  <a:cubicBezTo>
                    <a:pt x="167" y="63"/>
                    <a:pt x="165" y="63"/>
                    <a:pt x="162" y="62"/>
                  </a:cubicBezTo>
                  <a:cubicBezTo>
                    <a:pt x="159" y="60"/>
                    <a:pt x="155" y="59"/>
                    <a:pt x="155" y="63"/>
                  </a:cubicBezTo>
                  <a:cubicBezTo>
                    <a:pt x="155" y="66"/>
                    <a:pt x="158" y="65"/>
                    <a:pt x="159" y="66"/>
                  </a:cubicBezTo>
                  <a:cubicBezTo>
                    <a:pt x="160" y="66"/>
                    <a:pt x="166" y="70"/>
                    <a:pt x="166" y="70"/>
                  </a:cubicBezTo>
                  <a:cubicBezTo>
                    <a:pt x="165" y="69"/>
                    <a:pt x="157" y="70"/>
                    <a:pt x="156" y="71"/>
                  </a:cubicBezTo>
                  <a:cubicBezTo>
                    <a:pt x="152" y="76"/>
                    <a:pt x="159" y="72"/>
                    <a:pt x="161" y="72"/>
                  </a:cubicBezTo>
                  <a:cubicBezTo>
                    <a:pt x="160" y="72"/>
                    <a:pt x="160" y="75"/>
                    <a:pt x="160" y="76"/>
                  </a:cubicBezTo>
                  <a:cubicBezTo>
                    <a:pt x="161" y="77"/>
                    <a:pt x="165" y="78"/>
                    <a:pt x="161" y="78"/>
                  </a:cubicBezTo>
                  <a:cubicBezTo>
                    <a:pt x="160" y="78"/>
                    <a:pt x="160" y="77"/>
                    <a:pt x="159" y="77"/>
                  </a:cubicBezTo>
                  <a:cubicBezTo>
                    <a:pt x="157" y="75"/>
                    <a:pt x="155" y="74"/>
                    <a:pt x="155" y="77"/>
                  </a:cubicBezTo>
                  <a:cubicBezTo>
                    <a:pt x="154" y="79"/>
                    <a:pt x="158" y="79"/>
                    <a:pt x="157" y="80"/>
                  </a:cubicBezTo>
                  <a:cubicBezTo>
                    <a:pt x="156" y="82"/>
                    <a:pt x="149" y="83"/>
                    <a:pt x="156" y="84"/>
                  </a:cubicBezTo>
                  <a:cubicBezTo>
                    <a:pt x="160" y="84"/>
                    <a:pt x="163" y="82"/>
                    <a:pt x="167" y="81"/>
                  </a:cubicBezTo>
                  <a:cubicBezTo>
                    <a:pt x="168" y="81"/>
                    <a:pt x="168" y="81"/>
                    <a:pt x="169" y="82"/>
                  </a:cubicBezTo>
                  <a:cubicBezTo>
                    <a:pt x="170" y="82"/>
                    <a:pt x="171" y="82"/>
                    <a:pt x="172" y="82"/>
                  </a:cubicBezTo>
                  <a:cubicBezTo>
                    <a:pt x="172" y="82"/>
                    <a:pt x="177" y="80"/>
                    <a:pt x="177" y="79"/>
                  </a:cubicBezTo>
                  <a:cubicBezTo>
                    <a:pt x="177" y="77"/>
                    <a:pt x="174" y="77"/>
                    <a:pt x="171" y="77"/>
                  </a:cubicBezTo>
                  <a:cubicBezTo>
                    <a:pt x="169" y="77"/>
                    <a:pt x="168" y="77"/>
                    <a:pt x="168" y="77"/>
                  </a:cubicBezTo>
                  <a:cubicBezTo>
                    <a:pt x="168" y="75"/>
                    <a:pt x="174" y="76"/>
                    <a:pt x="175" y="75"/>
                  </a:cubicBezTo>
                  <a:cubicBezTo>
                    <a:pt x="177" y="73"/>
                    <a:pt x="174" y="73"/>
                    <a:pt x="175" y="72"/>
                  </a:cubicBezTo>
                  <a:cubicBezTo>
                    <a:pt x="176" y="71"/>
                    <a:pt x="177" y="72"/>
                    <a:pt x="178" y="71"/>
                  </a:cubicBezTo>
                  <a:cubicBezTo>
                    <a:pt x="186" y="64"/>
                    <a:pt x="176" y="62"/>
                    <a:pt x="175" y="64"/>
                  </a:cubicBezTo>
                  <a:cubicBezTo>
                    <a:pt x="176" y="63"/>
                    <a:pt x="179" y="63"/>
                    <a:pt x="180" y="62"/>
                  </a:cubicBezTo>
                  <a:cubicBezTo>
                    <a:pt x="179" y="63"/>
                    <a:pt x="180" y="62"/>
                    <a:pt x="181" y="61"/>
                  </a:cubicBezTo>
                  <a:cubicBezTo>
                    <a:pt x="182" y="60"/>
                    <a:pt x="183" y="60"/>
                    <a:pt x="182" y="60"/>
                  </a:cubicBezTo>
                  <a:cubicBezTo>
                    <a:pt x="184" y="59"/>
                    <a:pt x="186" y="58"/>
                    <a:pt x="187" y="57"/>
                  </a:cubicBezTo>
                  <a:cubicBezTo>
                    <a:pt x="189" y="56"/>
                    <a:pt x="200" y="47"/>
                    <a:pt x="199" y="46"/>
                  </a:cubicBezTo>
                  <a:cubicBezTo>
                    <a:pt x="199" y="45"/>
                    <a:pt x="197" y="45"/>
                    <a:pt x="196" y="46"/>
                  </a:cubicBezTo>
                  <a:cubicBezTo>
                    <a:pt x="195" y="46"/>
                    <a:pt x="193" y="47"/>
                    <a:pt x="193" y="47"/>
                  </a:cubicBezTo>
                  <a:cubicBezTo>
                    <a:pt x="195" y="47"/>
                    <a:pt x="206" y="40"/>
                    <a:pt x="205" y="38"/>
                  </a:cubicBezTo>
                  <a:cubicBezTo>
                    <a:pt x="206" y="38"/>
                    <a:pt x="204" y="38"/>
                    <a:pt x="202" y="38"/>
                  </a:cubicBezTo>
                  <a:cubicBezTo>
                    <a:pt x="201" y="37"/>
                    <a:pt x="200" y="37"/>
                    <a:pt x="200" y="37"/>
                  </a:cubicBezTo>
                  <a:cubicBezTo>
                    <a:pt x="199" y="37"/>
                    <a:pt x="197" y="37"/>
                    <a:pt x="196" y="38"/>
                  </a:cubicBezTo>
                  <a:cubicBezTo>
                    <a:pt x="194" y="39"/>
                    <a:pt x="193" y="39"/>
                    <a:pt x="192" y="39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1" y="36"/>
                    <a:pt x="188" y="37"/>
                    <a:pt x="186" y="37"/>
                  </a:cubicBezTo>
                  <a:cubicBezTo>
                    <a:pt x="185" y="37"/>
                    <a:pt x="182" y="38"/>
                    <a:pt x="182" y="38"/>
                  </a:cubicBezTo>
                  <a:cubicBezTo>
                    <a:pt x="181" y="38"/>
                    <a:pt x="179" y="41"/>
                    <a:pt x="179" y="40"/>
                  </a:cubicBezTo>
                  <a:cubicBezTo>
                    <a:pt x="178" y="41"/>
                    <a:pt x="177" y="40"/>
                    <a:pt x="177" y="40"/>
                  </a:cubicBezTo>
                  <a:cubicBezTo>
                    <a:pt x="175" y="40"/>
                    <a:pt x="174" y="40"/>
                    <a:pt x="173" y="41"/>
                  </a:cubicBezTo>
                  <a:cubicBezTo>
                    <a:pt x="171" y="41"/>
                    <a:pt x="170" y="41"/>
                    <a:pt x="167" y="42"/>
                  </a:cubicBezTo>
                  <a:cubicBezTo>
                    <a:pt x="162" y="43"/>
                    <a:pt x="167" y="42"/>
                    <a:pt x="166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4" y="44"/>
                    <a:pt x="164" y="45"/>
                    <a:pt x="164" y="45"/>
                  </a:cubicBezTo>
                  <a:cubicBezTo>
                    <a:pt x="162" y="47"/>
                    <a:pt x="160" y="47"/>
                    <a:pt x="158" y="48"/>
                  </a:cubicBezTo>
                  <a:cubicBezTo>
                    <a:pt x="157" y="48"/>
                    <a:pt x="157" y="48"/>
                    <a:pt x="156" y="48"/>
                  </a:cubicBezTo>
                  <a:cubicBezTo>
                    <a:pt x="155" y="48"/>
                    <a:pt x="154" y="48"/>
                    <a:pt x="153" y="49"/>
                  </a:cubicBezTo>
                  <a:cubicBezTo>
                    <a:pt x="152" y="50"/>
                    <a:pt x="154" y="51"/>
                    <a:pt x="152" y="51"/>
                  </a:cubicBezTo>
                  <a:cubicBezTo>
                    <a:pt x="152" y="52"/>
                    <a:pt x="151" y="51"/>
                    <a:pt x="151" y="51"/>
                  </a:cubicBezTo>
                  <a:cubicBezTo>
                    <a:pt x="150" y="51"/>
                    <a:pt x="150" y="51"/>
                    <a:pt x="149" y="51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3" y="56"/>
                    <a:pt x="144" y="55"/>
                  </a:cubicBezTo>
                  <a:cubicBezTo>
                    <a:pt x="144" y="55"/>
                    <a:pt x="145" y="55"/>
                    <a:pt x="144" y="55"/>
                  </a:cubicBezTo>
                  <a:cubicBezTo>
                    <a:pt x="145" y="54"/>
                    <a:pt x="145" y="55"/>
                    <a:pt x="144" y="55"/>
                  </a:cubicBezTo>
                  <a:cubicBezTo>
                    <a:pt x="144" y="55"/>
                    <a:pt x="144" y="56"/>
                    <a:pt x="144" y="55"/>
                  </a:cubicBezTo>
                  <a:moveTo>
                    <a:pt x="85" y="100"/>
                  </a:moveTo>
                  <a:cubicBezTo>
                    <a:pt x="86" y="100"/>
                    <a:pt x="87" y="102"/>
                    <a:pt x="89" y="99"/>
                  </a:cubicBezTo>
                  <a:cubicBezTo>
                    <a:pt x="89" y="99"/>
                    <a:pt x="89" y="99"/>
                    <a:pt x="89" y="100"/>
                  </a:cubicBezTo>
                  <a:cubicBezTo>
                    <a:pt x="90" y="100"/>
                    <a:pt x="90" y="101"/>
                    <a:pt x="90" y="100"/>
                  </a:cubicBezTo>
                  <a:cubicBezTo>
                    <a:pt x="91" y="100"/>
                    <a:pt x="92" y="99"/>
                    <a:pt x="92" y="98"/>
                  </a:cubicBezTo>
                  <a:cubicBezTo>
                    <a:pt x="92" y="98"/>
                    <a:pt x="92" y="98"/>
                    <a:pt x="93" y="97"/>
                  </a:cubicBezTo>
                  <a:cubicBezTo>
                    <a:pt x="93" y="96"/>
                    <a:pt x="94" y="95"/>
                    <a:pt x="93" y="95"/>
                  </a:cubicBezTo>
                  <a:cubicBezTo>
                    <a:pt x="93" y="95"/>
                    <a:pt x="95" y="95"/>
                    <a:pt x="94" y="95"/>
                  </a:cubicBezTo>
                  <a:cubicBezTo>
                    <a:pt x="94" y="95"/>
                    <a:pt x="96" y="96"/>
                    <a:pt x="96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7" y="90"/>
                    <a:pt x="99" y="90"/>
                  </a:cubicBezTo>
                  <a:cubicBezTo>
                    <a:pt x="97" y="90"/>
                    <a:pt x="96" y="90"/>
                    <a:pt x="96" y="90"/>
                  </a:cubicBezTo>
                  <a:cubicBezTo>
                    <a:pt x="96" y="90"/>
                    <a:pt x="95" y="90"/>
                    <a:pt x="94" y="91"/>
                  </a:cubicBezTo>
                  <a:cubicBezTo>
                    <a:pt x="93" y="91"/>
                    <a:pt x="92" y="91"/>
                    <a:pt x="92" y="91"/>
                  </a:cubicBezTo>
                  <a:cubicBezTo>
                    <a:pt x="91" y="92"/>
                    <a:pt x="86" y="100"/>
                    <a:pt x="8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99"/>
                    <a:pt x="84" y="99"/>
                    <a:pt x="85" y="100"/>
                  </a:cubicBezTo>
                  <a:moveTo>
                    <a:pt x="138" y="114"/>
                  </a:moveTo>
                  <a:cubicBezTo>
                    <a:pt x="139" y="115"/>
                    <a:pt x="142" y="112"/>
                    <a:pt x="143" y="111"/>
                  </a:cubicBezTo>
                  <a:cubicBezTo>
                    <a:pt x="143" y="110"/>
                    <a:pt x="143" y="103"/>
                    <a:pt x="141" y="104"/>
                  </a:cubicBezTo>
                  <a:cubicBezTo>
                    <a:pt x="141" y="105"/>
                    <a:pt x="142" y="107"/>
                    <a:pt x="142" y="107"/>
                  </a:cubicBezTo>
                  <a:cubicBezTo>
                    <a:pt x="142" y="107"/>
                    <a:pt x="138" y="105"/>
                    <a:pt x="139" y="105"/>
                  </a:cubicBezTo>
                  <a:cubicBezTo>
                    <a:pt x="138" y="104"/>
                    <a:pt x="141" y="104"/>
                    <a:pt x="141" y="102"/>
                  </a:cubicBezTo>
                  <a:cubicBezTo>
                    <a:pt x="140" y="100"/>
                    <a:pt x="137" y="99"/>
                    <a:pt x="136" y="101"/>
                  </a:cubicBezTo>
                  <a:cubicBezTo>
                    <a:pt x="136" y="101"/>
                    <a:pt x="137" y="102"/>
                    <a:pt x="137" y="102"/>
                  </a:cubicBezTo>
                  <a:cubicBezTo>
                    <a:pt x="137" y="102"/>
                    <a:pt x="136" y="102"/>
                    <a:pt x="135" y="102"/>
                  </a:cubicBezTo>
                  <a:cubicBezTo>
                    <a:pt x="134" y="102"/>
                    <a:pt x="131" y="102"/>
                    <a:pt x="132" y="104"/>
                  </a:cubicBezTo>
                  <a:cubicBezTo>
                    <a:pt x="132" y="105"/>
                    <a:pt x="132" y="105"/>
                    <a:pt x="133" y="105"/>
                  </a:cubicBezTo>
                  <a:cubicBezTo>
                    <a:pt x="134" y="105"/>
                    <a:pt x="135" y="105"/>
                    <a:pt x="135" y="106"/>
                  </a:cubicBezTo>
                  <a:cubicBezTo>
                    <a:pt x="135" y="108"/>
                    <a:pt x="134" y="108"/>
                    <a:pt x="132" y="108"/>
                  </a:cubicBezTo>
                  <a:cubicBezTo>
                    <a:pt x="131" y="107"/>
                    <a:pt x="130" y="107"/>
                    <a:pt x="130" y="108"/>
                  </a:cubicBezTo>
                  <a:cubicBezTo>
                    <a:pt x="130" y="109"/>
                    <a:pt x="137" y="113"/>
                    <a:pt x="138" y="114"/>
                  </a:cubicBezTo>
                  <a:cubicBezTo>
                    <a:pt x="139" y="115"/>
                    <a:pt x="138" y="114"/>
                    <a:pt x="138" y="114"/>
                  </a:cubicBezTo>
                  <a:cubicBezTo>
                    <a:pt x="137" y="114"/>
                    <a:pt x="137" y="113"/>
                    <a:pt x="138" y="114"/>
                  </a:cubicBezTo>
                  <a:moveTo>
                    <a:pt x="133" y="122"/>
                  </a:moveTo>
                  <a:cubicBezTo>
                    <a:pt x="133" y="122"/>
                    <a:pt x="134" y="122"/>
                    <a:pt x="135" y="122"/>
                  </a:cubicBezTo>
                  <a:cubicBezTo>
                    <a:pt x="136" y="122"/>
                    <a:pt x="137" y="122"/>
                    <a:pt x="134" y="120"/>
                  </a:cubicBezTo>
                  <a:cubicBezTo>
                    <a:pt x="132" y="118"/>
                    <a:pt x="129" y="119"/>
                    <a:pt x="127" y="116"/>
                  </a:cubicBezTo>
                  <a:cubicBezTo>
                    <a:pt x="125" y="113"/>
                    <a:pt x="126" y="111"/>
                    <a:pt x="125" y="108"/>
                  </a:cubicBezTo>
                  <a:cubicBezTo>
                    <a:pt x="124" y="106"/>
                    <a:pt x="126" y="105"/>
                    <a:pt x="123" y="105"/>
                  </a:cubicBezTo>
                  <a:cubicBezTo>
                    <a:pt x="123" y="105"/>
                    <a:pt x="120" y="106"/>
                    <a:pt x="120" y="107"/>
                  </a:cubicBezTo>
                  <a:cubicBezTo>
                    <a:pt x="121" y="107"/>
                    <a:pt x="123" y="108"/>
                    <a:pt x="123" y="109"/>
                  </a:cubicBezTo>
                  <a:cubicBezTo>
                    <a:pt x="123" y="108"/>
                    <a:pt x="120" y="108"/>
                    <a:pt x="120" y="108"/>
                  </a:cubicBezTo>
                  <a:cubicBezTo>
                    <a:pt x="117" y="110"/>
                    <a:pt x="119" y="110"/>
                    <a:pt x="120" y="113"/>
                  </a:cubicBezTo>
                  <a:cubicBezTo>
                    <a:pt x="120" y="116"/>
                    <a:pt x="121" y="116"/>
                    <a:pt x="119" y="115"/>
                  </a:cubicBezTo>
                  <a:cubicBezTo>
                    <a:pt x="119" y="115"/>
                    <a:pt x="118" y="114"/>
                    <a:pt x="117" y="112"/>
                  </a:cubicBezTo>
                  <a:cubicBezTo>
                    <a:pt x="115" y="111"/>
                    <a:pt x="113" y="109"/>
                    <a:pt x="113" y="111"/>
                  </a:cubicBezTo>
                  <a:cubicBezTo>
                    <a:pt x="113" y="112"/>
                    <a:pt x="115" y="111"/>
                    <a:pt x="115" y="113"/>
                  </a:cubicBezTo>
                  <a:cubicBezTo>
                    <a:pt x="115" y="113"/>
                    <a:pt x="112" y="114"/>
                    <a:pt x="112" y="114"/>
                  </a:cubicBezTo>
                  <a:cubicBezTo>
                    <a:pt x="111" y="111"/>
                    <a:pt x="110" y="111"/>
                    <a:pt x="107" y="113"/>
                  </a:cubicBezTo>
                  <a:cubicBezTo>
                    <a:pt x="108" y="112"/>
                    <a:pt x="107" y="113"/>
                    <a:pt x="107" y="114"/>
                  </a:cubicBezTo>
                  <a:cubicBezTo>
                    <a:pt x="107" y="115"/>
                    <a:pt x="106" y="116"/>
                    <a:pt x="105" y="114"/>
                  </a:cubicBezTo>
                  <a:cubicBezTo>
                    <a:pt x="105" y="114"/>
                    <a:pt x="107" y="113"/>
                    <a:pt x="106" y="112"/>
                  </a:cubicBezTo>
                  <a:cubicBezTo>
                    <a:pt x="105" y="110"/>
                    <a:pt x="106" y="111"/>
                    <a:pt x="104" y="111"/>
                  </a:cubicBezTo>
                  <a:cubicBezTo>
                    <a:pt x="102" y="111"/>
                    <a:pt x="98" y="115"/>
                    <a:pt x="97" y="117"/>
                  </a:cubicBezTo>
                  <a:cubicBezTo>
                    <a:pt x="96" y="122"/>
                    <a:pt x="98" y="121"/>
                    <a:pt x="101" y="120"/>
                  </a:cubicBezTo>
                  <a:cubicBezTo>
                    <a:pt x="102" y="120"/>
                    <a:pt x="104" y="120"/>
                    <a:pt x="104" y="120"/>
                  </a:cubicBezTo>
                  <a:cubicBezTo>
                    <a:pt x="104" y="120"/>
                    <a:pt x="98" y="122"/>
                    <a:pt x="100" y="125"/>
                  </a:cubicBezTo>
                  <a:cubicBezTo>
                    <a:pt x="101" y="125"/>
                    <a:pt x="104" y="125"/>
                    <a:pt x="106" y="124"/>
                  </a:cubicBezTo>
                  <a:cubicBezTo>
                    <a:pt x="109" y="123"/>
                    <a:pt x="113" y="122"/>
                    <a:pt x="113" y="124"/>
                  </a:cubicBezTo>
                  <a:cubicBezTo>
                    <a:pt x="113" y="126"/>
                    <a:pt x="100" y="124"/>
                    <a:pt x="103" y="129"/>
                  </a:cubicBezTo>
                  <a:cubicBezTo>
                    <a:pt x="104" y="131"/>
                    <a:pt x="106" y="131"/>
                    <a:pt x="108" y="130"/>
                  </a:cubicBezTo>
                  <a:cubicBezTo>
                    <a:pt x="109" y="130"/>
                    <a:pt x="110" y="130"/>
                    <a:pt x="110" y="130"/>
                  </a:cubicBezTo>
                  <a:cubicBezTo>
                    <a:pt x="111" y="130"/>
                    <a:pt x="111" y="132"/>
                    <a:pt x="112" y="132"/>
                  </a:cubicBezTo>
                  <a:cubicBezTo>
                    <a:pt x="113" y="133"/>
                    <a:pt x="116" y="132"/>
                    <a:pt x="117" y="132"/>
                  </a:cubicBezTo>
                  <a:cubicBezTo>
                    <a:pt x="120" y="131"/>
                    <a:pt x="122" y="128"/>
                    <a:pt x="124" y="127"/>
                  </a:cubicBezTo>
                  <a:cubicBezTo>
                    <a:pt x="125" y="127"/>
                    <a:pt x="126" y="127"/>
                    <a:pt x="128" y="128"/>
                  </a:cubicBezTo>
                  <a:cubicBezTo>
                    <a:pt x="130" y="128"/>
                    <a:pt x="135" y="129"/>
                    <a:pt x="135" y="126"/>
                  </a:cubicBezTo>
                  <a:cubicBezTo>
                    <a:pt x="135" y="124"/>
                    <a:pt x="134" y="124"/>
                    <a:pt x="133" y="125"/>
                  </a:cubicBezTo>
                  <a:cubicBezTo>
                    <a:pt x="132" y="125"/>
                    <a:pt x="132" y="125"/>
                    <a:pt x="131" y="125"/>
                  </a:cubicBezTo>
                  <a:cubicBezTo>
                    <a:pt x="132" y="124"/>
                    <a:pt x="132" y="123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3"/>
                    <a:pt x="133" y="123"/>
                    <a:pt x="133" y="122"/>
                  </a:cubicBezTo>
                  <a:moveTo>
                    <a:pt x="125" y="97"/>
                  </a:moveTo>
                  <a:cubicBezTo>
                    <a:pt x="126" y="96"/>
                    <a:pt x="123" y="95"/>
                    <a:pt x="123" y="96"/>
                  </a:cubicBezTo>
                  <a:cubicBezTo>
                    <a:pt x="123" y="98"/>
                    <a:pt x="125" y="98"/>
                    <a:pt x="125" y="97"/>
                  </a:cubicBezTo>
                  <a:moveTo>
                    <a:pt x="146" y="96"/>
                  </a:moveTo>
                  <a:cubicBezTo>
                    <a:pt x="149" y="95"/>
                    <a:pt x="142" y="88"/>
                    <a:pt x="140" y="94"/>
                  </a:cubicBezTo>
                  <a:cubicBezTo>
                    <a:pt x="140" y="97"/>
                    <a:pt x="144" y="96"/>
                    <a:pt x="146" y="96"/>
                  </a:cubicBezTo>
                  <a:cubicBezTo>
                    <a:pt x="147" y="96"/>
                    <a:pt x="147" y="96"/>
                    <a:pt x="146" y="96"/>
                  </a:cubicBezTo>
                  <a:cubicBezTo>
                    <a:pt x="146" y="96"/>
                    <a:pt x="146" y="96"/>
                    <a:pt x="146" y="96"/>
                  </a:cubicBezTo>
                  <a:moveTo>
                    <a:pt x="144" y="79"/>
                  </a:moveTo>
                  <a:cubicBezTo>
                    <a:pt x="144" y="78"/>
                    <a:pt x="137" y="81"/>
                    <a:pt x="138" y="82"/>
                  </a:cubicBezTo>
                  <a:cubicBezTo>
                    <a:pt x="141" y="83"/>
                    <a:pt x="145" y="80"/>
                    <a:pt x="144" y="79"/>
                  </a:cubicBezTo>
                  <a:moveTo>
                    <a:pt x="151" y="79"/>
                  </a:moveTo>
                  <a:cubicBezTo>
                    <a:pt x="149" y="78"/>
                    <a:pt x="148" y="80"/>
                    <a:pt x="150" y="81"/>
                  </a:cubicBezTo>
                  <a:cubicBezTo>
                    <a:pt x="151" y="81"/>
                    <a:pt x="153" y="79"/>
                    <a:pt x="151" y="79"/>
                  </a:cubicBezTo>
                  <a:moveTo>
                    <a:pt x="174" y="95"/>
                  </a:moveTo>
                  <a:cubicBezTo>
                    <a:pt x="174" y="97"/>
                    <a:pt x="177" y="99"/>
                    <a:pt x="178" y="100"/>
                  </a:cubicBezTo>
                  <a:cubicBezTo>
                    <a:pt x="178" y="100"/>
                    <a:pt x="184" y="97"/>
                    <a:pt x="184" y="97"/>
                  </a:cubicBezTo>
                  <a:cubicBezTo>
                    <a:pt x="183" y="94"/>
                    <a:pt x="174" y="94"/>
                    <a:pt x="174" y="95"/>
                  </a:cubicBezTo>
                  <a:cubicBezTo>
                    <a:pt x="174" y="96"/>
                    <a:pt x="174" y="96"/>
                    <a:pt x="174" y="95"/>
                  </a:cubicBezTo>
                  <a:cubicBezTo>
                    <a:pt x="174" y="95"/>
                    <a:pt x="174" y="95"/>
                    <a:pt x="174" y="95"/>
                  </a:cubicBezTo>
                  <a:moveTo>
                    <a:pt x="183" y="140"/>
                  </a:moveTo>
                  <a:cubicBezTo>
                    <a:pt x="183" y="139"/>
                    <a:pt x="173" y="134"/>
                    <a:pt x="172" y="134"/>
                  </a:cubicBezTo>
                  <a:cubicBezTo>
                    <a:pt x="170" y="134"/>
                    <a:pt x="171" y="135"/>
                    <a:pt x="170" y="138"/>
                  </a:cubicBezTo>
                  <a:cubicBezTo>
                    <a:pt x="170" y="138"/>
                    <a:pt x="170" y="139"/>
                    <a:pt x="170" y="141"/>
                  </a:cubicBezTo>
                  <a:cubicBezTo>
                    <a:pt x="170" y="142"/>
                    <a:pt x="170" y="144"/>
                    <a:pt x="170" y="143"/>
                  </a:cubicBezTo>
                  <a:cubicBezTo>
                    <a:pt x="170" y="144"/>
                    <a:pt x="175" y="144"/>
                    <a:pt x="175" y="143"/>
                  </a:cubicBezTo>
                  <a:cubicBezTo>
                    <a:pt x="176" y="143"/>
                    <a:pt x="176" y="142"/>
                    <a:pt x="177" y="142"/>
                  </a:cubicBezTo>
                  <a:cubicBezTo>
                    <a:pt x="177" y="140"/>
                    <a:pt x="178" y="140"/>
                    <a:pt x="179" y="141"/>
                  </a:cubicBezTo>
                  <a:cubicBezTo>
                    <a:pt x="179" y="141"/>
                    <a:pt x="180" y="141"/>
                    <a:pt x="181" y="141"/>
                  </a:cubicBezTo>
                  <a:cubicBezTo>
                    <a:pt x="182" y="141"/>
                    <a:pt x="183" y="142"/>
                    <a:pt x="183" y="140"/>
                  </a:cubicBezTo>
                  <a:cubicBezTo>
                    <a:pt x="183" y="140"/>
                    <a:pt x="183" y="140"/>
                    <a:pt x="183" y="140"/>
                  </a:cubicBezTo>
                  <a:cubicBezTo>
                    <a:pt x="183" y="140"/>
                    <a:pt x="183" y="141"/>
                    <a:pt x="183" y="140"/>
                  </a:cubicBezTo>
                  <a:moveTo>
                    <a:pt x="149" y="93"/>
                  </a:moveTo>
                  <a:cubicBezTo>
                    <a:pt x="151" y="96"/>
                    <a:pt x="155" y="93"/>
                    <a:pt x="156" y="93"/>
                  </a:cubicBezTo>
                  <a:cubicBezTo>
                    <a:pt x="157" y="93"/>
                    <a:pt x="158" y="93"/>
                    <a:pt x="158" y="93"/>
                  </a:cubicBezTo>
                  <a:cubicBezTo>
                    <a:pt x="159" y="93"/>
                    <a:pt x="160" y="94"/>
                    <a:pt x="161" y="93"/>
                  </a:cubicBezTo>
                  <a:cubicBezTo>
                    <a:pt x="164" y="93"/>
                    <a:pt x="166" y="91"/>
                    <a:pt x="168" y="91"/>
                  </a:cubicBezTo>
                  <a:cubicBezTo>
                    <a:pt x="168" y="91"/>
                    <a:pt x="169" y="91"/>
                    <a:pt x="170" y="91"/>
                  </a:cubicBezTo>
                  <a:cubicBezTo>
                    <a:pt x="172" y="91"/>
                    <a:pt x="173" y="91"/>
                    <a:pt x="174" y="90"/>
                  </a:cubicBezTo>
                  <a:cubicBezTo>
                    <a:pt x="178" y="83"/>
                    <a:pt x="167" y="85"/>
                    <a:pt x="165" y="86"/>
                  </a:cubicBezTo>
                  <a:cubicBezTo>
                    <a:pt x="163" y="87"/>
                    <a:pt x="155" y="91"/>
                    <a:pt x="152" y="88"/>
                  </a:cubicBezTo>
                  <a:cubicBezTo>
                    <a:pt x="152" y="87"/>
                    <a:pt x="154" y="86"/>
                    <a:pt x="154" y="86"/>
                  </a:cubicBezTo>
                  <a:cubicBezTo>
                    <a:pt x="154" y="86"/>
                    <a:pt x="151" y="85"/>
                    <a:pt x="148" y="85"/>
                  </a:cubicBezTo>
                  <a:cubicBezTo>
                    <a:pt x="144" y="84"/>
                    <a:pt x="138" y="83"/>
                    <a:pt x="138" y="85"/>
                  </a:cubicBezTo>
                  <a:cubicBezTo>
                    <a:pt x="138" y="87"/>
                    <a:pt x="141" y="87"/>
                    <a:pt x="143" y="87"/>
                  </a:cubicBezTo>
                  <a:cubicBezTo>
                    <a:pt x="144" y="87"/>
                    <a:pt x="145" y="87"/>
                    <a:pt x="145" y="87"/>
                  </a:cubicBezTo>
                  <a:cubicBezTo>
                    <a:pt x="149" y="88"/>
                    <a:pt x="147" y="89"/>
                    <a:pt x="149" y="93"/>
                  </a:cubicBezTo>
                  <a:cubicBezTo>
                    <a:pt x="150" y="94"/>
                    <a:pt x="149" y="93"/>
                    <a:pt x="149" y="93"/>
                  </a:cubicBezTo>
                  <a:cubicBezTo>
                    <a:pt x="149" y="92"/>
                    <a:pt x="149" y="92"/>
                    <a:pt x="149" y="93"/>
                  </a:cubicBezTo>
                  <a:moveTo>
                    <a:pt x="102" y="87"/>
                  </a:moveTo>
                  <a:cubicBezTo>
                    <a:pt x="102" y="86"/>
                    <a:pt x="99" y="87"/>
                    <a:pt x="99" y="87"/>
                  </a:cubicBezTo>
                  <a:cubicBezTo>
                    <a:pt x="100" y="88"/>
                    <a:pt x="102" y="89"/>
                    <a:pt x="102" y="87"/>
                  </a:cubicBezTo>
                  <a:moveTo>
                    <a:pt x="99" y="96"/>
                  </a:moveTo>
                  <a:cubicBezTo>
                    <a:pt x="98" y="97"/>
                    <a:pt x="98" y="97"/>
                    <a:pt x="98" y="97"/>
                  </a:cubicBezTo>
                  <a:cubicBezTo>
                    <a:pt x="98" y="98"/>
                    <a:pt x="101" y="98"/>
                    <a:pt x="101" y="98"/>
                  </a:cubicBezTo>
                  <a:cubicBezTo>
                    <a:pt x="100" y="98"/>
                    <a:pt x="97" y="99"/>
                    <a:pt x="97" y="100"/>
                  </a:cubicBezTo>
                  <a:cubicBezTo>
                    <a:pt x="98" y="101"/>
                    <a:pt x="98" y="100"/>
                    <a:pt x="99" y="100"/>
                  </a:cubicBezTo>
                  <a:cubicBezTo>
                    <a:pt x="100" y="100"/>
                    <a:pt x="100" y="100"/>
                    <a:pt x="101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00" y="105"/>
                    <a:pt x="102" y="100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1"/>
                    <a:pt x="105" y="101"/>
                    <a:pt x="105" y="101"/>
                  </a:cubicBezTo>
                  <a:cubicBezTo>
                    <a:pt x="106" y="101"/>
                    <a:pt x="109" y="99"/>
                    <a:pt x="109" y="100"/>
                  </a:cubicBezTo>
                  <a:cubicBezTo>
                    <a:pt x="110" y="102"/>
                    <a:pt x="104" y="103"/>
                    <a:pt x="104" y="104"/>
                  </a:cubicBezTo>
                  <a:cubicBezTo>
                    <a:pt x="103" y="106"/>
                    <a:pt x="109" y="104"/>
                    <a:pt x="109" y="104"/>
                  </a:cubicBezTo>
                  <a:cubicBezTo>
                    <a:pt x="110" y="103"/>
                    <a:pt x="111" y="102"/>
                    <a:pt x="113" y="101"/>
                  </a:cubicBezTo>
                  <a:cubicBezTo>
                    <a:pt x="114" y="100"/>
                    <a:pt x="120" y="100"/>
                    <a:pt x="121" y="98"/>
                  </a:cubicBezTo>
                  <a:cubicBezTo>
                    <a:pt x="122" y="93"/>
                    <a:pt x="120" y="94"/>
                    <a:pt x="118" y="94"/>
                  </a:cubicBezTo>
                  <a:cubicBezTo>
                    <a:pt x="117" y="94"/>
                    <a:pt x="117" y="95"/>
                    <a:pt x="116" y="94"/>
                  </a:cubicBezTo>
                  <a:cubicBezTo>
                    <a:pt x="115" y="94"/>
                    <a:pt x="110" y="87"/>
                    <a:pt x="111" y="93"/>
                  </a:cubicBezTo>
                  <a:cubicBezTo>
                    <a:pt x="111" y="94"/>
                    <a:pt x="112" y="94"/>
                    <a:pt x="112" y="94"/>
                  </a:cubicBezTo>
                  <a:cubicBezTo>
                    <a:pt x="112" y="94"/>
                    <a:pt x="112" y="95"/>
                    <a:pt x="112" y="96"/>
                  </a:cubicBezTo>
                  <a:cubicBezTo>
                    <a:pt x="113" y="97"/>
                    <a:pt x="113" y="98"/>
                    <a:pt x="114" y="97"/>
                  </a:cubicBezTo>
                  <a:cubicBezTo>
                    <a:pt x="113" y="100"/>
                    <a:pt x="107" y="96"/>
                    <a:pt x="105" y="95"/>
                  </a:cubicBezTo>
                  <a:cubicBezTo>
                    <a:pt x="105" y="95"/>
                    <a:pt x="102" y="95"/>
                    <a:pt x="102" y="95"/>
                  </a:cubicBezTo>
                  <a:cubicBezTo>
                    <a:pt x="100" y="95"/>
                    <a:pt x="100" y="96"/>
                    <a:pt x="99" y="96"/>
                  </a:cubicBezTo>
                  <a:cubicBezTo>
                    <a:pt x="98" y="96"/>
                    <a:pt x="99" y="96"/>
                    <a:pt x="99" y="96"/>
                  </a:cubicBezTo>
                  <a:cubicBezTo>
                    <a:pt x="99" y="96"/>
                    <a:pt x="100" y="96"/>
                    <a:pt x="99" y="96"/>
                  </a:cubicBezTo>
                  <a:moveTo>
                    <a:pt x="105" y="84"/>
                  </a:moveTo>
                  <a:cubicBezTo>
                    <a:pt x="106" y="84"/>
                    <a:pt x="113" y="82"/>
                    <a:pt x="109" y="81"/>
                  </a:cubicBezTo>
                  <a:cubicBezTo>
                    <a:pt x="108" y="80"/>
                    <a:pt x="103" y="82"/>
                    <a:pt x="102" y="83"/>
                  </a:cubicBezTo>
                  <a:cubicBezTo>
                    <a:pt x="101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4" y="84"/>
                    <a:pt x="104" y="84"/>
                    <a:pt x="105" y="84"/>
                  </a:cubicBezTo>
                  <a:moveTo>
                    <a:pt x="110" y="85"/>
                  </a:moveTo>
                  <a:cubicBezTo>
                    <a:pt x="111" y="84"/>
                    <a:pt x="102" y="84"/>
                    <a:pt x="103" y="88"/>
                  </a:cubicBezTo>
                  <a:cubicBezTo>
                    <a:pt x="104" y="90"/>
                    <a:pt x="107" y="89"/>
                    <a:pt x="108" y="89"/>
                  </a:cubicBezTo>
                  <a:cubicBezTo>
                    <a:pt x="110" y="87"/>
                    <a:pt x="108" y="86"/>
                    <a:pt x="108" y="86"/>
                  </a:cubicBezTo>
                  <a:cubicBezTo>
                    <a:pt x="109" y="86"/>
                    <a:pt x="109" y="85"/>
                    <a:pt x="110" y="85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5"/>
                    <a:pt x="109" y="85"/>
                    <a:pt x="110" y="85"/>
                  </a:cubicBezTo>
                  <a:moveTo>
                    <a:pt x="136" y="68"/>
                  </a:moveTo>
                  <a:cubicBezTo>
                    <a:pt x="137" y="69"/>
                    <a:pt x="137" y="70"/>
                    <a:pt x="139" y="71"/>
                  </a:cubicBezTo>
                  <a:cubicBezTo>
                    <a:pt x="140" y="71"/>
                    <a:pt x="140" y="70"/>
                    <a:pt x="141" y="70"/>
                  </a:cubicBezTo>
                  <a:cubicBezTo>
                    <a:pt x="142" y="70"/>
                    <a:pt x="144" y="69"/>
                    <a:pt x="144" y="70"/>
                  </a:cubicBezTo>
                  <a:cubicBezTo>
                    <a:pt x="145" y="71"/>
                    <a:pt x="141" y="72"/>
                    <a:pt x="141" y="73"/>
                  </a:cubicBezTo>
                  <a:cubicBezTo>
                    <a:pt x="144" y="75"/>
                    <a:pt x="148" y="77"/>
                    <a:pt x="152" y="75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59" y="66"/>
                    <a:pt x="158" y="66"/>
                    <a:pt x="157" y="66"/>
                  </a:cubicBezTo>
                  <a:cubicBezTo>
                    <a:pt x="156" y="66"/>
                    <a:pt x="155" y="66"/>
                    <a:pt x="155" y="66"/>
                  </a:cubicBezTo>
                  <a:cubicBezTo>
                    <a:pt x="154" y="66"/>
                    <a:pt x="155" y="65"/>
                    <a:pt x="154" y="64"/>
                  </a:cubicBezTo>
                  <a:cubicBezTo>
                    <a:pt x="154" y="64"/>
                    <a:pt x="153" y="63"/>
                    <a:pt x="153" y="63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3"/>
                    <a:pt x="151" y="62"/>
                  </a:cubicBezTo>
                  <a:cubicBezTo>
                    <a:pt x="151" y="62"/>
                    <a:pt x="138" y="56"/>
                    <a:pt x="138" y="58"/>
                  </a:cubicBezTo>
                  <a:cubicBezTo>
                    <a:pt x="138" y="59"/>
                    <a:pt x="139" y="59"/>
                    <a:pt x="139" y="59"/>
                  </a:cubicBezTo>
                  <a:cubicBezTo>
                    <a:pt x="140" y="60"/>
                    <a:pt x="137" y="60"/>
                    <a:pt x="137" y="61"/>
                  </a:cubicBezTo>
                  <a:cubicBezTo>
                    <a:pt x="137" y="61"/>
                    <a:pt x="138" y="61"/>
                    <a:pt x="138" y="62"/>
                  </a:cubicBezTo>
                  <a:cubicBezTo>
                    <a:pt x="138" y="63"/>
                    <a:pt x="135" y="62"/>
                    <a:pt x="135" y="64"/>
                  </a:cubicBezTo>
                  <a:cubicBezTo>
                    <a:pt x="135" y="66"/>
                    <a:pt x="138" y="65"/>
                    <a:pt x="138" y="66"/>
                  </a:cubicBezTo>
                  <a:cubicBezTo>
                    <a:pt x="138" y="67"/>
                    <a:pt x="134" y="66"/>
                    <a:pt x="135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6" y="69"/>
                    <a:pt x="136" y="69"/>
                    <a:pt x="136" y="68"/>
                  </a:cubicBezTo>
                  <a:cubicBezTo>
                    <a:pt x="135" y="68"/>
                    <a:pt x="135" y="68"/>
                    <a:pt x="136" y="68"/>
                  </a:cubicBezTo>
                  <a:moveTo>
                    <a:pt x="86" y="122"/>
                  </a:moveTo>
                  <a:cubicBezTo>
                    <a:pt x="87" y="122"/>
                    <a:pt x="88" y="125"/>
                    <a:pt x="90" y="125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5" y="121"/>
                    <a:pt x="95" y="117"/>
                    <a:pt x="96" y="116"/>
                  </a:cubicBezTo>
                  <a:cubicBezTo>
                    <a:pt x="97" y="114"/>
                    <a:pt x="102" y="113"/>
                    <a:pt x="102" y="111"/>
                  </a:cubicBezTo>
                  <a:cubicBezTo>
                    <a:pt x="103" y="104"/>
                    <a:pt x="82" y="109"/>
                    <a:pt x="83" y="110"/>
                  </a:cubicBezTo>
                  <a:cubicBezTo>
                    <a:pt x="84" y="113"/>
                    <a:pt x="85" y="112"/>
                    <a:pt x="84" y="116"/>
                  </a:cubicBezTo>
                  <a:cubicBezTo>
                    <a:pt x="83" y="120"/>
                    <a:pt x="81" y="122"/>
                    <a:pt x="86" y="122"/>
                  </a:cubicBezTo>
                  <a:cubicBezTo>
                    <a:pt x="87" y="122"/>
                    <a:pt x="86" y="122"/>
                    <a:pt x="86" y="122"/>
                  </a:cubicBezTo>
                  <a:cubicBezTo>
                    <a:pt x="85" y="122"/>
                    <a:pt x="85" y="122"/>
                    <a:pt x="86" y="122"/>
                  </a:cubicBezTo>
                  <a:moveTo>
                    <a:pt x="93" y="101"/>
                  </a:moveTo>
                  <a:cubicBezTo>
                    <a:pt x="95" y="101"/>
                    <a:pt x="96" y="99"/>
                    <a:pt x="96" y="98"/>
                  </a:cubicBezTo>
                  <a:cubicBezTo>
                    <a:pt x="96" y="97"/>
                    <a:pt x="94" y="99"/>
                    <a:pt x="94" y="100"/>
                  </a:cubicBezTo>
                  <a:cubicBezTo>
                    <a:pt x="93" y="100"/>
                    <a:pt x="93" y="101"/>
                    <a:pt x="93" y="101"/>
                  </a:cubicBezTo>
                  <a:moveTo>
                    <a:pt x="134" y="87"/>
                  </a:moveTo>
                  <a:cubicBezTo>
                    <a:pt x="134" y="88"/>
                    <a:pt x="133" y="88"/>
                    <a:pt x="132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9" y="88"/>
                    <a:pt x="132" y="91"/>
                    <a:pt x="132" y="91"/>
                  </a:cubicBezTo>
                  <a:cubicBezTo>
                    <a:pt x="131" y="91"/>
                    <a:pt x="131" y="90"/>
                    <a:pt x="130" y="90"/>
                  </a:cubicBezTo>
                  <a:cubicBezTo>
                    <a:pt x="129" y="89"/>
                    <a:pt x="128" y="89"/>
                    <a:pt x="128" y="89"/>
                  </a:cubicBezTo>
                  <a:cubicBezTo>
                    <a:pt x="127" y="90"/>
                    <a:pt x="129" y="91"/>
                    <a:pt x="129" y="92"/>
                  </a:cubicBezTo>
                  <a:cubicBezTo>
                    <a:pt x="129" y="93"/>
                    <a:pt x="127" y="92"/>
                    <a:pt x="126" y="90"/>
                  </a:cubicBezTo>
                  <a:cubicBezTo>
                    <a:pt x="124" y="89"/>
                    <a:pt x="122" y="87"/>
                    <a:pt x="122" y="90"/>
                  </a:cubicBezTo>
                  <a:cubicBezTo>
                    <a:pt x="123" y="94"/>
                    <a:pt x="127" y="94"/>
                    <a:pt x="129" y="93"/>
                  </a:cubicBezTo>
                  <a:cubicBezTo>
                    <a:pt x="131" y="93"/>
                    <a:pt x="132" y="93"/>
                    <a:pt x="132" y="93"/>
                  </a:cubicBezTo>
                  <a:cubicBezTo>
                    <a:pt x="132" y="93"/>
                    <a:pt x="132" y="96"/>
                    <a:pt x="134" y="97"/>
                  </a:cubicBezTo>
                  <a:cubicBezTo>
                    <a:pt x="135" y="97"/>
                    <a:pt x="137" y="95"/>
                    <a:pt x="138" y="94"/>
                  </a:cubicBezTo>
                  <a:cubicBezTo>
                    <a:pt x="139" y="91"/>
                    <a:pt x="134" y="88"/>
                    <a:pt x="134" y="87"/>
                  </a:cubicBezTo>
                  <a:cubicBezTo>
                    <a:pt x="134" y="88"/>
                    <a:pt x="134" y="88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moveTo>
                    <a:pt x="137" y="80"/>
                  </a:moveTo>
                  <a:cubicBezTo>
                    <a:pt x="139" y="79"/>
                    <a:pt x="141" y="79"/>
                    <a:pt x="140" y="77"/>
                  </a:cubicBezTo>
                  <a:cubicBezTo>
                    <a:pt x="139" y="75"/>
                    <a:pt x="139" y="75"/>
                    <a:pt x="139" y="76"/>
                  </a:cubicBezTo>
                  <a:cubicBezTo>
                    <a:pt x="138" y="76"/>
                    <a:pt x="138" y="76"/>
                    <a:pt x="137" y="76"/>
                  </a:cubicBezTo>
                  <a:cubicBezTo>
                    <a:pt x="133" y="74"/>
                    <a:pt x="133" y="76"/>
                    <a:pt x="134" y="78"/>
                  </a:cubicBezTo>
                  <a:cubicBezTo>
                    <a:pt x="134" y="79"/>
                    <a:pt x="136" y="80"/>
                    <a:pt x="137" y="80"/>
                  </a:cubicBezTo>
                  <a:moveTo>
                    <a:pt x="122" y="87"/>
                  </a:moveTo>
                  <a:cubicBezTo>
                    <a:pt x="122" y="85"/>
                    <a:pt x="118" y="82"/>
                    <a:pt x="118" y="84"/>
                  </a:cubicBezTo>
                  <a:cubicBezTo>
                    <a:pt x="118" y="86"/>
                    <a:pt x="121" y="88"/>
                    <a:pt x="122" y="87"/>
                  </a:cubicBezTo>
                  <a:moveTo>
                    <a:pt x="119" y="77"/>
                  </a:moveTo>
                  <a:cubicBezTo>
                    <a:pt x="120" y="77"/>
                    <a:pt x="123" y="77"/>
                    <a:pt x="122" y="78"/>
                  </a:cubicBezTo>
                  <a:cubicBezTo>
                    <a:pt x="122" y="79"/>
                    <a:pt x="119" y="79"/>
                    <a:pt x="119" y="80"/>
                  </a:cubicBezTo>
                  <a:cubicBezTo>
                    <a:pt x="120" y="82"/>
                    <a:pt x="123" y="79"/>
                    <a:pt x="124" y="79"/>
                  </a:cubicBezTo>
                  <a:cubicBezTo>
                    <a:pt x="125" y="79"/>
                    <a:pt x="126" y="80"/>
                    <a:pt x="127" y="80"/>
                  </a:cubicBezTo>
                  <a:cubicBezTo>
                    <a:pt x="128" y="81"/>
                    <a:pt x="130" y="81"/>
                    <a:pt x="130" y="81"/>
                  </a:cubicBezTo>
                  <a:cubicBezTo>
                    <a:pt x="134" y="80"/>
                    <a:pt x="129" y="76"/>
                    <a:pt x="127" y="76"/>
                  </a:cubicBezTo>
                  <a:cubicBezTo>
                    <a:pt x="125" y="75"/>
                    <a:pt x="124" y="74"/>
                    <a:pt x="122" y="74"/>
                  </a:cubicBezTo>
                  <a:cubicBezTo>
                    <a:pt x="121" y="74"/>
                    <a:pt x="119" y="74"/>
                    <a:pt x="118" y="74"/>
                  </a:cubicBezTo>
                  <a:cubicBezTo>
                    <a:pt x="117" y="76"/>
                    <a:pt x="118" y="79"/>
                    <a:pt x="119" y="77"/>
                  </a:cubicBezTo>
                  <a:cubicBezTo>
                    <a:pt x="120" y="77"/>
                    <a:pt x="119" y="77"/>
                    <a:pt x="119" y="77"/>
                  </a:cubicBezTo>
                  <a:cubicBezTo>
                    <a:pt x="119" y="78"/>
                    <a:pt x="119" y="78"/>
                    <a:pt x="119" y="77"/>
                  </a:cubicBezTo>
                  <a:moveTo>
                    <a:pt x="131" y="69"/>
                  </a:moveTo>
                  <a:cubicBezTo>
                    <a:pt x="131" y="68"/>
                    <a:pt x="126" y="68"/>
                    <a:pt x="128" y="69"/>
                  </a:cubicBezTo>
                  <a:cubicBezTo>
                    <a:pt x="128" y="69"/>
                    <a:pt x="130" y="71"/>
                    <a:pt x="131" y="69"/>
                  </a:cubicBezTo>
                  <a:moveTo>
                    <a:pt x="244" y="177"/>
                  </a:moveTo>
                  <a:cubicBezTo>
                    <a:pt x="245" y="176"/>
                    <a:pt x="244" y="176"/>
                    <a:pt x="243" y="176"/>
                  </a:cubicBezTo>
                  <a:cubicBezTo>
                    <a:pt x="243" y="176"/>
                    <a:pt x="243" y="176"/>
                    <a:pt x="243" y="176"/>
                  </a:cubicBezTo>
                  <a:cubicBezTo>
                    <a:pt x="242" y="177"/>
                    <a:pt x="241" y="180"/>
                    <a:pt x="241" y="180"/>
                  </a:cubicBezTo>
                  <a:cubicBezTo>
                    <a:pt x="241" y="181"/>
                    <a:pt x="241" y="183"/>
                    <a:pt x="241" y="184"/>
                  </a:cubicBezTo>
                  <a:cubicBezTo>
                    <a:pt x="240" y="185"/>
                    <a:pt x="239" y="186"/>
                    <a:pt x="239" y="187"/>
                  </a:cubicBezTo>
                  <a:cubicBezTo>
                    <a:pt x="239" y="191"/>
                    <a:pt x="239" y="190"/>
                    <a:pt x="242" y="190"/>
                  </a:cubicBezTo>
                  <a:cubicBezTo>
                    <a:pt x="243" y="190"/>
                    <a:pt x="248" y="188"/>
                    <a:pt x="248" y="189"/>
                  </a:cubicBezTo>
                  <a:cubicBezTo>
                    <a:pt x="247" y="190"/>
                    <a:pt x="247" y="190"/>
                    <a:pt x="247" y="191"/>
                  </a:cubicBezTo>
                  <a:cubicBezTo>
                    <a:pt x="247" y="190"/>
                    <a:pt x="249" y="190"/>
                    <a:pt x="250" y="190"/>
                  </a:cubicBezTo>
                  <a:cubicBezTo>
                    <a:pt x="252" y="190"/>
                    <a:pt x="254" y="190"/>
                    <a:pt x="251" y="188"/>
                  </a:cubicBezTo>
                  <a:cubicBezTo>
                    <a:pt x="251" y="188"/>
                    <a:pt x="251" y="186"/>
                    <a:pt x="251" y="186"/>
                  </a:cubicBezTo>
                  <a:cubicBezTo>
                    <a:pt x="249" y="185"/>
                    <a:pt x="250" y="184"/>
                    <a:pt x="250" y="183"/>
                  </a:cubicBezTo>
                  <a:cubicBezTo>
                    <a:pt x="249" y="183"/>
                    <a:pt x="247" y="184"/>
                    <a:pt x="248" y="184"/>
                  </a:cubicBezTo>
                  <a:cubicBezTo>
                    <a:pt x="247" y="183"/>
                    <a:pt x="246" y="182"/>
                    <a:pt x="245" y="182"/>
                  </a:cubicBezTo>
                  <a:cubicBezTo>
                    <a:pt x="245" y="182"/>
                    <a:pt x="243" y="182"/>
                    <a:pt x="243" y="182"/>
                  </a:cubicBezTo>
                  <a:cubicBezTo>
                    <a:pt x="242" y="182"/>
                    <a:pt x="243" y="178"/>
                    <a:pt x="244" y="177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4" y="177"/>
                    <a:pt x="244" y="178"/>
                    <a:pt x="244" y="177"/>
                  </a:cubicBezTo>
                  <a:moveTo>
                    <a:pt x="340" y="158"/>
                  </a:moveTo>
                  <a:cubicBezTo>
                    <a:pt x="341" y="158"/>
                    <a:pt x="345" y="155"/>
                    <a:pt x="346" y="154"/>
                  </a:cubicBezTo>
                  <a:cubicBezTo>
                    <a:pt x="347" y="152"/>
                    <a:pt x="346" y="149"/>
                    <a:pt x="345" y="147"/>
                  </a:cubicBezTo>
                  <a:cubicBezTo>
                    <a:pt x="345" y="145"/>
                    <a:pt x="348" y="147"/>
                    <a:pt x="346" y="144"/>
                  </a:cubicBezTo>
                  <a:cubicBezTo>
                    <a:pt x="344" y="141"/>
                    <a:pt x="344" y="143"/>
                    <a:pt x="342" y="143"/>
                  </a:cubicBezTo>
                  <a:cubicBezTo>
                    <a:pt x="341" y="143"/>
                    <a:pt x="337" y="145"/>
                    <a:pt x="340" y="146"/>
                  </a:cubicBezTo>
                  <a:cubicBezTo>
                    <a:pt x="337" y="148"/>
                    <a:pt x="335" y="149"/>
                    <a:pt x="339" y="152"/>
                  </a:cubicBezTo>
                  <a:cubicBezTo>
                    <a:pt x="338" y="154"/>
                    <a:pt x="336" y="159"/>
                    <a:pt x="340" y="158"/>
                  </a:cubicBezTo>
                  <a:moveTo>
                    <a:pt x="341" y="134"/>
                  </a:moveTo>
                  <a:cubicBezTo>
                    <a:pt x="341" y="134"/>
                    <a:pt x="342" y="131"/>
                    <a:pt x="342" y="131"/>
                  </a:cubicBezTo>
                  <a:cubicBezTo>
                    <a:pt x="342" y="130"/>
                    <a:pt x="341" y="131"/>
                    <a:pt x="340" y="132"/>
                  </a:cubicBezTo>
                  <a:cubicBezTo>
                    <a:pt x="340" y="134"/>
                    <a:pt x="340" y="135"/>
                    <a:pt x="341" y="134"/>
                  </a:cubicBezTo>
                  <a:moveTo>
                    <a:pt x="341" y="134"/>
                  </a:moveTo>
                  <a:cubicBezTo>
                    <a:pt x="340" y="136"/>
                    <a:pt x="342" y="136"/>
                    <a:pt x="343" y="137"/>
                  </a:cubicBezTo>
                  <a:cubicBezTo>
                    <a:pt x="342" y="138"/>
                    <a:pt x="343" y="139"/>
                    <a:pt x="344" y="139"/>
                  </a:cubicBezTo>
                  <a:cubicBezTo>
                    <a:pt x="341" y="142"/>
                    <a:pt x="346" y="143"/>
                    <a:pt x="346" y="141"/>
                  </a:cubicBezTo>
                  <a:cubicBezTo>
                    <a:pt x="347" y="143"/>
                    <a:pt x="346" y="147"/>
                    <a:pt x="350" y="144"/>
                  </a:cubicBezTo>
                  <a:cubicBezTo>
                    <a:pt x="349" y="146"/>
                    <a:pt x="351" y="145"/>
                    <a:pt x="351" y="147"/>
                  </a:cubicBezTo>
                  <a:cubicBezTo>
                    <a:pt x="351" y="148"/>
                    <a:pt x="351" y="148"/>
                    <a:pt x="350" y="148"/>
                  </a:cubicBezTo>
                  <a:cubicBezTo>
                    <a:pt x="350" y="148"/>
                    <a:pt x="350" y="148"/>
                    <a:pt x="350" y="148"/>
                  </a:cubicBezTo>
                  <a:cubicBezTo>
                    <a:pt x="350" y="149"/>
                    <a:pt x="347" y="151"/>
                    <a:pt x="350" y="152"/>
                  </a:cubicBezTo>
                  <a:cubicBezTo>
                    <a:pt x="348" y="155"/>
                    <a:pt x="347" y="155"/>
                    <a:pt x="351" y="156"/>
                  </a:cubicBezTo>
                  <a:cubicBezTo>
                    <a:pt x="350" y="156"/>
                    <a:pt x="348" y="160"/>
                    <a:pt x="350" y="162"/>
                  </a:cubicBezTo>
                  <a:cubicBezTo>
                    <a:pt x="353" y="159"/>
                    <a:pt x="353" y="159"/>
                    <a:pt x="353" y="159"/>
                  </a:cubicBezTo>
                  <a:cubicBezTo>
                    <a:pt x="355" y="158"/>
                    <a:pt x="357" y="158"/>
                    <a:pt x="359" y="157"/>
                  </a:cubicBezTo>
                  <a:cubicBezTo>
                    <a:pt x="360" y="156"/>
                    <a:pt x="365" y="152"/>
                    <a:pt x="362" y="153"/>
                  </a:cubicBezTo>
                  <a:cubicBezTo>
                    <a:pt x="362" y="152"/>
                    <a:pt x="364" y="151"/>
                    <a:pt x="363" y="149"/>
                  </a:cubicBezTo>
                  <a:cubicBezTo>
                    <a:pt x="363" y="148"/>
                    <a:pt x="360" y="146"/>
                    <a:pt x="360" y="148"/>
                  </a:cubicBezTo>
                  <a:cubicBezTo>
                    <a:pt x="358" y="146"/>
                    <a:pt x="355" y="137"/>
                    <a:pt x="351" y="138"/>
                  </a:cubicBezTo>
                  <a:cubicBezTo>
                    <a:pt x="353" y="134"/>
                    <a:pt x="352" y="130"/>
                    <a:pt x="347" y="132"/>
                  </a:cubicBezTo>
                  <a:cubicBezTo>
                    <a:pt x="348" y="131"/>
                    <a:pt x="349" y="129"/>
                    <a:pt x="348" y="128"/>
                  </a:cubicBezTo>
                  <a:cubicBezTo>
                    <a:pt x="347" y="126"/>
                    <a:pt x="347" y="129"/>
                    <a:pt x="347" y="129"/>
                  </a:cubicBezTo>
                  <a:cubicBezTo>
                    <a:pt x="345" y="129"/>
                    <a:pt x="345" y="130"/>
                    <a:pt x="343" y="131"/>
                  </a:cubicBezTo>
                  <a:cubicBezTo>
                    <a:pt x="343" y="132"/>
                    <a:pt x="343" y="133"/>
                    <a:pt x="343" y="134"/>
                  </a:cubicBezTo>
                  <a:cubicBezTo>
                    <a:pt x="343" y="134"/>
                    <a:pt x="343" y="134"/>
                    <a:pt x="342" y="134"/>
                  </a:cubicBezTo>
                  <a:cubicBezTo>
                    <a:pt x="342" y="134"/>
                    <a:pt x="342" y="134"/>
                    <a:pt x="341" y="134"/>
                  </a:cubicBezTo>
                  <a:cubicBezTo>
                    <a:pt x="341" y="134"/>
                    <a:pt x="341" y="134"/>
                    <a:pt x="341" y="134"/>
                  </a:cubicBezTo>
                  <a:cubicBezTo>
                    <a:pt x="341" y="134"/>
                    <a:pt x="342" y="134"/>
                    <a:pt x="341" y="134"/>
                  </a:cubicBezTo>
                  <a:moveTo>
                    <a:pt x="652" y="125"/>
                  </a:moveTo>
                  <a:cubicBezTo>
                    <a:pt x="651" y="125"/>
                    <a:pt x="651" y="130"/>
                    <a:pt x="652" y="131"/>
                  </a:cubicBezTo>
                  <a:cubicBezTo>
                    <a:pt x="653" y="132"/>
                    <a:pt x="656" y="129"/>
                    <a:pt x="654" y="128"/>
                  </a:cubicBezTo>
                  <a:cubicBezTo>
                    <a:pt x="655" y="128"/>
                    <a:pt x="655" y="128"/>
                    <a:pt x="656" y="128"/>
                  </a:cubicBezTo>
                  <a:cubicBezTo>
                    <a:pt x="657" y="129"/>
                    <a:pt x="658" y="129"/>
                    <a:pt x="659" y="129"/>
                  </a:cubicBezTo>
                  <a:cubicBezTo>
                    <a:pt x="660" y="128"/>
                    <a:pt x="659" y="126"/>
                    <a:pt x="660" y="126"/>
                  </a:cubicBezTo>
                  <a:cubicBezTo>
                    <a:pt x="662" y="125"/>
                    <a:pt x="666" y="123"/>
                    <a:pt x="665" y="119"/>
                  </a:cubicBezTo>
                  <a:cubicBezTo>
                    <a:pt x="664" y="118"/>
                    <a:pt x="662" y="120"/>
                    <a:pt x="661" y="120"/>
                  </a:cubicBezTo>
                  <a:cubicBezTo>
                    <a:pt x="659" y="120"/>
                    <a:pt x="658" y="118"/>
                    <a:pt x="655" y="118"/>
                  </a:cubicBezTo>
                  <a:cubicBezTo>
                    <a:pt x="651" y="117"/>
                    <a:pt x="656" y="123"/>
                    <a:pt x="652" y="125"/>
                  </a:cubicBezTo>
                  <a:cubicBezTo>
                    <a:pt x="652" y="125"/>
                    <a:pt x="652" y="125"/>
                    <a:pt x="652" y="125"/>
                  </a:cubicBezTo>
                  <a:cubicBezTo>
                    <a:pt x="652" y="125"/>
                    <a:pt x="652" y="125"/>
                    <a:pt x="652" y="125"/>
                  </a:cubicBezTo>
                  <a:moveTo>
                    <a:pt x="641" y="151"/>
                  </a:moveTo>
                  <a:cubicBezTo>
                    <a:pt x="643" y="149"/>
                    <a:pt x="646" y="150"/>
                    <a:pt x="647" y="149"/>
                  </a:cubicBezTo>
                  <a:cubicBezTo>
                    <a:pt x="648" y="147"/>
                    <a:pt x="648" y="145"/>
                    <a:pt x="649" y="144"/>
                  </a:cubicBezTo>
                  <a:cubicBezTo>
                    <a:pt x="649" y="144"/>
                    <a:pt x="650" y="144"/>
                    <a:pt x="650" y="144"/>
                  </a:cubicBezTo>
                  <a:cubicBezTo>
                    <a:pt x="650" y="145"/>
                    <a:pt x="650" y="145"/>
                    <a:pt x="650" y="145"/>
                  </a:cubicBezTo>
                  <a:cubicBezTo>
                    <a:pt x="652" y="144"/>
                    <a:pt x="652" y="142"/>
                    <a:pt x="653" y="140"/>
                  </a:cubicBezTo>
                  <a:cubicBezTo>
                    <a:pt x="653" y="138"/>
                    <a:pt x="652" y="136"/>
                    <a:pt x="652" y="135"/>
                  </a:cubicBezTo>
                  <a:cubicBezTo>
                    <a:pt x="654" y="128"/>
                    <a:pt x="658" y="132"/>
                    <a:pt x="658" y="138"/>
                  </a:cubicBezTo>
                  <a:cubicBezTo>
                    <a:pt x="659" y="139"/>
                    <a:pt x="657" y="139"/>
                    <a:pt x="657" y="140"/>
                  </a:cubicBezTo>
                  <a:cubicBezTo>
                    <a:pt x="657" y="141"/>
                    <a:pt x="658" y="142"/>
                    <a:pt x="658" y="143"/>
                  </a:cubicBezTo>
                  <a:cubicBezTo>
                    <a:pt x="658" y="145"/>
                    <a:pt x="658" y="148"/>
                    <a:pt x="658" y="149"/>
                  </a:cubicBezTo>
                  <a:cubicBezTo>
                    <a:pt x="657" y="151"/>
                    <a:pt x="654" y="152"/>
                    <a:pt x="653" y="153"/>
                  </a:cubicBezTo>
                  <a:cubicBezTo>
                    <a:pt x="652" y="153"/>
                    <a:pt x="647" y="159"/>
                    <a:pt x="646" y="156"/>
                  </a:cubicBezTo>
                  <a:cubicBezTo>
                    <a:pt x="646" y="157"/>
                    <a:pt x="643" y="162"/>
                    <a:pt x="641" y="160"/>
                  </a:cubicBezTo>
                  <a:cubicBezTo>
                    <a:pt x="641" y="161"/>
                    <a:pt x="640" y="166"/>
                    <a:pt x="639" y="166"/>
                  </a:cubicBezTo>
                  <a:cubicBezTo>
                    <a:pt x="637" y="167"/>
                    <a:pt x="638" y="163"/>
                    <a:pt x="637" y="161"/>
                  </a:cubicBezTo>
                  <a:cubicBezTo>
                    <a:pt x="636" y="163"/>
                    <a:pt x="635" y="160"/>
                    <a:pt x="636" y="159"/>
                  </a:cubicBezTo>
                  <a:cubicBezTo>
                    <a:pt x="638" y="157"/>
                    <a:pt x="638" y="153"/>
                    <a:pt x="641" y="151"/>
                  </a:cubicBezTo>
                  <a:moveTo>
                    <a:pt x="646" y="154"/>
                  </a:moveTo>
                  <a:cubicBezTo>
                    <a:pt x="646" y="154"/>
                    <a:pt x="646" y="154"/>
                    <a:pt x="646" y="154"/>
                  </a:cubicBezTo>
                  <a:cubicBezTo>
                    <a:pt x="646" y="154"/>
                    <a:pt x="646" y="154"/>
                    <a:pt x="646" y="154"/>
                  </a:cubicBezTo>
                  <a:moveTo>
                    <a:pt x="643" y="155"/>
                  </a:moveTo>
                  <a:cubicBezTo>
                    <a:pt x="643" y="155"/>
                    <a:pt x="642" y="155"/>
                    <a:pt x="642" y="156"/>
                  </a:cubicBezTo>
                  <a:cubicBezTo>
                    <a:pt x="642" y="155"/>
                    <a:pt x="643" y="156"/>
                    <a:pt x="643" y="155"/>
                  </a:cubicBezTo>
                  <a:cubicBezTo>
                    <a:pt x="643" y="155"/>
                    <a:pt x="643" y="155"/>
                    <a:pt x="643" y="155"/>
                  </a:cubicBezTo>
                  <a:moveTo>
                    <a:pt x="641" y="159"/>
                  </a:moveTo>
                  <a:cubicBezTo>
                    <a:pt x="641" y="158"/>
                    <a:pt x="641" y="158"/>
                    <a:pt x="641" y="157"/>
                  </a:cubicBezTo>
                  <a:cubicBezTo>
                    <a:pt x="640" y="157"/>
                    <a:pt x="640" y="157"/>
                    <a:pt x="639" y="158"/>
                  </a:cubicBezTo>
                  <a:cubicBezTo>
                    <a:pt x="639" y="157"/>
                    <a:pt x="641" y="159"/>
                    <a:pt x="641" y="159"/>
                  </a:cubicBezTo>
                  <a:moveTo>
                    <a:pt x="623" y="195"/>
                  </a:moveTo>
                  <a:cubicBezTo>
                    <a:pt x="625" y="195"/>
                    <a:pt x="626" y="185"/>
                    <a:pt x="623" y="185"/>
                  </a:cubicBezTo>
                  <a:cubicBezTo>
                    <a:pt x="622" y="185"/>
                    <a:pt x="621" y="187"/>
                    <a:pt x="621" y="190"/>
                  </a:cubicBezTo>
                  <a:cubicBezTo>
                    <a:pt x="621" y="193"/>
                    <a:pt x="622" y="195"/>
                    <a:pt x="623" y="195"/>
                  </a:cubicBezTo>
                  <a:moveTo>
                    <a:pt x="626" y="224"/>
                  </a:moveTo>
                  <a:cubicBezTo>
                    <a:pt x="625" y="224"/>
                    <a:pt x="622" y="233"/>
                    <a:pt x="623" y="233"/>
                  </a:cubicBezTo>
                  <a:cubicBezTo>
                    <a:pt x="624" y="233"/>
                    <a:pt x="625" y="231"/>
                    <a:pt x="626" y="228"/>
                  </a:cubicBezTo>
                  <a:cubicBezTo>
                    <a:pt x="627" y="226"/>
                    <a:pt x="627" y="223"/>
                    <a:pt x="626" y="224"/>
                  </a:cubicBezTo>
                  <a:moveTo>
                    <a:pt x="624" y="210"/>
                  </a:moveTo>
                  <a:cubicBezTo>
                    <a:pt x="624" y="212"/>
                    <a:pt x="626" y="217"/>
                    <a:pt x="627" y="218"/>
                  </a:cubicBezTo>
                  <a:cubicBezTo>
                    <a:pt x="630" y="223"/>
                    <a:pt x="632" y="219"/>
                    <a:pt x="628" y="217"/>
                  </a:cubicBezTo>
                  <a:cubicBezTo>
                    <a:pt x="629" y="217"/>
                    <a:pt x="630" y="216"/>
                    <a:pt x="632" y="217"/>
                  </a:cubicBezTo>
                  <a:cubicBezTo>
                    <a:pt x="634" y="219"/>
                    <a:pt x="633" y="220"/>
                    <a:pt x="635" y="221"/>
                  </a:cubicBezTo>
                  <a:cubicBezTo>
                    <a:pt x="636" y="221"/>
                    <a:pt x="637" y="224"/>
                    <a:pt x="637" y="225"/>
                  </a:cubicBezTo>
                  <a:cubicBezTo>
                    <a:pt x="636" y="225"/>
                    <a:pt x="633" y="219"/>
                    <a:pt x="631" y="221"/>
                  </a:cubicBezTo>
                  <a:cubicBezTo>
                    <a:pt x="629" y="222"/>
                    <a:pt x="631" y="227"/>
                    <a:pt x="633" y="225"/>
                  </a:cubicBezTo>
                  <a:cubicBezTo>
                    <a:pt x="633" y="226"/>
                    <a:pt x="633" y="230"/>
                    <a:pt x="635" y="229"/>
                  </a:cubicBezTo>
                  <a:cubicBezTo>
                    <a:pt x="634" y="230"/>
                    <a:pt x="631" y="234"/>
                    <a:pt x="634" y="235"/>
                  </a:cubicBezTo>
                  <a:cubicBezTo>
                    <a:pt x="634" y="235"/>
                    <a:pt x="635" y="234"/>
                    <a:pt x="635" y="234"/>
                  </a:cubicBezTo>
                  <a:cubicBezTo>
                    <a:pt x="635" y="233"/>
                    <a:pt x="636" y="232"/>
                    <a:pt x="636" y="232"/>
                  </a:cubicBezTo>
                  <a:cubicBezTo>
                    <a:pt x="637" y="233"/>
                    <a:pt x="638" y="235"/>
                    <a:pt x="639" y="236"/>
                  </a:cubicBezTo>
                  <a:cubicBezTo>
                    <a:pt x="642" y="238"/>
                    <a:pt x="642" y="236"/>
                    <a:pt x="641" y="233"/>
                  </a:cubicBezTo>
                  <a:cubicBezTo>
                    <a:pt x="645" y="232"/>
                    <a:pt x="642" y="224"/>
                    <a:pt x="639" y="225"/>
                  </a:cubicBezTo>
                  <a:cubicBezTo>
                    <a:pt x="639" y="225"/>
                    <a:pt x="639" y="227"/>
                    <a:pt x="638" y="228"/>
                  </a:cubicBezTo>
                  <a:cubicBezTo>
                    <a:pt x="637" y="229"/>
                    <a:pt x="637" y="228"/>
                    <a:pt x="637" y="228"/>
                  </a:cubicBezTo>
                  <a:cubicBezTo>
                    <a:pt x="636" y="228"/>
                    <a:pt x="636" y="228"/>
                    <a:pt x="635" y="229"/>
                  </a:cubicBezTo>
                  <a:cubicBezTo>
                    <a:pt x="636" y="227"/>
                    <a:pt x="640" y="224"/>
                    <a:pt x="639" y="221"/>
                  </a:cubicBezTo>
                  <a:cubicBezTo>
                    <a:pt x="639" y="218"/>
                    <a:pt x="632" y="213"/>
                    <a:pt x="630" y="215"/>
                  </a:cubicBezTo>
                  <a:cubicBezTo>
                    <a:pt x="629" y="212"/>
                    <a:pt x="631" y="207"/>
                    <a:pt x="629" y="204"/>
                  </a:cubicBezTo>
                  <a:cubicBezTo>
                    <a:pt x="625" y="200"/>
                    <a:pt x="624" y="206"/>
                    <a:pt x="625" y="210"/>
                  </a:cubicBezTo>
                  <a:cubicBezTo>
                    <a:pt x="624" y="209"/>
                    <a:pt x="624" y="210"/>
                    <a:pt x="624" y="210"/>
                  </a:cubicBezTo>
                  <a:cubicBezTo>
                    <a:pt x="624" y="211"/>
                    <a:pt x="624" y="211"/>
                    <a:pt x="624" y="210"/>
                  </a:cubicBezTo>
                  <a:cubicBezTo>
                    <a:pt x="624" y="210"/>
                    <a:pt x="624" y="210"/>
                    <a:pt x="624" y="210"/>
                  </a:cubicBezTo>
                  <a:moveTo>
                    <a:pt x="694" y="259"/>
                  </a:moveTo>
                  <a:cubicBezTo>
                    <a:pt x="695" y="257"/>
                    <a:pt x="682" y="252"/>
                    <a:pt x="680" y="251"/>
                  </a:cubicBezTo>
                  <a:cubicBezTo>
                    <a:pt x="678" y="251"/>
                    <a:pt x="673" y="249"/>
                    <a:pt x="670" y="249"/>
                  </a:cubicBezTo>
                  <a:cubicBezTo>
                    <a:pt x="668" y="250"/>
                    <a:pt x="667" y="254"/>
                    <a:pt x="666" y="255"/>
                  </a:cubicBezTo>
                  <a:cubicBezTo>
                    <a:pt x="665" y="255"/>
                    <a:pt x="664" y="253"/>
                    <a:pt x="663" y="251"/>
                  </a:cubicBezTo>
                  <a:cubicBezTo>
                    <a:pt x="662" y="248"/>
                    <a:pt x="660" y="245"/>
                    <a:pt x="657" y="250"/>
                  </a:cubicBezTo>
                  <a:cubicBezTo>
                    <a:pt x="655" y="253"/>
                    <a:pt x="657" y="252"/>
                    <a:pt x="659" y="255"/>
                  </a:cubicBezTo>
                  <a:cubicBezTo>
                    <a:pt x="659" y="255"/>
                    <a:pt x="659" y="257"/>
                    <a:pt x="661" y="258"/>
                  </a:cubicBezTo>
                  <a:cubicBezTo>
                    <a:pt x="662" y="259"/>
                    <a:pt x="663" y="259"/>
                    <a:pt x="664" y="259"/>
                  </a:cubicBezTo>
                  <a:cubicBezTo>
                    <a:pt x="664" y="259"/>
                    <a:pt x="665" y="259"/>
                    <a:pt x="665" y="259"/>
                  </a:cubicBezTo>
                  <a:cubicBezTo>
                    <a:pt x="668" y="259"/>
                    <a:pt x="674" y="259"/>
                    <a:pt x="675" y="264"/>
                  </a:cubicBezTo>
                  <a:cubicBezTo>
                    <a:pt x="672" y="268"/>
                    <a:pt x="674" y="268"/>
                    <a:pt x="676" y="267"/>
                  </a:cubicBezTo>
                  <a:cubicBezTo>
                    <a:pt x="677" y="267"/>
                    <a:pt x="678" y="267"/>
                    <a:pt x="679" y="267"/>
                  </a:cubicBezTo>
                  <a:cubicBezTo>
                    <a:pt x="682" y="268"/>
                    <a:pt x="683" y="270"/>
                    <a:pt x="686" y="268"/>
                  </a:cubicBezTo>
                  <a:cubicBezTo>
                    <a:pt x="688" y="266"/>
                    <a:pt x="686" y="264"/>
                    <a:pt x="689" y="264"/>
                  </a:cubicBezTo>
                  <a:cubicBezTo>
                    <a:pt x="690" y="264"/>
                    <a:pt x="703" y="274"/>
                    <a:pt x="702" y="267"/>
                  </a:cubicBezTo>
                  <a:cubicBezTo>
                    <a:pt x="701" y="267"/>
                    <a:pt x="699" y="265"/>
                    <a:pt x="698" y="265"/>
                  </a:cubicBezTo>
                  <a:cubicBezTo>
                    <a:pt x="696" y="263"/>
                    <a:pt x="694" y="262"/>
                    <a:pt x="693" y="260"/>
                  </a:cubicBezTo>
                  <a:cubicBezTo>
                    <a:pt x="694" y="260"/>
                    <a:pt x="694" y="260"/>
                    <a:pt x="694" y="259"/>
                  </a:cubicBezTo>
                  <a:cubicBezTo>
                    <a:pt x="695" y="259"/>
                    <a:pt x="695" y="259"/>
                    <a:pt x="694" y="259"/>
                  </a:cubicBezTo>
                  <a:cubicBezTo>
                    <a:pt x="694" y="259"/>
                    <a:pt x="694" y="259"/>
                    <a:pt x="694" y="259"/>
                  </a:cubicBezTo>
                  <a:moveTo>
                    <a:pt x="548" y="243"/>
                  </a:moveTo>
                  <a:cubicBezTo>
                    <a:pt x="546" y="244"/>
                    <a:pt x="548" y="254"/>
                    <a:pt x="551" y="254"/>
                  </a:cubicBezTo>
                  <a:cubicBezTo>
                    <a:pt x="556" y="253"/>
                    <a:pt x="552" y="242"/>
                    <a:pt x="548" y="243"/>
                  </a:cubicBezTo>
                  <a:cubicBezTo>
                    <a:pt x="548" y="243"/>
                    <a:pt x="548" y="243"/>
                    <a:pt x="548" y="243"/>
                  </a:cubicBezTo>
                  <a:cubicBezTo>
                    <a:pt x="548" y="243"/>
                    <a:pt x="548" y="243"/>
                    <a:pt x="548" y="243"/>
                  </a:cubicBezTo>
                  <a:moveTo>
                    <a:pt x="497" y="316"/>
                  </a:moveTo>
                  <a:cubicBezTo>
                    <a:pt x="495" y="305"/>
                    <a:pt x="493" y="316"/>
                    <a:pt x="492" y="318"/>
                  </a:cubicBezTo>
                  <a:cubicBezTo>
                    <a:pt x="491" y="319"/>
                    <a:pt x="490" y="321"/>
                    <a:pt x="488" y="322"/>
                  </a:cubicBezTo>
                  <a:cubicBezTo>
                    <a:pt x="484" y="326"/>
                    <a:pt x="485" y="326"/>
                    <a:pt x="487" y="333"/>
                  </a:cubicBezTo>
                  <a:cubicBezTo>
                    <a:pt x="487" y="337"/>
                    <a:pt x="485" y="344"/>
                    <a:pt x="489" y="348"/>
                  </a:cubicBezTo>
                  <a:cubicBezTo>
                    <a:pt x="491" y="350"/>
                    <a:pt x="495" y="351"/>
                    <a:pt x="496" y="348"/>
                  </a:cubicBezTo>
                  <a:cubicBezTo>
                    <a:pt x="498" y="345"/>
                    <a:pt x="498" y="335"/>
                    <a:pt x="498" y="331"/>
                  </a:cubicBezTo>
                  <a:cubicBezTo>
                    <a:pt x="498" y="328"/>
                    <a:pt x="498" y="325"/>
                    <a:pt x="497" y="322"/>
                  </a:cubicBezTo>
                  <a:cubicBezTo>
                    <a:pt x="500" y="325"/>
                    <a:pt x="497" y="316"/>
                    <a:pt x="497" y="316"/>
                  </a:cubicBezTo>
                  <a:cubicBezTo>
                    <a:pt x="497" y="315"/>
                    <a:pt x="497" y="315"/>
                    <a:pt x="497" y="316"/>
                  </a:cubicBezTo>
                  <a:cubicBezTo>
                    <a:pt x="497" y="316"/>
                    <a:pt x="497" y="316"/>
                    <a:pt x="497" y="316"/>
                  </a:cubicBezTo>
                  <a:moveTo>
                    <a:pt x="687" y="342"/>
                  </a:moveTo>
                  <a:cubicBezTo>
                    <a:pt x="686" y="342"/>
                    <a:pt x="684" y="344"/>
                    <a:pt x="686" y="344"/>
                  </a:cubicBezTo>
                  <a:cubicBezTo>
                    <a:pt x="687" y="344"/>
                    <a:pt x="688" y="344"/>
                    <a:pt x="688" y="343"/>
                  </a:cubicBezTo>
                  <a:cubicBezTo>
                    <a:pt x="689" y="342"/>
                    <a:pt x="689" y="342"/>
                    <a:pt x="687" y="342"/>
                  </a:cubicBezTo>
                  <a:moveTo>
                    <a:pt x="717" y="314"/>
                  </a:moveTo>
                  <a:cubicBezTo>
                    <a:pt x="717" y="314"/>
                    <a:pt x="715" y="305"/>
                    <a:pt x="714" y="307"/>
                  </a:cubicBezTo>
                  <a:cubicBezTo>
                    <a:pt x="712" y="305"/>
                    <a:pt x="707" y="298"/>
                    <a:pt x="706" y="300"/>
                  </a:cubicBezTo>
                  <a:cubicBezTo>
                    <a:pt x="703" y="294"/>
                    <a:pt x="700" y="294"/>
                    <a:pt x="697" y="290"/>
                  </a:cubicBezTo>
                  <a:cubicBezTo>
                    <a:pt x="695" y="287"/>
                    <a:pt x="694" y="279"/>
                    <a:pt x="689" y="280"/>
                  </a:cubicBezTo>
                  <a:cubicBezTo>
                    <a:pt x="688" y="279"/>
                    <a:pt x="687" y="270"/>
                    <a:pt x="684" y="272"/>
                  </a:cubicBezTo>
                  <a:cubicBezTo>
                    <a:pt x="682" y="273"/>
                    <a:pt x="684" y="282"/>
                    <a:pt x="685" y="285"/>
                  </a:cubicBezTo>
                  <a:cubicBezTo>
                    <a:pt x="685" y="295"/>
                    <a:pt x="677" y="288"/>
                    <a:pt x="673" y="285"/>
                  </a:cubicBezTo>
                  <a:cubicBezTo>
                    <a:pt x="672" y="281"/>
                    <a:pt x="677" y="279"/>
                    <a:pt x="672" y="278"/>
                  </a:cubicBezTo>
                  <a:cubicBezTo>
                    <a:pt x="671" y="277"/>
                    <a:pt x="670" y="277"/>
                    <a:pt x="669" y="277"/>
                  </a:cubicBezTo>
                  <a:cubicBezTo>
                    <a:pt x="668" y="277"/>
                    <a:pt x="668" y="278"/>
                    <a:pt x="666" y="277"/>
                  </a:cubicBezTo>
                  <a:cubicBezTo>
                    <a:pt x="666" y="277"/>
                    <a:pt x="660" y="275"/>
                    <a:pt x="664" y="279"/>
                  </a:cubicBezTo>
                  <a:cubicBezTo>
                    <a:pt x="664" y="279"/>
                    <a:pt x="663" y="279"/>
                    <a:pt x="662" y="280"/>
                  </a:cubicBezTo>
                  <a:cubicBezTo>
                    <a:pt x="664" y="278"/>
                    <a:pt x="662" y="278"/>
                    <a:pt x="661" y="278"/>
                  </a:cubicBezTo>
                  <a:cubicBezTo>
                    <a:pt x="659" y="278"/>
                    <a:pt x="659" y="281"/>
                    <a:pt x="661" y="280"/>
                  </a:cubicBezTo>
                  <a:cubicBezTo>
                    <a:pt x="661" y="282"/>
                    <a:pt x="658" y="286"/>
                    <a:pt x="660" y="288"/>
                  </a:cubicBezTo>
                  <a:cubicBezTo>
                    <a:pt x="657" y="286"/>
                    <a:pt x="654" y="286"/>
                    <a:pt x="652" y="287"/>
                  </a:cubicBezTo>
                  <a:cubicBezTo>
                    <a:pt x="651" y="288"/>
                    <a:pt x="649" y="291"/>
                    <a:pt x="649" y="293"/>
                  </a:cubicBezTo>
                  <a:cubicBezTo>
                    <a:pt x="648" y="293"/>
                    <a:pt x="648" y="295"/>
                    <a:pt x="649" y="296"/>
                  </a:cubicBezTo>
                  <a:cubicBezTo>
                    <a:pt x="649" y="296"/>
                    <a:pt x="649" y="296"/>
                    <a:pt x="649" y="296"/>
                  </a:cubicBezTo>
                  <a:cubicBezTo>
                    <a:pt x="646" y="292"/>
                    <a:pt x="646" y="298"/>
                    <a:pt x="646" y="301"/>
                  </a:cubicBezTo>
                  <a:cubicBezTo>
                    <a:pt x="644" y="304"/>
                    <a:pt x="641" y="306"/>
                    <a:pt x="638" y="307"/>
                  </a:cubicBezTo>
                  <a:cubicBezTo>
                    <a:pt x="637" y="308"/>
                    <a:pt x="632" y="310"/>
                    <a:pt x="632" y="312"/>
                  </a:cubicBezTo>
                  <a:cubicBezTo>
                    <a:pt x="630" y="315"/>
                    <a:pt x="630" y="321"/>
                    <a:pt x="633" y="323"/>
                  </a:cubicBezTo>
                  <a:cubicBezTo>
                    <a:pt x="629" y="322"/>
                    <a:pt x="636" y="333"/>
                    <a:pt x="637" y="334"/>
                  </a:cubicBezTo>
                  <a:cubicBezTo>
                    <a:pt x="638" y="336"/>
                    <a:pt x="640" y="338"/>
                    <a:pt x="640" y="340"/>
                  </a:cubicBezTo>
                  <a:cubicBezTo>
                    <a:pt x="641" y="342"/>
                    <a:pt x="639" y="345"/>
                    <a:pt x="640" y="346"/>
                  </a:cubicBezTo>
                  <a:cubicBezTo>
                    <a:pt x="641" y="350"/>
                    <a:pt x="645" y="350"/>
                    <a:pt x="648" y="348"/>
                  </a:cubicBezTo>
                  <a:cubicBezTo>
                    <a:pt x="649" y="347"/>
                    <a:pt x="650" y="346"/>
                    <a:pt x="650" y="345"/>
                  </a:cubicBezTo>
                  <a:cubicBezTo>
                    <a:pt x="653" y="344"/>
                    <a:pt x="656" y="345"/>
                    <a:pt x="658" y="343"/>
                  </a:cubicBezTo>
                  <a:cubicBezTo>
                    <a:pt x="659" y="342"/>
                    <a:pt x="660" y="340"/>
                    <a:pt x="661" y="339"/>
                  </a:cubicBezTo>
                  <a:cubicBezTo>
                    <a:pt x="663" y="337"/>
                    <a:pt x="665" y="337"/>
                    <a:pt x="667" y="336"/>
                  </a:cubicBezTo>
                  <a:cubicBezTo>
                    <a:pt x="670" y="335"/>
                    <a:pt x="674" y="333"/>
                    <a:pt x="678" y="335"/>
                  </a:cubicBezTo>
                  <a:cubicBezTo>
                    <a:pt x="679" y="335"/>
                    <a:pt x="680" y="338"/>
                    <a:pt x="682" y="339"/>
                  </a:cubicBezTo>
                  <a:cubicBezTo>
                    <a:pt x="684" y="341"/>
                    <a:pt x="682" y="343"/>
                    <a:pt x="685" y="340"/>
                  </a:cubicBezTo>
                  <a:cubicBezTo>
                    <a:pt x="686" y="339"/>
                    <a:pt x="686" y="336"/>
                    <a:pt x="687" y="335"/>
                  </a:cubicBezTo>
                  <a:cubicBezTo>
                    <a:pt x="687" y="336"/>
                    <a:pt x="686" y="340"/>
                    <a:pt x="686" y="340"/>
                  </a:cubicBezTo>
                  <a:cubicBezTo>
                    <a:pt x="686" y="342"/>
                    <a:pt x="688" y="342"/>
                    <a:pt x="688" y="339"/>
                  </a:cubicBezTo>
                  <a:cubicBezTo>
                    <a:pt x="689" y="340"/>
                    <a:pt x="688" y="342"/>
                    <a:pt x="689" y="342"/>
                  </a:cubicBezTo>
                  <a:cubicBezTo>
                    <a:pt x="689" y="342"/>
                    <a:pt x="691" y="343"/>
                    <a:pt x="691" y="342"/>
                  </a:cubicBezTo>
                  <a:cubicBezTo>
                    <a:pt x="691" y="343"/>
                    <a:pt x="692" y="345"/>
                    <a:pt x="693" y="346"/>
                  </a:cubicBezTo>
                  <a:cubicBezTo>
                    <a:pt x="695" y="349"/>
                    <a:pt x="703" y="353"/>
                    <a:pt x="704" y="348"/>
                  </a:cubicBezTo>
                  <a:cubicBezTo>
                    <a:pt x="705" y="349"/>
                    <a:pt x="709" y="349"/>
                    <a:pt x="709" y="349"/>
                  </a:cubicBezTo>
                  <a:cubicBezTo>
                    <a:pt x="710" y="349"/>
                    <a:pt x="711" y="346"/>
                    <a:pt x="712" y="345"/>
                  </a:cubicBezTo>
                  <a:cubicBezTo>
                    <a:pt x="715" y="343"/>
                    <a:pt x="714" y="345"/>
                    <a:pt x="715" y="341"/>
                  </a:cubicBezTo>
                  <a:cubicBezTo>
                    <a:pt x="716" y="336"/>
                    <a:pt x="716" y="331"/>
                    <a:pt x="718" y="327"/>
                  </a:cubicBezTo>
                  <a:cubicBezTo>
                    <a:pt x="718" y="324"/>
                    <a:pt x="719" y="317"/>
                    <a:pt x="717" y="314"/>
                  </a:cubicBezTo>
                  <a:cubicBezTo>
                    <a:pt x="717" y="314"/>
                    <a:pt x="717" y="314"/>
                    <a:pt x="717" y="314"/>
                  </a:cubicBezTo>
                  <a:cubicBezTo>
                    <a:pt x="717" y="314"/>
                    <a:pt x="717" y="314"/>
                    <a:pt x="717" y="314"/>
                  </a:cubicBezTo>
                  <a:moveTo>
                    <a:pt x="711" y="364"/>
                  </a:moveTo>
                  <a:cubicBezTo>
                    <a:pt x="709" y="364"/>
                    <a:pt x="705" y="358"/>
                    <a:pt x="705" y="356"/>
                  </a:cubicBezTo>
                  <a:cubicBezTo>
                    <a:pt x="705" y="355"/>
                    <a:pt x="711" y="353"/>
                    <a:pt x="712" y="353"/>
                  </a:cubicBezTo>
                  <a:cubicBezTo>
                    <a:pt x="715" y="353"/>
                    <a:pt x="715" y="364"/>
                    <a:pt x="711" y="364"/>
                  </a:cubicBezTo>
                  <a:moveTo>
                    <a:pt x="712" y="362"/>
                  </a:moveTo>
                  <a:cubicBezTo>
                    <a:pt x="712" y="362"/>
                    <a:pt x="712" y="362"/>
                    <a:pt x="712" y="362"/>
                  </a:cubicBezTo>
                  <a:cubicBezTo>
                    <a:pt x="712" y="362"/>
                    <a:pt x="712" y="362"/>
                    <a:pt x="712" y="362"/>
                  </a:cubicBezTo>
                  <a:moveTo>
                    <a:pt x="774" y="331"/>
                  </a:moveTo>
                  <a:cubicBezTo>
                    <a:pt x="771" y="332"/>
                    <a:pt x="772" y="333"/>
                    <a:pt x="769" y="332"/>
                  </a:cubicBezTo>
                  <a:cubicBezTo>
                    <a:pt x="770" y="332"/>
                    <a:pt x="769" y="331"/>
                    <a:pt x="768" y="331"/>
                  </a:cubicBezTo>
                  <a:cubicBezTo>
                    <a:pt x="768" y="330"/>
                    <a:pt x="767" y="329"/>
                    <a:pt x="767" y="330"/>
                  </a:cubicBezTo>
                  <a:cubicBezTo>
                    <a:pt x="767" y="331"/>
                    <a:pt x="767" y="331"/>
                    <a:pt x="767" y="331"/>
                  </a:cubicBezTo>
                  <a:cubicBezTo>
                    <a:pt x="765" y="330"/>
                    <a:pt x="764" y="323"/>
                    <a:pt x="761" y="325"/>
                  </a:cubicBezTo>
                  <a:cubicBezTo>
                    <a:pt x="759" y="327"/>
                    <a:pt x="762" y="328"/>
                    <a:pt x="763" y="329"/>
                  </a:cubicBezTo>
                  <a:cubicBezTo>
                    <a:pt x="765" y="332"/>
                    <a:pt x="766" y="332"/>
                    <a:pt x="766" y="336"/>
                  </a:cubicBezTo>
                  <a:cubicBezTo>
                    <a:pt x="766" y="337"/>
                    <a:pt x="764" y="337"/>
                    <a:pt x="765" y="338"/>
                  </a:cubicBezTo>
                  <a:cubicBezTo>
                    <a:pt x="765" y="340"/>
                    <a:pt x="767" y="340"/>
                    <a:pt x="768" y="341"/>
                  </a:cubicBezTo>
                  <a:cubicBezTo>
                    <a:pt x="769" y="343"/>
                    <a:pt x="767" y="346"/>
                    <a:pt x="770" y="346"/>
                  </a:cubicBezTo>
                  <a:cubicBezTo>
                    <a:pt x="772" y="346"/>
                    <a:pt x="772" y="341"/>
                    <a:pt x="773" y="339"/>
                  </a:cubicBezTo>
                  <a:cubicBezTo>
                    <a:pt x="773" y="339"/>
                    <a:pt x="777" y="331"/>
                    <a:pt x="774" y="331"/>
                  </a:cubicBezTo>
                  <a:moveTo>
                    <a:pt x="768" y="345"/>
                  </a:moveTo>
                  <a:cubicBezTo>
                    <a:pt x="768" y="344"/>
                    <a:pt x="764" y="343"/>
                    <a:pt x="763" y="343"/>
                  </a:cubicBezTo>
                  <a:cubicBezTo>
                    <a:pt x="761" y="345"/>
                    <a:pt x="761" y="349"/>
                    <a:pt x="760" y="351"/>
                  </a:cubicBezTo>
                  <a:cubicBezTo>
                    <a:pt x="758" y="355"/>
                    <a:pt x="749" y="361"/>
                    <a:pt x="757" y="364"/>
                  </a:cubicBezTo>
                  <a:cubicBezTo>
                    <a:pt x="755" y="366"/>
                    <a:pt x="758" y="366"/>
                    <a:pt x="758" y="366"/>
                  </a:cubicBezTo>
                  <a:cubicBezTo>
                    <a:pt x="760" y="364"/>
                    <a:pt x="760" y="364"/>
                    <a:pt x="760" y="364"/>
                  </a:cubicBezTo>
                  <a:cubicBezTo>
                    <a:pt x="763" y="361"/>
                    <a:pt x="762" y="360"/>
                    <a:pt x="764" y="356"/>
                  </a:cubicBezTo>
                  <a:cubicBezTo>
                    <a:pt x="764" y="356"/>
                    <a:pt x="765" y="355"/>
                    <a:pt x="765" y="354"/>
                  </a:cubicBezTo>
                  <a:cubicBezTo>
                    <a:pt x="767" y="354"/>
                    <a:pt x="767" y="354"/>
                    <a:pt x="766" y="353"/>
                  </a:cubicBezTo>
                  <a:cubicBezTo>
                    <a:pt x="766" y="352"/>
                    <a:pt x="766" y="352"/>
                    <a:pt x="766" y="352"/>
                  </a:cubicBezTo>
                  <a:cubicBezTo>
                    <a:pt x="767" y="350"/>
                    <a:pt x="768" y="348"/>
                    <a:pt x="768" y="345"/>
                  </a:cubicBezTo>
                  <a:cubicBezTo>
                    <a:pt x="768" y="345"/>
                    <a:pt x="768" y="345"/>
                    <a:pt x="768" y="345"/>
                  </a:cubicBezTo>
                  <a:cubicBezTo>
                    <a:pt x="768" y="345"/>
                    <a:pt x="768" y="345"/>
                    <a:pt x="768" y="345"/>
                  </a:cubicBezTo>
                  <a:moveTo>
                    <a:pt x="740" y="22"/>
                  </a:moveTo>
                  <a:cubicBezTo>
                    <a:pt x="742" y="22"/>
                    <a:pt x="739" y="23"/>
                    <a:pt x="740" y="23"/>
                  </a:cubicBezTo>
                  <a:cubicBezTo>
                    <a:pt x="740" y="25"/>
                    <a:pt x="738" y="27"/>
                    <a:pt x="736" y="26"/>
                  </a:cubicBezTo>
                  <a:cubicBezTo>
                    <a:pt x="738" y="31"/>
                    <a:pt x="735" y="32"/>
                    <a:pt x="732" y="31"/>
                  </a:cubicBezTo>
                  <a:cubicBezTo>
                    <a:pt x="729" y="30"/>
                    <a:pt x="727" y="29"/>
                    <a:pt x="725" y="28"/>
                  </a:cubicBezTo>
                  <a:cubicBezTo>
                    <a:pt x="725" y="28"/>
                    <a:pt x="725" y="28"/>
                    <a:pt x="724" y="28"/>
                  </a:cubicBezTo>
                  <a:cubicBezTo>
                    <a:pt x="723" y="29"/>
                    <a:pt x="720" y="29"/>
                    <a:pt x="721" y="26"/>
                  </a:cubicBezTo>
                  <a:cubicBezTo>
                    <a:pt x="721" y="26"/>
                    <a:pt x="720" y="26"/>
                    <a:pt x="720" y="27"/>
                  </a:cubicBezTo>
                  <a:cubicBezTo>
                    <a:pt x="723" y="28"/>
                    <a:pt x="718" y="35"/>
                    <a:pt x="715" y="34"/>
                  </a:cubicBezTo>
                  <a:cubicBezTo>
                    <a:pt x="716" y="35"/>
                    <a:pt x="722" y="38"/>
                    <a:pt x="721" y="42"/>
                  </a:cubicBezTo>
                  <a:cubicBezTo>
                    <a:pt x="720" y="43"/>
                    <a:pt x="719" y="43"/>
                    <a:pt x="718" y="43"/>
                  </a:cubicBezTo>
                  <a:cubicBezTo>
                    <a:pt x="717" y="43"/>
                    <a:pt x="716" y="43"/>
                    <a:pt x="716" y="43"/>
                  </a:cubicBezTo>
                  <a:cubicBezTo>
                    <a:pt x="714" y="43"/>
                    <a:pt x="711" y="47"/>
                    <a:pt x="709" y="48"/>
                  </a:cubicBezTo>
                  <a:cubicBezTo>
                    <a:pt x="708" y="50"/>
                    <a:pt x="705" y="55"/>
                    <a:pt x="704" y="56"/>
                  </a:cubicBezTo>
                  <a:cubicBezTo>
                    <a:pt x="703" y="56"/>
                    <a:pt x="703" y="56"/>
                    <a:pt x="702" y="55"/>
                  </a:cubicBezTo>
                  <a:cubicBezTo>
                    <a:pt x="701" y="55"/>
                    <a:pt x="700" y="55"/>
                    <a:pt x="700" y="55"/>
                  </a:cubicBezTo>
                  <a:cubicBezTo>
                    <a:pt x="698" y="55"/>
                    <a:pt x="698" y="56"/>
                    <a:pt x="697" y="57"/>
                  </a:cubicBezTo>
                  <a:cubicBezTo>
                    <a:pt x="695" y="57"/>
                    <a:pt x="695" y="59"/>
                    <a:pt x="694" y="56"/>
                  </a:cubicBezTo>
                  <a:cubicBezTo>
                    <a:pt x="693" y="56"/>
                    <a:pt x="693" y="58"/>
                    <a:pt x="693" y="58"/>
                  </a:cubicBezTo>
                  <a:cubicBezTo>
                    <a:pt x="692" y="59"/>
                    <a:pt x="692" y="58"/>
                    <a:pt x="692" y="58"/>
                  </a:cubicBezTo>
                  <a:cubicBezTo>
                    <a:pt x="692" y="58"/>
                    <a:pt x="691" y="58"/>
                    <a:pt x="691" y="58"/>
                  </a:cubicBezTo>
                  <a:cubicBezTo>
                    <a:pt x="690" y="59"/>
                    <a:pt x="689" y="61"/>
                    <a:pt x="689" y="63"/>
                  </a:cubicBezTo>
                  <a:cubicBezTo>
                    <a:pt x="688" y="67"/>
                    <a:pt x="689" y="66"/>
                    <a:pt x="689" y="65"/>
                  </a:cubicBezTo>
                  <a:cubicBezTo>
                    <a:pt x="689" y="65"/>
                    <a:pt x="690" y="64"/>
                    <a:pt x="690" y="66"/>
                  </a:cubicBezTo>
                  <a:cubicBezTo>
                    <a:pt x="691" y="67"/>
                    <a:pt x="691" y="70"/>
                    <a:pt x="691" y="70"/>
                  </a:cubicBezTo>
                  <a:cubicBezTo>
                    <a:pt x="691" y="70"/>
                    <a:pt x="692" y="72"/>
                    <a:pt x="692" y="73"/>
                  </a:cubicBezTo>
                  <a:cubicBezTo>
                    <a:pt x="691" y="73"/>
                    <a:pt x="691" y="73"/>
                    <a:pt x="691" y="73"/>
                  </a:cubicBezTo>
                  <a:cubicBezTo>
                    <a:pt x="690" y="73"/>
                    <a:pt x="690" y="73"/>
                    <a:pt x="690" y="73"/>
                  </a:cubicBezTo>
                  <a:cubicBezTo>
                    <a:pt x="690" y="74"/>
                    <a:pt x="691" y="78"/>
                    <a:pt x="690" y="79"/>
                  </a:cubicBezTo>
                  <a:cubicBezTo>
                    <a:pt x="687" y="82"/>
                    <a:pt x="687" y="82"/>
                    <a:pt x="687" y="82"/>
                  </a:cubicBezTo>
                  <a:cubicBezTo>
                    <a:pt x="687" y="82"/>
                    <a:pt x="687" y="83"/>
                    <a:pt x="686" y="84"/>
                  </a:cubicBezTo>
                  <a:cubicBezTo>
                    <a:pt x="686" y="85"/>
                    <a:pt x="686" y="85"/>
                    <a:pt x="686" y="85"/>
                  </a:cubicBezTo>
                  <a:cubicBezTo>
                    <a:pt x="686" y="86"/>
                    <a:pt x="685" y="86"/>
                    <a:pt x="685" y="87"/>
                  </a:cubicBezTo>
                  <a:cubicBezTo>
                    <a:pt x="683" y="89"/>
                    <a:pt x="684" y="97"/>
                    <a:pt x="680" y="92"/>
                  </a:cubicBezTo>
                  <a:cubicBezTo>
                    <a:pt x="676" y="88"/>
                    <a:pt x="675" y="76"/>
                    <a:pt x="677" y="71"/>
                  </a:cubicBezTo>
                  <a:cubicBezTo>
                    <a:pt x="678" y="68"/>
                    <a:pt x="677" y="70"/>
                    <a:pt x="679" y="67"/>
                  </a:cubicBezTo>
                  <a:cubicBezTo>
                    <a:pt x="681" y="65"/>
                    <a:pt x="682" y="62"/>
                    <a:pt x="684" y="59"/>
                  </a:cubicBezTo>
                  <a:cubicBezTo>
                    <a:pt x="685" y="57"/>
                    <a:pt x="687" y="55"/>
                    <a:pt x="688" y="54"/>
                  </a:cubicBezTo>
                  <a:cubicBezTo>
                    <a:pt x="689" y="52"/>
                    <a:pt x="688" y="49"/>
                    <a:pt x="689" y="48"/>
                  </a:cubicBezTo>
                  <a:cubicBezTo>
                    <a:pt x="686" y="49"/>
                    <a:pt x="689" y="50"/>
                    <a:pt x="688" y="52"/>
                  </a:cubicBezTo>
                  <a:cubicBezTo>
                    <a:pt x="687" y="53"/>
                    <a:pt x="686" y="53"/>
                    <a:pt x="685" y="54"/>
                  </a:cubicBezTo>
                  <a:cubicBezTo>
                    <a:pt x="684" y="55"/>
                    <a:pt x="683" y="58"/>
                    <a:pt x="681" y="57"/>
                  </a:cubicBezTo>
                  <a:cubicBezTo>
                    <a:pt x="681" y="57"/>
                    <a:pt x="680" y="54"/>
                    <a:pt x="680" y="53"/>
                  </a:cubicBezTo>
                  <a:cubicBezTo>
                    <a:pt x="680" y="54"/>
                    <a:pt x="679" y="54"/>
                    <a:pt x="678" y="54"/>
                  </a:cubicBezTo>
                  <a:cubicBezTo>
                    <a:pt x="677" y="54"/>
                    <a:pt x="676" y="54"/>
                    <a:pt x="675" y="55"/>
                  </a:cubicBezTo>
                  <a:cubicBezTo>
                    <a:pt x="673" y="58"/>
                    <a:pt x="673" y="58"/>
                    <a:pt x="673" y="58"/>
                  </a:cubicBezTo>
                  <a:cubicBezTo>
                    <a:pt x="673" y="60"/>
                    <a:pt x="671" y="61"/>
                    <a:pt x="671" y="63"/>
                  </a:cubicBezTo>
                  <a:cubicBezTo>
                    <a:pt x="675" y="63"/>
                    <a:pt x="671" y="65"/>
                    <a:pt x="670" y="66"/>
                  </a:cubicBezTo>
                  <a:cubicBezTo>
                    <a:pt x="669" y="66"/>
                    <a:pt x="667" y="68"/>
                    <a:pt x="666" y="68"/>
                  </a:cubicBezTo>
                  <a:cubicBezTo>
                    <a:pt x="665" y="68"/>
                    <a:pt x="662" y="67"/>
                    <a:pt x="665" y="66"/>
                  </a:cubicBezTo>
                  <a:cubicBezTo>
                    <a:pt x="663" y="64"/>
                    <a:pt x="659" y="66"/>
                    <a:pt x="657" y="67"/>
                  </a:cubicBezTo>
                  <a:cubicBezTo>
                    <a:pt x="656" y="68"/>
                    <a:pt x="654" y="68"/>
                    <a:pt x="653" y="68"/>
                  </a:cubicBezTo>
                  <a:cubicBezTo>
                    <a:pt x="651" y="68"/>
                    <a:pt x="650" y="68"/>
                    <a:pt x="648" y="69"/>
                  </a:cubicBezTo>
                  <a:cubicBezTo>
                    <a:pt x="645" y="70"/>
                    <a:pt x="642" y="77"/>
                    <a:pt x="640" y="80"/>
                  </a:cubicBezTo>
                  <a:cubicBezTo>
                    <a:pt x="639" y="83"/>
                    <a:pt x="636" y="86"/>
                    <a:pt x="635" y="89"/>
                  </a:cubicBezTo>
                  <a:cubicBezTo>
                    <a:pt x="636" y="89"/>
                    <a:pt x="636" y="89"/>
                    <a:pt x="637" y="88"/>
                  </a:cubicBezTo>
                  <a:cubicBezTo>
                    <a:pt x="637" y="88"/>
                    <a:pt x="638" y="88"/>
                    <a:pt x="638" y="90"/>
                  </a:cubicBezTo>
                  <a:cubicBezTo>
                    <a:pt x="639" y="87"/>
                    <a:pt x="640" y="89"/>
                    <a:pt x="640" y="91"/>
                  </a:cubicBezTo>
                  <a:cubicBezTo>
                    <a:pt x="642" y="87"/>
                    <a:pt x="646" y="88"/>
                    <a:pt x="648" y="91"/>
                  </a:cubicBezTo>
                  <a:cubicBezTo>
                    <a:pt x="648" y="88"/>
                    <a:pt x="649" y="87"/>
                    <a:pt x="651" y="89"/>
                  </a:cubicBezTo>
                  <a:cubicBezTo>
                    <a:pt x="653" y="91"/>
                    <a:pt x="653" y="94"/>
                    <a:pt x="654" y="97"/>
                  </a:cubicBezTo>
                  <a:cubicBezTo>
                    <a:pt x="654" y="99"/>
                    <a:pt x="658" y="103"/>
                    <a:pt x="657" y="105"/>
                  </a:cubicBezTo>
                  <a:cubicBezTo>
                    <a:pt x="657" y="107"/>
                    <a:pt x="657" y="106"/>
                    <a:pt x="656" y="105"/>
                  </a:cubicBezTo>
                  <a:cubicBezTo>
                    <a:pt x="656" y="105"/>
                    <a:pt x="655" y="105"/>
                    <a:pt x="655" y="105"/>
                  </a:cubicBezTo>
                  <a:cubicBezTo>
                    <a:pt x="654" y="107"/>
                    <a:pt x="655" y="110"/>
                    <a:pt x="655" y="111"/>
                  </a:cubicBezTo>
                  <a:cubicBezTo>
                    <a:pt x="656" y="113"/>
                    <a:pt x="658" y="113"/>
                    <a:pt x="658" y="115"/>
                  </a:cubicBezTo>
                  <a:cubicBezTo>
                    <a:pt x="658" y="117"/>
                    <a:pt x="657" y="116"/>
                    <a:pt x="656" y="115"/>
                  </a:cubicBezTo>
                  <a:cubicBezTo>
                    <a:pt x="656" y="115"/>
                    <a:pt x="655" y="114"/>
                    <a:pt x="655" y="114"/>
                  </a:cubicBezTo>
                  <a:cubicBezTo>
                    <a:pt x="654" y="115"/>
                    <a:pt x="655" y="118"/>
                    <a:pt x="653" y="116"/>
                  </a:cubicBezTo>
                  <a:cubicBezTo>
                    <a:pt x="652" y="115"/>
                    <a:pt x="653" y="110"/>
                    <a:pt x="652" y="109"/>
                  </a:cubicBezTo>
                  <a:cubicBezTo>
                    <a:pt x="652" y="104"/>
                    <a:pt x="651" y="100"/>
                    <a:pt x="649" y="96"/>
                  </a:cubicBezTo>
                  <a:cubicBezTo>
                    <a:pt x="649" y="101"/>
                    <a:pt x="649" y="107"/>
                    <a:pt x="648" y="112"/>
                  </a:cubicBezTo>
                  <a:cubicBezTo>
                    <a:pt x="646" y="117"/>
                    <a:pt x="644" y="127"/>
                    <a:pt x="639" y="129"/>
                  </a:cubicBezTo>
                  <a:cubicBezTo>
                    <a:pt x="638" y="130"/>
                    <a:pt x="637" y="130"/>
                    <a:pt x="637" y="130"/>
                  </a:cubicBezTo>
                  <a:cubicBezTo>
                    <a:pt x="636" y="130"/>
                    <a:pt x="635" y="130"/>
                    <a:pt x="634" y="131"/>
                  </a:cubicBezTo>
                  <a:cubicBezTo>
                    <a:pt x="632" y="132"/>
                    <a:pt x="633" y="134"/>
                    <a:pt x="632" y="136"/>
                  </a:cubicBezTo>
                  <a:cubicBezTo>
                    <a:pt x="632" y="136"/>
                    <a:pt x="628" y="142"/>
                    <a:pt x="628" y="142"/>
                  </a:cubicBezTo>
                  <a:cubicBezTo>
                    <a:pt x="628" y="143"/>
                    <a:pt x="633" y="147"/>
                    <a:pt x="633" y="148"/>
                  </a:cubicBezTo>
                  <a:cubicBezTo>
                    <a:pt x="636" y="152"/>
                    <a:pt x="635" y="152"/>
                    <a:pt x="634" y="154"/>
                  </a:cubicBezTo>
                  <a:cubicBezTo>
                    <a:pt x="633" y="155"/>
                    <a:pt x="630" y="159"/>
                    <a:pt x="629" y="158"/>
                  </a:cubicBezTo>
                  <a:cubicBezTo>
                    <a:pt x="626" y="157"/>
                    <a:pt x="628" y="150"/>
                    <a:pt x="625" y="148"/>
                  </a:cubicBezTo>
                  <a:cubicBezTo>
                    <a:pt x="625" y="148"/>
                    <a:pt x="625" y="148"/>
                    <a:pt x="625" y="148"/>
                  </a:cubicBezTo>
                  <a:cubicBezTo>
                    <a:pt x="624" y="149"/>
                    <a:pt x="623" y="149"/>
                    <a:pt x="623" y="148"/>
                  </a:cubicBezTo>
                  <a:cubicBezTo>
                    <a:pt x="621" y="145"/>
                    <a:pt x="624" y="145"/>
                    <a:pt x="622" y="143"/>
                  </a:cubicBezTo>
                  <a:cubicBezTo>
                    <a:pt x="621" y="142"/>
                    <a:pt x="619" y="144"/>
                    <a:pt x="618" y="145"/>
                  </a:cubicBezTo>
                  <a:cubicBezTo>
                    <a:pt x="617" y="147"/>
                    <a:pt x="615" y="148"/>
                    <a:pt x="614" y="147"/>
                  </a:cubicBezTo>
                  <a:cubicBezTo>
                    <a:pt x="613" y="146"/>
                    <a:pt x="616" y="142"/>
                    <a:pt x="615" y="141"/>
                  </a:cubicBezTo>
                  <a:cubicBezTo>
                    <a:pt x="615" y="140"/>
                    <a:pt x="612" y="145"/>
                    <a:pt x="611" y="146"/>
                  </a:cubicBezTo>
                  <a:cubicBezTo>
                    <a:pt x="610" y="146"/>
                    <a:pt x="608" y="148"/>
                    <a:pt x="608" y="149"/>
                  </a:cubicBezTo>
                  <a:cubicBezTo>
                    <a:pt x="608" y="149"/>
                    <a:pt x="609" y="149"/>
                    <a:pt x="610" y="150"/>
                  </a:cubicBezTo>
                  <a:cubicBezTo>
                    <a:pt x="611" y="150"/>
                    <a:pt x="612" y="151"/>
                    <a:pt x="612" y="151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13" y="151"/>
                    <a:pt x="613" y="151"/>
                    <a:pt x="614" y="150"/>
                  </a:cubicBezTo>
                  <a:cubicBezTo>
                    <a:pt x="614" y="150"/>
                    <a:pt x="615" y="149"/>
                    <a:pt x="616" y="149"/>
                  </a:cubicBezTo>
                  <a:cubicBezTo>
                    <a:pt x="624" y="150"/>
                    <a:pt x="613" y="155"/>
                    <a:pt x="614" y="158"/>
                  </a:cubicBezTo>
                  <a:cubicBezTo>
                    <a:pt x="614" y="159"/>
                    <a:pt x="623" y="168"/>
                    <a:pt x="620" y="168"/>
                  </a:cubicBezTo>
                  <a:cubicBezTo>
                    <a:pt x="622" y="168"/>
                    <a:pt x="621" y="170"/>
                    <a:pt x="620" y="171"/>
                  </a:cubicBezTo>
                  <a:cubicBezTo>
                    <a:pt x="622" y="172"/>
                    <a:pt x="622" y="171"/>
                    <a:pt x="622" y="173"/>
                  </a:cubicBezTo>
                  <a:cubicBezTo>
                    <a:pt x="623" y="174"/>
                    <a:pt x="621" y="177"/>
                    <a:pt x="621" y="178"/>
                  </a:cubicBezTo>
                  <a:cubicBezTo>
                    <a:pt x="620" y="182"/>
                    <a:pt x="620" y="184"/>
                    <a:pt x="618" y="188"/>
                  </a:cubicBezTo>
                  <a:cubicBezTo>
                    <a:pt x="617" y="191"/>
                    <a:pt x="615" y="194"/>
                    <a:pt x="612" y="195"/>
                  </a:cubicBezTo>
                  <a:cubicBezTo>
                    <a:pt x="608" y="197"/>
                    <a:pt x="604" y="199"/>
                    <a:pt x="603" y="204"/>
                  </a:cubicBezTo>
                  <a:cubicBezTo>
                    <a:pt x="606" y="203"/>
                    <a:pt x="605" y="208"/>
                    <a:pt x="604" y="209"/>
                  </a:cubicBezTo>
                  <a:cubicBezTo>
                    <a:pt x="600" y="213"/>
                    <a:pt x="598" y="205"/>
                    <a:pt x="601" y="204"/>
                  </a:cubicBezTo>
                  <a:cubicBezTo>
                    <a:pt x="600" y="203"/>
                    <a:pt x="600" y="202"/>
                    <a:pt x="600" y="201"/>
                  </a:cubicBezTo>
                  <a:cubicBezTo>
                    <a:pt x="598" y="201"/>
                    <a:pt x="596" y="202"/>
                    <a:pt x="595" y="206"/>
                  </a:cubicBezTo>
                  <a:cubicBezTo>
                    <a:pt x="593" y="213"/>
                    <a:pt x="601" y="214"/>
                    <a:pt x="603" y="219"/>
                  </a:cubicBezTo>
                  <a:cubicBezTo>
                    <a:pt x="607" y="227"/>
                    <a:pt x="603" y="229"/>
                    <a:pt x="600" y="233"/>
                  </a:cubicBezTo>
                  <a:cubicBezTo>
                    <a:pt x="596" y="238"/>
                    <a:pt x="598" y="235"/>
                    <a:pt x="595" y="233"/>
                  </a:cubicBezTo>
                  <a:cubicBezTo>
                    <a:pt x="594" y="232"/>
                    <a:pt x="593" y="232"/>
                    <a:pt x="592" y="232"/>
                  </a:cubicBezTo>
                  <a:cubicBezTo>
                    <a:pt x="591" y="231"/>
                    <a:pt x="591" y="230"/>
                    <a:pt x="591" y="229"/>
                  </a:cubicBezTo>
                  <a:cubicBezTo>
                    <a:pt x="590" y="229"/>
                    <a:pt x="586" y="227"/>
                    <a:pt x="586" y="226"/>
                  </a:cubicBezTo>
                  <a:cubicBezTo>
                    <a:pt x="582" y="228"/>
                    <a:pt x="587" y="238"/>
                    <a:pt x="589" y="241"/>
                  </a:cubicBezTo>
                  <a:cubicBezTo>
                    <a:pt x="591" y="243"/>
                    <a:pt x="593" y="243"/>
                    <a:pt x="595" y="245"/>
                  </a:cubicBezTo>
                  <a:cubicBezTo>
                    <a:pt x="597" y="247"/>
                    <a:pt x="597" y="249"/>
                    <a:pt x="598" y="253"/>
                  </a:cubicBezTo>
                  <a:cubicBezTo>
                    <a:pt x="599" y="256"/>
                    <a:pt x="601" y="257"/>
                    <a:pt x="596" y="256"/>
                  </a:cubicBezTo>
                  <a:cubicBezTo>
                    <a:pt x="594" y="255"/>
                    <a:pt x="592" y="253"/>
                    <a:pt x="590" y="250"/>
                  </a:cubicBezTo>
                  <a:cubicBezTo>
                    <a:pt x="589" y="248"/>
                    <a:pt x="588" y="245"/>
                    <a:pt x="586" y="242"/>
                  </a:cubicBezTo>
                  <a:cubicBezTo>
                    <a:pt x="583" y="239"/>
                    <a:pt x="583" y="240"/>
                    <a:pt x="583" y="235"/>
                  </a:cubicBezTo>
                  <a:cubicBezTo>
                    <a:pt x="582" y="230"/>
                    <a:pt x="580" y="222"/>
                    <a:pt x="576" y="218"/>
                  </a:cubicBezTo>
                  <a:cubicBezTo>
                    <a:pt x="576" y="220"/>
                    <a:pt x="574" y="223"/>
                    <a:pt x="572" y="221"/>
                  </a:cubicBezTo>
                  <a:cubicBezTo>
                    <a:pt x="570" y="220"/>
                    <a:pt x="571" y="218"/>
                    <a:pt x="571" y="216"/>
                  </a:cubicBezTo>
                  <a:cubicBezTo>
                    <a:pt x="570" y="213"/>
                    <a:pt x="568" y="213"/>
                    <a:pt x="567" y="211"/>
                  </a:cubicBezTo>
                  <a:cubicBezTo>
                    <a:pt x="566" y="210"/>
                    <a:pt x="564" y="206"/>
                    <a:pt x="563" y="205"/>
                  </a:cubicBezTo>
                  <a:cubicBezTo>
                    <a:pt x="562" y="205"/>
                    <a:pt x="561" y="207"/>
                    <a:pt x="560" y="208"/>
                  </a:cubicBezTo>
                  <a:cubicBezTo>
                    <a:pt x="559" y="209"/>
                    <a:pt x="558" y="208"/>
                    <a:pt x="557" y="209"/>
                  </a:cubicBezTo>
                  <a:cubicBezTo>
                    <a:pt x="555" y="211"/>
                    <a:pt x="557" y="211"/>
                    <a:pt x="556" y="213"/>
                  </a:cubicBezTo>
                  <a:cubicBezTo>
                    <a:pt x="554" y="216"/>
                    <a:pt x="553" y="218"/>
                    <a:pt x="551" y="220"/>
                  </a:cubicBezTo>
                  <a:cubicBezTo>
                    <a:pt x="550" y="223"/>
                    <a:pt x="547" y="226"/>
                    <a:pt x="546" y="228"/>
                  </a:cubicBezTo>
                  <a:cubicBezTo>
                    <a:pt x="545" y="232"/>
                    <a:pt x="547" y="236"/>
                    <a:pt x="547" y="240"/>
                  </a:cubicBezTo>
                  <a:cubicBezTo>
                    <a:pt x="547" y="242"/>
                    <a:pt x="546" y="247"/>
                    <a:pt x="544" y="248"/>
                  </a:cubicBezTo>
                  <a:cubicBezTo>
                    <a:pt x="541" y="251"/>
                    <a:pt x="541" y="246"/>
                    <a:pt x="539" y="243"/>
                  </a:cubicBezTo>
                  <a:cubicBezTo>
                    <a:pt x="533" y="234"/>
                    <a:pt x="530" y="225"/>
                    <a:pt x="526" y="215"/>
                  </a:cubicBezTo>
                  <a:cubicBezTo>
                    <a:pt x="525" y="223"/>
                    <a:pt x="517" y="214"/>
                    <a:pt x="519" y="213"/>
                  </a:cubicBezTo>
                  <a:cubicBezTo>
                    <a:pt x="517" y="213"/>
                    <a:pt x="515" y="209"/>
                    <a:pt x="513" y="209"/>
                  </a:cubicBezTo>
                  <a:cubicBezTo>
                    <a:pt x="511" y="208"/>
                    <a:pt x="509" y="207"/>
                    <a:pt x="506" y="208"/>
                  </a:cubicBezTo>
                  <a:cubicBezTo>
                    <a:pt x="504" y="209"/>
                    <a:pt x="502" y="210"/>
                    <a:pt x="500" y="210"/>
                  </a:cubicBezTo>
                  <a:cubicBezTo>
                    <a:pt x="498" y="210"/>
                    <a:pt x="495" y="211"/>
                    <a:pt x="493" y="210"/>
                  </a:cubicBezTo>
                  <a:cubicBezTo>
                    <a:pt x="492" y="210"/>
                    <a:pt x="491" y="207"/>
                    <a:pt x="491" y="207"/>
                  </a:cubicBezTo>
                  <a:cubicBezTo>
                    <a:pt x="489" y="207"/>
                    <a:pt x="488" y="208"/>
                    <a:pt x="486" y="208"/>
                  </a:cubicBezTo>
                  <a:cubicBezTo>
                    <a:pt x="484" y="209"/>
                    <a:pt x="482" y="208"/>
                    <a:pt x="481" y="207"/>
                  </a:cubicBezTo>
                  <a:cubicBezTo>
                    <a:pt x="478" y="205"/>
                    <a:pt x="475" y="200"/>
                    <a:pt x="474" y="201"/>
                  </a:cubicBezTo>
                  <a:cubicBezTo>
                    <a:pt x="471" y="201"/>
                    <a:pt x="472" y="203"/>
                    <a:pt x="473" y="205"/>
                  </a:cubicBezTo>
                  <a:cubicBezTo>
                    <a:pt x="474" y="206"/>
                    <a:pt x="475" y="207"/>
                    <a:pt x="475" y="208"/>
                  </a:cubicBezTo>
                  <a:cubicBezTo>
                    <a:pt x="476" y="209"/>
                    <a:pt x="477" y="211"/>
                    <a:pt x="478" y="213"/>
                  </a:cubicBezTo>
                  <a:cubicBezTo>
                    <a:pt x="478" y="208"/>
                    <a:pt x="480" y="212"/>
                    <a:pt x="481" y="213"/>
                  </a:cubicBezTo>
                  <a:cubicBezTo>
                    <a:pt x="483" y="215"/>
                    <a:pt x="480" y="215"/>
                    <a:pt x="483" y="215"/>
                  </a:cubicBezTo>
                  <a:cubicBezTo>
                    <a:pt x="486" y="215"/>
                    <a:pt x="486" y="212"/>
                    <a:pt x="488" y="210"/>
                  </a:cubicBezTo>
                  <a:cubicBezTo>
                    <a:pt x="491" y="207"/>
                    <a:pt x="489" y="208"/>
                    <a:pt x="491" y="210"/>
                  </a:cubicBezTo>
                  <a:cubicBezTo>
                    <a:pt x="492" y="211"/>
                    <a:pt x="492" y="212"/>
                    <a:pt x="493" y="213"/>
                  </a:cubicBezTo>
                  <a:cubicBezTo>
                    <a:pt x="495" y="215"/>
                    <a:pt x="496" y="214"/>
                    <a:pt x="498" y="216"/>
                  </a:cubicBezTo>
                  <a:cubicBezTo>
                    <a:pt x="500" y="219"/>
                    <a:pt x="498" y="223"/>
                    <a:pt x="497" y="226"/>
                  </a:cubicBezTo>
                  <a:cubicBezTo>
                    <a:pt x="496" y="229"/>
                    <a:pt x="495" y="231"/>
                    <a:pt x="493" y="233"/>
                  </a:cubicBezTo>
                  <a:cubicBezTo>
                    <a:pt x="491" y="234"/>
                    <a:pt x="489" y="236"/>
                    <a:pt x="487" y="238"/>
                  </a:cubicBezTo>
                  <a:cubicBezTo>
                    <a:pt x="483" y="242"/>
                    <a:pt x="476" y="250"/>
                    <a:pt x="470" y="250"/>
                  </a:cubicBezTo>
                  <a:cubicBezTo>
                    <a:pt x="471" y="252"/>
                    <a:pt x="470" y="252"/>
                    <a:pt x="470" y="253"/>
                  </a:cubicBezTo>
                  <a:cubicBezTo>
                    <a:pt x="472" y="253"/>
                    <a:pt x="472" y="255"/>
                    <a:pt x="475" y="254"/>
                  </a:cubicBezTo>
                  <a:cubicBezTo>
                    <a:pt x="477" y="254"/>
                    <a:pt x="480" y="252"/>
                    <a:pt x="482" y="250"/>
                  </a:cubicBezTo>
                  <a:cubicBezTo>
                    <a:pt x="485" y="249"/>
                    <a:pt x="487" y="247"/>
                    <a:pt x="487" y="253"/>
                  </a:cubicBezTo>
                  <a:cubicBezTo>
                    <a:pt x="487" y="256"/>
                    <a:pt x="486" y="259"/>
                    <a:pt x="486" y="262"/>
                  </a:cubicBezTo>
                  <a:cubicBezTo>
                    <a:pt x="483" y="272"/>
                    <a:pt x="478" y="280"/>
                    <a:pt x="473" y="288"/>
                  </a:cubicBezTo>
                  <a:cubicBezTo>
                    <a:pt x="472" y="291"/>
                    <a:pt x="470" y="295"/>
                    <a:pt x="470" y="299"/>
                  </a:cubicBezTo>
                  <a:cubicBezTo>
                    <a:pt x="471" y="307"/>
                    <a:pt x="480" y="315"/>
                    <a:pt x="478" y="325"/>
                  </a:cubicBezTo>
                  <a:cubicBezTo>
                    <a:pt x="477" y="331"/>
                    <a:pt x="469" y="333"/>
                    <a:pt x="469" y="339"/>
                  </a:cubicBezTo>
                  <a:cubicBezTo>
                    <a:pt x="469" y="341"/>
                    <a:pt x="472" y="345"/>
                    <a:pt x="472" y="347"/>
                  </a:cubicBezTo>
                  <a:cubicBezTo>
                    <a:pt x="472" y="353"/>
                    <a:pt x="469" y="351"/>
                    <a:pt x="467" y="356"/>
                  </a:cubicBezTo>
                  <a:cubicBezTo>
                    <a:pt x="470" y="355"/>
                    <a:pt x="468" y="364"/>
                    <a:pt x="467" y="365"/>
                  </a:cubicBezTo>
                  <a:cubicBezTo>
                    <a:pt x="465" y="371"/>
                    <a:pt x="463" y="377"/>
                    <a:pt x="459" y="381"/>
                  </a:cubicBezTo>
                  <a:cubicBezTo>
                    <a:pt x="457" y="382"/>
                    <a:pt x="455" y="382"/>
                    <a:pt x="453" y="383"/>
                  </a:cubicBezTo>
                  <a:cubicBezTo>
                    <a:pt x="449" y="384"/>
                    <a:pt x="447" y="388"/>
                    <a:pt x="444" y="385"/>
                  </a:cubicBezTo>
                  <a:cubicBezTo>
                    <a:pt x="441" y="384"/>
                    <a:pt x="442" y="381"/>
                    <a:pt x="441" y="379"/>
                  </a:cubicBezTo>
                  <a:cubicBezTo>
                    <a:pt x="439" y="374"/>
                    <a:pt x="435" y="371"/>
                    <a:pt x="433" y="367"/>
                  </a:cubicBezTo>
                  <a:cubicBezTo>
                    <a:pt x="430" y="362"/>
                    <a:pt x="429" y="355"/>
                    <a:pt x="426" y="350"/>
                  </a:cubicBezTo>
                  <a:cubicBezTo>
                    <a:pt x="424" y="347"/>
                    <a:pt x="421" y="344"/>
                    <a:pt x="421" y="340"/>
                  </a:cubicBezTo>
                  <a:cubicBezTo>
                    <a:pt x="419" y="335"/>
                    <a:pt x="422" y="330"/>
                    <a:pt x="422" y="326"/>
                  </a:cubicBezTo>
                  <a:cubicBezTo>
                    <a:pt x="422" y="322"/>
                    <a:pt x="420" y="318"/>
                    <a:pt x="418" y="315"/>
                  </a:cubicBezTo>
                  <a:cubicBezTo>
                    <a:pt x="417" y="312"/>
                    <a:pt x="415" y="309"/>
                    <a:pt x="413" y="306"/>
                  </a:cubicBezTo>
                  <a:cubicBezTo>
                    <a:pt x="411" y="304"/>
                    <a:pt x="407" y="302"/>
                    <a:pt x="406" y="299"/>
                  </a:cubicBezTo>
                  <a:cubicBezTo>
                    <a:pt x="406" y="298"/>
                    <a:pt x="408" y="296"/>
                    <a:pt x="408" y="296"/>
                  </a:cubicBezTo>
                  <a:cubicBezTo>
                    <a:pt x="408" y="295"/>
                    <a:pt x="406" y="294"/>
                    <a:pt x="406" y="293"/>
                  </a:cubicBezTo>
                  <a:cubicBezTo>
                    <a:pt x="406" y="291"/>
                    <a:pt x="408" y="291"/>
                    <a:pt x="407" y="288"/>
                  </a:cubicBezTo>
                  <a:cubicBezTo>
                    <a:pt x="406" y="286"/>
                    <a:pt x="405" y="285"/>
                    <a:pt x="403" y="285"/>
                  </a:cubicBezTo>
                  <a:cubicBezTo>
                    <a:pt x="403" y="285"/>
                    <a:pt x="402" y="286"/>
                    <a:pt x="401" y="286"/>
                  </a:cubicBezTo>
                  <a:cubicBezTo>
                    <a:pt x="401" y="286"/>
                    <a:pt x="400" y="287"/>
                    <a:pt x="399" y="287"/>
                  </a:cubicBezTo>
                  <a:cubicBezTo>
                    <a:pt x="398" y="286"/>
                    <a:pt x="398" y="285"/>
                    <a:pt x="397" y="284"/>
                  </a:cubicBezTo>
                  <a:cubicBezTo>
                    <a:pt x="390" y="281"/>
                    <a:pt x="389" y="285"/>
                    <a:pt x="384" y="288"/>
                  </a:cubicBezTo>
                  <a:cubicBezTo>
                    <a:pt x="381" y="289"/>
                    <a:pt x="379" y="288"/>
                    <a:pt x="376" y="289"/>
                  </a:cubicBezTo>
                  <a:cubicBezTo>
                    <a:pt x="373" y="290"/>
                    <a:pt x="372" y="292"/>
                    <a:pt x="369" y="292"/>
                  </a:cubicBezTo>
                  <a:cubicBezTo>
                    <a:pt x="364" y="291"/>
                    <a:pt x="359" y="286"/>
                    <a:pt x="356" y="283"/>
                  </a:cubicBezTo>
                  <a:cubicBezTo>
                    <a:pt x="353" y="280"/>
                    <a:pt x="349" y="277"/>
                    <a:pt x="347" y="275"/>
                  </a:cubicBezTo>
                  <a:cubicBezTo>
                    <a:pt x="344" y="270"/>
                    <a:pt x="346" y="264"/>
                    <a:pt x="345" y="259"/>
                  </a:cubicBezTo>
                  <a:cubicBezTo>
                    <a:pt x="344" y="254"/>
                    <a:pt x="341" y="253"/>
                    <a:pt x="342" y="247"/>
                  </a:cubicBezTo>
                  <a:cubicBezTo>
                    <a:pt x="343" y="243"/>
                    <a:pt x="344" y="236"/>
                    <a:pt x="346" y="233"/>
                  </a:cubicBezTo>
                  <a:cubicBezTo>
                    <a:pt x="347" y="230"/>
                    <a:pt x="351" y="228"/>
                    <a:pt x="352" y="224"/>
                  </a:cubicBezTo>
                  <a:cubicBezTo>
                    <a:pt x="352" y="221"/>
                    <a:pt x="350" y="218"/>
                    <a:pt x="352" y="214"/>
                  </a:cubicBezTo>
                  <a:cubicBezTo>
                    <a:pt x="353" y="212"/>
                    <a:pt x="360" y="205"/>
                    <a:pt x="354" y="203"/>
                  </a:cubicBezTo>
                  <a:cubicBezTo>
                    <a:pt x="354" y="203"/>
                    <a:pt x="353" y="203"/>
                    <a:pt x="352" y="203"/>
                  </a:cubicBezTo>
                  <a:cubicBezTo>
                    <a:pt x="352" y="204"/>
                    <a:pt x="351" y="204"/>
                    <a:pt x="350" y="204"/>
                  </a:cubicBezTo>
                  <a:cubicBezTo>
                    <a:pt x="349" y="203"/>
                    <a:pt x="349" y="200"/>
                    <a:pt x="349" y="199"/>
                  </a:cubicBezTo>
                  <a:cubicBezTo>
                    <a:pt x="348" y="198"/>
                    <a:pt x="347" y="198"/>
                    <a:pt x="347" y="197"/>
                  </a:cubicBezTo>
                  <a:cubicBezTo>
                    <a:pt x="347" y="196"/>
                    <a:pt x="348" y="195"/>
                    <a:pt x="348" y="194"/>
                  </a:cubicBezTo>
                  <a:cubicBezTo>
                    <a:pt x="347" y="191"/>
                    <a:pt x="347" y="189"/>
                    <a:pt x="346" y="186"/>
                  </a:cubicBezTo>
                  <a:cubicBezTo>
                    <a:pt x="346" y="184"/>
                    <a:pt x="345" y="184"/>
                    <a:pt x="347" y="182"/>
                  </a:cubicBezTo>
                  <a:cubicBezTo>
                    <a:pt x="348" y="182"/>
                    <a:pt x="348" y="182"/>
                    <a:pt x="349" y="182"/>
                  </a:cubicBezTo>
                  <a:cubicBezTo>
                    <a:pt x="349" y="182"/>
                    <a:pt x="349" y="182"/>
                    <a:pt x="350" y="182"/>
                  </a:cubicBezTo>
                  <a:cubicBezTo>
                    <a:pt x="352" y="181"/>
                    <a:pt x="359" y="182"/>
                    <a:pt x="361" y="181"/>
                  </a:cubicBezTo>
                  <a:cubicBezTo>
                    <a:pt x="364" y="178"/>
                    <a:pt x="359" y="170"/>
                    <a:pt x="357" y="169"/>
                  </a:cubicBezTo>
                  <a:cubicBezTo>
                    <a:pt x="355" y="168"/>
                    <a:pt x="349" y="168"/>
                    <a:pt x="352" y="164"/>
                  </a:cubicBezTo>
                  <a:cubicBezTo>
                    <a:pt x="353" y="163"/>
                    <a:pt x="354" y="163"/>
                    <a:pt x="356" y="164"/>
                  </a:cubicBezTo>
                  <a:cubicBezTo>
                    <a:pt x="356" y="164"/>
                    <a:pt x="357" y="164"/>
                    <a:pt x="358" y="164"/>
                  </a:cubicBezTo>
                  <a:cubicBezTo>
                    <a:pt x="358" y="163"/>
                    <a:pt x="356" y="161"/>
                    <a:pt x="356" y="161"/>
                  </a:cubicBezTo>
                  <a:cubicBezTo>
                    <a:pt x="357" y="160"/>
                    <a:pt x="358" y="160"/>
                    <a:pt x="358" y="160"/>
                  </a:cubicBezTo>
                  <a:cubicBezTo>
                    <a:pt x="358" y="160"/>
                    <a:pt x="359" y="160"/>
                    <a:pt x="359" y="160"/>
                  </a:cubicBezTo>
                  <a:cubicBezTo>
                    <a:pt x="359" y="160"/>
                    <a:pt x="359" y="160"/>
                    <a:pt x="360" y="160"/>
                  </a:cubicBezTo>
                  <a:cubicBezTo>
                    <a:pt x="360" y="160"/>
                    <a:pt x="360" y="160"/>
                    <a:pt x="361" y="160"/>
                  </a:cubicBezTo>
                  <a:cubicBezTo>
                    <a:pt x="361" y="159"/>
                    <a:pt x="361" y="159"/>
                    <a:pt x="361" y="159"/>
                  </a:cubicBezTo>
                  <a:cubicBezTo>
                    <a:pt x="363" y="157"/>
                    <a:pt x="363" y="155"/>
                    <a:pt x="365" y="153"/>
                  </a:cubicBezTo>
                  <a:cubicBezTo>
                    <a:pt x="367" y="149"/>
                    <a:pt x="369" y="146"/>
                    <a:pt x="373" y="144"/>
                  </a:cubicBezTo>
                  <a:cubicBezTo>
                    <a:pt x="375" y="142"/>
                    <a:pt x="376" y="143"/>
                    <a:pt x="375" y="139"/>
                  </a:cubicBezTo>
                  <a:cubicBezTo>
                    <a:pt x="374" y="137"/>
                    <a:pt x="372" y="135"/>
                    <a:pt x="372" y="132"/>
                  </a:cubicBezTo>
                  <a:cubicBezTo>
                    <a:pt x="373" y="131"/>
                    <a:pt x="376" y="126"/>
                    <a:pt x="376" y="126"/>
                  </a:cubicBezTo>
                  <a:cubicBezTo>
                    <a:pt x="377" y="127"/>
                    <a:pt x="379" y="131"/>
                    <a:pt x="379" y="131"/>
                  </a:cubicBezTo>
                  <a:cubicBezTo>
                    <a:pt x="379" y="133"/>
                    <a:pt x="378" y="133"/>
                    <a:pt x="378" y="135"/>
                  </a:cubicBezTo>
                  <a:cubicBezTo>
                    <a:pt x="379" y="134"/>
                    <a:pt x="380" y="135"/>
                    <a:pt x="380" y="136"/>
                  </a:cubicBezTo>
                  <a:cubicBezTo>
                    <a:pt x="380" y="137"/>
                    <a:pt x="380" y="138"/>
                    <a:pt x="378" y="138"/>
                  </a:cubicBezTo>
                  <a:cubicBezTo>
                    <a:pt x="379" y="139"/>
                    <a:pt x="379" y="139"/>
                    <a:pt x="380" y="138"/>
                  </a:cubicBezTo>
                  <a:cubicBezTo>
                    <a:pt x="380" y="138"/>
                    <a:pt x="380" y="138"/>
                    <a:pt x="381" y="138"/>
                  </a:cubicBezTo>
                  <a:cubicBezTo>
                    <a:pt x="380" y="135"/>
                    <a:pt x="380" y="135"/>
                    <a:pt x="380" y="135"/>
                  </a:cubicBezTo>
                  <a:cubicBezTo>
                    <a:pt x="380" y="134"/>
                    <a:pt x="381" y="132"/>
                    <a:pt x="381" y="132"/>
                  </a:cubicBezTo>
                  <a:cubicBezTo>
                    <a:pt x="381" y="132"/>
                    <a:pt x="382" y="132"/>
                    <a:pt x="382" y="130"/>
                  </a:cubicBezTo>
                  <a:cubicBezTo>
                    <a:pt x="381" y="127"/>
                    <a:pt x="378" y="123"/>
                    <a:pt x="376" y="121"/>
                  </a:cubicBezTo>
                  <a:cubicBezTo>
                    <a:pt x="376" y="122"/>
                    <a:pt x="372" y="127"/>
                    <a:pt x="371" y="127"/>
                  </a:cubicBezTo>
                  <a:cubicBezTo>
                    <a:pt x="370" y="128"/>
                    <a:pt x="367" y="127"/>
                    <a:pt x="367" y="126"/>
                  </a:cubicBezTo>
                  <a:cubicBezTo>
                    <a:pt x="365" y="125"/>
                    <a:pt x="366" y="125"/>
                    <a:pt x="366" y="123"/>
                  </a:cubicBezTo>
                  <a:cubicBezTo>
                    <a:pt x="365" y="126"/>
                    <a:pt x="362" y="114"/>
                    <a:pt x="362" y="112"/>
                  </a:cubicBezTo>
                  <a:cubicBezTo>
                    <a:pt x="363" y="111"/>
                    <a:pt x="365" y="110"/>
                    <a:pt x="366" y="109"/>
                  </a:cubicBezTo>
                  <a:cubicBezTo>
                    <a:pt x="367" y="108"/>
                    <a:pt x="369" y="103"/>
                    <a:pt x="370" y="104"/>
                  </a:cubicBezTo>
                  <a:cubicBezTo>
                    <a:pt x="370" y="103"/>
                    <a:pt x="371" y="102"/>
                    <a:pt x="371" y="101"/>
                  </a:cubicBezTo>
                  <a:cubicBezTo>
                    <a:pt x="372" y="99"/>
                    <a:pt x="372" y="99"/>
                    <a:pt x="373" y="97"/>
                  </a:cubicBezTo>
                  <a:cubicBezTo>
                    <a:pt x="373" y="96"/>
                    <a:pt x="374" y="95"/>
                    <a:pt x="374" y="94"/>
                  </a:cubicBezTo>
                  <a:cubicBezTo>
                    <a:pt x="375" y="93"/>
                    <a:pt x="373" y="93"/>
                    <a:pt x="376" y="92"/>
                  </a:cubicBezTo>
                  <a:cubicBezTo>
                    <a:pt x="375" y="91"/>
                    <a:pt x="378" y="83"/>
                    <a:pt x="379" y="82"/>
                  </a:cubicBezTo>
                  <a:cubicBezTo>
                    <a:pt x="378" y="82"/>
                    <a:pt x="377" y="83"/>
                    <a:pt x="376" y="84"/>
                  </a:cubicBezTo>
                  <a:cubicBezTo>
                    <a:pt x="375" y="84"/>
                    <a:pt x="374" y="85"/>
                    <a:pt x="373" y="85"/>
                  </a:cubicBezTo>
                  <a:cubicBezTo>
                    <a:pt x="373" y="84"/>
                    <a:pt x="376" y="81"/>
                    <a:pt x="376" y="80"/>
                  </a:cubicBezTo>
                  <a:cubicBezTo>
                    <a:pt x="378" y="77"/>
                    <a:pt x="378" y="77"/>
                    <a:pt x="380" y="78"/>
                  </a:cubicBezTo>
                  <a:cubicBezTo>
                    <a:pt x="379" y="76"/>
                    <a:pt x="382" y="73"/>
                    <a:pt x="383" y="73"/>
                  </a:cubicBezTo>
                  <a:cubicBezTo>
                    <a:pt x="382" y="72"/>
                    <a:pt x="386" y="70"/>
                    <a:pt x="386" y="72"/>
                  </a:cubicBezTo>
                  <a:cubicBezTo>
                    <a:pt x="387" y="71"/>
                    <a:pt x="389" y="69"/>
                    <a:pt x="389" y="68"/>
                  </a:cubicBezTo>
                  <a:cubicBezTo>
                    <a:pt x="390" y="67"/>
                    <a:pt x="390" y="68"/>
                    <a:pt x="391" y="67"/>
                  </a:cubicBezTo>
                  <a:cubicBezTo>
                    <a:pt x="392" y="67"/>
                    <a:pt x="392" y="67"/>
                    <a:pt x="393" y="67"/>
                  </a:cubicBezTo>
                  <a:cubicBezTo>
                    <a:pt x="393" y="67"/>
                    <a:pt x="393" y="67"/>
                    <a:pt x="394" y="67"/>
                  </a:cubicBezTo>
                  <a:cubicBezTo>
                    <a:pt x="395" y="66"/>
                    <a:pt x="399" y="61"/>
                    <a:pt x="400" y="66"/>
                  </a:cubicBezTo>
                  <a:cubicBezTo>
                    <a:pt x="401" y="63"/>
                    <a:pt x="401" y="63"/>
                    <a:pt x="405" y="64"/>
                  </a:cubicBezTo>
                  <a:cubicBezTo>
                    <a:pt x="408" y="65"/>
                    <a:pt x="409" y="65"/>
                    <a:pt x="407" y="68"/>
                  </a:cubicBezTo>
                  <a:cubicBezTo>
                    <a:pt x="408" y="68"/>
                    <a:pt x="415" y="67"/>
                    <a:pt x="413" y="69"/>
                  </a:cubicBezTo>
                  <a:cubicBezTo>
                    <a:pt x="418" y="69"/>
                    <a:pt x="426" y="69"/>
                    <a:pt x="431" y="74"/>
                  </a:cubicBezTo>
                  <a:cubicBezTo>
                    <a:pt x="433" y="76"/>
                    <a:pt x="433" y="79"/>
                    <a:pt x="430" y="81"/>
                  </a:cubicBezTo>
                  <a:cubicBezTo>
                    <a:pt x="426" y="84"/>
                    <a:pt x="421" y="83"/>
                    <a:pt x="417" y="82"/>
                  </a:cubicBezTo>
                  <a:cubicBezTo>
                    <a:pt x="421" y="85"/>
                    <a:pt x="419" y="85"/>
                    <a:pt x="421" y="89"/>
                  </a:cubicBezTo>
                  <a:cubicBezTo>
                    <a:pt x="422" y="90"/>
                    <a:pt x="428" y="93"/>
                    <a:pt x="427" y="91"/>
                  </a:cubicBezTo>
                  <a:cubicBezTo>
                    <a:pt x="425" y="91"/>
                    <a:pt x="422" y="88"/>
                    <a:pt x="425" y="86"/>
                  </a:cubicBezTo>
                  <a:cubicBezTo>
                    <a:pt x="425" y="86"/>
                    <a:pt x="427" y="86"/>
                    <a:pt x="428" y="87"/>
                  </a:cubicBezTo>
                  <a:cubicBezTo>
                    <a:pt x="430" y="87"/>
                    <a:pt x="431" y="88"/>
                    <a:pt x="432" y="87"/>
                  </a:cubicBezTo>
                  <a:cubicBezTo>
                    <a:pt x="431" y="84"/>
                    <a:pt x="429" y="84"/>
                    <a:pt x="432" y="81"/>
                  </a:cubicBezTo>
                  <a:cubicBezTo>
                    <a:pt x="433" y="79"/>
                    <a:pt x="435" y="79"/>
                    <a:pt x="436" y="78"/>
                  </a:cubicBezTo>
                  <a:cubicBezTo>
                    <a:pt x="436" y="78"/>
                    <a:pt x="437" y="78"/>
                    <a:pt x="437" y="78"/>
                  </a:cubicBezTo>
                  <a:cubicBezTo>
                    <a:pt x="439" y="78"/>
                    <a:pt x="440" y="78"/>
                    <a:pt x="438" y="75"/>
                  </a:cubicBezTo>
                  <a:cubicBezTo>
                    <a:pt x="437" y="76"/>
                    <a:pt x="437" y="77"/>
                    <a:pt x="437" y="75"/>
                  </a:cubicBezTo>
                  <a:cubicBezTo>
                    <a:pt x="437" y="76"/>
                    <a:pt x="437" y="74"/>
                    <a:pt x="437" y="72"/>
                  </a:cubicBezTo>
                  <a:cubicBezTo>
                    <a:pt x="436" y="71"/>
                    <a:pt x="436" y="69"/>
                    <a:pt x="435" y="70"/>
                  </a:cubicBezTo>
                  <a:cubicBezTo>
                    <a:pt x="436" y="68"/>
                    <a:pt x="438" y="67"/>
                    <a:pt x="441" y="68"/>
                  </a:cubicBezTo>
                  <a:cubicBezTo>
                    <a:pt x="441" y="68"/>
                    <a:pt x="443" y="70"/>
                    <a:pt x="443" y="71"/>
                  </a:cubicBezTo>
                  <a:cubicBezTo>
                    <a:pt x="444" y="72"/>
                    <a:pt x="443" y="72"/>
                    <a:pt x="443" y="72"/>
                  </a:cubicBezTo>
                  <a:cubicBezTo>
                    <a:pt x="442" y="73"/>
                    <a:pt x="438" y="74"/>
                    <a:pt x="442" y="76"/>
                  </a:cubicBezTo>
                  <a:cubicBezTo>
                    <a:pt x="444" y="76"/>
                    <a:pt x="445" y="74"/>
                    <a:pt x="445" y="74"/>
                  </a:cubicBezTo>
                  <a:cubicBezTo>
                    <a:pt x="445" y="74"/>
                    <a:pt x="445" y="73"/>
                    <a:pt x="446" y="72"/>
                  </a:cubicBezTo>
                  <a:cubicBezTo>
                    <a:pt x="446" y="72"/>
                    <a:pt x="447" y="71"/>
                    <a:pt x="447" y="71"/>
                  </a:cubicBezTo>
                  <a:cubicBezTo>
                    <a:pt x="447" y="71"/>
                    <a:pt x="449" y="69"/>
                    <a:pt x="449" y="69"/>
                  </a:cubicBezTo>
                  <a:cubicBezTo>
                    <a:pt x="450" y="68"/>
                    <a:pt x="453" y="65"/>
                    <a:pt x="454" y="66"/>
                  </a:cubicBezTo>
                  <a:cubicBezTo>
                    <a:pt x="454" y="62"/>
                    <a:pt x="460" y="63"/>
                    <a:pt x="458" y="66"/>
                  </a:cubicBezTo>
                  <a:cubicBezTo>
                    <a:pt x="460" y="66"/>
                    <a:pt x="470" y="58"/>
                    <a:pt x="469" y="63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69" y="61"/>
                    <a:pt x="472" y="62"/>
                    <a:pt x="472" y="61"/>
                  </a:cubicBezTo>
                  <a:cubicBezTo>
                    <a:pt x="472" y="58"/>
                    <a:pt x="468" y="59"/>
                    <a:pt x="467" y="58"/>
                  </a:cubicBezTo>
                  <a:cubicBezTo>
                    <a:pt x="463" y="53"/>
                    <a:pt x="468" y="56"/>
                    <a:pt x="471" y="56"/>
                  </a:cubicBezTo>
                  <a:cubicBezTo>
                    <a:pt x="472" y="56"/>
                    <a:pt x="473" y="56"/>
                    <a:pt x="474" y="56"/>
                  </a:cubicBezTo>
                  <a:cubicBezTo>
                    <a:pt x="475" y="56"/>
                    <a:pt x="476" y="56"/>
                    <a:pt x="478" y="56"/>
                  </a:cubicBezTo>
                  <a:cubicBezTo>
                    <a:pt x="481" y="57"/>
                    <a:pt x="485" y="59"/>
                    <a:pt x="488" y="60"/>
                  </a:cubicBezTo>
                  <a:cubicBezTo>
                    <a:pt x="488" y="60"/>
                    <a:pt x="489" y="59"/>
                    <a:pt x="489" y="59"/>
                  </a:cubicBezTo>
                  <a:cubicBezTo>
                    <a:pt x="488" y="59"/>
                    <a:pt x="484" y="56"/>
                    <a:pt x="484" y="56"/>
                  </a:cubicBezTo>
                  <a:cubicBezTo>
                    <a:pt x="483" y="54"/>
                    <a:pt x="484" y="53"/>
                    <a:pt x="484" y="51"/>
                  </a:cubicBezTo>
                  <a:cubicBezTo>
                    <a:pt x="481" y="52"/>
                    <a:pt x="485" y="42"/>
                    <a:pt x="485" y="40"/>
                  </a:cubicBezTo>
                  <a:cubicBezTo>
                    <a:pt x="485" y="40"/>
                    <a:pt x="486" y="39"/>
                    <a:pt x="486" y="38"/>
                  </a:cubicBezTo>
                  <a:cubicBezTo>
                    <a:pt x="487" y="37"/>
                    <a:pt x="487" y="36"/>
                    <a:pt x="487" y="36"/>
                  </a:cubicBezTo>
                  <a:cubicBezTo>
                    <a:pt x="488" y="34"/>
                    <a:pt x="493" y="36"/>
                    <a:pt x="490" y="38"/>
                  </a:cubicBezTo>
                  <a:cubicBezTo>
                    <a:pt x="495" y="36"/>
                    <a:pt x="495" y="41"/>
                    <a:pt x="493" y="45"/>
                  </a:cubicBezTo>
                  <a:cubicBezTo>
                    <a:pt x="497" y="46"/>
                    <a:pt x="495" y="51"/>
                    <a:pt x="497" y="54"/>
                  </a:cubicBezTo>
                  <a:cubicBezTo>
                    <a:pt x="497" y="56"/>
                    <a:pt x="499" y="57"/>
                    <a:pt x="499" y="59"/>
                  </a:cubicBezTo>
                  <a:cubicBezTo>
                    <a:pt x="499" y="60"/>
                    <a:pt x="497" y="67"/>
                    <a:pt x="496" y="67"/>
                  </a:cubicBezTo>
                  <a:cubicBezTo>
                    <a:pt x="497" y="68"/>
                    <a:pt x="500" y="65"/>
                    <a:pt x="500" y="64"/>
                  </a:cubicBezTo>
                  <a:cubicBezTo>
                    <a:pt x="501" y="63"/>
                    <a:pt x="501" y="62"/>
                    <a:pt x="501" y="61"/>
                  </a:cubicBezTo>
                  <a:cubicBezTo>
                    <a:pt x="502" y="59"/>
                    <a:pt x="499" y="57"/>
                    <a:pt x="501" y="56"/>
                  </a:cubicBezTo>
                  <a:cubicBezTo>
                    <a:pt x="497" y="57"/>
                    <a:pt x="498" y="52"/>
                    <a:pt x="498" y="49"/>
                  </a:cubicBezTo>
                  <a:cubicBezTo>
                    <a:pt x="497" y="46"/>
                    <a:pt x="495" y="46"/>
                    <a:pt x="495" y="43"/>
                  </a:cubicBezTo>
                  <a:cubicBezTo>
                    <a:pt x="496" y="42"/>
                    <a:pt x="497" y="41"/>
                    <a:pt x="498" y="40"/>
                  </a:cubicBezTo>
                  <a:cubicBezTo>
                    <a:pt x="498" y="39"/>
                    <a:pt x="496" y="36"/>
                    <a:pt x="498" y="36"/>
                  </a:cubicBezTo>
                  <a:cubicBezTo>
                    <a:pt x="501" y="36"/>
                    <a:pt x="500" y="42"/>
                    <a:pt x="501" y="44"/>
                  </a:cubicBezTo>
                  <a:cubicBezTo>
                    <a:pt x="503" y="43"/>
                    <a:pt x="503" y="43"/>
                    <a:pt x="503" y="43"/>
                  </a:cubicBezTo>
                  <a:cubicBezTo>
                    <a:pt x="500" y="42"/>
                    <a:pt x="501" y="39"/>
                    <a:pt x="503" y="39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0" y="37"/>
                    <a:pt x="505" y="37"/>
                    <a:pt x="505" y="37"/>
                  </a:cubicBezTo>
                  <a:cubicBezTo>
                    <a:pt x="506" y="37"/>
                    <a:pt x="508" y="37"/>
                    <a:pt x="510" y="38"/>
                  </a:cubicBezTo>
                  <a:cubicBezTo>
                    <a:pt x="512" y="38"/>
                    <a:pt x="514" y="39"/>
                    <a:pt x="514" y="39"/>
                  </a:cubicBezTo>
                  <a:cubicBezTo>
                    <a:pt x="514" y="38"/>
                    <a:pt x="506" y="35"/>
                    <a:pt x="509" y="30"/>
                  </a:cubicBezTo>
                  <a:cubicBezTo>
                    <a:pt x="511" y="27"/>
                    <a:pt x="519" y="30"/>
                    <a:pt x="521" y="27"/>
                  </a:cubicBezTo>
                  <a:cubicBezTo>
                    <a:pt x="514" y="21"/>
                    <a:pt x="526" y="17"/>
                    <a:pt x="530" y="14"/>
                  </a:cubicBezTo>
                  <a:cubicBezTo>
                    <a:pt x="530" y="14"/>
                    <a:pt x="532" y="12"/>
                    <a:pt x="533" y="11"/>
                  </a:cubicBezTo>
                  <a:cubicBezTo>
                    <a:pt x="534" y="11"/>
                    <a:pt x="536" y="11"/>
                    <a:pt x="537" y="11"/>
                  </a:cubicBezTo>
                  <a:cubicBezTo>
                    <a:pt x="539" y="11"/>
                    <a:pt x="542" y="9"/>
                    <a:pt x="544" y="8"/>
                  </a:cubicBezTo>
                  <a:cubicBezTo>
                    <a:pt x="543" y="5"/>
                    <a:pt x="546" y="1"/>
                    <a:pt x="549" y="0"/>
                  </a:cubicBezTo>
                  <a:cubicBezTo>
                    <a:pt x="550" y="0"/>
                    <a:pt x="557" y="0"/>
                    <a:pt x="553" y="3"/>
                  </a:cubicBezTo>
                  <a:cubicBezTo>
                    <a:pt x="554" y="3"/>
                    <a:pt x="555" y="3"/>
                    <a:pt x="555" y="3"/>
                  </a:cubicBezTo>
                  <a:cubicBezTo>
                    <a:pt x="557" y="3"/>
                    <a:pt x="558" y="3"/>
                    <a:pt x="557" y="5"/>
                  </a:cubicBezTo>
                  <a:cubicBezTo>
                    <a:pt x="559" y="5"/>
                    <a:pt x="561" y="3"/>
                    <a:pt x="563" y="3"/>
                  </a:cubicBezTo>
                  <a:cubicBezTo>
                    <a:pt x="566" y="3"/>
                    <a:pt x="569" y="3"/>
                    <a:pt x="571" y="5"/>
                  </a:cubicBezTo>
                  <a:cubicBezTo>
                    <a:pt x="576" y="10"/>
                    <a:pt x="568" y="13"/>
                    <a:pt x="566" y="17"/>
                  </a:cubicBezTo>
                  <a:cubicBezTo>
                    <a:pt x="566" y="17"/>
                    <a:pt x="571" y="17"/>
                    <a:pt x="572" y="17"/>
                  </a:cubicBezTo>
                  <a:cubicBezTo>
                    <a:pt x="574" y="17"/>
                    <a:pt x="574" y="17"/>
                    <a:pt x="576" y="17"/>
                  </a:cubicBezTo>
                  <a:cubicBezTo>
                    <a:pt x="578" y="17"/>
                    <a:pt x="586" y="14"/>
                    <a:pt x="585" y="18"/>
                  </a:cubicBezTo>
                  <a:cubicBezTo>
                    <a:pt x="585" y="18"/>
                    <a:pt x="588" y="18"/>
                    <a:pt x="589" y="18"/>
                  </a:cubicBezTo>
                  <a:cubicBezTo>
                    <a:pt x="590" y="18"/>
                    <a:pt x="593" y="17"/>
                    <a:pt x="594" y="17"/>
                  </a:cubicBezTo>
                  <a:cubicBezTo>
                    <a:pt x="594" y="15"/>
                    <a:pt x="594" y="13"/>
                    <a:pt x="595" y="12"/>
                  </a:cubicBezTo>
                  <a:cubicBezTo>
                    <a:pt x="596" y="11"/>
                    <a:pt x="598" y="13"/>
                    <a:pt x="600" y="13"/>
                  </a:cubicBezTo>
                  <a:cubicBezTo>
                    <a:pt x="600" y="13"/>
                    <a:pt x="601" y="13"/>
                    <a:pt x="601" y="13"/>
                  </a:cubicBezTo>
                  <a:cubicBezTo>
                    <a:pt x="602" y="13"/>
                    <a:pt x="602" y="12"/>
                    <a:pt x="603" y="13"/>
                  </a:cubicBezTo>
                  <a:cubicBezTo>
                    <a:pt x="605" y="13"/>
                    <a:pt x="611" y="20"/>
                    <a:pt x="608" y="20"/>
                  </a:cubicBezTo>
                  <a:cubicBezTo>
                    <a:pt x="609" y="22"/>
                    <a:pt x="611" y="25"/>
                    <a:pt x="613" y="24"/>
                  </a:cubicBezTo>
                  <a:cubicBezTo>
                    <a:pt x="614" y="24"/>
                    <a:pt x="614" y="22"/>
                    <a:pt x="614" y="21"/>
                  </a:cubicBezTo>
                  <a:cubicBezTo>
                    <a:pt x="614" y="20"/>
                    <a:pt x="614" y="19"/>
                    <a:pt x="615" y="19"/>
                  </a:cubicBezTo>
                  <a:cubicBezTo>
                    <a:pt x="616" y="19"/>
                    <a:pt x="616" y="19"/>
                    <a:pt x="617" y="20"/>
                  </a:cubicBezTo>
                  <a:cubicBezTo>
                    <a:pt x="621" y="19"/>
                    <a:pt x="626" y="20"/>
                    <a:pt x="630" y="18"/>
                  </a:cubicBezTo>
                  <a:cubicBezTo>
                    <a:pt x="630" y="17"/>
                    <a:pt x="628" y="15"/>
                    <a:pt x="628" y="16"/>
                  </a:cubicBezTo>
                  <a:cubicBezTo>
                    <a:pt x="628" y="12"/>
                    <a:pt x="629" y="14"/>
                    <a:pt x="631" y="12"/>
                  </a:cubicBezTo>
                  <a:cubicBezTo>
                    <a:pt x="629" y="10"/>
                    <a:pt x="641" y="10"/>
                    <a:pt x="643" y="10"/>
                  </a:cubicBezTo>
                  <a:cubicBezTo>
                    <a:pt x="643" y="10"/>
                    <a:pt x="654" y="11"/>
                    <a:pt x="651" y="13"/>
                  </a:cubicBezTo>
                  <a:cubicBezTo>
                    <a:pt x="653" y="13"/>
                    <a:pt x="656" y="15"/>
                    <a:pt x="657" y="15"/>
                  </a:cubicBezTo>
                  <a:cubicBezTo>
                    <a:pt x="659" y="16"/>
                    <a:pt x="661" y="14"/>
                    <a:pt x="663" y="14"/>
                  </a:cubicBezTo>
                  <a:cubicBezTo>
                    <a:pt x="666" y="13"/>
                    <a:pt x="670" y="11"/>
                    <a:pt x="673" y="14"/>
                  </a:cubicBezTo>
                  <a:cubicBezTo>
                    <a:pt x="674" y="15"/>
                    <a:pt x="674" y="17"/>
                    <a:pt x="674" y="18"/>
                  </a:cubicBezTo>
                  <a:cubicBezTo>
                    <a:pt x="677" y="19"/>
                    <a:pt x="678" y="17"/>
                    <a:pt x="680" y="17"/>
                  </a:cubicBezTo>
                  <a:cubicBezTo>
                    <a:pt x="681" y="16"/>
                    <a:pt x="682" y="17"/>
                    <a:pt x="683" y="17"/>
                  </a:cubicBezTo>
                  <a:cubicBezTo>
                    <a:pt x="684" y="17"/>
                    <a:pt x="685" y="17"/>
                    <a:pt x="686" y="17"/>
                  </a:cubicBezTo>
                  <a:cubicBezTo>
                    <a:pt x="689" y="16"/>
                    <a:pt x="690" y="12"/>
                    <a:pt x="692" y="13"/>
                  </a:cubicBezTo>
                  <a:cubicBezTo>
                    <a:pt x="695" y="14"/>
                    <a:pt x="694" y="17"/>
                    <a:pt x="692" y="16"/>
                  </a:cubicBezTo>
                  <a:cubicBezTo>
                    <a:pt x="693" y="19"/>
                    <a:pt x="696" y="18"/>
                    <a:pt x="697" y="16"/>
                  </a:cubicBezTo>
                  <a:cubicBezTo>
                    <a:pt x="697" y="17"/>
                    <a:pt x="695" y="14"/>
                    <a:pt x="695" y="13"/>
                  </a:cubicBezTo>
                  <a:cubicBezTo>
                    <a:pt x="696" y="11"/>
                    <a:pt x="696" y="12"/>
                    <a:pt x="697" y="11"/>
                  </a:cubicBezTo>
                  <a:cubicBezTo>
                    <a:pt x="698" y="11"/>
                    <a:pt x="701" y="11"/>
                    <a:pt x="702" y="11"/>
                  </a:cubicBezTo>
                  <a:cubicBezTo>
                    <a:pt x="703" y="11"/>
                    <a:pt x="704" y="11"/>
                    <a:pt x="705" y="11"/>
                  </a:cubicBezTo>
                  <a:cubicBezTo>
                    <a:pt x="707" y="11"/>
                    <a:pt x="708" y="11"/>
                    <a:pt x="710" y="11"/>
                  </a:cubicBezTo>
                  <a:cubicBezTo>
                    <a:pt x="716" y="12"/>
                    <a:pt x="722" y="16"/>
                    <a:pt x="728" y="18"/>
                  </a:cubicBezTo>
                  <a:cubicBezTo>
                    <a:pt x="730" y="18"/>
                    <a:pt x="730" y="19"/>
                    <a:pt x="733" y="19"/>
                  </a:cubicBezTo>
                  <a:cubicBezTo>
                    <a:pt x="735" y="19"/>
                    <a:pt x="737" y="21"/>
                    <a:pt x="740" y="22"/>
                  </a:cubicBezTo>
                  <a:cubicBezTo>
                    <a:pt x="740" y="22"/>
                    <a:pt x="740" y="22"/>
                    <a:pt x="740" y="22"/>
                  </a:cubicBezTo>
                  <a:cubicBezTo>
                    <a:pt x="740" y="22"/>
                    <a:pt x="740" y="22"/>
                    <a:pt x="740" y="22"/>
                  </a:cubicBezTo>
                  <a:moveTo>
                    <a:pt x="436" y="156"/>
                  </a:moveTo>
                  <a:cubicBezTo>
                    <a:pt x="432" y="157"/>
                    <a:pt x="436" y="160"/>
                    <a:pt x="438" y="159"/>
                  </a:cubicBezTo>
                  <a:cubicBezTo>
                    <a:pt x="440" y="158"/>
                    <a:pt x="439" y="157"/>
                    <a:pt x="440" y="156"/>
                  </a:cubicBezTo>
                  <a:cubicBezTo>
                    <a:pt x="439" y="155"/>
                    <a:pt x="440" y="154"/>
                    <a:pt x="441" y="153"/>
                  </a:cubicBezTo>
                  <a:cubicBezTo>
                    <a:pt x="439" y="154"/>
                    <a:pt x="438" y="155"/>
                    <a:pt x="436" y="156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37" y="156"/>
                    <a:pt x="437" y="156"/>
                    <a:pt x="436" y="156"/>
                  </a:cubicBezTo>
                  <a:moveTo>
                    <a:pt x="423" y="165"/>
                  </a:moveTo>
                  <a:cubicBezTo>
                    <a:pt x="423" y="165"/>
                    <a:pt x="423" y="166"/>
                    <a:pt x="423" y="168"/>
                  </a:cubicBezTo>
                  <a:cubicBezTo>
                    <a:pt x="422" y="170"/>
                    <a:pt x="422" y="172"/>
                    <a:pt x="422" y="172"/>
                  </a:cubicBezTo>
                  <a:cubicBezTo>
                    <a:pt x="423" y="175"/>
                    <a:pt x="427" y="175"/>
                    <a:pt x="429" y="174"/>
                  </a:cubicBezTo>
                  <a:cubicBezTo>
                    <a:pt x="433" y="172"/>
                    <a:pt x="434" y="170"/>
                    <a:pt x="439" y="171"/>
                  </a:cubicBezTo>
                  <a:cubicBezTo>
                    <a:pt x="442" y="171"/>
                    <a:pt x="445" y="172"/>
                    <a:pt x="448" y="171"/>
                  </a:cubicBezTo>
                  <a:cubicBezTo>
                    <a:pt x="451" y="168"/>
                    <a:pt x="450" y="167"/>
                    <a:pt x="447" y="165"/>
                  </a:cubicBezTo>
                  <a:cubicBezTo>
                    <a:pt x="446" y="164"/>
                    <a:pt x="441" y="161"/>
                    <a:pt x="439" y="161"/>
                  </a:cubicBezTo>
                  <a:cubicBezTo>
                    <a:pt x="438" y="160"/>
                    <a:pt x="437" y="161"/>
                    <a:pt x="436" y="162"/>
                  </a:cubicBezTo>
                  <a:cubicBezTo>
                    <a:pt x="435" y="163"/>
                    <a:pt x="434" y="164"/>
                    <a:pt x="433" y="164"/>
                  </a:cubicBezTo>
                  <a:cubicBezTo>
                    <a:pt x="430" y="161"/>
                    <a:pt x="430" y="161"/>
                    <a:pt x="430" y="161"/>
                  </a:cubicBezTo>
                  <a:cubicBezTo>
                    <a:pt x="429" y="160"/>
                    <a:pt x="428" y="160"/>
                    <a:pt x="431" y="158"/>
                  </a:cubicBezTo>
                  <a:cubicBezTo>
                    <a:pt x="430" y="159"/>
                    <a:pt x="427" y="159"/>
                    <a:pt x="428" y="157"/>
                  </a:cubicBezTo>
                  <a:cubicBezTo>
                    <a:pt x="424" y="157"/>
                    <a:pt x="425" y="164"/>
                    <a:pt x="423" y="165"/>
                  </a:cubicBezTo>
                  <a:cubicBezTo>
                    <a:pt x="423" y="165"/>
                    <a:pt x="423" y="165"/>
                    <a:pt x="423" y="165"/>
                  </a:cubicBezTo>
                  <a:cubicBezTo>
                    <a:pt x="423" y="165"/>
                    <a:pt x="424" y="165"/>
                    <a:pt x="423" y="165"/>
                  </a:cubicBezTo>
                  <a:moveTo>
                    <a:pt x="381" y="140"/>
                  </a:moveTo>
                  <a:cubicBezTo>
                    <a:pt x="382" y="138"/>
                    <a:pt x="385" y="137"/>
                    <a:pt x="386" y="137"/>
                  </a:cubicBezTo>
                  <a:cubicBezTo>
                    <a:pt x="386" y="137"/>
                    <a:pt x="386" y="137"/>
                    <a:pt x="387" y="137"/>
                  </a:cubicBezTo>
                  <a:cubicBezTo>
                    <a:pt x="387" y="137"/>
                    <a:pt x="388" y="138"/>
                    <a:pt x="389" y="138"/>
                  </a:cubicBezTo>
                  <a:cubicBezTo>
                    <a:pt x="390" y="137"/>
                    <a:pt x="390" y="136"/>
                    <a:pt x="391" y="135"/>
                  </a:cubicBezTo>
                  <a:cubicBezTo>
                    <a:pt x="396" y="133"/>
                    <a:pt x="398" y="136"/>
                    <a:pt x="399" y="131"/>
                  </a:cubicBezTo>
                  <a:cubicBezTo>
                    <a:pt x="399" y="129"/>
                    <a:pt x="398" y="126"/>
                    <a:pt x="398" y="124"/>
                  </a:cubicBezTo>
                  <a:cubicBezTo>
                    <a:pt x="398" y="123"/>
                    <a:pt x="399" y="121"/>
                    <a:pt x="399" y="121"/>
                  </a:cubicBezTo>
                  <a:cubicBezTo>
                    <a:pt x="399" y="120"/>
                    <a:pt x="399" y="118"/>
                    <a:pt x="399" y="118"/>
                  </a:cubicBezTo>
                  <a:cubicBezTo>
                    <a:pt x="399" y="116"/>
                    <a:pt x="404" y="114"/>
                    <a:pt x="405" y="114"/>
                  </a:cubicBezTo>
                  <a:cubicBezTo>
                    <a:pt x="408" y="112"/>
                    <a:pt x="410" y="113"/>
                    <a:pt x="412" y="111"/>
                  </a:cubicBezTo>
                  <a:cubicBezTo>
                    <a:pt x="408" y="109"/>
                    <a:pt x="406" y="113"/>
                    <a:pt x="401" y="114"/>
                  </a:cubicBezTo>
                  <a:cubicBezTo>
                    <a:pt x="400" y="114"/>
                    <a:pt x="399" y="113"/>
                    <a:pt x="398" y="113"/>
                  </a:cubicBezTo>
                  <a:cubicBezTo>
                    <a:pt x="394" y="110"/>
                    <a:pt x="397" y="113"/>
                    <a:pt x="396" y="108"/>
                  </a:cubicBezTo>
                  <a:cubicBezTo>
                    <a:pt x="394" y="103"/>
                    <a:pt x="394" y="103"/>
                    <a:pt x="396" y="99"/>
                  </a:cubicBezTo>
                  <a:cubicBezTo>
                    <a:pt x="397" y="98"/>
                    <a:pt x="401" y="93"/>
                    <a:pt x="400" y="91"/>
                  </a:cubicBezTo>
                  <a:cubicBezTo>
                    <a:pt x="398" y="87"/>
                    <a:pt x="395" y="92"/>
                    <a:pt x="394" y="93"/>
                  </a:cubicBezTo>
                  <a:cubicBezTo>
                    <a:pt x="393" y="95"/>
                    <a:pt x="395" y="95"/>
                    <a:pt x="394" y="98"/>
                  </a:cubicBezTo>
                  <a:cubicBezTo>
                    <a:pt x="393" y="100"/>
                    <a:pt x="390" y="101"/>
                    <a:pt x="389" y="104"/>
                  </a:cubicBezTo>
                  <a:cubicBezTo>
                    <a:pt x="389" y="105"/>
                    <a:pt x="387" y="107"/>
                    <a:pt x="388" y="110"/>
                  </a:cubicBezTo>
                  <a:cubicBezTo>
                    <a:pt x="389" y="114"/>
                    <a:pt x="390" y="111"/>
                    <a:pt x="392" y="114"/>
                  </a:cubicBezTo>
                  <a:cubicBezTo>
                    <a:pt x="394" y="117"/>
                    <a:pt x="391" y="118"/>
                    <a:pt x="390" y="121"/>
                  </a:cubicBezTo>
                  <a:cubicBezTo>
                    <a:pt x="390" y="122"/>
                    <a:pt x="390" y="124"/>
                    <a:pt x="390" y="126"/>
                  </a:cubicBezTo>
                  <a:cubicBezTo>
                    <a:pt x="391" y="124"/>
                    <a:pt x="390" y="130"/>
                    <a:pt x="390" y="130"/>
                  </a:cubicBezTo>
                  <a:cubicBezTo>
                    <a:pt x="390" y="131"/>
                    <a:pt x="388" y="131"/>
                    <a:pt x="388" y="132"/>
                  </a:cubicBezTo>
                  <a:cubicBezTo>
                    <a:pt x="388" y="132"/>
                    <a:pt x="384" y="137"/>
                    <a:pt x="383" y="134"/>
                  </a:cubicBezTo>
                  <a:cubicBezTo>
                    <a:pt x="383" y="136"/>
                    <a:pt x="383" y="139"/>
                    <a:pt x="381" y="138"/>
                  </a:cubicBezTo>
                  <a:cubicBezTo>
                    <a:pt x="381" y="140"/>
                    <a:pt x="381" y="140"/>
                    <a:pt x="381" y="140"/>
                  </a:cubicBezTo>
                  <a:moveTo>
                    <a:pt x="441" y="202"/>
                  </a:moveTo>
                  <a:cubicBezTo>
                    <a:pt x="442" y="201"/>
                    <a:pt x="442" y="195"/>
                    <a:pt x="442" y="193"/>
                  </a:cubicBezTo>
                  <a:cubicBezTo>
                    <a:pt x="442" y="191"/>
                    <a:pt x="441" y="188"/>
                    <a:pt x="441" y="187"/>
                  </a:cubicBezTo>
                  <a:cubicBezTo>
                    <a:pt x="440" y="188"/>
                    <a:pt x="436" y="190"/>
                    <a:pt x="435" y="190"/>
                  </a:cubicBezTo>
                  <a:cubicBezTo>
                    <a:pt x="434" y="190"/>
                    <a:pt x="434" y="189"/>
                    <a:pt x="433" y="189"/>
                  </a:cubicBezTo>
                  <a:cubicBezTo>
                    <a:pt x="433" y="189"/>
                    <a:pt x="432" y="189"/>
                    <a:pt x="431" y="189"/>
                  </a:cubicBezTo>
                  <a:cubicBezTo>
                    <a:pt x="431" y="189"/>
                    <a:pt x="431" y="191"/>
                    <a:pt x="430" y="191"/>
                  </a:cubicBezTo>
                  <a:cubicBezTo>
                    <a:pt x="429" y="191"/>
                    <a:pt x="428" y="190"/>
                    <a:pt x="427" y="190"/>
                  </a:cubicBezTo>
                  <a:cubicBezTo>
                    <a:pt x="425" y="190"/>
                    <a:pt x="423" y="188"/>
                    <a:pt x="422" y="186"/>
                  </a:cubicBezTo>
                  <a:cubicBezTo>
                    <a:pt x="422" y="185"/>
                    <a:pt x="419" y="180"/>
                    <a:pt x="420" y="179"/>
                  </a:cubicBezTo>
                  <a:cubicBezTo>
                    <a:pt x="419" y="178"/>
                    <a:pt x="416" y="178"/>
                    <a:pt x="415" y="179"/>
                  </a:cubicBezTo>
                  <a:cubicBezTo>
                    <a:pt x="415" y="179"/>
                    <a:pt x="416" y="180"/>
                    <a:pt x="415" y="181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3" y="181"/>
                    <a:pt x="417" y="186"/>
                    <a:pt x="417" y="186"/>
                  </a:cubicBezTo>
                  <a:cubicBezTo>
                    <a:pt x="417" y="187"/>
                    <a:pt x="416" y="190"/>
                    <a:pt x="415" y="190"/>
                  </a:cubicBezTo>
                  <a:cubicBezTo>
                    <a:pt x="417" y="193"/>
                    <a:pt x="415" y="192"/>
                    <a:pt x="413" y="192"/>
                  </a:cubicBezTo>
                  <a:cubicBezTo>
                    <a:pt x="411" y="191"/>
                    <a:pt x="412" y="189"/>
                    <a:pt x="410" y="187"/>
                  </a:cubicBezTo>
                  <a:cubicBezTo>
                    <a:pt x="408" y="185"/>
                    <a:pt x="404" y="182"/>
                    <a:pt x="405" y="178"/>
                  </a:cubicBezTo>
                  <a:cubicBezTo>
                    <a:pt x="405" y="179"/>
                    <a:pt x="401" y="176"/>
                    <a:pt x="397" y="173"/>
                  </a:cubicBezTo>
                  <a:cubicBezTo>
                    <a:pt x="394" y="171"/>
                    <a:pt x="391" y="168"/>
                    <a:pt x="390" y="169"/>
                  </a:cubicBezTo>
                  <a:cubicBezTo>
                    <a:pt x="388" y="171"/>
                    <a:pt x="396" y="177"/>
                    <a:pt x="397" y="178"/>
                  </a:cubicBezTo>
                  <a:cubicBezTo>
                    <a:pt x="399" y="179"/>
                    <a:pt x="403" y="180"/>
                    <a:pt x="404" y="182"/>
                  </a:cubicBezTo>
                  <a:cubicBezTo>
                    <a:pt x="406" y="184"/>
                    <a:pt x="404" y="184"/>
                    <a:pt x="403" y="184"/>
                  </a:cubicBezTo>
                  <a:cubicBezTo>
                    <a:pt x="402" y="184"/>
                    <a:pt x="401" y="183"/>
                    <a:pt x="401" y="184"/>
                  </a:cubicBezTo>
                  <a:cubicBezTo>
                    <a:pt x="401" y="185"/>
                    <a:pt x="403" y="185"/>
                    <a:pt x="402" y="185"/>
                  </a:cubicBezTo>
                  <a:cubicBezTo>
                    <a:pt x="402" y="186"/>
                    <a:pt x="402" y="187"/>
                    <a:pt x="402" y="188"/>
                  </a:cubicBezTo>
                  <a:cubicBezTo>
                    <a:pt x="402" y="189"/>
                    <a:pt x="400" y="193"/>
                    <a:pt x="400" y="193"/>
                  </a:cubicBezTo>
                  <a:cubicBezTo>
                    <a:pt x="398" y="195"/>
                    <a:pt x="400" y="196"/>
                    <a:pt x="396" y="194"/>
                  </a:cubicBezTo>
                  <a:cubicBezTo>
                    <a:pt x="393" y="192"/>
                    <a:pt x="393" y="192"/>
                    <a:pt x="396" y="190"/>
                  </a:cubicBezTo>
                  <a:cubicBezTo>
                    <a:pt x="398" y="189"/>
                    <a:pt x="401" y="190"/>
                    <a:pt x="399" y="186"/>
                  </a:cubicBezTo>
                  <a:cubicBezTo>
                    <a:pt x="398" y="184"/>
                    <a:pt x="397" y="184"/>
                    <a:pt x="395" y="183"/>
                  </a:cubicBezTo>
                  <a:cubicBezTo>
                    <a:pt x="393" y="182"/>
                    <a:pt x="390" y="181"/>
                    <a:pt x="387" y="178"/>
                  </a:cubicBezTo>
                  <a:cubicBezTo>
                    <a:pt x="386" y="177"/>
                    <a:pt x="386" y="175"/>
                    <a:pt x="384" y="174"/>
                  </a:cubicBezTo>
                  <a:cubicBezTo>
                    <a:pt x="382" y="174"/>
                    <a:pt x="382" y="176"/>
                    <a:pt x="381" y="177"/>
                  </a:cubicBezTo>
                  <a:cubicBezTo>
                    <a:pt x="379" y="178"/>
                    <a:pt x="379" y="179"/>
                    <a:pt x="378" y="179"/>
                  </a:cubicBezTo>
                  <a:cubicBezTo>
                    <a:pt x="377" y="180"/>
                    <a:pt x="377" y="179"/>
                    <a:pt x="376" y="179"/>
                  </a:cubicBezTo>
                  <a:cubicBezTo>
                    <a:pt x="376" y="179"/>
                    <a:pt x="375" y="179"/>
                    <a:pt x="375" y="179"/>
                  </a:cubicBezTo>
                  <a:cubicBezTo>
                    <a:pt x="372" y="180"/>
                    <a:pt x="373" y="180"/>
                    <a:pt x="373" y="182"/>
                  </a:cubicBezTo>
                  <a:cubicBezTo>
                    <a:pt x="372" y="184"/>
                    <a:pt x="370" y="185"/>
                    <a:pt x="369" y="187"/>
                  </a:cubicBezTo>
                  <a:cubicBezTo>
                    <a:pt x="367" y="191"/>
                    <a:pt x="368" y="195"/>
                    <a:pt x="367" y="198"/>
                  </a:cubicBezTo>
                  <a:cubicBezTo>
                    <a:pt x="366" y="202"/>
                    <a:pt x="361" y="204"/>
                    <a:pt x="358" y="204"/>
                  </a:cubicBezTo>
                  <a:cubicBezTo>
                    <a:pt x="358" y="206"/>
                    <a:pt x="364" y="207"/>
                    <a:pt x="365" y="206"/>
                  </a:cubicBezTo>
                  <a:cubicBezTo>
                    <a:pt x="367" y="205"/>
                    <a:pt x="369" y="201"/>
                    <a:pt x="371" y="200"/>
                  </a:cubicBezTo>
                  <a:cubicBezTo>
                    <a:pt x="373" y="199"/>
                    <a:pt x="390" y="193"/>
                    <a:pt x="391" y="195"/>
                  </a:cubicBezTo>
                  <a:cubicBezTo>
                    <a:pt x="391" y="194"/>
                    <a:pt x="392" y="195"/>
                    <a:pt x="392" y="196"/>
                  </a:cubicBezTo>
                  <a:cubicBezTo>
                    <a:pt x="392" y="197"/>
                    <a:pt x="392" y="198"/>
                    <a:pt x="392" y="197"/>
                  </a:cubicBezTo>
                  <a:cubicBezTo>
                    <a:pt x="393" y="200"/>
                    <a:pt x="392" y="201"/>
                    <a:pt x="391" y="204"/>
                  </a:cubicBezTo>
                  <a:cubicBezTo>
                    <a:pt x="391" y="204"/>
                    <a:pt x="395" y="206"/>
                    <a:pt x="395" y="206"/>
                  </a:cubicBezTo>
                  <a:cubicBezTo>
                    <a:pt x="396" y="206"/>
                    <a:pt x="397" y="206"/>
                    <a:pt x="398" y="206"/>
                  </a:cubicBezTo>
                  <a:cubicBezTo>
                    <a:pt x="399" y="206"/>
                    <a:pt x="400" y="206"/>
                    <a:pt x="401" y="206"/>
                  </a:cubicBezTo>
                  <a:cubicBezTo>
                    <a:pt x="403" y="207"/>
                    <a:pt x="404" y="208"/>
                    <a:pt x="407" y="209"/>
                  </a:cubicBezTo>
                  <a:cubicBezTo>
                    <a:pt x="407" y="209"/>
                    <a:pt x="411" y="211"/>
                    <a:pt x="411" y="211"/>
                  </a:cubicBezTo>
                  <a:cubicBezTo>
                    <a:pt x="413" y="209"/>
                    <a:pt x="411" y="209"/>
                    <a:pt x="411" y="207"/>
                  </a:cubicBezTo>
                  <a:cubicBezTo>
                    <a:pt x="413" y="200"/>
                    <a:pt x="418" y="204"/>
                    <a:pt x="423" y="204"/>
                  </a:cubicBezTo>
                  <a:cubicBezTo>
                    <a:pt x="425" y="205"/>
                    <a:pt x="427" y="205"/>
                    <a:pt x="429" y="205"/>
                  </a:cubicBezTo>
                  <a:cubicBezTo>
                    <a:pt x="431" y="205"/>
                    <a:pt x="433" y="203"/>
                    <a:pt x="435" y="203"/>
                  </a:cubicBezTo>
                  <a:cubicBezTo>
                    <a:pt x="435" y="202"/>
                    <a:pt x="436" y="203"/>
                    <a:pt x="437" y="203"/>
                  </a:cubicBezTo>
                  <a:cubicBezTo>
                    <a:pt x="438" y="203"/>
                    <a:pt x="440" y="203"/>
                    <a:pt x="441" y="202"/>
                  </a:cubicBezTo>
                  <a:moveTo>
                    <a:pt x="467" y="247"/>
                  </a:moveTo>
                  <a:cubicBezTo>
                    <a:pt x="467" y="248"/>
                    <a:pt x="468" y="248"/>
                    <a:pt x="469" y="249"/>
                  </a:cubicBezTo>
                  <a:cubicBezTo>
                    <a:pt x="466" y="240"/>
                    <a:pt x="461" y="236"/>
                    <a:pt x="456" y="229"/>
                  </a:cubicBezTo>
                  <a:cubicBezTo>
                    <a:pt x="455" y="227"/>
                    <a:pt x="456" y="226"/>
                    <a:pt x="455" y="225"/>
                  </a:cubicBezTo>
                  <a:cubicBezTo>
                    <a:pt x="454" y="223"/>
                    <a:pt x="452" y="222"/>
                    <a:pt x="451" y="221"/>
                  </a:cubicBezTo>
                  <a:cubicBezTo>
                    <a:pt x="449" y="218"/>
                    <a:pt x="445" y="214"/>
                    <a:pt x="444" y="212"/>
                  </a:cubicBezTo>
                  <a:cubicBezTo>
                    <a:pt x="444" y="213"/>
                    <a:pt x="443" y="213"/>
                    <a:pt x="442" y="213"/>
                  </a:cubicBezTo>
                  <a:cubicBezTo>
                    <a:pt x="444" y="219"/>
                    <a:pt x="450" y="224"/>
                    <a:pt x="453" y="229"/>
                  </a:cubicBezTo>
                  <a:cubicBezTo>
                    <a:pt x="454" y="231"/>
                    <a:pt x="454" y="234"/>
                    <a:pt x="455" y="236"/>
                  </a:cubicBezTo>
                  <a:cubicBezTo>
                    <a:pt x="456" y="236"/>
                    <a:pt x="458" y="238"/>
                    <a:pt x="458" y="239"/>
                  </a:cubicBezTo>
                  <a:cubicBezTo>
                    <a:pt x="460" y="240"/>
                    <a:pt x="460" y="242"/>
                    <a:pt x="462" y="244"/>
                  </a:cubicBezTo>
                  <a:cubicBezTo>
                    <a:pt x="463" y="245"/>
                    <a:pt x="465" y="245"/>
                    <a:pt x="467" y="247"/>
                  </a:cubicBezTo>
                  <a:cubicBezTo>
                    <a:pt x="467" y="247"/>
                    <a:pt x="467" y="247"/>
                    <a:pt x="467" y="247"/>
                  </a:cubicBezTo>
                  <a:cubicBezTo>
                    <a:pt x="466" y="246"/>
                    <a:pt x="466" y="246"/>
                    <a:pt x="467" y="247"/>
                  </a:cubicBezTo>
                  <a:moveTo>
                    <a:pt x="477" y="167"/>
                  </a:moveTo>
                  <a:cubicBezTo>
                    <a:pt x="478" y="166"/>
                    <a:pt x="476" y="164"/>
                    <a:pt x="475" y="164"/>
                  </a:cubicBezTo>
                  <a:cubicBezTo>
                    <a:pt x="476" y="165"/>
                    <a:pt x="471" y="168"/>
                    <a:pt x="473" y="162"/>
                  </a:cubicBezTo>
                  <a:cubicBezTo>
                    <a:pt x="471" y="162"/>
                    <a:pt x="470" y="161"/>
                    <a:pt x="469" y="160"/>
                  </a:cubicBezTo>
                  <a:cubicBezTo>
                    <a:pt x="468" y="159"/>
                    <a:pt x="464" y="155"/>
                    <a:pt x="468" y="156"/>
                  </a:cubicBezTo>
                  <a:cubicBezTo>
                    <a:pt x="466" y="152"/>
                    <a:pt x="472" y="154"/>
                    <a:pt x="472" y="152"/>
                  </a:cubicBezTo>
                  <a:cubicBezTo>
                    <a:pt x="473" y="147"/>
                    <a:pt x="467" y="149"/>
                    <a:pt x="466" y="150"/>
                  </a:cubicBezTo>
                  <a:cubicBezTo>
                    <a:pt x="465" y="150"/>
                    <a:pt x="462" y="154"/>
                    <a:pt x="462" y="154"/>
                  </a:cubicBezTo>
                  <a:cubicBezTo>
                    <a:pt x="460" y="157"/>
                    <a:pt x="461" y="160"/>
                    <a:pt x="463" y="163"/>
                  </a:cubicBezTo>
                  <a:cubicBezTo>
                    <a:pt x="466" y="167"/>
                    <a:pt x="468" y="167"/>
                    <a:pt x="468" y="173"/>
                  </a:cubicBezTo>
                  <a:cubicBezTo>
                    <a:pt x="469" y="177"/>
                    <a:pt x="467" y="178"/>
                    <a:pt x="473" y="179"/>
                  </a:cubicBezTo>
                  <a:cubicBezTo>
                    <a:pt x="477" y="180"/>
                    <a:pt x="480" y="179"/>
                    <a:pt x="478" y="174"/>
                  </a:cubicBezTo>
                  <a:cubicBezTo>
                    <a:pt x="477" y="172"/>
                    <a:pt x="475" y="173"/>
                    <a:pt x="476" y="171"/>
                  </a:cubicBezTo>
                  <a:cubicBezTo>
                    <a:pt x="475" y="171"/>
                    <a:pt x="474" y="169"/>
                    <a:pt x="474" y="168"/>
                  </a:cubicBezTo>
                  <a:cubicBezTo>
                    <a:pt x="475" y="167"/>
                    <a:pt x="475" y="167"/>
                    <a:pt x="476" y="167"/>
                  </a:cubicBezTo>
                  <a:cubicBezTo>
                    <a:pt x="476" y="167"/>
                    <a:pt x="477" y="167"/>
                    <a:pt x="477" y="167"/>
                  </a:cubicBezTo>
                  <a:moveTo>
                    <a:pt x="494" y="68"/>
                  </a:moveTo>
                  <a:cubicBezTo>
                    <a:pt x="494" y="68"/>
                    <a:pt x="494" y="68"/>
                    <a:pt x="493" y="68"/>
                  </a:cubicBezTo>
                  <a:cubicBezTo>
                    <a:pt x="493" y="68"/>
                    <a:pt x="493" y="68"/>
                    <a:pt x="494" y="68"/>
                  </a:cubicBezTo>
                  <a:moveTo>
                    <a:pt x="502" y="55"/>
                  </a:moveTo>
                  <a:cubicBezTo>
                    <a:pt x="504" y="54"/>
                    <a:pt x="503" y="55"/>
                    <a:pt x="502" y="55"/>
                  </a:cubicBezTo>
                  <a:moveTo>
                    <a:pt x="507" y="57"/>
                  </a:moveTo>
                  <a:cubicBezTo>
                    <a:pt x="508" y="56"/>
                    <a:pt x="506" y="55"/>
                    <a:pt x="506" y="55"/>
                  </a:cubicBezTo>
                  <a:cubicBezTo>
                    <a:pt x="506" y="56"/>
                    <a:pt x="507" y="57"/>
                    <a:pt x="507" y="57"/>
                  </a:cubicBezTo>
                  <a:moveTo>
                    <a:pt x="565" y="19"/>
                  </a:moveTo>
                  <a:cubicBezTo>
                    <a:pt x="565" y="18"/>
                    <a:pt x="565" y="18"/>
                    <a:pt x="565" y="18"/>
                  </a:cubicBezTo>
                  <a:cubicBezTo>
                    <a:pt x="563" y="20"/>
                    <a:pt x="561" y="21"/>
                    <a:pt x="559" y="23"/>
                  </a:cubicBezTo>
                  <a:cubicBezTo>
                    <a:pt x="561" y="22"/>
                    <a:pt x="564" y="22"/>
                    <a:pt x="565" y="19"/>
                  </a:cubicBezTo>
                  <a:cubicBezTo>
                    <a:pt x="565" y="19"/>
                    <a:pt x="565" y="19"/>
                    <a:pt x="565" y="19"/>
                  </a:cubicBezTo>
                  <a:cubicBezTo>
                    <a:pt x="565" y="19"/>
                    <a:pt x="565" y="19"/>
                    <a:pt x="565" y="19"/>
                  </a:cubicBezTo>
                  <a:moveTo>
                    <a:pt x="649" y="95"/>
                  </a:moveTo>
                  <a:cubicBezTo>
                    <a:pt x="649" y="94"/>
                    <a:pt x="649" y="92"/>
                    <a:pt x="648" y="93"/>
                  </a:cubicBezTo>
                  <a:cubicBezTo>
                    <a:pt x="649" y="95"/>
                    <a:pt x="649" y="95"/>
                    <a:pt x="649" y="95"/>
                  </a:cubicBezTo>
                  <a:moveTo>
                    <a:pt x="505" y="36"/>
                  </a:moveTo>
                  <a:cubicBezTo>
                    <a:pt x="508" y="37"/>
                    <a:pt x="507" y="34"/>
                    <a:pt x="507" y="34"/>
                  </a:cubicBezTo>
                  <a:cubicBezTo>
                    <a:pt x="507" y="33"/>
                    <a:pt x="503" y="35"/>
                    <a:pt x="505" y="36"/>
                  </a:cubicBezTo>
                  <a:cubicBezTo>
                    <a:pt x="506" y="36"/>
                    <a:pt x="506" y="36"/>
                    <a:pt x="505" y="36"/>
                  </a:cubicBezTo>
                  <a:cubicBezTo>
                    <a:pt x="505" y="36"/>
                    <a:pt x="505" y="36"/>
                    <a:pt x="505" y="36"/>
                  </a:cubicBezTo>
                  <a:moveTo>
                    <a:pt x="451" y="53"/>
                  </a:moveTo>
                  <a:cubicBezTo>
                    <a:pt x="450" y="53"/>
                    <a:pt x="455" y="57"/>
                    <a:pt x="454" y="53"/>
                  </a:cubicBezTo>
                  <a:cubicBezTo>
                    <a:pt x="455" y="54"/>
                    <a:pt x="455" y="55"/>
                    <a:pt x="458" y="56"/>
                  </a:cubicBezTo>
                  <a:cubicBezTo>
                    <a:pt x="460" y="56"/>
                    <a:pt x="464" y="56"/>
                    <a:pt x="463" y="53"/>
                  </a:cubicBezTo>
                  <a:cubicBezTo>
                    <a:pt x="463" y="52"/>
                    <a:pt x="459" y="51"/>
                    <a:pt x="459" y="49"/>
                  </a:cubicBezTo>
                  <a:cubicBezTo>
                    <a:pt x="457" y="46"/>
                    <a:pt x="458" y="48"/>
                    <a:pt x="459" y="46"/>
                  </a:cubicBezTo>
                  <a:cubicBezTo>
                    <a:pt x="459" y="44"/>
                    <a:pt x="460" y="42"/>
                    <a:pt x="460" y="41"/>
                  </a:cubicBezTo>
                  <a:cubicBezTo>
                    <a:pt x="462" y="37"/>
                    <a:pt x="464" y="34"/>
                    <a:pt x="468" y="31"/>
                  </a:cubicBezTo>
                  <a:cubicBezTo>
                    <a:pt x="471" y="28"/>
                    <a:pt x="475" y="26"/>
                    <a:pt x="478" y="24"/>
                  </a:cubicBezTo>
                  <a:cubicBezTo>
                    <a:pt x="481" y="22"/>
                    <a:pt x="484" y="17"/>
                    <a:pt x="478" y="18"/>
                  </a:cubicBezTo>
                  <a:cubicBezTo>
                    <a:pt x="475" y="19"/>
                    <a:pt x="472" y="23"/>
                    <a:pt x="469" y="24"/>
                  </a:cubicBezTo>
                  <a:cubicBezTo>
                    <a:pt x="467" y="24"/>
                    <a:pt x="466" y="24"/>
                    <a:pt x="465" y="25"/>
                  </a:cubicBezTo>
                  <a:cubicBezTo>
                    <a:pt x="462" y="27"/>
                    <a:pt x="458" y="29"/>
                    <a:pt x="457" y="31"/>
                  </a:cubicBezTo>
                  <a:cubicBezTo>
                    <a:pt x="456" y="33"/>
                    <a:pt x="455" y="38"/>
                    <a:pt x="453" y="40"/>
                  </a:cubicBezTo>
                  <a:cubicBezTo>
                    <a:pt x="453" y="40"/>
                    <a:pt x="453" y="42"/>
                    <a:pt x="453" y="43"/>
                  </a:cubicBezTo>
                  <a:cubicBezTo>
                    <a:pt x="452" y="44"/>
                    <a:pt x="452" y="43"/>
                    <a:pt x="452" y="44"/>
                  </a:cubicBezTo>
                  <a:cubicBezTo>
                    <a:pt x="451" y="46"/>
                    <a:pt x="449" y="45"/>
                    <a:pt x="452" y="47"/>
                  </a:cubicBezTo>
                  <a:cubicBezTo>
                    <a:pt x="450" y="48"/>
                    <a:pt x="447" y="53"/>
                    <a:pt x="451" y="53"/>
                  </a:cubicBezTo>
                  <a:cubicBezTo>
                    <a:pt x="451" y="53"/>
                    <a:pt x="451" y="53"/>
                    <a:pt x="451" y="53"/>
                  </a:cubicBezTo>
                  <a:cubicBezTo>
                    <a:pt x="451" y="53"/>
                    <a:pt x="451" y="53"/>
                    <a:pt x="451" y="53"/>
                  </a:cubicBezTo>
                  <a:moveTo>
                    <a:pt x="624" y="278"/>
                  </a:moveTo>
                  <a:cubicBezTo>
                    <a:pt x="625" y="278"/>
                    <a:pt x="628" y="278"/>
                    <a:pt x="628" y="277"/>
                  </a:cubicBezTo>
                  <a:cubicBezTo>
                    <a:pt x="629" y="281"/>
                    <a:pt x="636" y="278"/>
                    <a:pt x="635" y="276"/>
                  </a:cubicBezTo>
                  <a:cubicBezTo>
                    <a:pt x="635" y="273"/>
                    <a:pt x="629" y="275"/>
                    <a:pt x="628" y="276"/>
                  </a:cubicBezTo>
                  <a:cubicBezTo>
                    <a:pt x="628" y="275"/>
                    <a:pt x="624" y="275"/>
                    <a:pt x="622" y="275"/>
                  </a:cubicBezTo>
                  <a:cubicBezTo>
                    <a:pt x="627" y="272"/>
                    <a:pt x="619" y="273"/>
                    <a:pt x="617" y="273"/>
                  </a:cubicBezTo>
                  <a:cubicBezTo>
                    <a:pt x="616" y="273"/>
                    <a:pt x="615" y="273"/>
                    <a:pt x="614" y="273"/>
                  </a:cubicBezTo>
                  <a:cubicBezTo>
                    <a:pt x="611" y="273"/>
                    <a:pt x="606" y="272"/>
                    <a:pt x="606" y="275"/>
                  </a:cubicBezTo>
                  <a:cubicBezTo>
                    <a:pt x="606" y="278"/>
                    <a:pt x="615" y="278"/>
                    <a:pt x="620" y="278"/>
                  </a:cubicBezTo>
                  <a:cubicBezTo>
                    <a:pt x="622" y="278"/>
                    <a:pt x="623" y="278"/>
                    <a:pt x="624" y="278"/>
                  </a:cubicBezTo>
                  <a:cubicBezTo>
                    <a:pt x="624" y="278"/>
                    <a:pt x="624" y="278"/>
                    <a:pt x="624" y="278"/>
                  </a:cubicBezTo>
                  <a:cubicBezTo>
                    <a:pt x="624" y="278"/>
                    <a:pt x="624" y="278"/>
                    <a:pt x="624" y="278"/>
                  </a:cubicBezTo>
                  <a:moveTo>
                    <a:pt x="606" y="274"/>
                  </a:moveTo>
                  <a:cubicBezTo>
                    <a:pt x="606" y="274"/>
                    <a:pt x="607" y="265"/>
                    <a:pt x="607" y="265"/>
                  </a:cubicBezTo>
                  <a:cubicBezTo>
                    <a:pt x="606" y="263"/>
                    <a:pt x="605" y="263"/>
                    <a:pt x="603" y="263"/>
                  </a:cubicBezTo>
                  <a:cubicBezTo>
                    <a:pt x="602" y="263"/>
                    <a:pt x="600" y="263"/>
                    <a:pt x="599" y="261"/>
                  </a:cubicBezTo>
                  <a:cubicBezTo>
                    <a:pt x="599" y="261"/>
                    <a:pt x="599" y="260"/>
                    <a:pt x="598" y="258"/>
                  </a:cubicBezTo>
                  <a:cubicBezTo>
                    <a:pt x="598" y="257"/>
                    <a:pt x="597" y="257"/>
                    <a:pt x="597" y="257"/>
                  </a:cubicBezTo>
                  <a:cubicBezTo>
                    <a:pt x="595" y="255"/>
                    <a:pt x="593" y="255"/>
                    <a:pt x="592" y="255"/>
                  </a:cubicBezTo>
                  <a:cubicBezTo>
                    <a:pt x="590" y="254"/>
                    <a:pt x="578" y="243"/>
                    <a:pt x="579" y="250"/>
                  </a:cubicBezTo>
                  <a:cubicBezTo>
                    <a:pt x="580" y="253"/>
                    <a:pt x="586" y="256"/>
                    <a:pt x="587" y="257"/>
                  </a:cubicBezTo>
                  <a:cubicBezTo>
                    <a:pt x="590" y="260"/>
                    <a:pt x="591" y="263"/>
                    <a:pt x="594" y="266"/>
                  </a:cubicBezTo>
                  <a:cubicBezTo>
                    <a:pt x="597" y="270"/>
                    <a:pt x="602" y="276"/>
                    <a:pt x="606" y="274"/>
                  </a:cubicBezTo>
                  <a:moveTo>
                    <a:pt x="651" y="247"/>
                  </a:moveTo>
                  <a:cubicBezTo>
                    <a:pt x="651" y="244"/>
                    <a:pt x="647" y="243"/>
                    <a:pt x="647" y="247"/>
                  </a:cubicBezTo>
                  <a:cubicBezTo>
                    <a:pt x="647" y="249"/>
                    <a:pt x="651" y="254"/>
                    <a:pt x="650" y="249"/>
                  </a:cubicBezTo>
                  <a:cubicBezTo>
                    <a:pt x="652" y="249"/>
                    <a:pt x="651" y="248"/>
                    <a:pt x="651" y="247"/>
                  </a:cubicBezTo>
                  <a:moveTo>
                    <a:pt x="651" y="257"/>
                  </a:moveTo>
                  <a:cubicBezTo>
                    <a:pt x="650" y="259"/>
                    <a:pt x="657" y="260"/>
                    <a:pt x="657" y="259"/>
                  </a:cubicBezTo>
                  <a:cubicBezTo>
                    <a:pt x="660" y="257"/>
                    <a:pt x="652" y="254"/>
                    <a:pt x="651" y="257"/>
                  </a:cubicBezTo>
                  <a:cubicBezTo>
                    <a:pt x="651" y="258"/>
                    <a:pt x="651" y="257"/>
                    <a:pt x="651" y="257"/>
                  </a:cubicBezTo>
                  <a:cubicBezTo>
                    <a:pt x="651" y="257"/>
                    <a:pt x="651" y="257"/>
                    <a:pt x="651" y="257"/>
                  </a:cubicBezTo>
                  <a:moveTo>
                    <a:pt x="589" y="263"/>
                  </a:moveTo>
                  <a:cubicBezTo>
                    <a:pt x="588" y="264"/>
                    <a:pt x="590" y="266"/>
                    <a:pt x="590" y="266"/>
                  </a:cubicBezTo>
                  <a:cubicBezTo>
                    <a:pt x="590" y="267"/>
                    <a:pt x="591" y="266"/>
                    <a:pt x="591" y="265"/>
                  </a:cubicBezTo>
                  <a:cubicBezTo>
                    <a:pt x="591" y="264"/>
                    <a:pt x="590" y="263"/>
                    <a:pt x="589" y="263"/>
                  </a:cubicBezTo>
                  <a:moveTo>
                    <a:pt x="585" y="258"/>
                  </a:moveTo>
                  <a:cubicBezTo>
                    <a:pt x="583" y="258"/>
                    <a:pt x="586" y="261"/>
                    <a:pt x="586" y="261"/>
                  </a:cubicBezTo>
                  <a:cubicBezTo>
                    <a:pt x="586" y="261"/>
                    <a:pt x="588" y="257"/>
                    <a:pt x="585" y="258"/>
                  </a:cubicBezTo>
                  <a:moveTo>
                    <a:pt x="646" y="258"/>
                  </a:moveTo>
                  <a:cubicBezTo>
                    <a:pt x="646" y="261"/>
                    <a:pt x="650" y="262"/>
                    <a:pt x="650" y="260"/>
                  </a:cubicBezTo>
                  <a:cubicBezTo>
                    <a:pt x="650" y="258"/>
                    <a:pt x="647" y="257"/>
                    <a:pt x="646" y="258"/>
                  </a:cubicBezTo>
                  <a:moveTo>
                    <a:pt x="645" y="279"/>
                  </a:moveTo>
                  <a:cubicBezTo>
                    <a:pt x="645" y="279"/>
                    <a:pt x="648" y="277"/>
                    <a:pt x="650" y="275"/>
                  </a:cubicBezTo>
                  <a:cubicBezTo>
                    <a:pt x="652" y="273"/>
                    <a:pt x="654" y="270"/>
                    <a:pt x="650" y="271"/>
                  </a:cubicBezTo>
                  <a:cubicBezTo>
                    <a:pt x="649" y="272"/>
                    <a:pt x="642" y="278"/>
                    <a:pt x="645" y="279"/>
                  </a:cubicBezTo>
                  <a:cubicBezTo>
                    <a:pt x="646" y="279"/>
                    <a:pt x="645" y="279"/>
                    <a:pt x="645" y="279"/>
                  </a:cubicBezTo>
                  <a:cubicBezTo>
                    <a:pt x="645" y="279"/>
                    <a:pt x="645" y="279"/>
                    <a:pt x="645" y="279"/>
                  </a:cubicBezTo>
                  <a:moveTo>
                    <a:pt x="635" y="268"/>
                  </a:moveTo>
                  <a:cubicBezTo>
                    <a:pt x="638" y="272"/>
                    <a:pt x="635" y="261"/>
                    <a:pt x="635" y="261"/>
                  </a:cubicBezTo>
                  <a:cubicBezTo>
                    <a:pt x="636" y="261"/>
                    <a:pt x="636" y="262"/>
                    <a:pt x="637" y="263"/>
                  </a:cubicBezTo>
                  <a:cubicBezTo>
                    <a:pt x="637" y="264"/>
                    <a:pt x="638" y="266"/>
                    <a:pt x="640" y="265"/>
                  </a:cubicBezTo>
                  <a:cubicBezTo>
                    <a:pt x="642" y="263"/>
                    <a:pt x="639" y="259"/>
                    <a:pt x="638" y="257"/>
                  </a:cubicBezTo>
                  <a:cubicBezTo>
                    <a:pt x="639" y="257"/>
                    <a:pt x="642" y="253"/>
                    <a:pt x="639" y="253"/>
                  </a:cubicBezTo>
                  <a:cubicBezTo>
                    <a:pt x="639" y="253"/>
                    <a:pt x="638" y="253"/>
                    <a:pt x="637" y="254"/>
                  </a:cubicBezTo>
                  <a:cubicBezTo>
                    <a:pt x="636" y="255"/>
                    <a:pt x="634" y="257"/>
                    <a:pt x="634" y="255"/>
                  </a:cubicBezTo>
                  <a:cubicBezTo>
                    <a:pt x="634" y="253"/>
                    <a:pt x="647" y="248"/>
                    <a:pt x="642" y="247"/>
                  </a:cubicBezTo>
                  <a:cubicBezTo>
                    <a:pt x="642" y="247"/>
                    <a:pt x="636" y="249"/>
                    <a:pt x="636" y="249"/>
                  </a:cubicBezTo>
                  <a:cubicBezTo>
                    <a:pt x="633" y="249"/>
                    <a:pt x="633" y="250"/>
                    <a:pt x="632" y="253"/>
                  </a:cubicBezTo>
                  <a:cubicBezTo>
                    <a:pt x="631" y="257"/>
                    <a:pt x="631" y="260"/>
                    <a:pt x="632" y="263"/>
                  </a:cubicBezTo>
                  <a:cubicBezTo>
                    <a:pt x="632" y="263"/>
                    <a:pt x="634" y="264"/>
                    <a:pt x="634" y="265"/>
                  </a:cubicBezTo>
                  <a:cubicBezTo>
                    <a:pt x="634" y="266"/>
                    <a:pt x="634" y="268"/>
                    <a:pt x="635" y="268"/>
                  </a:cubicBezTo>
                  <a:moveTo>
                    <a:pt x="640" y="276"/>
                  </a:moveTo>
                  <a:cubicBezTo>
                    <a:pt x="644" y="276"/>
                    <a:pt x="649" y="273"/>
                    <a:pt x="642" y="273"/>
                  </a:cubicBezTo>
                  <a:cubicBezTo>
                    <a:pt x="641" y="273"/>
                    <a:pt x="636" y="273"/>
                    <a:pt x="636" y="275"/>
                  </a:cubicBezTo>
                  <a:cubicBezTo>
                    <a:pt x="636" y="277"/>
                    <a:pt x="640" y="277"/>
                    <a:pt x="640" y="276"/>
                  </a:cubicBezTo>
                  <a:moveTo>
                    <a:pt x="635" y="278"/>
                  </a:moveTo>
                  <a:cubicBezTo>
                    <a:pt x="635" y="279"/>
                    <a:pt x="639" y="281"/>
                    <a:pt x="640" y="280"/>
                  </a:cubicBezTo>
                  <a:cubicBezTo>
                    <a:pt x="641" y="277"/>
                    <a:pt x="635" y="276"/>
                    <a:pt x="635" y="278"/>
                  </a:cubicBezTo>
                  <a:cubicBezTo>
                    <a:pt x="635" y="278"/>
                    <a:pt x="635" y="278"/>
                    <a:pt x="635" y="278"/>
                  </a:cubicBezTo>
                  <a:cubicBezTo>
                    <a:pt x="635" y="278"/>
                    <a:pt x="635" y="278"/>
                    <a:pt x="635" y="278"/>
                  </a:cubicBezTo>
                  <a:moveTo>
                    <a:pt x="609" y="264"/>
                  </a:moveTo>
                  <a:cubicBezTo>
                    <a:pt x="606" y="265"/>
                    <a:pt x="610" y="268"/>
                    <a:pt x="610" y="267"/>
                  </a:cubicBezTo>
                  <a:cubicBezTo>
                    <a:pt x="610" y="266"/>
                    <a:pt x="611" y="264"/>
                    <a:pt x="609" y="26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3860800" y="3963988"/>
              <a:ext cx="23812" cy="11112"/>
            </a:xfrm>
            <a:custGeom>
              <a:rect b="b" l="l" r="r" t="t"/>
              <a:pathLst>
                <a:path extrusionOk="0" h="4" w="8"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3481388" y="3784600"/>
              <a:ext cx="366712" cy="190500"/>
            </a:xfrm>
            <a:custGeom>
              <a:rect b="b" l="l" r="r" t="t"/>
              <a:pathLst>
                <a:path extrusionOk="0" h="64" w="123">
                  <a:moveTo>
                    <a:pt x="9" y="7"/>
                  </a:moveTo>
                  <a:cubicBezTo>
                    <a:pt x="7" y="5"/>
                    <a:pt x="6" y="3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3" y="5"/>
                    <a:pt x="4" y="7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9"/>
                    <a:pt x="10" y="8"/>
                    <a:pt x="9" y="7"/>
                  </a:cubicBezTo>
                  <a:close/>
                  <a:moveTo>
                    <a:pt x="20" y="18"/>
                  </a:moveTo>
                  <a:cubicBezTo>
                    <a:pt x="18" y="17"/>
                    <a:pt x="16" y="15"/>
                    <a:pt x="15" y="13"/>
                  </a:cubicBezTo>
                  <a:cubicBezTo>
                    <a:pt x="14" y="12"/>
                    <a:pt x="13" y="12"/>
                    <a:pt x="12" y="13"/>
                  </a:cubicBezTo>
                  <a:cubicBezTo>
                    <a:pt x="11" y="13"/>
                    <a:pt x="11" y="15"/>
                    <a:pt x="12" y="15"/>
                  </a:cubicBezTo>
                  <a:cubicBezTo>
                    <a:pt x="14" y="17"/>
                    <a:pt x="16" y="19"/>
                    <a:pt x="18" y="21"/>
                  </a:cubicBezTo>
                  <a:cubicBezTo>
                    <a:pt x="18" y="22"/>
                    <a:pt x="20" y="22"/>
                    <a:pt x="20" y="21"/>
                  </a:cubicBezTo>
                  <a:cubicBezTo>
                    <a:pt x="21" y="20"/>
                    <a:pt x="21" y="19"/>
                    <a:pt x="20" y="18"/>
                  </a:cubicBezTo>
                  <a:close/>
                  <a:moveTo>
                    <a:pt x="32" y="29"/>
                  </a:moveTo>
                  <a:cubicBezTo>
                    <a:pt x="30" y="27"/>
                    <a:pt x="28" y="25"/>
                    <a:pt x="26" y="24"/>
                  </a:cubicBezTo>
                  <a:cubicBezTo>
                    <a:pt x="25" y="23"/>
                    <a:pt x="24" y="23"/>
                    <a:pt x="23" y="24"/>
                  </a:cubicBezTo>
                  <a:cubicBezTo>
                    <a:pt x="23" y="25"/>
                    <a:pt x="23" y="26"/>
                    <a:pt x="24" y="27"/>
                  </a:cubicBezTo>
                  <a:cubicBezTo>
                    <a:pt x="26" y="28"/>
                    <a:pt x="28" y="30"/>
                    <a:pt x="30" y="32"/>
                  </a:cubicBezTo>
                  <a:cubicBezTo>
                    <a:pt x="31" y="32"/>
                    <a:pt x="32" y="32"/>
                    <a:pt x="33" y="31"/>
                  </a:cubicBezTo>
                  <a:cubicBezTo>
                    <a:pt x="33" y="30"/>
                    <a:pt x="33" y="29"/>
                    <a:pt x="32" y="29"/>
                  </a:cubicBezTo>
                  <a:close/>
                  <a:moveTo>
                    <a:pt x="46" y="37"/>
                  </a:moveTo>
                  <a:cubicBezTo>
                    <a:pt x="43" y="36"/>
                    <a:pt x="41" y="35"/>
                    <a:pt x="39" y="33"/>
                  </a:cubicBezTo>
                  <a:cubicBezTo>
                    <a:pt x="38" y="33"/>
                    <a:pt x="37" y="33"/>
                    <a:pt x="36" y="34"/>
                  </a:cubicBezTo>
                  <a:cubicBezTo>
                    <a:pt x="36" y="35"/>
                    <a:pt x="36" y="36"/>
                    <a:pt x="37" y="36"/>
                  </a:cubicBezTo>
                  <a:cubicBezTo>
                    <a:pt x="39" y="38"/>
                    <a:pt x="41" y="39"/>
                    <a:pt x="44" y="41"/>
                  </a:cubicBezTo>
                  <a:cubicBezTo>
                    <a:pt x="45" y="41"/>
                    <a:pt x="46" y="41"/>
                    <a:pt x="46" y="40"/>
                  </a:cubicBezTo>
                  <a:cubicBezTo>
                    <a:pt x="47" y="39"/>
                    <a:pt x="46" y="38"/>
                    <a:pt x="46" y="37"/>
                  </a:cubicBezTo>
                  <a:close/>
                  <a:moveTo>
                    <a:pt x="60" y="45"/>
                  </a:moveTo>
                  <a:cubicBezTo>
                    <a:pt x="57" y="44"/>
                    <a:pt x="55" y="43"/>
                    <a:pt x="53" y="41"/>
                  </a:cubicBezTo>
                  <a:cubicBezTo>
                    <a:pt x="52" y="41"/>
                    <a:pt x="50" y="41"/>
                    <a:pt x="50" y="42"/>
                  </a:cubicBezTo>
                  <a:cubicBezTo>
                    <a:pt x="49" y="43"/>
                    <a:pt x="50" y="44"/>
                    <a:pt x="51" y="45"/>
                  </a:cubicBezTo>
                  <a:cubicBezTo>
                    <a:pt x="53" y="46"/>
                    <a:pt x="56" y="47"/>
                    <a:pt x="58" y="48"/>
                  </a:cubicBezTo>
                  <a:cubicBezTo>
                    <a:pt x="59" y="49"/>
                    <a:pt x="60" y="48"/>
                    <a:pt x="61" y="47"/>
                  </a:cubicBezTo>
                  <a:cubicBezTo>
                    <a:pt x="61" y="46"/>
                    <a:pt x="61" y="45"/>
                    <a:pt x="60" y="45"/>
                  </a:cubicBezTo>
                  <a:close/>
                  <a:moveTo>
                    <a:pt x="74" y="51"/>
                  </a:moveTo>
                  <a:cubicBezTo>
                    <a:pt x="72" y="50"/>
                    <a:pt x="69" y="49"/>
                    <a:pt x="67" y="48"/>
                  </a:cubicBezTo>
                  <a:cubicBezTo>
                    <a:pt x="66" y="48"/>
                    <a:pt x="65" y="48"/>
                    <a:pt x="64" y="49"/>
                  </a:cubicBezTo>
                  <a:cubicBezTo>
                    <a:pt x="64" y="50"/>
                    <a:pt x="65" y="51"/>
                    <a:pt x="66" y="52"/>
                  </a:cubicBezTo>
                  <a:cubicBezTo>
                    <a:pt x="68" y="53"/>
                    <a:pt x="71" y="54"/>
                    <a:pt x="73" y="54"/>
                  </a:cubicBezTo>
                  <a:cubicBezTo>
                    <a:pt x="74" y="55"/>
                    <a:pt x="75" y="54"/>
                    <a:pt x="76" y="53"/>
                  </a:cubicBezTo>
                  <a:cubicBezTo>
                    <a:pt x="76" y="52"/>
                    <a:pt x="75" y="51"/>
                    <a:pt x="74" y="51"/>
                  </a:cubicBezTo>
                  <a:close/>
                  <a:moveTo>
                    <a:pt x="90" y="55"/>
                  </a:moveTo>
                  <a:cubicBezTo>
                    <a:pt x="87" y="55"/>
                    <a:pt x="85" y="54"/>
                    <a:pt x="82" y="53"/>
                  </a:cubicBezTo>
                  <a:cubicBezTo>
                    <a:pt x="81" y="53"/>
                    <a:pt x="80" y="53"/>
                    <a:pt x="80" y="54"/>
                  </a:cubicBezTo>
                  <a:cubicBezTo>
                    <a:pt x="79" y="55"/>
                    <a:pt x="80" y="57"/>
                    <a:pt x="81" y="57"/>
                  </a:cubicBezTo>
                  <a:cubicBezTo>
                    <a:pt x="84" y="58"/>
                    <a:pt x="86" y="58"/>
                    <a:pt x="89" y="59"/>
                  </a:cubicBezTo>
                  <a:cubicBezTo>
                    <a:pt x="90" y="59"/>
                    <a:pt x="91" y="59"/>
                    <a:pt x="91" y="58"/>
                  </a:cubicBezTo>
                  <a:cubicBezTo>
                    <a:pt x="91" y="56"/>
                    <a:pt x="91" y="55"/>
                    <a:pt x="90" y="55"/>
                  </a:cubicBezTo>
                  <a:close/>
                  <a:moveTo>
                    <a:pt x="105" y="58"/>
                  </a:moveTo>
                  <a:cubicBezTo>
                    <a:pt x="103" y="58"/>
                    <a:pt x="100" y="57"/>
                    <a:pt x="98" y="57"/>
                  </a:cubicBezTo>
                  <a:cubicBezTo>
                    <a:pt x="96" y="57"/>
                    <a:pt x="95" y="57"/>
                    <a:pt x="95" y="58"/>
                  </a:cubicBezTo>
                  <a:cubicBezTo>
                    <a:pt x="95" y="59"/>
                    <a:pt x="96" y="60"/>
                    <a:pt x="97" y="61"/>
                  </a:cubicBezTo>
                  <a:cubicBezTo>
                    <a:pt x="100" y="61"/>
                    <a:pt x="102" y="62"/>
                    <a:pt x="105" y="62"/>
                  </a:cubicBezTo>
                  <a:cubicBezTo>
                    <a:pt x="106" y="62"/>
                    <a:pt x="107" y="61"/>
                    <a:pt x="107" y="60"/>
                  </a:cubicBezTo>
                  <a:cubicBezTo>
                    <a:pt x="107" y="59"/>
                    <a:pt x="106" y="58"/>
                    <a:pt x="105" y="58"/>
                  </a:cubicBezTo>
                  <a:close/>
                  <a:moveTo>
                    <a:pt x="121" y="60"/>
                  </a:moveTo>
                  <a:cubicBezTo>
                    <a:pt x="119" y="60"/>
                    <a:pt x="116" y="59"/>
                    <a:pt x="113" y="59"/>
                  </a:cubicBezTo>
                  <a:cubicBezTo>
                    <a:pt x="112" y="59"/>
                    <a:pt x="111" y="60"/>
                    <a:pt x="111" y="61"/>
                  </a:cubicBezTo>
                  <a:cubicBezTo>
                    <a:pt x="111" y="62"/>
                    <a:pt x="112" y="63"/>
                    <a:pt x="113" y="63"/>
                  </a:cubicBezTo>
                  <a:cubicBezTo>
                    <a:pt x="116" y="63"/>
                    <a:pt x="119" y="64"/>
                    <a:pt x="121" y="64"/>
                  </a:cubicBezTo>
                  <a:cubicBezTo>
                    <a:pt x="122" y="64"/>
                    <a:pt x="123" y="63"/>
                    <a:pt x="123" y="62"/>
                  </a:cubicBezTo>
                  <a:cubicBezTo>
                    <a:pt x="123" y="61"/>
                    <a:pt x="122" y="60"/>
                    <a:pt x="12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3460750" y="3754438"/>
              <a:ext cx="20637" cy="23812"/>
            </a:xfrm>
            <a:custGeom>
              <a:rect b="b" l="l" r="r" t="t"/>
              <a:pathLst>
                <a:path extrusionOk="0" h="8" w="7">
                  <a:moveTo>
                    <a:pt x="6" y="4"/>
                  </a:move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5" y="4"/>
                    <a:pt x="5" y="2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084513" y="3790950"/>
              <a:ext cx="388937" cy="419100"/>
            </a:xfrm>
            <a:custGeom>
              <a:rect b="b" l="l" r="r" t="t"/>
              <a:pathLst>
                <a:path extrusionOk="0" h="141" w="130">
                  <a:moveTo>
                    <a:pt x="9" y="135"/>
                  </a:moveTo>
                  <a:cubicBezTo>
                    <a:pt x="7" y="136"/>
                    <a:pt x="4" y="136"/>
                    <a:pt x="2" y="137"/>
                  </a:cubicBezTo>
                  <a:cubicBezTo>
                    <a:pt x="0" y="137"/>
                    <a:pt x="0" y="138"/>
                    <a:pt x="0" y="139"/>
                  </a:cubicBezTo>
                  <a:cubicBezTo>
                    <a:pt x="0" y="140"/>
                    <a:pt x="1" y="141"/>
                    <a:pt x="2" y="141"/>
                  </a:cubicBezTo>
                  <a:cubicBezTo>
                    <a:pt x="5" y="140"/>
                    <a:pt x="8" y="140"/>
                    <a:pt x="10" y="139"/>
                  </a:cubicBezTo>
                  <a:cubicBezTo>
                    <a:pt x="11" y="139"/>
                    <a:pt x="12" y="138"/>
                    <a:pt x="12" y="137"/>
                  </a:cubicBezTo>
                  <a:cubicBezTo>
                    <a:pt x="11" y="136"/>
                    <a:pt x="10" y="135"/>
                    <a:pt x="9" y="135"/>
                  </a:cubicBezTo>
                  <a:moveTo>
                    <a:pt x="25" y="131"/>
                  </a:moveTo>
                  <a:cubicBezTo>
                    <a:pt x="22" y="132"/>
                    <a:pt x="20" y="133"/>
                    <a:pt x="17" y="134"/>
                  </a:cubicBezTo>
                  <a:cubicBezTo>
                    <a:pt x="16" y="134"/>
                    <a:pt x="15" y="135"/>
                    <a:pt x="16" y="136"/>
                  </a:cubicBezTo>
                  <a:cubicBezTo>
                    <a:pt x="16" y="137"/>
                    <a:pt x="17" y="138"/>
                    <a:pt x="18" y="137"/>
                  </a:cubicBezTo>
                  <a:cubicBezTo>
                    <a:pt x="21" y="137"/>
                    <a:pt x="23" y="136"/>
                    <a:pt x="26" y="135"/>
                  </a:cubicBezTo>
                  <a:cubicBezTo>
                    <a:pt x="27" y="135"/>
                    <a:pt x="27" y="134"/>
                    <a:pt x="27" y="133"/>
                  </a:cubicBezTo>
                  <a:cubicBezTo>
                    <a:pt x="27" y="132"/>
                    <a:pt x="26" y="131"/>
                    <a:pt x="25" y="131"/>
                  </a:cubicBezTo>
                  <a:moveTo>
                    <a:pt x="39" y="126"/>
                  </a:moveTo>
                  <a:cubicBezTo>
                    <a:pt x="37" y="127"/>
                    <a:pt x="34" y="128"/>
                    <a:pt x="32" y="129"/>
                  </a:cubicBezTo>
                  <a:cubicBezTo>
                    <a:pt x="31" y="129"/>
                    <a:pt x="30" y="130"/>
                    <a:pt x="31" y="131"/>
                  </a:cubicBezTo>
                  <a:cubicBezTo>
                    <a:pt x="31" y="132"/>
                    <a:pt x="32" y="133"/>
                    <a:pt x="33" y="132"/>
                  </a:cubicBezTo>
                  <a:cubicBezTo>
                    <a:pt x="36" y="131"/>
                    <a:pt x="38" y="130"/>
                    <a:pt x="41" y="129"/>
                  </a:cubicBezTo>
                  <a:cubicBezTo>
                    <a:pt x="42" y="129"/>
                    <a:pt x="42" y="128"/>
                    <a:pt x="42" y="127"/>
                  </a:cubicBezTo>
                  <a:cubicBezTo>
                    <a:pt x="41" y="126"/>
                    <a:pt x="40" y="125"/>
                    <a:pt x="39" y="126"/>
                  </a:cubicBezTo>
                  <a:moveTo>
                    <a:pt x="53" y="119"/>
                  </a:moveTo>
                  <a:cubicBezTo>
                    <a:pt x="51" y="120"/>
                    <a:pt x="49" y="121"/>
                    <a:pt x="46" y="122"/>
                  </a:cubicBezTo>
                  <a:cubicBezTo>
                    <a:pt x="45" y="123"/>
                    <a:pt x="45" y="124"/>
                    <a:pt x="46" y="125"/>
                  </a:cubicBezTo>
                  <a:cubicBezTo>
                    <a:pt x="46" y="126"/>
                    <a:pt x="47" y="126"/>
                    <a:pt x="48" y="126"/>
                  </a:cubicBezTo>
                  <a:cubicBezTo>
                    <a:pt x="51" y="125"/>
                    <a:pt x="53" y="123"/>
                    <a:pt x="55" y="122"/>
                  </a:cubicBezTo>
                  <a:cubicBezTo>
                    <a:pt x="56" y="121"/>
                    <a:pt x="56" y="120"/>
                    <a:pt x="56" y="119"/>
                  </a:cubicBezTo>
                  <a:cubicBezTo>
                    <a:pt x="55" y="118"/>
                    <a:pt x="54" y="118"/>
                    <a:pt x="53" y="119"/>
                  </a:cubicBezTo>
                  <a:cubicBezTo>
                    <a:pt x="53" y="119"/>
                    <a:pt x="53" y="119"/>
                    <a:pt x="53" y="119"/>
                  </a:cubicBezTo>
                  <a:moveTo>
                    <a:pt x="66" y="110"/>
                  </a:moveTo>
                  <a:cubicBezTo>
                    <a:pt x="64" y="111"/>
                    <a:pt x="62" y="113"/>
                    <a:pt x="60" y="114"/>
                  </a:cubicBezTo>
                  <a:cubicBezTo>
                    <a:pt x="59" y="115"/>
                    <a:pt x="59" y="116"/>
                    <a:pt x="59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16"/>
                    <a:pt x="67" y="115"/>
                    <a:pt x="69" y="113"/>
                  </a:cubicBezTo>
                  <a:cubicBezTo>
                    <a:pt x="70" y="112"/>
                    <a:pt x="70" y="111"/>
                    <a:pt x="69" y="110"/>
                  </a:cubicBezTo>
                  <a:cubicBezTo>
                    <a:pt x="68" y="109"/>
                    <a:pt x="67" y="109"/>
                    <a:pt x="66" y="110"/>
                  </a:cubicBezTo>
                  <a:moveTo>
                    <a:pt x="78" y="100"/>
                  </a:moveTo>
                  <a:cubicBezTo>
                    <a:pt x="76" y="101"/>
                    <a:pt x="75" y="103"/>
                    <a:pt x="73" y="105"/>
                  </a:cubicBezTo>
                  <a:cubicBezTo>
                    <a:pt x="72" y="106"/>
                    <a:pt x="72" y="107"/>
                    <a:pt x="72" y="108"/>
                  </a:cubicBezTo>
                  <a:cubicBezTo>
                    <a:pt x="73" y="108"/>
                    <a:pt x="74" y="109"/>
                    <a:pt x="75" y="108"/>
                  </a:cubicBezTo>
                  <a:cubicBezTo>
                    <a:pt x="77" y="106"/>
                    <a:pt x="79" y="104"/>
                    <a:pt x="81" y="102"/>
                  </a:cubicBezTo>
                  <a:cubicBezTo>
                    <a:pt x="82" y="102"/>
                    <a:pt x="82" y="100"/>
                    <a:pt x="81" y="100"/>
                  </a:cubicBezTo>
                  <a:cubicBezTo>
                    <a:pt x="80" y="99"/>
                    <a:pt x="79" y="99"/>
                    <a:pt x="78" y="100"/>
                  </a:cubicBezTo>
                  <a:moveTo>
                    <a:pt x="89" y="88"/>
                  </a:moveTo>
                  <a:cubicBezTo>
                    <a:pt x="87" y="90"/>
                    <a:pt x="86" y="92"/>
                    <a:pt x="84" y="94"/>
                  </a:cubicBezTo>
                  <a:cubicBezTo>
                    <a:pt x="83" y="95"/>
                    <a:pt x="83" y="96"/>
                    <a:pt x="84" y="97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89" y="95"/>
                    <a:pt x="90" y="93"/>
                    <a:pt x="92" y="90"/>
                  </a:cubicBezTo>
                  <a:cubicBezTo>
                    <a:pt x="93" y="90"/>
                    <a:pt x="93" y="88"/>
                    <a:pt x="92" y="88"/>
                  </a:cubicBezTo>
                  <a:cubicBezTo>
                    <a:pt x="91" y="87"/>
                    <a:pt x="90" y="87"/>
                    <a:pt x="89" y="88"/>
                  </a:cubicBezTo>
                  <a:moveTo>
                    <a:pt x="98" y="75"/>
                  </a:moveTo>
                  <a:cubicBezTo>
                    <a:pt x="97" y="77"/>
                    <a:pt x="95" y="80"/>
                    <a:pt x="94" y="82"/>
                  </a:cubicBezTo>
                  <a:cubicBezTo>
                    <a:pt x="93" y="83"/>
                    <a:pt x="93" y="84"/>
                    <a:pt x="94" y="85"/>
                  </a:cubicBezTo>
                  <a:cubicBezTo>
                    <a:pt x="95" y="85"/>
                    <a:pt x="96" y="85"/>
                    <a:pt x="97" y="84"/>
                  </a:cubicBezTo>
                  <a:cubicBezTo>
                    <a:pt x="99" y="82"/>
                    <a:pt x="100" y="80"/>
                    <a:pt x="102" y="77"/>
                  </a:cubicBezTo>
                  <a:cubicBezTo>
                    <a:pt x="102" y="77"/>
                    <a:pt x="102" y="75"/>
                    <a:pt x="101" y="75"/>
                  </a:cubicBezTo>
                  <a:cubicBezTo>
                    <a:pt x="100" y="74"/>
                    <a:pt x="99" y="74"/>
                    <a:pt x="98" y="75"/>
                  </a:cubicBezTo>
                  <a:moveTo>
                    <a:pt x="106" y="62"/>
                  </a:moveTo>
                  <a:cubicBezTo>
                    <a:pt x="105" y="64"/>
                    <a:pt x="104" y="66"/>
                    <a:pt x="103" y="69"/>
                  </a:cubicBezTo>
                  <a:cubicBezTo>
                    <a:pt x="102" y="70"/>
                    <a:pt x="102" y="71"/>
                    <a:pt x="103" y="71"/>
                  </a:cubicBezTo>
                  <a:cubicBezTo>
                    <a:pt x="104" y="72"/>
                    <a:pt x="105" y="71"/>
                    <a:pt x="106" y="71"/>
                  </a:cubicBezTo>
                  <a:cubicBezTo>
                    <a:pt x="107" y="68"/>
                    <a:pt x="109" y="66"/>
                    <a:pt x="110" y="63"/>
                  </a:cubicBezTo>
                  <a:cubicBezTo>
                    <a:pt x="110" y="63"/>
                    <a:pt x="110" y="61"/>
                    <a:pt x="109" y="61"/>
                  </a:cubicBezTo>
                  <a:cubicBezTo>
                    <a:pt x="108" y="60"/>
                    <a:pt x="107" y="61"/>
                    <a:pt x="106" y="62"/>
                  </a:cubicBezTo>
                  <a:moveTo>
                    <a:pt x="113" y="47"/>
                  </a:moveTo>
                  <a:cubicBezTo>
                    <a:pt x="112" y="50"/>
                    <a:pt x="111" y="52"/>
                    <a:pt x="110" y="55"/>
                  </a:cubicBezTo>
                  <a:cubicBezTo>
                    <a:pt x="109" y="56"/>
                    <a:pt x="110" y="57"/>
                    <a:pt x="111" y="57"/>
                  </a:cubicBezTo>
                  <a:cubicBezTo>
                    <a:pt x="112" y="58"/>
                    <a:pt x="113" y="57"/>
                    <a:pt x="113" y="56"/>
                  </a:cubicBezTo>
                  <a:cubicBezTo>
                    <a:pt x="115" y="54"/>
                    <a:pt x="116" y="51"/>
                    <a:pt x="117" y="49"/>
                  </a:cubicBezTo>
                  <a:cubicBezTo>
                    <a:pt x="117" y="48"/>
                    <a:pt x="117" y="47"/>
                    <a:pt x="116" y="46"/>
                  </a:cubicBezTo>
                  <a:cubicBezTo>
                    <a:pt x="115" y="46"/>
                    <a:pt x="114" y="46"/>
                    <a:pt x="113" y="47"/>
                  </a:cubicBezTo>
                  <a:moveTo>
                    <a:pt x="118" y="32"/>
                  </a:moveTo>
                  <a:cubicBezTo>
                    <a:pt x="118" y="35"/>
                    <a:pt x="117" y="37"/>
                    <a:pt x="116" y="40"/>
                  </a:cubicBezTo>
                  <a:cubicBezTo>
                    <a:pt x="116" y="41"/>
                    <a:pt x="116" y="42"/>
                    <a:pt x="117" y="42"/>
                  </a:cubicBezTo>
                  <a:cubicBezTo>
                    <a:pt x="118" y="43"/>
                    <a:pt x="119" y="42"/>
                    <a:pt x="120" y="41"/>
                  </a:cubicBezTo>
                  <a:cubicBezTo>
                    <a:pt x="121" y="39"/>
                    <a:pt x="121" y="36"/>
                    <a:pt x="122" y="34"/>
                  </a:cubicBezTo>
                  <a:cubicBezTo>
                    <a:pt x="123" y="33"/>
                    <a:pt x="122" y="32"/>
                    <a:pt x="121" y="31"/>
                  </a:cubicBezTo>
                  <a:cubicBezTo>
                    <a:pt x="120" y="31"/>
                    <a:pt x="119" y="31"/>
                    <a:pt x="118" y="32"/>
                  </a:cubicBezTo>
                  <a:moveTo>
                    <a:pt x="123" y="17"/>
                  </a:moveTo>
                  <a:cubicBezTo>
                    <a:pt x="122" y="20"/>
                    <a:pt x="121" y="22"/>
                    <a:pt x="121" y="25"/>
                  </a:cubicBezTo>
                  <a:cubicBezTo>
                    <a:pt x="120" y="26"/>
                    <a:pt x="121" y="27"/>
                    <a:pt x="122" y="27"/>
                  </a:cubicBezTo>
                  <a:cubicBezTo>
                    <a:pt x="123" y="27"/>
                    <a:pt x="124" y="27"/>
                    <a:pt x="124" y="26"/>
                  </a:cubicBezTo>
                  <a:cubicBezTo>
                    <a:pt x="125" y="23"/>
                    <a:pt x="126" y="21"/>
                    <a:pt x="126" y="18"/>
                  </a:cubicBezTo>
                  <a:cubicBezTo>
                    <a:pt x="127" y="17"/>
                    <a:pt x="126" y="16"/>
                    <a:pt x="125" y="16"/>
                  </a:cubicBezTo>
                  <a:cubicBezTo>
                    <a:pt x="124" y="15"/>
                    <a:pt x="123" y="16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moveTo>
                    <a:pt x="126" y="2"/>
                  </a:moveTo>
                  <a:cubicBezTo>
                    <a:pt x="125" y="4"/>
                    <a:pt x="125" y="7"/>
                    <a:pt x="124" y="9"/>
                  </a:cubicBezTo>
                  <a:cubicBezTo>
                    <a:pt x="124" y="10"/>
                    <a:pt x="125" y="11"/>
                    <a:pt x="126" y="12"/>
                  </a:cubicBezTo>
                  <a:cubicBezTo>
                    <a:pt x="127" y="12"/>
                    <a:pt x="128" y="11"/>
                    <a:pt x="128" y="10"/>
                  </a:cubicBezTo>
                  <a:cubicBezTo>
                    <a:pt x="129" y="7"/>
                    <a:pt x="129" y="4"/>
                    <a:pt x="129" y="2"/>
                  </a:cubicBezTo>
                  <a:cubicBezTo>
                    <a:pt x="130" y="1"/>
                    <a:pt x="129" y="0"/>
                    <a:pt x="128" y="0"/>
                  </a:cubicBezTo>
                  <a:cubicBezTo>
                    <a:pt x="127" y="0"/>
                    <a:pt x="126" y="0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3043238" y="4202113"/>
              <a:ext cx="30162" cy="23812"/>
            </a:xfrm>
            <a:custGeom>
              <a:rect b="b" l="l" r="r" t="t"/>
              <a:pathLst>
                <a:path extrusionOk="0" h="8" w="10">
                  <a:moveTo>
                    <a:pt x="8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5" y="5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362200" y="3873500"/>
              <a:ext cx="681037" cy="614362"/>
            </a:xfrm>
            <a:custGeom>
              <a:rect b="b" l="l" r="r" t="t"/>
              <a:pathLst>
                <a:path extrusionOk="0" h="206" w="228">
                  <a:moveTo>
                    <a:pt x="20" y="9"/>
                  </a:moveTo>
                  <a:cubicBezTo>
                    <a:pt x="21" y="7"/>
                    <a:pt x="23" y="5"/>
                    <a:pt x="24" y="3"/>
                  </a:cubicBezTo>
                  <a:cubicBezTo>
                    <a:pt x="24" y="2"/>
                    <a:pt x="24" y="1"/>
                    <a:pt x="23" y="0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3"/>
                    <a:pt x="18" y="5"/>
                    <a:pt x="17" y="8"/>
                  </a:cubicBezTo>
                  <a:cubicBezTo>
                    <a:pt x="16" y="9"/>
                    <a:pt x="17" y="10"/>
                    <a:pt x="18" y="10"/>
                  </a:cubicBezTo>
                  <a:cubicBezTo>
                    <a:pt x="19" y="11"/>
                    <a:pt x="20" y="10"/>
                    <a:pt x="20" y="9"/>
                  </a:cubicBezTo>
                  <a:moveTo>
                    <a:pt x="14" y="24"/>
                  </a:moveTo>
                  <a:cubicBezTo>
                    <a:pt x="15" y="21"/>
                    <a:pt x="16" y="19"/>
                    <a:pt x="17" y="16"/>
                  </a:cubicBezTo>
                  <a:cubicBezTo>
                    <a:pt x="17" y="15"/>
                    <a:pt x="17" y="14"/>
                    <a:pt x="16" y="14"/>
                  </a:cubicBezTo>
                  <a:cubicBezTo>
                    <a:pt x="15" y="14"/>
                    <a:pt x="14" y="14"/>
                    <a:pt x="14" y="15"/>
                  </a:cubicBezTo>
                  <a:cubicBezTo>
                    <a:pt x="13" y="17"/>
                    <a:pt x="12" y="20"/>
                    <a:pt x="11" y="22"/>
                  </a:cubicBezTo>
                  <a:cubicBezTo>
                    <a:pt x="10" y="23"/>
                    <a:pt x="11" y="25"/>
                    <a:pt x="12" y="25"/>
                  </a:cubicBezTo>
                  <a:cubicBezTo>
                    <a:pt x="13" y="25"/>
                    <a:pt x="14" y="25"/>
                    <a:pt x="14" y="24"/>
                  </a:cubicBezTo>
                  <a:moveTo>
                    <a:pt x="10" y="38"/>
                  </a:moveTo>
                  <a:cubicBezTo>
                    <a:pt x="11" y="36"/>
                    <a:pt x="11" y="33"/>
                    <a:pt x="12" y="31"/>
                  </a:cubicBezTo>
                  <a:cubicBezTo>
                    <a:pt x="12" y="30"/>
                    <a:pt x="12" y="29"/>
                    <a:pt x="11" y="29"/>
                  </a:cubicBezTo>
                  <a:cubicBezTo>
                    <a:pt x="10" y="28"/>
                    <a:pt x="9" y="29"/>
                    <a:pt x="8" y="30"/>
                  </a:cubicBezTo>
                  <a:cubicBezTo>
                    <a:pt x="8" y="32"/>
                    <a:pt x="7" y="35"/>
                    <a:pt x="6" y="38"/>
                  </a:cubicBezTo>
                  <a:cubicBezTo>
                    <a:pt x="6" y="39"/>
                    <a:pt x="7" y="40"/>
                    <a:pt x="8" y="40"/>
                  </a:cubicBezTo>
                  <a:cubicBezTo>
                    <a:pt x="9" y="40"/>
                    <a:pt x="10" y="39"/>
                    <a:pt x="10" y="38"/>
                  </a:cubicBezTo>
                  <a:moveTo>
                    <a:pt x="7" y="54"/>
                  </a:moveTo>
                  <a:cubicBezTo>
                    <a:pt x="7" y="51"/>
                    <a:pt x="8" y="48"/>
                    <a:pt x="8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6" y="43"/>
                    <a:pt x="5" y="44"/>
                    <a:pt x="5" y="45"/>
                  </a:cubicBezTo>
                  <a:cubicBezTo>
                    <a:pt x="4" y="48"/>
                    <a:pt x="4" y="50"/>
                    <a:pt x="3" y="53"/>
                  </a:cubicBezTo>
                  <a:cubicBezTo>
                    <a:pt x="3" y="54"/>
                    <a:pt x="4" y="55"/>
                    <a:pt x="5" y="55"/>
                  </a:cubicBezTo>
                  <a:cubicBezTo>
                    <a:pt x="6" y="55"/>
                    <a:pt x="7" y="55"/>
                    <a:pt x="7" y="54"/>
                  </a:cubicBezTo>
                  <a:moveTo>
                    <a:pt x="5" y="69"/>
                  </a:moveTo>
                  <a:cubicBezTo>
                    <a:pt x="5" y="66"/>
                    <a:pt x="6" y="64"/>
                    <a:pt x="6" y="61"/>
                  </a:cubicBezTo>
                  <a:cubicBezTo>
                    <a:pt x="6" y="60"/>
                    <a:pt x="5" y="59"/>
                    <a:pt x="4" y="59"/>
                  </a:cubicBezTo>
                  <a:cubicBezTo>
                    <a:pt x="3" y="59"/>
                    <a:pt x="2" y="60"/>
                    <a:pt x="2" y="61"/>
                  </a:cubicBezTo>
                  <a:cubicBezTo>
                    <a:pt x="2" y="63"/>
                    <a:pt x="1" y="66"/>
                    <a:pt x="1" y="69"/>
                  </a:cubicBezTo>
                  <a:cubicBezTo>
                    <a:pt x="1" y="70"/>
                    <a:pt x="2" y="71"/>
                    <a:pt x="3" y="71"/>
                  </a:cubicBezTo>
                  <a:cubicBezTo>
                    <a:pt x="4" y="71"/>
                    <a:pt x="5" y="70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moveTo>
                    <a:pt x="4" y="84"/>
                  </a:moveTo>
                  <a:cubicBezTo>
                    <a:pt x="4" y="82"/>
                    <a:pt x="4" y="79"/>
                    <a:pt x="5" y="77"/>
                  </a:cubicBezTo>
                  <a:cubicBezTo>
                    <a:pt x="5" y="76"/>
                    <a:pt x="4" y="75"/>
                    <a:pt x="3" y="75"/>
                  </a:cubicBezTo>
                  <a:cubicBezTo>
                    <a:pt x="2" y="75"/>
                    <a:pt x="1" y="75"/>
                    <a:pt x="1" y="76"/>
                  </a:cubicBezTo>
                  <a:cubicBezTo>
                    <a:pt x="1" y="79"/>
                    <a:pt x="0" y="82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3" y="86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moveTo>
                    <a:pt x="5" y="100"/>
                  </a:moveTo>
                  <a:cubicBezTo>
                    <a:pt x="5" y="97"/>
                    <a:pt x="5" y="95"/>
                    <a:pt x="4" y="92"/>
                  </a:cubicBezTo>
                  <a:cubicBezTo>
                    <a:pt x="4" y="91"/>
                    <a:pt x="3" y="90"/>
                    <a:pt x="2" y="90"/>
                  </a:cubicBezTo>
                  <a:cubicBezTo>
                    <a:pt x="1" y="90"/>
                    <a:pt x="1" y="91"/>
                    <a:pt x="1" y="92"/>
                  </a:cubicBezTo>
                  <a:cubicBezTo>
                    <a:pt x="1" y="95"/>
                    <a:pt x="1" y="97"/>
                    <a:pt x="1" y="100"/>
                  </a:cubicBezTo>
                  <a:cubicBezTo>
                    <a:pt x="1" y="101"/>
                    <a:pt x="2" y="102"/>
                    <a:pt x="3" y="102"/>
                  </a:cubicBezTo>
                  <a:cubicBezTo>
                    <a:pt x="4" y="102"/>
                    <a:pt x="5" y="101"/>
                    <a:pt x="5" y="100"/>
                  </a:cubicBezTo>
                  <a:moveTo>
                    <a:pt x="7" y="115"/>
                  </a:moveTo>
                  <a:cubicBezTo>
                    <a:pt x="6" y="112"/>
                    <a:pt x="6" y="110"/>
                    <a:pt x="6" y="107"/>
                  </a:cubicBezTo>
                  <a:cubicBezTo>
                    <a:pt x="6" y="106"/>
                    <a:pt x="5" y="106"/>
                    <a:pt x="4" y="106"/>
                  </a:cubicBezTo>
                  <a:cubicBezTo>
                    <a:pt x="2" y="106"/>
                    <a:pt x="2" y="107"/>
                    <a:pt x="2" y="108"/>
                  </a:cubicBezTo>
                  <a:cubicBezTo>
                    <a:pt x="2" y="110"/>
                    <a:pt x="3" y="113"/>
                    <a:pt x="3" y="116"/>
                  </a:cubicBezTo>
                  <a:cubicBezTo>
                    <a:pt x="3" y="117"/>
                    <a:pt x="4" y="117"/>
                    <a:pt x="5" y="117"/>
                  </a:cubicBezTo>
                  <a:cubicBezTo>
                    <a:pt x="6" y="117"/>
                    <a:pt x="7" y="116"/>
                    <a:pt x="7" y="115"/>
                  </a:cubicBezTo>
                  <a:moveTo>
                    <a:pt x="11" y="130"/>
                  </a:moveTo>
                  <a:cubicBezTo>
                    <a:pt x="10" y="127"/>
                    <a:pt x="9" y="125"/>
                    <a:pt x="8" y="122"/>
                  </a:cubicBezTo>
                  <a:cubicBezTo>
                    <a:pt x="8" y="121"/>
                    <a:pt x="7" y="121"/>
                    <a:pt x="6" y="121"/>
                  </a:cubicBezTo>
                  <a:cubicBezTo>
                    <a:pt x="5" y="121"/>
                    <a:pt x="4" y="122"/>
                    <a:pt x="5" y="123"/>
                  </a:cubicBezTo>
                  <a:cubicBezTo>
                    <a:pt x="5" y="126"/>
                    <a:pt x="6" y="128"/>
                    <a:pt x="7" y="131"/>
                  </a:cubicBezTo>
                  <a:cubicBezTo>
                    <a:pt x="7" y="132"/>
                    <a:pt x="8" y="133"/>
                    <a:pt x="9" y="132"/>
                  </a:cubicBezTo>
                  <a:cubicBezTo>
                    <a:pt x="10" y="132"/>
                    <a:pt x="11" y="131"/>
                    <a:pt x="11" y="130"/>
                  </a:cubicBezTo>
                  <a:moveTo>
                    <a:pt x="16" y="144"/>
                  </a:moveTo>
                  <a:cubicBezTo>
                    <a:pt x="15" y="142"/>
                    <a:pt x="14" y="140"/>
                    <a:pt x="13" y="137"/>
                  </a:cubicBezTo>
                  <a:cubicBezTo>
                    <a:pt x="13" y="136"/>
                    <a:pt x="11" y="136"/>
                    <a:pt x="10" y="136"/>
                  </a:cubicBezTo>
                  <a:cubicBezTo>
                    <a:pt x="9" y="136"/>
                    <a:pt x="9" y="137"/>
                    <a:pt x="9" y="138"/>
                  </a:cubicBezTo>
                  <a:cubicBezTo>
                    <a:pt x="10" y="141"/>
                    <a:pt x="11" y="143"/>
                    <a:pt x="12" y="146"/>
                  </a:cubicBezTo>
                  <a:cubicBezTo>
                    <a:pt x="13" y="147"/>
                    <a:pt x="14" y="147"/>
                    <a:pt x="15" y="147"/>
                  </a:cubicBezTo>
                  <a:cubicBezTo>
                    <a:pt x="16" y="146"/>
                    <a:pt x="16" y="145"/>
                    <a:pt x="16" y="144"/>
                  </a:cubicBezTo>
                  <a:moveTo>
                    <a:pt x="23" y="157"/>
                  </a:moveTo>
                  <a:cubicBezTo>
                    <a:pt x="22" y="155"/>
                    <a:pt x="21" y="153"/>
                    <a:pt x="19" y="151"/>
                  </a:cubicBezTo>
                  <a:cubicBezTo>
                    <a:pt x="19" y="150"/>
                    <a:pt x="18" y="150"/>
                    <a:pt x="17" y="150"/>
                  </a:cubicBezTo>
                  <a:cubicBezTo>
                    <a:pt x="16" y="151"/>
                    <a:pt x="16" y="152"/>
                    <a:pt x="16" y="153"/>
                  </a:cubicBezTo>
                  <a:cubicBezTo>
                    <a:pt x="17" y="155"/>
                    <a:pt x="19" y="157"/>
                    <a:pt x="20" y="160"/>
                  </a:cubicBezTo>
                  <a:cubicBezTo>
                    <a:pt x="21" y="161"/>
                    <a:pt x="22" y="161"/>
                    <a:pt x="23" y="160"/>
                  </a:cubicBezTo>
                  <a:cubicBezTo>
                    <a:pt x="24" y="160"/>
                    <a:pt x="24" y="158"/>
                    <a:pt x="23" y="157"/>
                  </a:cubicBezTo>
                  <a:moveTo>
                    <a:pt x="33" y="169"/>
                  </a:moveTo>
                  <a:cubicBezTo>
                    <a:pt x="31" y="167"/>
                    <a:pt x="30" y="166"/>
                    <a:pt x="28" y="164"/>
                  </a:cubicBezTo>
                  <a:cubicBezTo>
                    <a:pt x="27" y="163"/>
                    <a:pt x="26" y="163"/>
                    <a:pt x="25" y="163"/>
                  </a:cubicBezTo>
                  <a:cubicBezTo>
                    <a:pt x="24" y="164"/>
                    <a:pt x="24" y="165"/>
                    <a:pt x="25" y="166"/>
                  </a:cubicBezTo>
                  <a:cubicBezTo>
                    <a:pt x="27" y="168"/>
                    <a:pt x="28" y="170"/>
                    <a:pt x="30" y="172"/>
                  </a:cubicBezTo>
                  <a:cubicBezTo>
                    <a:pt x="31" y="173"/>
                    <a:pt x="32" y="173"/>
                    <a:pt x="33" y="172"/>
                  </a:cubicBezTo>
                  <a:cubicBezTo>
                    <a:pt x="34" y="171"/>
                    <a:pt x="34" y="170"/>
                    <a:pt x="33" y="169"/>
                  </a:cubicBezTo>
                  <a:cubicBezTo>
                    <a:pt x="33" y="169"/>
                    <a:pt x="33" y="169"/>
                    <a:pt x="33" y="169"/>
                  </a:cubicBezTo>
                  <a:moveTo>
                    <a:pt x="45" y="179"/>
                  </a:moveTo>
                  <a:cubicBezTo>
                    <a:pt x="43" y="178"/>
                    <a:pt x="42" y="177"/>
                    <a:pt x="40" y="176"/>
                  </a:cubicBezTo>
                  <a:cubicBezTo>
                    <a:pt x="40" y="175"/>
                    <a:pt x="39" y="175"/>
                    <a:pt x="39" y="174"/>
                  </a:cubicBezTo>
                  <a:cubicBezTo>
                    <a:pt x="38" y="174"/>
                    <a:pt x="37" y="174"/>
                    <a:pt x="36" y="175"/>
                  </a:cubicBezTo>
                  <a:cubicBezTo>
                    <a:pt x="35" y="176"/>
                    <a:pt x="35" y="177"/>
                    <a:pt x="36" y="177"/>
                  </a:cubicBezTo>
                  <a:cubicBezTo>
                    <a:pt x="37" y="178"/>
                    <a:pt x="37" y="178"/>
                    <a:pt x="38" y="179"/>
                  </a:cubicBezTo>
                  <a:cubicBezTo>
                    <a:pt x="39" y="180"/>
                    <a:pt x="41" y="181"/>
                    <a:pt x="42" y="182"/>
                  </a:cubicBezTo>
                  <a:cubicBezTo>
                    <a:pt x="43" y="183"/>
                    <a:pt x="44" y="183"/>
                    <a:pt x="45" y="182"/>
                  </a:cubicBezTo>
                  <a:cubicBezTo>
                    <a:pt x="46" y="181"/>
                    <a:pt x="45" y="180"/>
                    <a:pt x="45" y="179"/>
                  </a:cubicBezTo>
                  <a:cubicBezTo>
                    <a:pt x="45" y="179"/>
                    <a:pt x="45" y="179"/>
                    <a:pt x="45" y="179"/>
                  </a:cubicBezTo>
                  <a:moveTo>
                    <a:pt x="57" y="188"/>
                  </a:moveTo>
                  <a:cubicBezTo>
                    <a:pt x="55" y="187"/>
                    <a:pt x="53" y="185"/>
                    <a:pt x="51" y="184"/>
                  </a:cubicBezTo>
                  <a:cubicBezTo>
                    <a:pt x="50" y="183"/>
                    <a:pt x="49" y="183"/>
                    <a:pt x="48" y="184"/>
                  </a:cubicBezTo>
                  <a:cubicBezTo>
                    <a:pt x="48" y="185"/>
                    <a:pt x="48" y="186"/>
                    <a:pt x="49" y="187"/>
                  </a:cubicBezTo>
                  <a:cubicBezTo>
                    <a:pt x="51" y="188"/>
                    <a:pt x="53" y="190"/>
                    <a:pt x="55" y="191"/>
                  </a:cubicBezTo>
                  <a:cubicBezTo>
                    <a:pt x="56" y="192"/>
                    <a:pt x="57" y="191"/>
                    <a:pt x="58" y="190"/>
                  </a:cubicBezTo>
                  <a:cubicBezTo>
                    <a:pt x="59" y="190"/>
                    <a:pt x="58" y="188"/>
                    <a:pt x="57" y="188"/>
                  </a:cubicBezTo>
                  <a:cubicBezTo>
                    <a:pt x="57" y="188"/>
                    <a:pt x="57" y="188"/>
                    <a:pt x="57" y="188"/>
                  </a:cubicBezTo>
                  <a:moveTo>
                    <a:pt x="71" y="195"/>
                  </a:moveTo>
                  <a:cubicBezTo>
                    <a:pt x="69" y="194"/>
                    <a:pt x="66" y="193"/>
                    <a:pt x="64" y="191"/>
                  </a:cubicBezTo>
                  <a:cubicBezTo>
                    <a:pt x="63" y="191"/>
                    <a:pt x="62" y="191"/>
                    <a:pt x="61" y="192"/>
                  </a:cubicBezTo>
                  <a:cubicBezTo>
                    <a:pt x="61" y="193"/>
                    <a:pt x="61" y="194"/>
                    <a:pt x="62" y="195"/>
                  </a:cubicBezTo>
                  <a:cubicBezTo>
                    <a:pt x="65" y="196"/>
                    <a:pt x="67" y="197"/>
                    <a:pt x="70" y="198"/>
                  </a:cubicBezTo>
                  <a:cubicBezTo>
                    <a:pt x="71" y="199"/>
                    <a:pt x="72" y="198"/>
                    <a:pt x="72" y="197"/>
                  </a:cubicBezTo>
                  <a:cubicBezTo>
                    <a:pt x="72" y="196"/>
                    <a:pt x="72" y="195"/>
                    <a:pt x="71" y="195"/>
                  </a:cubicBezTo>
                  <a:cubicBezTo>
                    <a:pt x="71" y="195"/>
                    <a:pt x="71" y="195"/>
                    <a:pt x="71" y="195"/>
                  </a:cubicBezTo>
                  <a:moveTo>
                    <a:pt x="86" y="199"/>
                  </a:moveTo>
                  <a:cubicBezTo>
                    <a:pt x="83" y="199"/>
                    <a:pt x="81" y="198"/>
                    <a:pt x="78" y="197"/>
                  </a:cubicBezTo>
                  <a:cubicBezTo>
                    <a:pt x="77" y="197"/>
                    <a:pt x="76" y="198"/>
                    <a:pt x="76" y="199"/>
                  </a:cubicBezTo>
                  <a:cubicBezTo>
                    <a:pt x="75" y="200"/>
                    <a:pt x="76" y="201"/>
                    <a:pt x="77" y="201"/>
                  </a:cubicBezTo>
                  <a:cubicBezTo>
                    <a:pt x="80" y="202"/>
                    <a:pt x="82" y="203"/>
                    <a:pt x="85" y="203"/>
                  </a:cubicBezTo>
                  <a:cubicBezTo>
                    <a:pt x="86" y="203"/>
                    <a:pt x="87" y="203"/>
                    <a:pt x="87" y="202"/>
                  </a:cubicBezTo>
                  <a:cubicBezTo>
                    <a:pt x="87" y="201"/>
                    <a:pt x="87" y="200"/>
                    <a:pt x="86" y="199"/>
                  </a:cubicBezTo>
                  <a:moveTo>
                    <a:pt x="101" y="202"/>
                  </a:moveTo>
                  <a:cubicBezTo>
                    <a:pt x="98" y="201"/>
                    <a:pt x="96" y="201"/>
                    <a:pt x="93" y="201"/>
                  </a:cubicBezTo>
                  <a:cubicBezTo>
                    <a:pt x="92" y="201"/>
                    <a:pt x="91" y="201"/>
                    <a:pt x="91" y="202"/>
                  </a:cubicBezTo>
                  <a:cubicBezTo>
                    <a:pt x="91" y="204"/>
                    <a:pt x="91" y="205"/>
                    <a:pt x="92" y="205"/>
                  </a:cubicBezTo>
                  <a:cubicBezTo>
                    <a:pt x="95" y="205"/>
                    <a:pt x="98" y="205"/>
                    <a:pt x="100" y="206"/>
                  </a:cubicBezTo>
                  <a:cubicBezTo>
                    <a:pt x="101" y="206"/>
                    <a:pt x="102" y="205"/>
                    <a:pt x="102" y="204"/>
                  </a:cubicBezTo>
                  <a:cubicBezTo>
                    <a:pt x="102" y="203"/>
                    <a:pt x="102" y="202"/>
                    <a:pt x="101" y="202"/>
                  </a:cubicBezTo>
                  <a:cubicBezTo>
                    <a:pt x="101" y="202"/>
                    <a:pt x="101" y="202"/>
                    <a:pt x="101" y="202"/>
                  </a:cubicBezTo>
                  <a:moveTo>
                    <a:pt x="116" y="201"/>
                  </a:moveTo>
                  <a:cubicBezTo>
                    <a:pt x="113" y="202"/>
                    <a:pt x="111" y="202"/>
                    <a:pt x="108" y="202"/>
                  </a:cubicBezTo>
                  <a:cubicBezTo>
                    <a:pt x="107" y="202"/>
                    <a:pt x="106" y="203"/>
                    <a:pt x="106" y="204"/>
                  </a:cubicBezTo>
                  <a:cubicBezTo>
                    <a:pt x="106" y="205"/>
                    <a:pt x="107" y="206"/>
                    <a:pt x="108" y="206"/>
                  </a:cubicBezTo>
                  <a:cubicBezTo>
                    <a:pt x="111" y="206"/>
                    <a:pt x="114" y="205"/>
                    <a:pt x="116" y="205"/>
                  </a:cubicBezTo>
                  <a:cubicBezTo>
                    <a:pt x="117" y="205"/>
                    <a:pt x="118" y="204"/>
                    <a:pt x="118" y="203"/>
                  </a:cubicBezTo>
                  <a:cubicBezTo>
                    <a:pt x="118" y="202"/>
                    <a:pt x="117" y="201"/>
                    <a:pt x="116" y="201"/>
                  </a:cubicBezTo>
                  <a:moveTo>
                    <a:pt x="131" y="198"/>
                  </a:moveTo>
                  <a:cubicBezTo>
                    <a:pt x="128" y="199"/>
                    <a:pt x="126" y="200"/>
                    <a:pt x="123" y="200"/>
                  </a:cubicBezTo>
                  <a:cubicBezTo>
                    <a:pt x="122" y="200"/>
                    <a:pt x="122" y="201"/>
                    <a:pt x="122" y="202"/>
                  </a:cubicBezTo>
                  <a:cubicBezTo>
                    <a:pt x="122" y="203"/>
                    <a:pt x="123" y="204"/>
                    <a:pt x="124" y="204"/>
                  </a:cubicBezTo>
                  <a:cubicBezTo>
                    <a:pt x="127" y="203"/>
                    <a:pt x="129" y="203"/>
                    <a:pt x="132" y="202"/>
                  </a:cubicBezTo>
                  <a:cubicBezTo>
                    <a:pt x="133" y="202"/>
                    <a:pt x="133" y="201"/>
                    <a:pt x="133" y="200"/>
                  </a:cubicBezTo>
                  <a:cubicBezTo>
                    <a:pt x="133" y="199"/>
                    <a:pt x="132" y="198"/>
                    <a:pt x="131" y="198"/>
                  </a:cubicBezTo>
                  <a:cubicBezTo>
                    <a:pt x="131" y="198"/>
                    <a:pt x="131" y="198"/>
                    <a:pt x="131" y="198"/>
                  </a:cubicBezTo>
                  <a:moveTo>
                    <a:pt x="145" y="193"/>
                  </a:moveTo>
                  <a:cubicBezTo>
                    <a:pt x="143" y="194"/>
                    <a:pt x="140" y="195"/>
                    <a:pt x="138" y="196"/>
                  </a:cubicBezTo>
                  <a:cubicBezTo>
                    <a:pt x="137" y="196"/>
                    <a:pt x="136" y="197"/>
                    <a:pt x="137" y="198"/>
                  </a:cubicBezTo>
                  <a:cubicBezTo>
                    <a:pt x="137" y="199"/>
                    <a:pt x="138" y="200"/>
                    <a:pt x="139" y="200"/>
                  </a:cubicBezTo>
                  <a:cubicBezTo>
                    <a:pt x="142" y="199"/>
                    <a:pt x="144" y="198"/>
                    <a:pt x="147" y="197"/>
                  </a:cubicBezTo>
                  <a:cubicBezTo>
                    <a:pt x="148" y="196"/>
                    <a:pt x="148" y="195"/>
                    <a:pt x="148" y="194"/>
                  </a:cubicBezTo>
                  <a:cubicBezTo>
                    <a:pt x="147" y="193"/>
                    <a:pt x="146" y="193"/>
                    <a:pt x="145" y="193"/>
                  </a:cubicBezTo>
                  <a:moveTo>
                    <a:pt x="159" y="186"/>
                  </a:moveTo>
                  <a:cubicBezTo>
                    <a:pt x="157" y="187"/>
                    <a:pt x="154" y="189"/>
                    <a:pt x="152" y="190"/>
                  </a:cubicBezTo>
                  <a:cubicBezTo>
                    <a:pt x="151" y="190"/>
                    <a:pt x="151" y="191"/>
                    <a:pt x="151" y="192"/>
                  </a:cubicBezTo>
                  <a:cubicBezTo>
                    <a:pt x="152" y="193"/>
                    <a:pt x="153" y="194"/>
                    <a:pt x="154" y="193"/>
                  </a:cubicBezTo>
                  <a:cubicBezTo>
                    <a:pt x="156" y="192"/>
                    <a:pt x="158" y="191"/>
                    <a:pt x="161" y="189"/>
                  </a:cubicBezTo>
                  <a:cubicBezTo>
                    <a:pt x="162" y="189"/>
                    <a:pt x="162" y="188"/>
                    <a:pt x="161" y="187"/>
                  </a:cubicBezTo>
                  <a:cubicBezTo>
                    <a:pt x="161" y="186"/>
                    <a:pt x="160" y="185"/>
                    <a:pt x="159" y="186"/>
                  </a:cubicBezTo>
                  <a:moveTo>
                    <a:pt x="172" y="177"/>
                  </a:moveTo>
                  <a:cubicBezTo>
                    <a:pt x="169" y="179"/>
                    <a:pt x="167" y="180"/>
                    <a:pt x="165" y="182"/>
                  </a:cubicBezTo>
                  <a:cubicBezTo>
                    <a:pt x="164" y="182"/>
                    <a:pt x="164" y="184"/>
                    <a:pt x="165" y="185"/>
                  </a:cubicBezTo>
                  <a:cubicBezTo>
                    <a:pt x="165" y="185"/>
                    <a:pt x="166" y="186"/>
                    <a:pt x="167" y="185"/>
                  </a:cubicBezTo>
                  <a:cubicBezTo>
                    <a:pt x="170" y="184"/>
                    <a:pt x="172" y="182"/>
                    <a:pt x="174" y="181"/>
                  </a:cubicBezTo>
                  <a:cubicBezTo>
                    <a:pt x="175" y="180"/>
                    <a:pt x="175" y="179"/>
                    <a:pt x="174" y="178"/>
                  </a:cubicBezTo>
                  <a:cubicBezTo>
                    <a:pt x="174" y="177"/>
                    <a:pt x="172" y="177"/>
                    <a:pt x="172" y="177"/>
                  </a:cubicBezTo>
                  <a:moveTo>
                    <a:pt x="183" y="168"/>
                  </a:moveTo>
                  <a:cubicBezTo>
                    <a:pt x="182" y="169"/>
                    <a:pt x="180" y="171"/>
                    <a:pt x="178" y="173"/>
                  </a:cubicBezTo>
                  <a:cubicBezTo>
                    <a:pt x="177" y="173"/>
                    <a:pt x="177" y="175"/>
                    <a:pt x="177" y="175"/>
                  </a:cubicBezTo>
                  <a:cubicBezTo>
                    <a:pt x="178" y="176"/>
                    <a:pt x="179" y="176"/>
                    <a:pt x="180" y="176"/>
                  </a:cubicBezTo>
                  <a:cubicBezTo>
                    <a:pt x="182" y="174"/>
                    <a:pt x="184" y="172"/>
                    <a:pt x="186" y="171"/>
                  </a:cubicBezTo>
                  <a:cubicBezTo>
                    <a:pt x="187" y="170"/>
                    <a:pt x="187" y="169"/>
                    <a:pt x="186" y="168"/>
                  </a:cubicBezTo>
                  <a:cubicBezTo>
                    <a:pt x="186" y="167"/>
                    <a:pt x="184" y="167"/>
                    <a:pt x="183" y="168"/>
                  </a:cubicBezTo>
                  <a:moveTo>
                    <a:pt x="195" y="157"/>
                  </a:moveTo>
                  <a:cubicBezTo>
                    <a:pt x="193" y="159"/>
                    <a:pt x="191" y="161"/>
                    <a:pt x="189" y="162"/>
                  </a:cubicBezTo>
                  <a:cubicBezTo>
                    <a:pt x="188" y="163"/>
                    <a:pt x="188" y="164"/>
                    <a:pt x="189" y="165"/>
                  </a:cubicBezTo>
                  <a:cubicBezTo>
                    <a:pt x="190" y="166"/>
                    <a:pt x="191" y="166"/>
                    <a:pt x="192" y="165"/>
                  </a:cubicBezTo>
                  <a:cubicBezTo>
                    <a:pt x="194" y="163"/>
                    <a:pt x="196" y="162"/>
                    <a:pt x="197" y="160"/>
                  </a:cubicBezTo>
                  <a:cubicBezTo>
                    <a:pt x="198" y="159"/>
                    <a:pt x="198" y="158"/>
                    <a:pt x="197" y="157"/>
                  </a:cubicBezTo>
                  <a:cubicBezTo>
                    <a:pt x="197" y="156"/>
                    <a:pt x="195" y="156"/>
                    <a:pt x="195" y="157"/>
                  </a:cubicBezTo>
                  <a:moveTo>
                    <a:pt x="205" y="146"/>
                  </a:moveTo>
                  <a:cubicBezTo>
                    <a:pt x="204" y="148"/>
                    <a:pt x="202" y="150"/>
                    <a:pt x="200" y="151"/>
                  </a:cubicBezTo>
                  <a:cubicBezTo>
                    <a:pt x="199" y="152"/>
                    <a:pt x="199" y="153"/>
                    <a:pt x="200" y="154"/>
                  </a:cubicBezTo>
                  <a:cubicBezTo>
                    <a:pt x="201" y="155"/>
                    <a:pt x="202" y="155"/>
                    <a:pt x="203" y="154"/>
                  </a:cubicBezTo>
                  <a:cubicBezTo>
                    <a:pt x="205" y="152"/>
                    <a:pt x="206" y="150"/>
                    <a:pt x="208" y="148"/>
                  </a:cubicBezTo>
                  <a:cubicBezTo>
                    <a:pt x="209" y="147"/>
                    <a:pt x="209" y="146"/>
                    <a:pt x="208" y="146"/>
                  </a:cubicBezTo>
                  <a:cubicBezTo>
                    <a:pt x="207" y="145"/>
                    <a:pt x="206" y="145"/>
                    <a:pt x="205" y="146"/>
                  </a:cubicBezTo>
                  <a:moveTo>
                    <a:pt x="215" y="134"/>
                  </a:moveTo>
                  <a:cubicBezTo>
                    <a:pt x="214" y="136"/>
                    <a:pt x="212" y="138"/>
                    <a:pt x="210" y="140"/>
                  </a:cubicBezTo>
                  <a:cubicBezTo>
                    <a:pt x="210" y="141"/>
                    <a:pt x="210" y="142"/>
                    <a:pt x="210" y="142"/>
                  </a:cubicBezTo>
                  <a:cubicBezTo>
                    <a:pt x="211" y="143"/>
                    <a:pt x="213" y="143"/>
                    <a:pt x="213" y="142"/>
                  </a:cubicBezTo>
                  <a:cubicBezTo>
                    <a:pt x="215" y="140"/>
                    <a:pt x="217" y="138"/>
                    <a:pt x="218" y="136"/>
                  </a:cubicBezTo>
                  <a:cubicBezTo>
                    <a:pt x="219" y="135"/>
                    <a:pt x="219" y="134"/>
                    <a:pt x="218" y="133"/>
                  </a:cubicBezTo>
                  <a:cubicBezTo>
                    <a:pt x="217" y="133"/>
                    <a:pt x="216" y="133"/>
                    <a:pt x="215" y="134"/>
                  </a:cubicBezTo>
                  <a:moveTo>
                    <a:pt x="224" y="121"/>
                  </a:moveTo>
                  <a:cubicBezTo>
                    <a:pt x="223" y="123"/>
                    <a:pt x="221" y="125"/>
                    <a:pt x="220" y="127"/>
                  </a:cubicBezTo>
                  <a:cubicBezTo>
                    <a:pt x="219" y="128"/>
                    <a:pt x="219" y="130"/>
                    <a:pt x="220" y="130"/>
                  </a:cubicBezTo>
                  <a:cubicBezTo>
                    <a:pt x="221" y="131"/>
                    <a:pt x="222" y="131"/>
                    <a:pt x="223" y="130"/>
                  </a:cubicBezTo>
                  <a:cubicBezTo>
                    <a:pt x="224" y="127"/>
                    <a:pt x="226" y="125"/>
                    <a:pt x="227" y="123"/>
                  </a:cubicBezTo>
                  <a:cubicBezTo>
                    <a:pt x="228" y="122"/>
                    <a:pt x="228" y="121"/>
                    <a:pt x="227" y="121"/>
                  </a:cubicBezTo>
                  <a:cubicBezTo>
                    <a:pt x="226" y="120"/>
                    <a:pt x="225" y="120"/>
                    <a:pt x="224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433638" y="3843338"/>
              <a:ext cx="20637" cy="22225"/>
            </a:xfrm>
            <a:custGeom>
              <a:rect b="b" l="l" r="r" t="t"/>
              <a:pathLst>
                <a:path extrusionOk="0" h="7" w="7">
                  <a:moveTo>
                    <a:pt x="4" y="6"/>
                  </a:moveTo>
                  <a:cubicBezTo>
                    <a:pt x="5" y="5"/>
                    <a:pt x="6" y="4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6" y="0"/>
                    <a:pt x="4" y="0"/>
                    <a:pt x="4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79688" y="3265488"/>
              <a:ext cx="881062" cy="1752600"/>
            </a:xfrm>
            <a:custGeom>
              <a:rect b="b" l="l" r="r" t="t"/>
              <a:pathLst>
                <a:path extrusionOk="0" h="588" w="295">
                  <a:moveTo>
                    <a:pt x="120" y="537"/>
                  </a:move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20" y="537"/>
                    <a:pt x="120" y="537"/>
                  </a:cubicBezTo>
                  <a:moveTo>
                    <a:pt x="125" y="536"/>
                  </a:moveTo>
                  <a:cubicBezTo>
                    <a:pt x="125" y="536"/>
                    <a:pt x="125" y="536"/>
                    <a:pt x="125" y="537"/>
                  </a:cubicBezTo>
                  <a:cubicBezTo>
                    <a:pt x="125" y="536"/>
                    <a:pt x="125" y="536"/>
                    <a:pt x="125" y="536"/>
                  </a:cubicBezTo>
                  <a:moveTo>
                    <a:pt x="121" y="533"/>
                  </a:moveTo>
                  <a:cubicBezTo>
                    <a:pt x="121" y="533"/>
                    <a:pt x="120" y="534"/>
                    <a:pt x="120" y="534"/>
                  </a:cubicBezTo>
                  <a:cubicBezTo>
                    <a:pt x="120" y="534"/>
                    <a:pt x="120" y="535"/>
                    <a:pt x="120" y="535"/>
                  </a:cubicBezTo>
                  <a:cubicBezTo>
                    <a:pt x="120" y="535"/>
                    <a:pt x="120" y="534"/>
                    <a:pt x="121" y="534"/>
                  </a:cubicBezTo>
                  <a:cubicBezTo>
                    <a:pt x="121" y="534"/>
                    <a:pt x="121" y="533"/>
                    <a:pt x="121" y="533"/>
                  </a:cubicBezTo>
                  <a:moveTo>
                    <a:pt x="127" y="532"/>
                  </a:moveTo>
                  <a:cubicBezTo>
                    <a:pt x="127" y="532"/>
                    <a:pt x="127" y="532"/>
                    <a:pt x="127" y="532"/>
                  </a:cubicBezTo>
                  <a:cubicBezTo>
                    <a:pt x="127" y="532"/>
                    <a:pt x="127" y="532"/>
                    <a:pt x="127" y="532"/>
                  </a:cubicBezTo>
                  <a:cubicBezTo>
                    <a:pt x="128" y="532"/>
                    <a:pt x="128" y="532"/>
                    <a:pt x="127" y="532"/>
                  </a:cubicBezTo>
                  <a:cubicBezTo>
                    <a:pt x="127" y="532"/>
                    <a:pt x="127" y="532"/>
                    <a:pt x="127" y="532"/>
                  </a:cubicBezTo>
                  <a:moveTo>
                    <a:pt x="119" y="532"/>
                  </a:moveTo>
                  <a:cubicBezTo>
                    <a:pt x="119" y="532"/>
                    <a:pt x="119" y="532"/>
                    <a:pt x="119" y="532"/>
                  </a:cubicBezTo>
                  <a:cubicBezTo>
                    <a:pt x="119" y="532"/>
                    <a:pt x="119" y="532"/>
                    <a:pt x="119" y="532"/>
                  </a:cubicBezTo>
                  <a:moveTo>
                    <a:pt x="152" y="457"/>
                  </a:move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moveTo>
                    <a:pt x="152" y="456"/>
                  </a:moveTo>
                  <a:cubicBezTo>
                    <a:pt x="152" y="456"/>
                    <a:pt x="151" y="457"/>
                    <a:pt x="152" y="457"/>
                  </a:cubicBezTo>
                  <a:cubicBezTo>
                    <a:pt x="152" y="457"/>
                    <a:pt x="152" y="457"/>
                    <a:pt x="152" y="457"/>
                  </a:cubicBezTo>
                  <a:cubicBezTo>
                    <a:pt x="152" y="457"/>
                    <a:pt x="152" y="457"/>
                    <a:pt x="152" y="456"/>
                  </a:cubicBezTo>
                  <a:moveTo>
                    <a:pt x="142" y="376"/>
                  </a:moveTo>
                  <a:cubicBezTo>
                    <a:pt x="142" y="376"/>
                    <a:pt x="142" y="377"/>
                    <a:pt x="142" y="377"/>
                  </a:cubicBezTo>
                  <a:cubicBezTo>
                    <a:pt x="142" y="376"/>
                    <a:pt x="142" y="376"/>
                    <a:pt x="142" y="376"/>
                  </a:cubicBezTo>
                  <a:moveTo>
                    <a:pt x="88" y="356"/>
                  </a:moveTo>
                  <a:cubicBezTo>
                    <a:pt x="88" y="358"/>
                    <a:pt x="89" y="359"/>
                    <a:pt x="89" y="359"/>
                  </a:cubicBezTo>
                  <a:cubicBezTo>
                    <a:pt x="89" y="359"/>
                    <a:pt x="89" y="359"/>
                    <a:pt x="89" y="359"/>
                  </a:cubicBezTo>
                  <a:cubicBezTo>
                    <a:pt x="89" y="358"/>
                    <a:pt x="88" y="357"/>
                    <a:pt x="88" y="356"/>
                  </a:cubicBezTo>
                  <a:moveTo>
                    <a:pt x="108" y="353"/>
                  </a:moveTo>
                  <a:cubicBezTo>
                    <a:pt x="108" y="353"/>
                    <a:pt x="107" y="353"/>
                    <a:pt x="107" y="353"/>
                  </a:cubicBezTo>
                  <a:cubicBezTo>
                    <a:pt x="107" y="353"/>
                    <a:pt x="108" y="353"/>
                    <a:pt x="108" y="353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8" y="353"/>
                    <a:pt x="108" y="353"/>
                    <a:pt x="108" y="353"/>
                  </a:cubicBezTo>
                  <a:moveTo>
                    <a:pt x="246" y="257"/>
                  </a:moveTo>
                  <a:cubicBezTo>
                    <a:pt x="246" y="257"/>
                    <a:pt x="246" y="258"/>
                    <a:pt x="246" y="258"/>
                  </a:cubicBezTo>
                  <a:cubicBezTo>
                    <a:pt x="246" y="258"/>
                    <a:pt x="246" y="258"/>
                    <a:pt x="246" y="258"/>
                  </a:cubicBezTo>
                  <a:cubicBezTo>
                    <a:pt x="246" y="258"/>
                    <a:pt x="246" y="258"/>
                    <a:pt x="246" y="258"/>
                  </a:cubicBezTo>
                  <a:cubicBezTo>
                    <a:pt x="246" y="257"/>
                    <a:pt x="246" y="257"/>
                    <a:pt x="246" y="257"/>
                  </a:cubicBezTo>
                  <a:moveTo>
                    <a:pt x="98" y="231"/>
                  </a:moveTo>
                  <a:cubicBezTo>
                    <a:pt x="98" y="231"/>
                    <a:pt x="98" y="231"/>
                    <a:pt x="98" y="231"/>
                  </a:cubicBezTo>
                  <a:cubicBezTo>
                    <a:pt x="98" y="231"/>
                    <a:pt x="98" y="231"/>
                    <a:pt x="98" y="231"/>
                  </a:cubicBezTo>
                  <a:cubicBezTo>
                    <a:pt x="98" y="231"/>
                    <a:pt x="98" y="231"/>
                    <a:pt x="98" y="231"/>
                  </a:cubicBezTo>
                  <a:moveTo>
                    <a:pt x="238" y="228"/>
                  </a:moveTo>
                  <a:cubicBezTo>
                    <a:pt x="236" y="228"/>
                    <a:pt x="236" y="230"/>
                    <a:pt x="235" y="231"/>
                  </a:cubicBezTo>
                  <a:cubicBezTo>
                    <a:pt x="233" y="232"/>
                    <a:pt x="233" y="233"/>
                    <a:pt x="232" y="233"/>
                  </a:cubicBezTo>
                  <a:cubicBezTo>
                    <a:pt x="232" y="233"/>
                    <a:pt x="231" y="233"/>
                    <a:pt x="231" y="233"/>
                  </a:cubicBezTo>
                  <a:cubicBezTo>
                    <a:pt x="231" y="233"/>
                    <a:pt x="230" y="233"/>
                    <a:pt x="230" y="233"/>
                  </a:cubicBezTo>
                  <a:cubicBezTo>
                    <a:pt x="230" y="233"/>
                    <a:pt x="229" y="233"/>
                    <a:pt x="229" y="233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6" y="234"/>
                    <a:pt x="227" y="234"/>
                    <a:pt x="227" y="236"/>
                  </a:cubicBezTo>
                  <a:cubicBezTo>
                    <a:pt x="226" y="238"/>
                    <a:pt x="224" y="239"/>
                    <a:pt x="223" y="241"/>
                  </a:cubicBezTo>
                  <a:cubicBezTo>
                    <a:pt x="221" y="245"/>
                    <a:pt x="222" y="249"/>
                    <a:pt x="221" y="252"/>
                  </a:cubicBezTo>
                  <a:cubicBezTo>
                    <a:pt x="220" y="256"/>
                    <a:pt x="215" y="258"/>
                    <a:pt x="212" y="258"/>
                  </a:cubicBezTo>
                  <a:cubicBezTo>
                    <a:pt x="212" y="260"/>
                    <a:pt x="215" y="260"/>
                    <a:pt x="217" y="260"/>
                  </a:cubicBezTo>
                  <a:cubicBezTo>
                    <a:pt x="218" y="260"/>
                    <a:pt x="219" y="260"/>
                    <a:pt x="219" y="260"/>
                  </a:cubicBezTo>
                  <a:cubicBezTo>
                    <a:pt x="221" y="259"/>
                    <a:pt x="223" y="255"/>
                    <a:pt x="225" y="254"/>
                  </a:cubicBezTo>
                  <a:cubicBezTo>
                    <a:pt x="227" y="253"/>
                    <a:pt x="239" y="249"/>
                    <a:pt x="243" y="249"/>
                  </a:cubicBezTo>
                  <a:cubicBezTo>
                    <a:pt x="244" y="249"/>
                    <a:pt x="244" y="249"/>
                    <a:pt x="245" y="249"/>
                  </a:cubicBezTo>
                  <a:cubicBezTo>
                    <a:pt x="241" y="232"/>
                    <a:pt x="241" y="232"/>
                    <a:pt x="241" y="232"/>
                  </a:cubicBezTo>
                  <a:cubicBezTo>
                    <a:pt x="240" y="231"/>
                    <a:pt x="240" y="229"/>
                    <a:pt x="238" y="228"/>
                  </a:cubicBezTo>
                  <a:cubicBezTo>
                    <a:pt x="238" y="228"/>
                    <a:pt x="238" y="228"/>
                    <a:pt x="238" y="228"/>
                  </a:cubicBezTo>
                  <a:moveTo>
                    <a:pt x="233" y="191"/>
                  </a:moveTo>
                  <a:cubicBezTo>
                    <a:pt x="233" y="192"/>
                    <a:pt x="233" y="192"/>
                    <a:pt x="233" y="192"/>
                  </a:cubicBezTo>
                  <a:cubicBezTo>
                    <a:pt x="233" y="192"/>
                    <a:pt x="233" y="192"/>
                    <a:pt x="232" y="19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33" y="192"/>
                    <a:pt x="233" y="192"/>
                    <a:pt x="233" y="192"/>
                  </a:cubicBezTo>
                  <a:cubicBezTo>
                    <a:pt x="233" y="191"/>
                    <a:pt x="233" y="191"/>
                    <a:pt x="233" y="191"/>
                  </a:cubicBezTo>
                  <a:moveTo>
                    <a:pt x="232" y="187"/>
                  </a:moveTo>
                  <a:cubicBezTo>
                    <a:pt x="232" y="188"/>
                    <a:pt x="232" y="188"/>
                    <a:pt x="232" y="189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2" y="187"/>
                    <a:pt x="232" y="187"/>
                    <a:pt x="232" y="187"/>
                  </a:cubicBezTo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48" y="159"/>
                  </a:move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moveTo>
                    <a:pt x="11" y="133"/>
                  </a:moveTo>
                  <a:cubicBezTo>
                    <a:pt x="11" y="134"/>
                    <a:pt x="11" y="134"/>
                    <a:pt x="11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2" y="133"/>
                    <a:pt x="11" y="133"/>
                    <a:pt x="11" y="133"/>
                  </a:cubicBezTo>
                  <a:moveTo>
                    <a:pt x="15" y="126"/>
                  </a:moveTo>
                  <a:cubicBezTo>
                    <a:pt x="14" y="126"/>
                    <a:pt x="11" y="128"/>
                    <a:pt x="10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1" y="129"/>
                    <a:pt x="12" y="130"/>
                    <a:pt x="13" y="131"/>
                  </a:cubicBezTo>
                  <a:cubicBezTo>
                    <a:pt x="14" y="131"/>
                    <a:pt x="14" y="132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9" y="132"/>
                    <a:pt x="15" y="131"/>
                    <a:pt x="14" y="130"/>
                  </a:cubicBezTo>
                  <a:cubicBezTo>
                    <a:pt x="14" y="129"/>
                    <a:pt x="14" y="126"/>
                    <a:pt x="15" y="126"/>
                  </a:cubicBezTo>
                  <a:moveTo>
                    <a:pt x="53" y="123"/>
                  </a:moveTo>
                  <a:cubicBezTo>
                    <a:pt x="52" y="123"/>
                    <a:pt x="51" y="124"/>
                    <a:pt x="50" y="124"/>
                  </a:cubicBezTo>
                  <a:cubicBezTo>
                    <a:pt x="51" y="124"/>
                    <a:pt x="51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4"/>
                    <a:pt x="53" y="124"/>
                    <a:pt x="54" y="124"/>
                  </a:cubicBezTo>
                  <a:cubicBezTo>
                    <a:pt x="54" y="123"/>
                    <a:pt x="53" y="123"/>
                    <a:pt x="53" y="123"/>
                  </a:cubicBezTo>
                  <a:moveTo>
                    <a:pt x="23" y="108"/>
                  </a:moveTo>
                  <a:cubicBezTo>
                    <a:pt x="23" y="108"/>
                    <a:pt x="23" y="108"/>
                    <a:pt x="23" y="108"/>
                  </a:cubicBezTo>
                  <a:cubicBezTo>
                    <a:pt x="23" y="108"/>
                    <a:pt x="20" y="111"/>
                    <a:pt x="19" y="111"/>
                  </a:cubicBezTo>
                  <a:cubicBezTo>
                    <a:pt x="18" y="112"/>
                    <a:pt x="16" y="112"/>
                    <a:pt x="15" y="113"/>
                  </a:cubicBezTo>
                  <a:cubicBezTo>
                    <a:pt x="14" y="113"/>
                    <a:pt x="13" y="114"/>
                    <a:pt x="11" y="114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8" y="114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9" y="119"/>
                    <a:pt x="8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0" y="120"/>
                    <a:pt x="10" y="120"/>
                    <a:pt x="11" y="120"/>
                  </a:cubicBezTo>
                  <a:cubicBezTo>
                    <a:pt x="11" y="120"/>
                    <a:pt x="11" y="120"/>
                    <a:pt x="12" y="120"/>
                  </a:cubicBezTo>
                  <a:cubicBezTo>
                    <a:pt x="12" y="120"/>
                    <a:pt x="13" y="120"/>
                    <a:pt x="13" y="121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0" y="126"/>
                    <a:pt x="10" y="125"/>
                    <a:pt x="10" y="125"/>
                  </a:cubicBezTo>
                  <a:cubicBezTo>
                    <a:pt x="11" y="124"/>
                    <a:pt x="16" y="124"/>
                    <a:pt x="18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3"/>
                    <a:pt x="14" y="120"/>
                    <a:pt x="13" y="120"/>
                  </a:cubicBezTo>
                  <a:cubicBezTo>
                    <a:pt x="12" y="119"/>
                    <a:pt x="9" y="120"/>
                    <a:pt x="9" y="117"/>
                  </a:cubicBezTo>
                  <a:cubicBezTo>
                    <a:pt x="9" y="115"/>
                    <a:pt x="10" y="114"/>
                    <a:pt x="11" y="114"/>
                  </a:cubicBezTo>
                  <a:cubicBezTo>
                    <a:pt x="13" y="114"/>
                    <a:pt x="15" y="115"/>
                    <a:pt x="16" y="116"/>
                  </a:cubicBezTo>
                  <a:cubicBezTo>
                    <a:pt x="18" y="116"/>
                    <a:pt x="20" y="117"/>
                    <a:pt x="20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6"/>
                    <a:pt x="17" y="115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8" y="114"/>
                    <a:pt x="20" y="113"/>
                    <a:pt x="21" y="111"/>
                  </a:cubicBezTo>
                  <a:cubicBezTo>
                    <a:pt x="23" y="109"/>
                    <a:pt x="24" y="108"/>
                    <a:pt x="23" y="108"/>
                  </a:cubicBezTo>
                  <a:moveTo>
                    <a:pt x="149" y="90"/>
                  </a:move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moveTo>
                    <a:pt x="149" y="90"/>
                  </a:move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90"/>
                    <a:pt x="149" y="90"/>
                    <a:pt x="149" y="90"/>
                  </a:cubicBezTo>
                  <a:moveTo>
                    <a:pt x="66" y="404"/>
                  </a:moveTo>
                  <a:cubicBezTo>
                    <a:pt x="65" y="404"/>
                    <a:pt x="64" y="403"/>
                    <a:pt x="64" y="402"/>
                  </a:cubicBezTo>
                  <a:cubicBezTo>
                    <a:pt x="63" y="401"/>
                    <a:pt x="64" y="400"/>
                    <a:pt x="65" y="400"/>
                  </a:cubicBezTo>
                  <a:cubicBezTo>
                    <a:pt x="67" y="399"/>
                    <a:pt x="70" y="398"/>
                    <a:pt x="72" y="397"/>
                  </a:cubicBezTo>
                  <a:cubicBezTo>
                    <a:pt x="72" y="397"/>
                    <a:pt x="73" y="397"/>
                    <a:pt x="73" y="397"/>
                  </a:cubicBezTo>
                  <a:cubicBezTo>
                    <a:pt x="74" y="397"/>
                    <a:pt x="74" y="397"/>
                    <a:pt x="75" y="398"/>
                  </a:cubicBezTo>
                  <a:cubicBezTo>
                    <a:pt x="75" y="399"/>
                    <a:pt x="75" y="400"/>
                    <a:pt x="74" y="401"/>
                  </a:cubicBezTo>
                  <a:cubicBezTo>
                    <a:pt x="71" y="402"/>
                    <a:pt x="69" y="403"/>
                    <a:pt x="66" y="404"/>
                  </a:cubicBezTo>
                  <a:cubicBezTo>
                    <a:pt x="66" y="404"/>
                    <a:pt x="66" y="404"/>
                    <a:pt x="66" y="404"/>
                  </a:cubicBezTo>
                  <a:moveTo>
                    <a:pt x="128" y="359"/>
                  </a:moveTo>
                  <a:cubicBezTo>
                    <a:pt x="128" y="359"/>
                    <a:pt x="128" y="359"/>
                    <a:pt x="127" y="358"/>
                  </a:cubicBezTo>
                  <a:cubicBezTo>
                    <a:pt x="126" y="357"/>
                    <a:pt x="126" y="356"/>
                    <a:pt x="127" y="355"/>
                  </a:cubicBezTo>
                  <a:cubicBezTo>
                    <a:pt x="129" y="354"/>
                    <a:pt x="131" y="352"/>
                    <a:pt x="132" y="350"/>
                  </a:cubicBezTo>
                  <a:cubicBezTo>
                    <a:pt x="133" y="349"/>
                    <a:pt x="133" y="349"/>
                    <a:pt x="134" y="349"/>
                  </a:cubicBezTo>
                  <a:cubicBezTo>
                    <a:pt x="134" y="349"/>
                    <a:pt x="135" y="349"/>
                    <a:pt x="135" y="350"/>
                  </a:cubicBezTo>
                  <a:cubicBezTo>
                    <a:pt x="136" y="350"/>
                    <a:pt x="136" y="351"/>
                    <a:pt x="135" y="352"/>
                  </a:cubicBezTo>
                  <a:cubicBezTo>
                    <a:pt x="133" y="354"/>
                    <a:pt x="132" y="356"/>
                    <a:pt x="130" y="358"/>
                  </a:cubicBezTo>
                  <a:cubicBezTo>
                    <a:pt x="130" y="359"/>
                    <a:pt x="129" y="359"/>
                    <a:pt x="128" y="359"/>
                  </a:cubicBezTo>
                  <a:moveTo>
                    <a:pt x="139" y="347"/>
                  </a:moveTo>
                  <a:cubicBezTo>
                    <a:pt x="138" y="347"/>
                    <a:pt x="138" y="347"/>
                    <a:pt x="137" y="346"/>
                  </a:cubicBezTo>
                  <a:cubicBezTo>
                    <a:pt x="137" y="346"/>
                    <a:pt x="137" y="345"/>
                    <a:pt x="137" y="344"/>
                  </a:cubicBezTo>
                  <a:cubicBezTo>
                    <a:pt x="139" y="342"/>
                    <a:pt x="141" y="340"/>
                    <a:pt x="142" y="338"/>
                  </a:cubicBezTo>
                  <a:cubicBezTo>
                    <a:pt x="142" y="337"/>
                    <a:pt x="143" y="337"/>
                    <a:pt x="144" y="337"/>
                  </a:cubicBezTo>
                  <a:cubicBezTo>
                    <a:pt x="144" y="337"/>
                    <a:pt x="144" y="337"/>
                    <a:pt x="145" y="337"/>
                  </a:cubicBezTo>
                  <a:cubicBezTo>
                    <a:pt x="146" y="338"/>
                    <a:pt x="146" y="339"/>
                    <a:pt x="145" y="340"/>
                  </a:cubicBezTo>
                  <a:cubicBezTo>
                    <a:pt x="144" y="342"/>
                    <a:pt x="142" y="344"/>
                    <a:pt x="140" y="346"/>
                  </a:cubicBezTo>
                  <a:cubicBezTo>
                    <a:pt x="140" y="347"/>
                    <a:pt x="139" y="347"/>
                    <a:pt x="139" y="347"/>
                  </a:cubicBezTo>
                  <a:moveTo>
                    <a:pt x="148" y="335"/>
                  </a:moveTo>
                  <a:cubicBezTo>
                    <a:pt x="148" y="335"/>
                    <a:pt x="147" y="334"/>
                    <a:pt x="147" y="334"/>
                  </a:cubicBezTo>
                  <a:cubicBezTo>
                    <a:pt x="146" y="334"/>
                    <a:pt x="146" y="332"/>
                    <a:pt x="147" y="331"/>
                  </a:cubicBezTo>
                  <a:cubicBezTo>
                    <a:pt x="148" y="329"/>
                    <a:pt x="150" y="327"/>
                    <a:pt x="151" y="325"/>
                  </a:cubicBezTo>
                  <a:cubicBezTo>
                    <a:pt x="151" y="325"/>
                    <a:pt x="152" y="324"/>
                    <a:pt x="153" y="324"/>
                  </a:cubicBezTo>
                  <a:cubicBezTo>
                    <a:pt x="153" y="324"/>
                    <a:pt x="153" y="324"/>
                    <a:pt x="154" y="325"/>
                  </a:cubicBezTo>
                  <a:cubicBezTo>
                    <a:pt x="155" y="325"/>
                    <a:pt x="155" y="326"/>
                    <a:pt x="154" y="327"/>
                  </a:cubicBezTo>
                  <a:cubicBezTo>
                    <a:pt x="153" y="329"/>
                    <a:pt x="151" y="331"/>
                    <a:pt x="150" y="334"/>
                  </a:cubicBezTo>
                  <a:cubicBezTo>
                    <a:pt x="149" y="334"/>
                    <a:pt x="149" y="335"/>
                    <a:pt x="148" y="335"/>
                  </a:cubicBezTo>
                  <a:moveTo>
                    <a:pt x="163" y="314"/>
                  </a:moveTo>
                  <a:cubicBezTo>
                    <a:pt x="163" y="314"/>
                    <a:pt x="163" y="314"/>
                    <a:pt x="163" y="314"/>
                  </a:cubicBezTo>
                  <a:cubicBezTo>
                    <a:pt x="164" y="314"/>
                    <a:pt x="165" y="315"/>
                    <a:pt x="165" y="316"/>
                  </a:cubicBezTo>
                  <a:cubicBezTo>
                    <a:pt x="165" y="317"/>
                    <a:pt x="164" y="318"/>
                    <a:pt x="163" y="318"/>
                  </a:cubicBezTo>
                  <a:cubicBezTo>
                    <a:pt x="162" y="318"/>
                    <a:pt x="161" y="318"/>
                    <a:pt x="160" y="318"/>
                  </a:cubicBezTo>
                  <a:cubicBezTo>
                    <a:pt x="160" y="319"/>
                    <a:pt x="159" y="320"/>
                    <a:pt x="159" y="321"/>
                  </a:cubicBezTo>
                  <a:cubicBezTo>
                    <a:pt x="158" y="321"/>
                    <a:pt x="158" y="322"/>
                    <a:pt x="157" y="322"/>
                  </a:cubicBezTo>
                  <a:cubicBezTo>
                    <a:pt x="157" y="322"/>
                    <a:pt x="156" y="322"/>
                    <a:pt x="156" y="321"/>
                  </a:cubicBezTo>
                  <a:cubicBezTo>
                    <a:pt x="155" y="321"/>
                    <a:pt x="155" y="320"/>
                    <a:pt x="155" y="319"/>
                  </a:cubicBezTo>
                  <a:cubicBezTo>
                    <a:pt x="156" y="318"/>
                    <a:pt x="156" y="317"/>
                    <a:pt x="157" y="316"/>
                  </a:cubicBezTo>
                  <a:cubicBezTo>
                    <a:pt x="157" y="316"/>
                    <a:pt x="157" y="315"/>
                    <a:pt x="157" y="315"/>
                  </a:cubicBezTo>
                  <a:cubicBezTo>
                    <a:pt x="158" y="315"/>
                    <a:pt x="158" y="315"/>
                    <a:pt x="159" y="315"/>
                  </a:cubicBezTo>
                  <a:cubicBezTo>
                    <a:pt x="160" y="314"/>
                    <a:pt x="161" y="314"/>
                    <a:pt x="163" y="314"/>
                  </a:cubicBezTo>
                  <a:cubicBezTo>
                    <a:pt x="163" y="314"/>
                    <a:pt x="163" y="314"/>
                    <a:pt x="163" y="314"/>
                  </a:cubicBezTo>
                  <a:moveTo>
                    <a:pt x="171" y="317"/>
                  </a:moveTo>
                  <a:cubicBezTo>
                    <a:pt x="170" y="317"/>
                    <a:pt x="169" y="316"/>
                    <a:pt x="169" y="315"/>
                  </a:cubicBezTo>
                  <a:cubicBezTo>
                    <a:pt x="169" y="314"/>
                    <a:pt x="169" y="313"/>
                    <a:pt x="171" y="313"/>
                  </a:cubicBezTo>
                  <a:cubicBezTo>
                    <a:pt x="173" y="312"/>
                    <a:pt x="176" y="312"/>
                    <a:pt x="178" y="311"/>
                  </a:cubicBezTo>
                  <a:cubicBezTo>
                    <a:pt x="178" y="311"/>
                    <a:pt x="179" y="311"/>
                    <a:pt x="179" y="311"/>
                  </a:cubicBezTo>
                  <a:cubicBezTo>
                    <a:pt x="180" y="311"/>
                    <a:pt x="180" y="312"/>
                    <a:pt x="181" y="313"/>
                  </a:cubicBezTo>
                  <a:cubicBezTo>
                    <a:pt x="181" y="314"/>
                    <a:pt x="180" y="315"/>
                    <a:pt x="179" y="315"/>
                  </a:cubicBezTo>
                  <a:cubicBezTo>
                    <a:pt x="177" y="316"/>
                    <a:pt x="174" y="316"/>
                    <a:pt x="171" y="317"/>
                  </a:cubicBezTo>
                  <a:cubicBezTo>
                    <a:pt x="171" y="317"/>
                    <a:pt x="171" y="317"/>
                    <a:pt x="171" y="317"/>
                  </a:cubicBezTo>
                  <a:moveTo>
                    <a:pt x="186" y="313"/>
                  </a:moveTo>
                  <a:cubicBezTo>
                    <a:pt x="186" y="313"/>
                    <a:pt x="185" y="313"/>
                    <a:pt x="185" y="312"/>
                  </a:cubicBezTo>
                  <a:cubicBezTo>
                    <a:pt x="184" y="311"/>
                    <a:pt x="185" y="310"/>
                    <a:pt x="186" y="310"/>
                  </a:cubicBezTo>
                  <a:cubicBezTo>
                    <a:pt x="189" y="309"/>
                    <a:pt x="191" y="308"/>
                    <a:pt x="194" y="307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5" y="307"/>
                    <a:pt x="196" y="308"/>
                    <a:pt x="196" y="309"/>
                  </a:cubicBezTo>
                  <a:cubicBezTo>
                    <a:pt x="196" y="310"/>
                    <a:pt x="196" y="311"/>
                    <a:pt x="195" y="311"/>
                  </a:cubicBezTo>
                  <a:cubicBezTo>
                    <a:pt x="192" y="312"/>
                    <a:pt x="190" y="313"/>
                    <a:pt x="187" y="313"/>
                  </a:cubicBezTo>
                  <a:cubicBezTo>
                    <a:pt x="187" y="313"/>
                    <a:pt x="187" y="313"/>
                    <a:pt x="186" y="313"/>
                  </a:cubicBezTo>
                  <a:moveTo>
                    <a:pt x="97" y="230"/>
                  </a:moveTo>
                  <a:cubicBezTo>
                    <a:pt x="97" y="230"/>
                    <a:pt x="97" y="230"/>
                    <a:pt x="97" y="230"/>
                  </a:cubicBezTo>
                  <a:cubicBezTo>
                    <a:pt x="97" y="230"/>
                    <a:pt x="98" y="230"/>
                    <a:pt x="98" y="230"/>
                  </a:cubicBezTo>
                  <a:cubicBezTo>
                    <a:pt x="98" y="230"/>
                    <a:pt x="99" y="231"/>
                    <a:pt x="98" y="231"/>
                  </a:cubicBezTo>
                  <a:cubicBezTo>
                    <a:pt x="98" y="231"/>
                    <a:pt x="98" y="231"/>
                    <a:pt x="98" y="231"/>
                  </a:cubicBezTo>
                  <a:cubicBezTo>
                    <a:pt x="98" y="231"/>
                    <a:pt x="98" y="231"/>
                    <a:pt x="98" y="231"/>
                  </a:cubicBezTo>
                  <a:cubicBezTo>
                    <a:pt x="98" y="231"/>
                    <a:pt x="98" y="231"/>
                    <a:pt x="98" y="231"/>
                  </a:cubicBezTo>
                  <a:cubicBezTo>
                    <a:pt x="97" y="232"/>
                    <a:pt x="96" y="236"/>
                    <a:pt x="97" y="236"/>
                  </a:cubicBezTo>
                  <a:cubicBezTo>
                    <a:pt x="97" y="236"/>
                    <a:pt x="98" y="236"/>
                    <a:pt x="99" y="236"/>
                  </a:cubicBezTo>
                  <a:cubicBezTo>
                    <a:pt x="99" y="236"/>
                    <a:pt x="99" y="236"/>
                    <a:pt x="99" y="236"/>
                  </a:cubicBezTo>
                  <a:cubicBezTo>
                    <a:pt x="100" y="236"/>
                    <a:pt x="101" y="237"/>
                    <a:pt x="102" y="238"/>
                  </a:cubicBezTo>
                  <a:cubicBezTo>
                    <a:pt x="101" y="238"/>
                    <a:pt x="103" y="237"/>
                    <a:pt x="103" y="237"/>
                  </a:cubicBezTo>
                  <a:cubicBezTo>
                    <a:pt x="103" y="237"/>
                    <a:pt x="104" y="237"/>
                    <a:pt x="104" y="237"/>
                  </a:cubicBezTo>
                  <a:cubicBezTo>
                    <a:pt x="104" y="238"/>
                    <a:pt x="103" y="239"/>
                    <a:pt x="105" y="240"/>
                  </a:cubicBezTo>
                  <a:cubicBezTo>
                    <a:pt x="105" y="240"/>
                    <a:pt x="105" y="242"/>
                    <a:pt x="105" y="242"/>
                  </a:cubicBezTo>
                  <a:cubicBezTo>
                    <a:pt x="108" y="244"/>
                    <a:pt x="107" y="244"/>
                    <a:pt x="105" y="244"/>
                  </a:cubicBezTo>
                  <a:cubicBezTo>
                    <a:pt x="105" y="244"/>
                    <a:pt x="105" y="244"/>
                    <a:pt x="104" y="244"/>
                  </a:cubicBezTo>
                  <a:cubicBezTo>
                    <a:pt x="104" y="244"/>
                    <a:pt x="103" y="244"/>
                    <a:pt x="103" y="244"/>
                  </a:cubicBezTo>
                  <a:cubicBezTo>
                    <a:pt x="102" y="244"/>
                    <a:pt x="101" y="244"/>
                    <a:pt x="101" y="244"/>
                  </a:cubicBezTo>
                  <a:cubicBezTo>
                    <a:pt x="101" y="245"/>
                    <a:pt x="101" y="245"/>
                    <a:pt x="101" y="245"/>
                  </a:cubicBezTo>
                  <a:cubicBezTo>
                    <a:pt x="101" y="245"/>
                    <a:pt x="101" y="245"/>
                    <a:pt x="101" y="244"/>
                  </a:cubicBezTo>
                  <a:cubicBezTo>
                    <a:pt x="101" y="244"/>
                    <a:pt x="101" y="243"/>
                    <a:pt x="102" y="243"/>
                  </a:cubicBezTo>
                  <a:cubicBezTo>
                    <a:pt x="102" y="243"/>
                    <a:pt x="101" y="243"/>
                    <a:pt x="101" y="243"/>
                  </a:cubicBezTo>
                  <a:cubicBezTo>
                    <a:pt x="100" y="243"/>
                    <a:pt x="97" y="244"/>
                    <a:pt x="96" y="244"/>
                  </a:cubicBezTo>
                  <a:cubicBezTo>
                    <a:pt x="95" y="244"/>
                    <a:pt x="95" y="244"/>
                    <a:pt x="94" y="244"/>
                  </a:cubicBezTo>
                  <a:cubicBezTo>
                    <a:pt x="93" y="244"/>
                    <a:pt x="93" y="243"/>
                    <a:pt x="93" y="241"/>
                  </a:cubicBezTo>
                  <a:cubicBezTo>
                    <a:pt x="93" y="240"/>
                    <a:pt x="94" y="239"/>
                    <a:pt x="95" y="238"/>
                  </a:cubicBezTo>
                  <a:cubicBezTo>
                    <a:pt x="95" y="237"/>
                    <a:pt x="95" y="235"/>
                    <a:pt x="95" y="234"/>
                  </a:cubicBezTo>
                  <a:cubicBezTo>
                    <a:pt x="95" y="234"/>
                    <a:pt x="96" y="231"/>
                    <a:pt x="97" y="230"/>
                  </a:cubicBezTo>
                  <a:cubicBezTo>
                    <a:pt x="97" y="230"/>
                    <a:pt x="97" y="230"/>
                    <a:pt x="97" y="230"/>
                  </a:cubicBezTo>
                  <a:moveTo>
                    <a:pt x="193" y="212"/>
                  </a:moveTo>
                  <a:cubicBezTo>
                    <a:pt x="190" y="212"/>
                    <a:pt x="192" y="208"/>
                    <a:pt x="193" y="206"/>
                  </a:cubicBezTo>
                  <a:cubicBezTo>
                    <a:pt x="189" y="203"/>
                    <a:pt x="191" y="202"/>
                    <a:pt x="194" y="200"/>
                  </a:cubicBezTo>
                  <a:cubicBezTo>
                    <a:pt x="191" y="199"/>
                    <a:pt x="195" y="197"/>
                    <a:pt x="196" y="197"/>
                  </a:cubicBezTo>
                  <a:cubicBezTo>
                    <a:pt x="197" y="197"/>
                    <a:pt x="198" y="196"/>
                    <a:pt x="198" y="196"/>
                  </a:cubicBezTo>
                  <a:cubicBezTo>
                    <a:pt x="199" y="196"/>
                    <a:pt x="199" y="197"/>
                    <a:pt x="200" y="198"/>
                  </a:cubicBezTo>
                  <a:cubicBezTo>
                    <a:pt x="202" y="201"/>
                    <a:pt x="199" y="199"/>
                    <a:pt x="199" y="201"/>
                  </a:cubicBezTo>
                  <a:cubicBezTo>
                    <a:pt x="200" y="203"/>
                    <a:pt x="201" y="206"/>
                    <a:pt x="200" y="208"/>
                  </a:cubicBezTo>
                  <a:cubicBezTo>
                    <a:pt x="199" y="209"/>
                    <a:pt x="195" y="212"/>
                    <a:pt x="194" y="212"/>
                  </a:cubicBezTo>
                  <a:cubicBezTo>
                    <a:pt x="194" y="212"/>
                    <a:pt x="194" y="212"/>
                    <a:pt x="193" y="212"/>
                  </a:cubicBezTo>
                  <a:moveTo>
                    <a:pt x="24" y="192"/>
                  </a:moveTo>
                  <a:cubicBezTo>
                    <a:pt x="25" y="189"/>
                    <a:pt x="24" y="188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7" y="188"/>
                    <a:pt x="37" y="193"/>
                    <a:pt x="37" y="194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4"/>
                    <a:pt x="37" y="195"/>
                    <a:pt x="37" y="195"/>
                  </a:cubicBezTo>
                  <a:cubicBezTo>
                    <a:pt x="37" y="195"/>
                    <a:pt x="37" y="194"/>
                    <a:pt x="37" y="194"/>
                  </a:cubicBezTo>
                  <a:cubicBezTo>
                    <a:pt x="37" y="195"/>
                    <a:pt x="37" y="195"/>
                    <a:pt x="36" y="195"/>
                  </a:cubicBezTo>
                  <a:cubicBezTo>
                    <a:pt x="36" y="195"/>
                    <a:pt x="35" y="195"/>
                    <a:pt x="35" y="195"/>
                  </a:cubicBezTo>
                  <a:cubicBezTo>
                    <a:pt x="34" y="195"/>
                    <a:pt x="34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2" y="194"/>
                    <a:pt x="32" y="194"/>
                  </a:cubicBezTo>
                  <a:cubicBezTo>
                    <a:pt x="31" y="194"/>
                    <a:pt x="31" y="195"/>
                    <a:pt x="31" y="196"/>
                  </a:cubicBezTo>
                  <a:cubicBezTo>
                    <a:pt x="30" y="196"/>
                    <a:pt x="30" y="197"/>
                    <a:pt x="29" y="197"/>
                  </a:cubicBezTo>
                  <a:cubicBezTo>
                    <a:pt x="29" y="197"/>
                    <a:pt x="27" y="198"/>
                    <a:pt x="25" y="198"/>
                  </a:cubicBezTo>
                  <a:cubicBezTo>
                    <a:pt x="25" y="198"/>
                    <a:pt x="24" y="198"/>
                    <a:pt x="24" y="197"/>
                  </a:cubicBezTo>
                  <a:cubicBezTo>
                    <a:pt x="24" y="197"/>
                    <a:pt x="24" y="197"/>
                    <a:pt x="24" y="197"/>
                  </a:cubicBezTo>
                  <a:cubicBezTo>
                    <a:pt x="24" y="197"/>
                    <a:pt x="24" y="197"/>
                    <a:pt x="24" y="197"/>
                  </a:cubicBezTo>
                  <a:cubicBezTo>
                    <a:pt x="24" y="197"/>
                    <a:pt x="24" y="197"/>
                    <a:pt x="24" y="197"/>
                  </a:cubicBezTo>
                  <a:cubicBezTo>
                    <a:pt x="24" y="197"/>
                    <a:pt x="24" y="196"/>
                    <a:pt x="24" y="195"/>
                  </a:cubicBezTo>
                  <a:cubicBezTo>
                    <a:pt x="24" y="193"/>
                    <a:pt x="24" y="192"/>
                    <a:pt x="24" y="192"/>
                  </a:cubicBezTo>
                  <a:cubicBezTo>
                    <a:pt x="24" y="192"/>
                    <a:pt x="24" y="192"/>
                    <a:pt x="24" y="192"/>
                  </a:cubicBezTo>
                  <a:moveTo>
                    <a:pt x="195" y="188"/>
                  </a:moveTo>
                  <a:cubicBezTo>
                    <a:pt x="194" y="188"/>
                    <a:pt x="194" y="187"/>
                    <a:pt x="194" y="186"/>
                  </a:cubicBezTo>
                  <a:cubicBezTo>
                    <a:pt x="194" y="185"/>
                    <a:pt x="195" y="184"/>
                    <a:pt x="196" y="184"/>
                  </a:cubicBezTo>
                  <a:cubicBezTo>
                    <a:pt x="196" y="184"/>
                    <a:pt x="196" y="185"/>
                    <a:pt x="196" y="185"/>
                  </a:cubicBezTo>
                  <a:cubicBezTo>
                    <a:pt x="196" y="185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moveTo>
                    <a:pt x="196" y="188"/>
                  </a:moveTo>
                  <a:cubicBezTo>
                    <a:pt x="197" y="188"/>
                    <a:pt x="197" y="188"/>
                    <a:pt x="197" y="188"/>
                  </a:cubicBezTo>
                  <a:cubicBezTo>
                    <a:pt x="197" y="187"/>
                    <a:pt x="197" y="186"/>
                    <a:pt x="197" y="185"/>
                  </a:cubicBezTo>
                  <a:cubicBezTo>
                    <a:pt x="199" y="184"/>
                    <a:pt x="199" y="183"/>
                    <a:pt x="201" y="183"/>
                  </a:cubicBezTo>
                  <a:cubicBezTo>
                    <a:pt x="201" y="183"/>
                    <a:pt x="201" y="181"/>
                    <a:pt x="202" y="181"/>
                  </a:cubicBezTo>
                  <a:cubicBezTo>
                    <a:pt x="202" y="181"/>
                    <a:pt x="202" y="182"/>
                    <a:pt x="202" y="182"/>
                  </a:cubicBezTo>
                  <a:cubicBezTo>
                    <a:pt x="203" y="183"/>
                    <a:pt x="202" y="185"/>
                    <a:pt x="201" y="186"/>
                  </a:cubicBezTo>
                  <a:cubicBezTo>
                    <a:pt x="202" y="186"/>
                    <a:pt x="203" y="186"/>
                    <a:pt x="204" y="186"/>
                  </a:cubicBezTo>
                  <a:cubicBezTo>
                    <a:pt x="206" y="186"/>
                    <a:pt x="206" y="189"/>
                    <a:pt x="205" y="192"/>
                  </a:cubicBezTo>
                  <a:cubicBezTo>
                    <a:pt x="205" y="192"/>
                    <a:pt x="205" y="192"/>
                    <a:pt x="206" y="192"/>
                  </a:cubicBezTo>
                  <a:cubicBezTo>
                    <a:pt x="209" y="192"/>
                    <a:pt x="212" y="200"/>
                    <a:pt x="214" y="202"/>
                  </a:cubicBezTo>
                  <a:cubicBezTo>
                    <a:pt x="214" y="202"/>
                    <a:pt x="214" y="201"/>
                    <a:pt x="215" y="201"/>
                  </a:cubicBezTo>
                  <a:cubicBezTo>
                    <a:pt x="216" y="201"/>
                    <a:pt x="217" y="202"/>
                    <a:pt x="217" y="203"/>
                  </a:cubicBezTo>
                  <a:cubicBezTo>
                    <a:pt x="218" y="205"/>
                    <a:pt x="216" y="206"/>
                    <a:pt x="216" y="207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8" y="207"/>
                    <a:pt x="214" y="211"/>
                    <a:pt x="213" y="211"/>
                  </a:cubicBezTo>
                  <a:cubicBezTo>
                    <a:pt x="211" y="212"/>
                    <a:pt x="209" y="212"/>
                    <a:pt x="207" y="213"/>
                  </a:cubicBezTo>
                  <a:cubicBezTo>
                    <a:pt x="204" y="216"/>
                    <a:pt x="204" y="216"/>
                    <a:pt x="204" y="216"/>
                  </a:cubicBezTo>
                  <a:cubicBezTo>
                    <a:pt x="202" y="214"/>
                    <a:pt x="204" y="210"/>
                    <a:pt x="205" y="210"/>
                  </a:cubicBezTo>
                  <a:cubicBezTo>
                    <a:pt x="201" y="209"/>
                    <a:pt x="202" y="209"/>
                    <a:pt x="204" y="206"/>
                  </a:cubicBezTo>
                  <a:cubicBezTo>
                    <a:pt x="201" y="205"/>
                    <a:pt x="204" y="203"/>
                    <a:pt x="204" y="202"/>
                  </a:cubicBezTo>
                  <a:cubicBezTo>
                    <a:pt x="204" y="202"/>
                    <a:pt x="204" y="202"/>
                    <a:pt x="204" y="202"/>
                  </a:cubicBezTo>
                  <a:cubicBezTo>
                    <a:pt x="204" y="202"/>
                    <a:pt x="204" y="202"/>
                    <a:pt x="204" y="202"/>
                  </a:cubicBezTo>
                  <a:cubicBezTo>
                    <a:pt x="204" y="202"/>
                    <a:pt x="205" y="202"/>
                    <a:pt x="205" y="202"/>
                  </a:cubicBezTo>
                  <a:cubicBezTo>
                    <a:pt x="205" y="202"/>
                    <a:pt x="205" y="202"/>
                    <a:pt x="205" y="201"/>
                  </a:cubicBezTo>
                  <a:cubicBezTo>
                    <a:pt x="205" y="199"/>
                    <a:pt x="203" y="200"/>
                    <a:pt x="204" y="198"/>
                  </a:cubicBezTo>
                  <a:cubicBezTo>
                    <a:pt x="203" y="199"/>
                    <a:pt x="202" y="199"/>
                    <a:pt x="202" y="199"/>
                  </a:cubicBezTo>
                  <a:cubicBezTo>
                    <a:pt x="201" y="199"/>
                    <a:pt x="201" y="197"/>
                    <a:pt x="200" y="195"/>
                  </a:cubicBezTo>
                  <a:cubicBezTo>
                    <a:pt x="200" y="196"/>
                    <a:pt x="200" y="196"/>
                    <a:pt x="199" y="196"/>
                  </a:cubicBezTo>
                  <a:cubicBezTo>
                    <a:pt x="197" y="196"/>
                    <a:pt x="196" y="195"/>
                    <a:pt x="198" y="193"/>
                  </a:cubicBezTo>
                  <a:cubicBezTo>
                    <a:pt x="197" y="193"/>
                    <a:pt x="196" y="192"/>
                    <a:pt x="197" y="191"/>
                  </a:cubicBezTo>
                  <a:cubicBezTo>
                    <a:pt x="196" y="190"/>
                    <a:pt x="194" y="190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88"/>
                    <a:pt x="196" y="188"/>
                    <a:pt x="196" y="188"/>
                  </a:cubicBezTo>
                  <a:moveTo>
                    <a:pt x="28" y="149"/>
                  </a:moveTo>
                  <a:cubicBezTo>
                    <a:pt x="28" y="149"/>
                    <a:pt x="29" y="148"/>
                    <a:pt x="31" y="148"/>
                  </a:cubicBezTo>
                  <a:cubicBezTo>
                    <a:pt x="34" y="148"/>
                    <a:pt x="37" y="149"/>
                    <a:pt x="38" y="151"/>
                  </a:cubicBezTo>
                  <a:cubicBezTo>
                    <a:pt x="38" y="151"/>
                    <a:pt x="33" y="154"/>
                    <a:pt x="32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3"/>
                    <a:pt x="28" y="151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moveTo>
                    <a:pt x="106" y="78"/>
                  </a:moveTo>
                  <a:cubicBezTo>
                    <a:pt x="105" y="78"/>
                    <a:pt x="106" y="76"/>
                    <a:pt x="106" y="76"/>
                  </a:cubicBezTo>
                  <a:cubicBezTo>
                    <a:pt x="109" y="74"/>
                    <a:pt x="112" y="74"/>
                    <a:pt x="115" y="73"/>
                  </a:cubicBezTo>
                  <a:cubicBezTo>
                    <a:pt x="118" y="72"/>
                    <a:pt x="123" y="71"/>
                    <a:pt x="126" y="71"/>
                  </a:cubicBezTo>
                  <a:cubicBezTo>
                    <a:pt x="128" y="71"/>
                    <a:pt x="130" y="71"/>
                    <a:pt x="131" y="72"/>
                  </a:cubicBezTo>
                  <a:cubicBezTo>
                    <a:pt x="133" y="72"/>
                    <a:pt x="134" y="73"/>
                    <a:pt x="135" y="73"/>
                  </a:cubicBezTo>
                  <a:cubicBezTo>
                    <a:pt x="135" y="73"/>
                    <a:pt x="135" y="74"/>
                    <a:pt x="135" y="74"/>
                  </a:cubicBezTo>
                  <a:cubicBezTo>
                    <a:pt x="136" y="74"/>
                    <a:pt x="136" y="73"/>
                    <a:pt x="137" y="73"/>
                  </a:cubicBezTo>
                  <a:cubicBezTo>
                    <a:pt x="137" y="73"/>
                    <a:pt x="138" y="73"/>
                    <a:pt x="138" y="73"/>
                  </a:cubicBezTo>
                  <a:cubicBezTo>
                    <a:pt x="138" y="73"/>
                    <a:pt x="139" y="73"/>
                    <a:pt x="139" y="73"/>
                  </a:cubicBezTo>
                  <a:cubicBezTo>
                    <a:pt x="146" y="75"/>
                    <a:pt x="136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6" y="80"/>
                    <a:pt x="134" y="83"/>
                    <a:pt x="133" y="84"/>
                  </a:cubicBezTo>
                  <a:cubicBezTo>
                    <a:pt x="134" y="83"/>
                    <a:pt x="137" y="79"/>
                    <a:pt x="138" y="79"/>
                  </a:cubicBezTo>
                  <a:cubicBezTo>
                    <a:pt x="139" y="78"/>
                    <a:pt x="139" y="78"/>
                    <a:pt x="140" y="78"/>
                  </a:cubicBezTo>
                  <a:cubicBezTo>
                    <a:pt x="143" y="78"/>
                    <a:pt x="141" y="83"/>
                    <a:pt x="140" y="86"/>
                  </a:cubicBezTo>
                  <a:cubicBezTo>
                    <a:pt x="141" y="84"/>
                    <a:pt x="144" y="81"/>
                    <a:pt x="14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7" y="80"/>
                    <a:pt x="148" y="80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80"/>
                    <a:pt x="149" y="80"/>
                    <a:pt x="149" y="80"/>
                  </a:cubicBezTo>
                  <a:cubicBezTo>
                    <a:pt x="149" y="80"/>
                    <a:pt x="150" y="80"/>
                    <a:pt x="150" y="80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1" y="80"/>
                    <a:pt x="150" y="79"/>
                    <a:pt x="151" y="78"/>
                  </a:cubicBezTo>
                  <a:cubicBezTo>
                    <a:pt x="152" y="77"/>
                    <a:pt x="153" y="77"/>
                    <a:pt x="155" y="76"/>
                  </a:cubicBezTo>
                  <a:cubicBezTo>
                    <a:pt x="155" y="76"/>
                    <a:pt x="157" y="76"/>
                    <a:pt x="158" y="76"/>
                  </a:cubicBezTo>
                  <a:cubicBezTo>
                    <a:pt x="160" y="76"/>
                    <a:pt x="163" y="77"/>
                    <a:pt x="162" y="79"/>
                  </a:cubicBezTo>
                  <a:cubicBezTo>
                    <a:pt x="161" y="82"/>
                    <a:pt x="156" y="84"/>
                    <a:pt x="154" y="85"/>
                  </a:cubicBezTo>
                  <a:cubicBezTo>
                    <a:pt x="158" y="86"/>
                    <a:pt x="153" y="89"/>
                    <a:pt x="152" y="89"/>
                  </a:cubicBezTo>
                  <a:cubicBezTo>
                    <a:pt x="154" y="90"/>
                    <a:pt x="153" y="91"/>
                    <a:pt x="153" y="92"/>
                  </a:cubicBezTo>
                  <a:cubicBezTo>
                    <a:pt x="151" y="92"/>
                    <a:pt x="151" y="92"/>
                    <a:pt x="150" y="93"/>
                  </a:cubicBezTo>
                  <a:cubicBezTo>
                    <a:pt x="150" y="94"/>
                    <a:pt x="150" y="94"/>
                    <a:pt x="150" y="95"/>
                  </a:cubicBezTo>
                  <a:cubicBezTo>
                    <a:pt x="150" y="95"/>
                    <a:pt x="148" y="98"/>
                    <a:pt x="147" y="98"/>
                  </a:cubicBezTo>
                  <a:cubicBezTo>
                    <a:pt x="147" y="100"/>
                    <a:pt x="148" y="102"/>
                    <a:pt x="147" y="104"/>
                  </a:cubicBezTo>
                  <a:cubicBezTo>
                    <a:pt x="147" y="103"/>
                    <a:pt x="149" y="101"/>
                    <a:pt x="151" y="101"/>
                  </a:cubicBezTo>
                  <a:cubicBezTo>
                    <a:pt x="152" y="101"/>
                    <a:pt x="152" y="102"/>
                    <a:pt x="152" y="103"/>
                  </a:cubicBezTo>
                  <a:cubicBezTo>
                    <a:pt x="153" y="104"/>
                    <a:pt x="152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0" y="104"/>
                    <a:pt x="150" y="105"/>
                  </a:cubicBezTo>
                  <a:cubicBezTo>
                    <a:pt x="150" y="105"/>
                    <a:pt x="150" y="105"/>
                    <a:pt x="151" y="105"/>
                  </a:cubicBezTo>
                  <a:cubicBezTo>
                    <a:pt x="151" y="105"/>
                    <a:pt x="152" y="105"/>
                    <a:pt x="152" y="105"/>
                  </a:cubicBezTo>
                  <a:cubicBezTo>
                    <a:pt x="153" y="105"/>
                    <a:pt x="153" y="104"/>
                    <a:pt x="154" y="104"/>
                  </a:cubicBezTo>
                  <a:cubicBezTo>
                    <a:pt x="155" y="104"/>
                    <a:pt x="155" y="105"/>
                    <a:pt x="156" y="107"/>
                  </a:cubicBezTo>
                  <a:cubicBezTo>
                    <a:pt x="156" y="107"/>
                    <a:pt x="149" y="110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0" y="111"/>
                    <a:pt x="154" y="110"/>
                    <a:pt x="155" y="114"/>
                  </a:cubicBezTo>
                  <a:cubicBezTo>
                    <a:pt x="156" y="119"/>
                    <a:pt x="152" y="115"/>
                    <a:pt x="151" y="118"/>
                  </a:cubicBezTo>
                  <a:cubicBezTo>
                    <a:pt x="151" y="119"/>
                    <a:pt x="156" y="119"/>
                    <a:pt x="156" y="120"/>
                  </a:cubicBezTo>
                  <a:cubicBezTo>
                    <a:pt x="157" y="123"/>
                    <a:pt x="152" y="123"/>
                    <a:pt x="151" y="123"/>
                  </a:cubicBezTo>
                  <a:cubicBezTo>
                    <a:pt x="158" y="126"/>
                    <a:pt x="152" y="127"/>
                    <a:pt x="148" y="127"/>
                  </a:cubicBezTo>
                  <a:cubicBezTo>
                    <a:pt x="147" y="127"/>
                    <a:pt x="147" y="127"/>
                    <a:pt x="146" y="127"/>
                  </a:cubicBezTo>
                  <a:cubicBezTo>
                    <a:pt x="148" y="129"/>
                    <a:pt x="145" y="129"/>
                    <a:pt x="145" y="13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30"/>
                    <a:pt x="146" y="130"/>
                    <a:pt x="147" y="129"/>
                  </a:cubicBezTo>
                  <a:cubicBezTo>
                    <a:pt x="148" y="129"/>
                    <a:pt x="149" y="128"/>
                    <a:pt x="150" y="128"/>
                  </a:cubicBezTo>
                  <a:cubicBezTo>
                    <a:pt x="151" y="128"/>
                    <a:pt x="152" y="129"/>
                    <a:pt x="152" y="130"/>
                  </a:cubicBezTo>
                  <a:cubicBezTo>
                    <a:pt x="153" y="132"/>
                    <a:pt x="152" y="133"/>
                    <a:pt x="150" y="133"/>
                  </a:cubicBezTo>
                  <a:cubicBezTo>
                    <a:pt x="149" y="133"/>
                    <a:pt x="148" y="133"/>
                    <a:pt x="148" y="133"/>
                  </a:cubicBezTo>
                  <a:cubicBezTo>
                    <a:pt x="150" y="135"/>
                    <a:pt x="154" y="135"/>
                    <a:pt x="154" y="139"/>
                  </a:cubicBezTo>
                  <a:cubicBezTo>
                    <a:pt x="154" y="141"/>
                    <a:pt x="154" y="142"/>
                    <a:pt x="153" y="142"/>
                  </a:cubicBezTo>
                  <a:cubicBezTo>
                    <a:pt x="152" y="142"/>
                    <a:pt x="150" y="142"/>
                    <a:pt x="149" y="141"/>
                  </a:cubicBezTo>
                  <a:cubicBezTo>
                    <a:pt x="148" y="140"/>
                    <a:pt x="147" y="139"/>
                    <a:pt x="146" y="139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7" y="142"/>
                    <a:pt x="146" y="141"/>
                    <a:pt x="145" y="143"/>
                  </a:cubicBezTo>
                  <a:cubicBezTo>
                    <a:pt x="146" y="143"/>
                    <a:pt x="154" y="142"/>
                    <a:pt x="154" y="142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54" y="143"/>
                    <a:pt x="154" y="144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9" y="149"/>
                    <a:pt x="146" y="151"/>
                    <a:pt x="141" y="154"/>
                  </a:cubicBezTo>
                  <a:cubicBezTo>
                    <a:pt x="140" y="154"/>
                    <a:pt x="139" y="155"/>
                    <a:pt x="138" y="155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4" y="157"/>
                    <a:pt x="133" y="162"/>
                    <a:pt x="132" y="164"/>
                  </a:cubicBezTo>
                  <a:cubicBezTo>
                    <a:pt x="131" y="165"/>
                    <a:pt x="127" y="169"/>
                    <a:pt x="125" y="169"/>
                  </a:cubicBezTo>
                  <a:cubicBezTo>
                    <a:pt x="125" y="169"/>
                    <a:pt x="124" y="169"/>
                    <a:pt x="124" y="168"/>
                  </a:cubicBezTo>
                  <a:cubicBezTo>
                    <a:pt x="124" y="170"/>
                    <a:pt x="121" y="170"/>
                    <a:pt x="121" y="171"/>
                  </a:cubicBezTo>
                  <a:cubicBezTo>
                    <a:pt x="121" y="172"/>
                    <a:pt x="120" y="175"/>
                    <a:pt x="120" y="176"/>
                  </a:cubicBezTo>
                  <a:cubicBezTo>
                    <a:pt x="120" y="178"/>
                    <a:pt x="121" y="179"/>
                    <a:pt x="120" y="181"/>
                  </a:cubicBezTo>
                  <a:cubicBezTo>
                    <a:pt x="120" y="182"/>
                    <a:pt x="118" y="183"/>
                    <a:pt x="118" y="184"/>
                  </a:cubicBezTo>
                  <a:cubicBezTo>
                    <a:pt x="121" y="184"/>
                    <a:pt x="119" y="195"/>
                    <a:pt x="116" y="195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14" y="195"/>
                    <a:pt x="111" y="194"/>
                    <a:pt x="109" y="193"/>
                  </a:cubicBezTo>
                  <a:cubicBezTo>
                    <a:pt x="107" y="192"/>
                    <a:pt x="105" y="192"/>
                    <a:pt x="103" y="189"/>
                  </a:cubicBezTo>
                  <a:cubicBezTo>
                    <a:pt x="101" y="187"/>
                    <a:pt x="99" y="184"/>
                    <a:pt x="97" y="181"/>
                  </a:cubicBezTo>
                  <a:cubicBezTo>
                    <a:pt x="96" y="179"/>
                    <a:pt x="94" y="177"/>
                    <a:pt x="93" y="176"/>
                  </a:cubicBezTo>
                  <a:cubicBezTo>
                    <a:pt x="92" y="173"/>
                    <a:pt x="89" y="173"/>
                    <a:pt x="92" y="170"/>
                  </a:cubicBezTo>
                  <a:cubicBezTo>
                    <a:pt x="89" y="169"/>
                    <a:pt x="89" y="167"/>
                    <a:pt x="90" y="164"/>
                  </a:cubicBezTo>
                  <a:cubicBezTo>
                    <a:pt x="92" y="161"/>
                    <a:pt x="91" y="162"/>
                    <a:pt x="94" y="161"/>
                  </a:cubicBezTo>
                  <a:cubicBezTo>
                    <a:pt x="94" y="156"/>
                    <a:pt x="94" y="157"/>
                    <a:pt x="90" y="156"/>
                  </a:cubicBezTo>
                  <a:cubicBezTo>
                    <a:pt x="91" y="157"/>
                    <a:pt x="93" y="156"/>
                    <a:pt x="92" y="159"/>
                  </a:cubicBezTo>
                  <a:cubicBezTo>
                    <a:pt x="92" y="160"/>
                    <a:pt x="91" y="160"/>
                    <a:pt x="90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6" y="159"/>
                    <a:pt x="83" y="155"/>
                    <a:pt x="87" y="154"/>
                  </a:cubicBezTo>
                  <a:cubicBezTo>
                    <a:pt x="84" y="153"/>
                    <a:pt x="87" y="152"/>
                    <a:pt x="90" y="152"/>
                  </a:cubicBezTo>
                  <a:cubicBezTo>
                    <a:pt x="91" y="152"/>
                    <a:pt x="92" y="152"/>
                    <a:pt x="92" y="152"/>
                  </a:cubicBezTo>
                  <a:cubicBezTo>
                    <a:pt x="91" y="150"/>
                    <a:pt x="87" y="152"/>
                    <a:pt x="87" y="148"/>
                  </a:cubicBezTo>
                  <a:cubicBezTo>
                    <a:pt x="85" y="148"/>
                    <a:pt x="84" y="150"/>
                    <a:pt x="84" y="150"/>
                  </a:cubicBezTo>
                  <a:cubicBezTo>
                    <a:pt x="83" y="150"/>
                    <a:pt x="83" y="150"/>
                    <a:pt x="82" y="147"/>
                  </a:cubicBezTo>
                  <a:cubicBezTo>
                    <a:pt x="81" y="145"/>
                    <a:pt x="82" y="145"/>
                    <a:pt x="82" y="143"/>
                  </a:cubicBezTo>
                  <a:cubicBezTo>
                    <a:pt x="81" y="141"/>
                    <a:pt x="79" y="138"/>
                    <a:pt x="78" y="137"/>
                  </a:cubicBezTo>
                  <a:cubicBezTo>
                    <a:pt x="77" y="136"/>
                    <a:pt x="76" y="135"/>
                    <a:pt x="74" y="134"/>
                  </a:cubicBezTo>
                  <a:cubicBezTo>
                    <a:pt x="73" y="133"/>
                    <a:pt x="73" y="131"/>
                    <a:pt x="72" y="131"/>
                  </a:cubicBezTo>
                  <a:cubicBezTo>
                    <a:pt x="70" y="129"/>
                    <a:pt x="68" y="129"/>
                    <a:pt x="66" y="129"/>
                  </a:cubicBezTo>
                  <a:cubicBezTo>
                    <a:pt x="63" y="129"/>
                    <a:pt x="60" y="130"/>
                    <a:pt x="57" y="131"/>
                  </a:cubicBezTo>
                  <a:cubicBezTo>
                    <a:pt x="57" y="132"/>
                    <a:pt x="54" y="132"/>
                    <a:pt x="52" y="132"/>
                  </a:cubicBezTo>
                  <a:cubicBezTo>
                    <a:pt x="50" y="132"/>
                    <a:pt x="48" y="132"/>
                    <a:pt x="48" y="129"/>
                  </a:cubicBezTo>
                  <a:cubicBezTo>
                    <a:pt x="41" y="128"/>
                    <a:pt x="45" y="127"/>
                    <a:pt x="49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3" y="125"/>
                    <a:pt x="37" y="123"/>
                    <a:pt x="42" y="119"/>
                  </a:cubicBezTo>
                  <a:cubicBezTo>
                    <a:pt x="44" y="117"/>
                    <a:pt x="55" y="114"/>
                    <a:pt x="54" y="110"/>
                  </a:cubicBezTo>
                  <a:cubicBezTo>
                    <a:pt x="54" y="109"/>
                    <a:pt x="53" y="109"/>
                    <a:pt x="53" y="109"/>
                  </a:cubicBezTo>
                  <a:cubicBezTo>
                    <a:pt x="52" y="109"/>
                    <a:pt x="52" y="109"/>
                    <a:pt x="51" y="109"/>
                  </a:cubicBezTo>
                  <a:cubicBezTo>
                    <a:pt x="51" y="109"/>
                    <a:pt x="50" y="109"/>
                    <a:pt x="50" y="109"/>
                  </a:cubicBezTo>
                  <a:cubicBezTo>
                    <a:pt x="49" y="109"/>
                    <a:pt x="48" y="109"/>
                    <a:pt x="49" y="107"/>
                  </a:cubicBezTo>
                  <a:cubicBezTo>
                    <a:pt x="49" y="101"/>
                    <a:pt x="57" y="101"/>
                    <a:pt x="61" y="100"/>
                  </a:cubicBezTo>
                  <a:cubicBezTo>
                    <a:pt x="62" y="98"/>
                    <a:pt x="58" y="98"/>
                    <a:pt x="60" y="95"/>
                  </a:cubicBezTo>
                  <a:cubicBezTo>
                    <a:pt x="61" y="94"/>
                    <a:pt x="62" y="94"/>
                    <a:pt x="62" y="94"/>
                  </a:cubicBezTo>
                  <a:cubicBezTo>
                    <a:pt x="63" y="94"/>
                    <a:pt x="64" y="94"/>
                    <a:pt x="65" y="95"/>
                  </a:cubicBezTo>
                  <a:cubicBezTo>
                    <a:pt x="62" y="93"/>
                    <a:pt x="67" y="92"/>
                    <a:pt x="68" y="91"/>
                  </a:cubicBezTo>
                  <a:cubicBezTo>
                    <a:pt x="69" y="91"/>
                    <a:pt x="71" y="89"/>
                    <a:pt x="73" y="89"/>
                  </a:cubicBezTo>
                  <a:cubicBezTo>
                    <a:pt x="75" y="89"/>
                    <a:pt x="76" y="90"/>
                    <a:pt x="76" y="94"/>
                  </a:cubicBezTo>
                  <a:cubicBezTo>
                    <a:pt x="78" y="91"/>
                    <a:pt x="74" y="89"/>
                    <a:pt x="77" y="89"/>
                  </a:cubicBezTo>
                  <a:cubicBezTo>
                    <a:pt x="77" y="89"/>
                    <a:pt x="78" y="89"/>
                    <a:pt x="78" y="89"/>
                  </a:cubicBezTo>
                  <a:cubicBezTo>
                    <a:pt x="78" y="89"/>
                    <a:pt x="79" y="89"/>
                    <a:pt x="80" y="89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2" y="89"/>
                    <a:pt x="79" y="88"/>
                    <a:pt x="81" y="86"/>
                  </a:cubicBezTo>
                  <a:cubicBezTo>
                    <a:pt x="82" y="86"/>
                    <a:pt x="82" y="86"/>
                    <a:pt x="83" y="86"/>
                  </a:cubicBezTo>
                  <a:cubicBezTo>
                    <a:pt x="85" y="86"/>
                    <a:pt x="89" y="88"/>
                    <a:pt x="91" y="88"/>
                  </a:cubicBezTo>
                  <a:cubicBezTo>
                    <a:pt x="86" y="87"/>
                    <a:pt x="88" y="85"/>
                    <a:pt x="90" y="84"/>
                  </a:cubicBezTo>
                  <a:cubicBezTo>
                    <a:pt x="86" y="81"/>
                    <a:pt x="91" y="81"/>
                    <a:pt x="93" y="80"/>
                  </a:cubicBezTo>
                  <a:cubicBezTo>
                    <a:pt x="95" y="79"/>
                    <a:pt x="98" y="78"/>
                    <a:pt x="100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2" y="78"/>
                    <a:pt x="103" y="78"/>
                  </a:cubicBezTo>
                  <a:cubicBezTo>
                    <a:pt x="103" y="78"/>
                    <a:pt x="104" y="78"/>
                    <a:pt x="105" y="78"/>
                  </a:cubicBezTo>
                  <a:cubicBezTo>
                    <a:pt x="105" y="78"/>
                    <a:pt x="105" y="78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moveTo>
                    <a:pt x="196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6"/>
                    <a:pt x="6" y="106"/>
                    <a:pt x="6" y="105"/>
                  </a:cubicBezTo>
                  <a:cubicBezTo>
                    <a:pt x="8" y="105"/>
                    <a:pt x="6" y="104"/>
                    <a:pt x="7" y="103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1" y="102"/>
                  </a:cubicBezTo>
                  <a:cubicBezTo>
                    <a:pt x="11" y="102"/>
                    <a:pt x="12" y="102"/>
                    <a:pt x="12" y="102"/>
                  </a:cubicBezTo>
                  <a:cubicBezTo>
                    <a:pt x="14" y="101"/>
                    <a:pt x="16" y="101"/>
                    <a:pt x="18" y="99"/>
                  </a:cubicBezTo>
                  <a:cubicBezTo>
                    <a:pt x="18" y="99"/>
                    <a:pt x="18" y="98"/>
                    <a:pt x="18" y="98"/>
                  </a:cubicBezTo>
                  <a:cubicBezTo>
                    <a:pt x="18" y="98"/>
                    <a:pt x="19" y="97"/>
                    <a:pt x="20" y="97"/>
                  </a:cubicBezTo>
                  <a:cubicBezTo>
                    <a:pt x="21" y="96"/>
                    <a:pt x="16" y="97"/>
                    <a:pt x="21" y="96"/>
                  </a:cubicBezTo>
                  <a:cubicBezTo>
                    <a:pt x="24" y="95"/>
                    <a:pt x="25" y="95"/>
                    <a:pt x="27" y="95"/>
                  </a:cubicBezTo>
                  <a:cubicBezTo>
                    <a:pt x="27" y="94"/>
                    <a:pt x="28" y="94"/>
                    <a:pt x="29" y="94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1" y="94"/>
                    <a:pt x="32" y="95"/>
                    <a:pt x="32" y="95"/>
                  </a:cubicBezTo>
                  <a:cubicBezTo>
                    <a:pt x="33" y="95"/>
                    <a:pt x="33" y="95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5" y="92"/>
                    <a:pt x="36" y="92"/>
                  </a:cubicBezTo>
                  <a:cubicBezTo>
                    <a:pt x="36" y="92"/>
                    <a:pt x="39" y="91"/>
                    <a:pt x="40" y="91"/>
                  </a:cubicBezTo>
                  <a:cubicBezTo>
                    <a:pt x="42" y="91"/>
                    <a:pt x="44" y="91"/>
                    <a:pt x="46" y="91"/>
                  </a:cubicBezTo>
                  <a:cubicBezTo>
                    <a:pt x="47" y="91"/>
                    <a:pt x="47" y="91"/>
                    <a:pt x="48" y="91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9" y="92"/>
                    <a:pt x="50" y="92"/>
                  </a:cubicBezTo>
                  <a:cubicBezTo>
                    <a:pt x="51" y="91"/>
                    <a:pt x="53" y="91"/>
                    <a:pt x="54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5" y="91"/>
                    <a:pt x="56" y="92"/>
                  </a:cubicBezTo>
                  <a:cubicBezTo>
                    <a:pt x="57" y="92"/>
                    <a:pt x="59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4"/>
                    <a:pt x="51" y="99"/>
                    <a:pt x="48" y="100"/>
                  </a:cubicBezTo>
                  <a:cubicBezTo>
                    <a:pt x="49" y="100"/>
                    <a:pt x="49" y="100"/>
                    <a:pt x="50" y="100"/>
                  </a:cubicBezTo>
                  <a:cubicBezTo>
                    <a:pt x="51" y="100"/>
                    <a:pt x="52" y="99"/>
                    <a:pt x="53" y="99"/>
                  </a:cubicBezTo>
                  <a:cubicBezTo>
                    <a:pt x="53" y="99"/>
                    <a:pt x="53" y="99"/>
                    <a:pt x="53" y="100"/>
                  </a:cubicBezTo>
                  <a:cubicBezTo>
                    <a:pt x="54" y="101"/>
                    <a:pt x="43" y="110"/>
                    <a:pt x="41" y="111"/>
                  </a:cubicBezTo>
                  <a:cubicBezTo>
                    <a:pt x="40" y="112"/>
                    <a:pt x="38" y="113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6" y="115"/>
                    <a:pt x="35" y="115"/>
                  </a:cubicBezTo>
                  <a:cubicBezTo>
                    <a:pt x="35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7"/>
                    <a:pt x="30" y="117"/>
                    <a:pt x="29" y="118"/>
                  </a:cubicBezTo>
                  <a:cubicBezTo>
                    <a:pt x="29" y="118"/>
                    <a:pt x="30" y="118"/>
                    <a:pt x="31" y="118"/>
                  </a:cubicBezTo>
                  <a:cubicBezTo>
                    <a:pt x="34" y="118"/>
                    <a:pt x="38" y="120"/>
                    <a:pt x="32" y="125"/>
                  </a:cubicBezTo>
                  <a:cubicBezTo>
                    <a:pt x="31" y="126"/>
                    <a:pt x="30" y="125"/>
                    <a:pt x="29" y="126"/>
                  </a:cubicBezTo>
                  <a:cubicBezTo>
                    <a:pt x="28" y="127"/>
                    <a:pt x="31" y="127"/>
                    <a:pt x="29" y="129"/>
                  </a:cubicBezTo>
                  <a:cubicBezTo>
                    <a:pt x="28" y="130"/>
                    <a:pt x="22" y="129"/>
                    <a:pt x="22" y="131"/>
                  </a:cubicBezTo>
                  <a:cubicBezTo>
                    <a:pt x="22" y="131"/>
                    <a:pt x="22" y="131"/>
                    <a:pt x="23" y="131"/>
                  </a:cubicBezTo>
                  <a:cubicBezTo>
                    <a:pt x="23" y="131"/>
                    <a:pt x="24" y="131"/>
                    <a:pt x="25" y="131"/>
                  </a:cubicBezTo>
                  <a:cubicBezTo>
                    <a:pt x="26" y="131"/>
                    <a:pt x="26" y="131"/>
                    <a:pt x="27" y="131"/>
                  </a:cubicBezTo>
                  <a:cubicBezTo>
                    <a:pt x="29" y="131"/>
                    <a:pt x="31" y="131"/>
                    <a:pt x="31" y="133"/>
                  </a:cubicBezTo>
                  <a:cubicBezTo>
                    <a:pt x="31" y="134"/>
                    <a:pt x="26" y="136"/>
                    <a:pt x="26" y="136"/>
                  </a:cubicBezTo>
                  <a:cubicBezTo>
                    <a:pt x="26" y="136"/>
                    <a:pt x="25" y="136"/>
                    <a:pt x="25" y="136"/>
                  </a:cubicBezTo>
                  <a:cubicBezTo>
                    <a:pt x="25" y="136"/>
                    <a:pt x="24" y="136"/>
                    <a:pt x="23" y="136"/>
                  </a:cubicBezTo>
                  <a:cubicBezTo>
                    <a:pt x="23" y="136"/>
                    <a:pt x="22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17" y="136"/>
                    <a:pt x="15" y="137"/>
                    <a:pt x="12" y="138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5" y="142"/>
                    <a:pt x="18" y="141"/>
                    <a:pt x="19" y="140"/>
                  </a:cubicBezTo>
                  <a:cubicBezTo>
                    <a:pt x="20" y="140"/>
                    <a:pt x="23" y="139"/>
                    <a:pt x="25" y="139"/>
                  </a:cubicBezTo>
                  <a:cubicBezTo>
                    <a:pt x="28" y="139"/>
                    <a:pt x="30" y="140"/>
                    <a:pt x="28" y="144"/>
                  </a:cubicBezTo>
                  <a:cubicBezTo>
                    <a:pt x="28" y="145"/>
                    <a:pt x="27" y="145"/>
                    <a:pt x="26" y="145"/>
                  </a:cubicBezTo>
                  <a:cubicBezTo>
                    <a:pt x="25" y="145"/>
                    <a:pt x="25" y="145"/>
                    <a:pt x="24" y="145"/>
                  </a:cubicBezTo>
                  <a:cubicBezTo>
                    <a:pt x="24" y="145"/>
                    <a:pt x="23" y="145"/>
                    <a:pt x="22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45"/>
                    <a:pt x="18" y="147"/>
                    <a:pt x="15" y="147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4" y="148"/>
                    <a:pt x="14" y="147"/>
                    <a:pt x="14" y="14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1"/>
                    <a:pt x="18" y="150"/>
                    <a:pt x="19" y="150"/>
                  </a:cubicBezTo>
                  <a:cubicBezTo>
                    <a:pt x="19" y="150"/>
                    <a:pt x="19" y="150"/>
                    <a:pt x="19" y="151"/>
                  </a:cubicBezTo>
                  <a:cubicBezTo>
                    <a:pt x="20" y="153"/>
                    <a:pt x="16" y="155"/>
                    <a:pt x="18" y="159"/>
                  </a:cubicBezTo>
                  <a:cubicBezTo>
                    <a:pt x="18" y="160"/>
                    <a:pt x="21" y="162"/>
                    <a:pt x="22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60"/>
                    <a:pt x="20" y="161"/>
                    <a:pt x="20" y="160"/>
                  </a:cubicBezTo>
                  <a:cubicBezTo>
                    <a:pt x="19" y="159"/>
                    <a:pt x="21" y="159"/>
                    <a:pt x="20" y="158"/>
                  </a:cubicBezTo>
                  <a:cubicBezTo>
                    <a:pt x="19" y="154"/>
                    <a:pt x="18" y="154"/>
                    <a:pt x="22" y="152"/>
                  </a:cubicBezTo>
                  <a:cubicBezTo>
                    <a:pt x="23" y="151"/>
                    <a:pt x="24" y="150"/>
                    <a:pt x="25" y="150"/>
                  </a:cubicBezTo>
                  <a:cubicBezTo>
                    <a:pt x="26" y="150"/>
                    <a:pt x="26" y="150"/>
                    <a:pt x="27" y="151"/>
                  </a:cubicBezTo>
                  <a:cubicBezTo>
                    <a:pt x="28" y="152"/>
                    <a:pt x="30" y="157"/>
                    <a:pt x="30" y="157"/>
                  </a:cubicBezTo>
                  <a:cubicBezTo>
                    <a:pt x="31" y="157"/>
                    <a:pt x="31" y="155"/>
                    <a:pt x="32" y="155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3" y="155"/>
                    <a:pt x="33" y="155"/>
                    <a:pt x="33" y="156"/>
                  </a:cubicBezTo>
                  <a:cubicBezTo>
                    <a:pt x="33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6"/>
                    <a:pt x="35" y="154"/>
                    <a:pt x="36" y="153"/>
                  </a:cubicBezTo>
                  <a:cubicBezTo>
                    <a:pt x="36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9" y="153"/>
                  </a:cubicBezTo>
                  <a:cubicBezTo>
                    <a:pt x="40" y="153"/>
                    <a:pt x="41" y="154"/>
                    <a:pt x="42" y="155"/>
                  </a:cubicBezTo>
                  <a:cubicBezTo>
                    <a:pt x="43" y="156"/>
                    <a:pt x="45" y="157"/>
                    <a:pt x="47" y="157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50" y="157"/>
                    <a:pt x="50" y="159"/>
                    <a:pt x="48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48" y="159"/>
                    <a:pt x="49" y="159"/>
                  </a:cubicBezTo>
                  <a:cubicBezTo>
                    <a:pt x="50" y="159"/>
                    <a:pt x="52" y="159"/>
                    <a:pt x="52" y="159"/>
                  </a:cubicBezTo>
                  <a:cubicBezTo>
                    <a:pt x="52" y="159"/>
                    <a:pt x="52" y="159"/>
                    <a:pt x="53" y="159"/>
                  </a:cubicBezTo>
                  <a:cubicBezTo>
                    <a:pt x="54" y="159"/>
                    <a:pt x="56" y="159"/>
                    <a:pt x="56" y="159"/>
                  </a:cubicBezTo>
                  <a:cubicBezTo>
                    <a:pt x="57" y="160"/>
                    <a:pt x="56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8" y="162"/>
                    <a:pt x="58" y="161"/>
                    <a:pt x="58" y="161"/>
                  </a:cubicBezTo>
                  <a:cubicBezTo>
                    <a:pt x="59" y="161"/>
                    <a:pt x="59" y="162"/>
                    <a:pt x="59" y="162"/>
                  </a:cubicBezTo>
                  <a:cubicBezTo>
                    <a:pt x="61" y="163"/>
                    <a:pt x="58" y="163"/>
                    <a:pt x="59" y="164"/>
                  </a:cubicBezTo>
                  <a:cubicBezTo>
                    <a:pt x="59" y="165"/>
                    <a:pt x="59" y="165"/>
                    <a:pt x="60" y="165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60" y="165"/>
                    <a:pt x="60" y="165"/>
                    <a:pt x="61" y="165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61" y="167"/>
                    <a:pt x="57" y="165"/>
                    <a:pt x="60" y="169"/>
                  </a:cubicBezTo>
                  <a:cubicBezTo>
                    <a:pt x="61" y="170"/>
                    <a:pt x="64" y="170"/>
                    <a:pt x="65" y="170"/>
                  </a:cubicBezTo>
                  <a:cubicBezTo>
                    <a:pt x="67" y="170"/>
                    <a:pt x="68" y="171"/>
                    <a:pt x="70" y="172"/>
                  </a:cubicBezTo>
                  <a:cubicBezTo>
                    <a:pt x="71" y="172"/>
                    <a:pt x="74" y="173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3" y="179"/>
                    <a:pt x="73" y="179"/>
                  </a:cubicBezTo>
                  <a:cubicBezTo>
                    <a:pt x="72" y="181"/>
                    <a:pt x="71" y="181"/>
                    <a:pt x="70" y="181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8" y="181"/>
                    <a:pt x="64" y="177"/>
                    <a:pt x="63" y="177"/>
                  </a:cubicBezTo>
                  <a:cubicBezTo>
                    <a:pt x="62" y="177"/>
                    <a:pt x="62" y="178"/>
                    <a:pt x="62" y="181"/>
                  </a:cubicBezTo>
                  <a:cubicBezTo>
                    <a:pt x="63" y="185"/>
                    <a:pt x="69" y="183"/>
                    <a:pt x="70" y="188"/>
                  </a:cubicBezTo>
                  <a:cubicBezTo>
                    <a:pt x="71" y="190"/>
                    <a:pt x="70" y="191"/>
                    <a:pt x="69" y="191"/>
                  </a:cubicBezTo>
                  <a:cubicBezTo>
                    <a:pt x="68" y="191"/>
                    <a:pt x="67" y="191"/>
                    <a:pt x="66" y="190"/>
                  </a:cubicBezTo>
                  <a:cubicBezTo>
                    <a:pt x="65" y="190"/>
                    <a:pt x="64" y="189"/>
                    <a:pt x="63" y="189"/>
                  </a:cubicBezTo>
                  <a:cubicBezTo>
                    <a:pt x="62" y="189"/>
                    <a:pt x="62" y="190"/>
                    <a:pt x="61" y="190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3" y="190"/>
                    <a:pt x="69" y="195"/>
                    <a:pt x="69" y="196"/>
                  </a:cubicBezTo>
                  <a:cubicBezTo>
                    <a:pt x="69" y="196"/>
                    <a:pt x="68" y="196"/>
                    <a:pt x="68" y="196"/>
                  </a:cubicBezTo>
                  <a:cubicBezTo>
                    <a:pt x="65" y="196"/>
                    <a:pt x="59" y="194"/>
                    <a:pt x="58" y="194"/>
                  </a:cubicBezTo>
                  <a:cubicBezTo>
                    <a:pt x="56" y="192"/>
                    <a:pt x="54" y="188"/>
                    <a:pt x="51" y="188"/>
                  </a:cubicBezTo>
                  <a:cubicBezTo>
                    <a:pt x="51" y="188"/>
                    <a:pt x="51" y="188"/>
                    <a:pt x="51" y="188"/>
                  </a:cubicBezTo>
                  <a:cubicBezTo>
                    <a:pt x="50" y="188"/>
                    <a:pt x="49" y="189"/>
                    <a:pt x="48" y="189"/>
                  </a:cubicBezTo>
                  <a:cubicBezTo>
                    <a:pt x="46" y="190"/>
                    <a:pt x="45" y="191"/>
                    <a:pt x="44" y="191"/>
                  </a:cubicBezTo>
                  <a:cubicBezTo>
                    <a:pt x="44" y="191"/>
                    <a:pt x="43" y="191"/>
                    <a:pt x="43" y="191"/>
                  </a:cubicBezTo>
                  <a:cubicBezTo>
                    <a:pt x="37" y="187"/>
                    <a:pt x="48" y="186"/>
                    <a:pt x="49" y="185"/>
                  </a:cubicBezTo>
                  <a:cubicBezTo>
                    <a:pt x="51" y="182"/>
                    <a:pt x="47" y="183"/>
                    <a:pt x="48" y="180"/>
                  </a:cubicBezTo>
                  <a:cubicBezTo>
                    <a:pt x="49" y="179"/>
                    <a:pt x="50" y="179"/>
                    <a:pt x="51" y="179"/>
                  </a:cubicBezTo>
                  <a:cubicBezTo>
                    <a:pt x="52" y="179"/>
                    <a:pt x="53" y="180"/>
                    <a:pt x="55" y="180"/>
                  </a:cubicBezTo>
                  <a:cubicBezTo>
                    <a:pt x="55" y="180"/>
                    <a:pt x="56" y="181"/>
                    <a:pt x="56" y="181"/>
                  </a:cubicBezTo>
                  <a:cubicBezTo>
                    <a:pt x="57" y="181"/>
                    <a:pt x="57" y="180"/>
                    <a:pt x="57" y="180"/>
                  </a:cubicBezTo>
                  <a:cubicBezTo>
                    <a:pt x="58" y="178"/>
                    <a:pt x="57" y="177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4" y="177"/>
                    <a:pt x="53" y="177"/>
                  </a:cubicBezTo>
                  <a:cubicBezTo>
                    <a:pt x="53" y="178"/>
                    <a:pt x="52" y="178"/>
                    <a:pt x="52" y="178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51" y="178"/>
                    <a:pt x="50" y="173"/>
                    <a:pt x="49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4" y="170"/>
                    <a:pt x="44" y="170"/>
                    <a:pt x="43" y="170"/>
                  </a:cubicBezTo>
                  <a:cubicBezTo>
                    <a:pt x="42" y="171"/>
                    <a:pt x="42" y="171"/>
                    <a:pt x="41" y="171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0" y="171"/>
                    <a:pt x="43" y="169"/>
                    <a:pt x="43" y="168"/>
                  </a:cubicBezTo>
                  <a:cubicBezTo>
                    <a:pt x="42" y="168"/>
                    <a:pt x="36" y="164"/>
                    <a:pt x="34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4" y="165"/>
                    <a:pt x="35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5" y="166"/>
                    <a:pt x="26" y="168"/>
                    <a:pt x="25" y="168"/>
                  </a:cubicBezTo>
                  <a:cubicBezTo>
                    <a:pt x="24" y="168"/>
                    <a:pt x="22" y="169"/>
                    <a:pt x="19" y="169"/>
                  </a:cubicBezTo>
                  <a:cubicBezTo>
                    <a:pt x="19" y="169"/>
                    <a:pt x="18" y="169"/>
                    <a:pt x="18" y="169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2" y="183"/>
                    <a:pt x="22" y="182"/>
                    <a:pt x="21" y="180"/>
                  </a:cubicBezTo>
                  <a:cubicBezTo>
                    <a:pt x="21" y="179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8"/>
                    <a:pt x="21" y="178"/>
                  </a:cubicBezTo>
                  <a:cubicBezTo>
                    <a:pt x="22" y="178"/>
                    <a:pt x="22" y="179"/>
                    <a:pt x="22" y="179"/>
                  </a:cubicBezTo>
                  <a:cubicBezTo>
                    <a:pt x="22" y="179"/>
                    <a:pt x="22" y="179"/>
                    <a:pt x="22" y="179"/>
                  </a:cubicBezTo>
                  <a:cubicBezTo>
                    <a:pt x="23" y="178"/>
                    <a:pt x="23" y="176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4"/>
                    <a:pt x="23" y="173"/>
                  </a:cubicBezTo>
                  <a:cubicBezTo>
                    <a:pt x="23" y="173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0"/>
                    <a:pt x="21" y="170"/>
                    <a:pt x="25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30" y="170"/>
                    <a:pt x="31" y="171"/>
                  </a:cubicBezTo>
                  <a:cubicBezTo>
                    <a:pt x="33" y="173"/>
                    <a:pt x="29" y="175"/>
                    <a:pt x="29" y="175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0" y="179"/>
                    <a:pt x="34" y="178"/>
                    <a:pt x="31" y="182"/>
                  </a:cubicBezTo>
                  <a:cubicBezTo>
                    <a:pt x="31" y="183"/>
                    <a:pt x="29" y="183"/>
                    <a:pt x="27" y="183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8" y="185"/>
                    <a:pt x="28" y="185"/>
                  </a:cubicBezTo>
                  <a:cubicBezTo>
                    <a:pt x="27" y="185"/>
                    <a:pt x="22" y="186"/>
                    <a:pt x="23" y="186"/>
                  </a:cubicBezTo>
                  <a:cubicBezTo>
                    <a:pt x="25" y="188"/>
                    <a:pt x="24" y="189"/>
                    <a:pt x="22" y="189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1"/>
                    <a:pt x="23" y="191"/>
                    <a:pt x="23" y="191"/>
                  </a:cubicBezTo>
                  <a:cubicBezTo>
                    <a:pt x="24" y="191"/>
                    <a:pt x="23" y="192"/>
                    <a:pt x="23" y="194"/>
                  </a:cubicBezTo>
                  <a:cubicBezTo>
                    <a:pt x="29" y="226"/>
                    <a:pt x="29" y="226"/>
                    <a:pt x="29" y="226"/>
                  </a:cubicBezTo>
                  <a:cubicBezTo>
                    <a:pt x="31" y="227"/>
                    <a:pt x="32" y="228"/>
                    <a:pt x="34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29"/>
                    <a:pt x="36" y="228"/>
                  </a:cubicBezTo>
                  <a:cubicBezTo>
                    <a:pt x="37" y="228"/>
                    <a:pt x="38" y="228"/>
                    <a:pt x="38" y="228"/>
                  </a:cubicBezTo>
                  <a:cubicBezTo>
                    <a:pt x="39" y="228"/>
                    <a:pt x="39" y="228"/>
                    <a:pt x="40" y="228"/>
                  </a:cubicBezTo>
                  <a:cubicBezTo>
                    <a:pt x="41" y="229"/>
                    <a:pt x="41" y="232"/>
                    <a:pt x="41" y="234"/>
                  </a:cubicBezTo>
                  <a:cubicBezTo>
                    <a:pt x="42" y="236"/>
                    <a:pt x="43" y="237"/>
                    <a:pt x="45" y="239"/>
                  </a:cubicBezTo>
                  <a:cubicBezTo>
                    <a:pt x="46" y="240"/>
                    <a:pt x="46" y="241"/>
                    <a:pt x="47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8" y="241"/>
                    <a:pt x="48" y="241"/>
                    <a:pt x="48" y="240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9" y="240"/>
                    <a:pt x="50" y="240"/>
                    <a:pt x="50" y="240"/>
                  </a:cubicBezTo>
                  <a:cubicBezTo>
                    <a:pt x="50" y="240"/>
                    <a:pt x="49" y="234"/>
                    <a:pt x="48" y="233"/>
                  </a:cubicBezTo>
                  <a:cubicBezTo>
                    <a:pt x="48" y="232"/>
                    <a:pt x="46" y="229"/>
                    <a:pt x="46" y="228"/>
                  </a:cubicBezTo>
                  <a:cubicBezTo>
                    <a:pt x="46" y="227"/>
                    <a:pt x="50" y="225"/>
                    <a:pt x="51" y="223"/>
                  </a:cubicBezTo>
                  <a:cubicBezTo>
                    <a:pt x="53" y="217"/>
                    <a:pt x="46" y="217"/>
                    <a:pt x="45" y="213"/>
                  </a:cubicBezTo>
                  <a:cubicBezTo>
                    <a:pt x="45" y="212"/>
                    <a:pt x="47" y="210"/>
                    <a:pt x="47" y="209"/>
                  </a:cubicBezTo>
                  <a:cubicBezTo>
                    <a:pt x="47" y="207"/>
                    <a:pt x="46" y="207"/>
                    <a:pt x="45" y="206"/>
                  </a:cubicBezTo>
                  <a:cubicBezTo>
                    <a:pt x="45" y="205"/>
                    <a:pt x="45" y="204"/>
                    <a:pt x="45" y="203"/>
                  </a:cubicBez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5" y="203"/>
                    <a:pt x="44" y="202"/>
                  </a:cubicBezTo>
                  <a:cubicBezTo>
                    <a:pt x="44" y="201"/>
                    <a:pt x="44" y="200"/>
                    <a:pt x="44" y="200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4" y="198"/>
                    <a:pt x="45" y="198"/>
                    <a:pt x="46" y="198"/>
                  </a:cubicBezTo>
                  <a:cubicBezTo>
                    <a:pt x="47" y="198"/>
                    <a:pt x="48" y="198"/>
                    <a:pt x="48" y="198"/>
                  </a:cubicBezTo>
                  <a:cubicBezTo>
                    <a:pt x="49" y="198"/>
                    <a:pt x="50" y="198"/>
                    <a:pt x="50" y="198"/>
                  </a:cubicBezTo>
                  <a:cubicBezTo>
                    <a:pt x="50" y="198"/>
                    <a:pt x="50" y="198"/>
                    <a:pt x="51" y="198"/>
                  </a:cubicBezTo>
                  <a:cubicBezTo>
                    <a:pt x="52" y="198"/>
                    <a:pt x="52" y="197"/>
                    <a:pt x="53" y="197"/>
                  </a:cubicBezTo>
                  <a:cubicBezTo>
                    <a:pt x="53" y="197"/>
                    <a:pt x="54" y="198"/>
                    <a:pt x="54" y="198"/>
                  </a:cubicBezTo>
                  <a:cubicBezTo>
                    <a:pt x="55" y="198"/>
                    <a:pt x="56" y="199"/>
                    <a:pt x="57" y="200"/>
                  </a:cubicBezTo>
                  <a:cubicBezTo>
                    <a:pt x="57" y="200"/>
                    <a:pt x="61" y="202"/>
                    <a:pt x="62" y="202"/>
                  </a:cubicBezTo>
                  <a:cubicBezTo>
                    <a:pt x="63" y="202"/>
                    <a:pt x="63" y="201"/>
                    <a:pt x="63" y="201"/>
                  </a:cubicBezTo>
                  <a:cubicBezTo>
                    <a:pt x="63" y="206"/>
                    <a:pt x="63" y="207"/>
                    <a:pt x="66" y="209"/>
                  </a:cubicBezTo>
                  <a:cubicBezTo>
                    <a:pt x="67" y="210"/>
                    <a:pt x="68" y="210"/>
                    <a:pt x="69" y="210"/>
                  </a:cubicBezTo>
                  <a:cubicBezTo>
                    <a:pt x="69" y="210"/>
                    <a:pt x="69" y="210"/>
                    <a:pt x="69" y="210"/>
                  </a:cubicBezTo>
                  <a:cubicBezTo>
                    <a:pt x="69" y="210"/>
                    <a:pt x="69" y="210"/>
                    <a:pt x="69" y="210"/>
                  </a:cubicBezTo>
                  <a:cubicBezTo>
                    <a:pt x="69" y="210"/>
                    <a:pt x="69" y="210"/>
                    <a:pt x="70" y="209"/>
                  </a:cubicBezTo>
                  <a:cubicBezTo>
                    <a:pt x="70" y="209"/>
                    <a:pt x="71" y="208"/>
                    <a:pt x="71" y="208"/>
                  </a:cubicBezTo>
                  <a:cubicBezTo>
                    <a:pt x="71" y="208"/>
                    <a:pt x="72" y="208"/>
                    <a:pt x="72" y="208"/>
                  </a:cubicBezTo>
                  <a:cubicBezTo>
                    <a:pt x="72" y="207"/>
                    <a:pt x="72" y="202"/>
                    <a:pt x="73" y="201"/>
                  </a:cubicBezTo>
                  <a:cubicBezTo>
                    <a:pt x="73" y="201"/>
                    <a:pt x="73" y="201"/>
                    <a:pt x="73" y="201"/>
                  </a:cubicBezTo>
                  <a:cubicBezTo>
                    <a:pt x="73" y="201"/>
                    <a:pt x="79" y="208"/>
                    <a:pt x="79" y="209"/>
                  </a:cubicBezTo>
                  <a:cubicBezTo>
                    <a:pt x="80" y="210"/>
                    <a:pt x="82" y="212"/>
                    <a:pt x="82" y="213"/>
                  </a:cubicBezTo>
                  <a:cubicBezTo>
                    <a:pt x="83" y="214"/>
                    <a:pt x="80" y="215"/>
                    <a:pt x="80" y="215"/>
                  </a:cubicBezTo>
                  <a:cubicBezTo>
                    <a:pt x="81" y="216"/>
                    <a:pt x="91" y="220"/>
                    <a:pt x="92" y="220"/>
                  </a:cubicBezTo>
                  <a:cubicBezTo>
                    <a:pt x="92" y="220"/>
                    <a:pt x="92" y="220"/>
                    <a:pt x="92" y="220"/>
                  </a:cubicBezTo>
                  <a:cubicBezTo>
                    <a:pt x="92" y="220"/>
                    <a:pt x="92" y="220"/>
                    <a:pt x="92" y="220"/>
                  </a:cubicBezTo>
                  <a:cubicBezTo>
                    <a:pt x="92" y="220"/>
                    <a:pt x="92" y="220"/>
                    <a:pt x="92" y="220"/>
                  </a:cubicBezTo>
                  <a:cubicBezTo>
                    <a:pt x="92" y="221"/>
                    <a:pt x="86" y="225"/>
                    <a:pt x="87" y="225"/>
                  </a:cubicBezTo>
                  <a:cubicBezTo>
                    <a:pt x="87" y="225"/>
                    <a:pt x="87" y="225"/>
                    <a:pt x="87" y="225"/>
                  </a:cubicBezTo>
                  <a:cubicBezTo>
                    <a:pt x="88" y="225"/>
                    <a:pt x="90" y="223"/>
                    <a:pt x="91" y="223"/>
                  </a:cubicBezTo>
                  <a:cubicBezTo>
                    <a:pt x="91" y="222"/>
                    <a:pt x="91" y="222"/>
                    <a:pt x="92" y="222"/>
                  </a:cubicBezTo>
                  <a:cubicBezTo>
                    <a:pt x="92" y="222"/>
                    <a:pt x="93" y="223"/>
                    <a:pt x="93" y="223"/>
                  </a:cubicBezTo>
                  <a:cubicBezTo>
                    <a:pt x="93" y="223"/>
                    <a:pt x="93" y="224"/>
                    <a:pt x="93" y="224"/>
                  </a:cubicBezTo>
                  <a:cubicBezTo>
                    <a:pt x="93" y="224"/>
                    <a:pt x="93" y="224"/>
                    <a:pt x="93" y="224"/>
                  </a:cubicBezTo>
                  <a:cubicBezTo>
                    <a:pt x="94" y="224"/>
                    <a:pt x="95" y="223"/>
                    <a:pt x="95" y="223"/>
                  </a:cubicBezTo>
                  <a:cubicBezTo>
                    <a:pt x="95" y="223"/>
                    <a:pt x="96" y="223"/>
                    <a:pt x="97" y="224"/>
                  </a:cubicBezTo>
                  <a:cubicBezTo>
                    <a:pt x="97" y="225"/>
                    <a:pt x="96" y="227"/>
                    <a:pt x="96" y="227"/>
                  </a:cubicBezTo>
                  <a:cubicBezTo>
                    <a:pt x="96" y="227"/>
                    <a:pt x="97" y="227"/>
                    <a:pt x="97" y="227"/>
                  </a:cubicBezTo>
                  <a:cubicBezTo>
                    <a:pt x="98" y="228"/>
                    <a:pt x="90" y="235"/>
                    <a:pt x="89" y="236"/>
                  </a:cubicBezTo>
                  <a:cubicBezTo>
                    <a:pt x="87" y="237"/>
                    <a:pt x="83" y="237"/>
                    <a:pt x="80" y="238"/>
                  </a:cubicBezTo>
                  <a:cubicBezTo>
                    <a:pt x="77" y="239"/>
                    <a:pt x="75" y="240"/>
                    <a:pt x="73" y="243"/>
                  </a:cubicBezTo>
                  <a:cubicBezTo>
                    <a:pt x="73" y="244"/>
                    <a:pt x="70" y="251"/>
                    <a:pt x="69" y="251"/>
                  </a:cubicBezTo>
                  <a:cubicBezTo>
                    <a:pt x="71" y="251"/>
                    <a:pt x="72" y="247"/>
                    <a:pt x="73" y="245"/>
                  </a:cubicBezTo>
                  <a:cubicBezTo>
                    <a:pt x="74" y="244"/>
                    <a:pt x="76" y="243"/>
                    <a:pt x="78" y="242"/>
                  </a:cubicBezTo>
                  <a:cubicBezTo>
                    <a:pt x="79" y="242"/>
                    <a:pt x="79" y="242"/>
                    <a:pt x="80" y="242"/>
                  </a:cubicBezTo>
                  <a:cubicBezTo>
                    <a:pt x="83" y="242"/>
                    <a:pt x="80" y="247"/>
                    <a:pt x="80" y="247"/>
                  </a:cubicBezTo>
                  <a:cubicBezTo>
                    <a:pt x="80" y="247"/>
                    <a:pt x="80" y="247"/>
                    <a:pt x="80" y="247"/>
                  </a:cubicBezTo>
                  <a:cubicBezTo>
                    <a:pt x="80" y="247"/>
                    <a:pt x="80" y="247"/>
                    <a:pt x="81" y="247"/>
                  </a:cubicBezTo>
                  <a:cubicBezTo>
                    <a:pt x="81" y="247"/>
                    <a:pt x="81" y="246"/>
                    <a:pt x="81" y="246"/>
                  </a:cubicBezTo>
                  <a:cubicBezTo>
                    <a:pt x="81" y="246"/>
                    <a:pt x="82" y="246"/>
                    <a:pt x="82" y="247"/>
                  </a:cubicBezTo>
                  <a:cubicBezTo>
                    <a:pt x="82" y="248"/>
                    <a:pt x="81" y="249"/>
                    <a:pt x="83" y="251"/>
                  </a:cubicBezTo>
                  <a:cubicBezTo>
                    <a:pt x="84" y="252"/>
                    <a:pt x="86" y="253"/>
                    <a:pt x="87" y="253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8" y="252"/>
                    <a:pt x="92" y="249"/>
                    <a:pt x="91" y="248"/>
                  </a:cubicBezTo>
                  <a:cubicBezTo>
                    <a:pt x="92" y="250"/>
                    <a:pt x="91" y="249"/>
                    <a:pt x="93" y="250"/>
                  </a:cubicBezTo>
                  <a:cubicBezTo>
                    <a:pt x="94" y="250"/>
                    <a:pt x="86" y="256"/>
                    <a:pt x="85" y="257"/>
                  </a:cubicBezTo>
                  <a:cubicBezTo>
                    <a:pt x="85" y="257"/>
                    <a:pt x="83" y="260"/>
                    <a:pt x="82" y="260"/>
                  </a:cubicBezTo>
                  <a:cubicBezTo>
                    <a:pt x="81" y="260"/>
                    <a:pt x="81" y="259"/>
                    <a:pt x="81" y="258"/>
                  </a:cubicBezTo>
                  <a:cubicBezTo>
                    <a:pt x="81" y="255"/>
                    <a:pt x="84" y="255"/>
                    <a:pt x="85" y="254"/>
                  </a:cubicBezTo>
                  <a:cubicBezTo>
                    <a:pt x="83" y="254"/>
                    <a:pt x="83" y="254"/>
                    <a:pt x="83" y="254"/>
                  </a:cubicBezTo>
                  <a:cubicBezTo>
                    <a:pt x="83" y="254"/>
                    <a:pt x="84" y="253"/>
                    <a:pt x="83" y="252"/>
                  </a:cubicBezTo>
                  <a:cubicBezTo>
                    <a:pt x="79" y="257"/>
                    <a:pt x="79" y="257"/>
                    <a:pt x="79" y="257"/>
                  </a:cubicBezTo>
                  <a:cubicBezTo>
                    <a:pt x="78" y="257"/>
                    <a:pt x="78" y="259"/>
                    <a:pt x="77" y="259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75" y="259"/>
                    <a:pt x="74" y="261"/>
                    <a:pt x="73" y="262"/>
                  </a:cubicBezTo>
                  <a:cubicBezTo>
                    <a:pt x="72" y="265"/>
                    <a:pt x="74" y="266"/>
                    <a:pt x="73" y="268"/>
                  </a:cubicBezTo>
                  <a:cubicBezTo>
                    <a:pt x="73" y="270"/>
                    <a:pt x="69" y="272"/>
                    <a:pt x="67" y="274"/>
                  </a:cubicBezTo>
                  <a:cubicBezTo>
                    <a:pt x="66" y="275"/>
                    <a:pt x="66" y="280"/>
                    <a:pt x="66" y="282"/>
                  </a:cubicBezTo>
                  <a:cubicBezTo>
                    <a:pt x="65" y="284"/>
                    <a:pt x="64" y="284"/>
                    <a:pt x="64" y="285"/>
                  </a:cubicBezTo>
                  <a:cubicBezTo>
                    <a:pt x="66" y="285"/>
                    <a:pt x="68" y="290"/>
                    <a:pt x="65" y="290"/>
                  </a:cubicBezTo>
                  <a:cubicBezTo>
                    <a:pt x="65" y="290"/>
                    <a:pt x="65" y="290"/>
                    <a:pt x="64" y="290"/>
                  </a:cubicBezTo>
                  <a:cubicBezTo>
                    <a:pt x="66" y="292"/>
                    <a:pt x="61" y="297"/>
                    <a:pt x="60" y="299"/>
                  </a:cubicBezTo>
                  <a:cubicBezTo>
                    <a:pt x="54" y="308"/>
                    <a:pt x="64" y="310"/>
                    <a:pt x="63" y="319"/>
                  </a:cubicBezTo>
                  <a:cubicBezTo>
                    <a:pt x="62" y="321"/>
                    <a:pt x="62" y="321"/>
                    <a:pt x="61" y="321"/>
                  </a:cubicBezTo>
                  <a:cubicBezTo>
                    <a:pt x="59" y="321"/>
                    <a:pt x="56" y="314"/>
                    <a:pt x="55" y="312"/>
                  </a:cubicBezTo>
                  <a:cubicBezTo>
                    <a:pt x="54" y="310"/>
                    <a:pt x="53" y="309"/>
                    <a:pt x="53" y="309"/>
                  </a:cubicBezTo>
                  <a:cubicBezTo>
                    <a:pt x="52" y="309"/>
                    <a:pt x="52" y="310"/>
                    <a:pt x="50" y="310"/>
                  </a:cubicBezTo>
                  <a:cubicBezTo>
                    <a:pt x="50" y="310"/>
                    <a:pt x="50" y="310"/>
                    <a:pt x="50" y="310"/>
                  </a:cubicBezTo>
                  <a:cubicBezTo>
                    <a:pt x="50" y="310"/>
                    <a:pt x="49" y="310"/>
                    <a:pt x="47" y="310"/>
                  </a:cubicBezTo>
                  <a:cubicBezTo>
                    <a:pt x="46" y="309"/>
                    <a:pt x="46" y="309"/>
                    <a:pt x="45" y="309"/>
                  </a:cubicBezTo>
                  <a:cubicBezTo>
                    <a:pt x="50" y="332"/>
                    <a:pt x="50" y="332"/>
                    <a:pt x="50" y="332"/>
                  </a:cubicBezTo>
                  <a:cubicBezTo>
                    <a:pt x="50" y="332"/>
                    <a:pt x="50" y="332"/>
                    <a:pt x="50" y="332"/>
                  </a:cubicBezTo>
                  <a:cubicBezTo>
                    <a:pt x="50" y="332"/>
                    <a:pt x="50" y="332"/>
                    <a:pt x="51" y="332"/>
                  </a:cubicBezTo>
                  <a:cubicBezTo>
                    <a:pt x="52" y="334"/>
                    <a:pt x="51" y="336"/>
                    <a:pt x="51" y="338"/>
                  </a:cubicBezTo>
                  <a:cubicBezTo>
                    <a:pt x="51" y="338"/>
                    <a:pt x="51" y="339"/>
                    <a:pt x="51" y="339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54" y="347"/>
                    <a:pt x="56" y="346"/>
                    <a:pt x="57" y="346"/>
                  </a:cubicBezTo>
                  <a:cubicBezTo>
                    <a:pt x="58" y="346"/>
                    <a:pt x="59" y="347"/>
                    <a:pt x="60" y="347"/>
                  </a:cubicBezTo>
                  <a:cubicBezTo>
                    <a:pt x="63" y="349"/>
                    <a:pt x="62" y="349"/>
                    <a:pt x="62" y="353"/>
                  </a:cubicBezTo>
                  <a:cubicBezTo>
                    <a:pt x="63" y="356"/>
                    <a:pt x="62" y="362"/>
                    <a:pt x="67" y="363"/>
                  </a:cubicBezTo>
                  <a:cubicBezTo>
                    <a:pt x="67" y="363"/>
                    <a:pt x="67" y="363"/>
                    <a:pt x="68" y="363"/>
                  </a:cubicBezTo>
                  <a:cubicBezTo>
                    <a:pt x="70" y="363"/>
                    <a:pt x="70" y="361"/>
                    <a:pt x="73" y="361"/>
                  </a:cubicBezTo>
                  <a:cubicBezTo>
                    <a:pt x="73" y="361"/>
                    <a:pt x="73" y="361"/>
                    <a:pt x="73" y="361"/>
                  </a:cubicBezTo>
                  <a:cubicBezTo>
                    <a:pt x="75" y="361"/>
                    <a:pt x="76" y="362"/>
                    <a:pt x="78" y="364"/>
                  </a:cubicBezTo>
                  <a:cubicBezTo>
                    <a:pt x="79" y="359"/>
                    <a:pt x="80" y="357"/>
                    <a:pt x="83" y="354"/>
                  </a:cubicBezTo>
                  <a:cubicBezTo>
                    <a:pt x="84" y="353"/>
                    <a:pt x="86" y="350"/>
                    <a:pt x="87" y="350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90" y="351"/>
                    <a:pt x="87" y="353"/>
                    <a:pt x="88" y="355"/>
                  </a:cubicBezTo>
                  <a:cubicBezTo>
                    <a:pt x="89" y="353"/>
                    <a:pt x="91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3" y="351"/>
                    <a:pt x="93" y="351"/>
                  </a:cubicBezTo>
                  <a:cubicBezTo>
                    <a:pt x="94" y="352"/>
                    <a:pt x="94" y="352"/>
                    <a:pt x="95" y="352"/>
                  </a:cubicBezTo>
                  <a:cubicBezTo>
                    <a:pt x="95" y="352"/>
                    <a:pt x="95" y="352"/>
                    <a:pt x="95" y="352"/>
                  </a:cubicBezTo>
                  <a:cubicBezTo>
                    <a:pt x="95" y="352"/>
                    <a:pt x="95" y="352"/>
                    <a:pt x="95" y="352"/>
                  </a:cubicBezTo>
                  <a:cubicBezTo>
                    <a:pt x="95" y="352"/>
                    <a:pt x="95" y="352"/>
                    <a:pt x="95" y="352"/>
                  </a:cubicBezTo>
                  <a:cubicBezTo>
                    <a:pt x="95" y="353"/>
                    <a:pt x="95" y="354"/>
                    <a:pt x="96" y="354"/>
                  </a:cubicBezTo>
                  <a:cubicBezTo>
                    <a:pt x="96" y="354"/>
                    <a:pt x="96" y="354"/>
                    <a:pt x="96" y="354"/>
                  </a:cubicBezTo>
                  <a:cubicBezTo>
                    <a:pt x="97" y="353"/>
                    <a:pt x="97" y="353"/>
                    <a:pt x="98" y="353"/>
                  </a:cubicBezTo>
                  <a:cubicBezTo>
                    <a:pt x="99" y="353"/>
                    <a:pt x="100" y="354"/>
                    <a:pt x="100" y="354"/>
                  </a:cubicBezTo>
                  <a:cubicBezTo>
                    <a:pt x="102" y="354"/>
                    <a:pt x="104" y="352"/>
                    <a:pt x="107" y="351"/>
                  </a:cubicBezTo>
                  <a:cubicBezTo>
                    <a:pt x="107" y="351"/>
                    <a:pt x="107" y="351"/>
                    <a:pt x="107" y="351"/>
                  </a:cubicBezTo>
                  <a:cubicBezTo>
                    <a:pt x="109" y="351"/>
                    <a:pt x="113" y="352"/>
                    <a:pt x="110" y="353"/>
                  </a:cubicBezTo>
                  <a:cubicBezTo>
                    <a:pt x="111" y="354"/>
                    <a:pt x="112" y="355"/>
                    <a:pt x="111" y="356"/>
                  </a:cubicBezTo>
                  <a:cubicBezTo>
                    <a:pt x="112" y="356"/>
                    <a:pt x="112" y="356"/>
                    <a:pt x="112" y="356"/>
                  </a:cubicBezTo>
                  <a:cubicBezTo>
                    <a:pt x="115" y="356"/>
                    <a:pt x="117" y="359"/>
                    <a:pt x="119" y="360"/>
                  </a:cubicBezTo>
                  <a:cubicBezTo>
                    <a:pt x="120" y="361"/>
                    <a:pt x="121" y="361"/>
                    <a:pt x="122" y="361"/>
                  </a:cubicBezTo>
                  <a:cubicBezTo>
                    <a:pt x="122" y="361"/>
                    <a:pt x="122" y="361"/>
                    <a:pt x="122" y="361"/>
                  </a:cubicBezTo>
                  <a:cubicBezTo>
                    <a:pt x="122" y="361"/>
                    <a:pt x="123" y="360"/>
                    <a:pt x="123" y="360"/>
                  </a:cubicBezTo>
                  <a:cubicBezTo>
                    <a:pt x="123" y="360"/>
                    <a:pt x="124" y="361"/>
                    <a:pt x="124" y="361"/>
                  </a:cubicBezTo>
                  <a:cubicBezTo>
                    <a:pt x="124" y="361"/>
                    <a:pt x="124" y="361"/>
                    <a:pt x="124" y="361"/>
                  </a:cubicBezTo>
                  <a:cubicBezTo>
                    <a:pt x="125" y="361"/>
                    <a:pt x="125" y="360"/>
                    <a:pt x="126" y="360"/>
                  </a:cubicBezTo>
                  <a:cubicBezTo>
                    <a:pt x="127" y="360"/>
                    <a:pt x="127" y="360"/>
                    <a:pt x="127" y="360"/>
                  </a:cubicBezTo>
                  <a:cubicBezTo>
                    <a:pt x="132" y="361"/>
                    <a:pt x="140" y="369"/>
                    <a:pt x="138" y="374"/>
                  </a:cubicBezTo>
                  <a:cubicBezTo>
                    <a:pt x="138" y="374"/>
                    <a:pt x="139" y="374"/>
                    <a:pt x="139" y="374"/>
                  </a:cubicBezTo>
                  <a:cubicBezTo>
                    <a:pt x="141" y="374"/>
                    <a:pt x="142" y="374"/>
                    <a:pt x="142" y="376"/>
                  </a:cubicBezTo>
                  <a:cubicBezTo>
                    <a:pt x="143" y="375"/>
                    <a:pt x="144" y="374"/>
                    <a:pt x="145" y="374"/>
                  </a:cubicBezTo>
                  <a:cubicBezTo>
                    <a:pt x="148" y="374"/>
                    <a:pt x="152" y="376"/>
                    <a:pt x="152" y="379"/>
                  </a:cubicBezTo>
                  <a:cubicBezTo>
                    <a:pt x="153" y="378"/>
                    <a:pt x="155" y="377"/>
                    <a:pt x="157" y="377"/>
                  </a:cubicBezTo>
                  <a:cubicBezTo>
                    <a:pt x="160" y="377"/>
                    <a:pt x="163" y="378"/>
                    <a:pt x="164" y="379"/>
                  </a:cubicBezTo>
                  <a:cubicBezTo>
                    <a:pt x="165" y="379"/>
                    <a:pt x="172" y="381"/>
                    <a:pt x="173" y="383"/>
                  </a:cubicBezTo>
                  <a:cubicBezTo>
                    <a:pt x="173" y="383"/>
                    <a:pt x="173" y="383"/>
                    <a:pt x="172" y="383"/>
                  </a:cubicBezTo>
                  <a:cubicBezTo>
                    <a:pt x="172" y="383"/>
                    <a:pt x="172" y="383"/>
                    <a:pt x="172" y="383"/>
                  </a:cubicBezTo>
                  <a:cubicBezTo>
                    <a:pt x="172" y="383"/>
                    <a:pt x="172" y="383"/>
                    <a:pt x="172" y="383"/>
                  </a:cubicBezTo>
                  <a:cubicBezTo>
                    <a:pt x="172" y="383"/>
                    <a:pt x="172" y="383"/>
                    <a:pt x="172" y="383"/>
                  </a:cubicBezTo>
                  <a:cubicBezTo>
                    <a:pt x="172" y="383"/>
                    <a:pt x="172" y="383"/>
                    <a:pt x="173" y="383"/>
                  </a:cubicBezTo>
                  <a:cubicBezTo>
                    <a:pt x="173" y="383"/>
                    <a:pt x="173" y="383"/>
                    <a:pt x="173" y="383"/>
                  </a:cubicBezTo>
                  <a:cubicBezTo>
                    <a:pt x="173" y="383"/>
                    <a:pt x="173" y="383"/>
                    <a:pt x="173" y="383"/>
                  </a:cubicBezTo>
                  <a:cubicBezTo>
                    <a:pt x="177" y="395"/>
                    <a:pt x="168" y="398"/>
                    <a:pt x="169" y="408"/>
                  </a:cubicBezTo>
                  <a:cubicBezTo>
                    <a:pt x="170" y="415"/>
                    <a:pt x="170" y="420"/>
                    <a:pt x="169" y="427"/>
                  </a:cubicBezTo>
                  <a:cubicBezTo>
                    <a:pt x="168" y="431"/>
                    <a:pt x="167" y="431"/>
                    <a:pt x="164" y="433"/>
                  </a:cubicBezTo>
                  <a:cubicBezTo>
                    <a:pt x="161" y="434"/>
                    <a:pt x="157" y="437"/>
                    <a:pt x="156" y="441"/>
                  </a:cubicBezTo>
                  <a:cubicBezTo>
                    <a:pt x="155" y="444"/>
                    <a:pt x="156" y="448"/>
                    <a:pt x="155" y="451"/>
                  </a:cubicBezTo>
                  <a:cubicBezTo>
                    <a:pt x="155" y="452"/>
                    <a:pt x="153" y="460"/>
                    <a:pt x="151" y="460"/>
                  </a:cubicBezTo>
                  <a:cubicBezTo>
                    <a:pt x="151" y="460"/>
                    <a:pt x="151" y="460"/>
                    <a:pt x="151" y="460"/>
                  </a:cubicBezTo>
                  <a:cubicBezTo>
                    <a:pt x="151" y="468"/>
                    <a:pt x="147" y="471"/>
                    <a:pt x="142" y="471"/>
                  </a:cubicBezTo>
                  <a:cubicBezTo>
                    <a:pt x="141" y="471"/>
                    <a:pt x="140" y="471"/>
                    <a:pt x="139" y="471"/>
                  </a:cubicBezTo>
                  <a:cubicBezTo>
                    <a:pt x="139" y="471"/>
                    <a:pt x="139" y="471"/>
                    <a:pt x="139" y="471"/>
                  </a:cubicBezTo>
                  <a:cubicBezTo>
                    <a:pt x="141" y="472"/>
                    <a:pt x="141" y="472"/>
                    <a:pt x="141" y="472"/>
                  </a:cubicBezTo>
                  <a:cubicBezTo>
                    <a:pt x="142" y="474"/>
                    <a:pt x="142" y="474"/>
                    <a:pt x="142" y="474"/>
                  </a:cubicBezTo>
                  <a:cubicBezTo>
                    <a:pt x="143" y="474"/>
                    <a:pt x="144" y="476"/>
                    <a:pt x="144" y="477"/>
                  </a:cubicBezTo>
                  <a:cubicBezTo>
                    <a:pt x="145" y="482"/>
                    <a:pt x="139" y="486"/>
                    <a:pt x="135" y="486"/>
                  </a:cubicBezTo>
                  <a:cubicBezTo>
                    <a:pt x="135" y="486"/>
                    <a:pt x="134" y="486"/>
                    <a:pt x="134" y="486"/>
                  </a:cubicBezTo>
                  <a:cubicBezTo>
                    <a:pt x="134" y="491"/>
                    <a:pt x="135" y="493"/>
                    <a:pt x="131" y="493"/>
                  </a:cubicBezTo>
                  <a:cubicBezTo>
                    <a:pt x="130" y="493"/>
                    <a:pt x="130" y="493"/>
                    <a:pt x="129" y="493"/>
                  </a:cubicBezTo>
                  <a:cubicBezTo>
                    <a:pt x="129" y="496"/>
                    <a:pt x="130" y="496"/>
                    <a:pt x="131" y="496"/>
                  </a:cubicBezTo>
                  <a:cubicBezTo>
                    <a:pt x="131" y="496"/>
                    <a:pt x="131" y="496"/>
                    <a:pt x="131" y="496"/>
                  </a:cubicBezTo>
                  <a:cubicBezTo>
                    <a:pt x="131" y="496"/>
                    <a:pt x="132" y="496"/>
                    <a:pt x="132" y="496"/>
                  </a:cubicBezTo>
                  <a:cubicBezTo>
                    <a:pt x="132" y="496"/>
                    <a:pt x="133" y="496"/>
                    <a:pt x="133" y="497"/>
                  </a:cubicBezTo>
                  <a:cubicBezTo>
                    <a:pt x="133" y="499"/>
                    <a:pt x="132" y="499"/>
                    <a:pt x="131" y="499"/>
                  </a:cubicBezTo>
                  <a:cubicBezTo>
                    <a:pt x="131" y="500"/>
                    <a:pt x="131" y="502"/>
                    <a:pt x="131" y="503"/>
                  </a:cubicBezTo>
                  <a:cubicBezTo>
                    <a:pt x="130" y="506"/>
                    <a:pt x="126" y="509"/>
                    <a:pt x="128" y="512"/>
                  </a:cubicBezTo>
                  <a:cubicBezTo>
                    <a:pt x="128" y="512"/>
                    <a:pt x="129" y="512"/>
                    <a:pt x="129" y="512"/>
                  </a:cubicBezTo>
                  <a:cubicBezTo>
                    <a:pt x="129" y="512"/>
                    <a:pt x="130" y="512"/>
                    <a:pt x="130" y="512"/>
                  </a:cubicBezTo>
                  <a:cubicBezTo>
                    <a:pt x="130" y="512"/>
                    <a:pt x="130" y="512"/>
                    <a:pt x="130" y="512"/>
                  </a:cubicBezTo>
                  <a:cubicBezTo>
                    <a:pt x="131" y="512"/>
                    <a:pt x="131" y="512"/>
                    <a:pt x="131" y="513"/>
                  </a:cubicBezTo>
                  <a:cubicBezTo>
                    <a:pt x="132" y="515"/>
                    <a:pt x="131" y="517"/>
                    <a:pt x="131" y="518"/>
                  </a:cubicBezTo>
                  <a:cubicBezTo>
                    <a:pt x="130" y="521"/>
                    <a:pt x="127" y="524"/>
                    <a:pt x="127" y="527"/>
                  </a:cubicBezTo>
                  <a:cubicBezTo>
                    <a:pt x="127" y="529"/>
                    <a:pt x="129" y="534"/>
                    <a:pt x="130" y="534"/>
                  </a:cubicBezTo>
                  <a:cubicBezTo>
                    <a:pt x="131" y="536"/>
                    <a:pt x="137" y="538"/>
                    <a:pt x="138" y="539"/>
                  </a:cubicBezTo>
                  <a:cubicBezTo>
                    <a:pt x="138" y="540"/>
                    <a:pt x="133" y="542"/>
                    <a:pt x="132" y="542"/>
                  </a:cubicBezTo>
                  <a:cubicBezTo>
                    <a:pt x="132" y="542"/>
                    <a:pt x="132" y="542"/>
                    <a:pt x="132" y="542"/>
                  </a:cubicBezTo>
                  <a:cubicBezTo>
                    <a:pt x="133" y="543"/>
                    <a:pt x="133" y="544"/>
                    <a:pt x="132" y="544"/>
                  </a:cubicBezTo>
                  <a:cubicBezTo>
                    <a:pt x="131" y="544"/>
                    <a:pt x="130" y="543"/>
                    <a:pt x="130" y="542"/>
                  </a:cubicBezTo>
                  <a:cubicBezTo>
                    <a:pt x="130" y="543"/>
                    <a:pt x="130" y="543"/>
                    <a:pt x="129" y="543"/>
                  </a:cubicBezTo>
                  <a:cubicBezTo>
                    <a:pt x="128" y="543"/>
                    <a:pt x="127" y="543"/>
                    <a:pt x="127" y="542"/>
                  </a:cubicBezTo>
                  <a:cubicBezTo>
                    <a:pt x="127" y="543"/>
                    <a:pt x="127" y="543"/>
                    <a:pt x="126" y="543"/>
                  </a:cubicBezTo>
                  <a:cubicBezTo>
                    <a:pt x="125" y="543"/>
                    <a:pt x="122" y="541"/>
                    <a:pt x="121" y="540"/>
                  </a:cubicBezTo>
                  <a:cubicBezTo>
                    <a:pt x="118" y="538"/>
                    <a:pt x="119" y="539"/>
                    <a:pt x="118" y="537"/>
                  </a:cubicBezTo>
                  <a:cubicBezTo>
                    <a:pt x="118" y="536"/>
                    <a:pt x="116" y="533"/>
                    <a:pt x="117" y="533"/>
                  </a:cubicBezTo>
                  <a:cubicBezTo>
                    <a:pt x="117" y="532"/>
                    <a:pt x="115" y="533"/>
                    <a:pt x="116" y="531"/>
                  </a:cubicBezTo>
                  <a:cubicBezTo>
                    <a:pt x="116" y="531"/>
                    <a:pt x="116" y="531"/>
                    <a:pt x="115" y="531"/>
                  </a:cubicBezTo>
                  <a:cubicBezTo>
                    <a:pt x="113" y="531"/>
                    <a:pt x="114" y="529"/>
                    <a:pt x="115" y="526"/>
                  </a:cubicBezTo>
                  <a:cubicBezTo>
                    <a:pt x="114" y="527"/>
                    <a:pt x="114" y="527"/>
                    <a:pt x="114" y="527"/>
                  </a:cubicBezTo>
                  <a:cubicBezTo>
                    <a:pt x="112" y="527"/>
                    <a:pt x="112" y="524"/>
                    <a:pt x="113" y="523"/>
                  </a:cubicBezTo>
                  <a:cubicBezTo>
                    <a:pt x="113" y="523"/>
                    <a:pt x="112" y="523"/>
                    <a:pt x="112" y="523"/>
                  </a:cubicBezTo>
                  <a:cubicBezTo>
                    <a:pt x="112" y="523"/>
                    <a:pt x="111" y="522"/>
                    <a:pt x="111" y="521"/>
                  </a:cubicBezTo>
                  <a:cubicBezTo>
                    <a:pt x="111" y="520"/>
                    <a:pt x="111" y="519"/>
                    <a:pt x="112" y="519"/>
                  </a:cubicBezTo>
                  <a:cubicBezTo>
                    <a:pt x="112" y="519"/>
                    <a:pt x="112" y="519"/>
                    <a:pt x="113" y="519"/>
                  </a:cubicBezTo>
                  <a:cubicBezTo>
                    <a:pt x="112" y="518"/>
                    <a:pt x="112" y="516"/>
                    <a:pt x="113" y="516"/>
                  </a:cubicBezTo>
                  <a:cubicBezTo>
                    <a:pt x="113" y="516"/>
                    <a:pt x="113" y="516"/>
                    <a:pt x="113" y="516"/>
                  </a:cubicBezTo>
                  <a:cubicBezTo>
                    <a:pt x="112" y="516"/>
                    <a:pt x="112" y="516"/>
                    <a:pt x="112" y="516"/>
                  </a:cubicBezTo>
                  <a:cubicBezTo>
                    <a:pt x="111" y="516"/>
                    <a:pt x="111" y="516"/>
                    <a:pt x="111" y="516"/>
                  </a:cubicBezTo>
                  <a:cubicBezTo>
                    <a:pt x="110" y="516"/>
                    <a:pt x="110" y="516"/>
                    <a:pt x="110" y="516"/>
                  </a:cubicBezTo>
                  <a:cubicBezTo>
                    <a:pt x="109" y="515"/>
                    <a:pt x="111" y="510"/>
                    <a:pt x="112" y="510"/>
                  </a:cubicBezTo>
                  <a:cubicBezTo>
                    <a:pt x="111" y="509"/>
                    <a:pt x="111" y="508"/>
                    <a:pt x="112" y="508"/>
                  </a:cubicBezTo>
                  <a:cubicBezTo>
                    <a:pt x="112" y="508"/>
                    <a:pt x="113" y="508"/>
                    <a:pt x="113" y="509"/>
                  </a:cubicBezTo>
                  <a:cubicBezTo>
                    <a:pt x="113" y="506"/>
                    <a:pt x="114" y="501"/>
                    <a:pt x="113" y="499"/>
                  </a:cubicBezTo>
                  <a:cubicBezTo>
                    <a:pt x="113" y="499"/>
                    <a:pt x="112" y="505"/>
                    <a:pt x="111" y="505"/>
                  </a:cubicBezTo>
                  <a:cubicBezTo>
                    <a:pt x="111" y="505"/>
                    <a:pt x="111" y="505"/>
                    <a:pt x="110" y="504"/>
                  </a:cubicBezTo>
                  <a:cubicBezTo>
                    <a:pt x="109" y="503"/>
                    <a:pt x="110" y="498"/>
                    <a:pt x="110" y="497"/>
                  </a:cubicBezTo>
                  <a:cubicBezTo>
                    <a:pt x="110" y="492"/>
                    <a:pt x="109" y="487"/>
                    <a:pt x="109" y="483"/>
                  </a:cubicBezTo>
                  <a:cubicBezTo>
                    <a:pt x="109" y="477"/>
                    <a:pt x="110" y="472"/>
                    <a:pt x="109" y="466"/>
                  </a:cubicBezTo>
                  <a:cubicBezTo>
                    <a:pt x="108" y="461"/>
                    <a:pt x="108" y="456"/>
                    <a:pt x="108" y="450"/>
                  </a:cubicBezTo>
                  <a:cubicBezTo>
                    <a:pt x="108" y="445"/>
                    <a:pt x="108" y="435"/>
                    <a:pt x="105" y="431"/>
                  </a:cubicBezTo>
                  <a:cubicBezTo>
                    <a:pt x="102" y="427"/>
                    <a:pt x="95" y="428"/>
                    <a:pt x="92" y="424"/>
                  </a:cubicBezTo>
                  <a:cubicBezTo>
                    <a:pt x="87" y="419"/>
                    <a:pt x="84" y="410"/>
                    <a:pt x="79" y="405"/>
                  </a:cubicBezTo>
                  <a:cubicBezTo>
                    <a:pt x="77" y="403"/>
                    <a:pt x="75" y="403"/>
                    <a:pt x="75" y="400"/>
                  </a:cubicBezTo>
                  <a:cubicBezTo>
                    <a:pt x="75" y="397"/>
                    <a:pt x="77" y="396"/>
                    <a:pt x="77" y="395"/>
                  </a:cubicBezTo>
                  <a:cubicBezTo>
                    <a:pt x="77" y="395"/>
                    <a:pt x="76" y="395"/>
                    <a:pt x="76" y="395"/>
                  </a:cubicBezTo>
                  <a:cubicBezTo>
                    <a:pt x="72" y="395"/>
                    <a:pt x="76" y="382"/>
                    <a:pt x="77" y="381"/>
                  </a:cubicBezTo>
                  <a:cubicBezTo>
                    <a:pt x="79" y="377"/>
                    <a:pt x="79" y="376"/>
                    <a:pt x="78" y="372"/>
                  </a:cubicBezTo>
                  <a:cubicBezTo>
                    <a:pt x="77" y="370"/>
                    <a:pt x="76" y="366"/>
                    <a:pt x="74" y="365"/>
                  </a:cubicBezTo>
                  <a:cubicBezTo>
                    <a:pt x="74" y="365"/>
                    <a:pt x="74" y="364"/>
                    <a:pt x="73" y="364"/>
                  </a:cubicBezTo>
                  <a:cubicBezTo>
                    <a:pt x="73" y="364"/>
                    <a:pt x="73" y="364"/>
                    <a:pt x="72" y="364"/>
                  </a:cubicBezTo>
                  <a:cubicBezTo>
                    <a:pt x="71" y="365"/>
                    <a:pt x="72" y="367"/>
                    <a:pt x="72" y="367"/>
                  </a:cubicBezTo>
                  <a:cubicBezTo>
                    <a:pt x="71" y="368"/>
                    <a:pt x="71" y="368"/>
                    <a:pt x="71" y="368"/>
                  </a:cubicBezTo>
                  <a:cubicBezTo>
                    <a:pt x="71" y="368"/>
                    <a:pt x="70" y="368"/>
                    <a:pt x="69" y="368"/>
                  </a:cubicBezTo>
                  <a:cubicBezTo>
                    <a:pt x="68" y="368"/>
                    <a:pt x="66" y="367"/>
                    <a:pt x="65" y="367"/>
                  </a:cubicBezTo>
                  <a:cubicBezTo>
                    <a:pt x="64" y="366"/>
                    <a:pt x="60" y="364"/>
                    <a:pt x="58" y="363"/>
                  </a:cubicBezTo>
                  <a:cubicBezTo>
                    <a:pt x="58" y="363"/>
                    <a:pt x="58" y="363"/>
                    <a:pt x="58" y="362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59" y="363"/>
                    <a:pt x="59" y="362"/>
                    <a:pt x="58" y="362"/>
                  </a:cubicBezTo>
                  <a:cubicBezTo>
                    <a:pt x="58" y="361"/>
                    <a:pt x="58" y="360"/>
                    <a:pt x="58" y="360"/>
                  </a:cubicBezTo>
                  <a:cubicBezTo>
                    <a:pt x="58" y="360"/>
                    <a:pt x="58" y="360"/>
                    <a:pt x="58" y="360"/>
                  </a:cubicBezTo>
                  <a:cubicBezTo>
                    <a:pt x="57" y="359"/>
                    <a:pt x="56" y="358"/>
                    <a:pt x="54" y="358"/>
                  </a:cubicBezTo>
                  <a:cubicBezTo>
                    <a:pt x="100" y="588"/>
                    <a:pt x="100" y="588"/>
                    <a:pt x="100" y="588"/>
                  </a:cubicBezTo>
                  <a:cubicBezTo>
                    <a:pt x="295" y="509"/>
                    <a:pt x="295" y="509"/>
                    <a:pt x="295" y="509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4" y="358"/>
                    <a:pt x="261" y="356"/>
                    <a:pt x="260" y="353"/>
                  </a:cubicBezTo>
                  <a:cubicBezTo>
                    <a:pt x="260" y="352"/>
                    <a:pt x="262" y="350"/>
                    <a:pt x="262" y="350"/>
                  </a:cubicBezTo>
                  <a:cubicBezTo>
                    <a:pt x="262" y="349"/>
                    <a:pt x="260" y="348"/>
                    <a:pt x="260" y="347"/>
                  </a:cubicBezTo>
                  <a:cubicBezTo>
                    <a:pt x="260" y="345"/>
                    <a:pt x="262" y="345"/>
                    <a:pt x="261" y="342"/>
                  </a:cubicBezTo>
                  <a:cubicBezTo>
                    <a:pt x="260" y="340"/>
                    <a:pt x="259" y="339"/>
                    <a:pt x="257" y="339"/>
                  </a:cubicBezTo>
                  <a:cubicBezTo>
                    <a:pt x="257" y="339"/>
                    <a:pt x="257" y="339"/>
                    <a:pt x="257" y="339"/>
                  </a:cubicBezTo>
                  <a:cubicBezTo>
                    <a:pt x="257" y="339"/>
                    <a:pt x="256" y="340"/>
                    <a:pt x="255" y="340"/>
                  </a:cubicBezTo>
                  <a:cubicBezTo>
                    <a:pt x="255" y="340"/>
                    <a:pt x="254" y="341"/>
                    <a:pt x="254" y="341"/>
                  </a:cubicBezTo>
                  <a:cubicBezTo>
                    <a:pt x="254" y="341"/>
                    <a:pt x="254" y="341"/>
                    <a:pt x="253" y="341"/>
                  </a:cubicBezTo>
                  <a:cubicBezTo>
                    <a:pt x="252" y="340"/>
                    <a:pt x="252" y="339"/>
                    <a:pt x="251" y="338"/>
                  </a:cubicBezTo>
                  <a:cubicBezTo>
                    <a:pt x="249" y="337"/>
                    <a:pt x="247" y="337"/>
                    <a:pt x="246" y="337"/>
                  </a:cubicBezTo>
                  <a:cubicBezTo>
                    <a:pt x="243" y="337"/>
                    <a:pt x="242" y="340"/>
                    <a:pt x="238" y="342"/>
                  </a:cubicBezTo>
                  <a:cubicBezTo>
                    <a:pt x="235" y="343"/>
                    <a:pt x="233" y="342"/>
                    <a:pt x="230" y="343"/>
                  </a:cubicBezTo>
                  <a:cubicBezTo>
                    <a:pt x="227" y="344"/>
                    <a:pt x="226" y="346"/>
                    <a:pt x="223" y="346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18" y="345"/>
                    <a:pt x="213" y="340"/>
                    <a:pt x="210" y="337"/>
                  </a:cubicBezTo>
                  <a:cubicBezTo>
                    <a:pt x="207" y="334"/>
                    <a:pt x="203" y="331"/>
                    <a:pt x="201" y="329"/>
                  </a:cubicBezTo>
                  <a:cubicBezTo>
                    <a:pt x="198" y="324"/>
                    <a:pt x="200" y="318"/>
                    <a:pt x="199" y="313"/>
                  </a:cubicBezTo>
                  <a:cubicBezTo>
                    <a:pt x="198" y="308"/>
                    <a:pt x="195" y="307"/>
                    <a:pt x="196" y="301"/>
                  </a:cubicBezTo>
                  <a:cubicBezTo>
                    <a:pt x="197" y="297"/>
                    <a:pt x="198" y="290"/>
                    <a:pt x="200" y="287"/>
                  </a:cubicBezTo>
                  <a:cubicBezTo>
                    <a:pt x="201" y="284"/>
                    <a:pt x="205" y="282"/>
                    <a:pt x="206" y="278"/>
                  </a:cubicBezTo>
                  <a:cubicBezTo>
                    <a:pt x="206" y="275"/>
                    <a:pt x="204" y="272"/>
                    <a:pt x="206" y="268"/>
                  </a:cubicBezTo>
                  <a:cubicBezTo>
                    <a:pt x="207" y="266"/>
                    <a:pt x="214" y="259"/>
                    <a:pt x="208" y="257"/>
                  </a:cubicBezTo>
                  <a:cubicBezTo>
                    <a:pt x="208" y="257"/>
                    <a:pt x="208" y="257"/>
                    <a:pt x="208" y="257"/>
                  </a:cubicBezTo>
                  <a:cubicBezTo>
                    <a:pt x="207" y="257"/>
                    <a:pt x="207" y="257"/>
                    <a:pt x="206" y="257"/>
                  </a:cubicBezTo>
                  <a:cubicBezTo>
                    <a:pt x="206" y="258"/>
                    <a:pt x="205" y="258"/>
                    <a:pt x="205" y="258"/>
                  </a:cubicBezTo>
                  <a:cubicBezTo>
                    <a:pt x="205" y="258"/>
                    <a:pt x="204" y="258"/>
                    <a:pt x="204" y="258"/>
                  </a:cubicBezTo>
                  <a:cubicBezTo>
                    <a:pt x="203" y="257"/>
                    <a:pt x="203" y="254"/>
                    <a:pt x="203" y="253"/>
                  </a:cubicBezTo>
                  <a:cubicBezTo>
                    <a:pt x="202" y="252"/>
                    <a:pt x="201" y="252"/>
                    <a:pt x="201" y="251"/>
                  </a:cubicBezTo>
                  <a:cubicBezTo>
                    <a:pt x="201" y="250"/>
                    <a:pt x="202" y="249"/>
                    <a:pt x="202" y="248"/>
                  </a:cubicBezTo>
                  <a:cubicBezTo>
                    <a:pt x="201" y="245"/>
                    <a:pt x="201" y="243"/>
                    <a:pt x="200" y="240"/>
                  </a:cubicBezTo>
                  <a:cubicBezTo>
                    <a:pt x="200" y="238"/>
                    <a:pt x="199" y="238"/>
                    <a:pt x="201" y="236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36"/>
                    <a:pt x="203" y="236"/>
                    <a:pt x="203" y="236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236"/>
                    <a:pt x="204" y="236"/>
                    <a:pt x="204" y="236"/>
                  </a:cubicBezTo>
                  <a:cubicBezTo>
                    <a:pt x="206" y="235"/>
                    <a:pt x="213" y="236"/>
                    <a:pt x="215" y="235"/>
                  </a:cubicBezTo>
                  <a:cubicBezTo>
                    <a:pt x="218" y="232"/>
                    <a:pt x="213" y="224"/>
                    <a:pt x="211" y="223"/>
                  </a:cubicBezTo>
                  <a:cubicBezTo>
                    <a:pt x="209" y="222"/>
                    <a:pt x="203" y="222"/>
                    <a:pt x="206" y="218"/>
                  </a:cubicBezTo>
                  <a:cubicBezTo>
                    <a:pt x="207" y="218"/>
                    <a:pt x="207" y="217"/>
                    <a:pt x="208" y="217"/>
                  </a:cubicBezTo>
                  <a:cubicBezTo>
                    <a:pt x="209" y="217"/>
                    <a:pt x="209" y="217"/>
                    <a:pt x="210" y="218"/>
                  </a:cubicBezTo>
                  <a:cubicBezTo>
                    <a:pt x="210" y="218"/>
                    <a:pt x="211" y="218"/>
                    <a:pt x="211" y="218"/>
                  </a:cubicBezTo>
                  <a:cubicBezTo>
                    <a:pt x="211" y="218"/>
                    <a:pt x="212" y="218"/>
                    <a:pt x="212" y="218"/>
                  </a:cubicBezTo>
                  <a:cubicBezTo>
                    <a:pt x="212" y="217"/>
                    <a:pt x="210" y="215"/>
                    <a:pt x="210" y="215"/>
                  </a:cubicBezTo>
                  <a:cubicBezTo>
                    <a:pt x="211" y="214"/>
                    <a:pt x="211" y="214"/>
                    <a:pt x="212" y="214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2" y="214"/>
                    <a:pt x="212" y="214"/>
                    <a:pt x="213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213" y="214"/>
                    <a:pt x="214" y="214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217" y="211"/>
                    <a:pt x="217" y="209"/>
                    <a:pt x="219" y="207"/>
                  </a:cubicBezTo>
                  <a:cubicBezTo>
                    <a:pt x="221" y="203"/>
                    <a:pt x="223" y="200"/>
                    <a:pt x="227" y="198"/>
                  </a:cubicBezTo>
                  <a:cubicBezTo>
                    <a:pt x="229" y="196"/>
                    <a:pt x="230" y="197"/>
                    <a:pt x="229" y="193"/>
                  </a:cubicBezTo>
                  <a:cubicBezTo>
                    <a:pt x="228" y="191"/>
                    <a:pt x="226" y="189"/>
                    <a:pt x="226" y="186"/>
                  </a:cubicBezTo>
                  <a:cubicBezTo>
                    <a:pt x="227" y="185"/>
                    <a:pt x="230" y="180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0" y="176"/>
                    <a:pt x="230" y="176"/>
                    <a:pt x="230" y="176"/>
                  </a:cubicBezTo>
                  <a:cubicBezTo>
                    <a:pt x="229" y="177"/>
                    <a:pt x="226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3" y="181"/>
                    <a:pt x="221" y="181"/>
                    <a:pt x="221" y="180"/>
                  </a:cubicBezTo>
                  <a:cubicBezTo>
                    <a:pt x="219" y="179"/>
                    <a:pt x="220" y="179"/>
                    <a:pt x="220" y="177"/>
                  </a:cubicBezTo>
                  <a:cubicBezTo>
                    <a:pt x="220" y="178"/>
                    <a:pt x="220" y="178"/>
                    <a:pt x="220" y="178"/>
                  </a:cubicBezTo>
                  <a:cubicBezTo>
                    <a:pt x="218" y="178"/>
                    <a:pt x="216" y="168"/>
                    <a:pt x="216" y="166"/>
                  </a:cubicBezTo>
                  <a:cubicBezTo>
                    <a:pt x="217" y="165"/>
                    <a:pt x="219" y="164"/>
                    <a:pt x="220" y="163"/>
                  </a:cubicBezTo>
                  <a:cubicBezTo>
                    <a:pt x="220" y="162"/>
                    <a:pt x="222" y="158"/>
                    <a:pt x="223" y="158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4" y="157"/>
                    <a:pt x="225" y="156"/>
                    <a:pt x="225" y="155"/>
                  </a:cubicBezTo>
                  <a:cubicBezTo>
                    <a:pt x="226" y="154"/>
                    <a:pt x="226" y="154"/>
                    <a:pt x="226" y="153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79688" y="3503613"/>
              <a:ext cx="15875" cy="74612"/>
            </a:xfrm>
            <a:custGeom>
              <a:rect b="b" l="l" r="r" t="t"/>
              <a:pathLst>
                <a:path extrusionOk="0" h="47" w="10">
                  <a:moveTo>
                    <a:pt x="0" y="0"/>
                  </a:moveTo>
                  <a:lnTo>
                    <a:pt x="0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D5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579688" y="3503613"/>
              <a:ext cx="15875" cy="74612"/>
            </a:xfrm>
            <a:custGeom>
              <a:rect b="b" l="l" r="r" t="t"/>
              <a:pathLst>
                <a:path extrusionOk="0" h="47" w="10">
                  <a:moveTo>
                    <a:pt x="0" y="0"/>
                  </a:moveTo>
                  <a:lnTo>
                    <a:pt x="0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579688" y="3503613"/>
              <a:ext cx="50800" cy="254000"/>
            </a:xfrm>
            <a:custGeom>
              <a:rect b="b" l="l" r="r" t="t"/>
              <a:pathLst>
                <a:path extrusionOk="0" h="160" w="32">
                  <a:moveTo>
                    <a:pt x="32" y="160"/>
                  </a:moveTo>
                  <a:lnTo>
                    <a:pt x="32" y="160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2" y="160"/>
                  </a:lnTo>
                  <a:close/>
                  <a:moveTo>
                    <a:pt x="27" y="126"/>
                  </a:moveTo>
                  <a:lnTo>
                    <a:pt x="29" y="137"/>
                  </a:lnTo>
                  <a:lnTo>
                    <a:pt x="29" y="137"/>
                  </a:lnTo>
                  <a:lnTo>
                    <a:pt x="27" y="126"/>
                  </a:lnTo>
                  <a:lnTo>
                    <a:pt x="27" y="126"/>
                  </a:lnTo>
                  <a:close/>
                  <a:moveTo>
                    <a:pt x="23" y="109"/>
                  </a:moveTo>
                  <a:lnTo>
                    <a:pt x="23" y="10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3" y="109"/>
                  </a:lnTo>
                  <a:close/>
                  <a:moveTo>
                    <a:pt x="21" y="100"/>
                  </a:moveTo>
                  <a:lnTo>
                    <a:pt x="21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10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0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7" y="85"/>
                  </a:lnTo>
                  <a:close/>
                  <a:moveTo>
                    <a:pt x="14" y="60"/>
                  </a:moveTo>
                  <a:lnTo>
                    <a:pt x="14" y="6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2579688" y="3503613"/>
              <a:ext cx="50800" cy="254000"/>
            </a:xfrm>
            <a:custGeom>
              <a:rect b="b" l="l" r="r" t="t"/>
              <a:pathLst>
                <a:path extrusionOk="0" h="160" w="32">
                  <a:moveTo>
                    <a:pt x="32" y="160"/>
                  </a:moveTo>
                  <a:lnTo>
                    <a:pt x="32" y="160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2" y="160"/>
                  </a:lnTo>
                  <a:moveTo>
                    <a:pt x="27" y="126"/>
                  </a:moveTo>
                  <a:lnTo>
                    <a:pt x="29" y="137"/>
                  </a:lnTo>
                  <a:lnTo>
                    <a:pt x="29" y="137"/>
                  </a:lnTo>
                  <a:lnTo>
                    <a:pt x="27" y="126"/>
                  </a:lnTo>
                  <a:lnTo>
                    <a:pt x="27" y="126"/>
                  </a:lnTo>
                  <a:moveTo>
                    <a:pt x="23" y="109"/>
                  </a:moveTo>
                  <a:lnTo>
                    <a:pt x="23" y="10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3" y="109"/>
                  </a:lnTo>
                  <a:moveTo>
                    <a:pt x="21" y="100"/>
                  </a:moveTo>
                  <a:lnTo>
                    <a:pt x="21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100"/>
                  </a:lnTo>
                  <a:moveTo>
                    <a:pt x="19" y="90"/>
                  </a:moveTo>
                  <a:lnTo>
                    <a:pt x="19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0"/>
                  </a:lnTo>
                  <a:moveTo>
                    <a:pt x="17" y="85"/>
                  </a:moveTo>
                  <a:lnTo>
                    <a:pt x="17" y="85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7" y="85"/>
                  </a:lnTo>
                  <a:moveTo>
                    <a:pt x="14" y="60"/>
                  </a:moveTo>
                  <a:lnTo>
                    <a:pt x="14" y="60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3267075" y="3790950"/>
              <a:ext cx="7937" cy="47625"/>
            </a:xfrm>
            <a:custGeom>
              <a:rect b="b" l="l" r="r" t="t"/>
              <a:pathLst>
                <a:path extrusionOk="0" h="30" w="5"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8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267075" y="3790950"/>
              <a:ext cx="7937" cy="47625"/>
            </a:xfrm>
            <a:custGeom>
              <a:rect b="b" l="l" r="r" t="t"/>
              <a:pathLst>
                <a:path extrusionOk="0" h="30" w="5">
                  <a:moveTo>
                    <a:pt x="5" y="28"/>
                  </a:moveTo>
                  <a:lnTo>
                    <a:pt x="5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8"/>
                  </a:lnTo>
                  <a:moveTo>
                    <a:pt x="4" y="20"/>
                  </a:moveTo>
                  <a:lnTo>
                    <a:pt x="4" y="2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300413" y="3957638"/>
              <a:ext cx="14287" cy="77787"/>
            </a:xfrm>
            <a:custGeom>
              <a:rect b="b" l="l" r="r" t="t"/>
              <a:pathLst>
                <a:path extrusionOk="0" h="26" w="5">
                  <a:moveTo>
                    <a:pt x="5" y="25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0" y="0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F5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375025" y="4335463"/>
              <a:ext cx="85725" cy="447675"/>
            </a:xfrm>
            <a:custGeom>
              <a:rect b="b" l="l" r="r" t="t"/>
              <a:pathLst>
                <a:path extrusionOk="0" h="282" w="54">
                  <a:moveTo>
                    <a:pt x="0" y="0"/>
                  </a:moveTo>
                  <a:lnTo>
                    <a:pt x="54" y="282"/>
                  </a:lnTo>
                  <a:lnTo>
                    <a:pt x="54" y="2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5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375025" y="4335463"/>
              <a:ext cx="85725" cy="447675"/>
            </a:xfrm>
            <a:custGeom>
              <a:rect b="b" l="l" r="r" t="t"/>
              <a:pathLst>
                <a:path extrusionOk="0" h="282" w="54">
                  <a:moveTo>
                    <a:pt x="0" y="0"/>
                  </a:moveTo>
                  <a:lnTo>
                    <a:pt x="54" y="282"/>
                  </a:lnTo>
                  <a:lnTo>
                    <a:pt x="54" y="28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2595563" y="3476625"/>
              <a:ext cx="779462" cy="1411287"/>
            </a:xfrm>
            <a:custGeom>
              <a:rect b="b" l="l" r="r" t="t"/>
              <a:pathLst>
                <a:path extrusionOk="0" h="473" w="261">
                  <a:moveTo>
                    <a:pt x="147" y="386"/>
                  </a:move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moveTo>
                    <a:pt x="167" y="312"/>
                  </a:moveTo>
                  <a:cubicBezTo>
                    <a:pt x="167" y="312"/>
                    <a:pt x="167" y="312"/>
                    <a:pt x="167" y="312"/>
                  </a:cubicBezTo>
                  <a:cubicBezTo>
                    <a:pt x="167" y="312"/>
                    <a:pt x="167" y="312"/>
                    <a:pt x="167" y="312"/>
                  </a:cubicBezTo>
                  <a:moveTo>
                    <a:pt x="53" y="291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292"/>
                    <a:pt x="53" y="292"/>
                    <a:pt x="53" y="291"/>
                  </a:cubicBezTo>
                  <a:moveTo>
                    <a:pt x="90" y="281"/>
                  </a:move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0" y="281"/>
                    <a:pt x="90" y="281"/>
                  </a:cubicBezTo>
                  <a:moveTo>
                    <a:pt x="115" y="466"/>
                  </a:moveTo>
                  <a:cubicBezTo>
                    <a:pt x="115" y="466"/>
                    <a:pt x="115" y="466"/>
                    <a:pt x="115" y="466"/>
                  </a:cubicBezTo>
                  <a:cubicBezTo>
                    <a:pt x="115" y="466"/>
                    <a:pt x="115" y="466"/>
                    <a:pt x="115" y="466"/>
                  </a:cubicBezTo>
                  <a:moveTo>
                    <a:pt x="120" y="466"/>
                  </a:moveTo>
                  <a:cubicBezTo>
                    <a:pt x="120" y="465"/>
                    <a:pt x="120" y="465"/>
                    <a:pt x="120" y="465"/>
                  </a:cubicBezTo>
                  <a:cubicBezTo>
                    <a:pt x="120" y="465"/>
                    <a:pt x="120" y="465"/>
                    <a:pt x="120" y="466"/>
                  </a:cubicBezTo>
                  <a:moveTo>
                    <a:pt x="115" y="464"/>
                  </a:moveTo>
                  <a:cubicBezTo>
                    <a:pt x="115" y="464"/>
                    <a:pt x="115" y="463"/>
                    <a:pt x="115" y="463"/>
                  </a:cubicBezTo>
                  <a:cubicBezTo>
                    <a:pt x="115" y="463"/>
                    <a:pt x="116" y="462"/>
                    <a:pt x="116" y="462"/>
                  </a:cubicBezTo>
                  <a:cubicBezTo>
                    <a:pt x="116" y="462"/>
                    <a:pt x="116" y="463"/>
                    <a:pt x="116" y="463"/>
                  </a:cubicBezTo>
                  <a:cubicBezTo>
                    <a:pt x="115" y="463"/>
                    <a:pt x="115" y="464"/>
                    <a:pt x="115" y="464"/>
                  </a:cubicBezTo>
                  <a:moveTo>
                    <a:pt x="122" y="461"/>
                  </a:moveTo>
                  <a:cubicBezTo>
                    <a:pt x="122" y="461"/>
                    <a:pt x="122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22" y="461"/>
                    <a:pt x="122" y="461"/>
                    <a:pt x="122" y="461"/>
                  </a:cubicBezTo>
                  <a:cubicBezTo>
                    <a:pt x="123" y="461"/>
                    <a:pt x="123" y="461"/>
                    <a:pt x="122" y="461"/>
                  </a:cubicBezTo>
                  <a:moveTo>
                    <a:pt x="114" y="461"/>
                  </a:moveTo>
                  <a:cubicBezTo>
                    <a:pt x="114" y="461"/>
                    <a:pt x="114" y="461"/>
                    <a:pt x="114" y="461"/>
                  </a:cubicBezTo>
                  <a:cubicBezTo>
                    <a:pt x="114" y="461"/>
                    <a:pt x="114" y="461"/>
                    <a:pt x="114" y="461"/>
                  </a:cubicBezTo>
                  <a:moveTo>
                    <a:pt x="147" y="386"/>
                  </a:moveTo>
                  <a:cubicBezTo>
                    <a:pt x="146" y="386"/>
                    <a:pt x="147" y="385"/>
                    <a:pt x="147" y="385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7" y="386"/>
                    <a:pt x="147" y="386"/>
                    <a:pt x="147" y="386"/>
                  </a:cubicBezTo>
                  <a:moveTo>
                    <a:pt x="75" y="326"/>
                  </a:moveTo>
                  <a:cubicBezTo>
                    <a:pt x="74" y="326"/>
                    <a:pt x="74" y="326"/>
                    <a:pt x="73" y="325"/>
                  </a:cubicBezTo>
                  <a:cubicBezTo>
                    <a:pt x="73" y="324"/>
                    <a:pt x="73" y="323"/>
                    <a:pt x="74" y="323"/>
                  </a:cubicBezTo>
                  <a:cubicBezTo>
                    <a:pt x="76" y="322"/>
                    <a:pt x="79" y="320"/>
                    <a:pt x="81" y="319"/>
                  </a:cubicBezTo>
                  <a:cubicBezTo>
                    <a:pt x="81" y="319"/>
                    <a:pt x="81" y="319"/>
                    <a:pt x="82" y="319"/>
                  </a:cubicBezTo>
                  <a:cubicBezTo>
                    <a:pt x="82" y="319"/>
                    <a:pt x="83" y="319"/>
                    <a:pt x="83" y="320"/>
                  </a:cubicBezTo>
                  <a:cubicBezTo>
                    <a:pt x="84" y="321"/>
                    <a:pt x="84" y="322"/>
                    <a:pt x="83" y="322"/>
                  </a:cubicBezTo>
                  <a:cubicBezTo>
                    <a:pt x="80" y="324"/>
                    <a:pt x="78" y="325"/>
                    <a:pt x="76" y="326"/>
                  </a:cubicBezTo>
                  <a:cubicBezTo>
                    <a:pt x="76" y="326"/>
                    <a:pt x="75" y="326"/>
                    <a:pt x="75" y="326"/>
                  </a:cubicBezTo>
                  <a:moveTo>
                    <a:pt x="88" y="318"/>
                  </a:moveTo>
                  <a:cubicBezTo>
                    <a:pt x="88" y="318"/>
                    <a:pt x="87" y="318"/>
                    <a:pt x="87" y="318"/>
                  </a:cubicBezTo>
                  <a:cubicBezTo>
                    <a:pt x="86" y="317"/>
                    <a:pt x="86" y="315"/>
                    <a:pt x="87" y="315"/>
                  </a:cubicBezTo>
                  <a:cubicBezTo>
                    <a:pt x="89" y="313"/>
                    <a:pt x="91" y="312"/>
                    <a:pt x="94" y="310"/>
                  </a:cubicBezTo>
                  <a:cubicBezTo>
                    <a:pt x="94" y="310"/>
                    <a:pt x="94" y="310"/>
                    <a:pt x="95" y="310"/>
                  </a:cubicBezTo>
                  <a:cubicBezTo>
                    <a:pt x="95" y="310"/>
                    <a:pt x="96" y="310"/>
                    <a:pt x="96" y="311"/>
                  </a:cubicBezTo>
                  <a:cubicBezTo>
                    <a:pt x="97" y="312"/>
                    <a:pt x="97" y="313"/>
                    <a:pt x="96" y="314"/>
                  </a:cubicBezTo>
                  <a:cubicBezTo>
                    <a:pt x="94" y="315"/>
                    <a:pt x="92" y="317"/>
                    <a:pt x="89" y="318"/>
                  </a:cubicBezTo>
                  <a:cubicBezTo>
                    <a:pt x="89" y="318"/>
                    <a:pt x="89" y="318"/>
                    <a:pt x="88" y="318"/>
                  </a:cubicBezTo>
                  <a:moveTo>
                    <a:pt x="137" y="306"/>
                  </a:moveTo>
                  <a:cubicBezTo>
                    <a:pt x="137" y="306"/>
                    <a:pt x="137" y="305"/>
                    <a:pt x="137" y="305"/>
                  </a:cubicBezTo>
                  <a:cubicBezTo>
                    <a:pt x="137" y="305"/>
                    <a:pt x="137" y="305"/>
                    <a:pt x="137" y="306"/>
                  </a:cubicBezTo>
                  <a:moveTo>
                    <a:pt x="101" y="309"/>
                  </a:moveTo>
                  <a:cubicBezTo>
                    <a:pt x="100" y="309"/>
                    <a:pt x="100" y="309"/>
                    <a:pt x="99" y="308"/>
                  </a:cubicBezTo>
                  <a:cubicBezTo>
                    <a:pt x="99" y="308"/>
                    <a:pt x="99" y="306"/>
                    <a:pt x="100" y="306"/>
                  </a:cubicBezTo>
                  <a:cubicBezTo>
                    <a:pt x="102" y="304"/>
                    <a:pt x="104" y="302"/>
                    <a:pt x="105" y="301"/>
                  </a:cubicBezTo>
                  <a:cubicBezTo>
                    <a:pt x="106" y="300"/>
                    <a:pt x="106" y="300"/>
                    <a:pt x="107" y="300"/>
                  </a:cubicBezTo>
                  <a:cubicBezTo>
                    <a:pt x="107" y="300"/>
                    <a:pt x="108" y="300"/>
                    <a:pt x="108" y="301"/>
                  </a:cubicBezTo>
                  <a:cubicBezTo>
                    <a:pt x="109" y="302"/>
                    <a:pt x="109" y="303"/>
                    <a:pt x="108" y="304"/>
                  </a:cubicBezTo>
                  <a:cubicBezTo>
                    <a:pt x="106" y="305"/>
                    <a:pt x="104" y="307"/>
                    <a:pt x="102" y="309"/>
                  </a:cubicBezTo>
                  <a:cubicBezTo>
                    <a:pt x="102" y="309"/>
                    <a:pt x="101" y="309"/>
                    <a:pt x="101" y="309"/>
                  </a:cubicBezTo>
                  <a:moveTo>
                    <a:pt x="84" y="288"/>
                  </a:moveTo>
                  <a:cubicBezTo>
                    <a:pt x="84" y="288"/>
                    <a:pt x="83" y="287"/>
                    <a:pt x="83" y="285"/>
                  </a:cubicBezTo>
                  <a:cubicBezTo>
                    <a:pt x="83" y="286"/>
                    <a:pt x="84" y="287"/>
                    <a:pt x="84" y="288"/>
                  </a:cubicBezTo>
                  <a:cubicBezTo>
                    <a:pt x="84" y="288"/>
                    <a:pt x="84" y="288"/>
                    <a:pt x="84" y="288"/>
                  </a:cubicBezTo>
                  <a:moveTo>
                    <a:pt x="103" y="282"/>
                  </a:moveTo>
                  <a:cubicBezTo>
                    <a:pt x="103" y="282"/>
                    <a:pt x="102" y="282"/>
                    <a:pt x="102" y="282"/>
                  </a:cubicBezTo>
                  <a:cubicBezTo>
                    <a:pt x="102" y="282"/>
                    <a:pt x="103" y="282"/>
                    <a:pt x="103" y="282"/>
                  </a:cubicBezTo>
                  <a:cubicBezTo>
                    <a:pt x="103" y="282"/>
                    <a:pt x="103" y="282"/>
                    <a:pt x="103" y="282"/>
                  </a:cubicBezTo>
                  <a:cubicBezTo>
                    <a:pt x="103" y="282"/>
                    <a:pt x="103" y="282"/>
                    <a:pt x="103" y="282"/>
                  </a:cubicBezTo>
                  <a:moveTo>
                    <a:pt x="52" y="275"/>
                  </a:moveTo>
                  <a:cubicBezTo>
                    <a:pt x="51" y="275"/>
                    <a:pt x="49" y="276"/>
                    <a:pt x="47" y="276"/>
                  </a:cubicBezTo>
                  <a:cubicBezTo>
                    <a:pt x="49" y="287"/>
                    <a:pt x="49" y="287"/>
                    <a:pt x="49" y="287"/>
                  </a:cubicBezTo>
                  <a:cubicBezTo>
                    <a:pt x="51" y="287"/>
                    <a:pt x="52" y="288"/>
                    <a:pt x="53" y="289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3" y="289"/>
                    <a:pt x="53" y="290"/>
                    <a:pt x="53" y="291"/>
                  </a:cubicBezTo>
                  <a:cubicBezTo>
                    <a:pt x="54" y="291"/>
                    <a:pt x="54" y="292"/>
                    <a:pt x="54" y="292"/>
                  </a:cubicBezTo>
                  <a:cubicBezTo>
                    <a:pt x="54" y="292"/>
                    <a:pt x="54" y="292"/>
                    <a:pt x="53" y="292"/>
                  </a:cubicBezTo>
                  <a:cubicBezTo>
                    <a:pt x="55" y="293"/>
                    <a:pt x="59" y="295"/>
                    <a:pt x="60" y="296"/>
                  </a:cubicBezTo>
                  <a:cubicBezTo>
                    <a:pt x="61" y="296"/>
                    <a:pt x="63" y="297"/>
                    <a:pt x="64" y="297"/>
                  </a:cubicBezTo>
                  <a:cubicBezTo>
                    <a:pt x="65" y="297"/>
                    <a:pt x="66" y="297"/>
                    <a:pt x="66" y="297"/>
                  </a:cubicBezTo>
                  <a:cubicBezTo>
                    <a:pt x="66" y="297"/>
                    <a:pt x="66" y="297"/>
                    <a:pt x="67" y="296"/>
                  </a:cubicBezTo>
                  <a:cubicBezTo>
                    <a:pt x="67" y="296"/>
                    <a:pt x="66" y="294"/>
                    <a:pt x="67" y="293"/>
                  </a:cubicBezTo>
                  <a:cubicBezTo>
                    <a:pt x="68" y="293"/>
                    <a:pt x="68" y="293"/>
                    <a:pt x="68" y="293"/>
                  </a:cubicBezTo>
                  <a:cubicBezTo>
                    <a:pt x="69" y="293"/>
                    <a:pt x="69" y="294"/>
                    <a:pt x="69" y="294"/>
                  </a:cubicBezTo>
                  <a:cubicBezTo>
                    <a:pt x="71" y="295"/>
                    <a:pt x="72" y="299"/>
                    <a:pt x="73" y="301"/>
                  </a:cubicBezTo>
                  <a:cubicBezTo>
                    <a:pt x="74" y="305"/>
                    <a:pt x="74" y="306"/>
                    <a:pt x="72" y="310"/>
                  </a:cubicBezTo>
                  <a:cubicBezTo>
                    <a:pt x="71" y="311"/>
                    <a:pt x="67" y="324"/>
                    <a:pt x="71" y="324"/>
                  </a:cubicBezTo>
                  <a:cubicBezTo>
                    <a:pt x="71" y="324"/>
                    <a:pt x="72" y="324"/>
                    <a:pt x="72" y="324"/>
                  </a:cubicBezTo>
                  <a:cubicBezTo>
                    <a:pt x="72" y="325"/>
                    <a:pt x="70" y="326"/>
                    <a:pt x="70" y="329"/>
                  </a:cubicBezTo>
                  <a:cubicBezTo>
                    <a:pt x="70" y="332"/>
                    <a:pt x="72" y="332"/>
                    <a:pt x="74" y="334"/>
                  </a:cubicBezTo>
                  <a:cubicBezTo>
                    <a:pt x="79" y="339"/>
                    <a:pt x="82" y="348"/>
                    <a:pt x="87" y="353"/>
                  </a:cubicBezTo>
                  <a:cubicBezTo>
                    <a:pt x="90" y="357"/>
                    <a:pt x="97" y="356"/>
                    <a:pt x="100" y="360"/>
                  </a:cubicBezTo>
                  <a:cubicBezTo>
                    <a:pt x="103" y="364"/>
                    <a:pt x="103" y="374"/>
                    <a:pt x="103" y="379"/>
                  </a:cubicBezTo>
                  <a:cubicBezTo>
                    <a:pt x="103" y="385"/>
                    <a:pt x="103" y="390"/>
                    <a:pt x="104" y="395"/>
                  </a:cubicBezTo>
                  <a:cubicBezTo>
                    <a:pt x="105" y="401"/>
                    <a:pt x="104" y="406"/>
                    <a:pt x="104" y="412"/>
                  </a:cubicBezTo>
                  <a:cubicBezTo>
                    <a:pt x="104" y="416"/>
                    <a:pt x="105" y="421"/>
                    <a:pt x="105" y="426"/>
                  </a:cubicBezTo>
                  <a:cubicBezTo>
                    <a:pt x="105" y="427"/>
                    <a:pt x="104" y="432"/>
                    <a:pt x="105" y="433"/>
                  </a:cubicBezTo>
                  <a:cubicBezTo>
                    <a:pt x="106" y="434"/>
                    <a:pt x="106" y="434"/>
                    <a:pt x="106" y="434"/>
                  </a:cubicBezTo>
                  <a:cubicBezTo>
                    <a:pt x="107" y="434"/>
                    <a:pt x="108" y="428"/>
                    <a:pt x="108" y="428"/>
                  </a:cubicBezTo>
                  <a:cubicBezTo>
                    <a:pt x="109" y="430"/>
                    <a:pt x="108" y="435"/>
                    <a:pt x="108" y="438"/>
                  </a:cubicBezTo>
                  <a:cubicBezTo>
                    <a:pt x="108" y="437"/>
                    <a:pt x="107" y="437"/>
                    <a:pt x="107" y="437"/>
                  </a:cubicBezTo>
                  <a:cubicBezTo>
                    <a:pt x="106" y="437"/>
                    <a:pt x="106" y="438"/>
                    <a:pt x="107" y="439"/>
                  </a:cubicBezTo>
                  <a:cubicBezTo>
                    <a:pt x="106" y="439"/>
                    <a:pt x="104" y="444"/>
                    <a:pt x="105" y="445"/>
                  </a:cubicBezTo>
                  <a:cubicBezTo>
                    <a:pt x="105" y="445"/>
                    <a:pt x="105" y="445"/>
                    <a:pt x="106" y="445"/>
                  </a:cubicBezTo>
                  <a:cubicBezTo>
                    <a:pt x="106" y="445"/>
                    <a:pt x="106" y="445"/>
                    <a:pt x="107" y="445"/>
                  </a:cubicBezTo>
                  <a:cubicBezTo>
                    <a:pt x="107" y="445"/>
                    <a:pt x="107" y="445"/>
                    <a:pt x="108" y="445"/>
                  </a:cubicBezTo>
                  <a:cubicBezTo>
                    <a:pt x="108" y="445"/>
                    <a:pt x="108" y="445"/>
                    <a:pt x="108" y="445"/>
                  </a:cubicBezTo>
                  <a:cubicBezTo>
                    <a:pt x="107" y="445"/>
                    <a:pt x="107" y="447"/>
                    <a:pt x="108" y="448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06" y="448"/>
                    <a:pt x="106" y="449"/>
                    <a:pt x="106" y="450"/>
                  </a:cubicBezTo>
                  <a:cubicBezTo>
                    <a:pt x="106" y="451"/>
                    <a:pt x="107" y="452"/>
                    <a:pt x="107" y="452"/>
                  </a:cubicBezTo>
                  <a:cubicBezTo>
                    <a:pt x="107" y="452"/>
                    <a:pt x="108" y="452"/>
                    <a:pt x="108" y="452"/>
                  </a:cubicBezTo>
                  <a:cubicBezTo>
                    <a:pt x="107" y="453"/>
                    <a:pt x="107" y="456"/>
                    <a:pt x="109" y="456"/>
                  </a:cubicBezTo>
                  <a:cubicBezTo>
                    <a:pt x="109" y="456"/>
                    <a:pt x="109" y="456"/>
                    <a:pt x="110" y="455"/>
                  </a:cubicBezTo>
                  <a:cubicBezTo>
                    <a:pt x="109" y="458"/>
                    <a:pt x="108" y="460"/>
                    <a:pt x="110" y="460"/>
                  </a:cubicBezTo>
                  <a:cubicBezTo>
                    <a:pt x="111" y="460"/>
                    <a:pt x="111" y="460"/>
                    <a:pt x="111" y="460"/>
                  </a:cubicBezTo>
                  <a:cubicBezTo>
                    <a:pt x="110" y="462"/>
                    <a:pt x="112" y="461"/>
                    <a:pt x="112" y="462"/>
                  </a:cubicBezTo>
                  <a:cubicBezTo>
                    <a:pt x="111" y="462"/>
                    <a:pt x="113" y="465"/>
                    <a:pt x="113" y="466"/>
                  </a:cubicBezTo>
                  <a:cubicBezTo>
                    <a:pt x="114" y="468"/>
                    <a:pt x="113" y="467"/>
                    <a:pt x="116" y="469"/>
                  </a:cubicBezTo>
                  <a:cubicBezTo>
                    <a:pt x="117" y="470"/>
                    <a:pt x="120" y="472"/>
                    <a:pt x="121" y="472"/>
                  </a:cubicBezTo>
                  <a:cubicBezTo>
                    <a:pt x="122" y="472"/>
                    <a:pt x="122" y="472"/>
                    <a:pt x="122" y="471"/>
                  </a:cubicBezTo>
                  <a:cubicBezTo>
                    <a:pt x="122" y="472"/>
                    <a:pt x="123" y="472"/>
                    <a:pt x="124" y="472"/>
                  </a:cubicBezTo>
                  <a:cubicBezTo>
                    <a:pt x="125" y="472"/>
                    <a:pt x="125" y="472"/>
                    <a:pt x="125" y="471"/>
                  </a:cubicBezTo>
                  <a:cubicBezTo>
                    <a:pt x="125" y="472"/>
                    <a:pt x="126" y="473"/>
                    <a:pt x="127" y="473"/>
                  </a:cubicBezTo>
                  <a:cubicBezTo>
                    <a:pt x="128" y="473"/>
                    <a:pt x="128" y="472"/>
                    <a:pt x="127" y="471"/>
                  </a:cubicBezTo>
                  <a:cubicBezTo>
                    <a:pt x="127" y="471"/>
                    <a:pt x="127" y="471"/>
                    <a:pt x="127" y="471"/>
                  </a:cubicBezTo>
                  <a:cubicBezTo>
                    <a:pt x="128" y="471"/>
                    <a:pt x="133" y="469"/>
                    <a:pt x="133" y="468"/>
                  </a:cubicBezTo>
                  <a:cubicBezTo>
                    <a:pt x="132" y="467"/>
                    <a:pt x="126" y="465"/>
                    <a:pt x="125" y="463"/>
                  </a:cubicBezTo>
                  <a:cubicBezTo>
                    <a:pt x="124" y="463"/>
                    <a:pt x="122" y="458"/>
                    <a:pt x="122" y="456"/>
                  </a:cubicBezTo>
                  <a:cubicBezTo>
                    <a:pt x="122" y="453"/>
                    <a:pt x="125" y="450"/>
                    <a:pt x="126" y="447"/>
                  </a:cubicBezTo>
                  <a:cubicBezTo>
                    <a:pt x="126" y="446"/>
                    <a:pt x="127" y="444"/>
                    <a:pt x="126" y="442"/>
                  </a:cubicBezTo>
                  <a:cubicBezTo>
                    <a:pt x="126" y="441"/>
                    <a:pt x="126" y="441"/>
                    <a:pt x="125" y="441"/>
                  </a:cubicBezTo>
                  <a:cubicBezTo>
                    <a:pt x="125" y="441"/>
                    <a:pt x="125" y="441"/>
                    <a:pt x="125" y="441"/>
                  </a:cubicBezTo>
                  <a:cubicBezTo>
                    <a:pt x="125" y="441"/>
                    <a:pt x="124" y="441"/>
                    <a:pt x="124" y="441"/>
                  </a:cubicBezTo>
                  <a:cubicBezTo>
                    <a:pt x="124" y="441"/>
                    <a:pt x="123" y="441"/>
                    <a:pt x="123" y="441"/>
                  </a:cubicBezTo>
                  <a:cubicBezTo>
                    <a:pt x="121" y="438"/>
                    <a:pt x="125" y="435"/>
                    <a:pt x="126" y="432"/>
                  </a:cubicBezTo>
                  <a:cubicBezTo>
                    <a:pt x="126" y="431"/>
                    <a:pt x="126" y="429"/>
                    <a:pt x="126" y="428"/>
                  </a:cubicBezTo>
                  <a:cubicBezTo>
                    <a:pt x="127" y="428"/>
                    <a:pt x="128" y="428"/>
                    <a:pt x="128" y="426"/>
                  </a:cubicBezTo>
                  <a:cubicBezTo>
                    <a:pt x="128" y="425"/>
                    <a:pt x="127" y="425"/>
                    <a:pt x="127" y="425"/>
                  </a:cubicBezTo>
                  <a:cubicBezTo>
                    <a:pt x="127" y="425"/>
                    <a:pt x="126" y="425"/>
                    <a:pt x="126" y="425"/>
                  </a:cubicBezTo>
                  <a:cubicBezTo>
                    <a:pt x="126" y="425"/>
                    <a:pt x="126" y="425"/>
                    <a:pt x="126" y="425"/>
                  </a:cubicBezTo>
                  <a:cubicBezTo>
                    <a:pt x="125" y="425"/>
                    <a:pt x="124" y="425"/>
                    <a:pt x="124" y="422"/>
                  </a:cubicBezTo>
                  <a:cubicBezTo>
                    <a:pt x="125" y="422"/>
                    <a:pt x="125" y="422"/>
                    <a:pt x="126" y="422"/>
                  </a:cubicBezTo>
                  <a:cubicBezTo>
                    <a:pt x="130" y="422"/>
                    <a:pt x="129" y="420"/>
                    <a:pt x="129" y="415"/>
                  </a:cubicBezTo>
                  <a:cubicBezTo>
                    <a:pt x="129" y="415"/>
                    <a:pt x="130" y="415"/>
                    <a:pt x="130" y="415"/>
                  </a:cubicBezTo>
                  <a:cubicBezTo>
                    <a:pt x="134" y="415"/>
                    <a:pt x="140" y="411"/>
                    <a:pt x="139" y="406"/>
                  </a:cubicBezTo>
                  <a:cubicBezTo>
                    <a:pt x="139" y="405"/>
                    <a:pt x="138" y="403"/>
                    <a:pt x="137" y="403"/>
                  </a:cubicBezTo>
                  <a:cubicBezTo>
                    <a:pt x="136" y="401"/>
                    <a:pt x="136" y="401"/>
                    <a:pt x="136" y="401"/>
                  </a:cubicBezTo>
                  <a:cubicBezTo>
                    <a:pt x="134" y="400"/>
                    <a:pt x="134" y="400"/>
                    <a:pt x="134" y="400"/>
                  </a:cubicBezTo>
                  <a:cubicBezTo>
                    <a:pt x="134" y="400"/>
                    <a:pt x="134" y="400"/>
                    <a:pt x="134" y="400"/>
                  </a:cubicBezTo>
                  <a:cubicBezTo>
                    <a:pt x="135" y="400"/>
                    <a:pt x="136" y="400"/>
                    <a:pt x="137" y="400"/>
                  </a:cubicBezTo>
                  <a:cubicBezTo>
                    <a:pt x="142" y="400"/>
                    <a:pt x="146" y="397"/>
                    <a:pt x="146" y="389"/>
                  </a:cubicBezTo>
                  <a:cubicBezTo>
                    <a:pt x="146" y="389"/>
                    <a:pt x="146" y="389"/>
                    <a:pt x="146" y="389"/>
                  </a:cubicBezTo>
                  <a:cubicBezTo>
                    <a:pt x="148" y="389"/>
                    <a:pt x="150" y="381"/>
                    <a:pt x="150" y="380"/>
                  </a:cubicBezTo>
                  <a:cubicBezTo>
                    <a:pt x="151" y="377"/>
                    <a:pt x="150" y="373"/>
                    <a:pt x="151" y="370"/>
                  </a:cubicBezTo>
                  <a:cubicBezTo>
                    <a:pt x="152" y="366"/>
                    <a:pt x="156" y="363"/>
                    <a:pt x="159" y="362"/>
                  </a:cubicBezTo>
                  <a:cubicBezTo>
                    <a:pt x="162" y="360"/>
                    <a:pt x="163" y="360"/>
                    <a:pt x="164" y="356"/>
                  </a:cubicBezTo>
                  <a:cubicBezTo>
                    <a:pt x="165" y="349"/>
                    <a:pt x="165" y="344"/>
                    <a:pt x="164" y="337"/>
                  </a:cubicBezTo>
                  <a:cubicBezTo>
                    <a:pt x="163" y="327"/>
                    <a:pt x="172" y="324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7" y="312"/>
                    <a:pt x="167" y="312"/>
                    <a:pt x="167" y="312"/>
                  </a:cubicBezTo>
                  <a:cubicBezTo>
                    <a:pt x="167" y="312"/>
                    <a:pt x="167" y="312"/>
                    <a:pt x="167" y="312"/>
                  </a:cubicBezTo>
                  <a:cubicBezTo>
                    <a:pt x="168" y="312"/>
                    <a:pt x="168" y="312"/>
                    <a:pt x="168" y="312"/>
                  </a:cubicBezTo>
                  <a:cubicBezTo>
                    <a:pt x="167" y="310"/>
                    <a:pt x="160" y="308"/>
                    <a:pt x="159" y="308"/>
                  </a:cubicBezTo>
                  <a:cubicBezTo>
                    <a:pt x="158" y="307"/>
                    <a:pt x="155" y="306"/>
                    <a:pt x="152" y="306"/>
                  </a:cubicBezTo>
                  <a:cubicBezTo>
                    <a:pt x="150" y="306"/>
                    <a:pt x="148" y="307"/>
                    <a:pt x="147" y="308"/>
                  </a:cubicBezTo>
                  <a:cubicBezTo>
                    <a:pt x="147" y="305"/>
                    <a:pt x="143" y="303"/>
                    <a:pt x="140" y="303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7" y="303"/>
                    <a:pt x="136" y="303"/>
                    <a:pt x="134" y="303"/>
                  </a:cubicBezTo>
                  <a:cubicBezTo>
                    <a:pt x="134" y="303"/>
                    <a:pt x="133" y="303"/>
                    <a:pt x="133" y="303"/>
                  </a:cubicBezTo>
                  <a:cubicBezTo>
                    <a:pt x="135" y="298"/>
                    <a:pt x="127" y="290"/>
                    <a:pt x="122" y="289"/>
                  </a:cubicBezTo>
                  <a:cubicBezTo>
                    <a:pt x="122" y="289"/>
                    <a:pt x="122" y="289"/>
                    <a:pt x="121" y="289"/>
                  </a:cubicBezTo>
                  <a:cubicBezTo>
                    <a:pt x="120" y="289"/>
                    <a:pt x="120" y="290"/>
                    <a:pt x="119" y="290"/>
                  </a:cubicBezTo>
                  <a:cubicBezTo>
                    <a:pt x="119" y="290"/>
                    <a:pt x="119" y="290"/>
                    <a:pt x="119" y="290"/>
                  </a:cubicBezTo>
                  <a:cubicBezTo>
                    <a:pt x="119" y="290"/>
                    <a:pt x="119" y="290"/>
                    <a:pt x="119" y="290"/>
                  </a:cubicBezTo>
                  <a:cubicBezTo>
                    <a:pt x="120" y="291"/>
                    <a:pt x="120" y="292"/>
                    <a:pt x="119" y="293"/>
                  </a:cubicBezTo>
                  <a:cubicBezTo>
                    <a:pt x="118" y="295"/>
                    <a:pt x="116" y="296"/>
                    <a:pt x="114" y="298"/>
                  </a:cubicBezTo>
                  <a:cubicBezTo>
                    <a:pt x="113" y="299"/>
                    <a:pt x="113" y="299"/>
                    <a:pt x="113" y="299"/>
                  </a:cubicBezTo>
                  <a:cubicBezTo>
                    <a:pt x="112" y="299"/>
                    <a:pt x="112" y="299"/>
                    <a:pt x="111" y="298"/>
                  </a:cubicBezTo>
                  <a:cubicBezTo>
                    <a:pt x="110" y="297"/>
                    <a:pt x="110" y="296"/>
                    <a:pt x="111" y="295"/>
                  </a:cubicBezTo>
                  <a:cubicBezTo>
                    <a:pt x="113" y="294"/>
                    <a:pt x="115" y="292"/>
                    <a:pt x="117" y="290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16" y="290"/>
                    <a:pt x="115" y="290"/>
                    <a:pt x="114" y="289"/>
                  </a:cubicBezTo>
                  <a:cubicBezTo>
                    <a:pt x="112" y="288"/>
                    <a:pt x="110" y="285"/>
                    <a:pt x="107" y="285"/>
                  </a:cubicBezTo>
                  <a:cubicBezTo>
                    <a:pt x="107" y="285"/>
                    <a:pt x="107" y="285"/>
                    <a:pt x="106" y="285"/>
                  </a:cubicBezTo>
                  <a:cubicBezTo>
                    <a:pt x="107" y="284"/>
                    <a:pt x="106" y="283"/>
                    <a:pt x="105" y="282"/>
                  </a:cubicBezTo>
                  <a:cubicBezTo>
                    <a:pt x="108" y="281"/>
                    <a:pt x="104" y="280"/>
                    <a:pt x="102" y="280"/>
                  </a:cubicBezTo>
                  <a:cubicBezTo>
                    <a:pt x="102" y="280"/>
                    <a:pt x="102" y="280"/>
                    <a:pt x="102" y="280"/>
                  </a:cubicBezTo>
                  <a:cubicBezTo>
                    <a:pt x="99" y="281"/>
                    <a:pt x="97" y="283"/>
                    <a:pt x="95" y="283"/>
                  </a:cubicBezTo>
                  <a:cubicBezTo>
                    <a:pt x="95" y="283"/>
                    <a:pt x="94" y="282"/>
                    <a:pt x="93" y="282"/>
                  </a:cubicBezTo>
                  <a:cubicBezTo>
                    <a:pt x="92" y="282"/>
                    <a:pt x="92" y="282"/>
                    <a:pt x="91" y="283"/>
                  </a:cubicBezTo>
                  <a:cubicBezTo>
                    <a:pt x="91" y="283"/>
                    <a:pt x="91" y="283"/>
                    <a:pt x="91" y="283"/>
                  </a:cubicBezTo>
                  <a:cubicBezTo>
                    <a:pt x="90" y="283"/>
                    <a:pt x="90" y="282"/>
                    <a:pt x="90" y="281"/>
                  </a:cubicBezTo>
                  <a:cubicBezTo>
                    <a:pt x="89" y="281"/>
                    <a:pt x="89" y="281"/>
                    <a:pt x="88" y="280"/>
                  </a:cubicBezTo>
                  <a:cubicBezTo>
                    <a:pt x="88" y="280"/>
                    <a:pt x="87" y="280"/>
                    <a:pt x="87" y="280"/>
                  </a:cubicBezTo>
                  <a:cubicBezTo>
                    <a:pt x="87" y="280"/>
                    <a:pt x="87" y="280"/>
                    <a:pt x="87" y="280"/>
                  </a:cubicBezTo>
                  <a:cubicBezTo>
                    <a:pt x="86" y="280"/>
                    <a:pt x="84" y="282"/>
                    <a:pt x="83" y="284"/>
                  </a:cubicBezTo>
                  <a:cubicBezTo>
                    <a:pt x="82" y="282"/>
                    <a:pt x="85" y="280"/>
                    <a:pt x="83" y="279"/>
                  </a:cubicBezTo>
                  <a:cubicBezTo>
                    <a:pt x="83" y="279"/>
                    <a:pt x="83" y="279"/>
                    <a:pt x="82" y="279"/>
                  </a:cubicBezTo>
                  <a:cubicBezTo>
                    <a:pt x="81" y="279"/>
                    <a:pt x="79" y="282"/>
                    <a:pt x="78" y="283"/>
                  </a:cubicBezTo>
                  <a:cubicBezTo>
                    <a:pt x="75" y="286"/>
                    <a:pt x="74" y="288"/>
                    <a:pt x="73" y="293"/>
                  </a:cubicBezTo>
                  <a:cubicBezTo>
                    <a:pt x="71" y="291"/>
                    <a:pt x="70" y="290"/>
                    <a:pt x="68" y="290"/>
                  </a:cubicBezTo>
                  <a:cubicBezTo>
                    <a:pt x="68" y="290"/>
                    <a:pt x="68" y="290"/>
                    <a:pt x="68" y="290"/>
                  </a:cubicBezTo>
                  <a:cubicBezTo>
                    <a:pt x="65" y="290"/>
                    <a:pt x="65" y="292"/>
                    <a:pt x="63" y="292"/>
                  </a:cubicBezTo>
                  <a:cubicBezTo>
                    <a:pt x="62" y="292"/>
                    <a:pt x="62" y="292"/>
                    <a:pt x="62" y="292"/>
                  </a:cubicBezTo>
                  <a:cubicBezTo>
                    <a:pt x="57" y="291"/>
                    <a:pt x="58" y="285"/>
                    <a:pt x="57" y="282"/>
                  </a:cubicBezTo>
                  <a:cubicBezTo>
                    <a:pt x="57" y="278"/>
                    <a:pt x="58" y="278"/>
                    <a:pt x="55" y="276"/>
                  </a:cubicBezTo>
                  <a:cubicBezTo>
                    <a:pt x="54" y="276"/>
                    <a:pt x="53" y="275"/>
                    <a:pt x="52" y="275"/>
                  </a:cubicBezTo>
                  <a:moveTo>
                    <a:pt x="45" y="261"/>
                  </a:moveTo>
                  <a:cubicBezTo>
                    <a:pt x="45" y="261"/>
                    <a:pt x="45" y="261"/>
                    <a:pt x="45" y="261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46" y="268"/>
                    <a:pt x="46" y="267"/>
                    <a:pt x="46" y="267"/>
                  </a:cubicBezTo>
                  <a:cubicBezTo>
                    <a:pt x="46" y="265"/>
                    <a:pt x="47" y="263"/>
                    <a:pt x="46" y="261"/>
                  </a:cubicBezTo>
                  <a:cubicBezTo>
                    <a:pt x="45" y="261"/>
                    <a:pt x="45" y="261"/>
                    <a:pt x="45" y="261"/>
                  </a:cubicBezTo>
                  <a:moveTo>
                    <a:pt x="96" y="173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3"/>
                  </a:cubicBezTo>
                  <a:moveTo>
                    <a:pt x="93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moveTo>
                    <a:pt x="93" y="159"/>
                  </a:moveTo>
                  <a:cubicBezTo>
                    <a:pt x="93" y="159"/>
                    <a:pt x="92" y="159"/>
                    <a:pt x="92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1" y="160"/>
                    <a:pt x="90" y="163"/>
                    <a:pt x="90" y="163"/>
                  </a:cubicBezTo>
                  <a:cubicBezTo>
                    <a:pt x="90" y="164"/>
                    <a:pt x="90" y="166"/>
                    <a:pt x="90" y="167"/>
                  </a:cubicBezTo>
                  <a:cubicBezTo>
                    <a:pt x="89" y="168"/>
                    <a:pt x="88" y="169"/>
                    <a:pt x="88" y="170"/>
                  </a:cubicBezTo>
                  <a:cubicBezTo>
                    <a:pt x="88" y="172"/>
                    <a:pt x="88" y="173"/>
                    <a:pt x="89" y="173"/>
                  </a:cubicBezTo>
                  <a:cubicBezTo>
                    <a:pt x="90" y="173"/>
                    <a:pt x="90" y="173"/>
                    <a:pt x="91" y="173"/>
                  </a:cubicBezTo>
                  <a:cubicBezTo>
                    <a:pt x="92" y="173"/>
                    <a:pt x="95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6" y="172"/>
                    <a:pt x="96" y="173"/>
                    <a:pt x="96" y="173"/>
                  </a:cubicBezTo>
                  <a:cubicBezTo>
                    <a:pt x="96" y="173"/>
                    <a:pt x="97" y="173"/>
                    <a:pt x="98" y="173"/>
                  </a:cubicBezTo>
                  <a:cubicBezTo>
                    <a:pt x="98" y="173"/>
                    <a:pt x="99" y="173"/>
                    <a:pt x="99" y="17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2" y="173"/>
                    <a:pt x="103" y="173"/>
                    <a:pt x="100" y="171"/>
                  </a:cubicBezTo>
                  <a:cubicBezTo>
                    <a:pt x="100" y="171"/>
                    <a:pt x="100" y="169"/>
                    <a:pt x="100" y="169"/>
                  </a:cubicBezTo>
                  <a:cubicBezTo>
                    <a:pt x="98" y="168"/>
                    <a:pt x="99" y="167"/>
                    <a:pt x="99" y="166"/>
                  </a:cubicBezTo>
                  <a:cubicBezTo>
                    <a:pt x="99" y="166"/>
                    <a:pt x="98" y="166"/>
                    <a:pt x="98" y="166"/>
                  </a:cubicBezTo>
                  <a:cubicBezTo>
                    <a:pt x="98" y="166"/>
                    <a:pt x="96" y="167"/>
                    <a:pt x="97" y="167"/>
                  </a:cubicBezTo>
                  <a:cubicBezTo>
                    <a:pt x="96" y="166"/>
                    <a:pt x="95" y="165"/>
                    <a:pt x="94" y="165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3" y="165"/>
                    <a:pt x="92" y="165"/>
                    <a:pt x="92" y="165"/>
                  </a:cubicBezTo>
                  <a:cubicBezTo>
                    <a:pt x="91" y="165"/>
                    <a:pt x="92" y="161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4" y="160"/>
                    <a:pt x="93" y="159"/>
                    <a:pt x="93" y="159"/>
                  </a:cubicBezTo>
                  <a:moveTo>
                    <a:pt x="87" y="149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7" y="149"/>
                    <a:pt x="87" y="149"/>
                    <a:pt x="87" y="149"/>
                  </a:cubicBezTo>
                  <a:moveTo>
                    <a:pt x="48" y="126"/>
                  </a:moveTo>
                  <a:cubicBezTo>
                    <a:pt x="47" y="126"/>
                    <a:pt x="47" y="127"/>
                    <a:pt x="46" y="127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5" y="127"/>
                    <a:pt x="44" y="127"/>
                    <a:pt x="43" y="127"/>
                  </a:cubicBezTo>
                  <a:cubicBezTo>
                    <a:pt x="43" y="127"/>
                    <a:pt x="42" y="127"/>
                    <a:pt x="41" y="127"/>
                  </a:cubicBezTo>
                  <a:cubicBezTo>
                    <a:pt x="40" y="127"/>
                    <a:pt x="39" y="127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33"/>
                    <a:pt x="40" y="134"/>
                    <a:pt x="40" y="135"/>
                  </a:cubicBezTo>
                  <a:cubicBezTo>
                    <a:pt x="41" y="136"/>
                    <a:pt x="42" y="136"/>
                    <a:pt x="42" y="138"/>
                  </a:cubicBezTo>
                  <a:cubicBezTo>
                    <a:pt x="42" y="139"/>
                    <a:pt x="40" y="141"/>
                    <a:pt x="40" y="142"/>
                  </a:cubicBezTo>
                  <a:cubicBezTo>
                    <a:pt x="41" y="146"/>
                    <a:pt x="48" y="146"/>
                    <a:pt x="46" y="152"/>
                  </a:cubicBezTo>
                  <a:cubicBezTo>
                    <a:pt x="45" y="154"/>
                    <a:pt x="41" y="156"/>
                    <a:pt x="41" y="157"/>
                  </a:cubicBezTo>
                  <a:cubicBezTo>
                    <a:pt x="41" y="158"/>
                    <a:pt x="43" y="161"/>
                    <a:pt x="43" y="162"/>
                  </a:cubicBezTo>
                  <a:cubicBezTo>
                    <a:pt x="44" y="163"/>
                    <a:pt x="45" y="169"/>
                    <a:pt x="45" y="169"/>
                  </a:cubicBezTo>
                  <a:cubicBezTo>
                    <a:pt x="45" y="169"/>
                    <a:pt x="44" y="169"/>
                    <a:pt x="44" y="169"/>
                  </a:cubicBezTo>
                  <a:cubicBezTo>
                    <a:pt x="44" y="169"/>
                    <a:pt x="44" y="169"/>
                    <a:pt x="43" y="169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0"/>
                    <a:pt x="43" y="170"/>
                    <a:pt x="42" y="170"/>
                  </a:cubicBezTo>
                  <a:cubicBezTo>
                    <a:pt x="41" y="170"/>
                    <a:pt x="41" y="169"/>
                    <a:pt x="40" y="168"/>
                  </a:cubicBezTo>
                  <a:cubicBezTo>
                    <a:pt x="38" y="166"/>
                    <a:pt x="37" y="165"/>
                    <a:pt x="36" y="163"/>
                  </a:cubicBezTo>
                  <a:cubicBezTo>
                    <a:pt x="36" y="161"/>
                    <a:pt x="36" y="158"/>
                    <a:pt x="35" y="157"/>
                  </a:cubicBezTo>
                  <a:cubicBezTo>
                    <a:pt x="34" y="157"/>
                    <a:pt x="34" y="157"/>
                    <a:pt x="33" y="157"/>
                  </a:cubicBezTo>
                  <a:cubicBezTo>
                    <a:pt x="33" y="157"/>
                    <a:pt x="32" y="157"/>
                    <a:pt x="31" y="157"/>
                  </a:cubicBezTo>
                  <a:cubicBezTo>
                    <a:pt x="31" y="158"/>
                    <a:pt x="30" y="158"/>
                    <a:pt x="29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7" y="157"/>
                    <a:pt x="26" y="156"/>
                    <a:pt x="24" y="155"/>
                  </a:cubicBezTo>
                  <a:cubicBezTo>
                    <a:pt x="40" y="238"/>
                    <a:pt x="40" y="238"/>
                    <a:pt x="40" y="238"/>
                  </a:cubicBezTo>
                  <a:cubicBezTo>
                    <a:pt x="41" y="238"/>
                    <a:pt x="41" y="238"/>
                    <a:pt x="42" y="239"/>
                  </a:cubicBezTo>
                  <a:cubicBezTo>
                    <a:pt x="44" y="239"/>
                    <a:pt x="45" y="239"/>
                    <a:pt x="45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47" y="239"/>
                    <a:pt x="47" y="238"/>
                    <a:pt x="48" y="238"/>
                  </a:cubicBezTo>
                  <a:cubicBezTo>
                    <a:pt x="48" y="238"/>
                    <a:pt x="49" y="239"/>
                    <a:pt x="50" y="241"/>
                  </a:cubicBezTo>
                  <a:cubicBezTo>
                    <a:pt x="51" y="243"/>
                    <a:pt x="54" y="250"/>
                    <a:pt x="56" y="250"/>
                  </a:cubicBezTo>
                  <a:cubicBezTo>
                    <a:pt x="57" y="250"/>
                    <a:pt x="57" y="250"/>
                    <a:pt x="58" y="248"/>
                  </a:cubicBezTo>
                  <a:cubicBezTo>
                    <a:pt x="59" y="239"/>
                    <a:pt x="49" y="237"/>
                    <a:pt x="55" y="228"/>
                  </a:cubicBezTo>
                  <a:cubicBezTo>
                    <a:pt x="56" y="226"/>
                    <a:pt x="61" y="221"/>
                    <a:pt x="59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3" y="219"/>
                    <a:pt x="61" y="214"/>
                    <a:pt x="59" y="214"/>
                  </a:cubicBezTo>
                  <a:cubicBezTo>
                    <a:pt x="59" y="213"/>
                    <a:pt x="60" y="213"/>
                    <a:pt x="61" y="211"/>
                  </a:cubicBezTo>
                  <a:cubicBezTo>
                    <a:pt x="61" y="209"/>
                    <a:pt x="61" y="204"/>
                    <a:pt x="62" y="203"/>
                  </a:cubicBezTo>
                  <a:cubicBezTo>
                    <a:pt x="64" y="201"/>
                    <a:pt x="68" y="199"/>
                    <a:pt x="68" y="197"/>
                  </a:cubicBezTo>
                  <a:cubicBezTo>
                    <a:pt x="69" y="195"/>
                    <a:pt x="67" y="194"/>
                    <a:pt x="68" y="191"/>
                  </a:cubicBezTo>
                  <a:cubicBezTo>
                    <a:pt x="69" y="190"/>
                    <a:pt x="70" y="188"/>
                    <a:pt x="71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3" y="188"/>
                    <a:pt x="73" y="186"/>
                    <a:pt x="74" y="186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79" y="182"/>
                    <a:pt x="78" y="183"/>
                    <a:pt x="78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79" y="184"/>
                    <a:pt x="76" y="184"/>
                    <a:pt x="76" y="187"/>
                  </a:cubicBezTo>
                  <a:cubicBezTo>
                    <a:pt x="76" y="188"/>
                    <a:pt x="76" y="189"/>
                    <a:pt x="77" y="189"/>
                  </a:cubicBezTo>
                  <a:cubicBezTo>
                    <a:pt x="78" y="189"/>
                    <a:pt x="80" y="186"/>
                    <a:pt x="80" y="186"/>
                  </a:cubicBezTo>
                  <a:cubicBezTo>
                    <a:pt x="81" y="185"/>
                    <a:pt x="89" y="179"/>
                    <a:pt x="88" y="179"/>
                  </a:cubicBezTo>
                  <a:cubicBezTo>
                    <a:pt x="86" y="178"/>
                    <a:pt x="87" y="179"/>
                    <a:pt x="86" y="177"/>
                  </a:cubicBezTo>
                  <a:cubicBezTo>
                    <a:pt x="87" y="178"/>
                    <a:pt x="83" y="181"/>
                    <a:pt x="82" y="182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1" y="182"/>
                    <a:pt x="79" y="181"/>
                    <a:pt x="78" y="180"/>
                  </a:cubicBezTo>
                  <a:cubicBezTo>
                    <a:pt x="76" y="178"/>
                    <a:pt x="77" y="177"/>
                    <a:pt x="77" y="176"/>
                  </a:cubicBezTo>
                  <a:cubicBezTo>
                    <a:pt x="77" y="175"/>
                    <a:pt x="76" y="175"/>
                    <a:pt x="76" y="175"/>
                  </a:cubicBezTo>
                  <a:cubicBezTo>
                    <a:pt x="76" y="175"/>
                    <a:pt x="76" y="176"/>
                    <a:pt x="76" y="176"/>
                  </a:cubicBezTo>
                  <a:cubicBezTo>
                    <a:pt x="75" y="176"/>
                    <a:pt x="75" y="176"/>
                    <a:pt x="75" y="176"/>
                  </a:cubicBezTo>
                  <a:cubicBezTo>
                    <a:pt x="75" y="176"/>
                    <a:pt x="75" y="176"/>
                    <a:pt x="75" y="176"/>
                  </a:cubicBezTo>
                  <a:cubicBezTo>
                    <a:pt x="75" y="176"/>
                    <a:pt x="78" y="171"/>
                    <a:pt x="75" y="171"/>
                  </a:cubicBezTo>
                  <a:cubicBezTo>
                    <a:pt x="74" y="171"/>
                    <a:pt x="74" y="171"/>
                    <a:pt x="73" y="171"/>
                  </a:cubicBezTo>
                  <a:cubicBezTo>
                    <a:pt x="71" y="172"/>
                    <a:pt x="69" y="173"/>
                    <a:pt x="68" y="174"/>
                  </a:cubicBezTo>
                  <a:cubicBezTo>
                    <a:pt x="67" y="176"/>
                    <a:pt x="66" y="180"/>
                    <a:pt x="64" y="180"/>
                  </a:cubicBezTo>
                  <a:cubicBezTo>
                    <a:pt x="65" y="180"/>
                    <a:pt x="68" y="173"/>
                    <a:pt x="68" y="172"/>
                  </a:cubicBezTo>
                  <a:cubicBezTo>
                    <a:pt x="70" y="169"/>
                    <a:pt x="72" y="168"/>
                    <a:pt x="75" y="167"/>
                  </a:cubicBezTo>
                  <a:cubicBezTo>
                    <a:pt x="78" y="166"/>
                    <a:pt x="82" y="166"/>
                    <a:pt x="84" y="165"/>
                  </a:cubicBezTo>
                  <a:cubicBezTo>
                    <a:pt x="85" y="164"/>
                    <a:pt x="93" y="157"/>
                    <a:pt x="92" y="156"/>
                  </a:cubicBezTo>
                  <a:cubicBezTo>
                    <a:pt x="92" y="156"/>
                    <a:pt x="91" y="156"/>
                    <a:pt x="91" y="156"/>
                  </a:cubicBezTo>
                  <a:cubicBezTo>
                    <a:pt x="91" y="156"/>
                    <a:pt x="92" y="154"/>
                    <a:pt x="92" y="153"/>
                  </a:cubicBezTo>
                  <a:cubicBezTo>
                    <a:pt x="91" y="152"/>
                    <a:pt x="90" y="152"/>
                    <a:pt x="90" y="152"/>
                  </a:cubicBezTo>
                  <a:cubicBezTo>
                    <a:pt x="90" y="152"/>
                    <a:pt x="89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8" y="152"/>
                    <a:pt x="88" y="152"/>
                  </a:cubicBezTo>
                  <a:cubicBezTo>
                    <a:pt x="88" y="152"/>
                    <a:pt x="87" y="151"/>
                    <a:pt x="87" y="151"/>
                  </a:cubicBezTo>
                  <a:cubicBezTo>
                    <a:pt x="86" y="151"/>
                    <a:pt x="86" y="151"/>
                    <a:pt x="86" y="152"/>
                  </a:cubicBezTo>
                  <a:cubicBezTo>
                    <a:pt x="85" y="152"/>
                    <a:pt x="83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4"/>
                    <a:pt x="87" y="150"/>
                    <a:pt x="87" y="149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76" y="145"/>
                    <a:pt x="75" y="144"/>
                  </a:cubicBezTo>
                  <a:cubicBezTo>
                    <a:pt x="75" y="144"/>
                    <a:pt x="78" y="143"/>
                    <a:pt x="77" y="142"/>
                  </a:cubicBezTo>
                  <a:cubicBezTo>
                    <a:pt x="77" y="141"/>
                    <a:pt x="75" y="139"/>
                    <a:pt x="74" y="138"/>
                  </a:cubicBezTo>
                  <a:cubicBezTo>
                    <a:pt x="74" y="137"/>
                    <a:pt x="68" y="130"/>
                    <a:pt x="68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7" y="131"/>
                    <a:pt x="67" y="136"/>
                    <a:pt x="67" y="137"/>
                  </a:cubicBezTo>
                  <a:cubicBezTo>
                    <a:pt x="67" y="137"/>
                    <a:pt x="66" y="137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3" y="139"/>
                    <a:pt x="62" y="139"/>
                    <a:pt x="61" y="138"/>
                  </a:cubicBezTo>
                  <a:cubicBezTo>
                    <a:pt x="58" y="136"/>
                    <a:pt x="58" y="135"/>
                    <a:pt x="58" y="130"/>
                  </a:cubicBezTo>
                  <a:cubicBezTo>
                    <a:pt x="58" y="130"/>
                    <a:pt x="58" y="131"/>
                    <a:pt x="57" y="131"/>
                  </a:cubicBezTo>
                  <a:cubicBezTo>
                    <a:pt x="56" y="131"/>
                    <a:pt x="52" y="129"/>
                    <a:pt x="52" y="129"/>
                  </a:cubicBezTo>
                  <a:cubicBezTo>
                    <a:pt x="51" y="128"/>
                    <a:pt x="50" y="127"/>
                    <a:pt x="49" y="127"/>
                  </a:cubicBezTo>
                  <a:cubicBezTo>
                    <a:pt x="49" y="127"/>
                    <a:pt x="48" y="126"/>
                    <a:pt x="48" y="126"/>
                  </a:cubicBezTo>
                  <a:moveTo>
                    <a:pt x="19" y="126"/>
                  </a:move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moveTo>
                    <a:pt x="193" y="125"/>
                  </a:moveTo>
                  <a:cubicBezTo>
                    <a:pt x="193" y="125"/>
                    <a:pt x="192" y="126"/>
                    <a:pt x="191" y="126"/>
                  </a:cubicBezTo>
                  <a:cubicBezTo>
                    <a:pt x="190" y="126"/>
                    <a:pt x="186" y="128"/>
                    <a:pt x="189" y="129"/>
                  </a:cubicBezTo>
                  <a:cubicBezTo>
                    <a:pt x="186" y="131"/>
                    <a:pt x="184" y="132"/>
                    <a:pt x="188" y="135"/>
                  </a:cubicBezTo>
                  <a:cubicBezTo>
                    <a:pt x="187" y="137"/>
                    <a:pt x="185" y="141"/>
                    <a:pt x="188" y="141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0" y="141"/>
                    <a:pt x="194" y="138"/>
                    <a:pt x="195" y="137"/>
                  </a:cubicBezTo>
                  <a:cubicBezTo>
                    <a:pt x="196" y="135"/>
                    <a:pt x="195" y="132"/>
                    <a:pt x="194" y="130"/>
                  </a:cubicBezTo>
                  <a:cubicBezTo>
                    <a:pt x="194" y="128"/>
                    <a:pt x="197" y="130"/>
                    <a:pt x="195" y="127"/>
                  </a:cubicBezTo>
                  <a:cubicBezTo>
                    <a:pt x="194" y="126"/>
                    <a:pt x="194" y="125"/>
                    <a:pt x="193" y="125"/>
                  </a:cubicBezTo>
                  <a:moveTo>
                    <a:pt x="17" y="120"/>
                  </a:moveTo>
                  <a:cubicBezTo>
                    <a:pt x="17" y="120"/>
                    <a:pt x="17" y="120"/>
                    <a:pt x="17" y="120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1"/>
                    <a:pt x="19" y="120"/>
                    <a:pt x="18" y="120"/>
                  </a:cubicBezTo>
                  <a:cubicBezTo>
                    <a:pt x="18" y="120"/>
                    <a:pt x="17" y="120"/>
                    <a:pt x="17" y="120"/>
                  </a:cubicBezTo>
                  <a:moveTo>
                    <a:pt x="21" y="117"/>
                  </a:moveTo>
                  <a:cubicBezTo>
                    <a:pt x="21" y="117"/>
                    <a:pt x="21" y="117"/>
                    <a:pt x="21" y="117"/>
                  </a:cubicBezTo>
                  <a:cubicBezTo>
                    <a:pt x="19" y="117"/>
                    <a:pt x="20" y="118"/>
                    <a:pt x="19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9" y="122"/>
                    <a:pt x="19" y="124"/>
                  </a:cubicBezTo>
                  <a:cubicBezTo>
                    <a:pt x="19" y="125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7"/>
                    <a:pt x="20" y="127"/>
                    <a:pt x="20" y="127"/>
                  </a:cubicBezTo>
                  <a:cubicBezTo>
                    <a:pt x="22" y="127"/>
                    <a:pt x="24" y="126"/>
                    <a:pt x="24" y="126"/>
                  </a:cubicBezTo>
                  <a:cubicBezTo>
                    <a:pt x="25" y="126"/>
                    <a:pt x="25" y="125"/>
                    <a:pt x="26" y="125"/>
                  </a:cubicBezTo>
                  <a:cubicBezTo>
                    <a:pt x="26" y="124"/>
                    <a:pt x="26" y="123"/>
                    <a:pt x="27" y="123"/>
                  </a:cubicBezTo>
                  <a:cubicBezTo>
                    <a:pt x="27" y="123"/>
                    <a:pt x="28" y="124"/>
                    <a:pt x="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9" y="124"/>
                    <a:pt x="29" y="124"/>
                    <a:pt x="30" y="124"/>
                  </a:cubicBezTo>
                  <a:cubicBezTo>
                    <a:pt x="30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ubicBezTo>
                    <a:pt x="32" y="123"/>
                    <a:pt x="32" y="124"/>
                    <a:pt x="32" y="124"/>
                  </a:cubicBezTo>
                  <a:cubicBezTo>
                    <a:pt x="32" y="124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32" y="122"/>
                    <a:pt x="22" y="117"/>
                    <a:pt x="21" y="117"/>
                  </a:cubicBezTo>
                  <a:moveTo>
                    <a:pt x="191" y="113"/>
                  </a:moveTo>
                  <a:cubicBezTo>
                    <a:pt x="190" y="113"/>
                    <a:pt x="189" y="114"/>
                    <a:pt x="189" y="115"/>
                  </a:cubicBezTo>
                  <a:cubicBezTo>
                    <a:pt x="189" y="116"/>
                    <a:pt x="189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91" y="114"/>
                    <a:pt x="191" y="114"/>
                  </a:cubicBezTo>
                  <a:cubicBezTo>
                    <a:pt x="191" y="114"/>
                    <a:pt x="191" y="113"/>
                    <a:pt x="191" y="113"/>
                  </a:cubicBezTo>
                  <a:moveTo>
                    <a:pt x="197" y="110"/>
                  </a:moveTo>
                  <a:cubicBezTo>
                    <a:pt x="196" y="110"/>
                    <a:pt x="196" y="112"/>
                    <a:pt x="196" y="112"/>
                  </a:cubicBezTo>
                  <a:cubicBezTo>
                    <a:pt x="194" y="112"/>
                    <a:pt x="194" y="113"/>
                    <a:pt x="192" y="114"/>
                  </a:cubicBezTo>
                  <a:cubicBezTo>
                    <a:pt x="192" y="115"/>
                    <a:pt x="192" y="116"/>
                    <a:pt x="192" y="117"/>
                  </a:cubicBezTo>
                  <a:cubicBezTo>
                    <a:pt x="192" y="117"/>
                    <a:pt x="192" y="117"/>
                    <a:pt x="191" y="117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91" y="117"/>
                    <a:pt x="191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9" y="119"/>
                    <a:pt x="191" y="119"/>
                    <a:pt x="192" y="120"/>
                  </a:cubicBezTo>
                  <a:cubicBezTo>
                    <a:pt x="191" y="121"/>
                    <a:pt x="192" y="122"/>
                    <a:pt x="193" y="122"/>
                  </a:cubicBezTo>
                  <a:cubicBezTo>
                    <a:pt x="191" y="124"/>
                    <a:pt x="192" y="125"/>
                    <a:pt x="194" y="125"/>
                  </a:cubicBezTo>
                  <a:cubicBezTo>
                    <a:pt x="195" y="125"/>
                    <a:pt x="195" y="125"/>
                    <a:pt x="195" y="124"/>
                  </a:cubicBezTo>
                  <a:cubicBezTo>
                    <a:pt x="196" y="126"/>
                    <a:pt x="196" y="128"/>
                    <a:pt x="197" y="128"/>
                  </a:cubicBezTo>
                  <a:cubicBezTo>
                    <a:pt x="197" y="128"/>
                    <a:pt x="198" y="128"/>
                    <a:pt x="199" y="127"/>
                  </a:cubicBezTo>
                  <a:cubicBezTo>
                    <a:pt x="198" y="129"/>
                    <a:pt x="200" y="128"/>
                    <a:pt x="200" y="130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199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2"/>
                    <a:pt x="196" y="134"/>
                    <a:pt x="199" y="135"/>
                  </a:cubicBezTo>
                  <a:cubicBezTo>
                    <a:pt x="197" y="138"/>
                    <a:pt x="196" y="138"/>
                    <a:pt x="200" y="139"/>
                  </a:cubicBezTo>
                  <a:cubicBezTo>
                    <a:pt x="199" y="139"/>
                    <a:pt x="197" y="143"/>
                    <a:pt x="199" y="145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4" y="141"/>
                    <a:pt x="206" y="141"/>
                    <a:pt x="208" y="140"/>
                  </a:cubicBezTo>
                  <a:cubicBezTo>
                    <a:pt x="209" y="140"/>
                    <a:pt x="213" y="136"/>
                    <a:pt x="211" y="136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1" y="135"/>
                    <a:pt x="213" y="134"/>
                    <a:pt x="212" y="132"/>
                  </a:cubicBezTo>
                  <a:cubicBezTo>
                    <a:pt x="212" y="131"/>
                    <a:pt x="211" y="130"/>
                    <a:pt x="210" y="130"/>
                  </a:cubicBezTo>
                  <a:cubicBezTo>
                    <a:pt x="209" y="130"/>
                    <a:pt x="209" y="131"/>
                    <a:pt x="209" y="131"/>
                  </a:cubicBezTo>
                  <a:cubicBezTo>
                    <a:pt x="207" y="129"/>
                    <a:pt x="204" y="121"/>
                    <a:pt x="201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1" y="118"/>
                    <a:pt x="201" y="115"/>
                    <a:pt x="199" y="115"/>
                  </a:cubicBezTo>
                  <a:cubicBezTo>
                    <a:pt x="198" y="115"/>
                    <a:pt x="197" y="115"/>
                    <a:pt x="196" y="115"/>
                  </a:cubicBezTo>
                  <a:cubicBezTo>
                    <a:pt x="197" y="114"/>
                    <a:pt x="198" y="112"/>
                    <a:pt x="197" y="111"/>
                  </a:cubicBezTo>
                  <a:cubicBezTo>
                    <a:pt x="197" y="111"/>
                    <a:pt x="197" y="110"/>
                    <a:pt x="197" y="110"/>
                  </a:cubicBezTo>
                  <a:moveTo>
                    <a:pt x="197" y="237"/>
                  </a:moveTo>
                  <a:cubicBezTo>
                    <a:pt x="196" y="237"/>
                    <a:pt x="195" y="237"/>
                    <a:pt x="195" y="236"/>
                  </a:cubicBezTo>
                  <a:cubicBezTo>
                    <a:pt x="194" y="235"/>
                    <a:pt x="195" y="234"/>
                    <a:pt x="196" y="234"/>
                  </a:cubicBezTo>
                  <a:cubicBezTo>
                    <a:pt x="198" y="233"/>
                    <a:pt x="201" y="232"/>
                    <a:pt x="203" y="231"/>
                  </a:cubicBezTo>
                  <a:cubicBezTo>
                    <a:pt x="204" y="231"/>
                    <a:pt x="204" y="231"/>
                    <a:pt x="204" y="231"/>
                  </a:cubicBezTo>
                  <a:cubicBezTo>
                    <a:pt x="205" y="231"/>
                    <a:pt x="206" y="231"/>
                    <a:pt x="206" y="232"/>
                  </a:cubicBezTo>
                  <a:cubicBezTo>
                    <a:pt x="206" y="233"/>
                    <a:pt x="206" y="234"/>
                    <a:pt x="205" y="234"/>
                  </a:cubicBezTo>
                  <a:cubicBezTo>
                    <a:pt x="202" y="235"/>
                    <a:pt x="200" y="236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moveTo>
                    <a:pt x="217" y="224"/>
                  </a:moveTo>
                  <a:cubicBezTo>
                    <a:pt x="218" y="223"/>
                    <a:pt x="218" y="223"/>
                    <a:pt x="218" y="223"/>
                  </a:cubicBezTo>
                  <a:cubicBezTo>
                    <a:pt x="219" y="223"/>
                    <a:pt x="220" y="224"/>
                    <a:pt x="220" y="224"/>
                  </a:cubicBezTo>
                  <a:cubicBezTo>
                    <a:pt x="220" y="225"/>
                    <a:pt x="220" y="226"/>
                    <a:pt x="219" y="227"/>
                  </a:cubicBezTo>
                  <a:cubicBezTo>
                    <a:pt x="217" y="228"/>
                    <a:pt x="215" y="230"/>
                    <a:pt x="212" y="231"/>
                  </a:cubicBezTo>
                  <a:cubicBezTo>
                    <a:pt x="212" y="231"/>
                    <a:pt x="212" y="231"/>
                    <a:pt x="211" y="231"/>
                  </a:cubicBezTo>
                  <a:cubicBezTo>
                    <a:pt x="211" y="231"/>
                    <a:pt x="210" y="231"/>
                    <a:pt x="210" y="230"/>
                  </a:cubicBezTo>
                  <a:cubicBezTo>
                    <a:pt x="209" y="229"/>
                    <a:pt x="209" y="228"/>
                    <a:pt x="210" y="227"/>
                  </a:cubicBezTo>
                  <a:cubicBezTo>
                    <a:pt x="213" y="226"/>
                    <a:pt x="215" y="225"/>
                    <a:pt x="217" y="224"/>
                  </a:cubicBezTo>
                  <a:cubicBezTo>
                    <a:pt x="217" y="224"/>
                    <a:pt x="217" y="224"/>
                    <a:pt x="217" y="224"/>
                  </a:cubicBezTo>
                  <a:moveTo>
                    <a:pt x="225" y="223"/>
                  </a:moveTo>
                  <a:cubicBezTo>
                    <a:pt x="224" y="223"/>
                    <a:pt x="224" y="223"/>
                    <a:pt x="223" y="222"/>
                  </a:cubicBezTo>
                  <a:cubicBezTo>
                    <a:pt x="223" y="221"/>
                    <a:pt x="223" y="220"/>
                    <a:pt x="224" y="219"/>
                  </a:cubicBezTo>
                  <a:cubicBezTo>
                    <a:pt x="226" y="218"/>
                    <a:pt x="228" y="216"/>
                    <a:pt x="230" y="215"/>
                  </a:cubicBezTo>
                  <a:cubicBezTo>
                    <a:pt x="231" y="215"/>
                    <a:pt x="231" y="214"/>
                    <a:pt x="232" y="214"/>
                  </a:cubicBezTo>
                  <a:cubicBezTo>
                    <a:pt x="232" y="214"/>
                    <a:pt x="233" y="215"/>
                    <a:pt x="233" y="215"/>
                  </a:cubicBezTo>
                  <a:cubicBezTo>
                    <a:pt x="234" y="216"/>
                    <a:pt x="234" y="217"/>
                    <a:pt x="233" y="218"/>
                  </a:cubicBezTo>
                  <a:cubicBezTo>
                    <a:pt x="231" y="220"/>
                    <a:pt x="228" y="221"/>
                    <a:pt x="226" y="223"/>
                  </a:cubicBezTo>
                  <a:cubicBezTo>
                    <a:pt x="226" y="223"/>
                    <a:pt x="225" y="223"/>
                    <a:pt x="225" y="223"/>
                  </a:cubicBezTo>
                  <a:moveTo>
                    <a:pt x="225" y="109"/>
                  </a:moveTo>
                  <a:cubicBezTo>
                    <a:pt x="225" y="109"/>
                    <a:pt x="222" y="114"/>
                    <a:pt x="221" y="115"/>
                  </a:cubicBezTo>
                  <a:cubicBezTo>
                    <a:pt x="221" y="118"/>
                    <a:pt x="223" y="120"/>
                    <a:pt x="224" y="122"/>
                  </a:cubicBezTo>
                  <a:cubicBezTo>
                    <a:pt x="225" y="126"/>
                    <a:pt x="224" y="125"/>
                    <a:pt x="222" y="127"/>
                  </a:cubicBezTo>
                  <a:cubicBezTo>
                    <a:pt x="218" y="129"/>
                    <a:pt x="216" y="132"/>
                    <a:pt x="214" y="136"/>
                  </a:cubicBezTo>
                  <a:cubicBezTo>
                    <a:pt x="212" y="138"/>
                    <a:pt x="212" y="140"/>
                    <a:pt x="210" y="142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0" y="143"/>
                    <a:pt x="210" y="143"/>
                    <a:pt x="209" y="143"/>
                  </a:cubicBezTo>
                  <a:cubicBezTo>
                    <a:pt x="209" y="143"/>
                    <a:pt x="209" y="143"/>
                    <a:pt x="209" y="143"/>
                  </a:cubicBezTo>
                  <a:cubicBezTo>
                    <a:pt x="209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6" y="143"/>
                    <a:pt x="206" y="143"/>
                    <a:pt x="205" y="144"/>
                  </a:cubicBezTo>
                  <a:cubicBezTo>
                    <a:pt x="205" y="144"/>
                    <a:pt x="207" y="146"/>
                    <a:pt x="207" y="147"/>
                  </a:cubicBezTo>
                  <a:cubicBezTo>
                    <a:pt x="207" y="147"/>
                    <a:pt x="206" y="147"/>
                    <a:pt x="206" y="147"/>
                  </a:cubicBezTo>
                  <a:cubicBezTo>
                    <a:pt x="206" y="147"/>
                    <a:pt x="205" y="147"/>
                    <a:pt x="205" y="147"/>
                  </a:cubicBezTo>
                  <a:cubicBezTo>
                    <a:pt x="204" y="146"/>
                    <a:pt x="204" y="146"/>
                    <a:pt x="203" y="146"/>
                  </a:cubicBezTo>
                  <a:cubicBezTo>
                    <a:pt x="202" y="146"/>
                    <a:pt x="202" y="147"/>
                    <a:pt x="201" y="147"/>
                  </a:cubicBezTo>
                  <a:cubicBezTo>
                    <a:pt x="198" y="151"/>
                    <a:pt x="204" y="151"/>
                    <a:pt x="206" y="152"/>
                  </a:cubicBezTo>
                  <a:cubicBezTo>
                    <a:pt x="208" y="153"/>
                    <a:pt x="213" y="161"/>
                    <a:pt x="210" y="164"/>
                  </a:cubicBezTo>
                  <a:cubicBezTo>
                    <a:pt x="208" y="165"/>
                    <a:pt x="201" y="164"/>
                    <a:pt x="199" y="165"/>
                  </a:cubicBezTo>
                  <a:cubicBezTo>
                    <a:pt x="199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7" y="165"/>
                    <a:pt x="197" y="165"/>
                  </a:cubicBezTo>
                  <a:cubicBezTo>
                    <a:pt x="197" y="165"/>
                    <a:pt x="197" y="165"/>
                    <a:pt x="196" y="165"/>
                  </a:cubicBezTo>
                  <a:cubicBezTo>
                    <a:pt x="194" y="167"/>
                    <a:pt x="195" y="167"/>
                    <a:pt x="195" y="169"/>
                  </a:cubicBezTo>
                  <a:cubicBezTo>
                    <a:pt x="196" y="172"/>
                    <a:pt x="196" y="174"/>
                    <a:pt x="197" y="177"/>
                  </a:cubicBezTo>
                  <a:cubicBezTo>
                    <a:pt x="197" y="178"/>
                    <a:pt x="196" y="179"/>
                    <a:pt x="196" y="180"/>
                  </a:cubicBezTo>
                  <a:cubicBezTo>
                    <a:pt x="196" y="181"/>
                    <a:pt x="197" y="181"/>
                    <a:pt x="198" y="182"/>
                  </a:cubicBezTo>
                  <a:cubicBezTo>
                    <a:pt x="198" y="183"/>
                    <a:pt x="198" y="186"/>
                    <a:pt x="199" y="187"/>
                  </a:cubicBezTo>
                  <a:cubicBezTo>
                    <a:pt x="199" y="187"/>
                    <a:pt x="200" y="187"/>
                    <a:pt x="200" y="187"/>
                  </a:cubicBezTo>
                  <a:cubicBezTo>
                    <a:pt x="200" y="187"/>
                    <a:pt x="201" y="187"/>
                    <a:pt x="201" y="186"/>
                  </a:cubicBezTo>
                  <a:cubicBezTo>
                    <a:pt x="202" y="186"/>
                    <a:pt x="202" y="186"/>
                    <a:pt x="20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9" y="188"/>
                    <a:pt x="202" y="195"/>
                    <a:pt x="201" y="197"/>
                  </a:cubicBezTo>
                  <a:cubicBezTo>
                    <a:pt x="199" y="201"/>
                    <a:pt x="201" y="204"/>
                    <a:pt x="201" y="207"/>
                  </a:cubicBezTo>
                  <a:cubicBezTo>
                    <a:pt x="200" y="211"/>
                    <a:pt x="196" y="213"/>
                    <a:pt x="195" y="216"/>
                  </a:cubicBezTo>
                  <a:cubicBezTo>
                    <a:pt x="193" y="219"/>
                    <a:pt x="192" y="226"/>
                    <a:pt x="191" y="230"/>
                  </a:cubicBezTo>
                  <a:cubicBezTo>
                    <a:pt x="190" y="236"/>
                    <a:pt x="193" y="237"/>
                    <a:pt x="194" y="242"/>
                  </a:cubicBezTo>
                  <a:cubicBezTo>
                    <a:pt x="195" y="247"/>
                    <a:pt x="193" y="253"/>
                    <a:pt x="196" y="258"/>
                  </a:cubicBezTo>
                  <a:cubicBezTo>
                    <a:pt x="198" y="260"/>
                    <a:pt x="202" y="263"/>
                    <a:pt x="205" y="266"/>
                  </a:cubicBezTo>
                  <a:cubicBezTo>
                    <a:pt x="208" y="269"/>
                    <a:pt x="213" y="274"/>
                    <a:pt x="218" y="275"/>
                  </a:cubicBezTo>
                  <a:cubicBezTo>
                    <a:pt x="218" y="275"/>
                    <a:pt x="218" y="275"/>
                    <a:pt x="218" y="275"/>
                  </a:cubicBezTo>
                  <a:cubicBezTo>
                    <a:pt x="221" y="275"/>
                    <a:pt x="222" y="273"/>
                    <a:pt x="225" y="272"/>
                  </a:cubicBezTo>
                  <a:cubicBezTo>
                    <a:pt x="228" y="271"/>
                    <a:pt x="230" y="272"/>
                    <a:pt x="233" y="271"/>
                  </a:cubicBezTo>
                  <a:cubicBezTo>
                    <a:pt x="237" y="269"/>
                    <a:pt x="238" y="266"/>
                    <a:pt x="241" y="266"/>
                  </a:cubicBezTo>
                  <a:cubicBezTo>
                    <a:pt x="242" y="266"/>
                    <a:pt x="244" y="266"/>
                    <a:pt x="246" y="267"/>
                  </a:cubicBezTo>
                  <a:cubicBezTo>
                    <a:pt x="247" y="268"/>
                    <a:pt x="247" y="269"/>
                    <a:pt x="248" y="270"/>
                  </a:cubicBezTo>
                  <a:cubicBezTo>
                    <a:pt x="249" y="270"/>
                    <a:pt x="249" y="270"/>
                    <a:pt x="249" y="270"/>
                  </a:cubicBezTo>
                  <a:cubicBezTo>
                    <a:pt x="249" y="270"/>
                    <a:pt x="250" y="269"/>
                    <a:pt x="250" y="269"/>
                  </a:cubicBezTo>
                  <a:cubicBezTo>
                    <a:pt x="251" y="269"/>
                    <a:pt x="252" y="268"/>
                    <a:pt x="252" y="268"/>
                  </a:cubicBezTo>
                  <a:cubicBezTo>
                    <a:pt x="252" y="268"/>
                    <a:pt x="252" y="268"/>
                    <a:pt x="252" y="268"/>
                  </a:cubicBezTo>
                  <a:cubicBezTo>
                    <a:pt x="254" y="268"/>
                    <a:pt x="255" y="269"/>
                    <a:pt x="256" y="271"/>
                  </a:cubicBezTo>
                  <a:cubicBezTo>
                    <a:pt x="257" y="274"/>
                    <a:pt x="255" y="274"/>
                    <a:pt x="255" y="276"/>
                  </a:cubicBezTo>
                  <a:cubicBezTo>
                    <a:pt x="255" y="277"/>
                    <a:pt x="257" y="278"/>
                    <a:pt x="257" y="279"/>
                  </a:cubicBezTo>
                  <a:cubicBezTo>
                    <a:pt x="257" y="279"/>
                    <a:pt x="255" y="281"/>
                    <a:pt x="255" y="282"/>
                  </a:cubicBezTo>
                  <a:cubicBezTo>
                    <a:pt x="256" y="285"/>
                    <a:pt x="259" y="287"/>
                    <a:pt x="261" y="288"/>
                  </a:cubicBezTo>
                  <a:cubicBezTo>
                    <a:pt x="261" y="288"/>
                    <a:pt x="261" y="288"/>
                    <a:pt x="261" y="288"/>
                  </a:cubicBezTo>
                  <a:cubicBezTo>
                    <a:pt x="261" y="288"/>
                    <a:pt x="261" y="288"/>
                    <a:pt x="261" y="288"/>
                  </a:cubicBezTo>
                  <a:cubicBezTo>
                    <a:pt x="261" y="288"/>
                    <a:pt x="261" y="288"/>
                    <a:pt x="261" y="288"/>
                  </a:cubicBezTo>
                  <a:cubicBezTo>
                    <a:pt x="245" y="207"/>
                    <a:pt x="245" y="207"/>
                    <a:pt x="245" y="207"/>
                  </a:cubicBezTo>
                  <a:cubicBezTo>
                    <a:pt x="245" y="207"/>
                    <a:pt x="245" y="207"/>
                    <a:pt x="245" y="207"/>
                  </a:cubicBezTo>
                  <a:cubicBezTo>
                    <a:pt x="243" y="209"/>
                    <a:pt x="241" y="211"/>
                    <a:pt x="239" y="213"/>
                  </a:cubicBezTo>
                  <a:cubicBezTo>
                    <a:pt x="239" y="213"/>
                    <a:pt x="238" y="213"/>
                    <a:pt x="238" y="213"/>
                  </a:cubicBezTo>
                  <a:cubicBezTo>
                    <a:pt x="237" y="213"/>
                    <a:pt x="237" y="213"/>
                    <a:pt x="236" y="213"/>
                  </a:cubicBezTo>
                  <a:cubicBezTo>
                    <a:pt x="236" y="212"/>
                    <a:pt x="236" y="211"/>
                    <a:pt x="237" y="210"/>
                  </a:cubicBezTo>
                  <a:cubicBezTo>
                    <a:pt x="239" y="208"/>
                    <a:pt x="240" y="206"/>
                    <a:pt x="242" y="205"/>
                  </a:cubicBezTo>
                  <a:cubicBezTo>
                    <a:pt x="243" y="204"/>
                    <a:pt x="243" y="204"/>
                    <a:pt x="244" y="204"/>
                  </a:cubicBezTo>
                  <a:cubicBezTo>
                    <a:pt x="244" y="204"/>
                    <a:pt x="244" y="204"/>
                    <a:pt x="245" y="204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7"/>
                    <a:pt x="241" y="186"/>
                    <a:pt x="241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39" y="178"/>
                    <a:pt x="239" y="178"/>
                    <a:pt x="238" y="178"/>
                  </a:cubicBezTo>
                  <a:cubicBezTo>
                    <a:pt x="234" y="178"/>
                    <a:pt x="222" y="182"/>
                    <a:pt x="220" y="183"/>
                  </a:cubicBezTo>
                  <a:cubicBezTo>
                    <a:pt x="218" y="184"/>
                    <a:pt x="216" y="188"/>
                    <a:pt x="214" y="189"/>
                  </a:cubicBezTo>
                  <a:cubicBezTo>
                    <a:pt x="214" y="189"/>
                    <a:pt x="213" y="189"/>
                    <a:pt x="212" y="189"/>
                  </a:cubicBezTo>
                  <a:cubicBezTo>
                    <a:pt x="210" y="189"/>
                    <a:pt x="207" y="189"/>
                    <a:pt x="207" y="187"/>
                  </a:cubicBezTo>
                  <a:cubicBezTo>
                    <a:pt x="210" y="187"/>
                    <a:pt x="215" y="185"/>
                    <a:pt x="216" y="181"/>
                  </a:cubicBezTo>
                  <a:cubicBezTo>
                    <a:pt x="217" y="178"/>
                    <a:pt x="216" y="174"/>
                    <a:pt x="218" y="170"/>
                  </a:cubicBezTo>
                  <a:cubicBezTo>
                    <a:pt x="219" y="168"/>
                    <a:pt x="221" y="167"/>
                    <a:pt x="222" y="165"/>
                  </a:cubicBezTo>
                  <a:cubicBezTo>
                    <a:pt x="222" y="163"/>
                    <a:pt x="221" y="163"/>
                    <a:pt x="224" y="162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4" y="162"/>
                    <a:pt x="225" y="162"/>
                    <a:pt x="225" y="162"/>
                  </a:cubicBezTo>
                  <a:cubicBezTo>
                    <a:pt x="225" y="162"/>
                    <a:pt x="226" y="162"/>
                    <a:pt x="226" y="162"/>
                  </a:cubicBezTo>
                  <a:cubicBezTo>
                    <a:pt x="226" y="162"/>
                    <a:pt x="227" y="162"/>
                    <a:pt x="227" y="162"/>
                  </a:cubicBezTo>
                  <a:cubicBezTo>
                    <a:pt x="228" y="162"/>
                    <a:pt x="228" y="161"/>
                    <a:pt x="230" y="160"/>
                  </a:cubicBezTo>
                  <a:cubicBezTo>
                    <a:pt x="231" y="159"/>
                    <a:pt x="231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5" y="158"/>
                    <a:pt x="235" y="160"/>
                    <a:pt x="236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8" y="121"/>
                    <a:pt x="228" y="121"/>
                    <a:pt x="227" y="121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8" y="121"/>
                    <a:pt x="228" y="121"/>
                    <a:pt x="228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7"/>
                    <a:pt x="227" y="117"/>
                    <a:pt x="227" y="118"/>
                  </a:cubicBezTo>
                  <a:cubicBezTo>
                    <a:pt x="227" y="117"/>
                    <a:pt x="227" y="117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10"/>
                    <a:pt x="226" y="110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moveTo>
                    <a:pt x="20" y="99"/>
                  </a:moveTo>
                  <a:cubicBezTo>
                    <a:pt x="20" y="99"/>
                    <a:pt x="20" y="99"/>
                    <a:pt x="20" y="99"/>
                  </a:cubicBezTo>
                  <a:cubicBezTo>
                    <a:pt x="16" y="99"/>
                    <a:pt x="18" y="99"/>
                    <a:pt x="18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1"/>
                    <a:pt x="18" y="102"/>
                    <a:pt x="18" y="102"/>
                  </a:cubicBezTo>
                  <a:cubicBezTo>
                    <a:pt x="18" y="103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5"/>
                    <a:pt x="18" y="107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8"/>
                    <a:pt x="17" y="107"/>
                    <a:pt x="16" y="107"/>
                  </a:cubicBezTo>
                  <a:cubicBezTo>
                    <a:pt x="16" y="107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8"/>
                    <a:pt x="16" y="109"/>
                  </a:cubicBezTo>
                  <a:cubicBezTo>
                    <a:pt x="17" y="111"/>
                    <a:pt x="17" y="112"/>
                    <a:pt x="16" y="112"/>
                  </a:cubicBezTo>
                  <a:cubicBezTo>
                    <a:pt x="16" y="112"/>
                    <a:pt x="16" y="112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8"/>
                    <a:pt x="20" y="117"/>
                    <a:pt x="18" y="115"/>
                  </a:cubicBezTo>
                  <a:cubicBezTo>
                    <a:pt x="17" y="115"/>
                    <a:pt x="22" y="114"/>
                    <a:pt x="23" y="114"/>
                  </a:cubicBezTo>
                  <a:cubicBezTo>
                    <a:pt x="23" y="114"/>
                    <a:pt x="22" y="113"/>
                    <a:pt x="2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4" y="112"/>
                    <a:pt x="26" y="112"/>
                    <a:pt x="26" y="111"/>
                  </a:cubicBezTo>
                  <a:cubicBezTo>
                    <a:pt x="29" y="107"/>
                    <a:pt x="25" y="108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4"/>
                    <a:pt x="28" y="102"/>
                    <a:pt x="26" y="100"/>
                  </a:cubicBezTo>
                  <a:cubicBezTo>
                    <a:pt x="25" y="99"/>
                    <a:pt x="22" y="99"/>
                    <a:pt x="20" y="99"/>
                  </a:cubicBezTo>
                  <a:moveTo>
                    <a:pt x="31" y="95"/>
                  </a:move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moveTo>
                    <a:pt x="44" y="88"/>
                  </a:moveTo>
                  <a:cubicBezTo>
                    <a:pt x="44" y="88"/>
                    <a:pt x="44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4" y="88"/>
                    <a:pt x="44" y="88"/>
                  </a:cubicBezTo>
                  <a:moveTo>
                    <a:pt x="221" y="82"/>
                  </a:moveTo>
                  <a:cubicBezTo>
                    <a:pt x="221" y="82"/>
                    <a:pt x="221" y="82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1" y="83"/>
                    <a:pt x="221" y="83"/>
                    <a:pt x="220" y="84"/>
                  </a:cubicBezTo>
                  <a:cubicBezTo>
                    <a:pt x="220" y="85"/>
                    <a:pt x="219" y="86"/>
                    <a:pt x="219" y="87"/>
                  </a:cubicBezTo>
                  <a:cubicBezTo>
                    <a:pt x="219" y="87"/>
                    <a:pt x="219" y="87"/>
                    <a:pt x="218" y="87"/>
                  </a:cubicBezTo>
                  <a:cubicBezTo>
                    <a:pt x="217" y="87"/>
                    <a:pt x="215" y="91"/>
                    <a:pt x="215" y="92"/>
                  </a:cubicBezTo>
                  <a:cubicBezTo>
                    <a:pt x="214" y="93"/>
                    <a:pt x="212" y="94"/>
                    <a:pt x="211" y="95"/>
                  </a:cubicBezTo>
                  <a:cubicBezTo>
                    <a:pt x="211" y="97"/>
                    <a:pt x="213" y="107"/>
                    <a:pt x="215" y="107"/>
                  </a:cubicBezTo>
                  <a:cubicBezTo>
                    <a:pt x="215" y="107"/>
                    <a:pt x="215" y="107"/>
                    <a:pt x="215" y="106"/>
                  </a:cubicBezTo>
                  <a:cubicBezTo>
                    <a:pt x="215" y="108"/>
                    <a:pt x="214" y="108"/>
                    <a:pt x="216" y="109"/>
                  </a:cubicBezTo>
                  <a:cubicBezTo>
                    <a:pt x="216" y="110"/>
                    <a:pt x="218" y="110"/>
                    <a:pt x="220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1" y="110"/>
                    <a:pt x="224" y="106"/>
                    <a:pt x="225" y="105"/>
                  </a:cubicBezTo>
                  <a:cubicBezTo>
                    <a:pt x="225" y="105"/>
                    <a:pt x="225" y="105"/>
                    <a:pt x="225" y="105"/>
                  </a:cubicBezTo>
                  <a:cubicBezTo>
                    <a:pt x="225" y="105"/>
                    <a:pt x="225" y="105"/>
                    <a:pt x="225" y="105"/>
                  </a:cubicBezTo>
                  <a:cubicBezTo>
                    <a:pt x="225" y="105"/>
                    <a:pt x="225" y="105"/>
                    <a:pt x="225" y="105"/>
                  </a:cubicBezTo>
                  <a:cubicBezTo>
                    <a:pt x="221" y="82"/>
                    <a:pt x="221" y="82"/>
                    <a:pt x="221" y="82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43" y="88"/>
                  </a:move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moveTo>
                    <a:pt x="20" y="79"/>
                  </a:moveTo>
                  <a:cubicBezTo>
                    <a:pt x="19" y="79"/>
                    <a:pt x="18" y="80"/>
                    <a:pt x="17" y="81"/>
                  </a:cubicBezTo>
                  <a:cubicBezTo>
                    <a:pt x="13" y="83"/>
                    <a:pt x="14" y="83"/>
                    <a:pt x="15" y="87"/>
                  </a:cubicBezTo>
                  <a:cubicBezTo>
                    <a:pt x="16" y="88"/>
                    <a:pt x="14" y="88"/>
                    <a:pt x="15" y="89"/>
                  </a:cubicBezTo>
                  <a:cubicBezTo>
                    <a:pt x="15" y="90"/>
                    <a:pt x="17" y="89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1"/>
                    <a:pt x="13" y="89"/>
                    <a:pt x="13" y="88"/>
                  </a:cubicBezTo>
                  <a:cubicBezTo>
                    <a:pt x="11" y="84"/>
                    <a:pt x="15" y="82"/>
                    <a:pt x="14" y="80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3" y="79"/>
                    <a:pt x="11" y="80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4" y="98"/>
                    <a:pt x="14" y="98"/>
                  </a:cubicBezTo>
                  <a:cubicBezTo>
                    <a:pt x="17" y="98"/>
                    <a:pt x="19" y="97"/>
                    <a:pt x="20" y="97"/>
                  </a:cubicBezTo>
                  <a:cubicBezTo>
                    <a:pt x="21" y="97"/>
                    <a:pt x="30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29" y="94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1" y="93"/>
                    <a:pt x="37" y="97"/>
                    <a:pt x="38" y="97"/>
                  </a:cubicBezTo>
                  <a:cubicBezTo>
                    <a:pt x="38" y="98"/>
                    <a:pt x="35" y="100"/>
                    <a:pt x="36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0"/>
                    <a:pt x="37" y="100"/>
                    <a:pt x="38" y="99"/>
                  </a:cubicBezTo>
                  <a:cubicBezTo>
                    <a:pt x="39" y="99"/>
                    <a:pt x="39" y="99"/>
                    <a:pt x="40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2"/>
                    <a:pt x="46" y="107"/>
                    <a:pt x="46" y="107"/>
                  </a:cubicBezTo>
                  <a:cubicBezTo>
                    <a:pt x="46" y="107"/>
                    <a:pt x="46" y="107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2" y="106"/>
                    <a:pt x="53" y="107"/>
                    <a:pt x="52" y="109"/>
                  </a:cubicBezTo>
                  <a:cubicBezTo>
                    <a:pt x="52" y="109"/>
                    <a:pt x="52" y="110"/>
                    <a:pt x="51" y="110"/>
                  </a:cubicBezTo>
                  <a:cubicBezTo>
                    <a:pt x="51" y="110"/>
                    <a:pt x="50" y="109"/>
                    <a:pt x="50" y="109"/>
                  </a:cubicBezTo>
                  <a:cubicBezTo>
                    <a:pt x="48" y="109"/>
                    <a:pt x="47" y="108"/>
                    <a:pt x="46" y="108"/>
                  </a:cubicBezTo>
                  <a:cubicBezTo>
                    <a:pt x="45" y="108"/>
                    <a:pt x="44" y="108"/>
                    <a:pt x="43" y="109"/>
                  </a:cubicBezTo>
                  <a:cubicBezTo>
                    <a:pt x="42" y="112"/>
                    <a:pt x="46" y="111"/>
                    <a:pt x="44" y="114"/>
                  </a:cubicBezTo>
                  <a:cubicBezTo>
                    <a:pt x="43" y="115"/>
                    <a:pt x="32" y="116"/>
                    <a:pt x="38" y="120"/>
                  </a:cubicBezTo>
                  <a:cubicBezTo>
                    <a:pt x="38" y="120"/>
                    <a:pt x="39" y="120"/>
                    <a:pt x="39" y="120"/>
                  </a:cubicBezTo>
                  <a:cubicBezTo>
                    <a:pt x="40" y="120"/>
                    <a:pt x="41" y="119"/>
                    <a:pt x="43" y="118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9" y="117"/>
                    <a:pt x="51" y="121"/>
                    <a:pt x="53" y="123"/>
                  </a:cubicBezTo>
                  <a:cubicBezTo>
                    <a:pt x="54" y="123"/>
                    <a:pt x="60" y="125"/>
                    <a:pt x="63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4" y="124"/>
                    <a:pt x="58" y="119"/>
                    <a:pt x="57" y="119"/>
                  </a:cubicBezTo>
                  <a:cubicBezTo>
                    <a:pt x="57" y="119"/>
                    <a:pt x="57" y="119"/>
                    <a:pt x="56" y="119"/>
                  </a:cubicBezTo>
                  <a:cubicBezTo>
                    <a:pt x="57" y="119"/>
                    <a:pt x="57" y="118"/>
                    <a:pt x="58" y="118"/>
                  </a:cubicBezTo>
                  <a:cubicBezTo>
                    <a:pt x="59" y="118"/>
                    <a:pt x="60" y="119"/>
                    <a:pt x="61" y="119"/>
                  </a:cubicBezTo>
                  <a:cubicBezTo>
                    <a:pt x="62" y="120"/>
                    <a:pt x="63" y="120"/>
                    <a:pt x="64" y="120"/>
                  </a:cubicBezTo>
                  <a:cubicBezTo>
                    <a:pt x="65" y="120"/>
                    <a:pt x="66" y="119"/>
                    <a:pt x="65" y="117"/>
                  </a:cubicBezTo>
                  <a:cubicBezTo>
                    <a:pt x="64" y="112"/>
                    <a:pt x="58" y="114"/>
                    <a:pt x="57" y="110"/>
                  </a:cubicBezTo>
                  <a:cubicBezTo>
                    <a:pt x="57" y="107"/>
                    <a:pt x="57" y="106"/>
                    <a:pt x="58" y="106"/>
                  </a:cubicBezTo>
                  <a:cubicBezTo>
                    <a:pt x="59" y="106"/>
                    <a:pt x="63" y="110"/>
                    <a:pt x="64" y="110"/>
                  </a:cubicBezTo>
                  <a:cubicBezTo>
                    <a:pt x="64" y="110"/>
                    <a:pt x="64" y="110"/>
                    <a:pt x="65" y="110"/>
                  </a:cubicBezTo>
                  <a:cubicBezTo>
                    <a:pt x="66" y="110"/>
                    <a:pt x="67" y="110"/>
                    <a:pt x="68" y="108"/>
                  </a:cubicBezTo>
                  <a:cubicBezTo>
                    <a:pt x="68" y="108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2"/>
                    <a:pt x="66" y="101"/>
                    <a:pt x="65" y="101"/>
                  </a:cubicBezTo>
                  <a:cubicBezTo>
                    <a:pt x="63" y="100"/>
                    <a:pt x="62" y="99"/>
                    <a:pt x="60" y="99"/>
                  </a:cubicBezTo>
                  <a:cubicBezTo>
                    <a:pt x="59" y="99"/>
                    <a:pt x="56" y="99"/>
                    <a:pt x="55" y="98"/>
                  </a:cubicBezTo>
                  <a:cubicBezTo>
                    <a:pt x="52" y="94"/>
                    <a:pt x="56" y="96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4" y="94"/>
                    <a:pt x="54" y="94"/>
                    <a:pt x="54" y="93"/>
                  </a:cubicBezTo>
                  <a:cubicBezTo>
                    <a:pt x="53" y="92"/>
                    <a:pt x="56" y="92"/>
                    <a:pt x="54" y="91"/>
                  </a:cubicBezTo>
                  <a:cubicBezTo>
                    <a:pt x="54" y="91"/>
                    <a:pt x="54" y="90"/>
                    <a:pt x="53" y="90"/>
                  </a:cubicBezTo>
                  <a:cubicBezTo>
                    <a:pt x="53" y="90"/>
                    <a:pt x="53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1"/>
                    <a:pt x="52" y="89"/>
                    <a:pt x="51" y="88"/>
                  </a:cubicBezTo>
                  <a:cubicBezTo>
                    <a:pt x="51" y="88"/>
                    <a:pt x="49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5" y="88"/>
                    <a:pt x="44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8"/>
                    <a:pt x="45" y="86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3" y="85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8" y="85"/>
                    <a:pt x="37" y="84"/>
                  </a:cubicBezTo>
                  <a:cubicBezTo>
                    <a:pt x="36" y="83"/>
                    <a:pt x="35" y="82"/>
                    <a:pt x="34" y="82"/>
                  </a:cubicBezTo>
                  <a:cubicBezTo>
                    <a:pt x="33" y="82"/>
                    <a:pt x="33" y="82"/>
                    <a:pt x="32" y="82"/>
                  </a:cubicBezTo>
                  <a:cubicBezTo>
                    <a:pt x="32" y="82"/>
                    <a:pt x="31" y="82"/>
                    <a:pt x="31" y="82"/>
                  </a:cubicBezTo>
                  <a:cubicBezTo>
                    <a:pt x="30" y="83"/>
                    <a:pt x="30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8" y="85"/>
                    <a:pt x="28" y="85"/>
                  </a:cubicBezTo>
                  <a:cubicBezTo>
                    <a:pt x="28" y="84"/>
                    <a:pt x="28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6"/>
                    <a:pt x="25" y="86"/>
                  </a:cubicBezTo>
                  <a:cubicBezTo>
                    <a:pt x="25" y="86"/>
                    <a:pt x="23" y="81"/>
                    <a:pt x="22" y="80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23" y="78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3" y="79"/>
                    <a:pt x="23" y="78"/>
                  </a:cubicBezTo>
                  <a:moveTo>
                    <a:pt x="26" y="77"/>
                  </a:moveTo>
                  <a:cubicBezTo>
                    <a:pt x="24" y="77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80"/>
                    <a:pt x="26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33" y="80"/>
                    <a:pt x="33" y="80"/>
                  </a:cubicBezTo>
                  <a:cubicBezTo>
                    <a:pt x="32" y="78"/>
                    <a:pt x="29" y="77"/>
                    <a:pt x="26" y="77"/>
                  </a:cubicBezTo>
                  <a:moveTo>
                    <a:pt x="148" y="74"/>
                  </a:moveTo>
                  <a:cubicBezTo>
                    <a:pt x="148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moveTo>
                    <a:pt x="149" y="71"/>
                  </a:moveTo>
                  <a:cubicBezTo>
                    <a:pt x="149" y="71"/>
                    <a:pt x="149" y="71"/>
                    <a:pt x="149" y="71"/>
                  </a:cubicBezTo>
                  <a:cubicBezTo>
                    <a:pt x="149" y="71"/>
                    <a:pt x="149" y="71"/>
                    <a:pt x="149" y="71"/>
                  </a:cubicBezTo>
                  <a:moveTo>
                    <a:pt x="20" y="68"/>
                  </a:moveTo>
                  <a:cubicBezTo>
                    <a:pt x="18" y="68"/>
                    <a:pt x="15" y="69"/>
                    <a:pt x="14" y="69"/>
                  </a:cubicBezTo>
                  <a:cubicBezTo>
                    <a:pt x="13" y="70"/>
                    <a:pt x="10" y="71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6"/>
                    <a:pt x="9" y="77"/>
                    <a:pt x="10" y="77"/>
                  </a:cubicBezTo>
                  <a:cubicBezTo>
                    <a:pt x="10" y="77"/>
                    <a:pt x="10" y="77"/>
                    <a:pt x="10" y="76"/>
                  </a:cubicBezTo>
                  <a:cubicBezTo>
                    <a:pt x="13" y="76"/>
                    <a:pt x="15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9" y="74"/>
                    <a:pt x="19" y="74"/>
                  </a:cubicBezTo>
                  <a:cubicBezTo>
                    <a:pt x="20" y="74"/>
                    <a:pt x="20" y="74"/>
                    <a:pt x="21" y="74"/>
                  </a:cubicBezTo>
                  <a:cubicBezTo>
                    <a:pt x="22" y="74"/>
                    <a:pt x="23" y="74"/>
                    <a:pt x="23" y="73"/>
                  </a:cubicBezTo>
                  <a:cubicBezTo>
                    <a:pt x="25" y="69"/>
                    <a:pt x="23" y="68"/>
                    <a:pt x="20" y="68"/>
                  </a:cubicBezTo>
                  <a:moveTo>
                    <a:pt x="47" y="53"/>
                  </a:move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moveTo>
                    <a:pt x="3" y="47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7" y="49"/>
                    <a:pt x="7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9"/>
                    <a:pt x="5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4" y="48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9" y="45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moveTo>
                    <a:pt x="41" y="20"/>
                  </a:moveTo>
                  <a:cubicBezTo>
                    <a:pt x="39" y="20"/>
                    <a:pt x="37" y="20"/>
                    <a:pt x="35" y="20"/>
                  </a:cubicBezTo>
                  <a:cubicBezTo>
                    <a:pt x="34" y="20"/>
                    <a:pt x="31" y="21"/>
                    <a:pt x="31" y="21"/>
                  </a:cubicBezTo>
                  <a:cubicBezTo>
                    <a:pt x="30" y="21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7" y="24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3"/>
                    <a:pt x="22" y="23"/>
                    <a:pt x="22" y="24"/>
                  </a:cubicBezTo>
                  <a:cubicBezTo>
                    <a:pt x="20" y="24"/>
                    <a:pt x="19" y="24"/>
                    <a:pt x="16" y="25"/>
                  </a:cubicBezTo>
                  <a:cubicBezTo>
                    <a:pt x="11" y="26"/>
                    <a:pt x="16" y="25"/>
                    <a:pt x="15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1" y="30"/>
                    <a:pt x="9" y="30"/>
                    <a:pt x="7" y="31"/>
                  </a:cubicBezTo>
                  <a:cubicBezTo>
                    <a:pt x="7" y="31"/>
                    <a:pt x="6" y="31"/>
                    <a:pt x="6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4" y="31"/>
                  </a:cubicBezTo>
                  <a:cubicBezTo>
                    <a:pt x="3" y="31"/>
                    <a:pt x="3" y="31"/>
                    <a:pt x="2" y="32"/>
                  </a:cubicBezTo>
                  <a:cubicBezTo>
                    <a:pt x="1" y="33"/>
                    <a:pt x="3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3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8" y="43"/>
                    <a:pt x="9" y="42"/>
                    <a:pt x="10" y="42"/>
                  </a:cubicBezTo>
                  <a:cubicBezTo>
                    <a:pt x="11" y="41"/>
                    <a:pt x="13" y="41"/>
                    <a:pt x="14" y="40"/>
                  </a:cubicBezTo>
                  <a:cubicBezTo>
                    <a:pt x="15" y="40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8" y="38"/>
                    <a:pt x="16" y="40"/>
                  </a:cubicBezTo>
                  <a:cubicBezTo>
                    <a:pt x="15" y="42"/>
                    <a:pt x="13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6" y="45"/>
                    <a:pt x="16" y="46"/>
                  </a:cubicBezTo>
                  <a:cubicBezTo>
                    <a:pt x="16" y="46"/>
                    <a:pt x="16" y="46"/>
                    <a:pt x="15" y="46"/>
                  </a:cubicBezTo>
                  <a:cubicBezTo>
                    <a:pt x="15" y="46"/>
                    <a:pt x="13" y="45"/>
                    <a:pt x="11" y="45"/>
                  </a:cubicBezTo>
                  <a:cubicBezTo>
                    <a:pt x="10" y="44"/>
                    <a:pt x="8" y="43"/>
                    <a:pt x="6" y="43"/>
                  </a:cubicBezTo>
                  <a:cubicBezTo>
                    <a:pt x="5" y="43"/>
                    <a:pt x="4" y="44"/>
                    <a:pt x="4" y="46"/>
                  </a:cubicBezTo>
                  <a:cubicBezTo>
                    <a:pt x="4" y="49"/>
                    <a:pt x="7" y="48"/>
                    <a:pt x="8" y="49"/>
                  </a:cubicBezTo>
                  <a:cubicBezTo>
                    <a:pt x="9" y="49"/>
                    <a:pt x="13" y="52"/>
                    <a:pt x="14" y="53"/>
                  </a:cubicBezTo>
                  <a:cubicBezTo>
                    <a:pt x="14" y="53"/>
                    <a:pt x="14" y="53"/>
                    <a:pt x="13" y="53"/>
                  </a:cubicBezTo>
                  <a:cubicBezTo>
                    <a:pt x="11" y="53"/>
                    <a:pt x="6" y="53"/>
                    <a:pt x="5" y="54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9" y="55"/>
                    <a:pt x="10" y="55"/>
                  </a:cubicBezTo>
                  <a:cubicBezTo>
                    <a:pt x="9" y="55"/>
                    <a:pt x="9" y="58"/>
                    <a:pt x="9" y="59"/>
                  </a:cubicBezTo>
                  <a:cubicBezTo>
                    <a:pt x="10" y="60"/>
                    <a:pt x="14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0"/>
                    <a:pt x="8" y="60"/>
                  </a:cubicBezTo>
                  <a:cubicBezTo>
                    <a:pt x="7" y="59"/>
                    <a:pt x="6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7" y="62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66"/>
                    <a:pt x="12" y="65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4"/>
                    <a:pt x="18" y="65"/>
                    <a:pt x="18" y="65"/>
                  </a:cubicBezTo>
                  <a:cubicBezTo>
                    <a:pt x="19" y="65"/>
                    <a:pt x="20" y="65"/>
                    <a:pt x="20" y="65"/>
                  </a:cubicBezTo>
                  <a:cubicBezTo>
                    <a:pt x="20" y="65"/>
                    <a:pt x="21" y="65"/>
                    <a:pt x="21" y="65"/>
                  </a:cubicBezTo>
                  <a:cubicBezTo>
                    <a:pt x="21" y="65"/>
                    <a:pt x="26" y="63"/>
                    <a:pt x="26" y="62"/>
                  </a:cubicBezTo>
                  <a:cubicBezTo>
                    <a:pt x="26" y="60"/>
                    <a:pt x="24" y="60"/>
                    <a:pt x="22" y="60"/>
                  </a:cubicBezTo>
                  <a:cubicBezTo>
                    <a:pt x="21" y="60"/>
                    <a:pt x="21" y="60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58"/>
                    <a:pt x="23" y="59"/>
                    <a:pt x="24" y="58"/>
                  </a:cubicBezTo>
                  <a:cubicBezTo>
                    <a:pt x="26" y="56"/>
                    <a:pt x="23" y="56"/>
                    <a:pt x="24" y="55"/>
                  </a:cubicBezTo>
                  <a:cubicBezTo>
                    <a:pt x="25" y="54"/>
                    <a:pt x="26" y="55"/>
                    <a:pt x="27" y="54"/>
                  </a:cubicBezTo>
                  <a:cubicBezTo>
                    <a:pt x="33" y="49"/>
                    <a:pt x="29" y="47"/>
                    <a:pt x="26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5" y="46"/>
                    <a:pt x="28" y="46"/>
                    <a:pt x="29" y="45"/>
                  </a:cubicBezTo>
                  <a:cubicBezTo>
                    <a:pt x="29" y="45"/>
                    <a:pt x="30" y="45"/>
                    <a:pt x="30" y="44"/>
                  </a:cubicBezTo>
                  <a:cubicBezTo>
                    <a:pt x="31" y="44"/>
                    <a:pt x="32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3" y="42"/>
                    <a:pt x="35" y="41"/>
                    <a:pt x="36" y="40"/>
                  </a:cubicBezTo>
                  <a:cubicBezTo>
                    <a:pt x="38" y="39"/>
                    <a:pt x="49" y="3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6" y="29"/>
                    <a:pt x="45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6" y="28"/>
                    <a:pt x="55" y="23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50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8" y="20"/>
                    <a:pt x="46" y="20"/>
                    <a:pt x="45" y="21"/>
                  </a:cubicBezTo>
                  <a:cubicBezTo>
                    <a:pt x="44" y="21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1" y="20"/>
                  </a:cubicBezTo>
                  <a:moveTo>
                    <a:pt x="45" y="53"/>
                  </a:moveTo>
                  <a:cubicBezTo>
                    <a:pt x="46" y="53"/>
                    <a:pt x="47" y="52"/>
                    <a:pt x="48" y="52"/>
                  </a:cubicBezTo>
                  <a:cubicBezTo>
                    <a:pt x="48" y="52"/>
                    <a:pt x="49" y="52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6" y="53"/>
                    <a:pt x="45" y="53"/>
                  </a:cubicBezTo>
                  <a:moveTo>
                    <a:pt x="144" y="19"/>
                  </a:move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moveTo>
                    <a:pt x="144" y="19"/>
                  </a:move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moveTo>
                    <a:pt x="144" y="19"/>
                  </a:move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moveTo>
                    <a:pt x="121" y="0"/>
                  </a:moveTo>
                  <a:cubicBezTo>
                    <a:pt x="118" y="0"/>
                    <a:pt x="113" y="1"/>
                    <a:pt x="110" y="2"/>
                  </a:cubicBezTo>
                  <a:cubicBezTo>
                    <a:pt x="107" y="3"/>
                    <a:pt x="104" y="3"/>
                    <a:pt x="101" y="5"/>
                  </a:cubicBezTo>
                  <a:cubicBezTo>
                    <a:pt x="101" y="5"/>
                    <a:pt x="100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8" y="7"/>
                    <a:pt x="98" y="7"/>
                  </a:cubicBezTo>
                  <a:cubicBezTo>
                    <a:pt x="97" y="7"/>
                    <a:pt x="96" y="7"/>
                    <a:pt x="96" y="7"/>
                  </a:cubicBezTo>
                  <a:cubicBezTo>
                    <a:pt x="96" y="7"/>
                    <a:pt x="96" y="7"/>
                    <a:pt x="95" y="7"/>
                  </a:cubicBezTo>
                  <a:cubicBezTo>
                    <a:pt x="93" y="7"/>
                    <a:pt x="90" y="8"/>
                    <a:pt x="88" y="9"/>
                  </a:cubicBezTo>
                  <a:cubicBezTo>
                    <a:pt x="86" y="10"/>
                    <a:pt x="81" y="10"/>
                    <a:pt x="85" y="13"/>
                  </a:cubicBezTo>
                  <a:cubicBezTo>
                    <a:pt x="83" y="14"/>
                    <a:pt x="81" y="16"/>
                    <a:pt x="86" y="17"/>
                  </a:cubicBezTo>
                  <a:cubicBezTo>
                    <a:pt x="84" y="17"/>
                    <a:pt x="80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4" y="17"/>
                    <a:pt x="77" y="18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6" y="19"/>
                    <a:pt x="75" y="18"/>
                  </a:cubicBezTo>
                  <a:cubicBezTo>
                    <a:pt x="74" y="18"/>
                    <a:pt x="73" y="18"/>
                    <a:pt x="73" y="18"/>
                  </a:cubicBezTo>
                  <a:cubicBezTo>
                    <a:pt x="73" y="18"/>
                    <a:pt x="72" y="18"/>
                    <a:pt x="72" y="18"/>
                  </a:cubicBezTo>
                  <a:cubicBezTo>
                    <a:pt x="69" y="18"/>
                    <a:pt x="73" y="20"/>
                    <a:pt x="71" y="23"/>
                  </a:cubicBezTo>
                  <a:cubicBezTo>
                    <a:pt x="71" y="19"/>
                    <a:pt x="70" y="18"/>
                    <a:pt x="68" y="18"/>
                  </a:cubicBezTo>
                  <a:cubicBezTo>
                    <a:pt x="66" y="18"/>
                    <a:pt x="64" y="20"/>
                    <a:pt x="63" y="20"/>
                  </a:cubicBezTo>
                  <a:cubicBezTo>
                    <a:pt x="62" y="21"/>
                    <a:pt x="57" y="22"/>
                    <a:pt x="60" y="24"/>
                  </a:cubicBezTo>
                  <a:cubicBezTo>
                    <a:pt x="59" y="23"/>
                    <a:pt x="58" y="23"/>
                    <a:pt x="57" y="23"/>
                  </a:cubicBezTo>
                  <a:cubicBezTo>
                    <a:pt x="57" y="23"/>
                    <a:pt x="56" y="23"/>
                    <a:pt x="55" y="24"/>
                  </a:cubicBezTo>
                  <a:cubicBezTo>
                    <a:pt x="53" y="27"/>
                    <a:pt x="57" y="27"/>
                    <a:pt x="56" y="29"/>
                  </a:cubicBezTo>
                  <a:cubicBezTo>
                    <a:pt x="52" y="30"/>
                    <a:pt x="44" y="30"/>
                    <a:pt x="44" y="36"/>
                  </a:cubicBezTo>
                  <a:cubicBezTo>
                    <a:pt x="43" y="38"/>
                    <a:pt x="44" y="38"/>
                    <a:pt x="45" y="38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47" y="38"/>
                    <a:pt x="47" y="38"/>
                    <a:pt x="48" y="38"/>
                  </a:cubicBezTo>
                  <a:cubicBezTo>
                    <a:pt x="48" y="38"/>
                    <a:pt x="49" y="38"/>
                    <a:pt x="49" y="39"/>
                  </a:cubicBezTo>
                  <a:cubicBezTo>
                    <a:pt x="50" y="43"/>
                    <a:pt x="39" y="46"/>
                    <a:pt x="37" y="48"/>
                  </a:cubicBezTo>
                  <a:cubicBezTo>
                    <a:pt x="32" y="52"/>
                    <a:pt x="38" y="54"/>
                    <a:pt x="42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0" y="56"/>
                    <a:pt x="36" y="57"/>
                    <a:pt x="43" y="58"/>
                  </a:cubicBezTo>
                  <a:cubicBezTo>
                    <a:pt x="43" y="61"/>
                    <a:pt x="45" y="61"/>
                    <a:pt x="47" y="61"/>
                  </a:cubicBezTo>
                  <a:cubicBezTo>
                    <a:pt x="49" y="61"/>
                    <a:pt x="52" y="61"/>
                    <a:pt x="52" y="60"/>
                  </a:cubicBezTo>
                  <a:cubicBezTo>
                    <a:pt x="55" y="59"/>
                    <a:pt x="58" y="58"/>
                    <a:pt x="61" y="58"/>
                  </a:cubicBezTo>
                  <a:cubicBezTo>
                    <a:pt x="63" y="58"/>
                    <a:pt x="65" y="58"/>
                    <a:pt x="67" y="60"/>
                  </a:cubicBezTo>
                  <a:cubicBezTo>
                    <a:pt x="68" y="60"/>
                    <a:pt x="68" y="62"/>
                    <a:pt x="69" y="63"/>
                  </a:cubicBezTo>
                  <a:cubicBezTo>
                    <a:pt x="71" y="64"/>
                    <a:pt x="72" y="65"/>
                    <a:pt x="73" y="66"/>
                  </a:cubicBezTo>
                  <a:cubicBezTo>
                    <a:pt x="74" y="67"/>
                    <a:pt x="76" y="70"/>
                    <a:pt x="77" y="72"/>
                  </a:cubicBezTo>
                  <a:cubicBezTo>
                    <a:pt x="77" y="74"/>
                    <a:pt x="76" y="74"/>
                    <a:pt x="77" y="76"/>
                  </a:cubicBezTo>
                  <a:cubicBezTo>
                    <a:pt x="78" y="79"/>
                    <a:pt x="78" y="79"/>
                    <a:pt x="79" y="79"/>
                  </a:cubicBezTo>
                  <a:cubicBezTo>
                    <a:pt x="79" y="79"/>
                    <a:pt x="80" y="77"/>
                    <a:pt x="82" y="77"/>
                  </a:cubicBezTo>
                  <a:cubicBezTo>
                    <a:pt x="82" y="81"/>
                    <a:pt x="86" y="79"/>
                    <a:pt x="87" y="81"/>
                  </a:cubicBezTo>
                  <a:cubicBezTo>
                    <a:pt x="87" y="81"/>
                    <a:pt x="86" y="81"/>
                    <a:pt x="85" y="81"/>
                  </a:cubicBezTo>
                  <a:cubicBezTo>
                    <a:pt x="82" y="81"/>
                    <a:pt x="79" y="82"/>
                    <a:pt x="82" y="83"/>
                  </a:cubicBezTo>
                  <a:cubicBezTo>
                    <a:pt x="78" y="84"/>
                    <a:pt x="81" y="88"/>
                    <a:pt x="83" y="89"/>
                  </a:cubicBezTo>
                  <a:cubicBezTo>
                    <a:pt x="83" y="89"/>
                    <a:pt x="84" y="89"/>
                    <a:pt x="85" y="89"/>
                  </a:cubicBezTo>
                  <a:cubicBezTo>
                    <a:pt x="86" y="89"/>
                    <a:pt x="87" y="89"/>
                    <a:pt x="87" y="88"/>
                  </a:cubicBezTo>
                  <a:cubicBezTo>
                    <a:pt x="88" y="85"/>
                    <a:pt x="86" y="86"/>
                    <a:pt x="85" y="85"/>
                  </a:cubicBezTo>
                  <a:cubicBezTo>
                    <a:pt x="89" y="86"/>
                    <a:pt x="89" y="85"/>
                    <a:pt x="89" y="90"/>
                  </a:cubicBezTo>
                  <a:cubicBezTo>
                    <a:pt x="86" y="91"/>
                    <a:pt x="87" y="90"/>
                    <a:pt x="85" y="93"/>
                  </a:cubicBezTo>
                  <a:cubicBezTo>
                    <a:pt x="84" y="96"/>
                    <a:pt x="84" y="98"/>
                    <a:pt x="87" y="99"/>
                  </a:cubicBezTo>
                  <a:cubicBezTo>
                    <a:pt x="84" y="102"/>
                    <a:pt x="87" y="102"/>
                    <a:pt x="88" y="105"/>
                  </a:cubicBezTo>
                  <a:cubicBezTo>
                    <a:pt x="89" y="106"/>
                    <a:pt x="91" y="108"/>
                    <a:pt x="92" y="110"/>
                  </a:cubicBezTo>
                  <a:cubicBezTo>
                    <a:pt x="94" y="113"/>
                    <a:pt x="96" y="116"/>
                    <a:pt x="98" y="118"/>
                  </a:cubicBezTo>
                  <a:cubicBezTo>
                    <a:pt x="100" y="121"/>
                    <a:pt x="102" y="121"/>
                    <a:pt x="104" y="122"/>
                  </a:cubicBezTo>
                  <a:cubicBezTo>
                    <a:pt x="106" y="123"/>
                    <a:pt x="109" y="124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4" y="124"/>
                    <a:pt x="116" y="113"/>
                    <a:pt x="113" y="113"/>
                  </a:cubicBezTo>
                  <a:cubicBezTo>
                    <a:pt x="113" y="112"/>
                    <a:pt x="115" y="111"/>
                    <a:pt x="115" y="110"/>
                  </a:cubicBezTo>
                  <a:cubicBezTo>
                    <a:pt x="116" y="108"/>
                    <a:pt x="115" y="107"/>
                    <a:pt x="115" y="105"/>
                  </a:cubicBezTo>
                  <a:cubicBezTo>
                    <a:pt x="115" y="104"/>
                    <a:pt x="116" y="101"/>
                    <a:pt x="116" y="100"/>
                  </a:cubicBezTo>
                  <a:cubicBezTo>
                    <a:pt x="116" y="99"/>
                    <a:pt x="119" y="99"/>
                    <a:pt x="119" y="97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2" y="98"/>
                    <a:pt x="126" y="94"/>
                    <a:pt x="127" y="93"/>
                  </a:cubicBezTo>
                  <a:cubicBezTo>
                    <a:pt x="128" y="91"/>
                    <a:pt x="129" y="86"/>
                    <a:pt x="130" y="85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4" y="84"/>
                    <a:pt x="135" y="83"/>
                    <a:pt x="136" y="83"/>
                  </a:cubicBezTo>
                  <a:cubicBezTo>
                    <a:pt x="141" y="80"/>
                    <a:pt x="144" y="78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9" y="73"/>
                    <a:pt x="149" y="72"/>
                    <a:pt x="149" y="71"/>
                  </a:cubicBezTo>
                  <a:cubicBezTo>
                    <a:pt x="149" y="71"/>
                    <a:pt x="141" y="72"/>
                    <a:pt x="140" y="72"/>
                  </a:cubicBezTo>
                  <a:cubicBezTo>
                    <a:pt x="141" y="70"/>
                    <a:pt x="142" y="71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2" y="68"/>
                    <a:pt x="143" y="69"/>
                    <a:pt x="144" y="70"/>
                  </a:cubicBezTo>
                  <a:cubicBezTo>
                    <a:pt x="145" y="71"/>
                    <a:pt x="147" y="71"/>
                    <a:pt x="148" y="71"/>
                  </a:cubicBezTo>
                  <a:cubicBezTo>
                    <a:pt x="149" y="71"/>
                    <a:pt x="149" y="70"/>
                    <a:pt x="149" y="68"/>
                  </a:cubicBezTo>
                  <a:cubicBezTo>
                    <a:pt x="149" y="64"/>
                    <a:pt x="145" y="64"/>
                    <a:pt x="143" y="62"/>
                  </a:cubicBezTo>
                  <a:cubicBezTo>
                    <a:pt x="143" y="62"/>
                    <a:pt x="144" y="62"/>
                    <a:pt x="145" y="62"/>
                  </a:cubicBezTo>
                  <a:cubicBezTo>
                    <a:pt x="147" y="62"/>
                    <a:pt x="148" y="61"/>
                    <a:pt x="147" y="59"/>
                  </a:cubicBezTo>
                  <a:cubicBezTo>
                    <a:pt x="147" y="58"/>
                    <a:pt x="146" y="57"/>
                    <a:pt x="145" y="57"/>
                  </a:cubicBezTo>
                  <a:cubicBezTo>
                    <a:pt x="144" y="57"/>
                    <a:pt x="143" y="58"/>
                    <a:pt x="142" y="58"/>
                  </a:cubicBezTo>
                  <a:cubicBezTo>
                    <a:pt x="141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8"/>
                    <a:pt x="143" y="58"/>
                    <a:pt x="141" y="56"/>
                  </a:cubicBezTo>
                  <a:cubicBezTo>
                    <a:pt x="142" y="56"/>
                    <a:pt x="142" y="56"/>
                    <a:pt x="143" y="56"/>
                  </a:cubicBezTo>
                  <a:cubicBezTo>
                    <a:pt x="147" y="56"/>
                    <a:pt x="153" y="55"/>
                    <a:pt x="146" y="52"/>
                  </a:cubicBezTo>
                  <a:cubicBezTo>
                    <a:pt x="147" y="52"/>
                    <a:pt x="152" y="52"/>
                    <a:pt x="151" y="49"/>
                  </a:cubicBezTo>
                  <a:cubicBezTo>
                    <a:pt x="151" y="48"/>
                    <a:pt x="146" y="48"/>
                    <a:pt x="146" y="47"/>
                  </a:cubicBezTo>
                  <a:cubicBezTo>
                    <a:pt x="147" y="44"/>
                    <a:pt x="151" y="48"/>
                    <a:pt x="150" y="43"/>
                  </a:cubicBezTo>
                  <a:cubicBezTo>
                    <a:pt x="149" y="39"/>
                    <a:pt x="145" y="40"/>
                    <a:pt x="143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4" y="39"/>
                    <a:pt x="151" y="36"/>
                    <a:pt x="151" y="36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3"/>
                    <a:pt x="148" y="34"/>
                    <a:pt x="147" y="34"/>
                  </a:cubicBezTo>
                  <a:cubicBezTo>
                    <a:pt x="147" y="34"/>
                    <a:pt x="146" y="34"/>
                    <a:pt x="146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33"/>
                    <a:pt x="146" y="33"/>
                    <a:pt x="146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7" y="33"/>
                    <a:pt x="148" y="33"/>
                    <a:pt x="147" y="32"/>
                  </a:cubicBezTo>
                  <a:cubicBezTo>
                    <a:pt x="147" y="31"/>
                    <a:pt x="147" y="30"/>
                    <a:pt x="146" y="30"/>
                  </a:cubicBezTo>
                  <a:cubicBezTo>
                    <a:pt x="144" y="30"/>
                    <a:pt x="142" y="32"/>
                    <a:pt x="142" y="33"/>
                  </a:cubicBezTo>
                  <a:cubicBezTo>
                    <a:pt x="143" y="31"/>
                    <a:pt x="142" y="29"/>
                    <a:pt x="142" y="27"/>
                  </a:cubicBezTo>
                  <a:cubicBezTo>
                    <a:pt x="143" y="27"/>
                    <a:pt x="145" y="24"/>
                    <a:pt x="145" y="24"/>
                  </a:cubicBezTo>
                  <a:cubicBezTo>
                    <a:pt x="145" y="23"/>
                    <a:pt x="145" y="23"/>
                    <a:pt x="145" y="22"/>
                  </a:cubicBezTo>
                  <a:cubicBezTo>
                    <a:pt x="146" y="21"/>
                    <a:pt x="146" y="21"/>
                    <a:pt x="148" y="21"/>
                  </a:cubicBezTo>
                  <a:cubicBezTo>
                    <a:pt x="148" y="20"/>
                    <a:pt x="149" y="19"/>
                    <a:pt x="147" y="18"/>
                  </a:cubicBezTo>
                  <a:cubicBezTo>
                    <a:pt x="148" y="18"/>
                    <a:pt x="153" y="15"/>
                    <a:pt x="149" y="14"/>
                  </a:cubicBezTo>
                  <a:cubicBezTo>
                    <a:pt x="151" y="13"/>
                    <a:pt x="156" y="11"/>
                    <a:pt x="157" y="8"/>
                  </a:cubicBezTo>
                  <a:cubicBezTo>
                    <a:pt x="158" y="6"/>
                    <a:pt x="155" y="5"/>
                    <a:pt x="153" y="5"/>
                  </a:cubicBezTo>
                  <a:cubicBezTo>
                    <a:pt x="152" y="5"/>
                    <a:pt x="150" y="5"/>
                    <a:pt x="150" y="5"/>
                  </a:cubicBezTo>
                  <a:cubicBezTo>
                    <a:pt x="148" y="6"/>
                    <a:pt x="147" y="6"/>
                    <a:pt x="146" y="7"/>
                  </a:cubicBezTo>
                  <a:cubicBezTo>
                    <a:pt x="145" y="8"/>
                    <a:pt x="146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4" y="9"/>
                    <a:pt x="144" y="9"/>
                  </a:cubicBezTo>
                  <a:cubicBezTo>
                    <a:pt x="144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2" y="9"/>
                    <a:pt x="142" y="9"/>
                  </a:cubicBezTo>
                  <a:cubicBezTo>
                    <a:pt x="142" y="9"/>
                    <a:pt x="142" y="9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9" y="10"/>
                    <a:pt x="136" y="13"/>
                    <a:pt x="135" y="15"/>
                  </a:cubicBezTo>
                  <a:cubicBezTo>
                    <a:pt x="136" y="12"/>
                    <a:pt x="138" y="7"/>
                    <a:pt x="135" y="7"/>
                  </a:cubicBezTo>
                  <a:cubicBezTo>
                    <a:pt x="134" y="7"/>
                    <a:pt x="134" y="7"/>
                    <a:pt x="133" y="8"/>
                  </a:cubicBezTo>
                  <a:cubicBezTo>
                    <a:pt x="132" y="8"/>
                    <a:pt x="129" y="12"/>
                    <a:pt x="128" y="13"/>
                  </a:cubicBezTo>
                  <a:cubicBezTo>
                    <a:pt x="129" y="12"/>
                    <a:pt x="131" y="9"/>
                    <a:pt x="128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31" y="9"/>
                    <a:pt x="141" y="4"/>
                    <a:pt x="134" y="2"/>
                  </a:cubicBezTo>
                  <a:cubicBezTo>
                    <a:pt x="134" y="2"/>
                    <a:pt x="133" y="2"/>
                    <a:pt x="133" y="2"/>
                  </a:cubicBezTo>
                  <a:cubicBezTo>
                    <a:pt x="133" y="2"/>
                    <a:pt x="132" y="2"/>
                    <a:pt x="132" y="2"/>
                  </a:cubicBezTo>
                  <a:cubicBezTo>
                    <a:pt x="131" y="2"/>
                    <a:pt x="131" y="3"/>
                    <a:pt x="130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29" y="2"/>
                    <a:pt x="128" y="1"/>
                    <a:pt x="126" y="1"/>
                  </a:cubicBezTo>
                  <a:cubicBezTo>
                    <a:pt x="125" y="0"/>
                    <a:pt x="123" y="0"/>
                    <a:pt x="12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084513" y="4084638"/>
              <a:ext cx="241300" cy="125412"/>
            </a:xfrm>
            <a:custGeom>
              <a:rect b="b" l="l" r="r" t="t"/>
              <a:pathLst>
                <a:path extrusionOk="0" h="42" w="81">
                  <a:moveTo>
                    <a:pt x="10" y="36"/>
                  </a:moveTo>
                  <a:cubicBezTo>
                    <a:pt x="10" y="36"/>
                    <a:pt x="9" y="36"/>
                    <a:pt x="9" y="36"/>
                  </a:cubicBezTo>
                  <a:cubicBezTo>
                    <a:pt x="7" y="37"/>
                    <a:pt x="4" y="37"/>
                    <a:pt x="2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5" y="41"/>
                    <a:pt x="8" y="41"/>
                    <a:pt x="10" y="40"/>
                  </a:cubicBezTo>
                  <a:cubicBezTo>
                    <a:pt x="11" y="40"/>
                    <a:pt x="12" y="39"/>
                    <a:pt x="12" y="38"/>
                  </a:cubicBezTo>
                  <a:cubicBezTo>
                    <a:pt x="11" y="37"/>
                    <a:pt x="11" y="36"/>
                    <a:pt x="10" y="36"/>
                  </a:cubicBezTo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2" y="33"/>
                    <a:pt x="20" y="34"/>
                    <a:pt x="17" y="35"/>
                  </a:cubicBezTo>
                  <a:cubicBezTo>
                    <a:pt x="16" y="35"/>
                    <a:pt x="15" y="36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1" y="38"/>
                    <a:pt x="23" y="37"/>
                    <a:pt x="26" y="36"/>
                  </a:cubicBezTo>
                  <a:cubicBezTo>
                    <a:pt x="27" y="36"/>
                    <a:pt x="27" y="35"/>
                    <a:pt x="27" y="34"/>
                  </a:cubicBezTo>
                  <a:cubicBezTo>
                    <a:pt x="27" y="33"/>
                    <a:pt x="26" y="32"/>
                    <a:pt x="25" y="32"/>
                  </a:cubicBezTo>
                  <a:moveTo>
                    <a:pt x="40" y="27"/>
                  </a:moveTo>
                  <a:cubicBezTo>
                    <a:pt x="40" y="27"/>
                    <a:pt x="40" y="27"/>
                    <a:pt x="39" y="27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31" y="30"/>
                    <a:pt x="30" y="31"/>
                    <a:pt x="31" y="32"/>
                  </a:cubicBezTo>
                  <a:cubicBezTo>
                    <a:pt x="31" y="33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6" y="32"/>
                    <a:pt x="38" y="31"/>
                    <a:pt x="41" y="30"/>
                  </a:cubicBezTo>
                  <a:cubicBezTo>
                    <a:pt x="42" y="30"/>
                    <a:pt x="42" y="29"/>
                    <a:pt x="42" y="28"/>
                  </a:cubicBezTo>
                  <a:cubicBezTo>
                    <a:pt x="42" y="27"/>
                    <a:pt x="41" y="27"/>
                    <a:pt x="40" y="27"/>
                  </a:cubicBezTo>
                  <a:moveTo>
                    <a:pt x="54" y="19"/>
                  </a:moveTo>
                  <a:cubicBezTo>
                    <a:pt x="54" y="19"/>
                    <a:pt x="54" y="19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21"/>
                    <a:pt x="49" y="22"/>
                    <a:pt x="46" y="23"/>
                  </a:cubicBezTo>
                  <a:cubicBezTo>
                    <a:pt x="45" y="24"/>
                    <a:pt x="45" y="25"/>
                    <a:pt x="46" y="26"/>
                  </a:cubicBezTo>
                  <a:cubicBezTo>
                    <a:pt x="46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3" y="24"/>
                    <a:pt x="55" y="23"/>
                  </a:cubicBezTo>
                  <a:cubicBezTo>
                    <a:pt x="56" y="22"/>
                    <a:pt x="56" y="21"/>
                    <a:pt x="56" y="20"/>
                  </a:cubicBezTo>
                  <a:cubicBezTo>
                    <a:pt x="56" y="20"/>
                    <a:pt x="55" y="19"/>
                    <a:pt x="54" y="19"/>
                  </a:cubicBezTo>
                  <a:moveTo>
                    <a:pt x="68" y="10"/>
                  </a:moveTo>
                  <a:cubicBezTo>
                    <a:pt x="67" y="10"/>
                    <a:pt x="67" y="11"/>
                    <a:pt x="66" y="11"/>
                  </a:cubicBezTo>
                  <a:cubicBezTo>
                    <a:pt x="64" y="12"/>
                    <a:pt x="62" y="14"/>
                    <a:pt x="60" y="15"/>
                  </a:cubicBezTo>
                  <a:cubicBezTo>
                    <a:pt x="59" y="16"/>
                    <a:pt x="59" y="17"/>
                    <a:pt x="59" y="18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9"/>
                    <a:pt x="62" y="19"/>
                    <a:pt x="62" y="19"/>
                  </a:cubicBezTo>
                  <a:cubicBezTo>
                    <a:pt x="64" y="17"/>
                    <a:pt x="67" y="16"/>
                    <a:pt x="69" y="14"/>
                  </a:cubicBezTo>
                  <a:cubicBezTo>
                    <a:pt x="70" y="13"/>
                    <a:pt x="70" y="12"/>
                    <a:pt x="69" y="11"/>
                  </a:cubicBezTo>
                  <a:cubicBezTo>
                    <a:pt x="69" y="11"/>
                    <a:pt x="68" y="10"/>
                    <a:pt x="68" y="10"/>
                  </a:cubicBezTo>
                  <a:moveTo>
                    <a:pt x="80" y="0"/>
                  </a:moveTo>
                  <a:cubicBezTo>
                    <a:pt x="79" y="0"/>
                    <a:pt x="79" y="0"/>
                    <a:pt x="78" y="1"/>
                  </a:cubicBezTo>
                  <a:cubicBezTo>
                    <a:pt x="76" y="2"/>
                    <a:pt x="75" y="4"/>
                    <a:pt x="73" y="6"/>
                  </a:cubicBezTo>
                  <a:cubicBezTo>
                    <a:pt x="72" y="7"/>
                    <a:pt x="72" y="8"/>
                    <a:pt x="72" y="9"/>
                  </a:cubicBezTo>
                  <a:cubicBezTo>
                    <a:pt x="73" y="9"/>
                    <a:pt x="73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7" y="7"/>
                    <a:pt x="79" y="5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043238" y="4202113"/>
              <a:ext cx="30162" cy="23812"/>
            </a:xfrm>
            <a:custGeom>
              <a:rect b="b" l="l" r="r" t="t"/>
              <a:pathLst>
                <a:path extrusionOk="0" h="8" w="1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2768600" y="4230688"/>
              <a:ext cx="274637" cy="239712"/>
            </a:xfrm>
            <a:custGeom>
              <a:rect b="b" l="l" r="r" t="t"/>
              <a:pathLst>
                <a:path extrusionOk="0" h="80" w="92">
                  <a:moveTo>
                    <a:pt x="10" y="73"/>
                  </a:moveTo>
                  <a:cubicBezTo>
                    <a:pt x="10" y="73"/>
                    <a:pt x="9" y="73"/>
                    <a:pt x="9" y="73"/>
                  </a:cubicBezTo>
                  <a:cubicBezTo>
                    <a:pt x="7" y="74"/>
                    <a:pt x="4" y="75"/>
                    <a:pt x="2" y="76"/>
                  </a:cubicBezTo>
                  <a:cubicBezTo>
                    <a:pt x="1" y="76"/>
                    <a:pt x="0" y="77"/>
                    <a:pt x="1" y="78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6" y="79"/>
                    <a:pt x="8" y="78"/>
                    <a:pt x="11" y="77"/>
                  </a:cubicBezTo>
                  <a:cubicBezTo>
                    <a:pt x="12" y="76"/>
                    <a:pt x="12" y="75"/>
                    <a:pt x="12" y="74"/>
                  </a:cubicBezTo>
                  <a:cubicBezTo>
                    <a:pt x="11" y="73"/>
                    <a:pt x="11" y="73"/>
                    <a:pt x="10" y="73"/>
                  </a:cubicBezTo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1" y="67"/>
                    <a:pt x="18" y="69"/>
                    <a:pt x="16" y="70"/>
                  </a:cubicBezTo>
                  <a:cubicBezTo>
                    <a:pt x="15" y="70"/>
                    <a:pt x="15" y="71"/>
                    <a:pt x="15" y="72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8" y="73"/>
                    <a:pt x="18" y="73"/>
                  </a:cubicBezTo>
                  <a:cubicBezTo>
                    <a:pt x="20" y="72"/>
                    <a:pt x="22" y="71"/>
                    <a:pt x="25" y="69"/>
                  </a:cubicBezTo>
                  <a:cubicBezTo>
                    <a:pt x="26" y="69"/>
                    <a:pt x="26" y="68"/>
                    <a:pt x="25" y="67"/>
                  </a:cubicBezTo>
                  <a:cubicBezTo>
                    <a:pt x="25" y="66"/>
                    <a:pt x="24" y="66"/>
                    <a:pt x="24" y="66"/>
                  </a:cubicBezTo>
                  <a:moveTo>
                    <a:pt x="37" y="57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3" y="59"/>
                    <a:pt x="31" y="60"/>
                    <a:pt x="29" y="62"/>
                  </a:cubicBezTo>
                  <a:cubicBezTo>
                    <a:pt x="28" y="62"/>
                    <a:pt x="28" y="64"/>
                    <a:pt x="29" y="65"/>
                  </a:cubicBezTo>
                  <a:cubicBezTo>
                    <a:pt x="29" y="65"/>
                    <a:pt x="30" y="65"/>
                    <a:pt x="30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4" y="64"/>
                    <a:pt x="36" y="62"/>
                    <a:pt x="38" y="61"/>
                  </a:cubicBezTo>
                  <a:cubicBezTo>
                    <a:pt x="39" y="60"/>
                    <a:pt x="39" y="59"/>
                    <a:pt x="38" y="58"/>
                  </a:cubicBezTo>
                  <a:cubicBezTo>
                    <a:pt x="38" y="57"/>
                    <a:pt x="37" y="57"/>
                    <a:pt x="37" y="57"/>
                  </a:cubicBezTo>
                  <a:moveTo>
                    <a:pt x="49" y="47"/>
                  </a:moveTo>
                  <a:cubicBezTo>
                    <a:pt x="48" y="47"/>
                    <a:pt x="48" y="47"/>
                    <a:pt x="47" y="48"/>
                  </a:cubicBezTo>
                  <a:cubicBezTo>
                    <a:pt x="46" y="49"/>
                    <a:pt x="44" y="51"/>
                    <a:pt x="42" y="53"/>
                  </a:cubicBezTo>
                  <a:cubicBezTo>
                    <a:pt x="41" y="53"/>
                    <a:pt x="41" y="55"/>
                    <a:pt x="41" y="55"/>
                  </a:cubicBezTo>
                  <a:cubicBezTo>
                    <a:pt x="42" y="56"/>
                    <a:pt x="42" y="56"/>
                    <a:pt x="43" y="56"/>
                  </a:cubicBezTo>
                  <a:cubicBezTo>
                    <a:pt x="43" y="56"/>
                    <a:pt x="44" y="56"/>
                    <a:pt x="44" y="56"/>
                  </a:cubicBezTo>
                  <a:cubicBezTo>
                    <a:pt x="46" y="54"/>
                    <a:pt x="48" y="52"/>
                    <a:pt x="50" y="51"/>
                  </a:cubicBezTo>
                  <a:cubicBezTo>
                    <a:pt x="51" y="50"/>
                    <a:pt x="51" y="49"/>
                    <a:pt x="50" y="48"/>
                  </a:cubicBezTo>
                  <a:cubicBezTo>
                    <a:pt x="50" y="47"/>
                    <a:pt x="49" y="47"/>
                    <a:pt x="49" y="47"/>
                  </a:cubicBezTo>
                  <a:moveTo>
                    <a:pt x="60" y="36"/>
                  </a:moveTo>
                  <a:cubicBezTo>
                    <a:pt x="60" y="36"/>
                    <a:pt x="59" y="37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7" y="39"/>
                    <a:pt x="55" y="41"/>
                    <a:pt x="53" y="42"/>
                  </a:cubicBezTo>
                  <a:cubicBezTo>
                    <a:pt x="52" y="43"/>
                    <a:pt x="52" y="44"/>
                    <a:pt x="53" y="45"/>
                  </a:cubicBezTo>
                  <a:cubicBezTo>
                    <a:pt x="54" y="46"/>
                    <a:pt x="54" y="46"/>
                    <a:pt x="55" y="46"/>
                  </a:cubicBezTo>
                  <a:cubicBezTo>
                    <a:pt x="55" y="46"/>
                    <a:pt x="55" y="46"/>
                    <a:pt x="56" y="45"/>
                  </a:cubicBezTo>
                  <a:cubicBezTo>
                    <a:pt x="58" y="43"/>
                    <a:pt x="60" y="42"/>
                    <a:pt x="61" y="40"/>
                  </a:cubicBezTo>
                  <a:cubicBezTo>
                    <a:pt x="62" y="39"/>
                    <a:pt x="62" y="38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0" y="36"/>
                    <a:pt x="60" y="36"/>
                  </a:cubicBezTo>
                  <a:moveTo>
                    <a:pt x="71" y="25"/>
                  </a:moveTo>
                  <a:cubicBezTo>
                    <a:pt x="70" y="25"/>
                    <a:pt x="70" y="25"/>
                    <a:pt x="69" y="26"/>
                  </a:cubicBezTo>
                  <a:cubicBezTo>
                    <a:pt x="68" y="28"/>
                    <a:pt x="66" y="30"/>
                    <a:pt x="64" y="31"/>
                  </a:cubicBezTo>
                  <a:cubicBezTo>
                    <a:pt x="63" y="32"/>
                    <a:pt x="63" y="33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7" y="35"/>
                    <a:pt x="67" y="34"/>
                  </a:cubicBezTo>
                  <a:cubicBezTo>
                    <a:pt x="69" y="32"/>
                    <a:pt x="70" y="30"/>
                    <a:pt x="72" y="28"/>
                  </a:cubicBezTo>
                  <a:cubicBezTo>
                    <a:pt x="73" y="27"/>
                    <a:pt x="73" y="26"/>
                    <a:pt x="72" y="26"/>
                  </a:cubicBezTo>
                  <a:cubicBezTo>
                    <a:pt x="72" y="25"/>
                    <a:pt x="71" y="25"/>
                    <a:pt x="71" y="25"/>
                  </a:cubicBezTo>
                  <a:moveTo>
                    <a:pt x="81" y="13"/>
                  </a:moveTo>
                  <a:cubicBezTo>
                    <a:pt x="80" y="13"/>
                    <a:pt x="79" y="13"/>
                    <a:pt x="79" y="14"/>
                  </a:cubicBezTo>
                  <a:cubicBezTo>
                    <a:pt x="78" y="16"/>
                    <a:pt x="76" y="18"/>
                    <a:pt x="74" y="20"/>
                  </a:cubicBezTo>
                  <a:cubicBezTo>
                    <a:pt x="74" y="21"/>
                    <a:pt x="74" y="22"/>
                    <a:pt x="74" y="22"/>
                  </a:cubicBezTo>
                  <a:cubicBezTo>
                    <a:pt x="75" y="23"/>
                    <a:pt x="75" y="23"/>
                    <a:pt x="76" y="23"/>
                  </a:cubicBezTo>
                  <a:cubicBezTo>
                    <a:pt x="76" y="23"/>
                    <a:pt x="77" y="23"/>
                    <a:pt x="77" y="22"/>
                  </a:cubicBezTo>
                  <a:cubicBezTo>
                    <a:pt x="79" y="20"/>
                    <a:pt x="81" y="18"/>
                    <a:pt x="82" y="16"/>
                  </a:cubicBezTo>
                  <a:cubicBezTo>
                    <a:pt x="83" y="15"/>
                    <a:pt x="83" y="14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moveTo>
                    <a:pt x="90" y="0"/>
                  </a:moveTo>
                  <a:cubicBezTo>
                    <a:pt x="89" y="0"/>
                    <a:pt x="88" y="1"/>
                    <a:pt x="88" y="1"/>
                  </a:cubicBezTo>
                  <a:cubicBezTo>
                    <a:pt x="87" y="3"/>
                    <a:pt x="85" y="5"/>
                    <a:pt x="84" y="7"/>
                  </a:cubicBezTo>
                  <a:cubicBezTo>
                    <a:pt x="83" y="8"/>
                    <a:pt x="83" y="10"/>
                    <a:pt x="84" y="10"/>
                  </a:cubicBezTo>
                  <a:cubicBezTo>
                    <a:pt x="84" y="10"/>
                    <a:pt x="85" y="11"/>
                    <a:pt x="85" y="11"/>
                  </a:cubicBezTo>
                  <a:cubicBezTo>
                    <a:pt x="86" y="11"/>
                    <a:pt x="86" y="10"/>
                    <a:pt x="87" y="10"/>
                  </a:cubicBezTo>
                  <a:cubicBezTo>
                    <a:pt x="88" y="7"/>
                    <a:pt x="90" y="5"/>
                    <a:pt x="91" y="3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795713" y="3044825"/>
              <a:ext cx="825500" cy="1738312"/>
            </a:xfrm>
            <a:custGeom>
              <a:rect b="b" l="l" r="r" t="t"/>
              <a:pathLst>
                <a:path extrusionOk="0" h="583" w="277">
                  <a:moveTo>
                    <a:pt x="71" y="406"/>
                  </a:moveTo>
                  <a:cubicBezTo>
                    <a:pt x="71" y="406"/>
                    <a:pt x="71" y="406"/>
                    <a:pt x="71" y="406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1" y="406"/>
                    <a:pt x="71" y="406"/>
                    <a:pt x="71" y="406"/>
                  </a:cubicBezTo>
                  <a:moveTo>
                    <a:pt x="88" y="285"/>
                  </a:moveTo>
                  <a:cubicBezTo>
                    <a:pt x="87" y="285"/>
                    <a:pt x="87" y="285"/>
                    <a:pt x="86" y="286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6"/>
                    <a:pt x="88" y="287"/>
                    <a:pt x="88" y="287"/>
                  </a:cubicBezTo>
                  <a:cubicBezTo>
                    <a:pt x="88" y="286"/>
                    <a:pt x="88" y="286"/>
                    <a:pt x="88" y="285"/>
                  </a:cubicBezTo>
                  <a:moveTo>
                    <a:pt x="90" y="283"/>
                  </a:moveTo>
                  <a:cubicBezTo>
                    <a:pt x="90" y="283"/>
                    <a:pt x="90" y="283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ubicBezTo>
                    <a:pt x="90" y="283"/>
                    <a:pt x="89" y="283"/>
                    <a:pt x="89" y="284"/>
                  </a:cubicBezTo>
                  <a:cubicBezTo>
                    <a:pt x="89" y="283"/>
                    <a:pt x="90" y="284"/>
                    <a:pt x="90" y="283"/>
                  </a:cubicBezTo>
                  <a:moveTo>
                    <a:pt x="90" y="283"/>
                  </a:moveTo>
                  <a:cubicBezTo>
                    <a:pt x="90" y="283"/>
                    <a:pt x="90" y="283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cubicBezTo>
                    <a:pt x="90" y="283"/>
                    <a:pt x="90" y="283"/>
                    <a:pt x="90" y="283"/>
                  </a:cubicBezTo>
                  <a:moveTo>
                    <a:pt x="96" y="221"/>
                  </a:moveTo>
                  <a:cubicBezTo>
                    <a:pt x="96" y="221"/>
                    <a:pt x="96" y="221"/>
                    <a:pt x="95" y="221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2"/>
                    <a:pt x="96" y="221"/>
                    <a:pt x="96" y="221"/>
                  </a:cubicBezTo>
                  <a:moveTo>
                    <a:pt x="187" y="150"/>
                  </a:move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moveTo>
                    <a:pt x="187" y="150"/>
                  </a:move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moveTo>
                    <a:pt x="187" y="150"/>
                  </a:move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moveTo>
                    <a:pt x="158" y="492"/>
                  </a:moveTo>
                  <a:cubicBezTo>
                    <a:pt x="156" y="492"/>
                    <a:pt x="152" y="486"/>
                    <a:pt x="152" y="484"/>
                  </a:cubicBezTo>
                  <a:cubicBezTo>
                    <a:pt x="152" y="483"/>
                    <a:pt x="158" y="481"/>
                    <a:pt x="159" y="481"/>
                  </a:cubicBezTo>
                  <a:cubicBezTo>
                    <a:pt x="159" y="481"/>
                    <a:pt x="159" y="481"/>
                    <a:pt x="159" y="481"/>
                  </a:cubicBezTo>
                  <a:cubicBezTo>
                    <a:pt x="162" y="481"/>
                    <a:pt x="162" y="492"/>
                    <a:pt x="158" y="492"/>
                  </a:cubicBezTo>
                  <a:cubicBezTo>
                    <a:pt x="158" y="492"/>
                    <a:pt x="158" y="492"/>
                    <a:pt x="158" y="492"/>
                  </a:cubicBezTo>
                  <a:moveTo>
                    <a:pt x="205" y="494"/>
                  </a:moveTo>
                  <a:cubicBezTo>
                    <a:pt x="205" y="494"/>
                    <a:pt x="202" y="494"/>
                    <a:pt x="204" y="492"/>
                  </a:cubicBezTo>
                  <a:cubicBezTo>
                    <a:pt x="196" y="489"/>
                    <a:pt x="205" y="483"/>
                    <a:pt x="207" y="479"/>
                  </a:cubicBezTo>
                  <a:cubicBezTo>
                    <a:pt x="208" y="477"/>
                    <a:pt x="208" y="473"/>
                    <a:pt x="210" y="471"/>
                  </a:cubicBezTo>
                  <a:cubicBezTo>
                    <a:pt x="210" y="471"/>
                    <a:pt x="211" y="471"/>
                    <a:pt x="211" y="471"/>
                  </a:cubicBezTo>
                  <a:cubicBezTo>
                    <a:pt x="212" y="471"/>
                    <a:pt x="215" y="472"/>
                    <a:pt x="215" y="473"/>
                  </a:cubicBezTo>
                  <a:cubicBezTo>
                    <a:pt x="215" y="473"/>
                    <a:pt x="215" y="473"/>
                    <a:pt x="215" y="473"/>
                  </a:cubicBezTo>
                  <a:cubicBezTo>
                    <a:pt x="215" y="473"/>
                    <a:pt x="215" y="473"/>
                    <a:pt x="215" y="473"/>
                  </a:cubicBezTo>
                  <a:cubicBezTo>
                    <a:pt x="215" y="476"/>
                    <a:pt x="214" y="478"/>
                    <a:pt x="213" y="480"/>
                  </a:cubicBezTo>
                  <a:cubicBezTo>
                    <a:pt x="213" y="481"/>
                    <a:pt x="213" y="481"/>
                    <a:pt x="213" y="481"/>
                  </a:cubicBezTo>
                  <a:cubicBezTo>
                    <a:pt x="214" y="482"/>
                    <a:pt x="214" y="482"/>
                    <a:pt x="212" y="482"/>
                  </a:cubicBezTo>
                  <a:cubicBezTo>
                    <a:pt x="212" y="483"/>
                    <a:pt x="211" y="484"/>
                    <a:pt x="211" y="484"/>
                  </a:cubicBezTo>
                  <a:cubicBezTo>
                    <a:pt x="209" y="488"/>
                    <a:pt x="210" y="489"/>
                    <a:pt x="207" y="492"/>
                  </a:cubicBezTo>
                  <a:cubicBezTo>
                    <a:pt x="205" y="494"/>
                    <a:pt x="205" y="494"/>
                    <a:pt x="205" y="494"/>
                  </a:cubicBezTo>
                  <a:moveTo>
                    <a:pt x="133" y="472"/>
                  </a:moveTo>
                  <a:cubicBezTo>
                    <a:pt x="133" y="472"/>
                    <a:pt x="133" y="472"/>
                    <a:pt x="133" y="472"/>
                  </a:cubicBezTo>
                  <a:cubicBezTo>
                    <a:pt x="131" y="472"/>
                    <a:pt x="133" y="470"/>
                    <a:pt x="134" y="470"/>
                  </a:cubicBezTo>
                  <a:cubicBezTo>
                    <a:pt x="134" y="470"/>
                    <a:pt x="135" y="470"/>
                    <a:pt x="135" y="470"/>
                  </a:cubicBezTo>
                  <a:cubicBezTo>
                    <a:pt x="136" y="470"/>
                    <a:pt x="136" y="471"/>
                    <a:pt x="135" y="471"/>
                  </a:cubicBezTo>
                  <a:cubicBezTo>
                    <a:pt x="135" y="472"/>
                    <a:pt x="134" y="472"/>
                    <a:pt x="133" y="472"/>
                  </a:cubicBezTo>
                  <a:moveTo>
                    <a:pt x="217" y="474"/>
                  </a:moveTo>
                  <a:cubicBezTo>
                    <a:pt x="215" y="474"/>
                    <a:pt x="216" y="470"/>
                    <a:pt x="215" y="469"/>
                  </a:cubicBezTo>
                  <a:cubicBezTo>
                    <a:pt x="214" y="468"/>
                    <a:pt x="212" y="468"/>
                    <a:pt x="212" y="466"/>
                  </a:cubicBezTo>
                  <a:cubicBezTo>
                    <a:pt x="211" y="465"/>
                    <a:pt x="213" y="465"/>
                    <a:pt x="213" y="464"/>
                  </a:cubicBezTo>
                  <a:cubicBezTo>
                    <a:pt x="213" y="460"/>
                    <a:pt x="212" y="460"/>
                    <a:pt x="210" y="457"/>
                  </a:cubicBezTo>
                  <a:cubicBezTo>
                    <a:pt x="209" y="456"/>
                    <a:pt x="206" y="455"/>
                    <a:pt x="208" y="453"/>
                  </a:cubicBezTo>
                  <a:cubicBezTo>
                    <a:pt x="209" y="453"/>
                    <a:pt x="209" y="453"/>
                    <a:pt x="209" y="453"/>
                  </a:cubicBezTo>
                  <a:cubicBezTo>
                    <a:pt x="211" y="453"/>
                    <a:pt x="213" y="458"/>
                    <a:pt x="214" y="459"/>
                  </a:cubicBezTo>
                  <a:cubicBezTo>
                    <a:pt x="214" y="458"/>
                    <a:pt x="214" y="458"/>
                    <a:pt x="214" y="458"/>
                  </a:cubicBezTo>
                  <a:cubicBezTo>
                    <a:pt x="214" y="458"/>
                    <a:pt x="214" y="458"/>
                    <a:pt x="214" y="458"/>
                  </a:cubicBezTo>
                  <a:cubicBezTo>
                    <a:pt x="214" y="458"/>
                    <a:pt x="214" y="458"/>
                    <a:pt x="214" y="458"/>
                  </a:cubicBezTo>
                  <a:cubicBezTo>
                    <a:pt x="214" y="458"/>
                    <a:pt x="214" y="458"/>
                    <a:pt x="214" y="458"/>
                  </a:cubicBezTo>
                  <a:cubicBezTo>
                    <a:pt x="214" y="458"/>
                    <a:pt x="215" y="458"/>
                    <a:pt x="215" y="459"/>
                  </a:cubicBezTo>
                  <a:cubicBezTo>
                    <a:pt x="216" y="459"/>
                    <a:pt x="217" y="460"/>
                    <a:pt x="216" y="460"/>
                  </a:cubicBezTo>
                  <a:cubicBezTo>
                    <a:pt x="216" y="460"/>
                    <a:pt x="216" y="460"/>
                    <a:pt x="216" y="460"/>
                  </a:cubicBezTo>
                  <a:cubicBezTo>
                    <a:pt x="217" y="460"/>
                    <a:pt x="217" y="460"/>
                    <a:pt x="218" y="460"/>
                  </a:cubicBezTo>
                  <a:cubicBezTo>
                    <a:pt x="219" y="460"/>
                    <a:pt x="219" y="460"/>
                    <a:pt x="221" y="459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4" y="459"/>
                    <a:pt x="220" y="467"/>
                    <a:pt x="220" y="467"/>
                  </a:cubicBezTo>
                  <a:cubicBezTo>
                    <a:pt x="219" y="469"/>
                    <a:pt x="219" y="474"/>
                    <a:pt x="217" y="474"/>
                  </a:cubicBezTo>
                  <a:cubicBezTo>
                    <a:pt x="217" y="474"/>
                    <a:pt x="217" y="474"/>
                    <a:pt x="217" y="474"/>
                  </a:cubicBezTo>
                  <a:moveTo>
                    <a:pt x="82" y="406"/>
                  </a:moveTo>
                  <a:cubicBezTo>
                    <a:pt x="82" y="405"/>
                    <a:pt x="83" y="405"/>
                    <a:pt x="84" y="405"/>
                  </a:cubicBezTo>
                  <a:cubicBezTo>
                    <a:pt x="85" y="405"/>
                    <a:pt x="88" y="406"/>
                    <a:pt x="87" y="408"/>
                  </a:cubicBezTo>
                  <a:cubicBezTo>
                    <a:pt x="87" y="408"/>
                    <a:pt x="86" y="408"/>
                    <a:pt x="86" y="408"/>
                  </a:cubicBezTo>
                  <a:cubicBezTo>
                    <a:pt x="84" y="408"/>
                    <a:pt x="82" y="407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cubicBezTo>
                    <a:pt x="82" y="406"/>
                    <a:pt x="82" y="406"/>
                    <a:pt x="82" y="406"/>
                  </a:cubicBezTo>
                  <a:moveTo>
                    <a:pt x="85" y="405"/>
                  </a:moveTo>
                  <a:cubicBezTo>
                    <a:pt x="84" y="405"/>
                    <a:pt x="83" y="404"/>
                    <a:pt x="83" y="403"/>
                  </a:cubicBezTo>
                  <a:cubicBezTo>
                    <a:pt x="83" y="401"/>
                    <a:pt x="88" y="401"/>
                    <a:pt x="89" y="401"/>
                  </a:cubicBezTo>
                  <a:cubicBezTo>
                    <a:pt x="90" y="401"/>
                    <a:pt x="90" y="401"/>
                    <a:pt x="91" y="401"/>
                  </a:cubicBezTo>
                  <a:cubicBezTo>
                    <a:pt x="96" y="401"/>
                    <a:pt x="90" y="404"/>
                    <a:pt x="87" y="404"/>
                  </a:cubicBezTo>
                  <a:cubicBezTo>
                    <a:pt x="87" y="404"/>
                    <a:pt x="86" y="405"/>
                    <a:pt x="85" y="405"/>
                  </a:cubicBezTo>
                  <a:moveTo>
                    <a:pt x="129" y="418"/>
                  </a:moveTo>
                  <a:cubicBezTo>
                    <a:pt x="131" y="418"/>
                    <a:pt x="132" y="417"/>
                    <a:pt x="132" y="413"/>
                  </a:cubicBezTo>
                  <a:cubicBezTo>
                    <a:pt x="131" y="410"/>
                    <a:pt x="129" y="401"/>
                    <a:pt x="131" y="400"/>
                  </a:cubicBezTo>
                  <a:cubicBezTo>
                    <a:pt x="131" y="399"/>
                    <a:pt x="132" y="399"/>
                    <a:pt x="132" y="399"/>
                  </a:cubicBezTo>
                  <a:cubicBezTo>
                    <a:pt x="134" y="399"/>
                    <a:pt x="135" y="407"/>
                    <a:pt x="136" y="408"/>
                  </a:cubicBezTo>
                  <a:cubicBezTo>
                    <a:pt x="137" y="408"/>
                    <a:pt x="137" y="408"/>
                    <a:pt x="138" y="408"/>
                  </a:cubicBezTo>
                  <a:cubicBezTo>
                    <a:pt x="141" y="408"/>
                    <a:pt x="142" y="416"/>
                    <a:pt x="144" y="418"/>
                  </a:cubicBezTo>
                  <a:cubicBezTo>
                    <a:pt x="147" y="422"/>
                    <a:pt x="150" y="422"/>
                    <a:pt x="153" y="428"/>
                  </a:cubicBezTo>
                  <a:cubicBezTo>
                    <a:pt x="153" y="428"/>
                    <a:pt x="153" y="427"/>
                    <a:pt x="153" y="427"/>
                  </a:cubicBezTo>
                  <a:cubicBezTo>
                    <a:pt x="155" y="427"/>
                    <a:pt x="159" y="433"/>
                    <a:pt x="161" y="435"/>
                  </a:cubicBezTo>
                  <a:cubicBezTo>
                    <a:pt x="161" y="435"/>
                    <a:pt x="161" y="435"/>
                    <a:pt x="161" y="435"/>
                  </a:cubicBezTo>
                  <a:cubicBezTo>
                    <a:pt x="163" y="435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6" y="445"/>
                    <a:pt x="165" y="452"/>
                    <a:pt x="165" y="455"/>
                  </a:cubicBezTo>
                  <a:cubicBezTo>
                    <a:pt x="163" y="459"/>
                    <a:pt x="163" y="464"/>
                    <a:pt x="162" y="469"/>
                  </a:cubicBezTo>
                  <a:cubicBezTo>
                    <a:pt x="161" y="473"/>
                    <a:pt x="162" y="471"/>
                    <a:pt x="159" y="473"/>
                  </a:cubicBezTo>
                  <a:cubicBezTo>
                    <a:pt x="158" y="474"/>
                    <a:pt x="157" y="477"/>
                    <a:pt x="156" y="477"/>
                  </a:cubicBezTo>
                  <a:cubicBezTo>
                    <a:pt x="156" y="477"/>
                    <a:pt x="155" y="477"/>
                    <a:pt x="155" y="477"/>
                  </a:cubicBezTo>
                  <a:cubicBezTo>
                    <a:pt x="154" y="477"/>
                    <a:pt x="152" y="477"/>
                    <a:pt x="151" y="476"/>
                  </a:cubicBezTo>
                  <a:cubicBezTo>
                    <a:pt x="151" y="478"/>
                    <a:pt x="150" y="478"/>
                    <a:pt x="148" y="478"/>
                  </a:cubicBezTo>
                  <a:cubicBezTo>
                    <a:pt x="145" y="478"/>
                    <a:pt x="141" y="476"/>
                    <a:pt x="140" y="474"/>
                  </a:cubicBezTo>
                  <a:cubicBezTo>
                    <a:pt x="139" y="473"/>
                    <a:pt x="138" y="471"/>
                    <a:pt x="138" y="470"/>
                  </a:cubicBezTo>
                  <a:cubicBezTo>
                    <a:pt x="138" y="470"/>
                    <a:pt x="137" y="470"/>
                    <a:pt x="137" y="470"/>
                  </a:cubicBezTo>
                  <a:cubicBezTo>
                    <a:pt x="137" y="470"/>
                    <a:pt x="136" y="470"/>
                    <a:pt x="136" y="470"/>
                  </a:cubicBezTo>
                  <a:cubicBezTo>
                    <a:pt x="135" y="470"/>
                    <a:pt x="136" y="468"/>
                    <a:pt x="135" y="467"/>
                  </a:cubicBezTo>
                  <a:cubicBezTo>
                    <a:pt x="135" y="469"/>
                    <a:pt x="135" y="469"/>
                    <a:pt x="134" y="469"/>
                  </a:cubicBezTo>
                  <a:cubicBezTo>
                    <a:pt x="134" y="469"/>
                    <a:pt x="133" y="469"/>
                    <a:pt x="133" y="468"/>
                  </a:cubicBezTo>
                  <a:cubicBezTo>
                    <a:pt x="133" y="468"/>
                    <a:pt x="134" y="464"/>
                    <a:pt x="134" y="463"/>
                  </a:cubicBezTo>
                  <a:cubicBezTo>
                    <a:pt x="133" y="464"/>
                    <a:pt x="133" y="467"/>
                    <a:pt x="132" y="468"/>
                  </a:cubicBezTo>
                  <a:cubicBezTo>
                    <a:pt x="130" y="469"/>
                    <a:pt x="130" y="469"/>
                    <a:pt x="130" y="469"/>
                  </a:cubicBezTo>
                  <a:cubicBezTo>
                    <a:pt x="130" y="469"/>
                    <a:pt x="130" y="468"/>
                    <a:pt x="129" y="467"/>
                  </a:cubicBezTo>
                  <a:cubicBezTo>
                    <a:pt x="127" y="466"/>
                    <a:pt x="126" y="463"/>
                    <a:pt x="125" y="463"/>
                  </a:cubicBezTo>
                  <a:cubicBezTo>
                    <a:pt x="123" y="462"/>
                    <a:pt x="122" y="462"/>
                    <a:pt x="121" y="462"/>
                  </a:cubicBezTo>
                  <a:cubicBezTo>
                    <a:pt x="119" y="462"/>
                    <a:pt x="116" y="463"/>
                    <a:pt x="114" y="464"/>
                  </a:cubicBezTo>
                  <a:cubicBezTo>
                    <a:pt x="112" y="465"/>
                    <a:pt x="110" y="465"/>
                    <a:pt x="108" y="467"/>
                  </a:cubicBezTo>
                  <a:cubicBezTo>
                    <a:pt x="107" y="468"/>
                    <a:pt x="106" y="470"/>
                    <a:pt x="105" y="471"/>
                  </a:cubicBezTo>
                  <a:cubicBezTo>
                    <a:pt x="103" y="473"/>
                    <a:pt x="100" y="472"/>
                    <a:pt x="97" y="473"/>
                  </a:cubicBezTo>
                  <a:cubicBezTo>
                    <a:pt x="97" y="474"/>
                    <a:pt x="96" y="475"/>
                    <a:pt x="95" y="476"/>
                  </a:cubicBezTo>
                  <a:cubicBezTo>
                    <a:pt x="94" y="477"/>
                    <a:pt x="92" y="477"/>
                    <a:pt x="91" y="477"/>
                  </a:cubicBezTo>
                  <a:cubicBezTo>
                    <a:pt x="89" y="477"/>
                    <a:pt x="87" y="476"/>
                    <a:pt x="87" y="474"/>
                  </a:cubicBezTo>
                  <a:cubicBezTo>
                    <a:pt x="86" y="473"/>
                    <a:pt x="88" y="470"/>
                    <a:pt x="87" y="468"/>
                  </a:cubicBezTo>
                  <a:cubicBezTo>
                    <a:pt x="87" y="466"/>
                    <a:pt x="85" y="464"/>
                    <a:pt x="84" y="462"/>
                  </a:cubicBezTo>
                  <a:cubicBezTo>
                    <a:pt x="83" y="461"/>
                    <a:pt x="77" y="451"/>
                    <a:pt x="79" y="451"/>
                  </a:cubicBezTo>
                  <a:cubicBezTo>
                    <a:pt x="79" y="451"/>
                    <a:pt x="79" y="451"/>
                    <a:pt x="80" y="451"/>
                  </a:cubicBezTo>
                  <a:cubicBezTo>
                    <a:pt x="77" y="449"/>
                    <a:pt x="77" y="443"/>
                    <a:pt x="79" y="440"/>
                  </a:cubicBezTo>
                  <a:cubicBezTo>
                    <a:pt x="79" y="438"/>
                    <a:pt x="84" y="436"/>
                    <a:pt x="85" y="435"/>
                  </a:cubicBezTo>
                  <a:cubicBezTo>
                    <a:pt x="88" y="434"/>
                    <a:pt x="91" y="432"/>
                    <a:pt x="93" y="429"/>
                  </a:cubicBezTo>
                  <a:cubicBezTo>
                    <a:pt x="93" y="427"/>
                    <a:pt x="93" y="423"/>
                    <a:pt x="94" y="423"/>
                  </a:cubicBezTo>
                  <a:cubicBezTo>
                    <a:pt x="94" y="423"/>
                    <a:pt x="95" y="423"/>
                    <a:pt x="96" y="424"/>
                  </a:cubicBezTo>
                  <a:cubicBezTo>
                    <a:pt x="96" y="424"/>
                    <a:pt x="96" y="424"/>
                    <a:pt x="96" y="424"/>
                  </a:cubicBezTo>
                  <a:cubicBezTo>
                    <a:pt x="95" y="424"/>
                    <a:pt x="95" y="421"/>
                    <a:pt x="96" y="421"/>
                  </a:cubicBezTo>
                  <a:cubicBezTo>
                    <a:pt x="96" y="421"/>
                    <a:pt x="96" y="421"/>
                    <a:pt x="96" y="421"/>
                  </a:cubicBezTo>
                  <a:cubicBezTo>
                    <a:pt x="96" y="419"/>
                    <a:pt x="98" y="416"/>
                    <a:pt x="99" y="415"/>
                  </a:cubicBezTo>
                  <a:cubicBezTo>
                    <a:pt x="100" y="414"/>
                    <a:pt x="101" y="414"/>
                    <a:pt x="102" y="414"/>
                  </a:cubicBezTo>
                  <a:cubicBezTo>
                    <a:pt x="104" y="414"/>
                    <a:pt x="105" y="415"/>
                    <a:pt x="107" y="416"/>
                  </a:cubicBezTo>
                  <a:cubicBezTo>
                    <a:pt x="105" y="414"/>
                    <a:pt x="108" y="410"/>
                    <a:pt x="108" y="408"/>
                  </a:cubicBezTo>
                  <a:cubicBezTo>
                    <a:pt x="108" y="408"/>
                    <a:pt x="108" y="408"/>
                    <a:pt x="107" y="408"/>
                  </a:cubicBezTo>
                  <a:cubicBezTo>
                    <a:pt x="106" y="408"/>
                    <a:pt x="106" y="406"/>
                    <a:pt x="108" y="406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109" y="406"/>
                    <a:pt x="111" y="406"/>
                    <a:pt x="109" y="408"/>
                  </a:cubicBezTo>
                  <a:cubicBezTo>
                    <a:pt x="110" y="407"/>
                    <a:pt x="111" y="407"/>
                    <a:pt x="111" y="407"/>
                  </a:cubicBezTo>
                  <a:cubicBezTo>
                    <a:pt x="109" y="405"/>
                    <a:pt x="110" y="405"/>
                    <a:pt x="110" y="405"/>
                  </a:cubicBezTo>
                  <a:cubicBezTo>
                    <a:pt x="111" y="405"/>
                    <a:pt x="113" y="405"/>
                    <a:pt x="113" y="405"/>
                  </a:cubicBezTo>
                  <a:cubicBezTo>
                    <a:pt x="114" y="405"/>
                    <a:pt x="115" y="405"/>
                    <a:pt x="115" y="405"/>
                  </a:cubicBezTo>
                  <a:cubicBezTo>
                    <a:pt x="116" y="405"/>
                    <a:pt x="116" y="405"/>
                    <a:pt x="116" y="405"/>
                  </a:cubicBezTo>
                  <a:cubicBezTo>
                    <a:pt x="117" y="405"/>
                    <a:pt x="117" y="405"/>
                    <a:pt x="118" y="405"/>
                  </a:cubicBezTo>
                  <a:cubicBezTo>
                    <a:pt x="118" y="405"/>
                    <a:pt x="119" y="405"/>
                    <a:pt x="119" y="406"/>
                  </a:cubicBezTo>
                  <a:cubicBezTo>
                    <a:pt x="124" y="407"/>
                    <a:pt x="119" y="409"/>
                    <a:pt x="120" y="413"/>
                  </a:cubicBezTo>
                  <a:cubicBezTo>
                    <a:pt x="123" y="415"/>
                    <a:pt x="127" y="418"/>
                    <a:pt x="129" y="418"/>
                  </a:cubicBezTo>
                  <a:moveTo>
                    <a:pt x="92" y="407"/>
                  </a:moveTo>
                  <a:cubicBezTo>
                    <a:pt x="92" y="407"/>
                    <a:pt x="92" y="407"/>
                    <a:pt x="92" y="407"/>
                  </a:cubicBezTo>
                  <a:cubicBezTo>
                    <a:pt x="89" y="406"/>
                    <a:pt x="96" y="400"/>
                    <a:pt x="97" y="399"/>
                  </a:cubicBezTo>
                  <a:cubicBezTo>
                    <a:pt x="98" y="399"/>
                    <a:pt x="98" y="399"/>
                    <a:pt x="99" y="399"/>
                  </a:cubicBezTo>
                  <a:cubicBezTo>
                    <a:pt x="100" y="399"/>
                    <a:pt x="99" y="401"/>
                    <a:pt x="97" y="403"/>
                  </a:cubicBezTo>
                  <a:cubicBezTo>
                    <a:pt x="95" y="405"/>
                    <a:pt x="93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moveTo>
                    <a:pt x="96" y="389"/>
                  </a:moveTo>
                  <a:cubicBezTo>
                    <a:pt x="95" y="389"/>
                    <a:pt x="93" y="388"/>
                    <a:pt x="93" y="386"/>
                  </a:cubicBezTo>
                  <a:cubicBezTo>
                    <a:pt x="94" y="386"/>
                    <a:pt x="94" y="386"/>
                    <a:pt x="95" y="386"/>
                  </a:cubicBezTo>
                  <a:cubicBezTo>
                    <a:pt x="96" y="386"/>
                    <a:pt x="97" y="387"/>
                    <a:pt x="97" y="388"/>
                  </a:cubicBezTo>
                  <a:cubicBezTo>
                    <a:pt x="97" y="388"/>
                    <a:pt x="97" y="389"/>
                    <a:pt x="96" y="389"/>
                  </a:cubicBezTo>
                  <a:moveTo>
                    <a:pt x="98" y="385"/>
                  </a:moveTo>
                  <a:cubicBezTo>
                    <a:pt x="98" y="384"/>
                    <a:pt x="99" y="384"/>
                    <a:pt x="100" y="384"/>
                  </a:cubicBezTo>
                  <a:cubicBezTo>
                    <a:pt x="103" y="384"/>
                    <a:pt x="106" y="386"/>
                    <a:pt x="104" y="387"/>
                  </a:cubicBezTo>
                  <a:cubicBezTo>
                    <a:pt x="104" y="387"/>
                    <a:pt x="104" y="388"/>
                    <a:pt x="103" y="388"/>
                  </a:cubicBezTo>
                  <a:cubicBezTo>
                    <a:pt x="101" y="388"/>
                    <a:pt x="97" y="387"/>
                    <a:pt x="98" y="385"/>
                  </a:cubicBezTo>
                  <a:cubicBezTo>
                    <a:pt x="98" y="385"/>
                    <a:pt x="98" y="385"/>
                    <a:pt x="98" y="385"/>
                  </a:cubicBezTo>
                  <a:cubicBezTo>
                    <a:pt x="98" y="385"/>
                    <a:pt x="98" y="385"/>
                    <a:pt x="98" y="385"/>
                  </a:cubicBezTo>
                  <a:cubicBezTo>
                    <a:pt x="98" y="385"/>
                    <a:pt x="98" y="386"/>
                    <a:pt x="98" y="386"/>
                  </a:cubicBezTo>
                  <a:cubicBezTo>
                    <a:pt x="98" y="386"/>
                    <a:pt x="98" y="385"/>
                    <a:pt x="98" y="385"/>
                  </a:cubicBezTo>
                  <a:cubicBezTo>
                    <a:pt x="98" y="385"/>
                    <a:pt x="98" y="385"/>
                    <a:pt x="98" y="385"/>
                  </a:cubicBezTo>
                  <a:cubicBezTo>
                    <a:pt x="98" y="385"/>
                    <a:pt x="98" y="385"/>
                    <a:pt x="98" y="385"/>
                  </a:cubicBezTo>
                  <a:moveTo>
                    <a:pt x="111" y="387"/>
                  </a:moveTo>
                  <a:cubicBezTo>
                    <a:pt x="109" y="387"/>
                    <a:pt x="108" y="386"/>
                    <a:pt x="108" y="386"/>
                  </a:cubicBezTo>
                  <a:cubicBezTo>
                    <a:pt x="106" y="385"/>
                    <a:pt x="106" y="383"/>
                    <a:pt x="106" y="383"/>
                  </a:cubicBezTo>
                  <a:cubicBezTo>
                    <a:pt x="104" y="380"/>
                    <a:pt x="102" y="381"/>
                    <a:pt x="104" y="378"/>
                  </a:cubicBezTo>
                  <a:cubicBezTo>
                    <a:pt x="105" y="376"/>
                    <a:pt x="106" y="376"/>
                    <a:pt x="107" y="376"/>
                  </a:cubicBezTo>
                  <a:cubicBezTo>
                    <a:pt x="108" y="376"/>
                    <a:pt x="109" y="377"/>
                    <a:pt x="110" y="379"/>
                  </a:cubicBezTo>
                  <a:cubicBezTo>
                    <a:pt x="111" y="381"/>
                    <a:pt x="112" y="383"/>
                    <a:pt x="112" y="383"/>
                  </a:cubicBezTo>
                  <a:cubicBezTo>
                    <a:pt x="112" y="383"/>
                    <a:pt x="113" y="383"/>
                    <a:pt x="113" y="383"/>
                  </a:cubicBezTo>
                  <a:cubicBezTo>
                    <a:pt x="114" y="382"/>
                    <a:pt x="115" y="378"/>
                    <a:pt x="117" y="377"/>
                  </a:cubicBezTo>
                  <a:cubicBezTo>
                    <a:pt x="118" y="377"/>
                    <a:pt x="118" y="377"/>
                    <a:pt x="118" y="377"/>
                  </a:cubicBezTo>
                  <a:cubicBezTo>
                    <a:pt x="121" y="377"/>
                    <a:pt x="125" y="379"/>
                    <a:pt x="127" y="379"/>
                  </a:cubicBezTo>
                  <a:cubicBezTo>
                    <a:pt x="129" y="380"/>
                    <a:pt x="142" y="385"/>
                    <a:pt x="141" y="387"/>
                  </a:cubicBezTo>
                  <a:cubicBezTo>
                    <a:pt x="142" y="387"/>
                    <a:pt x="142" y="387"/>
                    <a:pt x="142" y="387"/>
                  </a:cubicBezTo>
                  <a:cubicBezTo>
                    <a:pt x="142" y="387"/>
                    <a:pt x="141" y="387"/>
                    <a:pt x="141" y="387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1" y="388"/>
                    <a:pt x="141" y="388"/>
                    <a:pt x="140" y="388"/>
                  </a:cubicBezTo>
                  <a:cubicBezTo>
                    <a:pt x="141" y="390"/>
                    <a:pt x="143" y="391"/>
                    <a:pt x="145" y="393"/>
                  </a:cubicBezTo>
                  <a:cubicBezTo>
                    <a:pt x="146" y="393"/>
                    <a:pt x="148" y="395"/>
                    <a:pt x="149" y="395"/>
                  </a:cubicBezTo>
                  <a:cubicBezTo>
                    <a:pt x="149" y="397"/>
                    <a:pt x="148" y="398"/>
                    <a:pt x="147" y="398"/>
                  </a:cubicBezTo>
                  <a:cubicBezTo>
                    <a:pt x="144" y="398"/>
                    <a:pt x="137" y="392"/>
                    <a:pt x="136" y="392"/>
                  </a:cubicBezTo>
                  <a:cubicBezTo>
                    <a:pt x="136" y="392"/>
                    <a:pt x="136" y="392"/>
                    <a:pt x="136" y="392"/>
                  </a:cubicBezTo>
                  <a:cubicBezTo>
                    <a:pt x="133" y="392"/>
                    <a:pt x="135" y="394"/>
                    <a:pt x="133" y="396"/>
                  </a:cubicBezTo>
                  <a:cubicBezTo>
                    <a:pt x="132" y="396"/>
                    <a:pt x="131" y="397"/>
                    <a:pt x="130" y="397"/>
                  </a:cubicBezTo>
                  <a:cubicBezTo>
                    <a:pt x="129" y="397"/>
                    <a:pt x="128" y="396"/>
                    <a:pt x="126" y="395"/>
                  </a:cubicBezTo>
                  <a:cubicBezTo>
                    <a:pt x="126" y="395"/>
                    <a:pt x="125" y="395"/>
                    <a:pt x="125" y="395"/>
                  </a:cubicBezTo>
                  <a:cubicBezTo>
                    <a:pt x="124" y="395"/>
                    <a:pt x="124" y="395"/>
                    <a:pt x="123" y="395"/>
                  </a:cubicBezTo>
                  <a:cubicBezTo>
                    <a:pt x="122" y="395"/>
                    <a:pt x="122" y="396"/>
                    <a:pt x="121" y="396"/>
                  </a:cubicBezTo>
                  <a:cubicBezTo>
                    <a:pt x="120" y="396"/>
                    <a:pt x="120" y="395"/>
                    <a:pt x="122" y="392"/>
                  </a:cubicBezTo>
                  <a:cubicBezTo>
                    <a:pt x="121" y="387"/>
                    <a:pt x="115" y="387"/>
                    <a:pt x="112" y="387"/>
                  </a:cubicBezTo>
                  <a:cubicBezTo>
                    <a:pt x="112" y="387"/>
                    <a:pt x="112" y="387"/>
                    <a:pt x="111" y="387"/>
                  </a:cubicBezTo>
                  <a:cubicBezTo>
                    <a:pt x="111" y="387"/>
                    <a:pt x="111" y="387"/>
                    <a:pt x="111" y="387"/>
                  </a:cubicBezTo>
                  <a:cubicBezTo>
                    <a:pt x="111" y="387"/>
                    <a:pt x="111" y="387"/>
                    <a:pt x="111" y="387"/>
                  </a:cubicBezTo>
                  <a:moveTo>
                    <a:pt x="83" y="377"/>
                  </a:moveTo>
                  <a:cubicBezTo>
                    <a:pt x="83" y="377"/>
                    <a:pt x="89" y="375"/>
                    <a:pt x="89" y="375"/>
                  </a:cubicBezTo>
                  <a:cubicBezTo>
                    <a:pt x="94" y="376"/>
                    <a:pt x="81" y="381"/>
                    <a:pt x="81" y="383"/>
                  </a:cubicBezTo>
                  <a:cubicBezTo>
                    <a:pt x="81" y="383"/>
                    <a:pt x="81" y="384"/>
                    <a:pt x="82" y="384"/>
                  </a:cubicBezTo>
                  <a:cubicBezTo>
                    <a:pt x="82" y="384"/>
                    <a:pt x="83" y="383"/>
                    <a:pt x="84" y="382"/>
                  </a:cubicBezTo>
                  <a:cubicBezTo>
                    <a:pt x="85" y="381"/>
                    <a:pt x="86" y="381"/>
                    <a:pt x="86" y="381"/>
                  </a:cubicBezTo>
                  <a:cubicBezTo>
                    <a:pt x="86" y="381"/>
                    <a:pt x="86" y="381"/>
                    <a:pt x="86" y="381"/>
                  </a:cubicBezTo>
                  <a:cubicBezTo>
                    <a:pt x="89" y="381"/>
                    <a:pt x="86" y="385"/>
                    <a:pt x="85" y="385"/>
                  </a:cubicBezTo>
                  <a:cubicBezTo>
                    <a:pt x="86" y="387"/>
                    <a:pt x="89" y="391"/>
                    <a:pt x="87" y="393"/>
                  </a:cubicBezTo>
                  <a:cubicBezTo>
                    <a:pt x="86" y="393"/>
                    <a:pt x="86" y="393"/>
                    <a:pt x="86" y="393"/>
                  </a:cubicBezTo>
                  <a:cubicBezTo>
                    <a:pt x="85" y="393"/>
                    <a:pt x="84" y="392"/>
                    <a:pt x="84" y="391"/>
                  </a:cubicBezTo>
                  <a:cubicBezTo>
                    <a:pt x="83" y="390"/>
                    <a:pt x="83" y="389"/>
                    <a:pt x="82" y="389"/>
                  </a:cubicBezTo>
                  <a:cubicBezTo>
                    <a:pt x="82" y="389"/>
                    <a:pt x="82" y="389"/>
                    <a:pt x="82" y="389"/>
                  </a:cubicBezTo>
                  <a:cubicBezTo>
                    <a:pt x="82" y="389"/>
                    <a:pt x="84" y="397"/>
                    <a:pt x="83" y="397"/>
                  </a:cubicBezTo>
                  <a:cubicBezTo>
                    <a:pt x="82" y="397"/>
                    <a:pt x="82" y="397"/>
                    <a:pt x="82" y="396"/>
                  </a:cubicBezTo>
                  <a:cubicBezTo>
                    <a:pt x="81" y="396"/>
                    <a:pt x="81" y="394"/>
                    <a:pt x="81" y="393"/>
                  </a:cubicBezTo>
                  <a:cubicBezTo>
                    <a:pt x="81" y="392"/>
                    <a:pt x="79" y="391"/>
                    <a:pt x="79" y="391"/>
                  </a:cubicBezTo>
                  <a:cubicBezTo>
                    <a:pt x="79" y="391"/>
                    <a:pt x="79" y="391"/>
                    <a:pt x="79" y="391"/>
                  </a:cubicBezTo>
                  <a:cubicBezTo>
                    <a:pt x="78" y="388"/>
                    <a:pt x="78" y="385"/>
                    <a:pt x="79" y="381"/>
                  </a:cubicBezTo>
                  <a:cubicBezTo>
                    <a:pt x="80" y="378"/>
                    <a:pt x="80" y="377"/>
                    <a:pt x="83" y="377"/>
                  </a:cubicBezTo>
                  <a:cubicBezTo>
                    <a:pt x="83" y="377"/>
                    <a:pt x="83" y="377"/>
                    <a:pt x="83" y="377"/>
                  </a:cubicBezTo>
                  <a:moveTo>
                    <a:pt x="97" y="379"/>
                  </a:moveTo>
                  <a:cubicBezTo>
                    <a:pt x="96" y="379"/>
                    <a:pt x="94" y="377"/>
                    <a:pt x="94" y="375"/>
                  </a:cubicBezTo>
                  <a:cubicBezTo>
                    <a:pt x="94" y="373"/>
                    <a:pt x="95" y="372"/>
                    <a:pt x="96" y="372"/>
                  </a:cubicBezTo>
                  <a:cubicBezTo>
                    <a:pt x="97" y="372"/>
                    <a:pt x="98" y="373"/>
                    <a:pt x="98" y="375"/>
                  </a:cubicBezTo>
                  <a:cubicBezTo>
                    <a:pt x="98" y="376"/>
                    <a:pt x="99" y="377"/>
                    <a:pt x="97" y="377"/>
                  </a:cubicBezTo>
                  <a:cubicBezTo>
                    <a:pt x="97" y="379"/>
                    <a:pt x="97" y="379"/>
                    <a:pt x="97" y="379"/>
                  </a:cubicBezTo>
                  <a:moveTo>
                    <a:pt x="71" y="361"/>
                  </a:moveTo>
                  <a:cubicBezTo>
                    <a:pt x="71" y="361"/>
                    <a:pt x="71" y="361"/>
                    <a:pt x="70" y="361"/>
                  </a:cubicBezTo>
                  <a:cubicBezTo>
                    <a:pt x="69" y="361"/>
                    <a:pt x="72" y="352"/>
                    <a:pt x="73" y="352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74" y="352"/>
                    <a:pt x="74" y="354"/>
                    <a:pt x="73" y="356"/>
                  </a:cubicBezTo>
                  <a:cubicBezTo>
                    <a:pt x="73" y="359"/>
                    <a:pt x="71" y="361"/>
                    <a:pt x="71" y="361"/>
                  </a:cubicBezTo>
                  <a:moveTo>
                    <a:pt x="72" y="338"/>
                  </a:moveTo>
                  <a:cubicBezTo>
                    <a:pt x="71" y="335"/>
                    <a:pt x="72" y="331"/>
                    <a:pt x="73" y="331"/>
                  </a:cubicBezTo>
                  <a:cubicBezTo>
                    <a:pt x="74" y="331"/>
                    <a:pt x="75" y="331"/>
                    <a:pt x="76" y="332"/>
                  </a:cubicBezTo>
                  <a:cubicBezTo>
                    <a:pt x="78" y="335"/>
                    <a:pt x="76" y="340"/>
                    <a:pt x="77" y="343"/>
                  </a:cubicBezTo>
                  <a:cubicBezTo>
                    <a:pt x="77" y="342"/>
                    <a:pt x="77" y="342"/>
                    <a:pt x="78" y="342"/>
                  </a:cubicBezTo>
                  <a:cubicBezTo>
                    <a:pt x="81" y="342"/>
                    <a:pt x="86" y="346"/>
                    <a:pt x="86" y="349"/>
                  </a:cubicBezTo>
                  <a:cubicBezTo>
                    <a:pt x="87" y="352"/>
                    <a:pt x="83" y="355"/>
                    <a:pt x="82" y="357"/>
                  </a:cubicBezTo>
                  <a:cubicBezTo>
                    <a:pt x="83" y="356"/>
                    <a:pt x="83" y="356"/>
                    <a:pt x="83" y="356"/>
                  </a:cubicBezTo>
                  <a:cubicBezTo>
                    <a:pt x="83" y="356"/>
                    <a:pt x="83" y="356"/>
                    <a:pt x="84" y="356"/>
                  </a:cubicBezTo>
                  <a:cubicBezTo>
                    <a:pt x="84" y="356"/>
                    <a:pt x="84" y="356"/>
                    <a:pt x="84" y="356"/>
                  </a:cubicBezTo>
                  <a:cubicBezTo>
                    <a:pt x="84" y="356"/>
                    <a:pt x="85" y="356"/>
                    <a:pt x="85" y="356"/>
                  </a:cubicBezTo>
                  <a:cubicBezTo>
                    <a:pt x="86" y="355"/>
                    <a:pt x="86" y="353"/>
                    <a:pt x="86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90" y="353"/>
                    <a:pt x="92" y="360"/>
                    <a:pt x="88" y="361"/>
                  </a:cubicBezTo>
                  <a:cubicBezTo>
                    <a:pt x="89" y="364"/>
                    <a:pt x="89" y="365"/>
                    <a:pt x="88" y="365"/>
                  </a:cubicBezTo>
                  <a:cubicBezTo>
                    <a:pt x="88" y="365"/>
                    <a:pt x="87" y="365"/>
                    <a:pt x="86" y="364"/>
                  </a:cubicBezTo>
                  <a:cubicBezTo>
                    <a:pt x="85" y="363"/>
                    <a:pt x="84" y="361"/>
                    <a:pt x="83" y="360"/>
                  </a:cubicBezTo>
                  <a:cubicBezTo>
                    <a:pt x="83" y="360"/>
                    <a:pt x="83" y="360"/>
                    <a:pt x="83" y="360"/>
                  </a:cubicBezTo>
                  <a:cubicBezTo>
                    <a:pt x="83" y="360"/>
                    <a:pt x="82" y="361"/>
                    <a:pt x="82" y="362"/>
                  </a:cubicBezTo>
                  <a:cubicBezTo>
                    <a:pt x="82" y="362"/>
                    <a:pt x="81" y="363"/>
                    <a:pt x="81" y="363"/>
                  </a:cubicBezTo>
                  <a:cubicBezTo>
                    <a:pt x="81" y="363"/>
                    <a:pt x="81" y="363"/>
                    <a:pt x="81" y="363"/>
                  </a:cubicBezTo>
                  <a:cubicBezTo>
                    <a:pt x="78" y="362"/>
                    <a:pt x="81" y="358"/>
                    <a:pt x="82" y="357"/>
                  </a:cubicBezTo>
                  <a:cubicBezTo>
                    <a:pt x="82" y="357"/>
                    <a:pt x="81" y="357"/>
                    <a:pt x="81" y="357"/>
                  </a:cubicBezTo>
                  <a:cubicBezTo>
                    <a:pt x="80" y="357"/>
                    <a:pt x="80" y="354"/>
                    <a:pt x="80" y="353"/>
                  </a:cubicBezTo>
                  <a:cubicBezTo>
                    <a:pt x="80" y="353"/>
                    <a:pt x="79" y="353"/>
                    <a:pt x="79" y="353"/>
                  </a:cubicBezTo>
                  <a:cubicBezTo>
                    <a:pt x="78" y="353"/>
                    <a:pt x="77" y="350"/>
                    <a:pt x="78" y="349"/>
                  </a:cubicBezTo>
                  <a:cubicBezTo>
                    <a:pt x="78" y="348"/>
                    <a:pt x="78" y="348"/>
                    <a:pt x="79" y="348"/>
                  </a:cubicBezTo>
                  <a:cubicBezTo>
                    <a:pt x="81" y="348"/>
                    <a:pt x="83" y="353"/>
                    <a:pt x="84" y="353"/>
                  </a:cubicBezTo>
                  <a:cubicBezTo>
                    <a:pt x="84" y="352"/>
                    <a:pt x="83" y="349"/>
                    <a:pt x="82" y="349"/>
                  </a:cubicBezTo>
                  <a:cubicBezTo>
                    <a:pt x="80" y="348"/>
                    <a:pt x="81" y="347"/>
                    <a:pt x="79" y="345"/>
                  </a:cubicBezTo>
                  <a:cubicBezTo>
                    <a:pt x="78" y="345"/>
                    <a:pt x="78" y="345"/>
                    <a:pt x="77" y="345"/>
                  </a:cubicBezTo>
                  <a:cubicBezTo>
                    <a:pt x="76" y="345"/>
                    <a:pt x="76" y="345"/>
                    <a:pt x="75" y="345"/>
                  </a:cubicBezTo>
                  <a:cubicBezTo>
                    <a:pt x="77" y="346"/>
                    <a:pt x="77" y="349"/>
                    <a:pt x="76" y="349"/>
                  </a:cubicBezTo>
                  <a:cubicBezTo>
                    <a:pt x="76" y="349"/>
                    <a:pt x="75" y="348"/>
                    <a:pt x="74" y="346"/>
                  </a:cubicBezTo>
                  <a:cubicBezTo>
                    <a:pt x="73" y="345"/>
                    <a:pt x="71" y="340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1" y="339"/>
                    <a:pt x="71" y="339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1" y="338"/>
                    <a:pt x="71" y="338"/>
                    <a:pt x="71" y="338"/>
                  </a:cubicBezTo>
                  <a:cubicBezTo>
                    <a:pt x="72" y="338"/>
                    <a:pt x="72" y="338"/>
                    <a:pt x="72" y="338"/>
                  </a:cubicBezTo>
                  <a:moveTo>
                    <a:pt x="70" y="323"/>
                  </a:moveTo>
                  <a:cubicBezTo>
                    <a:pt x="68" y="323"/>
                    <a:pt x="68" y="320"/>
                    <a:pt x="68" y="318"/>
                  </a:cubicBezTo>
                  <a:cubicBezTo>
                    <a:pt x="68" y="315"/>
                    <a:pt x="69" y="313"/>
                    <a:pt x="70" y="313"/>
                  </a:cubicBezTo>
                  <a:cubicBezTo>
                    <a:pt x="70" y="313"/>
                    <a:pt x="70" y="313"/>
                    <a:pt x="70" y="313"/>
                  </a:cubicBezTo>
                  <a:cubicBezTo>
                    <a:pt x="73" y="313"/>
                    <a:pt x="72" y="323"/>
                    <a:pt x="70" y="323"/>
                  </a:cubicBezTo>
                  <a:cubicBezTo>
                    <a:pt x="70" y="323"/>
                    <a:pt x="70" y="323"/>
                    <a:pt x="70" y="323"/>
                  </a:cubicBezTo>
                  <a:moveTo>
                    <a:pt x="97" y="273"/>
                  </a:moveTo>
                  <a:cubicBezTo>
                    <a:pt x="97" y="273"/>
                    <a:pt x="97" y="273"/>
                    <a:pt x="97" y="273"/>
                  </a:cubicBezTo>
                  <a:cubicBezTo>
                    <a:pt x="99" y="272"/>
                    <a:pt x="99" y="270"/>
                    <a:pt x="100" y="268"/>
                  </a:cubicBezTo>
                  <a:cubicBezTo>
                    <a:pt x="100" y="266"/>
                    <a:pt x="99" y="264"/>
                    <a:pt x="99" y="263"/>
                  </a:cubicBezTo>
                  <a:cubicBezTo>
                    <a:pt x="100" y="260"/>
                    <a:pt x="101" y="259"/>
                    <a:pt x="102" y="259"/>
                  </a:cubicBezTo>
                  <a:cubicBezTo>
                    <a:pt x="103" y="259"/>
                    <a:pt x="105" y="262"/>
                    <a:pt x="105" y="266"/>
                  </a:cubicBezTo>
                  <a:cubicBezTo>
                    <a:pt x="106" y="267"/>
                    <a:pt x="104" y="267"/>
                    <a:pt x="104" y="268"/>
                  </a:cubicBezTo>
                  <a:cubicBezTo>
                    <a:pt x="104" y="269"/>
                    <a:pt x="105" y="270"/>
                    <a:pt x="105" y="271"/>
                  </a:cubicBezTo>
                  <a:cubicBezTo>
                    <a:pt x="105" y="273"/>
                    <a:pt x="105" y="276"/>
                    <a:pt x="105" y="277"/>
                  </a:cubicBezTo>
                  <a:cubicBezTo>
                    <a:pt x="104" y="279"/>
                    <a:pt x="101" y="280"/>
                    <a:pt x="100" y="281"/>
                  </a:cubicBezTo>
                  <a:cubicBezTo>
                    <a:pt x="99" y="281"/>
                    <a:pt x="96" y="285"/>
                    <a:pt x="94" y="285"/>
                  </a:cubicBezTo>
                  <a:cubicBezTo>
                    <a:pt x="94" y="285"/>
                    <a:pt x="94" y="284"/>
                    <a:pt x="93" y="284"/>
                  </a:cubicBezTo>
                  <a:cubicBezTo>
                    <a:pt x="93" y="285"/>
                    <a:pt x="91" y="288"/>
                    <a:pt x="89" y="288"/>
                  </a:cubicBezTo>
                  <a:cubicBezTo>
                    <a:pt x="89" y="288"/>
                    <a:pt x="89" y="288"/>
                    <a:pt x="88" y="288"/>
                  </a:cubicBezTo>
                  <a:cubicBezTo>
                    <a:pt x="88" y="289"/>
                    <a:pt x="87" y="294"/>
                    <a:pt x="86" y="294"/>
                  </a:cubicBezTo>
                  <a:cubicBezTo>
                    <a:pt x="86" y="294"/>
                    <a:pt x="86" y="294"/>
                    <a:pt x="86" y="294"/>
                  </a:cubicBezTo>
                  <a:cubicBezTo>
                    <a:pt x="84" y="294"/>
                    <a:pt x="85" y="290"/>
                    <a:pt x="84" y="289"/>
                  </a:cubicBezTo>
                  <a:cubicBezTo>
                    <a:pt x="84" y="290"/>
                    <a:pt x="84" y="290"/>
                    <a:pt x="84" y="290"/>
                  </a:cubicBezTo>
                  <a:cubicBezTo>
                    <a:pt x="83" y="290"/>
                    <a:pt x="82" y="288"/>
                    <a:pt x="83" y="287"/>
                  </a:cubicBezTo>
                  <a:cubicBezTo>
                    <a:pt x="85" y="285"/>
                    <a:pt x="85" y="281"/>
                    <a:pt x="88" y="279"/>
                  </a:cubicBezTo>
                  <a:cubicBezTo>
                    <a:pt x="90" y="277"/>
                    <a:pt x="93" y="278"/>
                    <a:pt x="94" y="277"/>
                  </a:cubicBezTo>
                  <a:cubicBezTo>
                    <a:pt x="95" y="275"/>
                    <a:pt x="95" y="273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6" y="272"/>
                    <a:pt x="97" y="272"/>
                    <a:pt x="97" y="272"/>
                  </a:cubicBezTo>
                  <a:cubicBezTo>
                    <a:pt x="97" y="272"/>
                    <a:pt x="97" y="273"/>
                    <a:pt x="97" y="273"/>
                  </a:cubicBezTo>
                  <a:moveTo>
                    <a:pt x="99" y="253"/>
                  </a:moveTo>
                  <a:cubicBezTo>
                    <a:pt x="99" y="253"/>
                    <a:pt x="99" y="253"/>
                    <a:pt x="99" y="253"/>
                  </a:cubicBezTo>
                  <a:cubicBezTo>
                    <a:pt x="103" y="251"/>
                    <a:pt x="99" y="246"/>
                    <a:pt x="102" y="246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5" y="246"/>
                    <a:pt x="106" y="248"/>
                    <a:pt x="108" y="248"/>
                  </a:cubicBezTo>
                  <a:cubicBezTo>
                    <a:pt x="108" y="248"/>
                    <a:pt x="110" y="247"/>
                    <a:pt x="111" y="247"/>
                  </a:cubicBezTo>
                  <a:cubicBezTo>
                    <a:pt x="111" y="247"/>
                    <a:pt x="112" y="247"/>
                    <a:pt x="112" y="247"/>
                  </a:cubicBezTo>
                  <a:cubicBezTo>
                    <a:pt x="113" y="251"/>
                    <a:pt x="109" y="253"/>
                    <a:pt x="107" y="254"/>
                  </a:cubicBezTo>
                  <a:cubicBezTo>
                    <a:pt x="106" y="254"/>
                    <a:pt x="107" y="256"/>
                    <a:pt x="106" y="257"/>
                  </a:cubicBezTo>
                  <a:cubicBezTo>
                    <a:pt x="106" y="257"/>
                    <a:pt x="105" y="257"/>
                    <a:pt x="105" y="257"/>
                  </a:cubicBezTo>
                  <a:cubicBezTo>
                    <a:pt x="105" y="257"/>
                    <a:pt x="104" y="257"/>
                    <a:pt x="103" y="256"/>
                  </a:cubicBezTo>
                  <a:cubicBezTo>
                    <a:pt x="102" y="256"/>
                    <a:pt x="102" y="256"/>
                    <a:pt x="101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3" y="257"/>
                    <a:pt x="101" y="259"/>
                    <a:pt x="100" y="259"/>
                  </a:cubicBezTo>
                  <a:cubicBezTo>
                    <a:pt x="99" y="259"/>
                    <a:pt x="99" y="259"/>
                    <a:pt x="99" y="259"/>
                  </a:cubicBezTo>
                  <a:cubicBezTo>
                    <a:pt x="98" y="258"/>
                    <a:pt x="98" y="254"/>
                    <a:pt x="99" y="253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99" y="253"/>
                    <a:pt x="99" y="253"/>
                    <a:pt x="99" y="253"/>
                  </a:cubicBezTo>
                  <a:moveTo>
                    <a:pt x="177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4" y="131"/>
                    <a:pt x="16" y="131"/>
                    <a:pt x="18" y="133"/>
                  </a:cubicBezTo>
                  <a:cubicBezTo>
                    <a:pt x="22" y="138"/>
                    <a:pt x="17" y="140"/>
                    <a:pt x="14" y="144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5" y="145"/>
                    <a:pt x="16" y="145"/>
                    <a:pt x="17" y="145"/>
                  </a:cubicBezTo>
                  <a:cubicBezTo>
                    <a:pt x="18" y="145"/>
                    <a:pt x="18" y="145"/>
                    <a:pt x="19" y="145"/>
                  </a:cubicBezTo>
                  <a:cubicBezTo>
                    <a:pt x="20" y="145"/>
                    <a:pt x="20" y="145"/>
                    <a:pt x="21" y="145"/>
                  </a:cubicBezTo>
                  <a:cubicBezTo>
                    <a:pt x="22" y="145"/>
                    <a:pt x="22" y="145"/>
                    <a:pt x="23" y="145"/>
                  </a:cubicBezTo>
                  <a:cubicBezTo>
                    <a:pt x="24" y="145"/>
                    <a:pt x="28" y="144"/>
                    <a:pt x="30" y="144"/>
                  </a:cubicBezTo>
                  <a:cubicBezTo>
                    <a:pt x="31" y="144"/>
                    <a:pt x="32" y="144"/>
                    <a:pt x="32" y="146"/>
                  </a:cubicBezTo>
                  <a:cubicBezTo>
                    <a:pt x="32" y="146"/>
                    <a:pt x="32" y="146"/>
                    <a:pt x="33" y="146"/>
                  </a:cubicBezTo>
                  <a:cubicBezTo>
                    <a:pt x="34" y="146"/>
                    <a:pt x="36" y="146"/>
                    <a:pt x="36" y="146"/>
                  </a:cubicBezTo>
                  <a:cubicBezTo>
                    <a:pt x="37" y="146"/>
                    <a:pt x="39" y="145"/>
                    <a:pt x="40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3"/>
                    <a:pt x="41" y="141"/>
                    <a:pt x="42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6" y="141"/>
                    <a:pt x="47" y="141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7" y="141"/>
                    <a:pt x="48" y="141"/>
                    <a:pt x="48" y="141"/>
                  </a:cubicBezTo>
                  <a:cubicBezTo>
                    <a:pt x="49" y="141"/>
                    <a:pt x="49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2" y="141"/>
                    <a:pt x="58" y="148"/>
                    <a:pt x="55" y="148"/>
                  </a:cubicBezTo>
                  <a:cubicBezTo>
                    <a:pt x="56" y="150"/>
                    <a:pt x="58" y="152"/>
                    <a:pt x="59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0"/>
                    <a:pt x="61" y="149"/>
                  </a:cubicBezTo>
                  <a:cubicBezTo>
                    <a:pt x="61" y="148"/>
                    <a:pt x="61" y="147"/>
                    <a:pt x="62" y="147"/>
                  </a:cubicBezTo>
                  <a:cubicBezTo>
                    <a:pt x="63" y="147"/>
                    <a:pt x="63" y="147"/>
                    <a:pt x="64" y="148"/>
                  </a:cubicBezTo>
                  <a:cubicBezTo>
                    <a:pt x="68" y="147"/>
                    <a:pt x="73" y="148"/>
                    <a:pt x="77" y="146"/>
                  </a:cubicBezTo>
                  <a:cubicBezTo>
                    <a:pt x="77" y="145"/>
                    <a:pt x="75" y="144"/>
                    <a:pt x="7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5" y="140"/>
                    <a:pt x="76" y="142"/>
                    <a:pt x="78" y="140"/>
                  </a:cubicBezTo>
                  <a:cubicBezTo>
                    <a:pt x="77" y="138"/>
                    <a:pt x="82" y="138"/>
                    <a:pt x="86" y="138"/>
                  </a:cubicBezTo>
                  <a:cubicBezTo>
                    <a:pt x="88" y="138"/>
                    <a:pt x="89" y="138"/>
                    <a:pt x="90" y="138"/>
                  </a:cubicBezTo>
                  <a:cubicBezTo>
                    <a:pt x="90" y="138"/>
                    <a:pt x="101" y="139"/>
                    <a:pt x="98" y="141"/>
                  </a:cubicBezTo>
                  <a:cubicBezTo>
                    <a:pt x="100" y="141"/>
                    <a:pt x="103" y="143"/>
                    <a:pt x="104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6" y="143"/>
                    <a:pt x="108" y="142"/>
                    <a:pt x="110" y="142"/>
                  </a:cubicBezTo>
                  <a:cubicBezTo>
                    <a:pt x="111" y="141"/>
                    <a:pt x="113" y="140"/>
                    <a:pt x="115" y="140"/>
                  </a:cubicBezTo>
                  <a:cubicBezTo>
                    <a:pt x="117" y="140"/>
                    <a:pt x="119" y="141"/>
                    <a:pt x="120" y="142"/>
                  </a:cubicBezTo>
                  <a:cubicBezTo>
                    <a:pt x="121" y="143"/>
                    <a:pt x="121" y="145"/>
                    <a:pt x="121" y="146"/>
                  </a:cubicBezTo>
                  <a:cubicBezTo>
                    <a:pt x="122" y="146"/>
                    <a:pt x="123" y="146"/>
                    <a:pt x="123" y="146"/>
                  </a:cubicBezTo>
                  <a:cubicBezTo>
                    <a:pt x="124" y="146"/>
                    <a:pt x="126" y="145"/>
                    <a:pt x="127" y="145"/>
                  </a:cubicBezTo>
                  <a:cubicBezTo>
                    <a:pt x="128" y="145"/>
                    <a:pt x="128" y="145"/>
                    <a:pt x="129" y="145"/>
                  </a:cubicBezTo>
                  <a:cubicBezTo>
                    <a:pt x="129" y="145"/>
                    <a:pt x="130" y="145"/>
                    <a:pt x="130" y="145"/>
                  </a:cubicBezTo>
                  <a:cubicBezTo>
                    <a:pt x="131" y="145"/>
                    <a:pt x="131" y="145"/>
                    <a:pt x="132" y="145"/>
                  </a:cubicBezTo>
                  <a:cubicBezTo>
                    <a:pt x="132" y="145"/>
                    <a:pt x="133" y="145"/>
                    <a:pt x="133" y="145"/>
                  </a:cubicBezTo>
                  <a:cubicBezTo>
                    <a:pt x="135" y="144"/>
                    <a:pt x="137" y="141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42" y="142"/>
                    <a:pt x="141" y="144"/>
                    <a:pt x="140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5"/>
                    <a:pt x="140" y="146"/>
                    <a:pt x="141" y="146"/>
                  </a:cubicBezTo>
                  <a:cubicBezTo>
                    <a:pt x="142" y="146"/>
                    <a:pt x="144" y="145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2" y="142"/>
                    <a:pt x="142" y="141"/>
                  </a:cubicBezTo>
                  <a:cubicBezTo>
                    <a:pt x="143" y="139"/>
                    <a:pt x="143" y="140"/>
                    <a:pt x="144" y="139"/>
                  </a:cubicBezTo>
                  <a:cubicBezTo>
                    <a:pt x="145" y="139"/>
                    <a:pt x="147" y="139"/>
                    <a:pt x="14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0" y="139"/>
                    <a:pt x="150" y="139"/>
                    <a:pt x="151" y="139"/>
                  </a:cubicBezTo>
                  <a:cubicBezTo>
                    <a:pt x="151" y="139"/>
                    <a:pt x="152" y="139"/>
                    <a:pt x="152" y="139"/>
                  </a:cubicBezTo>
                  <a:cubicBezTo>
                    <a:pt x="153" y="139"/>
                    <a:pt x="154" y="139"/>
                    <a:pt x="154" y="139"/>
                  </a:cubicBezTo>
                  <a:cubicBezTo>
                    <a:pt x="155" y="139"/>
                    <a:pt x="156" y="139"/>
                    <a:pt x="157" y="139"/>
                  </a:cubicBezTo>
                  <a:cubicBezTo>
                    <a:pt x="163" y="140"/>
                    <a:pt x="169" y="144"/>
                    <a:pt x="175" y="146"/>
                  </a:cubicBezTo>
                  <a:cubicBezTo>
                    <a:pt x="177" y="146"/>
                    <a:pt x="177" y="147"/>
                    <a:pt x="180" y="147"/>
                  </a:cubicBezTo>
                  <a:cubicBezTo>
                    <a:pt x="182" y="147"/>
                    <a:pt x="184" y="149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89" y="150"/>
                    <a:pt x="187" y="151"/>
                    <a:pt x="187" y="151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7" y="153"/>
                    <a:pt x="185" y="154"/>
                    <a:pt x="184" y="154"/>
                  </a:cubicBezTo>
                  <a:cubicBezTo>
                    <a:pt x="184" y="154"/>
                    <a:pt x="183" y="154"/>
                    <a:pt x="183" y="154"/>
                  </a:cubicBezTo>
                  <a:cubicBezTo>
                    <a:pt x="185" y="158"/>
                    <a:pt x="183" y="160"/>
                    <a:pt x="181" y="160"/>
                  </a:cubicBezTo>
                  <a:cubicBezTo>
                    <a:pt x="180" y="160"/>
                    <a:pt x="179" y="159"/>
                    <a:pt x="179" y="159"/>
                  </a:cubicBezTo>
                  <a:cubicBezTo>
                    <a:pt x="176" y="158"/>
                    <a:pt x="174" y="157"/>
                    <a:pt x="172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156"/>
                    <a:pt x="171" y="156"/>
                    <a:pt x="171" y="156"/>
                  </a:cubicBezTo>
                  <a:cubicBezTo>
                    <a:pt x="171" y="156"/>
                    <a:pt x="170" y="156"/>
                    <a:pt x="170" y="156"/>
                  </a:cubicBezTo>
                  <a:cubicBezTo>
                    <a:pt x="169" y="156"/>
                    <a:pt x="168" y="156"/>
                    <a:pt x="168" y="154"/>
                  </a:cubicBezTo>
                  <a:cubicBezTo>
                    <a:pt x="168" y="154"/>
                    <a:pt x="168" y="154"/>
                    <a:pt x="168" y="154"/>
                  </a:cubicBezTo>
                  <a:cubicBezTo>
                    <a:pt x="167" y="154"/>
                    <a:pt x="167" y="154"/>
                    <a:pt x="167" y="155"/>
                  </a:cubicBezTo>
                  <a:cubicBezTo>
                    <a:pt x="170" y="156"/>
                    <a:pt x="166" y="162"/>
                    <a:pt x="163" y="162"/>
                  </a:cubicBezTo>
                  <a:cubicBezTo>
                    <a:pt x="163" y="162"/>
                    <a:pt x="163" y="162"/>
                    <a:pt x="162" y="162"/>
                  </a:cubicBezTo>
                  <a:cubicBezTo>
                    <a:pt x="163" y="163"/>
                    <a:pt x="169" y="166"/>
                    <a:pt x="168" y="170"/>
                  </a:cubicBezTo>
                  <a:cubicBezTo>
                    <a:pt x="168" y="171"/>
                    <a:pt x="167" y="171"/>
                    <a:pt x="166" y="171"/>
                  </a:cubicBezTo>
                  <a:cubicBezTo>
                    <a:pt x="166" y="171"/>
                    <a:pt x="165" y="171"/>
                    <a:pt x="165" y="171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61" y="171"/>
                    <a:pt x="158" y="175"/>
                    <a:pt x="156" y="176"/>
                  </a:cubicBezTo>
                  <a:cubicBezTo>
                    <a:pt x="155" y="178"/>
                    <a:pt x="152" y="183"/>
                    <a:pt x="151" y="184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50" y="184"/>
                    <a:pt x="149" y="184"/>
                    <a:pt x="149" y="183"/>
                  </a:cubicBezTo>
                  <a:cubicBezTo>
                    <a:pt x="148" y="183"/>
                    <a:pt x="147" y="183"/>
                    <a:pt x="147" y="183"/>
                  </a:cubicBezTo>
                  <a:cubicBezTo>
                    <a:pt x="147" y="183"/>
                    <a:pt x="147" y="183"/>
                    <a:pt x="147" y="183"/>
                  </a:cubicBezTo>
                  <a:cubicBezTo>
                    <a:pt x="145" y="183"/>
                    <a:pt x="145" y="184"/>
                    <a:pt x="144" y="185"/>
                  </a:cubicBezTo>
                  <a:cubicBezTo>
                    <a:pt x="143" y="185"/>
                    <a:pt x="142" y="186"/>
                    <a:pt x="142" y="186"/>
                  </a:cubicBezTo>
                  <a:cubicBezTo>
                    <a:pt x="142" y="186"/>
                    <a:pt x="141" y="185"/>
                    <a:pt x="141" y="184"/>
                  </a:cubicBezTo>
                  <a:cubicBezTo>
                    <a:pt x="140" y="184"/>
                    <a:pt x="140" y="186"/>
                    <a:pt x="140" y="186"/>
                  </a:cubicBezTo>
                  <a:cubicBezTo>
                    <a:pt x="140" y="187"/>
                    <a:pt x="139" y="187"/>
                    <a:pt x="139" y="187"/>
                  </a:cubicBezTo>
                  <a:cubicBezTo>
                    <a:pt x="139" y="187"/>
                    <a:pt x="139" y="186"/>
                    <a:pt x="139" y="186"/>
                  </a:cubicBezTo>
                  <a:cubicBezTo>
                    <a:pt x="139" y="186"/>
                    <a:pt x="138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7" y="187"/>
                    <a:pt x="136" y="189"/>
                    <a:pt x="136" y="191"/>
                  </a:cubicBezTo>
                  <a:cubicBezTo>
                    <a:pt x="136" y="193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3"/>
                  </a:cubicBezTo>
                  <a:cubicBezTo>
                    <a:pt x="136" y="193"/>
                    <a:pt x="136" y="193"/>
                    <a:pt x="137" y="193"/>
                  </a:cubicBezTo>
                  <a:cubicBezTo>
                    <a:pt x="137" y="193"/>
                    <a:pt x="137" y="193"/>
                    <a:pt x="137" y="194"/>
                  </a:cubicBezTo>
                  <a:cubicBezTo>
                    <a:pt x="138" y="195"/>
                    <a:pt x="138" y="198"/>
                    <a:pt x="138" y="198"/>
                  </a:cubicBezTo>
                  <a:cubicBezTo>
                    <a:pt x="138" y="198"/>
                    <a:pt x="139" y="200"/>
                    <a:pt x="139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7" y="202"/>
                    <a:pt x="138" y="206"/>
                    <a:pt x="137" y="207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34" y="211"/>
                    <a:pt x="133" y="212"/>
                  </a:cubicBezTo>
                  <a:cubicBezTo>
                    <a:pt x="133" y="212"/>
                    <a:pt x="133" y="213"/>
                    <a:pt x="133" y="213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214"/>
                    <a:pt x="132" y="214"/>
                    <a:pt x="132" y="215"/>
                  </a:cubicBezTo>
                  <a:cubicBezTo>
                    <a:pt x="131" y="216"/>
                    <a:pt x="131" y="222"/>
                    <a:pt x="129" y="222"/>
                  </a:cubicBezTo>
                  <a:cubicBezTo>
                    <a:pt x="129" y="222"/>
                    <a:pt x="128" y="221"/>
                    <a:pt x="127" y="220"/>
                  </a:cubicBezTo>
                  <a:cubicBezTo>
                    <a:pt x="123" y="216"/>
                    <a:pt x="122" y="204"/>
                    <a:pt x="124" y="199"/>
                  </a:cubicBezTo>
                  <a:cubicBezTo>
                    <a:pt x="125" y="196"/>
                    <a:pt x="124" y="198"/>
                    <a:pt x="126" y="195"/>
                  </a:cubicBezTo>
                  <a:cubicBezTo>
                    <a:pt x="128" y="193"/>
                    <a:pt x="129" y="190"/>
                    <a:pt x="131" y="187"/>
                  </a:cubicBezTo>
                  <a:cubicBezTo>
                    <a:pt x="132" y="185"/>
                    <a:pt x="134" y="183"/>
                    <a:pt x="135" y="182"/>
                  </a:cubicBezTo>
                  <a:cubicBezTo>
                    <a:pt x="136" y="180"/>
                    <a:pt x="135" y="177"/>
                    <a:pt x="136" y="176"/>
                  </a:cubicBezTo>
                  <a:cubicBezTo>
                    <a:pt x="133" y="177"/>
                    <a:pt x="136" y="178"/>
                    <a:pt x="135" y="180"/>
                  </a:cubicBezTo>
                  <a:cubicBezTo>
                    <a:pt x="134" y="181"/>
                    <a:pt x="133" y="181"/>
                    <a:pt x="132" y="182"/>
                  </a:cubicBezTo>
                  <a:cubicBezTo>
                    <a:pt x="131" y="183"/>
                    <a:pt x="130" y="185"/>
                    <a:pt x="129" y="185"/>
                  </a:cubicBezTo>
                  <a:cubicBezTo>
                    <a:pt x="129" y="185"/>
                    <a:pt x="128" y="185"/>
                    <a:pt x="128" y="185"/>
                  </a:cubicBezTo>
                  <a:cubicBezTo>
                    <a:pt x="128" y="185"/>
                    <a:pt x="127" y="182"/>
                    <a:pt x="127" y="181"/>
                  </a:cubicBezTo>
                  <a:cubicBezTo>
                    <a:pt x="127" y="182"/>
                    <a:pt x="127" y="182"/>
                    <a:pt x="126" y="182"/>
                  </a:cubicBezTo>
                  <a:cubicBezTo>
                    <a:pt x="126" y="182"/>
                    <a:pt x="126" y="182"/>
                    <a:pt x="125" y="182"/>
                  </a:cubicBezTo>
                  <a:cubicBezTo>
                    <a:pt x="125" y="182"/>
                    <a:pt x="125" y="182"/>
                    <a:pt x="125" y="182"/>
                  </a:cubicBezTo>
                  <a:cubicBezTo>
                    <a:pt x="124" y="182"/>
                    <a:pt x="123" y="182"/>
                    <a:pt x="122" y="183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20" y="188"/>
                    <a:pt x="118" y="189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ubicBezTo>
                    <a:pt x="122" y="191"/>
                    <a:pt x="118" y="193"/>
                    <a:pt x="117" y="194"/>
                  </a:cubicBezTo>
                  <a:cubicBezTo>
                    <a:pt x="116" y="194"/>
                    <a:pt x="114" y="196"/>
                    <a:pt x="113" y="196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2" y="196"/>
                    <a:pt x="109" y="195"/>
                    <a:pt x="112" y="194"/>
                  </a:cubicBezTo>
                  <a:cubicBezTo>
                    <a:pt x="111" y="193"/>
                    <a:pt x="111" y="193"/>
                    <a:pt x="110" y="193"/>
                  </a:cubicBezTo>
                  <a:cubicBezTo>
                    <a:pt x="108" y="193"/>
                    <a:pt x="106" y="195"/>
                    <a:pt x="104" y="195"/>
                  </a:cubicBezTo>
                  <a:cubicBezTo>
                    <a:pt x="103" y="196"/>
                    <a:pt x="102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196"/>
                    <a:pt x="99" y="196"/>
                    <a:pt x="99" y="196"/>
                  </a:cubicBezTo>
                  <a:cubicBezTo>
                    <a:pt x="98" y="196"/>
                    <a:pt x="97" y="196"/>
                    <a:pt x="95" y="197"/>
                  </a:cubicBezTo>
                  <a:cubicBezTo>
                    <a:pt x="92" y="198"/>
                    <a:pt x="89" y="205"/>
                    <a:pt x="87" y="208"/>
                  </a:cubicBezTo>
                  <a:cubicBezTo>
                    <a:pt x="86" y="211"/>
                    <a:pt x="83" y="214"/>
                    <a:pt x="82" y="217"/>
                  </a:cubicBezTo>
                  <a:cubicBezTo>
                    <a:pt x="82" y="217"/>
                    <a:pt x="82" y="217"/>
                    <a:pt x="82" y="217"/>
                  </a:cubicBezTo>
                  <a:cubicBezTo>
                    <a:pt x="83" y="217"/>
                    <a:pt x="83" y="217"/>
                    <a:pt x="84" y="216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85" y="216"/>
                    <a:pt x="85" y="217"/>
                    <a:pt x="85" y="218"/>
                  </a:cubicBezTo>
                  <a:cubicBezTo>
                    <a:pt x="85" y="217"/>
                    <a:pt x="86" y="217"/>
                    <a:pt x="86" y="217"/>
                  </a:cubicBezTo>
                  <a:cubicBezTo>
                    <a:pt x="87" y="217"/>
                    <a:pt x="87" y="218"/>
                    <a:pt x="87" y="219"/>
                  </a:cubicBezTo>
                  <a:cubicBezTo>
                    <a:pt x="88" y="217"/>
                    <a:pt x="89" y="216"/>
                    <a:pt x="90" y="216"/>
                  </a:cubicBezTo>
                  <a:cubicBezTo>
                    <a:pt x="92" y="216"/>
                    <a:pt x="94" y="218"/>
                    <a:pt x="95" y="219"/>
                  </a:cubicBezTo>
                  <a:cubicBezTo>
                    <a:pt x="95" y="217"/>
                    <a:pt x="95" y="216"/>
                    <a:pt x="97" y="216"/>
                  </a:cubicBezTo>
                  <a:cubicBezTo>
                    <a:pt x="97" y="216"/>
                    <a:pt x="98" y="216"/>
                    <a:pt x="98" y="217"/>
                  </a:cubicBezTo>
                  <a:cubicBezTo>
                    <a:pt x="100" y="219"/>
                    <a:pt x="100" y="222"/>
                    <a:pt x="101" y="225"/>
                  </a:cubicBezTo>
                  <a:cubicBezTo>
                    <a:pt x="101" y="227"/>
                    <a:pt x="105" y="231"/>
                    <a:pt x="104" y="233"/>
                  </a:cubicBezTo>
                  <a:cubicBezTo>
                    <a:pt x="104" y="234"/>
                    <a:pt x="104" y="234"/>
                    <a:pt x="104" y="234"/>
                  </a:cubicBezTo>
                  <a:cubicBezTo>
                    <a:pt x="104" y="234"/>
                    <a:pt x="103" y="234"/>
                    <a:pt x="103" y="233"/>
                  </a:cubicBezTo>
                  <a:cubicBezTo>
                    <a:pt x="103" y="233"/>
                    <a:pt x="103" y="233"/>
                    <a:pt x="102" y="233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1" y="235"/>
                    <a:pt x="102" y="238"/>
                    <a:pt x="102" y="239"/>
                  </a:cubicBezTo>
                  <a:cubicBezTo>
                    <a:pt x="103" y="241"/>
                    <a:pt x="105" y="241"/>
                    <a:pt x="105" y="243"/>
                  </a:cubicBezTo>
                  <a:cubicBezTo>
                    <a:pt x="105" y="243"/>
                    <a:pt x="105" y="244"/>
                    <a:pt x="104" y="244"/>
                  </a:cubicBezTo>
                  <a:cubicBezTo>
                    <a:pt x="104" y="244"/>
                    <a:pt x="104" y="243"/>
                    <a:pt x="103" y="243"/>
                  </a:cubicBezTo>
                  <a:cubicBezTo>
                    <a:pt x="103" y="243"/>
                    <a:pt x="102" y="242"/>
                    <a:pt x="102" y="242"/>
                  </a:cubicBezTo>
                  <a:cubicBezTo>
                    <a:pt x="102" y="242"/>
                    <a:pt x="102" y="242"/>
                    <a:pt x="102" y="242"/>
                  </a:cubicBezTo>
                  <a:cubicBezTo>
                    <a:pt x="101" y="243"/>
                    <a:pt x="102" y="245"/>
                    <a:pt x="101" y="245"/>
                  </a:cubicBezTo>
                  <a:cubicBezTo>
                    <a:pt x="101" y="245"/>
                    <a:pt x="101" y="244"/>
                    <a:pt x="100" y="244"/>
                  </a:cubicBezTo>
                  <a:cubicBezTo>
                    <a:pt x="99" y="243"/>
                    <a:pt x="100" y="238"/>
                    <a:pt x="99" y="237"/>
                  </a:cubicBezTo>
                  <a:cubicBezTo>
                    <a:pt x="99" y="232"/>
                    <a:pt x="98" y="228"/>
                    <a:pt x="96" y="224"/>
                  </a:cubicBezTo>
                  <a:cubicBezTo>
                    <a:pt x="96" y="229"/>
                    <a:pt x="96" y="235"/>
                    <a:pt x="95" y="240"/>
                  </a:cubicBezTo>
                  <a:cubicBezTo>
                    <a:pt x="93" y="245"/>
                    <a:pt x="91" y="255"/>
                    <a:pt x="86" y="257"/>
                  </a:cubicBezTo>
                  <a:cubicBezTo>
                    <a:pt x="85" y="258"/>
                    <a:pt x="85" y="258"/>
                    <a:pt x="84" y="258"/>
                  </a:cubicBezTo>
                  <a:cubicBezTo>
                    <a:pt x="84" y="258"/>
                    <a:pt x="84" y="258"/>
                    <a:pt x="84" y="258"/>
                  </a:cubicBezTo>
                  <a:cubicBezTo>
                    <a:pt x="83" y="258"/>
                    <a:pt x="83" y="258"/>
                    <a:pt x="83" y="258"/>
                  </a:cubicBezTo>
                  <a:cubicBezTo>
                    <a:pt x="82" y="258"/>
                    <a:pt x="82" y="258"/>
                    <a:pt x="81" y="259"/>
                  </a:cubicBezTo>
                  <a:cubicBezTo>
                    <a:pt x="79" y="260"/>
                    <a:pt x="80" y="262"/>
                    <a:pt x="79" y="264"/>
                  </a:cubicBezTo>
                  <a:cubicBezTo>
                    <a:pt x="79" y="264"/>
                    <a:pt x="75" y="270"/>
                    <a:pt x="75" y="270"/>
                  </a:cubicBezTo>
                  <a:cubicBezTo>
                    <a:pt x="75" y="271"/>
                    <a:pt x="80" y="275"/>
                    <a:pt x="80" y="276"/>
                  </a:cubicBezTo>
                  <a:cubicBezTo>
                    <a:pt x="83" y="280"/>
                    <a:pt x="82" y="280"/>
                    <a:pt x="81" y="282"/>
                  </a:cubicBezTo>
                  <a:cubicBezTo>
                    <a:pt x="80" y="283"/>
                    <a:pt x="78" y="286"/>
                    <a:pt x="76" y="286"/>
                  </a:cubicBezTo>
                  <a:cubicBezTo>
                    <a:pt x="76" y="286"/>
                    <a:pt x="76" y="286"/>
                    <a:pt x="76" y="286"/>
                  </a:cubicBezTo>
                  <a:cubicBezTo>
                    <a:pt x="73" y="285"/>
                    <a:pt x="75" y="278"/>
                    <a:pt x="72" y="276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1" y="277"/>
                    <a:pt x="71" y="277"/>
                    <a:pt x="71" y="277"/>
                  </a:cubicBezTo>
                  <a:cubicBezTo>
                    <a:pt x="70" y="277"/>
                    <a:pt x="70" y="276"/>
                    <a:pt x="70" y="276"/>
                  </a:cubicBezTo>
                  <a:cubicBezTo>
                    <a:pt x="68" y="273"/>
                    <a:pt x="71" y="273"/>
                    <a:pt x="69" y="271"/>
                  </a:cubicBezTo>
                  <a:cubicBezTo>
                    <a:pt x="69" y="271"/>
                    <a:pt x="68" y="271"/>
                    <a:pt x="68" y="271"/>
                  </a:cubicBezTo>
                  <a:cubicBezTo>
                    <a:pt x="67" y="271"/>
                    <a:pt x="66" y="272"/>
                    <a:pt x="65" y="273"/>
                  </a:cubicBezTo>
                  <a:cubicBezTo>
                    <a:pt x="64" y="274"/>
                    <a:pt x="63" y="276"/>
                    <a:pt x="62" y="276"/>
                  </a:cubicBezTo>
                  <a:cubicBezTo>
                    <a:pt x="62" y="276"/>
                    <a:pt x="62" y="275"/>
                    <a:pt x="61" y="275"/>
                  </a:cubicBezTo>
                  <a:cubicBezTo>
                    <a:pt x="60" y="274"/>
                    <a:pt x="63" y="270"/>
                    <a:pt x="62" y="269"/>
                  </a:cubicBezTo>
                  <a:cubicBezTo>
                    <a:pt x="62" y="269"/>
                    <a:pt x="62" y="269"/>
                    <a:pt x="62" y="269"/>
                  </a:cubicBezTo>
                  <a:cubicBezTo>
                    <a:pt x="61" y="269"/>
                    <a:pt x="59" y="273"/>
                    <a:pt x="58" y="274"/>
                  </a:cubicBezTo>
                  <a:cubicBezTo>
                    <a:pt x="57" y="274"/>
                    <a:pt x="55" y="276"/>
                    <a:pt x="55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56" y="277"/>
                    <a:pt x="57" y="277"/>
                    <a:pt x="57" y="278"/>
                  </a:cubicBezTo>
                  <a:cubicBezTo>
                    <a:pt x="58" y="278"/>
                    <a:pt x="59" y="279"/>
                    <a:pt x="59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59" y="279"/>
                    <a:pt x="59" y="280"/>
                    <a:pt x="59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60" y="279"/>
                    <a:pt x="60" y="279"/>
                    <a:pt x="61" y="278"/>
                  </a:cubicBezTo>
                  <a:cubicBezTo>
                    <a:pt x="61" y="278"/>
                    <a:pt x="62" y="277"/>
                    <a:pt x="63" y="277"/>
                  </a:cubicBezTo>
                  <a:cubicBezTo>
                    <a:pt x="63" y="277"/>
                    <a:pt x="63" y="277"/>
                    <a:pt x="63" y="277"/>
                  </a:cubicBezTo>
                  <a:cubicBezTo>
                    <a:pt x="71" y="278"/>
                    <a:pt x="60" y="283"/>
                    <a:pt x="61" y="286"/>
                  </a:cubicBezTo>
                  <a:cubicBezTo>
                    <a:pt x="61" y="287"/>
                    <a:pt x="70" y="296"/>
                    <a:pt x="67" y="296"/>
                  </a:cubicBezTo>
                  <a:cubicBezTo>
                    <a:pt x="67" y="296"/>
                    <a:pt x="67" y="296"/>
                    <a:pt x="67" y="296"/>
                  </a:cubicBezTo>
                  <a:cubicBezTo>
                    <a:pt x="69" y="296"/>
                    <a:pt x="68" y="298"/>
                    <a:pt x="67" y="299"/>
                  </a:cubicBezTo>
                  <a:cubicBezTo>
                    <a:pt x="69" y="300"/>
                    <a:pt x="69" y="299"/>
                    <a:pt x="69" y="301"/>
                  </a:cubicBezTo>
                  <a:cubicBezTo>
                    <a:pt x="70" y="302"/>
                    <a:pt x="68" y="305"/>
                    <a:pt x="68" y="306"/>
                  </a:cubicBezTo>
                  <a:cubicBezTo>
                    <a:pt x="67" y="310"/>
                    <a:pt x="67" y="312"/>
                    <a:pt x="65" y="316"/>
                  </a:cubicBezTo>
                  <a:cubicBezTo>
                    <a:pt x="64" y="319"/>
                    <a:pt x="62" y="322"/>
                    <a:pt x="59" y="323"/>
                  </a:cubicBezTo>
                  <a:cubicBezTo>
                    <a:pt x="56" y="325"/>
                    <a:pt x="52" y="327"/>
                    <a:pt x="50" y="330"/>
                  </a:cubicBezTo>
                  <a:cubicBezTo>
                    <a:pt x="50" y="332"/>
                    <a:pt x="50" y="332"/>
                    <a:pt x="50" y="332"/>
                  </a:cubicBezTo>
                  <a:cubicBezTo>
                    <a:pt x="52" y="332"/>
                    <a:pt x="52" y="334"/>
                    <a:pt x="51" y="336"/>
                  </a:cubicBezTo>
                  <a:cubicBezTo>
                    <a:pt x="60" y="380"/>
                    <a:pt x="60" y="380"/>
                    <a:pt x="60" y="380"/>
                  </a:cubicBezTo>
                  <a:cubicBezTo>
                    <a:pt x="60" y="380"/>
                    <a:pt x="60" y="380"/>
                    <a:pt x="60" y="380"/>
                  </a:cubicBezTo>
                  <a:cubicBezTo>
                    <a:pt x="60" y="377"/>
                    <a:pt x="60" y="378"/>
                    <a:pt x="62" y="376"/>
                  </a:cubicBezTo>
                  <a:cubicBezTo>
                    <a:pt x="62" y="376"/>
                    <a:pt x="63" y="376"/>
                    <a:pt x="63" y="375"/>
                  </a:cubicBezTo>
                  <a:cubicBezTo>
                    <a:pt x="64" y="375"/>
                    <a:pt x="63" y="373"/>
                    <a:pt x="64" y="372"/>
                  </a:cubicBezTo>
                  <a:cubicBezTo>
                    <a:pt x="65" y="370"/>
                    <a:pt x="65" y="371"/>
                    <a:pt x="67" y="370"/>
                  </a:cubicBezTo>
                  <a:cubicBezTo>
                    <a:pt x="67" y="370"/>
                    <a:pt x="68" y="368"/>
                    <a:pt x="68" y="368"/>
                  </a:cubicBezTo>
                  <a:cubicBezTo>
                    <a:pt x="69" y="366"/>
                    <a:pt x="69" y="365"/>
                    <a:pt x="70" y="365"/>
                  </a:cubicBezTo>
                  <a:cubicBezTo>
                    <a:pt x="70" y="365"/>
                    <a:pt x="71" y="365"/>
                    <a:pt x="72" y="365"/>
                  </a:cubicBezTo>
                  <a:cubicBezTo>
                    <a:pt x="76" y="367"/>
                    <a:pt x="76" y="367"/>
                    <a:pt x="76" y="367"/>
                  </a:cubicBezTo>
                  <a:cubicBezTo>
                    <a:pt x="77" y="369"/>
                    <a:pt x="75" y="369"/>
                    <a:pt x="74" y="370"/>
                  </a:cubicBezTo>
                  <a:cubicBezTo>
                    <a:pt x="74" y="373"/>
                    <a:pt x="73" y="371"/>
                    <a:pt x="74" y="374"/>
                  </a:cubicBezTo>
                  <a:cubicBezTo>
                    <a:pt x="74" y="376"/>
                    <a:pt x="77" y="378"/>
                    <a:pt x="77" y="378"/>
                  </a:cubicBezTo>
                  <a:cubicBezTo>
                    <a:pt x="78" y="380"/>
                    <a:pt x="75" y="380"/>
                    <a:pt x="75" y="382"/>
                  </a:cubicBezTo>
                  <a:cubicBezTo>
                    <a:pt x="74" y="385"/>
                    <a:pt x="75" y="391"/>
                    <a:pt x="73" y="393"/>
                  </a:cubicBezTo>
                  <a:cubicBezTo>
                    <a:pt x="72" y="394"/>
                    <a:pt x="71" y="394"/>
                    <a:pt x="69" y="394"/>
                  </a:cubicBezTo>
                  <a:cubicBezTo>
                    <a:pt x="67" y="394"/>
                    <a:pt x="65" y="394"/>
                    <a:pt x="64" y="393"/>
                  </a:cubicBezTo>
                  <a:cubicBezTo>
                    <a:pt x="64" y="393"/>
                    <a:pt x="63" y="393"/>
                    <a:pt x="62" y="393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5" y="401"/>
                    <a:pt x="67" y="401"/>
                    <a:pt x="69" y="401"/>
                  </a:cubicBezTo>
                  <a:cubicBezTo>
                    <a:pt x="71" y="401"/>
                    <a:pt x="72" y="401"/>
                    <a:pt x="69" y="403"/>
                  </a:cubicBezTo>
                  <a:cubicBezTo>
                    <a:pt x="70" y="403"/>
                    <a:pt x="71" y="403"/>
                    <a:pt x="72" y="403"/>
                  </a:cubicBezTo>
                  <a:cubicBezTo>
                    <a:pt x="74" y="403"/>
                    <a:pt x="75" y="403"/>
                    <a:pt x="75" y="404"/>
                  </a:cubicBezTo>
                  <a:cubicBezTo>
                    <a:pt x="76" y="403"/>
                    <a:pt x="78" y="402"/>
                    <a:pt x="80" y="402"/>
                  </a:cubicBezTo>
                  <a:cubicBezTo>
                    <a:pt x="81" y="402"/>
                    <a:pt x="82" y="403"/>
                    <a:pt x="82" y="404"/>
                  </a:cubicBezTo>
                  <a:cubicBezTo>
                    <a:pt x="83" y="405"/>
                    <a:pt x="80" y="407"/>
                    <a:pt x="78" y="407"/>
                  </a:cubicBezTo>
                  <a:cubicBezTo>
                    <a:pt x="77" y="407"/>
                    <a:pt x="76" y="406"/>
                    <a:pt x="75" y="405"/>
                  </a:cubicBezTo>
                  <a:cubicBezTo>
                    <a:pt x="75" y="406"/>
                    <a:pt x="73" y="406"/>
                    <a:pt x="71" y="406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1" y="406"/>
                    <a:pt x="70" y="406"/>
                    <a:pt x="70" y="406"/>
                  </a:cubicBezTo>
                  <a:cubicBezTo>
                    <a:pt x="69" y="406"/>
                    <a:pt x="68" y="406"/>
                    <a:pt x="67" y="406"/>
                  </a:cubicBezTo>
                  <a:cubicBezTo>
                    <a:pt x="67" y="406"/>
                    <a:pt x="66" y="406"/>
                    <a:pt x="65" y="406"/>
                  </a:cubicBezTo>
                  <a:cubicBezTo>
                    <a:pt x="99" y="583"/>
                    <a:pt x="99" y="583"/>
                    <a:pt x="99" y="583"/>
                  </a:cubicBezTo>
                  <a:cubicBezTo>
                    <a:pt x="277" y="509"/>
                    <a:pt x="277" y="509"/>
                    <a:pt x="277" y="509"/>
                  </a:cubicBezTo>
                  <a:cubicBezTo>
                    <a:pt x="177" y="0"/>
                    <a:pt x="177" y="0"/>
                    <a:pt x="17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946525" y="4046538"/>
              <a:ext cx="144462" cy="736600"/>
            </a:xfrm>
            <a:custGeom>
              <a:rect b="b" l="l" r="r" t="t"/>
              <a:pathLst>
                <a:path extrusionOk="0" h="464" w="91">
                  <a:moveTo>
                    <a:pt x="27" y="132"/>
                  </a:moveTo>
                  <a:lnTo>
                    <a:pt x="27" y="132"/>
                  </a:lnTo>
                  <a:lnTo>
                    <a:pt x="91" y="464"/>
                  </a:lnTo>
                  <a:lnTo>
                    <a:pt x="27" y="132"/>
                  </a:lnTo>
                  <a:close/>
                  <a:moveTo>
                    <a:pt x="21" y="107"/>
                  </a:moveTo>
                  <a:lnTo>
                    <a:pt x="25" y="122"/>
                  </a:lnTo>
                  <a:lnTo>
                    <a:pt x="25" y="122"/>
                  </a:lnTo>
                  <a:lnTo>
                    <a:pt x="21" y="107"/>
                  </a:lnTo>
                  <a:lnTo>
                    <a:pt x="21" y="10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D5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3946525" y="4046538"/>
              <a:ext cx="144462" cy="736600"/>
            </a:xfrm>
            <a:custGeom>
              <a:rect b="b" l="l" r="r" t="t"/>
              <a:pathLst>
                <a:path extrusionOk="0" h="464" w="91">
                  <a:moveTo>
                    <a:pt x="27" y="132"/>
                  </a:moveTo>
                  <a:lnTo>
                    <a:pt x="27" y="132"/>
                  </a:lnTo>
                  <a:lnTo>
                    <a:pt x="91" y="464"/>
                  </a:lnTo>
                  <a:lnTo>
                    <a:pt x="27" y="132"/>
                  </a:lnTo>
                  <a:moveTo>
                    <a:pt x="21" y="107"/>
                  </a:moveTo>
                  <a:lnTo>
                    <a:pt x="25" y="122"/>
                  </a:lnTo>
                  <a:lnTo>
                    <a:pt x="25" y="122"/>
                  </a:lnTo>
                  <a:lnTo>
                    <a:pt x="21" y="107"/>
                  </a:lnTo>
                  <a:lnTo>
                    <a:pt x="21" y="107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944938" y="4029075"/>
              <a:ext cx="1587" cy="6350"/>
            </a:xfrm>
            <a:prstGeom prst="rect">
              <a:avLst/>
            </a:prstGeom>
            <a:solidFill>
              <a:srgbClr val="95D5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3944938" y="4029075"/>
              <a:ext cx="1587" cy="6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3827463" y="3435350"/>
              <a:ext cx="636587" cy="1082675"/>
            </a:xfrm>
            <a:custGeom>
              <a:rect b="b" l="l" r="r" t="t"/>
              <a:pathLst>
                <a:path extrusionOk="0" h="363" w="213">
                  <a:moveTo>
                    <a:pt x="148" y="359"/>
                  </a:moveTo>
                  <a:cubicBezTo>
                    <a:pt x="148" y="359"/>
                    <a:pt x="148" y="359"/>
                    <a:pt x="148" y="359"/>
                  </a:cubicBezTo>
                  <a:cubicBezTo>
                    <a:pt x="148" y="359"/>
                    <a:pt x="148" y="359"/>
                    <a:pt x="148" y="359"/>
                  </a:cubicBezTo>
                  <a:moveTo>
                    <a:pt x="148" y="350"/>
                  </a:moveTo>
                  <a:cubicBezTo>
                    <a:pt x="148" y="350"/>
                    <a:pt x="148" y="350"/>
                    <a:pt x="148" y="350"/>
                  </a:cubicBezTo>
                  <a:cubicBezTo>
                    <a:pt x="147" y="350"/>
                    <a:pt x="141" y="352"/>
                    <a:pt x="141" y="353"/>
                  </a:cubicBezTo>
                  <a:cubicBezTo>
                    <a:pt x="141" y="355"/>
                    <a:pt x="145" y="361"/>
                    <a:pt x="147" y="361"/>
                  </a:cubicBezTo>
                  <a:cubicBezTo>
                    <a:pt x="147" y="361"/>
                    <a:pt x="147" y="361"/>
                    <a:pt x="147" y="361"/>
                  </a:cubicBezTo>
                  <a:cubicBezTo>
                    <a:pt x="151" y="361"/>
                    <a:pt x="151" y="350"/>
                    <a:pt x="148" y="350"/>
                  </a:cubicBezTo>
                  <a:moveTo>
                    <a:pt x="200" y="340"/>
                  </a:moveTo>
                  <a:cubicBezTo>
                    <a:pt x="200" y="340"/>
                    <a:pt x="199" y="340"/>
                    <a:pt x="199" y="340"/>
                  </a:cubicBezTo>
                  <a:cubicBezTo>
                    <a:pt x="197" y="342"/>
                    <a:pt x="197" y="346"/>
                    <a:pt x="196" y="348"/>
                  </a:cubicBezTo>
                  <a:cubicBezTo>
                    <a:pt x="194" y="352"/>
                    <a:pt x="185" y="358"/>
                    <a:pt x="193" y="361"/>
                  </a:cubicBezTo>
                  <a:cubicBezTo>
                    <a:pt x="191" y="363"/>
                    <a:pt x="194" y="363"/>
                    <a:pt x="194" y="363"/>
                  </a:cubicBezTo>
                  <a:cubicBezTo>
                    <a:pt x="196" y="361"/>
                    <a:pt x="196" y="361"/>
                    <a:pt x="196" y="361"/>
                  </a:cubicBezTo>
                  <a:cubicBezTo>
                    <a:pt x="199" y="358"/>
                    <a:pt x="198" y="357"/>
                    <a:pt x="200" y="353"/>
                  </a:cubicBezTo>
                  <a:cubicBezTo>
                    <a:pt x="200" y="353"/>
                    <a:pt x="201" y="352"/>
                    <a:pt x="201" y="351"/>
                  </a:cubicBezTo>
                  <a:cubicBezTo>
                    <a:pt x="203" y="351"/>
                    <a:pt x="203" y="351"/>
                    <a:pt x="202" y="350"/>
                  </a:cubicBezTo>
                  <a:cubicBezTo>
                    <a:pt x="202" y="349"/>
                    <a:pt x="202" y="349"/>
                    <a:pt x="202" y="349"/>
                  </a:cubicBezTo>
                  <a:cubicBezTo>
                    <a:pt x="203" y="347"/>
                    <a:pt x="204" y="345"/>
                    <a:pt x="204" y="342"/>
                  </a:cubicBezTo>
                  <a:cubicBezTo>
                    <a:pt x="204" y="342"/>
                    <a:pt x="204" y="342"/>
                    <a:pt x="204" y="342"/>
                  </a:cubicBezTo>
                  <a:cubicBezTo>
                    <a:pt x="204" y="342"/>
                    <a:pt x="204" y="342"/>
                    <a:pt x="204" y="342"/>
                  </a:cubicBezTo>
                  <a:cubicBezTo>
                    <a:pt x="204" y="341"/>
                    <a:pt x="201" y="340"/>
                    <a:pt x="200" y="340"/>
                  </a:cubicBezTo>
                  <a:moveTo>
                    <a:pt x="124" y="339"/>
                  </a:moveTo>
                  <a:cubicBezTo>
                    <a:pt x="124" y="339"/>
                    <a:pt x="123" y="339"/>
                    <a:pt x="123" y="339"/>
                  </a:cubicBezTo>
                  <a:cubicBezTo>
                    <a:pt x="122" y="339"/>
                    <a:pt x="120" y="341"/>
                    <a:pt x="122" y="341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23" y="341"/>
                    <a:pt x="124" y="341"/>
                    <a:pt x="124" y="340"/>
                  </a:cubicBezTo>
                  <a:cubicBezTo>
                    <a:pt x="125" y="340"/>
                    <a:pt x="125" y="339"/>
                    <a:pt x="124" y="339"/>
                  </a:cubicBezTo>
                  <a:moveTo>
                    <a:pt x="203" y="327"/>
                  </a:moveTo>
                  <a:cubicBezTo>
                    <a:pt x="203" y="327"/>
                    <a:pt x="203" y="327"/>
                    <a:pt x="203" y="327"/>
                  </a:cubicBezTo>
                  <a:cubicBezTo>
                    <a:pt x="203" y="327"/>
                    <a:pt x="203" y="327"/>
                    <a:pt x="203" y="327"/>
                  </a:cubicBezTo>
                  <a:cubicBezTo>
                    <a:pt x="203" y="327"/>
                    <a:pt x="203" y="327"/>
                    <a:pt x="203" y="327"/>
                  </a:cubicBezTo>
                  <a:moveTo>
                    <a:pt x="198" y="322"/>
                  </a:moveTo>
                  <a:cubicBezTo>
                    <a:pt x="198" y="322"/>
                    <a:pt x="198" y="322"/>
                    <a:pt x="197" y="322"/>
                  </a:cubicBezTo>
                  <a:cubicBezTo>
                    <a:pt x="195" y="324"/>
                    <a:pt x="198" y="325"/>
                    <a:pt x="199" y="326"/>
                  </a:cubicBezTo>
                  <a:cubicBezTo>
                    <a:pt x="201" y="329"/>
                    <a:pt x="202" y="329"/>
                    <a:pt x="202" y="333"/>
                  </a:cubicBezTo>
                  <a:cubicBezTo>
                    <a:pt x="202" y="334"/>
                    <a:pt x="200" y="334"/>
                    <a:pt x="201" y="335"/>
                  </a:cubicBezTo>
                  <a:cubicBezTo>
                    <a:pt x="201" y="337"/>
                    <a:pt x="203" y="337"/>
                    <a:pt x="204" y="338"/>
                  </a:cubicBezTo>
                  <a:cubicBezTo>
                    <a:pt x="205" y="339"/>
                    <a:pt x="204" y="343"/>
                    <a:pt x="206" y="343"/>
                  </a:cubicBezTo>
                  <a:cubicBezTo>
                    <a:pt x="206" y="343"/>
                    <a:pt x="206" y="343"/>
                    <a:pt x="206" y="343"/>
                  </a:cubicBezTo>
                  <a:cubicBezTo>
                    <a:pt x="208" y="343"/>
                    <a:pt x="208" y="338"/>
                    <a:pt x="209" y="336"/>
                  </a:cubicBezTo>
                  <a:cubicBezTo>
                    <a:pt x="209" y="336"/>
                    <a:pt x="213" y="328"/>
                    <a:pt x="210" y="328"/>
                  </a:cubicBezTo>
                  <a:cubicBezTo>
                    <a:pt x="210" y="328"/>
                    <a:pt x="210" y="328"/>
                    <a:pt x="210" y="328"/>
                  </a:cubicBezTo>
                  <a:cubicBezTo>
                    <a:pt x="208" y="329"/>
                    <a:pt x="208" y="329"/>
                    <a:pt x="207" y="329"/>
                  </a:cubicBezTo>
                  <a:cubicBezTo>
                    <a:pt x="206" y="329"/>
                    <a:pt x="206" y="329"/>
                    <a:pt x="205" y="329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06" y="329"/>
                    <a:pt x="205" y="328"/>
                    <a:pt x="204" y="328"/>
                  </a:cubicBezTo>
                  <a:cubicBezTo>
                    <a:pt x="204" y="327"/>
                    <a:pt x="203" y="327"/>
                    <a:pt x="203" y="327"/>
                  </a:cubicBezTo>
                  <a:cubicBezTo>
                    <a:pt x="203" y="328"/>
                    <a:pt x="203" y="328"/>
                    <a:pt x="203" y="328"/>
                  </a:cubicBezTo>
                  <a:cubicBezTo>
                    <a:pt x="202" y="327"/>
                    <a:pt x="200" y="322"/>
                    <a:pt x="198" y="322"/>
                  </a:cubicBezTo>
                  <a:moveTo>
                    <a:pt x="153" y="311"/>
                  </a:move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moveTo>
                    <a:pt x="81" y="276"/>
                  </a:move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moveTo>
                    <a:pt x="81" y="276"/>
                  </a:move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moveTo>
                    <a:pt x="81" y="276"/>
                  </a:move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moveTo>
                    <a:pt x="60" y="275"/>
                  </a:move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moveTo>
                    <a:pt x="71" y="275"/>
                  </a:moveTo>
                  <a:cubicBezTo>
                    <a:pt x="71" y="275"/>
                    <a:pt x="71" y="275"/>
                    <a:pt x="71" y="275"/>
                  </a:cubicBezTo>
                  <a:cubicBezTo>
                    <a:pt x="71" y="275"/>
                    <a:pt x="71" y="275"/>
                    <a:pt x="71" y="275"/>
                  </a:cubicBezTo>
                  <a:moveTo>
                    <a:pt x="71" y="275"/>
                  </a:moveTo>
                  <a:cubicBezTo>
                    <a:pt x="71" y="275"/>
                    <a:pt x="71" y="275"/>
                    <a:pt x="71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5"/>
                    <a:pt x="71" y="275"/>
                    <a:pt x="71" y="275"/>
                  </a:cubicBezTo>
                  <a:moveTo>
                    <a:pt x="73" y="274"/>
                  </a:moveTo>
                  <a:cubicBezTo>
                    <a:pt x="72" y="274"/>
                    <a:pt x="71" y="274"/>
                    <a:pt x="71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76"/>
                    <a:pt x="73" y="277"/>
                    <a:pt x="75" y="277"/>
                  </a:cubicBezTo>
                  <a:cubicBezTo>
                    <a:pt x="75" y="277"/>
                    <a:pt x="76" y="277"/>
                    <a:pt x="76" y="277"/>
                  </a:cubicBezTo>
                  <a:cubicBezTo>
                    <a:pt x="77" y="275"/>
                    <a:pt x="74" y="274"/>
                    <a:pt x="73" y="274"/>
                  </a:cubicBezTo>
                  <a:moveTo>
                    <a:pt x="80" y="270"/>
                  </a:moveTo>
                  <a:cubicBezTo>
                    <a:pt x="79" y="270"/>
                    <a:pt x="79" y="270"/>
                    <a:pt x="78" y="270"/>
                  </a:cubicBezTo>
                  <a:cubicBezTo>
                    <a:pt x="77" y="270"/>
                    <a:pt x="72" y="270"/>
                    <a:pt x="72" y="272"/>
                  </a:cubicBezTo>
                  <a:cubicBezTo>
                    <a:pt x="72" y="273"/>
                    <a:pt x="73" y="274"/>
                    <a:pt x="74" y="274"/>
                  </a:cubicBezTo>
                  <a:cubicBezTo>
                    <a:pt x="75" y="274"/>
                    <a:pt x="76" y="273"/>
                    <a:pt x="76" y="273"/>
                  </a:cubicBezTo>
                  <a:cubicBezTo>
                    <a:pt x="79" y="273"/>
                    <a:pt x="85" y="270"/>
                    <a:pt x="80" y="270"/>
                  </a:cubicBezTo>
                  <a:moveTo>
                    <a:pt x="58" y="270"/>
                  </a:moveTo>
                  <a:cubicBezTo>
                    <a:pt x="56" y="270"/>
                    <a:pt x="54" y="270"/>
                    <a:pt x="53" y="270"/>
                  </a:cubicBezTo>
                  <a:cubicBezTo>
                    <a:pt x="53" y="270"/>
                    <a:pt x="53" y="270"/>
                    <a:pt x="53" y="270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7" y="275"/>
                    <a:pt x="58" y="275"/>
                    <a:pt x="59" y="275"/>
                  </a:cubicBezTo>
                  <a:cubicBezTo>
                    <a:pt x="59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2" y="275"/>
                    <a:pt x="64" y="275"/>
                    <a:pt x="64" y="274"/>
                  </a:cubicBezTo>
                  <a:cubicBezTo>
                    <a:pt x="65" y="275"/>
                    <a:pt x="66" y="276"/>
                    <a:pt x="67" y="276"/>
                  </a:cubicBezTo>
                  <a:cubicBezTo>
                    <a:pt x="69" y="276"/>
                    <a:pt x="72" y="274"/>
                    <a:pt x="71" y="273"/>
                  </a:cubicBezTo>
                  <a:cubicBezTo>
                    <a:pt x="71" y="272"/>
                    <a:pt x="70" y="271"/>
                    <a:pt x="69" y="271"/>
                  </a:cubicBezTo>
                  <a:cubicBezTo>
                    <a:pt x="67" y="271"/>
                    <a:pt x="65" y="272"/>
                    <a:pt x="64" y="273"/>
                  </a:cubicBezTo>
                  <a:cubicBezTo>
                    <a:pt x="64" y="272"/>
                    <a:pt x="63" y="272"/>
                    <a:pt x="61" y="272"/>
                  </a:cubicBezTo>
                  <a:cubicBezTo>
                    <a:pt x="60" y="272"/>
                    <a:pt x="59" y="272"/>
                    <a:pt x="58" y="272"/>
                  </a:cubicBezTo>
                  <a:cubicBezTo>
                    <a:pt x="61" y="270"/>
                    <a:pt x="60" y="270"/>
                    <a:pt x="58" y="270"/>
                  </a:cubicBezTo>
                  <a:moveTo>
                    <a:pt x="121" y="268"/>
                  </a:moveTo>
                  <a:cubicBezTo>
                    <a:pt x="121" y="268"/>
                    <a:pt x="120" y="268"/>
                    <a:pt x="120" y="269"/>
                  </a:cubicBezTo>
                  <a:cubicBezTo>
                    <a:pt x="118" y="270"/>
                    <a:pt x="120" y="279"/>
                    <a:pt x="121" y="282"/>
                  </a:cubicBezTo>
                  <a:cubicBezTo>
                    <a:pt x="121" y="286"/>
                    <a:pt x="120" y="287"/>
                    <a:pt x="118" y="287"/>
                  </a:cubicBezTo>
                  <a:cubicBezTo>
                    <a:pt x="116" y="287"/>
                    <a:pt x="112" y="284"/>
                    <a:pt x="109" y="282"/>
                  </a:cubicBezTo>
                  <a:cubicBezTo>
                    <a:pt x="108" y="278"/>
                    <a:pt x="113" y="276"/>
                    <a:pt x="108" y="275"/>
                  </a:cubicBezTo>
                  <a:cubicBezTo>
                    <a:pt x="108" y="274"/>
                    <a:pt x="107" y="274"/>
                    <a:pt x="107" y="274"/>
                  </a:cubicBezTo>
                  <a:cubicBezTo>
                    <a:pt x="106" y="274"/>
                    <a:pt x="106" y="274"/>
                    <a:pt x="105" y="274"/>
                  </a:cubicBezTo>
                  <a:cubicBezTo>
                    <a:pt x="105" y="274"/>
                    <a:pt x="105" y="274"/>
                    <a:pt x="104" y="274"/>
                  </a:cubicBezTo>
                  <a:cubicBezTo>
                    <a:pt x="104" y="274"/>
                    <a:pt x="103" y="274"/>
                    <a:pt x="102" y="274"/>
                  </a:cubicBezTo>
                  <a:cubicBezTo>
                    <a:pt x="102" y="274"/>
                    <a:pt x="100" y="274"/>
                    <a:pt x="99" y="274"/>
                  </a:cubicBezTo>
                  <a:cubicBezTo>
                    <a:pt x="99" y="274"/>
                    <a:pt x="98" y="274"/>
                    <a:pt x="100" y="276"/>
                  </a:cubicBezTo>
                  <a:cubicBezTo>
                    <a:pt x="100" y="276"/>
                    <a:pt x="99" y="276"/>
                    <a:pt x="98" y="277"/>
                  </a:cubicBezTo>
                  <a:cubicBezTo>
                    <a:pt x="100" y="275"/>
                    <a:pt x="98" y="275"/>
                    <a:pt x="97" y="275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95" y="275"/>
                    <a:pt x="95" y="277"/>
                    <a:pt x="96" y="277"/>
                  </a:cubicBezTo>
                  <a:cubicBezTo>
                    <a:pt x="97" y="277"/>
                    <a:pt x="97" y="277"/>
                    <a:pt x="97" y="277"/>
                  </a:cubicBezTo>
                  <a:cubicBezTo>
                    <a:pt x="97" y="279"/>
                    <a:pt x="94" y="283"/>
                    <a:pt x="96" y="285"/>
                  </a:cubicBezTo>
                  <a:cubicBezTo>
                    <a:pt x="94" y="284"/>
                    <a:pt x="93" y="283"/>
                    <a:pt x="91" y="283"/>
                  </a:cubicBezTo>
                  <a:cubicBezTo>
                    <a:pt x="90" y="283"/>
                    <a:pt x="89" y="283"/>
                    <a:pt x="88" y="284"/>
                  </a:cubicBezTo>
                  <a:cubicBezTo>
                    <a:pt x="87" y="285"/>
                    <a:pt x="85" y="288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90"/>
                    <a:pt x="84" y="293"/>
                    <a:pt x="85" y="293"/>
                  </a:cubicBezTo>
                  <a:cubicBezTo>
                    <a:pt x="85" y="293"/>
                    <a:pt x="85" y="293"/>
                    <a:pt x="85" y="293"/>
                  </a:cubicBezTo>
                  <a:cubicBezTo>
                    <a:pt x="84" y="292"/>
                    <a:pt x="83" y="292"/>
                    <a:pt x="83" y="292"/>
                  </a:cubicBezTo>
                  <a:cubicBezTo>
                    <a:pt x="82" y="292"/>
                    <a:pt x="82" y="296"/>
                    <a:pt x="82" y="298"/>
                  </a:cubicBezTo>
                  <a:cubicBezTo>
                    <a:pt x="80" y="301"/>
                    <a:pt x="77" y="303"/>
                    <a:pt x="74" y="304"/>
                  </a:cubicBezTo>
                  <a:cubicBezTo>
                    <a:pt x="73" y="305"/>
                    <a:pt x="68" y="307"/>
                    <a:pt x="68" y="309"/>
                  </a:cubicBezTo>
                  <a:cubicBezTo>
                    <a:pt x="66" y="312"/>
                    <a:pt x="66" y="318"/>
                    <a:pt x="69" y="320"/>
                  </a:cubicBezTo>
                  <a:cubicBezTo>
                    <a:pt x="68" y="320"/>
                    <a:pt x="68" y="320"/>
                    <a:pt x="68" y="320"/>
                  </a:cubicBezTo>
                  <a:cubicBezTo>
                    <a:pt x="66" y="320"/>
                    <a:pt x="72" y="330"/>
                    <a:pt x="73" y="331"/>
                  </a:cubicBezTo>
                  <a:cubicBezTo>
                    <a:pt x="74" y="333"/>
                    <a:pt x="76" y="335"/>
                    <a:pt x="76" y="337"/>
                  </a:cubicBezTo>
                  <a:cubicBezTo>
                    <a:pt x="77" y="339"/>
                    <a:pt x="75" y="342"/>
                    <a:pt x="76" y="343"/>
                  </a:cubicBezTo>
                  <a:cubicBezTo>
                    <a:pt x="76" y="345"/>
                    <a:pt x="78" y="346"/>
                    <a:pt x="80" y="346"/>
                  </a:cubicBezTo>
                  <a:cubicBezTo>
                    <a:pt x="81" y="346"/>
                    <a:pt x="83" y="346"/>
                    <a:pt x="84" y="345"/>
                  </a:cubicBezTo>
                  <a:cubicBezTo>
                    <a:pt x="85" y="344"/>
                    <a:pt x="86" y="343"/>
                    <a:pt x="86" y="342"/>
                  </a:cubicBezTo>
                  <a:cubicBezTo>
                    <a:pt x="89" y="341"/>
                    <a:pt x="92" y="342"/>
                    <a:pt x="94" y="340"/>
                  </a:cubicBezTo>
                  <a:cubicBezTo>
                    <a:pt x="95" y="339"/>
                    <a:pt x="96" y="337"/>
                    <a:pt x="97" y="336"/>
                  </a:cubicBezTo>
                  <a:cubicBezTo>
                    <a:pt x="99" y="334"/>
                    <a:pt x="101" y="334"/>
                    <a:pt x="103" y="333"/>
                  </a:cubicBezTo>
                  <a:cubicBezTo>
                    <a:pt x="105" y="332"/>
                    <a:pt x="108" y="331"/>
                    <a:pt x="110" y="331"/>
                  </a:cubicBezTo>
                  <a:cubicBezTo>
                    <a:pt x="111" y="331"/>
                    <a:pt x="112" y="331"/>
                    <a:pt x="114" y="332"/>
                  </a:cubicBezTo>
                  <a:cubicBezTo>
                    <a:pt x="115" y="332"/>
                    <a:pt x="116" y="335"/>
                    <a:pt x="118" y="336"/>
                  </a:cubicBezTo>
                  <a:cubicBezTo>
                    <a:pt x="119" y="337"/>
                    <a:pt x="119" y="338"/>
                    <a:pt x="119" y="338"/>
                  </a:cubicBezTo>
                  <a:cubicBezTo>
                    <a:pt x="119" y="338"/>
                    <a:pt x="119" y="338"/>
                    <a:pt x="121" y="337"/>
                  </a:cubicBezTo>
                  <a:cubicBezTo>
                    <a:pt x="122" y="336"/>
                    <a:pt x="122" y="333"/>
                    <a:pt x="123" y="332"/>
                  </a:cubicBezTo>
                  <a:cubicBezTo>
                    <a:pt x="123" y="333"/>
                    <a:pt x="122" y="337"/>
                    <a:pt x="122" y="337"/>
                  </a:cubicBezTo>
                  <a:cubicBezTo>
                    <a:pt x="122" y="338"/>
                    <a:pt x="123" y="338"/>
                    <a:pt x="123" y="338"/>
                  </a:cubicBezTo>
                  <a:cubicBezTo>
                    <a:pt x="124" y="338"/>
                    <a:pt x="124" y="338"/>
                    <a:pt x="124" y="336"/>
                  </a:cubicBezTo>
                  <a:cubicBezTo>
                    <a:pt x="125" y="337"/>
                    <a:pt x="124" y="339"/>
                    <a:pt x="125" y="339"/>
                  </a:cubicBezTo>
                  <a:cubicBezTo>
                    <a:pt x="125" y="339"/>
                    <a:pt x="126" y="339"/>
                    <a:pt x="126" y="339"/>
                  </a:cubicBezTo>
                  <a:cubicBezTo>
                    <a:pt x="126" y="339"/>
                    <a:pt x="127" y="339"/>
                    <a:pt x="127" y="339"/>
                  </a:cubicBezTo>
                  <a:cubicBezTo>
                    <a:pt x="127" y="340"/>
                    <a:pt x="128" y="342"/>
                    <a:pt x="129" y="343"/>
                  </a:cubicBezTo>
                  <a:cubicBezTo>
                    <a:pt x="130" y="345"/>
                    <a:pt x="134" y="347"/>
                    <a:pt x="137" y="347"/>
                  </a:cubicBezTo>
                  <a:cubicBezTo>
                    <a:pt x="139" y="347"/>
                    <a:pt x="140" y="347"/>
                    <a:pt x="140" y="345"/>
                  </a:cubicBezTo>
                  <a:cubicBezTo>
                    <a:pt x="141" y="346"/>
                    <a:pt x="143" y="346"/>
                    <a:pt x="144" y="346"/>
                  </a:cubicBezTo>
                  <a:cubicBezTo>
                    <a:pt x="144" y="346"/>
                    <a:pt x="145" y="346"/>
                    <a:pt x="145" y="346"/>
                  </a:cubicBezTo>
                  <a:cubicBezTo>
                    <a:pt x="146" y="346"/>
                    <a:pt x="147" y="343"/>
                    <a:pt x="148" y="342"/>
                  </a:cubicBezTo>
                  <a:cubicBezTo>
                    <a:pt x="151" y="340"/>
                    <a:pt x="150" y="342"/>
                    <a:pt x="151" y="338"/>
                  </a:cubicBezTo>
                  <a:cubicBezTo>
                    <a:pt x="152" y="333"/>
                    <a:pt x="152" y="328"/>
                    <a:pt x="154" y="324"/>
                  </a:cubicBezTo>
                  <a:cubicBezTo>
                    <a:pt x="154" y="321"/>
                    <a:pt x="155" y="314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3" y="311"/>
                    <a:pt x="153" y="311"/>
                  </a:cubicBezTo>
                  <a:cubicBezTo>
                    <a:pt x="153" y="311"/>
                    <a:pt x="152" y="304"/>
                    <a:pt x="150" y="304"/>
                  </a:cubicBezTo>
                  <a:cubicBezTo>
                    <a:pt x="150" y="304"/>
                    <a:pt x="150" y="304"/>
                    <a:pt x="150" y="304"/>
                  </a:cubicBezTo>
                  <a:cubicBezTo>
                    <a:pt x="148" y="302"/>
                    <a:pt x="144" y="296"/>
                    <a:pt x="142" y="296"/>
                  </a:cubicBezTo>
                  <a:cubicBezTo>
                    <a:pt x="142" y="296"/>
                    <a:pt x="142" y="297"/>
                    <a:pt x="142" y="297"/>
                  </a:cubicBezTo>
                  <a:cubicBezTo>
                    <a:pt x="139" y="291"/>
                    <a:pt x="136" y="291"/>
                    <a:pt x="133" y="287"/>
                  </a:cubicBezTo>
                  <a:cubicBezTo>
                    <a:pt x="131" y="285"/>
                    <a:pt x="130" y="277"/>
                    <a:pt x="127" y="277"/>
                  </a:cubicBezTo>
                  <a:cubicBezTo>
                    <a:pt x="126" y="277"/>
                    <a:pt x="126" y="277"/>
                    <a:pt x="125" y="277"/>
                  </a:cubicBezTo>
                  <a:cubicBezTo>
                    <a:pt x="124" y="276"/>
                    <a:pt x="123" y="268"/>
                    <a:pt x="121" y="268"/>
                  </a:cubicBezTo>
                  <a:moveTo>
                    <a:pt x="88" y="268"/>
                  </a:moveTo>
                  <a:cubicBezTo>
                    <a:pt x="87" y="268"/>
                    <a:pt x="87" y="268"/>
                    <a:pt x="86" y="268"/>
                  </a:cubicBezTo>
                  <a:cubicBezTo>
                    <a:pt x="85" y="269"/>
                    <a:pt x="78" y="275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2" y="276"/>
                    <a:pt x="84" y="274"/>
                    <a:pt x="86" y="272"/>
                  </a:cubicBezTo>
                  <a:cubicBezTo>
                    <a:pt x="88" y="270"/>
                    <a:pt x="89" y="268"/>
                    <a:pt x="88" y="268"/>
                  </a:cubicBezTo>
                  <a:moveTo>
                    <a:pt x="131" y="256"/>
                  </a:moveTo>
                  <a:cubicBezTo>
                    <a:pt x="131" y="256"/>
                    <a:pt x="131" y="256"/>
                    <a:pt x="130" y="256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0" y="256"/>
                    <a:pt x="131" y="256"/>
                    <a:pt x="131" y="256"/>
                  </a:cubicBezTo>
                  <a:moveTo>
                    <a:pt x="84" y="255"/>
                  </a:moveTo>
                  <a:cubicBezTo>
                    <a:pt x="83" y="255"/>
                    <a:pt x="83" y="255"/>
                    <a:pt x="82" y="255"/>
                  </a:cubicBezTo>
                  <a:cubicBezTo>
                    <a:pt x="82" y="257"/>
                    <a:pt x="84" y="258"/>
                    <a:pt x="85" y="258"/>
                  </a:cubicBezTo>
                  <a:cubicBezTo>
                    <a:pt x="86" y="258"/>
                    <a:pt x="86" y="257"/>
                    <a:pt x="86" y="257"/>
                  </a:cubicBezTo>
                  <a:cubicBezTo>
                    <a:pt x="86" y="256"/>
                    <a:pt x="85" y="255"/>
                    <a:pt x="84" y="255"/>
                  </a:cubicBezTo>
                  <a:moveTo>
                    <a:pt x="87" y="254"/>
                  </a:moveTo>
                  <a:cubicBezTo>
                    <a:pt x="87" y="254"/>
                    <a:pt x="87" y="254"/>
                    <a:pt x="87" y="254"/>
                  </a:cubicBezTo>
                  <a:cubicBezTo>
                    <a:pt x="87" y="254"/>
                    <a:pt x="87" y="255"/>
                    <a:pt x="87" y="255"/>
                  </a:cubicBezTo>
                  <a:cubicBezTo>
                    <a:pt x="87" y="255"/>
                    <a:pt x="87" y="254"/>
                    <a:pt x="87" y="254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87" y="254"/>
                    <a:pt x="87" y="254"/>
                    <a:pt x="87" y="254"/>
                  </a:cubicBezTo>
                  <a:moveTo>
                    <a:pt x="89" y="253"/>
                  </a:moveTo>
                  <a:cubicBezTo>
                    <a:pt x="88" y="253"/>
                    <a:pt x="87" y="253"/>
                    <a:pt x="87" y="254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86" y="256"/>
                    <a:pt x="90" y="257"/>
                    <a:pt x="92" y="257"/>
                  </a:cubicBezTo>
                  <a:cubicBezTo>
                    <a:pt x="93" y="257"/>
                    <a:pt x="93" y="256"/>
                    <a:pt x="93" y="256"/>
                  </a:cubicBezTo>
                  <a:cubicBezTo>
                    <a:pt x="95" y="255"/>
                    <a:pt x="92" y="253"/>
                    <a:pt x="89" y="253"/>
                  </a:cubicBezTo>
                  <a:moveTo>
                    <a:pt x="96" y="245"/>
                  </a:moveTo>
                  <a:cubicBezTo>
                    <a:pt x="95" y="245"/>
                    <a:pt x="94" y="245"/>
                    <a:pt x="93" y="247"/>
                  </a:cubicBezTo>
                  <a:cubicBezTo>
                    <a:pt x="91" y="250"/>
                    <a:pt x="93" y="249"/>
                    <a:pt x="95" y="252"/>
                  </a:cubicBezTo>
                  <a:cubicBezTo>
                    <a:pt x="95" y="252"/>
                    <a:pt x="95" y="254"/>
                    <a:pt x="97" y="255"/>
                  </a:cubicBezTo>
                  <a:cubicBezTo>
                    <a:pt x="97" y="255"/>
                    <a:pt x="98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100" y="256"/>
                    <a:pt x="100" y="256"/>
                    <a:pt x="100" y="256"/>
                  </a:cubicBezTo>
                  <a:cubicBezTo>
                    <a:pt x="101" y="256"/>
                    <a:pt x="101" y="256"/>
                    <a:pt x="101" y="256"/>
                  </a:cubicBezTo>
                  <a:cubicBezTo>
                    <a:pt x="104" y="256"/>
                    <a:pt x="110" y="256"/>
                    <a:pt x="111" y="261"/>
                  </a:cubicBezTo>
                  <a:cubicBezTo>
                    <a:pt x="109" y="264"/>
                    <a:pt x="109" y="265"/>
                    <a:pt x="110" y="265"/>
                  </a:cubicBezTo>
                  <a:cubicBezTo>
                    <a:pt x="111" y="265"/>
                    <a:pt x="111" y="264"/>
                    <a:pt x="112" y="264"/>
                  </a:cubicBezTo>
                  <a:cubicBezTo>
                    <a:pt x="113" y="264"/>
                    <a:pt x="113" y="264"/>
                    <a:pt x="114" y="264"/>
                  </a:cubicBezTo>
                  <a:cubicBezTo>
                    <a:pt x="114" y="264"/>
                    <a:pt x="115" y="264"/>
                    <a:pt x="115" y="264"/>
                  </a:cubicBezTo>
                  <a:cubicBezTo>
                    <a:pt x="117" y="265"/>
                    <a:pt x="118" y="266"/>
                    <a:pt x="119" y="266"/>
                  </a:cubicBezTo>
                  <a:cubicBezTo>
                    <a:pt x="120" y="266"/>
                    <a:pt x="121" y="265"/>
                    <a:pt x="122" y="265"/>
                  </a:cubicBezTo>
                  <a:cubicBezTo>
                    <a:pt x="124" y="263"/>
                    <a:pt x="122" y="261"/>
                    <a:pt x="125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6" y="261"/>
                    <a:pt x="133" y="267"/>
                    <a:pt x="136" y="267"/>
                  </a:cubicBezTo>
                  <a:cubicBezTo>
                    <a:pt x="137" y="267"/>
                    <a:pt x="138" y="266"/>
                    <a:pt x="138" y="264"/>
                  </a:cubicBezTo>
                  <a:cubicBezTo>
                    <a:pt x="137" y="264"/>
                    <a:pt x="135" y="262"/>
                    <a:pt x="134" y="262"/>
                  </a:cubicBezTo>
                  <a:cubicBezTo>
                    <a:pt x="132" y="260"/>
                    <a:pt x="130" y="259"/>
                    <a:pt x="129" y="257"/>
                  </a:cubicBezTo>
                  <a:cubicBezTo>
                    <a:pt x="130" y="257"/>
                    <a:pt x="130" y="257"/>
                    <a:pt x="130" y="256"/>
                  </a:cubicBezTo>
                  <a:cubicBezTo>
                    <a:pt x="130" y="256"/>
                    <a:pt x="130" y="256"/>
                    <a:pt x="130" y="256"/>
                  </a:cubicBezTo>
                  <a:cubicBezTo>
                    <a:pt x="131" y="254"/>
                    <a:pt x="118" y="249"/>
                    <a:pt x="116" y="248"/>
                  </a:cubicBezTo>
                  <a:cubicBezTo>
                    <a:pt x="114" y="248"/>
                    <a:pt x="110" y="246"/>
                    <a:pt x="107" y="246"/>
                  </a:cubicBezTo>
                  <a:cubicBezTo>
                    <a:pt x="107" y="246"/>
                    <a:pt x="107" y="246"/>
                    <a:pt x="106" y="246"/>
                  </a:cubicBezTo>
                  <a:cubicBezTo>
                    <a:pt x="104" y="247"/>
                    <a:pt x="103" y="251"/>
                    <a:pt x="102" y="252"/>
                  </a:cubicBezTo>
                  <a:cubicBezTo>
                    <a:pt x="102" y="252"/>
                    <a:pt x="101" y="252"/>
                    <a:pt x="101" y="252"/>
                  </a:cubicBezTo>
                  <a:cubicBezTo>
                    <a:pt x="101" y="252"/>
                    <a:pt x="100" y="250"/>
                    <a:pt x="99" y="248"/>
                  </a:cubicBezTo>
                  <a:cubicBezTo>
                    <a:pt x="98" y="246"/>
                    <a:pt x="97" y="245"/>
                    <a:pt x="96" y="245"/>
                  </a:cubicBezTo>
                  <a:moveTo>
                    <a:pt x="78" y="244"/>
                  </a:moveTo>
                  <a:cubicBezTo>
                    <a:pt x="78" y="244"/>
                    <a:pt x="72" y="246"/>
                    <a:pt x="72" y="246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69" y="246"/>
                    <a:pt x="69" y="247"/>
                    <a:pt x="68" y="250"/>
                  </a:cubicBezTo>
                  <a:cubicBezTo>
                    <a:pt x="67" y="254"/>
                    <a:pt x="67" y="257"/>
                    <a:pt x="68" y="260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8" y="260"/>
                    <a:pt x="70" y="261"/>
                    <a:pt x="70" y="262"/>
                  </a:cubicBezTo>
                  <a:cubicBezTo>
                    <a:pt x="70" y="263"/>
                    <a:pt x="70" y="265"/>
                    <a:pt x="71" y="265"/>
                  </a:cubicBezTo>
                  <a:cubicBezTo>
                    <a:pt x="71" y="266"/>
                    <a:pt x="71" y="266"/>
                    <a:pt x="72" y="266"/>
                  </a:cubicBezTo>
                  <a:cubicBezTo>
                    <a:pt x="73" y="266"/>
                    <a:pt x="71" y="258"/>
                    <a:pt x="71" y="25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72" y="258"/>
                    <a:pt x="72" y="259"/>
                    <a:pt x="73" y="260"/>
                  </a:cubicBezTo>
                  <a:cubicBezTo>
                    <a:pt x="73" y="261"/>
                    <a:pt x="74" y="262"/>
                    <a:pt x="75" y="262"/>
                  </a:cubicBezTo>
                  <a:cubicBezTo>
                    <a:pt x="75" y="262"/>
                    <a:pt x="75" y="262"/>
                    <a:pt x="76" y="262"/>
                  </a:cubicBezTo>
                  <a:cubicBezTo>
                    <a:pt x="78" y="260"/>
                    <a:pt x="75" y="256"/>
                    <a:pt x="74" y="254"/>
                  </a:cubicBezTo>
                  <a:cubicBezTo>
                    <a:pt x="75" y="254"/>
                    <a:pt x="78" y="250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5" y="250"/>
                    <a:pt x="74" y="250"/>
                    <a:pt x="73" y="251"/>
                  </a:cubicBezTo>
                  <a:cubicBezTo>
                    <a:pt x="72" y="252"/>
                    <a:pt x="71" y="253"/>
                    <a:pt x="71" y="253"/>
                  </a:cubicBezTo>
                  <a:cubicBezTo>
                    <a:pt x="70" y="253"/>
                    <a:pt x="70" y="252"/>
                    <a:pt x="70" y="252"/>
                  </a:cubicBezTo>
                  <a:cubicBezTo>
                    <a:pt x="70" y="250"/>
                    <a:pt x="83" y="245"/>
                    <a:pt x="78" y="244"/>
                  </a:cubicBezTo>
                  <a:moveTo>
                    <a:pt x="85" y="241"/>
                  </a:moveTo>
                  <a:cubicBezTo>
                    <a:pt x="84" y="241"/>
                    <a:pt x="83" y="242"/>
                    <a:pt x="83" y="244"/>
                  </a:cubicBezTo>
                  <a:cubicBezTo>
                    <a:pt x="83" y="246"/>
                    <a:pt x="85" y="248"/>
                    <a:pt x="86" y="248"/>
                  </a:cubicBezTo>
                  <a:cubicBezTo>
                    <a:pt x="86" y="248"/>
                    <a:pt x="86" y="248"/>
                    <a:pt x="86" y="246"/>
                  </a:cubicBezTo>
                  <a:cubicBezTo>
                    <a:pt x="88" y="246"/>
                    <a:pt x="87" y="245"/>
                    <a:pt x="87" y="244"/>
                  </a:cubicBezTo>
                  <a:cubicBezTo>
                    <a:pt x="87" y="242"/>
                    <a:pt x="86" y="241"/>
                    <a:pt x="85" y="241"/>
                  </a:cubicBezTo>
                  <a:moveTo>
                    <a:pt x="59" y="234"/>
                  </a:moveTo>
                  <a:cubicBezTo>
                    <a:pt x="58" y="234"/>
                    <a:pt x="58" y="235"/>
                    <a:pt x="57" y="237"/>
                  </a:cubicBezTo>
                  <a:cubicBezTo>
                    <a:pt x="57" y="237"/>
                    <a:pt x="56" y="239"/>
                    <a:pt x="56" y="239"/>
                  </a:cubicBezTo>
                  <a:cubicBezTo>
                    <a:pt x="54" y="240"/>
                    <a:pt x="54" y="239"/>
                    <a:pt x="53" y="241"/>
                  </a:cubicBezTo>
                  <a:cubicBezTo>
                    <a:pt x="52" y="242"/>
                    <a:pt x="53" y="244"/>
                    <a:pt x="52" y="244"/>
                  </a:cubicBezTo>
                  <a:cubicBezTo>
                    <a:pt x="52" y="245"/>
                    <a:pt x="51" y="245"/>
                    <a:pt x="51" y="245"/>
                  </a:cubicBezTo>
                  <a:cubicBezTo>
                    <a:pt x="49" y="247"/>
                    <a:pt x="49" y="246"/>
                    <a:pt x="49" y="249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49" y="249"/>
                    <a:pt x="49" y="249"/>
                    <a:pt x="49" y="249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2" y="262"/>
                    <a:pt x="53" y="262"/>
                    <a:pt x="53" y="262"/>
                  </a:cubicBezTo>
                  <a:cubicBezTo>
                    <a:pt x="54" y="263"/>
                    <a:pt x="56" y="263"/>
                    <a:pt x="58" y="263"/>
                  </a:cubicBezTo>
                  <a:cubicBezTo>
                    <a:pt x="60" y="263"/>
                    <a:pt x="61" y="263"/>
                    <a:pt x="62" y="262"/>
                  </a:cubicBezTo>
                  <a:cubicBezTo>
                    <a:pt x="64" y="260"/>
                    <a:pt x="63" y="254"/>
                    <a:pt x="64" y="251"/>
                  </a:cubicBezTo>
                  <a:cubicBezTo>
                    <a:pt x="64" y="249"/>
                    <a:pt x="67" y="249"/>
                    <a:pt x="66" y="247"/>
                  </a:cubicBezTo>
                  <a:cubicBezTo>
                    <a:pt x="66" y="247"/>
                    <a:pt x="63" y="245"/>
                    <a:pt x="63" y="243"/>
                  </a:cubicBezTo>
                  <a:cubicBezTo>
                    <a:pt x="62" y="240"/>
                    <a:pt x="63" y="242"/>
                    <a:pt x="63" y="239"/>
                  </a:cubicBezTo>
                  <a:cubicBezTo>
                    <a:pt x="64" y="238"/>
                    <a:pt x="66" y="238"/>
                    <a:pt x="65" y="236"/>
                  </a:cubicBezTo>
                  <a:cubicBezTo>
                    <a:pt x="61" y="234"/>
                    <a:pt x="61" y="234"/>
                    <a:pt x="61" y="234"/>
                  </a:cubicBezTo>
                  <a:cubicBezTo>
                    <a:pt x="60" y="234"/>
                    <a:pt x="59" y="234"/>
                    <a:pt x="59" y="234"/>
                  </a:cubicBezTo>
                  <a:moveTo>
                    <a:pt x="62" y="221"/>
                  </a:moveTo>
                  <a:cubicBezTo>
                    <a:pt x="62" y="221"/>
                    <a:pt x="62" y="221"/>
                    <a:pt x="62" y="221"/>
                  </a:cubicBezTo>
                  <a:cubicBezTo>
                    <a:pt x="61" y="221"/>
                    <a:pt x="58" y="230"/>
                    <a:pt x="59" y="230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60" y="230"/>
                    <a:pt x="62" y="228"/>
                    <a:pt x="62" y="225"/>
                  </a:cubicBezTo>
                  <a:cubicBezTo>
                    <a:pt x="63" y="223"/>
                    <a:pt x="63" y="221"/>
                    <a:pt x="62" y="221"/>
                  </a:cubicBezTo>
                  <a:moveTo>
                    <a:pt x="39" y="201"/>
                  </a:move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1" y="203"/>
                    <a:pt x="41" y="201"/>
                    <a:pt x="39" y="201"/>
                  </a:cubicBezTo>
                  <a:cubicBezTo>
                    <a:pt x="39" y="201"/>
                    <a:pt x="39" y="201"/>
                    <a:pt x="39" y="201"/>
                  </a:cubicBezTo>
                  <a:moveTo>
                    <a:pt x="62" y="200"/>
                  </a:moveTo>
                  <a:cubicBezTo>
                    <a:pt x="61" y="200"/>
                    <a:pt x="60" y="204"/>
                    <a:pt x="61" y="207"/>
                  </a:cubicBezTo>
                  <a:cubicBezTo>
                    <a:pt x="61" y="207"/>
                    <a:pt x="61" y="207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60" y="208"/>
                    <a:pt x="60" y="208"/>
                    <a:pt x="60" y="207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0" y="209"/>
                    <a:pt x="62" y="214"/>
                    <a:pt x="63" y="215"/>
                  </a:cubicBezTo>
                  <a:cubicBezTo>
                    <a:pt x="64" y="217"/>
                    <a:pt x="65" y="218"/>
                    <a:pt x="65" y="218"/>
                  </a:cubicBezTo>
                  <a:cubicBezTo>
                    <a:pt x="66" y="218"/>
                    <a:pt x="66" y="215"/>
                    <a:pt x="64" y="214"/>
                  </a:cubicBezTo>
                  <a:cubicBezTo>
                    <a:pt x="65" y="214"/>
                    <a:pt x="65" y="214"/>
                    <a:pt x="66" y="214"/>
                  </a:cubicBezTo>
                  <a:cubicBezTo>
                    <a:pt x="67" y="214"/>
                    <a:pt x="67" y="214"/>
                    <a:pt x="68" y="214"/>
                  </a:cubicBezTo>
                  <a:cubicBezTo>
                    <a:pt x="70" y="216"/>
                    <a:pt x="69" y="217"/>
                    <a:pt x="71" y="218"/>
                  </a:cubicBezTo>
                  <a:cubicBezTo>
                    <a:pt x="72" y="218"/>
                    <a:pt x="73" y="221"/>
                    <a:pt x="73" y="222"/>
                  </a:cubicBezTo>
                  <a:cubicBezTo>
                    <a:pt x="72" y="222"/>
                    <a:pt x="70" y="217"/>
                    <a:pt x="68" y="217"/>
                  </a:cubicBezTo>
                  <a:cubicBezTo>
                    <a:pt x="67" y="217"/>
                    <a:pt x="67" y="217"/>
                    <a:pt x="67" y="218"/>
                  </a:cubicBezTo>
                  <a:cubicBezTo>
                    <a:pt x="66" y="219"/>
                    <a:pt x="67" y="222"/>
                    <a:pt x="68" y="222"/>
                  </a:cubicBezTo>
                  <a:cubicBezTo>
                    <a:pt x="68" y="222"/>
                    <a:pt x="69" y="222"/>
                    <a:pt x="69" y="222"/>
                  </a:cubicBezTo>
                  <a:cubicBezTo>
                    <a:pt x="69" y="223"/>
                    <a:pt x="69" y="226"/>
                    <a:pt x="70" y="226"/>
                  </a:cubicBezTo>
                  <a:cubicBezTo>
                    <a:pt x="70" y="226"/>
                    <a:pt x="71" y="226"/>
                    <a:pt x="71" y="226"/>
                  </a:cubicBezTo>
                  <a:cubicBezTo>
                    <a:pt x="70" y="227"/>
                    <a:pt x="67" y="231"/>
                    <a:pt x="70" y="232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70" y="232"/>
                    <a:pt x="71" y="231"/>
                    <a:pt x="71" y="231"/>
                  </a:cubicBezTo>
                  <a:cubicBezTo>
                    <a:pt x="71" y="230"/>
                    <a:pt x="72" y="229"/>
                    <a:pt x="72" y="229"/>
                  </a:cubicBezTo>
                  <a:cubicBezTo>
                    <a:pt x="72" y="229"/>
                    <a:pt x="72" y="229"/>
                    <a:pt x="72" y="229"/>
                  </a:cubicBezTo>
                  <a:cubicBezTo>
                    <a:pt x="73" y="230"/>
                    <a:pt x="74" y="232"/>
                    <a:pt x="75" y="233"/>
                  </a:cubicBezTo>
                  <a:cubicBezTo>
                    <a:pt x="76" y="234"/>
                    <a:pt x="77" y="234"/>
                    <a:pt x="77" y="234"/>
                  </a:cubicBezTo>
                  <a:cubicBezTo>
                    <a:pt x="78" y="234"/>
                    <a:pt x="78" y="233"/>
                    <a:pt x="77" y="230"/>
                  </a:cubicBezTo>
                  <a:cubicBezTo>
                    <a:pt x="81" y="229"/>
                    <a:pt x="79" y="222"/>
                    <a:pt x="76" y="222"/>
                  </a:cubicBezTo>
                  <a:cubicBezTo>
                    <a:pt x="76" y="222"/>
                    <a:pt x="76" y="222"/>
                    <a:pt x="75" y="222"/>
                  </a:cubicBezTo>
                  <a:cubicBezTo>
                    <a:pt x="75" y="222"/>
                    <a:pt x="75" y="224"/>
                    <a:pt x="74" y="225"/>
                  </a:cubicBezTo>
                  <a:cubicBezTo>
                    <a:pt x="74" y="225"/>
                    <a:pt x="73" y="225"/>
                    <a:pt x="73" y="225"/>
                  </a:cubicBezTo>
                  <a:cubicBezTo>
                    <a:pt x="73" y="225"/>
                    <a:pt x="73" y="225"/>
                    <a:pt x="73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72" y="225"/>
                    <a:pt x="72" y="225"/>
                    <a:pt x="71" y="226"/>
                  </a:cubicBezTo>
                  <a:cubicBezTo>
                    <a:pt x="72" y="224"/>
                    <a:pt x="76" y="221"/>
                    <a:pt x="75" y="218"/>
                  </a:cubicBezTo>
                  <a:cubicBezTo>
                    <a:pt x="75" y="215"/>
                    <a:pt x="70" y="211"/>
                    <a:pt x="67" y="211"/>
                  </a:cubicBezTo>
                  <a:cubicBezTo>
                    <a:pt x="66" y="211"/>
                    <a:pt x="66" y="211"/>
                    <a:pt x="66" y="212"/>
                  </a:cubicBezTo>
                  <a:cubicBezTo>
                    <a:pt x="65" y="209"/>
                    <a:pt x="67" y="204"/>
                    <a:pt x="65" y="201"/>
                  </a:cubicBezTo>
                  <a:cubicBezTo>
                    <a:pt x="64" y="200"/>
                    <a:pt x="63" y="200"/>
                    <a:pt x="62" y="200"/>
                  </a:cubicBezTo>
                  <a:moveTo>
                    <a:pt x="59" y="182"/>
                  </a:moveTo>
                  <a:cubicBezTo>
                    <a:pt x="58" y="182"/>
                    <a:pt x="57" y="184"/>
                    <a:pt x="57" y="187"/>
                  </a:cubicBezTo>
                  <a:cubicBezTo>
                    <a:pt x="57" y="189"/>
                    <a:pt x="57" y="192"/>
                    <a:pt x="59" y="192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1" y="192"/>
                    <a:pt x="62" y="182"/>
                    <a:pt x="59" y="182"/>
                  </a:cubicBezTo>
                  <a:cubicBezTo>
                    <a:pt x="59" y="182"/>
                    <a:pt x="59" y="182"/>
                    <a:pt x="59" y="182"/>
                  </a:cubicBezTo>
                  <a:moveTo>
                    <a:pt x="79" y="152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moveTo>
                    <a:pt x="75" y="155"/>
                  </a:moveTo>
                  <a:cubicBezTo>
                    <a:pt x="76" y="154"/>
                    <a:pt x="76" y="154"/>
                    <a:pt x="77" y="154"/>
                  </a:cubicBezTo>
                  <a:cubicBezTo>
                    <a:pt x="77" y="155"/>
                    <a:pt x="77" y="155"/>
                    <a:pt x="77" y="156"/>
                  </a:cubicBezTo>
                  <a:cubicBezTo>
                    <a:pt x="77" y="156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5"/>
                  </a:cubicBezTo>
                  <a:moveTo>
                    <a:pt x="79" y="152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3"/>
                    <a:pt x="78" y="152"/>
                    <a:pt x="78" y="153"/>
                  </a:cubicBezTo>
                  <a:cubicBezTo>
                    <a:pt x="78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moveTo>
                    <a:pt x="79" y="152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2"/>
                    <a:pt x="79" y="152"/>
                    <a:pt x="79" y="152"/>
                  </a:cubicBezTo>
                  <a:moveTo>
                    <a:pt x="91" y="128"/>
                  </a:moveTo>
                  <a:cubicBezTo>
                    <a:pt x="90" y="128"/>
                    <a:pt x="89" y="129"/>
                    <a:pt x="88" y="132"/>
                  </a:cubicBezTo>
                  <a:cubicBezTo>
                    <a:pt x="88" y="133"/>
                    <a:pt x="89" y="135"/>
                    <a:pt x="89" y="137"/>
                  </a:cubicBezTo>
                  <a:cubicBezTo>
                    <a:pt x="88" y="139"/>
                    <a:pt x="88" y="141"/>
                    <a:pt x="86" y="142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6" y="142"/>
                    <a:pt x="86" y="141"/>
                    <a:pt x="86" y="141"/>
                  </a:cubicBezTo>
                  <a:cubicBezTo>
                    <a:pt x="86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4" y="142"/>
                    <a:pt x="84" y="144"/>
                    <a:pt x="83" y="146"/>
                  </a:cubicBezTo>
                  <a:cubicBezTo>
                    <a:pt x="82" y="147"/>
                    <a:pt x="79" y="146"/>
                    <a:pt x="77" y="148"/>
                  </a:cubicBezTo>
                  <a:cubicBezTo>
                    <a:pt x="74" y="150"/>
                    <a:pt x="74" y="154"/>
                    <a:pt x="72" y="156"/>
                  </a:cubicBezTo>
                  <a:cubicBezTo>
                    <a:pt x="71" y="157"/>
                    <a:pt x="72" y="159"/>
                    <a:pt x="73" y="159"/>
                  </a:cubicBezTo>
                  <a:cubicBezTo>
                    <a:pt x="73" y="159"/>
                    <a:pt x="73" y="159"/>
                    <a:pt x="73" y="158"/>
                  </a:cubicBezTo>
                  <a:cubicBezTo>
                    <a:pt x="74" y="159"/>
                    <a:pt x="73" y="163"/>
                    <a:pt x="75" y="163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6" y="163"/>
                    <a:pt x="77" y="158"/>
                    <a:pt x="77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80" y="157"/>
                    <a:pt x="82" y="154"/>
                    <a:pt x="82" y="153"/>
                  </a:cubicBezTo>
                  <a:cubicBezTo>
                    <a:pt x="83" y="153"/>
                    <a:pt x="83" y="154"/>
                    <a:pt x="83" y="154"/>
                  </a:cubicBezTo>
                  <a:cubicBezTo>
                    <a:pt x="85" y="154"/>
                    <a:pt x="88" y="150"/>
                    <a:pt x="89" y="150"/>
                  </a:cubicBezTo>
                  <a:cubicBezTo>
                    <a:pt x="90" y="149"/>
                    <a:pt x="93" y="148"/>
                    <a:pt x="94" y="146"/>
                  </a:cubicBezTo>
                  <a:cubicBezTo>
                    <a:pt x="94" y="145"/>
                    <a:pt x="94" y="142"/>
                    <a:pt x="94" y="140"/>
                  </a:cubicBezTo>
                  <a:cubicBezTo>
                    <a:pt x="94" y="139"/>
                    <a:pt x="93" y="138"/>
                    <a:pt x="93" y="137"/>
                  </a:cubicBezTo>
                  <a:cubicBezTo>
                    <a:pt x="93" y="136"/>
                    <a:pt x="95" y="136"/>
                    <a:pt x="94" y="135"/>
                  </a:cubicBezTo>
                  <a:cubicBezTo>
                    <a:pt x="94" y="131"/>
                    <a:pt x="92" y="128"/>
                    <a:pt x="91" y="128"/>
                  </a:cubicBezTo>
                  <a:moveTo>
                    <a:pt x="88" y="122"/>
                  </a:moveTo>
                  <a:cubicBezTo>
                    <a:pt x="88" y="122"/>
                    <a:pt x="88" y="122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moveTo>
                    <a:pt x="91" y="115"/>
                  </a:moveTo>
                  <a:cubicBezTo>
                    <a:pt x="88" y="115"/>
                    <a:pt x="92" y="120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87" y="123"/>
                    <a:pt x="87" y="127"/>
                    <a:pt x="88" y="128"/>
                  </a:cubicBezTo>
                  <a:cubicBezTo>
                    <a:pt x="88" y="128"/>
                    <a:pt x="88" y="128"/>
                    <a:pt x="89" y="128"/>
                  </a:cubicBezTo>
                  <a:cubicBezTo>
                    <a:pt x="90" y="128"/>
                    <a:pt x="92" y="126"/>
                    <a:pt x="90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5"/>
                    <a:pt x="91" y="125"/>
                    <a:pt x="92" y="125"/>
                  </a:cubicBezTo>
                  <a:cubicBezTo>
                    <a:pt x="93" y="126"/>
                    <a:pt x="94" y="126"/>
                    <a:pt x="94" y="126"/>
                  </a:cubicBezTo>
                  <a:cubicBezTo>
                    <a:pt x="94" y="126"/>
                    <a:pt x="95" y="126"/>
                    <a:pt x="95" y="126"/>
                  </a:cubicBezTo>
                  <a:cubicBezTo>
                    <a:pt x="96" y="125"/>
                    <a:pt x="95" y="123"/>
                    <a:pt x="96" y="123"/>
                  </a:cubicBezTo>
                  <a:cubicBezTo>
                    <a:pt x="98" y="122"/>
                    <a:pt x="102" y="120"/>
                    <a:pt x="101" y="116"/>
                  </a:cubicBezTo>
                  <a:cubicBezTo>
                    <a:pt x="101" y="116"/>
                    <a:pt x="100" y="116"/>
                    <a:pt x="100" y="116"/>
                  </a:cubicBezTo>
                  <a:cubicBezTo>
                    <a:pt x="99" y="116"/>
                    <a:pt x="97" y="117"/>
                    <a:pt x="97" y="117"/>
                  </a:cubicBezTo>
                  <a:cubicBezTo>
                    <a:pt x="95" y="117"/>
                    <a:pt x="94" y="115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moveTo>
                    <a:pt x="122" y="82"/>
                  </a:move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moveTo>
                    <a:pt x="176" y="19"/>
                  </a:move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moveTo>
                    <a:pt x="85" y="92"/>
                  </a:move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5" y="90"/>
                    <a:pt x="85" y="91"/>
                    <a:pt x="85" y="92"/>
                  </a:cubicBezTo>
                  <a:moveTo>
                    <a:pt x="176" y="19"/>
                  </a:move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moveTo>
                    <a:pt x="176" y="19"/>
                  </a:move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moveTo>
                    <a:pt x="176" y="19"/>
                  </a:move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moveTo>
                    <a:pt x="75" y="7"/>
                  </a:moveTo>
                  <a:cubicBezTo>
                    <a:pt x="71" y="7"/>
                    <a:pt x="66" y="7"/>
                    <a:pt x="67" y="9"/>
                  </a:cubicBezTo>
                  <a:cubicBezTo>
                    <a:pt x="65" y="11"/>
                    <a:pt x="64" y="9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3"/>
                    <a:pt x="66" y="14"/>
                    <a:pt x="66" y="15"/>
                  </a:cubicBezTo>
                  <a:cubicBezTo>
                    <a:pt x="62" y="17"/>
                    <a:pt x="57" y="16"/>
                    <a:pt x="53" y="17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50" y="16"/>
                    <a:pt x="50" y="17"/>
                    <a:pt x="50" y="18"/>
                  </a:cubicBezTo>
                  <a:cubicBezTo>
                    <a:pt x="50" y="19"/>
                    <a:pt x="50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7" y="21"/>
                    <a:pt x="45" y="19"/>
                    <a:pt x="44" y="17"/>
                  </a:cubicBezTo>
                  <a:cubicBezTo>
                    <a:pt x="47" y="17"/>
                    <a:pt x="41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3" y="9"/>
                    <a:pt x="32" y="9"/>
                  </a:cubicBezTo>
                  <a:cubicBezTo>
                    <a:pt x="32" y="9"/>
                    <a:pt x="32" y="9"/>
                    <a:pt x="31" y="9"/>
                  </a:cubicBezTo>
                  <a:cubicBezTo>
                    <a:pt x="30" y="10"/>
                    <a:pt x="30" y="12"/>
                    <a:pt x="30" y="14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6" y="15"/>
                    <a:pt x="25" y="15"/>
                  </a:cubicBezTo>
                  <a:cubicBezTo>
                    <a:pt x="25" y="15"/>
                    <a:pt x="23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7" y="13"/>
                    <a:pt x="13" y="14"/>
                    <a:pt x="12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41" y="196"/>
                    <a:pt x="45" y="194"/>
                    <a:pt x="48" y="192"/>
                  </a:cubicBezTo>
                  <a:cubicBezTo>
                    <a:pt x="51" y="191"/>
                    <a:pt x="53" y="188"/>
                    <a:pt x="54" y="185"/>
                  </a:cubicBezTo>
                  <a:cubicBezTo>
                    <a:pt x="56" y="181"/>
                    <a:pt x="56" y="179"/>
                    <a:pt x="57" y="175"/>
                  </a:cubicBezTo>
                  <a:cubicBezTo>
                    <a:pt x="57" y="174"/>
                    <a:pt x="59" y="171"/>
                    <a:pt x="58" y="170"/>
                  </a:cubicBezTo>
                  <a:cubicBezTo>
                    <a:pt x="58" y="168"/>
                    <a:pt x="58" y="169"/>
                    <a:pt x="56" y="168"/>
                  </a:cubicBezTo>
                  <a:cubicBezTo>
                    <a:pt x="57" y="167"/>
                    <a:pt x="58" y="165"/>
                    <a:pt x="56" y="165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9" y="165"/>
                    <a:pt x="50" y="156"/>
                    <a:pt x="50" y="155"/>
                  </a:cubicBezTo>
                  <a:cubicBezTo>
                    <a:pt x="49" y="152"/>
                    <a:pt x="60" y="147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1" y="146"/>
                    <a:pt x="50" y="147"/>
                    <a:pt x="50" y="147"/>
                  </a:cubicBezTo>
                  <a:cubicBezTo>
                    <a:pt x="49" y="148"/>
                    <a:pt x="49" y="148"/>
                    <a:pt x="48" y="149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9"/>
                    <a:pt x="48" y="148"/>
                    <a:pt x="48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8" y="148"/>
                    <a:pt x="47" y="147"/>
                    <a:pt x="46" y="147"/>
                  </a:cubicBezTo>
                  <a:cubicBezTo>
                    <a:pt x="46" y="146"/>
                    <a:pt x="45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6" y="143"/>
                    <a:pt x="47" y="143"/>
                  </a:cubicBezTo>
                  <a:cubicBezTo>
                    <a:pt x="48" y="142"/>
                    <a:pt x="50" y="138"/>
                    <a:pt x="51" y="138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2" y="139"/>
                    <a:pt x="49" y="143"/>
                    <a:pt x="50" y="144"/>
                  </a:cubicBezTo>
                  <a:cubicBezTo>
                    <a:pt x="51" y="144"/>
                    <a:pt x="51" y="145"/>
                    <a:pt x="51" y="145"/>
                  </a:cubicBezTo>
                  <a:cubicBezTo>
                    <a:pt x="52" y="145"/>
                    <a:pt x="53" y="143"/>
                    <a:pt x="54" y="142"/>
                  </a:cubicBezTo>
                  <a:cubicBezTo>
                    <a:pt x="55" y="141"/>
                    <a:pt x="56" y="140"/>
                    <a:pt x="57" y="140"/>
                  </a:cubicBezTo>
                  <a:cubicBezTo>
                    <a:pt x="57" y="140"/>
                    <a:pt x="58" y="140"/>
                    <a:pt x="58" y="140"/>
                  </a:cubicBezTo>
                  <a:cubicBezTo>
                    <a:pt x="60" y="142"/>
                    <a:pt x="57" y="142"/>
                    <a:pt x="59" y="145"/>
                  </a:cubicBezTo>
                  <a:cubicBezTo>
                    <a:pt x="59" y="145"/>
                    <a:pt x="59" y="146"/>
                    <a:pt x="60" y="146"/>
                  </a:cubicBezTo>
                  <a:cubicBezTo>
                    <a:pt x="60" y="146"/>
                    <a:pt x="60" y="146"/>
                    <a:pt x="61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2" y="154"/>
                    <a:pt x="65" y="15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7" y="155"/>
                    <a:pt x="69" y="152"/>
                    <a:pt x="70" y="151"/>
                  </a:cubicBezTo>
                  <a:cubicBezTo>
                    <a:pt x="71" y="149"/>
                    <a:pt x="72" y="149"/>
                    <a:pt x="69" y="145"/>
                  </a:cubicBezTo>
                  <a:cubicBezTo>
                    <a:pt x="69" y="144"/>
                    <a:pt x="64" y="140"/>
                    <a:pt x="64" y="139"/>
                  </a:cubicBezTo>
                  <a:cubicBezTo>
                    <a:pt x="64" y="139"/>
                    <a:pt x="68" y="133"/>
                    <a:pt x="68" y="133"/>
                  </a:cubicBezTo>
                  <a:cubicBezTo>
                    <a:pt x="69" y="131"/>
                    <a:pt x="68" y="129"/>
                    <a:pt x="70" y="128"/>
                  </a:cubicBezTo>
                  <a:cubicBezTo>
                    <a:pt x="71" y="127"/>
                    <a:pt x="71" y="127"/>
                    <a:pt x="72" y="127"/>
                  </a:cubicBezTo>
                  <a:cubicBezTo>
                    <a:pt x="72" y="127"/>
                    <a:pt x="72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4" y="127"/>
                    <a:pt x="74" y="127"/>
                    <a:pt x="75" y="126"/>
                  </a:cubicBezTo>
                  <a:cubicBezTo>
                    <a:pt x="80" y="124"/>
                    <a:pt x="82" y="114"/>
                    <a:pt x="84" y="109"/>
                  </a:cubicBezTo>
                  <a:cubicBezTo>
                    <a:pt x="85" y="104"/>
                    <a:pt x="85" y="98"/>
                    <a:pt x="85" y="93"/>
                  </a:cubicBezTo>
                  <a:cubicBezTo>
                    <a:pt x="87" y="97"/>
                    <a:pt x="88" y="101"/>
                    <a:pt x="88" y="106"/>
                  </a:cubicBezTo>
                  <a:cubicBezTo>
                    <a:pt x="89" y="107"/>
                    <a:pt x="88" y="112"/>
                    <a:pt x="89" y="113"/>
                  </a:cubicBezTo>
                  <a:cubicBezTo>
                    <a:pt x="90" y="113"/>
                    <a:pt x="90" y="114"/>
                    <a:pt x="90" y="114"/>
                  </a:cubicBezTo>
                  <a:cubicBezTo>
                    <a:pt x="91" y="114"/>
                    <a:pt x="90" y="112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1"/>
                    <a:pt x="92" y="112"/>
                    <a:pt x="92" y="112"/>
                  </a:cubicBezTo>
                  <a:cubicBezTo>
                    <a:pt x="93" y="112"/>
                    <a:pt x="93" y="113"/>
                    <a:pt x="93" y="113"/>
                  </a:cubicBezTo>
                  <a:cubicBezTo>
                    <a:pt x="94" y="113"/>
                    <a:pt x="94" y="112"/>
                    <a:pt x="94" y="112"/>
                  </a:cubicBezTo>
                  <a:cubicBezTo>
                    <a:pt x="94" y="110"/>
                    <a:pt x="92" y="110"/>
                    <a:pt x="91" y="108"/>
                  </a:cubicBezTo>
                  <a:cubicBezTo>
                    <a:pt x="91" y="107"/>
                    <a:pt x="90" y="104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2"/>
                  </a:cubicBezTo>
                  <a:cubicBezTo>
                    <a:pt x="94" y="100"/>
                    <a:pt x="90" y="96"/>
                    <a:pt x="90" y="94"/>
                  </a:cubicBezTo>
                  <a:cubicBezTo>
                    <a:pt x="89" y="91"/>
                    <a:pt x="89" y="88"/>
                    <a:pt x="87" y="86"/>
                  </a:cubicBezTo>
                  <a:cubicBezTo>
                    <a:pt x="87" y="85"/>
                    <a:pt x="86" y="85"/>
                    <a:pt x="86" y="85"/>
                  </a:cubicBezTo>
                  <a:cubicBezTo>
                    <a:pt x="84" y="85"/>
                    <a:pt x="84" y="86"/>
                    <a:pt x="84" y="88"/>
                  </a:cubicBezTo>
                  <a:cubicBezTo>
                    <a:pt x="83" y="87"/>
                    <a:pt x="81" y="85"/>
                    <a:pt x="79" y="85"/>
                  </a:cubicBezTo>
                  <a:cubicBezTo>
                    <a:pt x="78" y="85"/>
                    <a:pt x="77" y="86"/>
                    <a:pt x="76" y="88"/>
                  </a:cubicBezTo>
                  <a:cubicBezTo>
                    <a:pt x="76" y="87"/>
                    <a:pt x="76" y="86"/>
                    <a:pt x="75" y="86"/>
                  </a:cubicBezTo>
                  <a:cubicBezTo>
                    <a:pt x="75" y="86"/>
                    <a:pt x="74" y="86"/>
                    <a:pt x="74" y="87"/>
                  </a:cubicBezTo>
                  <a:cubicBezTo>
                    <a:pt x="74" y="86"/>
                    <a:pt x="74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2" y="86"/>
                    <a:pt x="72" y="86"/>
                    <a:pt x="71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2" y="83"/>
                    <a:pt x="75" y="80"/>
                    <a:pt x="76" y="77"/>
                  </a:cubicBezTo>
                  <a:cubicBezTo>
                    <a:pt x="78" y="74"/>
                    <a:pt x="81" y="67"/>
                    <a:pt x="84" y="66"/>
                  </a:cubicBezTo>
                  <a:cubicBezTo>
                    <a:pt x="86" y="65"/>
                    <a:pt x="87" y="65"/>
                    <a:pt x="88" y="65"/>
                  </a:cubicBezTo>
                  <a:cubicBezTo>
                    <a:pt x="88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1" y="65"/>
                    <a:pt x="92" y="65"/>
                    <a:pt x="93" y="64"/>
                  </a:cubicBezTo>
                  <a:cubicBezTo>
                    <a:pt x="95" y="64"/>
                    <a:pt x="97" y="62"/>
                    <a:pt x="99" y="62"/>
                  </a:cubicBezTo>
                  <a:cubicBezTo>
                    <a:pt x="100" y="62"/>
                    <a:pt x="100" y="62"/>
                    <a:pt x="101" y="63"/>
                  </a:cubicBezTo>
                  <a:cubicBezTo>
                    <a:pt x="98" y="64"/>
                    <a:pt x="101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3" y="65"/>
                    <a:pt x="105" y="63"/>
                    <a:pt x="106" y="63"/>
                  </a:cubicBezTo>
                  <a:cubicBezTo>
                    <a:pt x="107" y="62"/>
                    <a:pt x="111" y="60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58"/>
                    <a:pt x="109" y="57"/>
                    <a:pt x="109" y="55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1"/>
                    <a:pt x="113" y="51"/>
                    <a:pt x="114" y="51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6" y="51"/>
                    <a:pt x="116" y="51"/>
                    <a:pt x="116" y="50"/>
                  </a:cubicBezTo>
                  <a:cubicBezTo>
                    <a:pt x="116" y="51"/>
                    <a:pt x="117" y="54"/>
                    <a:pt x="117" y="54"/>
                  </a:cubicBezTo>
                  <a:cubicBezTo>
                    <a:pt x="117" y="54"/>
                    <a:pt x="118" y="54"/>
                    <a:pt x="118" y="54"/>
                  </a:cubicBezTo>
                  <a:cubicBezTo>
                    <a:pt x="119" y="54"/>
                    <a:pt x="120" y="52"/>
                    <a:pt x="121" y="51"/>
                  </a:cubicBezTo>
                  <a:cubicBezTo>
                    <a:pt x="122" y="50"/>
                    <a:pt x="123" y="50"/>
                    <a:pt x="124" y="49"/>
                  </a:cubicBezTo>
                  <a:cubicBezTo>
                    <a:pt x="125" y="47"/>
                    <a:pt x="122" y="46"/>
                    <a:pt x="125" y="45"/>
                  </a:cubicBezTo>
                  <a:cubicBezTo>
                    <a:pt x="124" y="46"/>
                    <a:pt x="125" y="49"/>
                    <a:pt x="124" y="51"/>
                  </a:cubicBezTo>
                  <a:cubicBezTo>
                    <a:pt x="123" y="52"/>
                    <a:pt x="121" y="54"/>
                    <a:pt x="120" y="56"/>
                  </a:cubicBezTo>
                  <a:cubicBezTo>
                    <a:pt x="118" y="59"/>
                    <a:pt x="117" y="62"/>
                    <a:pt x="115" y="64"/>
                  </a:cubicBezTo>
                  <a:cubicBezTo>
                    <a:pt x="113" y="67"/>
                    <a:pt x="114" y="65"/>
                    <a:pt x="113" y="68"/>
                  </a:cubicBezTo>
                  <a:cubicBezTo>
                    <a:pt x="111" y="73"/>
                    <a:pt x="112" y="85"/>
                    <a:pt x="116" y="89"/>
                  </a:cubicBezTo>
                  <a:cubicBezTo>
                    <a:pt x="117" y="90"/>
                    <a:pt x="118" y="91"/>
                    <a:pt x="118" y="91"/>
                  </a:cubicBezTo>
                  <a:cubicBezTo>
                    <a:pt x="120" y="91"/>
                    <a:pt x="120" y="85"/>
                    <a:pt x="121" y="84"/>
                  </a:cubicBezTo>
                  <a:cubicBezTo>
                    <a:pt x="121" y="83"/>
                    <a:pt x="122" y="83"/>
                    <a:pt x="122" y="82"/>
                  </a:cubicBezTo>
                  <a:cubicBezTo>
                    <a:pt x="122" y="82"/>
                    <a:pt x="122" y="81"/>
                    <a:pt x="122" y="81"/>
                  </a:cubicBezTo>
                  <a:cubicBezTo>
                    <a:pt x="123" y="80"/>
                    <a:pt x="123" y="79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7" y="75"/>
                    <a:pt x="126" y="71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7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8" y="70"/>
                  </a:cubicBezTo>
                  <a:cubicBezTo>
                    <a:pt x="128" y="69"/>
                    <a:pt x="127" y="67"/>
                    <a:pt x="127" y="67"/>
                  </a:cubicBezTo>
                  <a:cubicBezTo>
                    <a:pt x="127" y="67"/>
                    <a:pt x="127" y="64"/>
                    <a:pt x="126" y="63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5" y="62"/>
                    <a:pt x="125" y="60"/>
                  </a:cubicBezTo>
                  <a:cubicBezTo>
                    <a:pt x="125" y="58"/>
                    <a:pt x="126" y="56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8" y="55"/>
                    <a:pt x="128" y="55"/>
                  </a:cubicBezTo>
                  <a:cubicBezTo>
                    <a:pt x="128" y="55"/>
                    <a:pt x="128" y="56"/>
                    <a:pt x="128" y="56"/>
                  </a:cubicBezTo>
                  <a:cubicBezTo>
                    <a:pt x="128" y="56"/>
                    <a:pt x="129" y="56"/>
                    <a:pt x="129" y="55"/>
                  </a:cubicBezTo>
                  <a:cubicBezTo>
                    <a:pt x="129" y="55"/>
                    <a:pt x="129" y="53"/>
                    <a:pt x="130" y="53"/>
                  </a:cubicBezTo>
                  <a:cubicBezTo>
                    <a:pt x="130" y="54"/>
                    <a:pt x="131" y="55"/>
                    <a:pt x="131" y="55"/>
                  </a:cubicBezTo>
                  <a:cubicBezTo>
                    <a:pt x="131" y="55"/>
                    <a:pt x="132" y="54"/>
                    <a:pt x="133" y="54"/>
                  </a:cubicBezTo>
                  <a:cubicBezTo>
                    <a:pt x="134" y="53"/>
                    <a:pt x="134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7" y="52"/>
                    <a:pt x="138" y="52"/>
                  </a:cubicBezTo>
                  <a:cubicBezTo>
                    <a:pt x="138" y="53"/>
                    <a:pt x="139" y="53"/>
                    <a:pt x="139" y="53"/>
                  </a:cubicBezTo>
                  <a:cubicBezTo>
                    <a:pt x="139" y="53"/>
                    <a:pt x="139" y="53"/>
                    <a:pt x="140" y="53"/>
                  </a:cubicBezTo>
                  <a:cubicBezTo>
                    <a:pt x="141" y="52"/>
                    <a:pt x="144" y="47"/>
                    <a:pt x="145" y="45"/>
                  </a:cubicBezTo>
                  <a:cubicBezTo>
                    <a:pt x="147" y="44"/>
                    <a:pt x="150" y="40"/>
                    <a:pt x="152" y="40"/>
                  </a:cubicBezTo>
                  <a:cubicBezTo>
                    <a:pt x="152" y="40"/>
                    <a:pt x="152" y="40"/>
                    <a:pt x="153" y="40"/>
                  </a:cubicBezTo>
                  <a:cubicBezTo>
                    <a:pt x="153" y="40"/>
                    <a:pt x="153" y="40"/>
                    <a:pt x="154" y="40"/>
                  </a:cubicBezTo>
                  <a:cubicBezTo>
                    <a:pt x="154" y="40"/>
                    <a:pt x="155" y="40"/>
                    <a:pt x="155" y="40"/>
                  </a:cubicBezTo>
                  <a:cubicBezTo>
                    <a:pt x="156" y="40"/>
                    <a:pt x="157" y="40"/>
                    <a:pt x="157" y="39"/>
                  </a:cubicBezTo>
                  <a:cubicBezTo>
                    <a:pt x="158" y="35"/>
                    <a:pt x="152" y="32"/>
                    <a:pt x="151" y="31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5" y="31"/>
                    <a:pt x="159" y="25"/>
                    <a:pt x="156" y="24"/>
                  </a:cubicBezTo>
                  <a:cubicBezTo>
                    <a:pt x="156" y="23"/>
                    <a:pt x="156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5"/>
                    <a:pt x="158" y="25"/>
                    <a:pt x="159" y="25"/>
                  </a:cubicBezTo>
                  <a:cubicBezTo>
                    <a:pt x="159" y="25"/>
                    <a:pt x="160" y="25"/>
                    <a:pt x="160" y="25"/>
                  </a:cubicBezTo>
                  <a:cubicBezTo>
                    <a:pt x="160" y="25"/>
                    <a:pt x="161" y="25"/>
                    <a:pt x="161" y="25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3" y="26"/>
                    <a:pt x="165" y="27"/>
                    <a:pt x="168" y="28"/>
                  </a:cubicBezTo>
                  <a:cubicBezTo>
                    <a:pt x="168" y="28"/>
                    <a:pt x="169" y="29"/>
                    <a:pt x="170" y="29"/>
                  </a:cubicBezTo>
                  <a:cubicBezTo>
                    <a:pt x="172" y="29"/>
                    <a:pt x="174" y="27"/>
                    <a:pt x="172" y="23"/>
                  </a:cubicBezTo>
                  <a:cubicBezTo>
                    <a:pt x="172" y="23"/>
                    <a:pt x="173" y="23"/>
                    <a:pt x="173" y="23"/>
                  </a:cubicBezTo>
                  <a:cubicBezTo>
                    <a:pt x="174" y="23"/>
                    <a:pt x="176" y="22"/>
                    <a:pt x="176" y="20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6" y="20"/>
                    <a:pt x="178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3" y="18"/>
                    <a:pt x="171" y="16"/>
                    <a:pt x="169" y="16"/>
                  </a:cubicBezTo>
                  <a:cubicBezTo>
                    <a:pt x="166" y="16"/>
                    <a:pt x="166" y="15"/>
                    <a:pt x="164" y="15"/>
                  </a:cubicBezTo>
                  <a:cubicBezTo>
                    <a:pt x="158" y="13"/>
                    <a:pt x="152" y="9"/>
                    <a:pt x="146" y="8"/>
                  </a:cubicBezTo>
                  <a:cubicBezTo>
                    <a:pt x="145" y="8"/>
                    <a:pt x="144" y="8"/>
                    <a:pt x="143" y="8"/>
                  </a:cubicBezTo>
                  <a:cubicBezTo>
                    <a:pt x="143" y="8"/>
                    <a:pt x="142" y="8"/>
                    <a:pt x="141" y="8"/>
                  </a:cubicBezTo>
                  <a:cubicBezTo>
                    <a:pt x="141" y="8"/>
                    <a:pt x="140" y="8"/>
                    <a:pt x="140" y="8"/>
                  </a:cubicBezTo>
                  <a:cubicBezTo>
                    <a:pt x="139" y="8"/>
                    <a:pt x="139" y="8"/>
                    <a:pt x="138" y="8"/>
                  </a:cubicBezTo>
                  <a:cubicBezTo>
                    <a:pt x="138" y="8"/>
                    <a:pt x="138" y="8"/>
                    <a:pt x="137" y="8"/>
                  </a:cubicBezTo>
                  <a:cubicBezTo>
                    <a:pt x="136" y="8"/>
                    <a:pt x="134" y="8"/>
                    <a:pt x="133" y="8"/>
                  </a:cubicBezTo>
                  <a:cubicBezTo>
                    <a:pt x="132" y="9"/>
                    <a:pt x="132" y="8"/>
                    <a:pt x="131" y="10"/>
                  </a:cubicBezTo>
                  <a:cubicBezTo>
                    <a:pt x="131" y="11"/>
                    <a:pt x="132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3" y="14"/>
                    <a:pt x="131" y="15"/>
                    <a:pt x="130" y="15"/>
                  </a:cubicBezTo>
                  <a:cubicBezTo>
                    <a:pt x="129" y="15"/>
                    <a:pt x="128" y="14"/>
                    <a:pt x="128" y="13"/>
                  </a:cubicBezTo>
                  <a:cubicBezTo>
                    <a:pt x="128" y="13"/>
                    <a:pt x="128" y="13"/>
                    <a:pt x="129" y="13"/>
                  </a:cubicBezTo>
                  <a:cubicBezTo>
                    <a:pt x="130" y="13"/>
                    <a:pt x="131" y="11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0"/>
                    <a:pt x="124" y="13"/>
                    <a:pt x="122" y="14"/>
                  </a:cubicBezTo>
                  <a:cubicBezTo>
                    <a:pt x="122" y="14"/>
                    <a:pt x="121" y="14"/>
                    <a:pt x="121" y="14"/>
                  </a:cubicBezTo>
                  <a:cubicBezTo>
                    <a:pt x="120" y="14"/>
                    <a:pt x="120" y="14"/>
                    <a:pt x="119" y="14"/>
                  </a:cubicBezTo>
                  <a:cubicBezTo>
                    <a:pt x="119" y="14"/>
                    <a:pt x="118" y="14"/>
                    <a:pt x="118" y="14"/>
                  </a:cubicBezTo>
                  <a:cubicBezTo>
                    <a:pt x="117" y="14"/>
                    <a:pt x="117" y="14"/>
                    <a:pt x="116" y="14"/>
                  </a:cubicBezTo>
                  <a:cubicBezTo>
                    <a:pt x="115" y="14"/>
                    <a:pt x="113" y="15"/>
                    <a:pt x="112" y="15"/>
                  </a:cubicBezTo>
                  <a:cubicBezTo>
                    <a:pt x="112" y="15"/>
                    <a:pt x="111" y="15"/>
                    <a:pt x="110" y="15"/>
                  </a:cubicBezTo>
                  <a:cubicBezTo>
                    <a:pt x="110" y="14"/>
                    <a:pt x="110" y="12"/>
                    <a:pt x="109" y="11"/>
                  </a:cubicBezTo>
                  <a:cubicBezTo>
                    <a:pt x="108" y="10"/>
                    <a:pt x="106" y="9"/>
                    <a:pt x="104" y="9"/>
                  </a:cubicBezTo>
                  <a:cubicBezTo>
                    <a:pt x="102" y="9"/>
                    <a:pt x="100" y="10"/>
                    <a:pt x="99" y="11"/>
                  </a:cubicBezTo>
                  <a:cubicBezTo>
                    <a:pt x="97" y="11"/>
                    <a:pt x="95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89" y="10"/>
                    <a:pt x="87" y="10"/>
                  </a:cubicBezTo>
                  <a:cubicBezTo>
                    <a:pt x="90" y="8"/>
                    <a:pt x="79" y="7"/>
                    <a:pt x="79" y="7"/>
                  </a:cubicBezTo>
                  <a:cubicBezTo>
                    <a:pt x="78" y="7"/>
                    <a:pt x="77" y="7"/>
                    <a:pt x="75" y="7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9"/>
                    <a:pt x="11" y="7"/>
                    <a:pt x="7" y="2"/>
                  </a:cubicBezTo>
                  <a:cubicBezTo>
                    <a:pt x="5" y="0"/>
                    <a:pt x="3" y="0"/>
                    <a:pt x="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3379788" y="3573463"/>
              <a:ext cx="122237" cy="160337"/>
            </a:xfrm>
            <a:custGeom>
              <a:rect b="b" l="l" r="r" t="t"/>
              <a:pathLst>
                <a:path extrusionOk="0" h="54" w="41">
                  <a:moveTo>
                    <a:pt x="17" y="2"/>
                  </a:moveTo>
                  <a:cubicBezTo>
                    <a:pt x="7" y="4"/>
                    <a:pt x="0" y="12"/>
                    <a:pt x="2" y="26"/>
                  </a:cubicBezTo>
                  <a:cubicBezTo>
                    <a:pt x="5" y="39"/>
                    <a:pt x="27" y="54"/>
                    <a:pt x="27" y="54"/>
                  </a:cubicBezTo>
                  <a:cubicBezTo>
                    <a:pt x="27" y="54"/>
                    <a:pt x="41" y="31"/>
                    <a:pt x="39" y="18"/>
                  </a:cubicBezTo>
                  <a:cubicBezTo>
                    <a:pt x="36" y="5"/>
                    <a:pt x="27" y="0"/>
                    <a:pt x="17" y="2"/>
                  </a:cubicBezTo>
                  <a:close/>
                  <a:moveTo>
                    <a:pt x="23" y="33"/>
                  </a:moveTo>
                  <a:cubicBezTo>
                    <a:pt x="16" y="34"/>
                    <a:pt x="9" y="30"/>
                    <a:pt x="8" y="23"/>
                  </a:cubicBezTo>
                  <a:cubicBezTo>
                    <a:pt x="7" y="16"/>
                    <a:pt x="11" y="10"/>
                    <a:pt x="18" y="8"/>
                  </a:cubicBezTo>
                  <a:cubicBezTo>
                    <a:pt x="25" y="7"/>
                    <a:pt x="31" y="11"/>
                    <a:pt x="33" y="18"/>
                  </a:cubicBezTo>
                  <a:cubicBezTo>
                    <a:pt x="34" y="25"/>
                    <a:pt x="29" y="32"/>
                    <a:pt x="2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3792538" y="3781425"/>
              <a:ext cx="125412" cy="160337"/>
            </a:xfrm>
            <a:custGeom>
              <a:rect b="b" l="l" r="r" t="t"/>
              <a:pathLst>
                <a:path extrusionOk="0" h="54" w="42">
                  <a:moveTo>
                    <a:pt x="17" y="2"/>
                  </a:moveTo>
                  <a:cubicBezTo>
                    <a:pt x="7" y="4"/>
                    <a:pt x="0" y="12"/>
                    <a:pt x="3" y="25"/>
                  </a:cubicBezTo>
                  <a:cubicBezTo>
                    <a:pt x="5" y="38"/>
                    <a:pt x="27" y="54"/>
                    <a:pt x="27" y="54"/>
                  </a:cubicBezTo>
                  <a:cubicBezTo>
                    <a:pt x="27" y="54"/>
                    <a:pt x="42" y="31"/>
                    <a:pt x="39" y="18"/>
                  </a:cubicBezTo>
                  <a:cubicBezTo>
                    <a:pt x="37" y="5"/>
                    <a:pt x="27" y="0"/>
                    <a:pt x="17" y="2"/>
                  </a:cubicBezTo>
                  <a:close/>
                  <a:moveTo>
                    <a:pt x="23" y="33"/>
                  </a:moveTo>
                  <a:cubicBezTo>
                    <a:pt x="16" y="34"/>
                    <a:pt x="10" y="29"/>
                    <a:pt x="8" y="23"/>
                  </a:cubicBezTo>
                  <a:cubicBezTo>
                    <a:pt x="7" y="16"/>
                    <a:pt x="12" y="9"/>
                    <a:pt x="18" y="8"/>
                  </a:cubicBezTo>
                  <a:cubicBezTo>
                    <a:pt x="25" y="7"/>
                    <a:pt x="32" y="11"/>
                    <a:pt x="33" y="18"/>
                  </a:cubicBezTo>
                  <a:cubicBezTo>
                    <a:pt x="34" y="25"/>
                    <a:pt x="30" y="31"/>
                    <a:pt x="2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2371725" y="3656013"/>
              <a:ext cx="125412" cy="160337"/>
            </a:xfrm>
            <a:custGeom>
              <a:rect b="b" l="l" r="r" t="t"/>
              <a:pathLst>
                <a:path extrusionOk="0" h="54" w="42">
                  <a:moveTo>
                    <a:pt x="17" y="2"/>
                  </a:moveTo>
                  <a:cubicBezTo>
                    <a:pt x="7" y="4"/>
                    <a:pt x="0" y="12"/>
                    <a:pt x="3" y="25"/>
                  </a:cubicBezTo>
                  <a:cubicBezTo>
                    <a:pt x="5" y="38"/>
                    <a:pt x="27" y="54"/>
                    <a:pt x="27" y="54"/>
                  </a:cubicBezTo>
                  <a:cubicBezTo>
                    <a:pt x="27" y="54"/>
                    <a:pt x="42" y="31"/>
                    <a:pt x="39" y="18"/>
                  </a:cubicBezTo>
                  <a:cubicBezTo>
                    <a:pt x="37" y="5"/>
                    <a:pt x="27" y="0"/>
                    <a:pt x="17" y="2"/>
                  </a:cubicBezTo>
                  <a:close/>
                  <a:moveTo>
                    <a:pt x="23" y="32"/>
                  </a:moveTo>
                  <a:cubicBezTo>
                    <a:pt x="16" y="34"/>
                    <a:pt x="10" y="29"/>
                    <a:pt x="8" y="23"/>
                  </a:cubicBezTo>
                  <a:cubicBezTo>
                    <a:pt x="7" y="16"/>
                    <a:pt x="12" y="9"/>
                    <a:pt x="18" y="8"/>
                  </a:cubicBezTo>
                  <a:cubicBezTo>
                    <a:pt x="25" y="7"/>
                    <a:pt x="32" y="11"/>
                    <a:pt x="33" y="18"/>
                  </a:cubicBezTo>
                  <a:cubicBezTo>
                    <a:pt x="34" y="25"/>
                    <a:pt x="30" y="31"/>
                    <a:pt x="23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4178827" y="4127439"/>
            <a:ext cx="1924090" cy="1502928"/>
            <a:chOff x="7259638" y="720725"/>
            <a:chExt cx="1428751" cy="1116013"/>
          </a:xfrm>
        </p:grpSpPr>
        <p:sp>
          <p:nvSpPr>
            <p:cNvPr id="383" name="Google Shape;383;p5"/>
            <p:cNvSpPr/>
            <p:nvPr/>
          </p:nvSpPr>
          <p:spPr>
            <a:xfrm>
              <a:off x="7847013" y="744538"/>
              <a:ext cx="398463" cy="176213"/>
            </a:xfrm>
            <a:custGeom>
              <a:rect b="b" l="l" r="r" t="t"/>
              <a:pathLst>
                <a:path extrusionOk="0" h="59" w="133">
                  <a:moveTo>
                    <a:pt x="31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6" y="12"/>
                    <a:pt x="3" y="19"/>
                    <a:pt x="2" y="2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7"/>
                    <a:pt x="25" y="26"/>
                    <a:pt x="26" y="24"/>
                  </a:cubicBezTo>
                  <a:cubicBezTo>
                    <a:pt x="28" y="23"/>
                    <a:pt x="29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6" y="32"/>
                    <a:pt x="107" y="33"/>
                    <a:pt x="109" y="34"/>
                  </a:cubicBezTo>
                  <a:cubicBezTo>
                    <a:pt x="110" y="36"/>
                    <a:pt x="111" y="37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2"/>
                    <a:pt x="133" y="41"/>
                    <a:pt x="133" y="39"/>
                  </a:cubicBezTo>
                  <a:cubicBezTo>
                    <a:pt x="133" y="32"/>
                    <a:pt x="130" y="25"/>
                    <a:pt x="125" y="20"/>
                  </a:cubicBezTo>
                  <a:cubicBezTo>
                    <a:pt x="121" y="14"/>
                    <a:pt x="114" y="11"/>
                    <a:pt x="107" y="1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0"/>
                    <a:pt x="33" y="0"/>
                    <a:pt x="3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7296151" y="819150"/>
              <a:ext cx="1392238" cy="1017588"/>
            </a:xfrm>
            <a:custGeom>
              <a:rect b="b" l="l" r="r" t="t"/>
              <a:pathLst>
                <a:path extrusionOk="0" h="340" w="465">
                  <a:moveTo>
                    <a:pt x="419" y="340"/>
                  </a:moveTo>
                  <a:cubicBezTo>
                    <a:pt x="419" y="340"/>
                    <a:pt x="419" y="340"/>
                    <a:pt x="419" y="340"/>
                  </a:cubicBezTo>
                  <a:cubicBezTo>
                    <a:pt x="419" y="340"/>
                    <a:pt x="419" y="340"/>
                    <a:pt x="419" y="340"/>
                  </a:cubicBezTo>
                  <a:cubicBezTo>
                    <a:pt x="419" y="340"/>
                    <a:pt x="419" y="340"/>
                    <a:pt x="419" y="340"/>
                  </a:cubicBezTo>
                  <a:moveTo>
                    <a:pt x="418" y="340"/>
                  </a:moveTo>
                  <a:cubicBezTo>
                    <a:pt x="418" y="340"/>
                    <a:pt x="419" y="340"/>
                    <a:pt x="419" y="340"/>
                  </a:cubicBezTo>
                  <a:cubicBezTo>
                    <a:pt x="419" y="340"/>
                    <a:pt x="418" y="340"/>
                    <a:pt x="418" y="340"/>
                  </a:cubicBezTo>
                  <a:moveTo>
                    <a:pt x="133" y="268"/>
                  </a:moveTo>
                  <a:cubicBezTo>
                    <a:pt x="130" y="231"/>
                    <a:pt x="130" y="231"/>
                    <a:pt x="130" y="231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33" y="268"/>
                    <a:pt x="133" y="268"/>
                    <a:pt x="133" y="268"/>
                  </a:cubicBezTo>
                  <a:moveTo>
                    <a:pt x="301" y="242"/>
                  </a:moveTo>
                  <a:cubicBezTo>
                    <a:pt x="225" y="216"/>
                    <a:pt x="225" y="216"/>
                    <a:pt x="225" y="216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315" y="200"/>
                    <a:pt x="315" y="200"/>
                    <a:pt x="315" y="200"/>
                  </a:cubicBezTo>
                  <a:cubicBezTo>
                    <a:pt x="301" y="242"/>
                    <a:pt x="301" y="242"/>
                    <a:pt x="301" y="242"/>
                  </a:cubicBezTo>
                  <a:moveTo>
                    <a:pt x="178" y="140"/>
                  </a:moveTo>
                  <a:cubicBezTo>
                    <a:pt x="175" y="103"/>
                    <a:pt x="175" y="103"/>
                    <a:pt x="175" y="103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178" y="140"/>
                    <a:pt x="178" y="140"/>
                    <a:pt x="178" y="140"/>
                  </a:cubicBezTo>
                  <a:moveTo>
                    <a:pt x="348" y="112"/>
                  </a:moveTo>
                  <a:cubicBezTo>
                    <a:pt x="357" y="40"/>
                    <a:pt x="357" y="40"/>
                    <a:pt x="357" y="40"/>
                  </a:cubicBezTo>
                  <a:cubicBezTo>
                    <a:pt x="383" y="43"/>
                    <a:pt x="383" y="43"/>
                    <a:pt x="383" y="43"/>
                  </a:cubicBezTo>
                  <a:cubicBezTo>
                    <a:pt x="374" y="115"/>
                    <a:pt x="374" y="115"/>
                    <a:pt x="374" y="115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85" y="117"/>
                    <a:pt x="388" y="120"/>
                    <a:pt x="387" y="124"/>
                  </a:cubicBezTo>
                  <a:cubicBezTo>
                    <a:pt x="387" y="128"/>
                    <a:pt x="384" y="130"/>
                    <a:pt x="380" y="130"/>
                  </a:cubicBezTo>
                  <a:cubicBezTo>
                    <a:pt x="380" y="130"/>
                    <a:pt x="380" y="130"/>
                    <a:pt x="379" y="130"/>
                  </a:cubicBezTo>
                  <a:cubicBezTo>
                    <a:pt x="372" y="129"/>
                    <a:pt x="372" y="129"/>
                    <a:pt x="372" y="129"/>
                  </a:cubicBezTo>
                  <a:cubicBezTo>
                    <a:pt x="347" y="331"/>
                    <a:pt x="347" y="331"/>
                    <a:pt x="347" y="331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46" y="126"/>
                    <a:pt x="346" y="126"/>
                    <a:pt x="346" y="126"/>
                  </a:cubicBezTo>
                  <a:cubicBezTo>
                    <a:pt x="339" y="125"/>
                    <a:pt x="339" y="125"/>
                    <a:pt x="339" y="125"/>
                  </a:cubicBezTo>
                  <a:cubicBezTo>
                    <a:pt x="335" y="124"/>
                    <a:pt x="333" y="121"/>
                    <a:pt x="333" y="117"/>
                  </a:cubicBezTo>
                  <a:cubicBezTo>
                    <a:pt x="334" y="114"/>
                    <a:pt x="337" y="111"/>
                    <a:pt x="340" y="111"/>
                  </a:cubicBezTo>
                  <a:cubicBezTo>
                    <a:pt x="340" y="111"/>
                    <a:pt x="341" y="111"/>
                    <a:pt x="341" y="111"/>
                  </a:cubicBezTo>
                  <a:cubicBezTo>
                    <a:pt x="348" y="112"/>
                    <a:pt x="348" y="112"/>
                    <a:pt x="348" y="112"/>
                  </a:cubicBezTo>
                  <a:moveTo>
                    <a:pt x="141" y="12"/>
                  </a:moveTo>
                  <a:cubicBezTo>
                    <a:pt x="132" y="84"/>
                    <a:pt x="132" y="84"/>
                    <a:pt x="132" y="84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43" y="86"/>
                    <a:pt x="145" y="89"/>
                    <a:pt x="145" y="93"/>
                  </a:cubicBezTo>
                  <a:cubicBezTo>
                    <a:pt x="144" y="97"/>
                    <a:pt x="141" y="99"/>
                    <a:pt x="138" y="99"/>
                  </a:cubicBezTo>
                  <a:cubicBezTo>
                    <a:pt x="138" y="99"/>
                    <a:pt x="137" y="99"/>
                    <a:pt x="137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04" y="300"/>
                    <a:pt x="104" y="300"/>
                    <a:pt x="104" y="300"/>
                  </a:cubicBezTo>
                  <a:cubicBezTo>
                    <a:pt x="418" y="340"/>
                    <a:pt x="418" y="340"/>
                    <a:pt x="418" y="340"/>
                  </a:cubicBezTo>
                  <a:cubicBezTo>
                    <a:pt x="418" y="340"/>
                    <a:pt x="418" y="340"/>
                    <a:pt x="418" y="340"/>
                  </a:cubicBezTo>
                  <a:cubicBezTo>
                    <a:pt x="418" y="340"/>
                    <a:pt x="418" y="340"/>
                    <a:pt x="418" y="340"/>
                  </a:cubicBezTo>
                  <a:cubicBezTo>
                    <a:pt x="391" y="336"/>
                    <a:pt x="391" y="336"/>
                    <a:pt x="391" y="336"/>
                  </a:cubicBezTo>
                  <a:cubicBezTo>
                    <a:pt x="394" y="317"/>
                    <a:pt x="410" y="303"/>
                    <a:pt x="429" y="303"/>
                  </a:cubicBezTo>
                  <a:cubicBezTo>
                    <a:pt x="431" y="303"/>
                    <a:pt x="433" y="303"/>
                    <a:pt x="434" y="303"/>
                  </a:cubicBezTo>
                  <a:cubicBezTo>
                    <a:pt x="465" y="65"/>
                    <a:pt x="465" y="65"/>
                    <a:pt x="465" y="65"/>
                  </a:cubicBezTo>
                  <a:cubicBezTo>
                    <a:pt x="465" y="65"/>
                    <a:pt x="465" y="65"/>
                    <a:pt x="465" y="65"/>
                  </a:cubicBezTo>
                  <a:cubicBezTo>
                    <a:pt x="465" y="65"/>
                    <a:pt x="465" y="65"/>
                    <a:pt x="465" y="65"/>
                  </a:cubicBezTo>
                  <a:cubicBezTo>
                    <a:pt x="461" y="92"/>
                    <a:pt x="461" y="92"/>
                    <a:pt x="461" y="92"/>
                  </a:cubicBezTo>
                  <a:cubicBezTo>
                    <a:pt x="440" y="89"/>
                    <a:pt x="425" y="70"/>
                    <a:pt x="428" y="49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41" y="12"/>
                    <a:pt x="141" y="12"/>
                    <a:pt x="141" y="12"/>
                  </a:cubicBezTo>
                  <a:moveTo>
                    <a:pt x="44" y="0"/>
                  </a:moveTo>
                  <a:cubicBezTo>
                    <a:pt x="70" y="3"/>
                    <a:pt x="70" y="3"/>
                    <a:pt x="70" y="3"/>
                  </a:cubicBezTo>
                  <a:cubicBezTo>
                    <a:pt x="68" y="23"/>
                    <a:pt x="51" y="37"/>
                    <a:pt x="32" y="37"/>
                  </a:cubicBezTo>
                  <a:cubicBezTo>
                    <a:pt x="30" y="37"/>
                    <a:pt x="29" y="37"/>
                    <a:pt x="27" y="3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1" y="251"/>
                    <a:pt x="36" y="270"/>
                    <a:pt x="34" y="291"/>
                  </a:cubicBezTo>
                  <a:cubicBezTo>
                    <a:pt x="78" y="297"/>
                    <a:pt x="78" y="297"/>
                    <a:pt x="78" y="297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3" y="94"/>
                    <a:pt x="90" y="90"/>
                    <a:pt x="91" y="86"/>
                  </a:cubicBezTo>
                  <a:cubicBezTo>
                    <a:pt x="91" y="83"/>
                    <a:pt x="94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7377113" y="819150"/>
              <a:ext cx="128588" cy="111125"/>
            </a:xfrm>
            <a:custGeom>
              <a:rect b="b" l="l" r="r" t="t"/>
              <a:pathLst>
                <a:path extrusionOk="0" h="37" w="43">
                  <a:moveTo>
                    <a:pt x="15" y="0"/>
                  </a:moveTo>
                  <a:cubicBezTo>
                    <a:pt x="9" y="0"/>
                    <a:pt x="4" y="4"/>
                    <a:pt x="4" y="1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3" y="37"/>
                    <a:pt x="5" y="37"/>
                  </a:cubicBezTo>
                  <a:cubicBezTo>
                    <a:pt x="24" y="37"/>
                    <a:pt x="41" y="23"/>
                    <a:pt x="43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8569326" y="966788"/>
              <a:ext cx="119063" cy="128588"/>
            </a:xfrm>
            <a:custGeom>
              <a:rect b="b" l="l" r="r" t="t"/>
              <a:pathLst>
                <a:path extrusionOk="0" h="43" w="40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1"/>
                    <a:pt x="15" y="40"/>
                    <a:pt x="36" y="43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0"/>
                    <a:pt x="36" y="4"/>
                    <a:pt x="29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7283451" y="1562100"/>
              <a:ext cx="120650" cy="128588"/>
            </a:xfrm>
            <a:custGeom>
              <a:rect b="b" l="l" r="r" t="t"/>
              <a:pathLst>
                <a:path extrusionOk="0" h="43" w="40">
                  <a:moveTo>
                    <a:pt x="4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33"/>
                    <a:pt x="5" y="39"/>
                    <a:pt x="11" y="4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22"/>
                    <a:pt x="25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8466138" y="1725613"/>
              <a:ext cx="130175" cy="111125"/>
            </a:xfrm>
            <a:custGeom>
              <a:rect b="b" l="l" r="r" t="t"/>
              <a:pathLst>
                <a:path extrusionOk="0" h="37" w="43">
                  <a:moveTo>
                    <a:pt x="38" y="0"/>
                  </a:moveTo>
                  <a:cubicBezTo>
                    <a:pt x="19" y="0"/>
                    <a:pt x="3" y="14"/>
                    <a:pt x="0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4" y="37"/>
                    <a:pt x="39" y="33"/>
                    <a:pt x="40" y="2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0" y="0"/>
                    <a:pt x="3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529513" y="846138"/>
              <a:ext cx="188913" cy="871538"/>
            </a:xfrm>
            <a:custGeom>
              <a:rect b="b" l="l" r="r" t="t"/>
              <a:pathLst>
                <a:path extrusionOk="0" h="549" w="119">
                  <a:moveTo>
                    <a:pt x="49" y="162"/>
                  </a:moveTo>
                  <a:lnTo>
                    <a:pt x="0" y="543"/>
                  </a:lnTo>
                  <a:lnTo>
                    <a:pt x="49" y="549"/>
                  </a:lnTo>
                  <a:lnTo>
                    <a:pt x="98" y="168"/>
                  </a:lnTo>
                  <a:lnTo>
                    <a:pt x="49" y="162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53" y="136"/>
                  </a:lnTo>
                  <a:lnTo>
                    <a:pt x="102" y="142"/>
                  </a:lnTo>
                  <a:lnTo>
                    <a:pt x="119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7529513" y="846138"/>
              <a:ext cx="188913" cy="871538"/>
            </a:xfrm>
            <a:custGeom>
              <a:rect b="b" l="l" r="r" t="t"/>
              <a:pathLst>
                <a:path extrusionOk="0" h="549" w="119">
                  <a:moveTo>
                    <a:pt x="49" y="162"/>
                  </a:moveTo>
                  <a:lnTo>
                    <a:pt x="0" y="543"/>
                  </a:lnTo>
                  <a:lnTo>
                    <a:pt x="49" y="549"/>
                  </a:lnTo>
                  <a:lnTo>
                    <a:pt x="98" y="168"/>
                  </a:lnTo>
                  <a:lnTo>
                    <a:pt x="49" y="162"/>
                  </a:lnTo>
                  <a:moveTo>
                    <a:pt x="70" y="0"/>
                  </a:moveTo>
                  <a:lnTo>
                    <a:pt x="70" y="0"/>
                  </a:lnTo>
                  <a:lnTo>
                    <a:pt x="53" y="136"/>
                  </a:lnTo>
                  <a:lnTo>
                    <a:pt x="102" y="142"/>
                  </a:lnTo>
                  <a:lnTo>
                    <a:pt x="119" y="6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8256588" y="939800"/>
              <a:ext cx="185738" cy="869950"/>
            </a:xfrm>
            <a:custGeom>
              <a:rect b="b" l="l" r="r" t="t"/>
              <a:pathLst>
                <a:path extrusionOk="0" h="548" w="117">
                  <a:moveTo>
                    <a:pt x="48" y="162"/>
                  </a:moveTo>
                  <a:lnTo>
                    <a:pt x="0" y="541"/>
                  </a:lnTo>
                  <a:lnTo>
                    <a:pt x="49" y="548"/>
                  </a:lnTo>
                  <a:lnTo>
                    <a:pt x="97" y="167"/>
                  </a:lnTo>
                  <a:lnTo>
                    <a:pt x="48" y="162"/>
                  </a:lnTo>
                  <a:close/>
                  <a:moveTo>
                    <a:pt x="68" y="0"/>
                  </a:moveTo>
                  <a:lnTo>
                    <a:pt x="51" y="135"/>
                  </a:lnTo>
                  <a:lnTo>
                    <a:pt x="100" y="141"/>
                  </a:lnTo>
                  <a:lnTo>
                    <a:pt x="117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8256588" y="939800"/>
              <a:ext cx="185738" cy="869950"/>
            </a:xfrm>
            <a:custGeom>
              <a:rect b="b" l="l" r="r" t="t"/>
              <a:pathLst>
                <a:path extrusionOk="0" h="548" w="117">
                  <a:moveTo>
                    <a:pt x="48" y="162"/>
                  </a:moveTo>
                  <a:lnTo>
                    <a:pt x="0" y="541"/>
                  </a:lnTo>
                  <a:lnTo>
                    <a:pt x="49" y="548"/>
                  </a:lnTo>
                  <a:lnTo>
                    <a:pt x="97" y="167"/>
                  </a:lnTo>
                  <a:lnTo>
                    <a:pt x="48" y="162"/>
                  </a:lnTo>
                  <a:moveTo>
                    <a:pt x="68" y="0"/>
                  </a:moveTo>
                  <a:lnTo>
                    <a:pt x="51" y="135"/>
                  </a:lnTo>
                  <a:lnTo>
                    <a:pt x="100" y="141"/>
                  </a:lnTo>
                  <a:lnTo>
                    <a:pt x="117" y="5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566026" y="1058863"/>
              <a:ext cx="163513" cy="57150"/>
            </a:xfrm>
            <a:custGeom>
              <a:rect b="b" l="l" r="r" t="t"/>
              <a:pathLst>
                <a:path extrusionOk="0" h="19" w="55">
                  <a:moveTo>
                    <a:pt x="8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10"/>
                    <a:pt x="3" y="14"/>
                    <a:pt x="7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8" y="19"/>
                    <a:pt x="48" y="19"/>
                  </a:cubicBezTo>
                  <a:cubicBezTo>
                    <a:pt x="51" y="19"/>
                    <a:pt x="54" y="17"/>
                    <a:pt x="55" y="13"/>
                  </a:cubicBezTo>
                  <a:cubicBezTo>
                    <a:pt x="55" y="9"/>
                    <a:pt x="53" y="6"/>
                    <a:pt x="49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8293101" y="1150938"/>
              <a:ext cx="165100" cy="57150"/>
            </a:xfrm>
            <a:custGeom>
              <a:rect b="b" l="l" r="r" t="t"/>
              <a:pathLst>
                <a:path extrusionOk="0" h="19" w="55">
                  <a:moveTo>
                    <a:pt x="7" y="0"/>
                  </a:moveTo>
                  <a:cubicBezTo>
                    <a:pt x="4" y="0"/>
                    <a:pt x="1" y="3"/>
                    <a:pt x="0" y="6"/>
                  </a:cubicBezTo>
                  <a:cubicBezTo>
                    <a:pt x="0" y="10"/>
                    <a:pt x="2" y="13"/>
                    <a:pt x="6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1" y="19"/>
                    <a:pt x="54" y="17"/>
                    <a:pt x="54" y="13"/>
                  </a:cubicBezTo>
                  <a:cubicBezTo>
                    <a:pt x="55" y="9"/>
                    <a:pt x="52" y="6"/>
                    <a:pt x="4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969251" y="1343025"/>
              <a:ext cx="269875" cy="200025"/>
            </a:xfrm>
            <a:custGeom>
              <a:rect b="b" l="l" r="r" t="t"/>
              <a:pathLst>
                <a:path extrusionOk="0" h="126" w="170">
                  <a:moveTo>
                    <a:pt x="27" y="0"/>
                  </a:moveTo>
                  <a:lnTo>
                    <a:pt x="0" y="77"/>
                  </a:lnTo>
                  <a:lnTo>
                    <a:pt x="144" y="126"/>
                  </a:lnTo>
                  <a:lnTo>
                    <a:pt x="170" y="4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969251" y="1343025"/>
              <a:ext cx="269875" cy="200025"/>
            </a:xfrm>
            <a:custGeom>
              <a:rect b="b" l="l" r="r" t="t"/>
              <a:pathLst>
                <a:path extrusionOk="0" h="126" w="170">
                  <a:moveTo>
                    <a:pt x="27" y="0"/>
                  </a:moveTo>
                  <a:lnTo>
                    <a:pt x="0" y="77"/>
                  </a:lnTo>
                  <a:lnTo>
                    <a:pt x="144" y="126"/>
                  </a:lnTo>
                  <a:lnTo>
                    <a:pt x="170" y="47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7820026" y="1112838"/>
              <a:ext cx="173038" cy="125413"/>
            </a:xfrm>
            <a:custGeom>
              <a:rect b="b" l="l" r="r" t="t"/>
              <a:pathLst>
                <a:path extrusionOk="0" h="79" w="109">
                  <a:moveTo>
                    <a:pt x="102" y="0"/>
                  </a:moveTo>
                  <a:lnTo>
                    <a:pt x="0" y="9"/>
                  </a:lnTo>
                  <a:lnTo>
                    <a:pt x="6" y="79"/>
                  </a:lnTo>
                  <a:lnTo>
                    <a:pt x="109" y="7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7820026" y="1112838"/>
              <a:ext cx="173038" cy="125413"/>
            </a:xfrm>
            <a:custGeom>
              <a:rect b="b" l="l" r="r" t="t"/>
              <a:pathLst>
                <a:path extrusionOk="0" h="79" w="109">
                  <a:moveTo>
                    <a:pt x="102" y="0"/>
                  </a:moveTo>
                  <a:lnTo>
                    <a:pt x="0" y="9"/>
                  </a:lnTo>
                  <a:lnTo>
                    <a:pt x="6" y="79"/>
                  </a:lnTo>
                  <a:lnTo>
                    <a:pt x="109" y="70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7685088" y="1495425"/>
              <a:ext cx="176213" cy="125413"/>
            </a:xfrm>
            <a:custGeom>
              <a:rect b="b" l="l" r="r" t="t"/>
              <a:pathLst>
                <a:path extrusionOk="0" h="79" w="111">
                  <a:moveTo>
                    <a:pt x="106" y="0"/>
                  </a:moveTo>
                  <a:lnTo>
                    <a:pt x="0" y="10"/>
                  </a:lnTo>
                  <a:lnTo>
                    <a:pt x="6" y="79"/>
                  </a:lnTo>
                  <a:lnTo>
                    <a:pt x="111" y="7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7685088" y="1495425"/>
              <a:ext cx="176213" cy="125413"/>
            </a:xfrm>
            <a:custGeom>
              <a:rect b="b" l="l" r="r" t="t"/>
              <a:pathLst>
                <a:path extrusionOk="0" h="79" w="111">
                  <a:moveTo>
                    <a:pt x="106" y="0"/>
                  </a:moveTo>
                  <a:lnTo>
                    <a:pt x="0" y="10"/>
                  </a:lnTo>
                  <a:lnTo>
                    <a:pt x="6" y="79"/>
                  </a:lnTo>
                  <a:lnTo>
                    <a:pt x="111" y="70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7804151" y="720725"/>
              <a:ext cx="417513" cy="385763"/>
            </a:xfrm>
            <a:custGeom>
              <a:rect b="b" l="l" r="r" t="t"/>
              <a:pathLst>
                <a:path extrusionOk="0" h="129" w="139">
                  <a:moveTo>
                    <a:pt x="99" y="117"/>
                  </a:moveTo>
                  <a:cubicBezTo>
                    <a:pt x="100" y="106"/>
                    <a:pt x="100" y="106"/>
                    <a:pt x="100" y="10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97"/>
                    <a:pt x="25" y="96"/>
                    <a:pt x="24" y="95"/>
                  </a:cubicBezTo>
                  <a:cubicBezTo>
                    <a:pt x="23" y="93"/>
                    <a:pt x="22" y="92"/>
                    <a:pt x="22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1" y="26"/>
                    <a:pt x="32" y="24"/>
                  </a:cubicBezTo>
                  <a:cubicBezTo>
                    <a:pt x="34" y="23"/>
                    <a:pt x="35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2" y="32"/>
                    <a:pt x="113" y="33"/>
                    <a:pt x="115" y="34"/>
                  </a:cubicBezTo>
                  <a:cubicBezTo>
                    <a:pt x="116" y="36"/>
                    <a:pt x="117" y="37"/>
                    <a:pt x="117" y="3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2"/>
                    <a:pt x="108" y="103"/>
                    <a:pt x="106" y="104"/>
                  </a:cubicBezTo>
                  <a:cubicBezTo>
                    <a:pt x="105" y="106"/>
                    <a:pt x="103" y="106"/>
                    <a:pt x="101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9" y="129"/>
                    <a:pt x="100" y="129"/>
                    <a:pt x="101" y="129"/>
                  </a:cubicBezTo>
                  <a:cubicBezTo>
                    <a:pt x="109" y="129"/>
                    <a:pt x="116" y="126"/>
                    <a:pt x="121" y="121"/>
                  </a:cubicBezTo>
                  <a:cubicBezTo>
                    <a:pt x="126" y="117"/>
                    <a:pt x="130" y="110"/>
                    <a:pt x="131" y="10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1"/>
                    <a:pt x="139" y="39"/>
                  </a:cubicBezTo>
                  <a:cubicBezTo>
                    <a:pt x="139" y="32"/>
                    <a:pt x="136" y="25"/>
                    <a:pt x="131" y="20"/>
                  </a:cubicBezTo>
                  <a:cubicBezTo>
                    <a:pt x="127" y="14"/>
                    <a:pt x="120" y="11"/>
                    <a:pt x="113" y="1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39" y="0"/>
                    <a:pt x="37" y="0"/>
                  </a:cubicBezTo>
                  <a:cubicBezTo>
                    <a:pt x="30" y="0"/>
                    <a:pt x="23" y="3"/>
                    <a:pt x="18" y="8"/>
                  </a:cubicBezTo>
                  <a:cubicBezTo>
                    <a:pt x="12" y="12"/>
                    <a:pt x="9" y="19"/>
                    <a:pt x="8" y="2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8"/>
                    <a:pt x="0" y="90"/>
                  </a:cubicBezTo>
                  <a:cubicBezTo>
                    <a:pt x="0" y="97"/>
                    <a:pt x="3" y="104"/>
                    <a:pt x="7" y="109"/>
                  </a:cubicBezTo>
                  <a:cubicBezTo>
                    <a:pt x="12" y="115"/>
                    <a:pt x="19" y="118"/>
                    <a:pt x="26" y="119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lnTo>
                    <a:pt x="99" y="1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7259638" y="792163"/>
              <a:ext cx="1404938" cy="1023938"/>
            </a:xfrm>
            <a:custGeom>
              <a:rect b="b" l="l" r="r" t="t"/>
              <a:pathLst>
                <a:path extrusionOk="0" h="342" w="469">
                  <a:moveTo>
                    <a:pt x="422" y="341"/>
                  </a:moveTo>
                  <a:cubicBezTo>
                    <a:pt x="11" y="289"/>
                    <a:pt x="11" y="289"/>
                    <a:pt x="11" y="289"/>
                  </a:cubicBezTo>
                  <a:cubicBezTo>
                    <a:pt x="5" y="288"/>
                    <a:pt x="0" y="282"/>
                    <a:pt x="1" y="275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5"/>
                    <a:pt x="41" y="0"/>
                    <a:pt x="48" y="1"/>
                  </a:cubicBezTo>
                  <a:cubicBezTo>
                    <a:pt x="458" y="53"/>
                    <a:pt x="458" y="53"/>
                    <a:pt x="458" y="53"/>
                  </a:cubicBezTo>
                  <a:cubicBezTo>
                    <a:pt x="465" y="54"/>
                    <a:pt x="469" y="60"/>
                    <a:pt x="469" y="66"/>
                  </a:cubicBezTo>
                  <a:cubicBezTo>
                    <a:pt x="435" y="331"/>
                    <a:pt x="435" y="331"/>
                    <a:pt x="435" y="331"/>
                  </a:cubicBezTo>
                  <a:cubicBezTo>
                    <a:pt x="434" y="337"/>
                    <a:pt x="428" y="342"/>
                    <a:pt x="422" y="341"/>
                  </a:cubicBez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353301" y="792163"/>
              <a:ext cx="128588" cy="120650"/>
            </a:xfrm>
            <a:custGeom>
              <a:rect b="b" l="l" r="r" t="t"/>
              <a:pathLst>
                <a:path extrusionOk="0" h="40" w="43">
                  <a:moveTo>
                    <a:pt x="4" y="1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1" y="40"/>
                    <a:pt x="40" y="25"/>
                    <a:pt x="43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0" y="0"/>
                    <a:pt x="4" y="5"/>
                    <a:pt x="4" y="1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8543926" y="942975"/>
              <a:ext cx="120650" cy="128588"/>
            </a:xfrm>
            <a:custGeom>
              <a:rect b="b" l="l" r="r" t="t"/>
              <a:pathLst>
                <a:path extrusionOk="0" h="43" w="40">
                  <a:moveTo>
                    <a:pt x="29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1"/>
                    <a:pt x="15" y="40"/>
                    <a:pt x="36" y="43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0"/>
                    <a:pt x="36" y="4"/>
                    <a:pt x="29" y="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7259638" y="1538288"/>
              <a:ext cx="120650" cy="128588"/>
            </a:xfrm>
            <a:custGeom>
              <a:rect b="b" l="l" r="r" t="t"/>
              <a:pathLst>
                <a:path extrusionOk="0" h="43" w="40">
                  <a:moveTo>
                    <a:pt x="4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33"/>
                    <a:pt x="5" y="39"/>
                    <a:pt x="11" y="40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22"/>
                    <a:pt x="25" y="3"/>
                    <a:pt x="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442326" y="1695450"/>
              <a:ext cx="128588" cy="120650"/>
            </a:xfrm>
            <a:custGeom>
              <a:rect b="b" l="l" r="r" t="t"/>
              <a:pathLst>
                <a:path extrusionOk="0" h="40" w="43">
                  <a:moveTo>
                    <a:pt x="40" y="29"/>
                  </a:moveTo>
                  <a:cubicBezTo>
                    <a:pt x="43" y="2"/>
                    <a:pt x="43" y="2"/>
                    <a:pt x="43" y="2"/>
                  </a:cubicBezTo>
                  <a:cubicBezTo>
                    <a:pt x="22" y="0"/>
                    <a:pt x="3" y="14"/>
                    <a:pt x="0" y="35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3" y="40"/>
                    <a:pt x="39" y="35"/>
                    <a:pt x="40" y="2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7505701" y="822325"/>
              <a:ext cx="188913" cy="871538"/>
            </a:xfrm>
            <a:custGeom>
              <a:rect b="b" l="l" r="r" t="t"/>
              <a:pathLst>
                <a:path extrusionOk="0" h="549" w="119">
                  <a:moveTo>
                    <a:pt x="49" y="549"/>
                  </a:moveTo>
                  <a:lnTo>
                    <a:pt x="0" y="543"/>
                  </a:lnTo>
                  <a:lnTo>
                    <a:pt x="70" y="0"/>
                  </a:lnTo>
                  <a:lnTo>
                    <a:pt x="119" y="6"/>
                  </a:lnTo>
                  <a:lnTo>
                    <a:pt x="49" y="54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232776" y="915988"/>
              <a:ext cx="185738" cy="869950"/>
            </a:xfrm>
            <a:custGeom>
              <a:rect b="b" l="l" r="r" t="t"/>
              <a:pathLst>
                <a:path extrusionOk="0" h="548" w="117">
                  <a:moveTo>
                    <a:pt x="49" y="548"/>
                  </a:moveTo>
                  <a:lnTo>
                    <a:pt x="0" y="540"/>
                  </a:lnTo>
                  <a:lnTo>
                    <a:pt x="68" y="0"/>
                  </a:lnTo>
                  <a:lnTo>
                    <a:pt x="117" y="5"/>
                  </a:lnTo>
                  <a:lnTo>
                    <a:pt x="49" y="548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7540626" y="1035050"/>
              <a:ext cx="165100" cy="60325"/>
            </a:xfrm>
            <a:custGeom>
              <a:rect b="b" l="l" r="r" t="t"/>
              <a:pathLst>
                <a:path extrusionOk="0" h="20" w="55">
                  <a:moveTo>
                    <a:pt x="47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1" y="2"/>
                    <a:pt x="5" y="0"/>
                    <a:pt x="8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3" y="6"/>
                    <a:pt x="55" y="9"/>
                    <a:pt x="55" y="13"/>
                  </a:cubicBezTo>
                  <a:cubicBezTo>
                    <a:pt x="54" y="17"/>
                    <a:pt x="51" y="20"/>
                    <a:pt x="4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269288" y="1125538"/>
              <a:ext cx="165100" cy="61913"/>
            </a:xfrm>
            <a:custGeom>
              <a:rect b="b" l="l" r="r" t="t"/>
              <a:pathLst>
                <a:path extrusionOk="0" h="21" w="55">
                  <a:moveTo>
                    <a:pt x="46" y="2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2" y="7"/>
                    <a:pt x="55" y="10"/>
                    <a:pt x="54" y="14"/>
                  </a:cubicBezTo>
                  <a:cubicBezTo>
                    <a:pt x="54" y="18"/>
                    <a:pt x="50" y="21"/>
                    <a:pt x="4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945438" y="1319213"/>
              <a:ext cx="269875" cy="200025"/>
            </a:xfrm>
            <a:custGeom>
              <a:rect b="b" l="l" r="r" t="t"/>
              <a:pathLst>
                <a:path extrusionOk="0" h="126" w="170">
                  <a:moveTo>
                    <a:pt x="144" y="126"/>
                  </a:moveTo>
                  <a:lnTo>
                    <a:pt x="0" y="77"/>
                  </a:lnTo>
                  <a:lnTo>
                    <a:pt x="27" y="0"/>
                  </a:lnTo>
                  <a:lnTo>
                    <a:pt x="170" y="47"/>
                  </a:lnTo>
                  <a:lnTo>
                    <a:pt x="144" y="126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7796213" y="1089025"/>
              <a:ext cx="173038" cy="125413"/>
            </a:xfrm>
            <a:custGeom>
              <a:rect b="b" l="l" r="r" t="t"/>
              <a:pathLst>
                <a:path extrusionOk="0" h="79" w="109">
                  <a:moveTo>
                    <a:pt x="109" y="70"/>
                  </a:moveTo>
                  <a:lnTo>
                    <a:pt x="5" y="79"/>
                  </a:lnTo>
                  <a:lnTo>
                    <a:pt x="0" y="9"/>
                  </a:lnTo>
                  <a:lnTo>
                    <a:pt x="102" y="0"/>
                  </a:lnTo>
                  <a:lnTo>
                    <a:pt x="109" y="7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7661276" y="1471613"/>
              <a:ext cx="176213" cy="125413"/>
            </a:xfrm>
            <a:custGeom>
              <a:rect b="b" l="l" r="r" t="t"/>
              <a:pathLst>
                <a:path extrusionOk="0" h="79" w="111">
                  <a:moveTo>
                    <a:pt x="111" y="70"/>
                  </a:moveTo>
                  <a:lnTo>
                    <a:pt x="6" y="79"/>
                  </a:lnTo>
                  <a:lnTo>
                    <a:pt x="0" y="10"/>
                  </a:lnTo>
                  <a:lnTo>
                    <a:pt x="106" y="0"/>
                  </a:lnTo>
                  <a:lnTo>
                    <a:pt x="111" y="7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14" name="Google Shape;414;p5"/>
          <p:cNvGrpSpPr/>
          <p:nvPr/>
        </p:nvGrpSpPr>
        <p:grpSpPr>
          <a:xfrm>
            <a:off x="2493622" y="2399245"/>
            <a:ext cx="1502351" cy="1123167"/>
            <a:chOff x="6191250" y="398463"/>
            <a:chExt cx="1824038" cy="1363662"/>
          </a:xfrm>
        </p:grpSpPr>
        <p:sp>
          <p:nvSpPr>
            <p:cNvPr id="415" name="Google Shape;415;p5"/>
            <p:cNvSpPr/>
            <p:nvPr/>
          </p:nvSpPr>
          <p:spPr>
            <a:xfrm>
              <a:off x="6351588" y="822325"/>
              <a:ext cx="1503363" cy="773112"/>
            </a:xfrm>
            <a:custGeom>
              <a:rect b="b" l="l" r="r" t="t"/>
              <a:pathLst>
                <a:path extrusionOk="0" h="198" w="385">
                  <a:moveTo>
                    <a:pt x="311" y="40"/>
                  </a:moveTo>
                  <a:cubicBezTo>
                    <a:pt x="326" y="60"/>
                    <a:pt x="334" y="86"/>
                    <a:pt x="331" y="112"/>
                  </a:cubicBezTo>
                  <a:cubicBezTo>
                    <a:pt x="326" y="146"/>
                    <a:pt x="304" y="173"/>
                    <a:pt x="275" y="185"/>
                  </a:cubicBezTo>
                  <a:cubicBezTo>
                    <a:pt x="364" y="198"/>
                    <a:pt x="364" y="198"/>
                    <a:pt x="364" y="198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28" y="43"/>
                    <a:pt x="328" y="43"/>
                    <a:pt x="328" y="43"/>
                  </a:cubicBezTo>
                  <a:cubicBezTo>
                    <a:pt x="311" y="40"/>
                    <a:pt x="311" y="40"/>
                    <a:pt x="311" y="40"/>
                  </a:cubicBezTo>
                  <a:moveTo>
                    <a:pt x="21" y="0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54" y="152"/>
                    <a:pt x="140" y="120"/>
                    <a:pt x="145" y="86"/>
                  </a:cubicBezTo>
                  <a:cubicBezTo>
                    <a:pt x="149" y="60"/>
                    <a:pt x="164" y="37"/>
                    <a:pt x="184" y="2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6897688" y="846138"/>
              <a:ext cx="758825" cy="725487"/>
            </a:xfrm>
            <a:custGeom>
              <a:rect b="b" l="l" r="r" t="t"/>
              <a:pathLst>
                <a:path extrusionOk="0" h="186" w="194">
                  <a:moveTo>
                    <a:pt x="98" y="176"/>
                  </a:moveTo>
                  <a:cubicBezTo>
                    <a:pt x="94" y="176"/>
                    <a:pt x="90" y="176"/>
                    <a:pt x="86" y="175"/>
                  </a:cubicBezTo>
                  <a:cubicBezTo>
                    <a:pt x="41" y="169"/>
                    <a:pt x="10" y="127"/>
                    <a:pt x="16" y="82"/>
                  </a:cubicBezTo>
                  <a:cubicBezTo>
                    <a:pt x="22" y="41"/>
                    <a:pt x="57" y="11"/>
                    <a:pt x="98" y="11"/>
                  </a:cubicBezTo>
                  <a:cubicBezTo>
                    <a:pt x="102" y="11"/>
                    <a:pt x="105" y="11"/>
                    <a:pt x="109" y="12"/>
                  </a:cubicBezTo>
                  <a:cubicBezTo>
                    <a:pt x="154" y="18"/>
                    <a:pt x="186" y="60"/>
                    <a:pt x="179" y="105"/>
                  </a:cubicBezTo>
                  <a:cubicBezTo>
                    <a:pt x="174" y="146"/>
                    <a:pt x="138" y="176"/>
                    <a:pt x="98" y="176"/>
                  </a:cubicBezTo>
                  <a:moveTo>
                    <a:pt x="98" y="0"/>
                  </a:moveTo>
                  <a:cubicBezTo>
                    <a:pt x="79" y="0"/>
                    <a:pt x="60" y="6"/>
                    <a:pt x="45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24" y="31"/>
                    <a:pt x="9" y="54"/>
                    <a:pt x="5" y="80"/>
                  </a:cubicBezTo>
                  <a:cubicBezTo>
                    <a:pt x="0" y="114"/>
                    <a:pt x="14" y="146"/>
                    <a:pt x="38" y="166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52" y="176"/>
                    <a:pt x="68" y="183"/>
                    <a:pt x="85" y="186"/>
                  </a:cubicBezTo>
                  <a:cubicBezTo>
                    <a:pt x="89" y="186"/>
                    <a:pt x="94" y="186"/>
                    <a:pt x="98" y="186"/>
                  </a:cubicBezTo>
                  <a:cubicBezTo>
                    <a:pt x="111" y="186"/>
                    <a:pt x="123" y="184"/>
                    <a:pt x="134" y="179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35" y="179"/>
                    <a:pt x="135" y="179"/>
                    <a:pt x="135" y="179"/>
                  </a:cubicBezTo>
                  <a:cubicBezTo>
                    <a:pt x="164" y="167"/>
                    <a:pt x="186" y="140"/>
                    <a:pt x="191" y="106"/>
                  </a:cubicBezTo>
                  <a:cubicBezTo>
                    <a:pt x="194" y="80"/>
                    <a:pt x="186" y="54"/>
                    <a:pt x="171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55" y="17"/>
                    <a:pt x="135" y="5"/>
                    <a:pt x="111" y="1"/>
                  </a:cubicBezTo>
                  <a:cubicBezTo>
                    <a:pt x="106" y="1"/>
                    <a:pt x="102" y="0"/>
                    <a:pt x="9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6937375" y="889000"/>
              <a:ext cx="687388" cy="642937"/>
            </a:xfrm>
            <a:custGeom>
              <a:rect b="b" l="l" r="r" t="t"/>
              <a:pathLst>
                <a:path extrusionOk="0" h="165" w="176">
                  <a:moveTo>
                    <a:pt x="88" y="152"/>
                  </a:moveTo>
                  <a:cubicBezTo>
                    <a:pt x="85" y="152"/>
                    <a:pt x="81" y="151"/>
                    <a:pt x="78" y="151"/>
                  </a:cubicBezTo>
                  <a:cubicBezTo>
                    <a:pt x="40" y="146"/>
                    <a:pt x="14" y="111"/>
                    <a:pt x="19" y="73"/>
                  </a:cubicBezTo>
                  <a:cubicBezTo>
                    <a:pt x="24" y="38"/>
                    <a:pt x="54" y="13"/>
                    <a:pt x="88" y="13"/>
                  </a:cubicBezTo>
                  <a:cubicBezTo>
                    <a:pt x="91" y="13"/>
                    <a:pt x="94" y="13"/>
                    <a:pt x="97" y="14"/>
                  </a:cubicBezTo>
                  <a:cubicBezTo>
                    <a:pt x="135" y="19"/>
                    <a:pt x="162" y="54"/>
                    <a:pt x="156" y="92"/>
                  </a:cubicBezTo>
                  <a:cubicBezTo>
                    <a:pt x="152" y="127"/>
                    <a:pt x="122" y="152"/>
                    <a:pt x="88" y="152"/>
                  </a:cubicBezTo>
                  <a:moveTo>
                    <a:pt x="88" y="0"/>
                  </a:moveTo>
                  <a:cubicBezTo>
                    <a:pt x="47" y="0"/>
                    <a:pt x="12" y="30"/>
                    <a:pt x="6" y="71"/>
                  </a:cubicBezTo>
                  <a:cubicBezTo>
                    <a:pt x="0" y="116"/>
                    <a:pt x="31" y="158"/>
                    <a:pt x="76" y="164"/>
                  </a:cubicBezTo>
                  <a:cubicBezTo>
                    <a:pt x="80" y="165"/>
                    <a:pt x="84" y="165"/>
                    <a:pt x="88" y="165"/>
                  </a:cubicBezTo>
                  <a:cubicBezTo>
                    <a:pt x="128" y="165"/>
                    <a:pt x="164" y="135"/>
                    <a:pt x="169" y="94"/>
                  </a:cubicBezTo>
                  <a:cubicBezTo>
                    <a:pt x="176" y="49"/>
                    <a:pt x="144" y="7"/>
                    <a:pt x="99" y="1"/>
                  </a:cubicBezTo>
                  <a:cubicBezTo>
                    <a:pt x="95" y="0"/>
                    <a:pt x="92" y="0"/>
                    <a:pt x="8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7870825" y="1100138"/>
              <a:ext cx="144463" cy="187325"/>
            </a:xfrm>
            <a:custGeom>
              <a:rect b="b" l="l" r="r" t="t"/>
              <a:pathLst>
                <a:path extrusionOk="0" h="48" w="37">
                  <a:moveTo>
                    <a:pt x="6" y="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8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8" y="16"/>
                    <a:pt x="22" y="21"/>
                    <a:pt x="21" y="26"/>
                  </a:cubicBezTo>
                  <a:cubicBezTo>
                    <a:pt x="20" y="30"/>
                    <a:pt x="16" y="34"/>
                    <a:pt x="1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7" y="33"/>
                    <a:pt x="3" y="30"/>
                    <a:pt x="3" y="2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25" y="48"/>
                    <a:pt x="34" y="40"/>
                    <a:pt x="35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14"/>
                    <a:pt x="29" y="3"/>
                    <a:pt x="17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6223000" y="877888"/>
              <a:ext cx="147638" cy="187325"/>
            </a:xfrm>
            <a:custGeom>
              <a:rect b="b" l="l" r="r" t="t"/>
              <a:pathLst>
                <a:path extrusionOk="0" h="48" w="38">
                  <a:moveTo>
                    <a:pt x="24" y="0"/>
                  </a:moveTo>
                  <a:cubicBezTo>
                    <a:pt x="13" y="0"/>
                    <a:pt x="4" y="8"/>
                    <a:pt x="2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4"/>
                    <a:pt x="8" y="45"/>
                    <a:pt x="20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30"/>
                    <a:pt x="30" y="33"/>
                    <a:pt x="26" y="33"/>
                  </a:cubicBezTo>
                  <a:cubicBezTo>
                    <a:pt x="25" y="33"/>
                    <a:pt x="25" y="33"/>
                    <a:pt x="24" y="33"/>
                  </a:cubicBezTo>
                  <a:cubicBezTo>
                    <a:pt x="19" y="32"/>
                    <a:pt x="16" y="28"/>
                    <a:pt x="16" y="23"/>
                  </a:cubicBezTo>
                  <a:cubicBezTo>
                    <a:pt x="17" y="18"/>
                    <a:pt x="21" y="15"/>
                    <a:pt x="26" y="15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32" y="15"/>
                    <a:pt x="35" y="20"/>
                    <a:pt x="35" y="2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6338888" y="1395413"/>
              <a:ext cx="1433513" cy="273050"/>
            </a:xfrm>
            <a:custGeom>
              <a:rect b="b" l="l" r="r" t="t"/>
              <a:pathLst>
                <a:path extrusionOk="0" h="70" w="367">
                  <a:moveTo>
                    <a:pt x="3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7" y="51"/>
                    <a:pt x="367" y="51"/>
                    <a:pt x="367" y="51"/>
                  </a:cubicBezTo>
                  <a:cubicBezTo>
                    <a:pt x="278" y="38"/>
                    <a:pt x="278" y="38"/>
                    <a:pt x="278" y="38"/>
                  </a:cubicBezTo>
                  <a:cubicBezTo>
                    <a:pt x="277" y="38"/>
                    <a:pt x="277" y="38"/>
                    <a:pt x="277" y="38"/>
                  </a:cubicBezTo>
                  <a:cubicBezTo>
                    <a:pt x="266" y="43"/>
                    <a:pt x="254" y="45"/>
                    <a:pt x="241" y="45"/>
                  </a:cubicBezTo>
                  <a:cubicBezTo>
                    <a:pt x="237" y="45"/>
                    <a:pt x="232" y="45"/>
                    <a:pt x="228" y="45"/>
                  </a:cubicBezTo>
                  <a:cubicBezTo>
                    <a:pt x="211" y="42"/>
                    <a:pt x="195" y="35"/>
                    <a:pt x="183" y="25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6432550" y="709613"/>
              <a:ext cx="1433513" cy="312737"/>
            </a:xfrm>
            <a:custGeom>
              <a:rect b="b" l="l" r="r" t="t"/>
              <a:pathLst>
                <a:path extrusionOk="0" h="80" w="367">
                  <a:moveTo>
                    <a:pt x="135" y="38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29" y="37"/>
                    <a:pt x="125" y="33"/>
                    <a:pt x="126" y="28"/>
                  </a:cubicBezTo>
                  <a:cubicBezTo>
                    <a:pt x="127" y="24"/>
                    <a:pt x="130" y="20"/>
                    <a:pt x="135" y="20"/>
                  </a:cubicBezTo>
                  <a:cubicBezTo>
                    <a:pt x="135" y="20"/>
                    <a:pt x="136" y="21"/>
                    <a:pt x="136" y="21"/>
                  </a:cubicBezTo>
                  <a:cubicBezTo>
                    <a:pt x="141" y="21"/>
                    <a:pt x="144" y="26"/>
                    <a:pt x="144" y="31"/>
                  </a:cubicBezTo>
                  <a:cubicBezTo>
                    <a:pt x="143" y="35"/>
                    <a:pt x="139" y="38"/>
                    <a:pt x="135" y="38"/>
                  </a:cubicBezTo>
                  <a:moveTo>
                    <a:pt x="10" y="0"/>
                  </a:moveTo>
                  <a:cubicBezTo>
                    <a:pt x="8" y="0"/>
                    <a:pt x="7" y="1"/>
                    <a:pt x="6" y="2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79" y="41"/>
                    <a:pt x="198" y="35"/>
                    <a:pt x="217" y="35"/>
                  </a:cubicBezTo>
                  <a:cubicBezTo>
                    <a:pt x="221" y="35"/>
                    <a:pt x="225" y="36"/>
                    <a:pt x="230" y="36"/>
                  </a:cubicBezTo>
                  <a:cubicBezTo>
                    <a:pt x="254" y="40"/>
                    <a:pt x="274" y="52"/>
                    <a:pt x="289" y="69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64" y="80"/>
                    <a:pt x="364" y="80"/>
                    <a:pt x="364" y="80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7" y="54"/>
                    <a:pt x="366" y="51"/>
                    <a:pt x="363" y="50"/>
                  </a:cubicBezTo>
                  <a:cubicBezTo>
                    <a:pt x="362" y="50"/>
                    <a:pt x="362" y="50"/>
                    <a:pt x="361" y="5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6584950" y="608013"/>
              <a:ext cx="261938" cy="101600"/>
            </a:xfrm>
            <a:custGeom>
              <a:rect b="b" l="l" r="r" t="t"/>
              <a:pathLst>
                <a:path extrusionOk="0" h="64" w="165">
                  <a:moveTo>
                    <a:pt x="5" y="0"/>
                  </a:moveTo>
                  <a:lnTo>
                    <a:pt x="0" y="42"/>
                  </a:lnTo>
                  <a:lnTo>
                    <a:pt x="158" y="64"/>
                  </a:lnTo>
                  <a:lnTo>
                    <a:pt x="165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6584950" y="608013"/>
              <a:ext cx="261938" cy="101600"/>
            </a:xfrm>
            <a:custGeom>
              <a:rect b="b" l="l" r="r" t="t"/>
              <a:pathLst>
                <a:path extrusionOk="0" h="64" w="165">
                  <a:moveTo>
                    <a:pt x="5" y="0"/>
                  </a:moveTo>
                  <a:lnTo>
                    <a:pt x="0" y="42"/>
                  </a:lnTo>
                  <a:lnTo>
                    <a:pt x="158" y="64"/>
                  </a:lnTo>
                  <a:lnTo>
                    <a:pt x="165" y="2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199313" y="725488"/>
              <a:ext cx="284163" cy="74612"/>
            </a:xfrm>
            <a:custGeom>
              <a:rect b="b" l="l" r="r" t="t"/>
              <a:pathLst>
                <a:path extrusionOk="0" h="47" w="179">
                  <a:moveTo>
                    <a:pt x="10" y="0"/>
                  </a:moveTo>
                  <a:lnTo>
                    <a:pt x="0" y="22"/>
                  </a:lnTo>
                  <a:lnTo>
                    <a:pt x="179" y="47"/>
                  </a:lnTo>
                  <a:lnTo>
                    <a:pt x="174" y="22"/>
                  </a:lnTo>
                  <a:lnTo>
                    <a:pt x="128" y="15"/>
                  </a:lnTo>
                  <a:lnTo>
                    <a:pt x="128" y="24"/>
                  </a:lnTo>
                  <a:lnTo>
                    <a:pt x="56" y="15"/>
                  </a:lnTo>
                  <a:lnTo>
                    <a:pt x="56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199313" y="725488"/>
              <a:ext cx="284163" cy="74612"/>
            </a:xfrm>
            <a:custGeom>
              <a:rect b="b" l="l" r="r" t="t"/>
              <a:pathLst>
                <a:path extrusionOk="0" h="47" w="179">
                  <a:moveTo>
                    <a:pt x="10" y="0"/>
                  </a:moveTo>
                  <a:lnTo>
                    <a:pt x="0" y="22"/>
                  </a:lnTo>
                  <a:lnTo>
                    <a:pt x="179" y="47"/>
                  </a:lnTo>
                  <a:lnTo>
                    <a:pt x="174" y="22"/>
                  </a:lnTo>
                  <a:lnTo>
                    <a:pt x="128" y="15"/>
                  </a:lnTo>
                  <a:lnTo>
                    <a:pt x="128" y="24"/>
                  </a:lnTo>
                  <a:lnTo>
                    <a:pt x="56" y="15"/>
                  </a:lnTo>
                  <a:lnTo>
                    <a:pt x="56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7288213" y="698500"/>
              <a:ext cx="117475" cy="65087"/>
            </a:xfrm>
            <a:custGeom>
              <a:rect b="b" l="l" r="r" t="t"/>
              <a:pathLst>
                <a:path extrusionOk="0" h="41" w="74">
                  <a:moveTo>
                    <a:pt x="5" y="0"/>
                  </a:moveTo>
                  <a:lnTo>
                    <a:pt x="0" y="22"/>
                  </a:lnTo>
                  <a:lnTo>
                    <a:pt x="0" y="32"/>
                  </a:lnTo>
                  <a:lnTo>
                    <a:pt x="72" y="41"/>
                  </a:lnTo>
                  <a:lnTo>
                    <a:pt x="72" y="32"/>
                  </a:lnTo>
                  <a:lnTo>
                    <a:pt x="74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7288213" y="698500"/>
              <a:ext cx="117475" cy="65087"/>
            </a:xfrm>
            <a:custGeom>
              <a:rect b="b" l="l" r="r" t="t"/>
              <a:pathLst>
                <a:path extrusionOk="0" h="41" w="74">
                  <a:moveTo>
                    <a:pt x="5" y="0"/>
                  </a:moveTo>
                  <a:lnTo>
                    <a:pt x="0" y="22"/>
                  </a:lnTo>
                  <a:lnTo>
                    <a:pt x="0" y="32"/>
                  </a:lnTo>
                  <a:lnTo>
                    <a:pt x="72" y="41"/>
                  </a:lnTo>
                  <a:lnTo>
                    <a:pt x="72" y="32"/>
                  </a:lnTo>
                  <a:lnTo>
                    <a:pt x="74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6445250" y="1065213"/>
              <a:ext cx="327025" cy="417512"/>
            </a:xfrm>
            <a:custGeom>
              <a:rect b="b" l="l" r="r" t="t"/>
              <a:pathLst>
                <a:path extrusionOk="0" h="263" w="206">
                  <a:moveTo>
                    <a:pt x="34" y="0"/>
                  </a:moveTo>
                  <a:lnTo>
                    <a:pt x="5" y="216"/>
                  </a:lnTo>
                  <a:lnTo>
                    <a:pt x="0" y="238"/>
                  </a:lnTo>
                  <a:lnTo>
                    <a:pt x="174" y="263"/>
                  </a:lnTo>
                  <a:lnTo>
                    <a:pt x="177" y="240"/>
                  </a:lnTo>
                  <a:lnTo>
                    <a:pt x="206" y="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6445250" y="1065213"/>
              <a:ext cx="327025" cy="417512"/>
            </a:xfrm>
            <a:custGeom>
              <a:rect b="b" l="l" r="r" t="t"/>
              <a:pathLst>
                <a:path extrusionOk="0" h="263" w="206">
                  <a:moveTo>
                    <a:pt x="34" y="0"/>
                  </a:moveTo>
                  <a:lnTo>
                    <a:pt x="5" y="216"/>
                  </a:lnTo>
                  <a:lnTo>
                    <a:pt x="0" y="238"/>
                  </a:lnTo>
                  <a:lnTo>
                    <a:pt x="174" y="263"/>
                  </a:lnTo>
                  <a:lnTo>
                    <a:pt x="177" y="240"/>
                  </a:lnTo>
                  <a:lnTo>
                    <a:pt x="206" y="2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280150" y="658813"/>
              <a:ext cx="1641475" cy="1103312"/>
            </a:xfrm>
            <a:custGeom>
              <a:rect b="b" l="l" r="r" t="t"/>
              <a:pathLst>
                <a:path extrusionOk="0" h="283" w="420">
                  <a:moveTo>
                    <a:pt x="39" y="4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17"/>
                    <a:pt x="43" y="16"/>
                    <a:pt x="45" y="15"/>
                  </a:cubicBezTo>
                  <a:cubicBezTo>
                    <a:pt x="46" y="14"/>
                    <a:pt x="47" y="13"/>
                    <a:pt x="49" y="13"/>
                  </a:cubicBezTo>
                  <a:cubicBezTo>
                    <a:pt x="49" y="13"/>
                    <a:pt x="49" y="13"/>
                    <a:pt x="50" y="13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1" y="63"/>
                    <a:pt x="401" y="63"/>
                    <a:pt x="402" y="63"/>
                  </a:cubicBezTo>
                  <a:cubicBezTo>
                    <a:pt x="405" y="64"/>
                    <a:pt x="406" y="67"/>
                    <a:pt x="406" y="70"/>
                  </a:cubicBezTo>
                  <a:cubicBezTo>
                    <a:pt x="403" y="93"/>
                    <a:pt x="403" y="93"/>
                    <a:pt x="403" y="93"/>
                  </a:cubicBezTo>
                  <a:cubicBezTo>
                    <a:pt x="403" y="93"/>
                    <a:pt x="403" y="93"/>
                    <a:pt x="403" y="93"/>
                  </a:cubicBezTo>
                  <a:cubicBezTo>
                    <a:pt x="382" y="240"/>
                    <a:pt x="382" y="240"/>
                    <a:pt x="382" y="240"/>
                  </a:cubicBezTo>
                  <a:cubicBezTo>
                    <a:pt x="382" y="240"/>
                    <a:pt x="382" y="240"/>
                    <a:pt x="382" y="240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64"/>
                    <a:pt x="379" y="264"/>
                    <a:pt x="379" y="264"/>
                  </a:cubicBezTo>
                  <a:cubicBezTo>
                    <a:pt x="378" y="266"/>
                    <a:pt x="377" y="267"/>
                    <a:pt x="376" y="268"/>
                  </a:cubicBezTo>
                  <a:cubicBezTo>
                    <a:pt x="375" y="269"/>
                    <a:pt x="373" y="270"/>
                    <a:pt x="372" y="270"/>
                  </a:cubicBezTo>
                  <a:cubicBezTo>
                    <a:pt x="372" y="270"/>
                    <a:pt x="371" y="270"/>
                    <a:pt x="371" y="270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7" y="220"/>
                    <a:pt x="14" y="216"/>
                    <a:pt x="15" y="213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39" y="42"/>
                    <a:pt x="39" y="42"/>
                    <a:pt x="39" y="42"/>
                  </a:cubicBezTo>
                  <a:moveTo>
                    <a:pt x="49" y="0"/>
                  </a:moveTo>
                  <a:cubicBezTo>
                    <a:pt x="44" y="0"/>
                    <a:pt x="40" y="1"/>
                    <a:pt x="37" y="4"/>
                  </a:cubicBezTo>
                  <a:cubicBezTo>
                    <a:pt x="32" y="7"/>
                    <a:pt x="30" y="12"/>
                    <a:pt x="29" y="1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0" y="220"/>
                    <a:pt x="5" y="228"/>
                    <a:pt x="13" y="232"/>
                  </a:cubicBezTo>
                  <a:cubicBezTo>
                    <a:pt x="15" y="233"/>
                    <a:pt x="17" y="233"/>
                    <a:pt x="19" y="234"/>
                  </a:cubicBezTo>
                  <a:cubicBezTo>
                    <a:pt x="369" y="283"/>
                    <a:pt x="369" y="283"/>
                    <a:pt x="369" y="283"/>
                  </a:cubicBezTo>
                  <a:cubicBezTo>
                    <a:pt x="370" y="283"/>
                    <a:pt x="371" y="283"/>
                    <a:pt x="372" y="283"/>
                  </a:cubicBezTo>
                  <a:cubicBezTo>
                    <a:pt x="376" y="283"/>
                    <a:pt x="381" y="282"/>
                    <a:pt x="384" y="279"/>
                  </a:cubicBezTo>
                  <a:cubicBezTo>
                    <a:pt x="388" y="276"/>
                    <a:pt x="391" y="271"/>
                    <a:pt x="392" y="266"/>
                  </a:cubicBezTo>
                  <a:cubicBezTo>
                    <a:pt x="407" y="159"/>
                    <a:pt x="407" y="159"/>
                    <a:pt x="407" y="159"/>
                  </a:cubicBezTo>
                  <a:cubicBezTo>
                    <a:pt x="410" y="139"/>
                    <a:pt x="410" y="139"/>
                    <a:pt x="410" y="139"/>
                  </a:cubicBezTo>
                  <a:cubicBezTo>
                    <a:pt x="411" y="133"/>
                    <a:pt x="411" y="133"/>
                    <a:pt x="411" y="133"/>
                  </a:cubicBezTo>
                  <a:cubicBezTo>
                    <a:pt x="413" y="113"/>
                    <a:pt x="413" y="113"/>
                    <a:pt x="413" y="113"/>
                  </a:cubicBezTo>
                  <a:cubicBezTo>
                    <a:pt x="419" y="72"/>
                    <a:pt x="419" y="72"/>
                    <a:pt x="419" y="72"/>
                  </a:cubicBezTo>
                  <a:cubicBezTo>
                    <a:pt x="420" y="63"/>
                    <a:pt x="416" y="55"/>
                    <a:pt x="408" y="51"/>
                  </a:cubicBezTo>
                  <a:cubicBezTo>
                    <a:pt x="406" y="50"/>
                    <a:pt x="404" y="50"/>
                    <a:pt x="402" y="49"/>
                  </a:cubicBezTo>
                  <a:cubicBezTo>
                    <a:pt x="308" y="36"/>
                    <a:pt x="308" y="36"/>
                    <a:pt x="308" y="36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991350" y="939800"/>
              <a:ext cx="577850" cy="542925"/>
            </a:xfrm>
            <a:custGeom>
              <a:rect b="b" l="l" r="r" t="t"/>
              <a:pathLst>
                <a:path extrusionOk="0" h="139" w="148">
                  <a:moveTo>
                    <a:pt x="74" y="0"/>
                  </a:moveTo>
                  <a:cubicBezTo>
                    <a:pt x="40" y="0"/>
                    <a:pt x="10" y="25"/>
                    <a:pt x="5" y="60"/>
                  </a:cubicBezTo>
                  <a:cubicBezTo>
                    <a:pt x="0" y="98"/>
                    <a:pt x="26" y="133"/>
                    <a:pt x="64" y="138"/>
                  </a:cubicBezTo>
                  <a:cubicBezTo>
                    <a:pt x="67" y="138"/>
                    <a:pt x="71" y="139"/>
                    <a:pt x="74" y="139"/>
                  </a:cubicBezTo>
                  <a:cubicBezTo>
                    <a:pt x="108" y="139"/>
                    <a:pt x="138" y="114"/>
                    <a:pt x="142" y="79"/>
                  </a:cubicBezTo>
                  <a:cubicBezTo>
                    <a:pt x="148" y="41"/>
                    <a:pt x="121" y="6"/>
                    <a:pt x="83" y="1"/>
                  </a:cubicBezTo>
                  <a:cubicBezTo>
                    <a:pt x="80" y="0"/>
                    <a:pt x="77" y="0"/>
                    <a:pt x="7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7218363" y="476250"/>
              <a:ext cx="300038" cy="201612"/>
            </a:xfrm>
            <a:custGeom>
              <a:rect b="b" l="l" r="r" t="t"/>
              <a:pathLst>
                <a:path extrusionOk="0" h="52" w="77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2"/>
                    <a:pt x="1" y="4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1" y="52"/>
                    <a:pt x="72" y="51"/>
                    <a:pt x="72" y="5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0"/>
                    <a:pt x="77" y="9"/>
                    <a:pt x="76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7170738" y="428625"/>
              <a:ext cx="395288" cy="296862"/>
            </a:xfrm>
            <a:custGeom>
              <a:rect b="b" l="l" r="r" t="t"/>
              <a:pathLst>
                <a:path extrusionOk="0" h="76" w="101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82" y="64"/>
                  </a:move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4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9" y="21"/>
                    <a:pt x="89" y="22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moveTo>
                    <a:pt x="19" y="0"/>
                  </a:moveTo>
                  <a:cubicBezTo>
                    <a:pt x="12" y="0"/>
                    <a:pt x="7" y="5"/>
                    <a:pt x="6" y="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59"/>
                    <a:pt x="5" y="65"/>
                    <a:pt x="12" y="6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6"/>
                    <a:pt x="82" y="76"/>
                    <a:pt x="82" y="76"/>
                  </a:cubicBezTo>
                  <a:cubicBezTo>
                    <a:pt x="89" y="76"/>
                    <a:pt x="95" y="71"/>
                    <a:pt x="96" y="64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1" y="16"/>
                    <a:pt x="96" y="11"/>
                    <a:pt x="9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6292850" y="787400"/>
              <a:ext cx="1554163" cy="781050"/>
            </a:xfrm>
            <a:custGeom>
              <a:rect b="b" l="l" r="r" t="t"/>
              <a:pathLst>
                <a:path extrusionOk="0" h="492" w="979">
                  <a:moveTo>
                    <a:pt x="927" y="492"/>
                  </a:moveTo>
                  <a:lnTo>
                    <a:pt x="0" y="361"/>
                  </a:lnTo>
                  <a:lnTo>
                    <a:pt x="52" y="0"/>
                  </a:lnTo>
                  <a:lnTo>
                    <a:pt x="979" y="130"/>
                  </a:lnTo>
                  <a:lnTo>
                    <a:pt x="927" y="492"/>
                  </a:lnTo>
                  <a:close/>
                </a:path>
              </a:pathLst>
            </a:custGeom>
            <a:solidFill>
              <a:srgbClr val="876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6859588" y="787400"/>
              <a:ext cx="781050" cy="781050"/>
            </a:xfrm>
            <a:custGeom>
              <a:rect b="b" l="l" r="r" t="t"/>
              <a:pathLst>
                <a:path extrusionOk="0" h="200" w="200">
                  <a:moveTo>
                    <a:pt x="87" y="193"/>
                  </a:moveTo>
                  <a:cubicBezTo>
                    <a:pt x="36" y="186"/>
                    <a:pt x="0" y="139"/>
                    <a:pt x="7" y="87"/>
                  </a:cubicBezTo>
                  <a:cubicBezTo>
                    <a:pt x="14" y="36"/>
                    <a:pt x="62" y="0"/>
                    <a:pt x="113" y="8"/>
                  </a:cubicBezTo>
                  <a:cubicBezTo>
                    <a:pt x="164" y="15"/>
                    <a:pt x="200" y="62"/>
                    <a:pt x="193" y="113"/>
                  </a:cubicBezTo>
                  <a:cubicBezTo>
                    <a:pt x="185" y="165"/>
                    <a:pt x="138" y="200"/>
                    <a:pt x="87" y="193"/>
                  </a:cubicBezTo>
                  <a:close/>
                  <a:moveTo>
                    <a:pt x="111" y="25"/>
                  </a:moveTo>
                  <a:cubicBezTo>
                    <a:pt x="69" y="19"/>
                    <a:pt x="30" y="48"/>
                    <a:pt x="24" y="90"/>
                  </a:cubicBezTo>
                  <a:cubicBezTo>
                    <a:pt x="18" y="132"/>
                    <a:pt x="47" y="170"/>
                    <a:pt x="89" y="176"/>
                  </a:cubicBezTo>
                  <a:cubicBezTo>
                    <a:pt x="131" y="182"/>
                    <a:pt x="170" y="153"/>
                    <a:pt x="176" y="111"/>
                  </a:cubicBezTo>
                  <a:cubicBezTo>
                    <a:pt x="182" y="69"/>
                    <a:pt x="152" y="30"/>
                    <a:pt x="11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6905625" y="838200"/>
              <a:ext cx="687388" cy="682625"/>
            </a:xfrm>
            <a:custGeom>
              <a:rect b="b" l="l" r="r" t="t"/>
              <a:pathLst>
                <a:path extrusionOk="0" h="175" w="176">
                  <a:moveTo>
                    <a:pt x="76" y="169"/>
                  </a:moveTo>
                  <a:cubicBezTo>
                    <a:pt x="31" y="163"/>
                    <a:pt x="0" y="121"/>
                    <a:pt x="6" y="76"/>
                  </a:cubicBezTo>
                  <a:cubicBezTo>
                    <a:pt x="13" y="31"/>
                    <a:pt x="54" y="0"/>
                    <a:pt x="99" y="6"/>
                  </a:cubicBezTo>
                  <a:cubicBezTo>
                    <a:pt x="144" y="12"/>
                    <a:pt x="176" y="54"/>
                    <a:pt x="169" y="99"/>
                  </a:cubicBezTo>
                  <a:cubicBezTo>
                    <a:pt x="163" y="144"/>
                    <a:pt x="121" y="175"/>
                    <a:pt x="76" y="169"/>
                  </a:cubicBezTo>
                  <a:close/>
                  <a:moveTo>
                    <a:pt x="97" y="21"/>
                  </a:moveTo>
                  <a:cubicBezTo>
                    <a:pt x="60" y="16"/>
                    <a:pt x="26" y="41"/>
                    <a:pt x="21" y="78"/>
                  </a:cubicBezTo>
                  <a:cubicBezTo>
                    <a:pt x="16" y="115"/>
                    <a:pt x="42" y="149"/>
                    <a:pt x="78" y="154"/>
                  </a:cubicBezTo>
                  <a:cubicBezTo>
                    <a:pt x="115" y="159"/>
                    <a:pt x="149" y="134"/>
                    <a:pt x="155" y="97"/>
                  </a:cubicBezTo>
                  <a:cubicBezTo>
                    <a:pt x="160" y="60"/>
                    <a:pt x="134" y="26"/>
                    <a:pt x="97" y="2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7815263" y="1076325"/>
              <a:ext cx="157163" cy="171450"/>
            </a:xfrm>
            <a:custGeom>
              <a:rect b="b" l="l" r="r" t="t"/>
              <a:pathLst>
                <a:path extrusionOk="0" h="44" w="40">
                  <a:moveTo>
                    <a:pt x="23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8" y="44"/>
                    <a:pt x="37" y="37"/>
                    <a:pt x="39" y="27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13"/>
                    <a:pt x="33" y="4"/>
                    <a:pt x="23" y="3"/>
                  </a:cubicBezTo>
                  <a:close/>
                  <a:moveTo>
                    <a:pt x="16" y="34"/>
                  </a:moveTo>
                  <a:cubicBezTo>
                    <a:pt x="9" y="33"/>
                    <a:pt x="5" y="27"/>
                    <a:pt x="6" y="21"/>
                  </a:cubicBezTo>
                  <a:cubicBezTo>
                    <a:pt x="7" y="14"/>
                    <a:pt x="13" y="9"/>
                    <a:pt x="20" y="10"/>
                  </a:cubicBezTo>
                  <a:cubicBezTo>
                    <a:pt x="26" y="11"/>
                    <a:pt x="31" y="17"/>
                    <a:pt x="30" y="24"/>
                  </a:cubicBezTo>
                  <a:cubicBezTo>
                    <a:pt x="29" y="31"/>
                    <a:pt x="23" y="35"/>
                    <a:pt x="16" y="34"/>
                  </a:cubicBezTo>
                  <a:close/>
                </a:path>
              </a:pathLst>
            </a:custGeom>
            <a:solidFill>
              <a:srgbClr val="C077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7804150" y="1065213"/>
              <a:ext cx="179388" cy="193675"/>
            </a:xfrm>
            <a:custGeom>
              <a:rect b="b" l="l" r="r" t="t"/>
              <a:pathLst>
                <a:path extrusionOk="0" h="50" w="46">
                  <a:moveTo>
                    <a:pt x="20" y="49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8" y="4"/>
                    <a:pt x="46" y="15"/>
                    <a:pt x="45" y="27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3" y="42"/>
                    <a:pt x="32" y="50"/>
                    <a:pt x="20" y="49"/>
                  </a:cubicBezTo>
                  <a:close/>
                  <a:moveTo>
                    <a:pt x="22" y="16"/>
                  </a:moveTo>
                  <a:cubicBezTo>
                    <a:pt x="17" y="15"/>
                    <a:pt x="12" y="19"/>
                    <a:pt x="12" y="24"/>
                  </a:cubicBezTo>
                  <a:cubicBezTo>
                    <a:pt x="11" y="29"/>
                    <a:pt x="14" y="34"/>
                    <a:pt x="20" y="35"/>
                  </a:cubicBezTo>
                  <a:cubicBezTo>
                    <a:pt x="25" y="35"/>
                    <a:pt x="29" y="32"/>
                    <a:pt x="30" y="27"/>
                  </a:cubicBezTo>
                  <a:cubicBezTo>
                    <a:pt x="31" y="22"/>
                    <a:pt x="27" y="17"/>
                    <a:pt x="22" y="16"/>
                  </a:cubicBezTo>
                  <a:close/>
                </a:path>
              </a:pathLst>
            </a:custGeom>
            <a:solidFill>
              <a:srgbClr val="876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6202363" y="854075"/>
              <a:ext cx="160338" cy="171450"/>
            </a:xfrm>
            <a:custGeom>
              <a:rect b="b" l="l" r="r" t="t"/>
              <a:pathLst>
                <a:path extrusionOk="0" h="44" w="41">
                  <a:moveTo>
                    <a:pt x="17" y="42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3" y="0"/>
                    <a:pt x="3" y="7"/>
                    <a:pt x="2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1"/>
                    <a:pt x="7" y="40"/>
                    <a:pt x="17" y="42"/>
                  </a:cubicBezTo>
                  <a:close/>
                  <a:moveTo>
                    <a:pt x="24" y="10"/>
                  </a:moveTo>
                  <a:cubicBezTo>
                    <a:pt x="31" y="11"/>
                    <a:pt x="36" y="17"/>
                    <a:pt x="35" y="24"/>
                  </a:cubicBezTo>
                  <a:cubicBezTo>
                    <a:pt x="34" y="30"/>
                    <a:pt x="28" y="35"/>
                    <a:pt x="21" y="34"/>
                  </a:cubicBezTo>
                  <a:cubicBezTo>
                    <a:pt x="14" y="33"/>
                    <a:pt x="10" y="27"/>
                    <a:pt x="11" y="20"/>
                  </a:cubicBezTo>
                  <a:cubicBezTo>
                    <a:pt x="12" y="14"/>
                    <a:pt x="18" y="9"/>
                    <a:pt x="24" y="10"/>
                  </a:cubicBezTo>
                  <a:close/>
                </a:path>
              </a:pathLst>
            </a:custGeom>
            <a:solidFill>
              <a:srgbClr val="C077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191250" y="842963"/>
              <a:ext cx="184150" cy="198437"/>
            </a:xfrm>
            <a:custGeom>
              <a:rect b="b" l="l" r="r" t="t"/>
              <a:pathLst>
                <a:path extrusionOk="0" h="51" w="47">
                  <a:moveTo>
                    <a:pt x="40" y="51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8" y="46"/>
                    <a:pt x="0" y="35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8"/>
                    <a:pt x="15" y="0"/>
                    <a:pt x="27" y="2"/>
                  </a:cubicBezTo>
                  <a:cubicBezTo>
                    <a:pt x="47" y="5"/>
                    <a:pt x="47" y="5"/>
                    <a:pt x="47" y="5"/>
                  </a:cubicBezTo>
                  <a:lnTo>
                    <a:pt x="40" y="51"/>
                  </a:lnTo>
                  <a:close/>
                  <a:moveTo>
                    <a:pt x="27" y="16"/>
                  </a:moveTo>
                  <a:cubicBezTo>
                    <a:pt x="22" y="15"/>
                    <a:pt x="17" y="19"/>
                    <a:pt x="16" y="24"/>
                  </a:cubicBezTo>
                  <a:cubicBezTo>
                    <a:pt x="16" y="29"/>
                    <a:pt x="19" y="33"/>
                    <a:pt x="24" y="34"/>
                  </a:cubicBezTo>
                  <a:cubicBezTo>
                    <a:pt x="29" y="35"/>
                    <a:pt x="34" y="31"/>
                    <a:pt x="35" y="26"/>
                  </a:cubicBezTo>
                  <a:cubicBezTo>
                    <a:pt x="36" y="21"/>
                    <a:pt x="32" y="16"/>
                    <a:pt x="27" y="16"/>
                  </a:cubicBezTo>
                  <a:close/>
                </a:path>
              </a:pathLst>
            </a:custGeom>
            <a:solidFill>
              <a:srgbClr val="876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6284913" y="1360488"/>
              <a:ext cx="1479550" cy="280987"/>
            </a:xfrm>
            <a:custGeom>
              <a:rect b="b" l="l" r="r" t="t"/>
              <a:pathLst>
                <a:path extrusionOk="0" h="72" w="379">
                  <a:moveTo>
                    <a:pt x="283" y="39"/>
                  </a:moveTo>
                  <a:cubicBezTo>
                    <a:pt x="268" y="46"/>
                    <a:pt x="251" y="48"/>
                    <a:pt x="234" y="46"/>
                  </a:cubicBezTo>
                  <a:cubicBezTo>
                    <a:pt x="217" y="43"/>
                    <a:pt x="201" y="36"/>
                    <a:pt x="189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9" y="53"/>
                    <a:pt x="379" y="53"/>
                    <a:pt x="379" y="53"/>
                  </a:cubicBezTo>
                  <a:lnTo>
                    <a:pt x="283" y="3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6375400" y="650875"/>
              <a:ext cx="1490663" cy="342900"/>
            </a:xfrm>
            <a:custGeom>
              <a:rect b="b" l="l" r="r" t="t"/>
              <a:pathLst>
                <a:path extrusionOk="0" h="88" w="382">
                  <a:moveTo>
                    <a:pt x="370" y="5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4" y="4"/>
                    <a:pt x="3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90" y="46"/>
                    <a:pt x="213" y="40"/>
                    <a:pt x="237" y="43"/>
                  </a:cubicBezTo>
                  <a:cubicBezTo>
                    <a:pt x="261" y="47"/>
                    <a:pt x="281" y="59"/>
                    <a:pt x="296" y="76"/>
                  </a:cubicBezTo>
                  <a:cubicBezTo>
                    <a:pt x="377" y="88"/>
                    <a:pt x="377" y="88"/>
                    <a:pt x="377" y="88"/>
                  </a:cubicBezTo>
                  <a:cubicBezTo>
                    <a:pt x="381" y="64"/>
                    <a:pt x="381" y="64"/>
                    <a:pt x="381" y="64"/>
                  </a:cubicBezTo>
                  <a:cubicBezTo>
                    <a:pt x="382" y="57"/>
                    <a:pt x="377" y="51"/>
                    <a:pt x="370" y="50"/>
                  </a:cubicBezTo>
                  <a:close/>
                  <a:moveTo>
                    <a:pt x="141" y="45"/>
                  </a:moveTo>
                  <a:cubicBezTo>
                    <a:pt x="136" y="44"/>
                    <a:pt x="132" y="40"/>
                    <a:pt x="133" y="35"/>
                  </a:cubicBezTo>
                  <a:cubicBezTo>
                    <a:pt x="134" y="30"/>
                    <a:pt x="138" y="27"/>
                    <a:pt x="143" y="28"/>
                  </a:cubicBezTo>
                  <a:cubicBezTo>
                    <a:pt x="148" y="28"/>
                    <a:pt x="151" y="33"/>
                    <a:pt x="151" y="38"/>
                  </a:cubicBezTo>
                  <a:cubicBezTo>
                    <a:pt x="150" y="42"/>
                    <a:pt x="145" y="46"/>
                    <a:pt x="141" y="4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6550025" y="577850"/>
              <a:ext cx="266700" cy="107950"/>
            </a:xfrm>
            <a:custGeom>
              <a:rect b="b" l="l" r="r" t="t"/>
              <a:pathLst>
                <a:path extrusionOk="0" h="68" w="168">
                  <a:moveTo>
                    <a:pt x="160" y="68"/>
                  </a:moveTo>
                  <a:lnTo>
                    <a:pt x="0" y="46"/>
                  </a:lnTo>
                  <a:lnTo>
                    <a:pt x="8" y="0"/>
                  </a:lnTo>
                  <a:lnTo>
                    <a:pt x="168" y="24"/>
                  </a:lnTo>
                  <a:lnTo>
                    <a:pt x="160" y="68"/>
                  </a:lnTo>
                  <a:close/>
                </a:path>
              </a:pathLst>
            </a:custGeom>
            <a:solidFill>
              <a:srgbClr val="876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7148513" y="693738"/>
              <a:ext cx="312738" cy="120650"/>
            </a:xfrm>
            <a:custGeom>
              <a:rect b="b" l="l" r="r" t="t"/>
              <a:pathLst>
                <a:path extrusionOk="0" h="76" w="197">
                  <a:moveTo>
                    <a:pt x="197" y="76"/>
                  </a:moveTo>
                  <a:lnTo>
                    <a:pt x="0" y="49"/>
                  </a:lnTo>
                  <a:lnTo>
                    <a:pt x="22" y="0"/>
                  </a:lnTo>
                  <a:lnTo>
                    <a:pt x="187" y="22"/>
                  </a:lnTo>
                  <a:lnTo>
                    <a:pt x="197" y="76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7258050" y="623888"/>
              <a:ext cx="123825" cy="109537"/>
            </a:xfrm>
            <a:custGeom>
              <a:rect b="b" l="l" r="r" t="t"/>
              <a:pathLst>
                <a:path extrusionOk="0" h="69" w="78">
                  <a:moveTo>
                    <a:pt x="71" y="69"/>
                  </a:moveTo>
                  <a:lnTo>
                    <a:pt x="0" y="59"/>
                  </a:lnTo>
                  <a:lnTo>
                    <a:pt x="7" y="0"/>
                  </a:lnTo>
                  <a:lnTo>
                    <a:pt x="78" y="10"/>
                  </a:lnTo>
                  <a:lnTo>
                    <a:pt x="71" y="69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6413500" y="1033463"/>
              <a:ext cx="328613" cy="417512"/>
            </a:xfrm>
            <a:custGeom>
              <a:rect b="b" l="l" r="r" t="t"/>
              <a:pathLst>
                <a:path extrusionOk="0" h="263" w="207">
                  <a:moveTo>
                    <a:pt x="207" y="25"/>
                  </a:moveTo>
                  <a:lnTo>
                    <a:pt x="35" y="0"/>
                  </a:lnTo>
                  <a:lnTo>
                    <a:pt x="0" y="238"/>
                  </a:lnTo>
                  <a:lnTo>
                    <a:pt x="175" y="263"/>
                  </a:lnTo>
                  <a:lnTo>
                    <a:pt x="207" y="25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6249988" y="623888"/>
              <a:ext cx="1639888" cy="1111250"/>
            </a:xfrm>
            <a:custGeom>
              <a:rect b="b" l="l" r="r" t="t"/>
              <a:pathLst>
                <a:path extrusionOk="0" h="285" w="420">
                  <a:moveTo>
                    <a:pt x="13" y="233"/>
                  </a:moveTo>
                  <a:cubicBezTo>
                    <a:pt x="5" y="229"/>
                    <a:pt x="0" y="221"/>
                    <a:pt x="2" y="21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3"/>
                    <a:pt x="32" y="8"/>
                    <a:pt x="37" y="5"/>
                  </a:cubicBezTo>
                  <a:cubicBezTo>
                    <a:pt x="41" y="2"/>
                    <a:pt x="46" y="0"/>
                    <a:pt x="52" y="1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4" y="51"/>
                    <a:pt x="406" y="51"/>
                    <a:pt x="408" y="52"/>
                  </a:cubicBezTo>
                  <a:cubicBezTo>
                    <a:pt x="416" y="56"/>
                    <a:pt x="420" y="64"/>
                    <a:pt x="419" y="73"/>
                  </a:cubicBezTo>
                  <a:cubicBezTo>
                    <a:pt x="392" y="267"/>
                    <a:pt x="392" y="267"/>
                    <a:pt x="392" y="267"/>
                  </a:cubicBezTo>
                  <a:cubicBezTo>
                    <a:pt x="391" y="272"/>
                    <a:pt x="388" y="277"/>
                    <a:pt x="384" y="280"/>
                  </a:cubicBezTo>
                  <a:cubicBezTo>
                    <a:pt x="380" y="283"/>
                    <a:pt x="375" y="285"/>
                    <a:pt x="369" y="284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17" y="234"/>
                    <a:pt x="15" y="234"/>
                    <a:pt x="13" y="233"/>
                  </a:cubicBezTo>
                  <a:close/>
                  <a:moveTo>
                    <a:pt x="402" y="64"/>
                  </a:moveTo>
                  <a:cubicBezTo>
                    <a:pt x="401" y="64"/>
                    <a:pt x="401" y="64"/>
                    <a:pt x="400" y="6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8" y="14"/>
                    <a:pt x="46" y="15"/>
                    <a:pt x="45" y="16"/>
                  </a:cubicBezTo>
                  <a:cubicBezTo>
                    <a:pt x="43" y="17"/>
                    <a:pt x="42" y="18"/>
                    <a:pt x="42" y="20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4" y="217"/>
                    <a:pt x="17" y="221"/>
                    <a:pt x="21" y="221"/>
                  </a:cubicBezTo>
                  <a:cubicBezTo>
                    <a:pt x="371" y="271"/>
                    <a:pt x="371" y="271"/>
                    <a:pt x="371" y="271"/>
                  </a:cubicBezTo>
                  <a:cubicBezTo>
                    <a:pt x="373" y="271"/>
                    <a:pt x="375" y="270"/>
                    <a:pt x="376" y="269"/>
                  </a:cubicBezTo>
                  <a:cubicBezTo>
                    <a:pt x="377" y="268"/>
                    <a:pt x="378" y="267"/>
                    <a:pt x="379" y="265"/>
                  </a:cubicBezTo>
                  <a:cubicBezTo>
                    <a:pt x="406" y="71"/>
                    <a:pt x="406" y="71"/>
                    <a:pt x="406" y="71"/>
                  </a:cubicBezTo>
                  <a:cubicBezTo>
                    <a:pt x="406" y="68"/>
                    <a:pt x="405" y="65"/>
                    <a:pt x="402" y="64"/>
                  </a:cubicBezTo>
                  <a:close/>
                </a:path>
              </a:pathLst>
            </a:custGeom>
            <a:solidFill>
              <a:srgbClr val="876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961188" y="893763"/>
              <a:ext cx="577850" cy="573087"/>
            </a:xfrm>
            <a:custGeom>
              <a:rect b="b" l="l" r="r" t="t"/>
              <a:pathLst>
                <a:path extrusionOk="0" h="147" w="148">
                  <a:moveTo>
                    <a:pt x="142" y="83"/>
                  </a:moveTo>
                  <a:cubicBezTo>
                    <a:pt x="137" y="121"/>
                    <a:pt x="102" y="147"/>
                    <a:pt x="64" y="142"/>
                  </a:cubicBezTo>
                  <a:cubicBezTo>
                    <a:pt x="26" y="137"/>
                    <a:pt x="0" y="102"/>
                    <a:pt x="5" y="64"/>
                  </a:cubicBezTo>
                  <a:cubicBezTo>
                    <a:pt x="11" y="26"/>
                    <a:pt x="46" y="0"/>
                    <a:pt x="83" y="5"/>
                  </a:cubicBezTo>
                  <a:cubicBezTo>
                    <a:pt x="121" y="10"/>
                    <a:pt x="148" y="45"/>
                    <a:pt x="142" y="83"/>
                  </a:cubicBezTo>
                  <a:close/>
                </a:path>
              </a:pathLst>
            </a:custGeom>
            <a:solidFill>
              <a:srgbClr val="B2EB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7164388" y="417513"/>
              <a:ext cx="350838" cy="252412"/>
            </a:xfrm>
            <a:custGeom>
              <a:rect b="b" l="l" r="r" t="t"/>
              <a:pathLst>
                <a:path extrusionOk="0" h="65" w="90">
                  <a:moveTo>
                    <a:pt x="75" y="65"/>
                  </a:moveTo>
                  <a:cubicBezTo>
                    <a:pt x="6" y="55"/>
                    <a:pt x="6" y="55"/>
                    <a:pt x="6" y="55"/>
                  </a:cubicBezTo>
                  <a:cubicBezTo>
                    <a:pt x="2" y="55"/>
                    <a:pt x="0" y="51"/>
                    <a:pt x="0" y="4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3"/>
                    <a:pt x="10" y="0"/>
                    <a:pt x="14" y="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7" y="11"/>
                    <a:pt x="90" y="15"/>
                    <a:pt x="89" y="1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63"/>
                    <a:pt x="79" y="65"/>
                    <a:pt x="75" y="65"/>
                  </a:cubicBezTo>
                  <a:close/>
                </a:path>
              </a:pathLst>
            </a:custGeom>
            <a:solidFill>
              <a:srgbClr val="B2EB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7140575" y="398463"/>
              <a:ext cx="393700" cy="295275"/>
            </a:xfrm>
            <a:custGeom>
              <a:rect b="b" l="l" r="r" t="t"/>
              <a:pathLst>
                <a:path extrusionOk="0" h="76" w="101">
                  <a:moveTo>
                    <a:pt x="81" y="70"/>
                  </a:moveTo>
                  <a:cubicBezTo>
                    <a:pt x="82" y="64"/>
                    <a:pt x="82" y="64"/>
                    <a:pt x="82" y="6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4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9" y="21"/>
                    <a:pt x="89" y="22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3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6"/>
                    <a:pt x="82" y="76"/>
                    <a:pt x="82" y="76"/>
                  </a:cubicBezTo>
                  <a:cubicBezTo>
                    <a:pt x="89" y="76"/>
                    <a:pt x="95" y="71"/>
                    <a:pt x="96" y="64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3"/>
                    <a:pt x="101" y="23"/>
                  </a:cubicBezTo>
                  <a:cubicBezTo>
                    <a:pt x="101" y="16"/>
                    <a:pt x="96" y="11"/>
                    <a:pt x="9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2" y="0"/>
                    <a:pt x="7" y="5"/>
                    <a:pt x="6" y="1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59"/>
                    <a:pt x="5" y="65"/>
                    <a:pt x="12" y="6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81" y="7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51" name="Google Shape;451;p5"/>
          <p:cNvGrpSpPr/>
          <p:nvPr/>
        </p:nvGrpSpPr>
        <p:grpSpPr>
          <a:xfrm>
            <a:off x="4242962" y="2587387"/>
            <a:ext cx="1128714" cy="1136651"/>
            <a:chOff x="5970587" y="52388"/>
            <a:chExt cx="1128714" cy="1136651"/>
          </a:xfrm>
        </p:grpSpPr>
        <p:sp>
          <p:nvSpPr>
            <p:cNvPr id="452" name="Google Shape;452;p5"/>
            <p:cNvSpPr/>
            <p:nvPr/>
          </p:nvSpPr>
          <p:spPr>
            <a:xfrm>
              <a:off x="6313488" y="100013"/>
              <a:ext cx="298450" cy="454025"/>
            </a:xfrm>
            <a:custGeom>
              <a:rect b="b" l="l" r="r" t="t"/>
              <a:pathLst>
                <a:path extrusionOk="0" h="116" w="76">
                  <a:moveTo>
                    <a:pt x="53" y="107"/>
                  </a:moveTo>
                  <a:cubicBezTo>
                    <a:pt x="50" y="107"/>
                    <a:pt x="47" y="105"/>
                    <a:pt x="45" y="102"/>
                  </a:cubicBezTo>
                  <a:cubicBezTo>
                    <a:pt x="43" y="98"/>
                    <a:pt x="45" y="92"/>
                    <a:pt x="50" y="90"/>
                  </a:cubicBezTo>
                  <a:cubicBezTo>
                    <a:pt x="51" y="90"/>
                    <a:pt x="52" y="89"/>
                    <a:pt x="53" y="89"/>
                  </a:cubicBezTo>
                  <a:cubicBezTo>
                    <a:pt x="57" y="89"/>
                    <a:pt x="60" y="91"/>
                    <a:pt x="61" y="95"/>
                  </a:cubicBezTo>
                  <a:cubicBezTo>
                    <a:pt x="63" y="99"/>
                    <a:pt x="61" y="104"/>
                    <a:pt x="57" y="106"/>
                  </a:cubicBezTo>
                  <a:cubicBezTo>
                    <a:pt x="56" y="107"/>
                    <a:pt x="55" y="107"/>
                    <a:pt x="53" y="107"/>
                  </a:cubicBezTo>
                  <a:moveTo>
                    <a:pt x="41" y="79"/>
                  </a:moveTo>
                  <a:cubicBezTo>
                    <a:pt x="39" y="79"/>
                    <a:pt x="37" y="77"/>
                    <a:pt x="35" y="75"/>
                  </a:cubicBezTo>
                  <a:cubicBezTo>
                    <a:pt x="34" y="71"/>
                    <a:pt x="35" y="67"/>
                    <a:pt x="39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4" y="65"/>
                    <a:pt x="46" y="67"/>
                    <a:pt x="48" y="69"/>
                  </a:cubicBezTo>
                  <a:cubicBezTo>
                    <a:pt x="49" y="73"/>
                    <a:pt x="48" y="77"/>
                    <a:pt x="44" y="78"/>
                  </a:cubicBezTo>
                  <a:cubicBezTo>
                    <a:pt x="43" y="78"/>
                    <a:pt x="42" y="79"/>
                    <a:pt x="41" y="79"/>
                  </a:cubicBezTo>
                  <a:moveTo>
                    <a:pt x="31" y="55"/>
                  </a:moveTo>
                  <a:cubicBezTo>
                    <a:pt x="29" y="55"/>
                    <a:pt x="27" y="54"/>
                    <a:pt x="26" y="52"/>
                  </a:cubicBezTo>
                  <a:cubicBezTo>
                    <a:pt x="25" y="49"/>
                    <a:pt x="26" y="46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3" y="44"/>
                    <a:pt x="36" y="45"/>
                    <a:pt x="36" y="47"/>
                  </a:cubicBezTo>
                  <a:cubicBezTo>
                    <a:pt x="38" y="50"/>
                    <a:pt x="36" y="53"/>
                    <a:pt x="34" y="55"/>
                  </a:cubicBezTo>
                  <a:cubicBezTo>
                    <a:pt x="33" y="55"/>
                    <a:pt x="32" y="55"/>
                    <a:pt x="31" y="55"/>
                  </a:cubicBezTo>
                  <a:moveTo>
                    <a:pt x="22" y="32"/>
                  </a:moveTo>
                  <a:cubicBezTo>
                    <a:pt x="20" y="32"/>
                    <a:pt x="18" y="31"/>
                    <a:pt x="18" y="30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0" y="24"/>
                    <a:pt x="21" y="23"/>
                    <a:pt x="22" y="23"/>
                  </a:cubicBezTo>
                  <a:cubicBezTo>
                    <a:pt x="23" y="23"/>
                    <a:pt x="25" y="24"/>
                    <a:pt x="26" y="26"/>
                  </a:cubicBezTo>
                  <a:cubicBezTo>
                    <a:pt x="27" y="28"/>
                    <a:pt x="26" y="31"/>
                    <a:pt x="23" y="32"/>
                  </a:cubicBezTo>
                  <a:cubicBezTo>
                    <a:pt x="23" y="32"/>
                    <a:pt x="22" y="32"/>
                    <a:pt x="22" y="3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1"/>
                  </a:cubicBezTo>
                  <a:cubicBezTo>
                    <a:pt x="0" y="5"/>
                    <a:pt x="16" y="60"/>
                    <a:pt x="39" y="116"/>
                  </a:cubicBezTo>
                  <a:cubicBezTo>
                    <a:pt x="45" y="115"/>
                    <a:pt x="52" y="114"/>
                    <a:pt x="59" y="113"/>
                  </a:cubicBezTo>
                  <a:cubicBezTo>
                    <a:pt x="64" y="108"/>
                    <a:pt x="70" y="103"/>
                    <a:pt x="76" y="98"/>
                  </a:cubicBezTo>
                  <a:cubicBezTo>
                    <a:pt x="49" y="44"/>
                    <a:pt x="21" y="0"/>
                    <a:pt x="1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6002338" y="542926"/>
              <a:ext cx="542925" cy="180975"/>
            </a:xfrm>
            <a:custGeom>
              <a:rect b="b" l="l" r="r" t="t"/>
              <a:pathLst>
                <a:path extrusionOk="0" h="46" w="138">
                  <a:moveTo>
                    <a:pt x="38" y="37"/>
                  </a:moveTo>
                  <a:cubicBezTo>
                    <a:pt x="35" y="37"/>
                    <a:pt x="34" y="35"/>
                    <a:pt x="33" y="33"/>
                  </a:cubicBezTo>
                  <a:cubicBezTo>
                    <a:pt x="33" y="30"/>
                    <a:pt x="35" y="28"/>
                    <a:pt x="37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0" y="28"/>
                    <a:pt x="42" y="29"/>
                    <a:pt x="42" y="32"/>
                  </a:cubicBezTo>
                  <a:cubicBezTo>
                    <a:pt x="42" y="34"/>
                    <a:pt x="41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61" y="35"/>
                  </a:moveTo>
                  <a:cubicBezTo>
                    <a:pt x="58" y="35"/>
                    <a:pt x="56" y="33"/>
                    <a:pt x="56" y="30"/>
                  </a:cubicBezTo>
                  <a:cubicBezTo>
                    <a:pt x="55" y="27"/>
                    <a:pt x="58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4" y="24"/>
                    <a:pt x="67" y="26"/>
                    <a:pt x="67" y="29"/>
                  </a:cubicBezTo>
                  <a:cubicBezTo>
                    <a:pt x="67" y="32"/>
                    <a:pt x="65" y="35"/>
                    <a:pt x="62" y="35"/>
                  </a:cubicBezTo>
                  <a:cubicBezTo>
                    <a:pt x="62" y="35"/>
                    <a:pt x="61" y="35"/>
                    <a:pt x="61" y="35"/>
                  </a:cubicBezTo>
                  <a:moveTo>
                    <a:pt x="86" y="34"/>
                  </a:moveTo>
                  <a:cubicBezTo>
                    <a:pt x="82" y="34"/>
                    <a:pt x="80" y="31"/>
                    <a:pt x="79" y="28"/>
                  </a:cubicBezTo>
                  <a:cubicBezTo>
                    <a:pt x="79" y="24"/>
                    <a:pt x="81" y="21"/>
                    <a:pt x="85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9" y="20"/>
                    <a:pt x="92" y="23"/>
                    <a:pt x="92" y="26"/>
                  </a:cubicBezTo>
                  <a:cubicBezTo>
                    <a:pt x="93" y="30"/>
                    <a:pt x="90" y="33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moveTo>
                    <a:pt x="115" y="33"/>
                  </a:moveTo>
                  <a:cubicBezTo>
                    <a:pt x="110" y="33"/>
                    <a:pt x="106" y="29"/>
                    <a:pt x="106" y="25"/>
                  </a:cubicBezTo>
                  <a:cubicBezTo>
                    <a:pt x="105" y="20"/>
                    <a:pt x="109" y="15"/>
                    <a:pt x="114" y="15"/>
                  </a:cubicBezTo>
                  <a:cubicBezTo>
                    <a:pt x="114" y="15"/>
                    <a:pt x="114" y="15"/>
                    <a:pt x="115" y="15"/>
                  </a:cubicBezTo>
                  <a:cubicBezTo>
                    <a:pt x="119" y="15"/>
                    <a:pt x="123" y="18"/>
                    <a:pt x="123" y="23"/>
                  </a:cubicBezTo>
                  <a:cubicBezTo>
                    <a:pt x="124" y="28"/>
                    <a:pt x="120" y="32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moveTo>
                    <a:pt x="138" y="0"/>
                  </a:moveTo>
                  <a:cubicBezTo>
                    <a:pt x="131" y="1"/>
                    <a:pt x="124" y="2"/>
                    <a:pt x="118" y="3"/>
                  </a:cubicBezTo>
                  <a:cubicBezTo>
                    <a:pt x="54" y="12"/>
                    <a:pt x="0" y="27"/>
                    <a:pt x="1" y="37"/>
                  </a:cubicBezTo>
                  <a:cubicBezTo>
                    <a:pt x="2" y="43"/>
                    <a:pt x="29" y="46"/>
                    <a:pt x="66" y="46"/>
                  </a:cubicBezTo>
                  <a:cubicBezTo>
                    <a:pt x="85" y="46"/>
                    <a:pt x="106" y="45"/>
                    <a:pt x="127" y="44"/>
                  </a:cubicBezTo>
                  <a:cubicBezTo>
                    <a:pt x="128" y="42"/>
                    <a:pt x="128" y="40"/>
                    <a:pt x="128" y="38"/>
                  </a:cubicBezTo>
                  <a:cubicBezTo>
                    <a:pt x="128" y="37"/>
                    <a:pt x="127" y="37"/>
                    <a:pt x="126" y="36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31" y="25"/>
                    <a:pt x="131" y="21"/>
                    <a:pt x="132" y="18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30" y="7"/>
                    <a:pt x="134" y="4"/>
                    <a:pt x="13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450013" y="612776"/>
              <a:ext cx="209550" cy="576263"/>
            </a:xfrm>
            <a:custGeom>
              <a:rect b="b" l="l" r="r" t="t"/>
              <a:pathLst>
                <a:path extrusionOk="0" h="147" w="53">
                  <a:moveTo>
                    <a:pt x="17" y="112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3" y="112"/>
                    <a:pt x="12" y="109"/>
                    <a:pt x="13" y="107"/>
                  </a:cubicBezTo>
                  <a:cubicBezTo>
                    <a:pt x="13" y="105"/>
                    <a:pt x="15" y="103"/>
                    <a:pt x="17" y="103"/>
                  </a:cubicBezTo>
                  <a:cubicBezTo>
                    <a:pt x="17" y="103"/>
                    <a:pt x="18" y="103"/>
                    <a:pt x="18" y="104"/>
                  </a:cubicBezTo>
                  <a:cubicBezTo>
                    <a:pt x="20" y="104"/>
                    <a:pt x="22" y="106"/>
                    <a:pt x="21" y="109"/>
                  </a:cubicBezTo>
                  <a:cubicBezTo>
                    <a:pt x="21" y="111"/>
                    <a:pt x="19" y="112"/>
                    <a:pt x="17" y="112"/>
                  </a:cubicBezTo>
                  <a:moveTo>
                    <a:pt x="22" y="90"/>
                  </a:moveTo>
                  <a:cubicBezTo>
                    <a:pt x="22" y="90"/>
                    <a:pt x="21" y="90"/>
                    <a:pt x="21" y="90"/>
                  </a:cubicBezTo>
                  <a:cubicBezTo>
                    <a:pt x="18" y="89"/>
                    <a:pt x="16" y="87"/>
                    <a:pt x="17" y="84"/>
                  </a:cubicBezTo>
                  <a:cubicBezTo>
                    <a:pt x="17" y="81"/>
                    <a:pt x="20" y="79"/>
                    <a:pt x="22" y="79"/>
                  </a:cubicBezTo>
                  <a:cubicBezTo>
                    <a:pt x="22" y="79"/>
                    <a:pt x="23" y="79"/>
                    <a:pt x="23" y="79"/>
                  </a:cubicBezTo>
                  <a:cubicBezTo>
                    <a:pt x="26" y="80"/>
                    <a:pt x="28" y="83"/>
                    <a:pt x="27" y="86"/>
                  </a:cubicBezTo>
                  <a:cubicBezTo>
                    <a:pt x="27" y="89"/>
                    <a:pt x="25" y="90"/>
                    <a:pt x="22" y="90"/>
                  </a:cubicBezTo>
                  <a:moveTo>
                    <a:pt x="27" y="67"/>
                  </a:moveTo>
                  <a:cubicBezTo>
                    <a:pt x="27" y="67"/>
                    <a:pt x="26" y="67"/>
                    <a:pt x="26" y="67"/>
                  </a:cubicBezTo>
                  <a:cubicBezTo>
                    <a:pt x="22" y="66"/>
                    <a:pt x="20" y="63"/>
                    <a:pt x="21" y="59"/>
                  </a:cubicBezTo>
                  <a:cubicBezTo>
                    <a:pt x="22" y="56"/>
                    <a:pt x="24" y="54"/>
                    <a:pt x="27" y="54"/>
                  </a:cubicBezTo>
                  <a:cubicBezTo>
                    <a:pt x="28" y="54"/>
                    <a:pt x="28" y="54"/>
                    <a:pt x="29" y="54"/>
                  </a:cubicBezTo>
                  <a:cubicBezTo>
                    <a:pt x="32" y="55"/>
                    <a:pt x="35" y="59"/>
                    <a:pt x="34" y="62"/>
                  </a:cubicBezTo>
                  <a:cubicBezTo>
                    <a:pt x="33" y="65"/>
                    <a:pt x="30" y="67"/>
                    <a:pt x="27" y="67"/>
                  </a:cubicBezTo>
                  <a:moveTo>
                    <a:pt x="14" y="20"/>
                  </a:moveTo>
                  <a:cubicBezTo>
                    <a:pt x="14" y="22"/>
                    <a:pt x="14" y="24"/>
                    <a:pt x="13" y="26"/>
                  </a:cubicBezTo>
                  <a:cubicBezTo>
                    <a:pt x="3" y="90"/>
                    <a:pt x="0" y="145"/>
                    <a:pt x="9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9" y="147"/>
                    <a:pt x="38" y="96"/>
                    <a:pt x="53" y="41"/>
                  </a:cubicBezTo>
                  <a:cubicBezTo>
                    <a:pt x="49" y="39"/>
                    <a:pt x="46" y="37"/>
                    <a:pt x="42" y="35"/>
                  </a:cubicBezTo>
                  <a:cubicBezTo>
                    <a:pt x="41" y="39"/>
                    <a:pt x="38" y="41"/>
                    <a:pt x="34" y="41"/>
                  </a:cubicBezTo>
                  <a:cubicBezTo>
                    <a:pt x="33" y="41"/>
                    <a:pt x="32" y="41"/>
                    <a:pt x="32" y="41"/>
                  </a:cubicBezTo>
                  <a:cubicBezTo>
                    <a:pt x="27" y="40"/>
                    <a:pt x="24" y="35"/>
                    <a:pt x="25" y="31"/>
                  </a:cubicBezTo>
                  <a:cubicBezTo>
                    <a:pt x="25" y="29"/>
                    <a:pt x="26" y="28"/>
                    <a:pt x="27" y="27"/>
                  </a:cubicBezTo>
                  <a:cubicBezTo>
                    <a:pt x="23" y="25"/>
                    <a:pt x="19" y="22"/>
                    <a:pt x="14" y="20"/>
                  </a:cubicBezTo>
                  <a:moveTo>
                    <a:pt x="18" y="0"/>
                  </a:moveTo>
                  <a:cubicBezTo>
                    <a:pt x="17" y="3"/>
                    <a:pt x="17" y="7"/>
                    <a:pt x="16" y="1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6497638" y="617538"/>
              <a:ext cx="601663" cy="312738"/>
            </a:xfrm>
            <a:custGeom>
              <a:rect b="b" l="l" r="r" t="t"/>
              <a:pathLst>
                <a:path extrusionOk="0" h="80" w="153">
                  <a:moveTo>
                    <a:pt x="116" y="62"/>
                  </a:moveTo>
                  <a:cubicBezTo>
                    <a:pt x="116" y="62"/>
                    <a:pt x="115" y="61"/>
                    <a:pt x="114" y="61"/>
                  </a:cubicBezTo>
                  <a:cubicBezTo>
                    <a:pt x="112" y="60"/>
                    <a:pt x="111" y="57"/>
                    <a:pt x="112" y="55"/>
                  </a:cubicBezTo>
                  <a:cubicBezTo>
                    <a:pt x="113" y="53"/>
                    <a:pt x="115" y="53"/>
                    <a:pt x="116" y="53"/>
                  </a:cubicBezTo>
                  <a:cubicBezTo>
                    <a:pt x="117" y="53"/>
                    <a:pt x="118" y="53"/>
                    <a:pt x="119" y="53"/>
                  </a:cubicBezTo>
                  <a:cubicBezTo>
                    <a:pt x="121" y="54"/>
                    <a:pt x="121" y="57"/>
                    <a:pt x="120" y="59"/>
                  </a:cubicBezTo>
                  <a:cubicBezTo>
                    <a:pt x="119" y="61"/>
                    <a:pt x="118" y="62"/>
                    <a:pt x="116" y="62"/>
                  </a:cubicBezTo>
                  <a:moveTo>
                    <a:pt x="96" y="51"/>
                  </a:moveTo>
                  <a:cubicBezTo>
                    <a:pt x="95" y="51"/>
                    <a:pt x="94" y="51"/>
                    <a:pt x="93" y="50"/>
                  </a:cubicBezTo>
                  <a:cubicBezTo>
                    <a:pt x="90" y="49"/>
                    <a:pt x="89" y="45"/>
                    <a:pt x="91" y="43"/>
                  </a:cubicBezTo>
                  <a:cubicBezTo>
                    <a:pt x="92" y="41"/>
                    <a:pt x="94" y="40"/>
                    <a:pt x="96" y="40"/>
                  </a:cubicBezTo>
                  <a:cubicBezTo>
                    <a:pt x="97" y="40"/>
                    <a:pt x="98" y="40"/>
                    <a:pt x="98" y="41"/>
                  </a:cubicBezTo>
                  <a:cubicBezTo>
                    <a:pt x="101" y="42"/>
                    <a:pt x="102" y="45"/>
                    <a:pt x="101" y="48"/>
                  </a:cubicBezTo>
                  <a:cubicBezTo>
                    <a:pt x="100" y="50"/>
                    <a:pt x="98" y="51"/>
                    <a:pt x="96" y="51"/>
                  </a:cubicBezTo>
                  <a:moveTo>
                    <a:pt x="74" y="40"/>
                  </a:move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7" y="33"/>
                    <a:pt x="69" y="30"/>
                  </a:cubicBezTo>
                  <a:cubicBezTo>
                    <a:pt x="70" y="28"/>
                    <a:pt x="72" y="26"/>
                    <a:pt x="74" y="26"/>
                  </a:cubicBezTo>
                  <a:cubicBezTo>
                    <a:pt x="75" y="26"/>
                    <a:pt x="77" y="27"/>
                    <a:pt x="78" y="27"/>
                  </a:cubicBezTo>
                  <a:cubicBezTo>
                    <a:pt x="81" y="29"/>
                    <a:pt x="82" y="33"/>
                    <a:pt x="80" y="36"/>
                  </a:cubicBezTo>
                  <a:cubicBezTo>
                    <a:pt x="79" y="39"/>
                    <a:pt x="77" y="40"/>
                    <a:pt x="74" y="40"/>
                  </a:cubicBezTo>
                  <a:moveTo>
                    <a:pt x="49" y="28"/>
                  </a:moveTo>
                  <a:cubicBezTo>
                    <a:pt x="48" y="28"/>
                    <a:pt x="46" y="27"/>
                    <a:pt x="45" y="26"/>
                  </a:cubicBezTo>
                  <a:cubicBezTo>
                    <a:pt x="41" y="24"/>
                    <a:pt x="39" y="19"/>
                    <a:pt x="41" y="14"/>
                  </a:cubicBezTo>
                  <a:cubicBezTo>
                    <a:pt x="43" y="11"/>
                    <a:pt x="46" y="10"/>
                    <a:pt x="49" y="10"/>
                  </a:cubicBezTo>
                  <a:cubicBezTo>
                    <a:pt x="51" y="10"/>
                    <a:pt x="52" y="10"/>
                    <a:pt x="54" y="11"/>
                  </a:cubicBezTo>
                  <a:cubicBezTo>
                    <a:pt x="58" y="13"/>
                    <a:pt x="59" y="19"/>
                    <a:pt x="57" y="23"/>
                  </a:cubicBezTo>
                  <a:cubicBezTo>
                    <a:pt x="55" y="26"/>
                    <a:pt x="52" y="28"/>
                    <a:pt x="49" y="28"/>
                  </a:cubicBezTo>
                  <a:moveTo>
                    <a:pt x="54" y="0"/>
                  </a:moveTo>
                  <a:cubicBezTo>
                    <a:pt x="46" y="8"/>
                    <a:pt x="38" y="16"/>
                    <a:pt x="29" y="2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7"/>
                    <a:pt x="10" y="5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7" y="21"/>
                    <a:pt x="11" y="24"/>
                    <a:pt x="15" y="26"/>
                  </a:cubicBezTo>
                  <a:cubicBezTo>
                    <a:pt x="16" y="24"/>
                    <a:pt x="19" y="23"/>
                    <a:pt x="22" y="23"/>
                  </a:cubicBezTo>
                  <a:cubicBezTo>
                    <a:pt x="22" y="23"/>
                    <a:pt x="23" y="23"/>
                    <a:pt x="24" y="23"/>
                  </a:cubicBezTo>
                  <a:cubicBezTo>
                    <a:pt x="28" y="24"/>
                    <a:pt x="32" y="29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6"/>
                    <a:pt x="37" y="38"/>
                    <a:pt x="41" y="40"/>
                  </a:cubicBezTo>
                  <a:cubicBezTo>
                    <a:pt x="86" y="63"/>
                    <a:pt x="128" y="80"/>
                    <a:pt x="143" y="80"/>
                  </a:cubicBezTo>
                  <a:cubicBezTo>
                    <a:pt x="146" y="80"/>
                    <a:pt x="148" y="79"/>
                    <a:pt x="149" y="78"/>
                  </a:cubicBezTo>
                  <a:cubicBezTo>
                    <a:pt x="153" y="69"/>
                    <a:pt x="106" y="32"/>
                    <a:pt x="5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497638" y="225426"/>
              <a:ext cx="547688" cy="485775"/>
            </a:xfrm>
            <a:custGeom>
              <a:rect b="b" l="l" r="r" t="t"/>
              <a:pathLst>
                <a:path extrusionOk="0" h="124" w="139">
                  <a:moveTo>
                    <a:pt x="47" y="87"/>
                  </a:moveTo>
                  <a:cubicBezTo>
                    <a:pt x="45" y="87"/>
                    <a:pt x="42" y="86"/>
                    <a:pt x="40" y="84"/>
                  </a:cubicBezTo>
                  <a:cubicBezTo>
                    <a:pt x="37" y="81"/>
                    <a:pt x="37" y="75"/>
                    <a:pt x="41" y="72"/>
                  </a:cubicBezTo>
                  <a:cubicBezTo>
                    <a:pt x="43" y="70"/>
                    <a:pt x="45" y="70"/>
                    <a:pt x="47" y="70"/>
                  </a:cubicBezTo>
                  <a:cubicBezTo>
                    <a:pt x="49" y="70"/>
                    <a:pt x="52" y="71"/>
                    <a:pt x="54" y="73"/>
                  </a:cubicBezTo>
                  <a:cubicBezTo>
                    <a:pt x="57" y="76"/>
                    <a:pt x="57" y="82"/>
                    <a:pt x="53" y="85"/>
                  </a:cubicBezTo>
                  <a:cubicBezTo>
                    <a:pt x="51" y="87"/>
                    <a:pt x="49" y="87"/>
                    <a:pt x="47" y="87"/>
                  </a:cubicBezTo>
                  <a:moveTo>
                    <a:pt x="68" y="66"/>
                  </a:moveTo>
                  <a:cubicBezTo>
                    <a:pt x="67" y="66"/>
                    <a:pt x="65" y="65"/>
                    <a:pt x="63" y="64"/>
                  </a:cubicBezTo>
                  <a:cubicBezTo>
                    <a:pt x="61" y="61"/>
                    <a:pt x="61" y="57"/>
                    <a:pt x="64" y="54"/>
                  </a:cubicBezTo>
                  <a:cubicBezTo>
                    <a:pt x="65" y="53"/>
                    <a:pt x="67" y="52"/>
                    <a:pt x="68" y="52"/>
                  </a:cubicBezTo>
                  <a:cubicBezTo>
                    <a:pt x="70" y="52"/>
                    <a:pt x="72" y="53"/>
                    <a:pt x="73" y="55"/>
                  </a:cubicBezTo>
                  <a:cubicBezTo>
                    <a:pt x="76" y="57"/>
                    <a:pt x="76" y="62"/>
                    <a:pt x="73" y="64"/>
                  </a:cubicBezTo>
                  <a:cubicBezTo>
                    <a:pt x="72" y="65"/>
                    <a:pt x="70" y="66"/>
                    <a:pt x="68" y="66"/>
                  </a:cubicBezTo>
                  <a:moveTo>
                    <a:pt x="87" y="48"/>
                  </a:moveTo>
                  <a:cubicBezTo>
                    <a:pt x="85" y="48"/>
                    <a:pt x="84" y="47"/>
                    <a:pt x="82" y="46"/>
                  </a:cubicBezTo>
                  <a:cubicBezTo>
                    <a:pt x="80" y="44"/>
                    <a:pt x="81" y="40"/>
                    <a:pt x="83" y="38"/>
                  </a:cubicBezTo>
                  <a:cubicBezTo>
                    <a:pt x="84" y="37"/>
                    <a:pt x="85" y="37"/>
                    <a:pt x="87" y="37"/>
                  </a:cubicBezTo>
                  <a:cubicBezTo>
                    <a:pt x="88" y="37"/>
                    <a:pt x="90" y="38"/>
                    <a:pt x="91" y="39"/>
                  </a:cubicBezTo>
                  <a:cubicBezTo>
                    <a:pt x="93" y="41"/>
                    <a:pt x="93" y="45"/>
                    <a:pt x="90" y="47"/>
                  </a:cubicBezTo>
                  <a:cubicBezTo>
                    <a:pt x="89" y="48"/>
                    <a:pt x="88" y="48"/>
                    <a:pt x="87" y="48"/>
                  </a:cubicBezTo>
                  <a:moveTo>
                    <a:pt x="104" y="31"/>
                  </a:moveTo>
                  <a:cubicBezTo>
                    <a:pt x="103" y="31"/>
                    <a:pt x="102" y="31"/>
                    <a:pt x="101" y="30"/>
                  </a:cubicBezTo>
                  <a:cubicBezTo>
                    <a:pt x="99" y="28"/>
                    <a:pt x="99" y="25"/>
                    <a:pt x="101" y="23"/>
                  </a:cubicBezTo>
                  <a:cubicBezTo>
                    <a:pt x="102" y="22"/>
                    <a:pt x="103" y="22"/>
                    <a:pt x="104" y="22"/>
                  </a:cubicBezTo>
                  <a:cubicBezTo>
                    <a:pt x="105" y="22"/>
                    <a:pt x="107" y="23"/>
                    <a:pt x="107" y="24"/>
                  </a:cubicBezTo>
                  <a:cubicBezTo>
                    <a:pt x="109" y="25"/>
                    <a:pt x="109" y="28"/>
                    <a:pt x="107" y="30"/>
                  </a:cubicBezTo>
                  <a:cubicBezTo>
                    <a:pt x="106" y="31"/>
                    <a:pt x="105" y="31"/>
                    <a:pt x="104" y="31"/>
                  </a:cubicBezTo>
                  <a:moveTo>
                    <a:pt x="129" y="0"/>
                  </a:moveTo>
                  <a:cubicBezTo>
                    <a:pt x="116" y="0"/>
                    <a:pt x="72" y="31"/>
                    <a:pt x="29" y="66"/>
                  </a:cubicBezTo>
                  <a:cubicBezTo>
                    <a:pt x="23" y="71"/>
                    <a:pt x="17" y="76"/>
                    <a:pt x="12" y="81"/>
                  </a:cubicBezTo>
                  <a:cubicBezTo>
                    <a:pt x="8" y="85"/>
                    <a:pt x="4" y="88"/>
                    <a:pt x="0" y="9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6" y="95"/>
                    <a:pt x="9" y="89"/>
                    <a:pt x="15" y="86"/>
                  </a:cubicBezTo>
                  <a:cubicBezTo>
                    <a:pt x="17" y="85"/>
                    <a:pt x="18" y="85"/>
                    <a:pt x="20" y="85"/>
                  </a:cubicBezTo>
                  <a:cubicBezTo>
                    <a:pt x="25" y="85"/>
                    <a:pt x="29" y="88"/>
                    <a:pt x="31" y="92"/>
                  </a:cubicBezTo>
                  <a:cubicBezTo>
                    <a:pt x="34" y="98"/>
                    <a:pt x="31" y="105"/>
                    <a:pt x="25" y="108"/>
                  </a:cubicBezTo>
                  <a:cubicBezTo>
                    <a:pt x="24" y="109"/>
                    <a:pt x="22" y="109"/>
                    <a:pt x="20" y="109"/>
                  </a:cubicBezTo>
                  <a:cubicBezTo>
                    <a:pt x="18" y="109"/>
                    <a:pt x="16" y="109"/>
                    <a:pt x="15" y="108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8" y="116"/>
                    <a:pt x="46" y="108"/>
                    <a:pt x="54" y="100"/>
                  </a:cubicBezTo>
                  <a:cubicBezTo>
                    <a:pt x="102" y="53"/>
                    <a:pt x="139" y="8"/>
                    <a:pt x="132" y="1"/>
                  </a:cubicBezTo>
                  <a:cubicBezTo>
                    <a:pt x="131" y="0"/>
                    <a:pt x="130" y="0"/>
                    <a:pt x="12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6380163" y="190501"/>
              <a:ext cx="39688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9" y="8"/>
                    <a:pt x="10" y="5"/>
                    <a:pt x="9" y="3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6411913" y="273051"/>
              <a:ext cx="50800" cy="42863"/>
            </a:xfrm>
            <a:custGeom>
              <a:rect b="b" l="l" r="r" t="t"/>
              <a:pathLst>
                <a:path extrusionOk="0" h="11" w="13">
                  <a:moveTo>
                    <a:pt x="6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5"/>
                    <a:pt x="1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1" y="9"/>
                    <a:pt x="13" y="6"/>
                    <a:pt x="11" y="3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6446838" y="354013"/>
              <a:ext cx="58738" cy="55563"/>
            </a:xfrm>
            <a:custGeom>
              <a:rect b="b" l="l" r="r" t="t"/>
              <a:pathLst>
                <a:path extrusionOk="0" h="14" w="15"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1" y="2"/>
                    <a:pt x="0" y="6"/>
                    <a:pt x="1" y="10"/>
                  </a:cubicBezTo>
                  <a:cubicBezTo>
                    <a:pt x="3" y="12"/>
                    <a:pt x="5" y="14"/>
                    <a:pt x="7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4" y="12"/>
                    <a:pt x="15" y="8"/>
                    <a:pt x="14" y="4"/>
                  </a:cubicBezTo>
                  <a:cubicBezTo>
                    <a:pt x="12" y="2"/>
                    <a:pt x="10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6481763" y="449263"/>
              <a:ext cx="79375" cy="69850"/>
            </a:xfrm>
            <a:custGeom>
              <a:rect b="b" l="l" r="r" t="t"/>
              <a:pathLst>
                <a:path extrusionOk="0" h="18" w="2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2" y="3"/>
                    <a:pt x="0" y="9"/>
                    <a:pt x="2" y="13"/>
                  </a:cubicBezTo>
                  <a:cubicBezTo>
                    <a:pt x="4" y="16"/>
                    <a:pt x="7" y="18"/>
                    <a:pt x="10" y="18"/>
                  </a:cubicBezTo>
                  <a:cubicBezTo>
                    <a:pt x="12" y="18"/>
                    <a:pt x="13" y="18"/>
                    <a:pt x="14" y="17"/>
                  </a:cubicBezTo>
                  <a:cubicBezTo>
                    <a:pt x="18" y="15"/>
                    <a:pt x="20" y="10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6132513" y="652463"/>
              <a:ext cx="34925" cy="34925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7"/>
                    <a:pt x="2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218238" y="636588"/>
              <a:ext cx="47625" cy="42863"/>
            </a:xfrm>
            <a:custGeom>
              <a:rect b="b" l="l" r="r" t="t"/>
              <a:pathLst>
                <a:path extrusionOk="0" h="11" w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1" y="6"/>
                  </a:cubicBezTo>
                  <a:cubicBezTo>
                    <a:pt x="1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1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6313488" y="620713"/>
              <a:ext cx="53975" cy="55563"/>
            </a:xfrm>
            <a:custGeom>
              <a:rect b="b" l="l" r="r" t="t"/>
              <a:pathLst>
                <a:path extrusionOk="0" h="14" w="14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4"/>
                    <a:pt x="0" y="8"/>
                  </a:cubicBezTo>
                  <a:cubicBezTo>
                    <a:pt x="1" y="11"/>
                    <a:pt x="3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11" y="13"/>
                    <a:pt x="14" y="10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6415088" y="601663"/>
              <a:ext cx="74613" cy="69850"/>
            </a:xfrm>
            <a:custGeom>
              <a:rect b="b" l="l" r="r" t="t"/>
              <a:pathLst>
                <a:path extrusionOk="0" h="18" w="19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1" y="10"/>
                  </a:cubicBezTo>
                  <a:cubicBezTo>
                    <a:pt x="1" y="14"/>
                    <a:pt x="5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5" y="17"/>
                    <a:pt x="19" y="13"/>
                    <a:pt x="18" y="8"/>
                  </a:cubicBezTo>
                  <a:cubicBezTo>
                    <a:pt x="18" y="3"/>
                    <a:pt x="14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6497638" y="1017588"/>
              <a:ext cx="39688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1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6513513" y="923926"/>
              <a:ext cx="47625" cy="42863"/>
            </a:xfrm>
            <a:custGeom>
              <a:rect b="b" l="l" r="r" t="t"/>
              <a:pathLst>
                <a:path extrusionOk="0" h="11" w="12">
                  <a:moveTo>
                    <a:pt x="6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9" y="11"/>
                    <a:pt x="11" y="10"/>
                    <a:pt x="11" y="7"/>
                  </a:cubicBezTo>
                  <a:cubicBezTo>
                    <a:pt x="12" y="4"/>
                    <a:pt x="10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6529388" y="825501"/>
              <a:ext cx="58738" cy="50800"/>
            </a:xfrm>
            <a:custGeom>
              <a:rect b="b" l="l" r="r" t="t"/>
              <a:pathLst>
                <a:path extrusionOk="0" h="13" w="15">
                  <a:moveTo>
                    <a:pt x="7" y="0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9"/>
                    <a:pt x="2" y="12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10" y="13"/>
                    <a:pt x="13" y="11"/>
                    <a:pt x="14" y="8"/>
                  </a:cubicBezTo>
                  <a:cubicBezTo>
                    <a:pt x="15" y="5"/>
                    <a:pt x="12" y="1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6545263" y="708026"/>
              <a:ext cx="77788" cy="66675"/>
            </a:xfrm>
            <a:custGeom>
              <a:rect b="b" l="l" r="r" t="t"/>
              <a:pathLst>
                <a:path extrusionOk="0" h="17" w="20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4" y="17"/>
                    <a:pt x="17" y="15"/>
                    <a:pt x="18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20" y="6"/>
                    <a:pt x="16" y="1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934200" y="825501"/>
              <a:ext cx="39688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7" y="9"/>
                    <a:pt x="8" y="8"/>
                    <a:pt x="9" y="6"/>
                  </a:cubicBezTo>
                  <a:cubicBezTo>
                    <a:pt x="10" y="4"/>
                    <a:pt x="10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848475" y="774701"/>
              <a:ext cx="50800" cy="42863"/>
            </a:xfrm>
            <a:custGeom>
              <a:rect b="b" l="l" r="r" t="t"/>
              <a:pathLst>
                <a:path extrusionOk="0" h="11" w="13">
                  <a:moveTo>
                    <a:pt x="7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5"/>
                    <a:pt x="1" y="9"/>
                    <a:pt x="4" y="10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6761163" y="719138"/>
              <a:ext cx="58738" cy="55563"/>
            </a:xfrm>
            <a:custGeom>
              <a:rect b="b" l="l" r="r" t="t"/>
              <a:pathLst>
                <a:path extrusionOk="0" h="14" w="15">
                  <a:moveTo>
                    <a:pt x="7" y="0"/>
                  </a:moveTo>
                  <a:cubicBezTo>
                    <a:pt x="5" y="0"/>
                    <a:pt x="3" y="2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10" y="14"/>
                    <a:pt x="12" y="13"/>
                    <a:pt x="13" y="10"/>
                  </a:cubicBezTo>
                  <a:cubicBezTo>
                    <a:pt x="15" y="7"/>
                    <a:pt x="14" y="3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6651625" y="657226"/>
              <a:ext cx="77788" cy="69850"/>
            </a:xfrm>
            <a:custGeom>
              <a:rect b="b" l="l" r="r" t="t"/>
              <a:pathLst>
                <a:path extrusionOk="0" h="18" w="20">
                  <a:moveTo>
                    <a:pt x="10" y="0"/>
                  </a:moveTo>
                  <a:cubicBezTo>
                    <a:pt x="7" y="0"/>
                    <a:pt x="4" y="1"/>
                    <a:pt x="2" y="4"/>
                  </a:cubicBezTo>
                  <a:cubicBezTo>
                    <a:pt x="0" y="9"/>
                    <a:pt x="2" y="14"/>
                    <a:pt x="6" y="16"/>
                  </a:cubicBezTo>
                  <a:cubicBezTo>
                    <a:pt x="7" y="17"/>
                    <a:pt x="9" y="18"/>
                    <a:pt x="10" y="18"/>
                  </a:cubicBezTo>
                  <a:cubicBezTo>
                    <a:pt x="13" y="18"/>
                    <a:pt x="16" y="16"/>
                    <a:pt x="18" y="13"/>
                  </a:cubicBezTo>
                  <a:cubicBezTo>
                    <a:pt x="20" y="9"/>
                    <a:pt x="19" y="3"/>
                    <a:pt x="15" y="1"/>
                  </a:cubicBezTo>
                  <a:cubicBezTo>
                    <a:pt x="13" y="0"/>
                    <a:pt x="12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6888163" y="311151"/>
              <a:ext cx="38100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6811963" y="369888"/>
              <a:ext cx="52388" cy="42863"/>
            </a:xfrm>
            <a:custGeom>
              <a:rect b="b" l="l" r="r" t="t"/>
              <a:pathLst>
                <a:path extrusionOk="0" h="11" w="13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7"/>
                    <a:pt x="2" y="9"/>
                  </a:cubicBezTo>
                  <a:cubicBezTo>
                    <a:pt x="4" y="10"/>
                    <a:pt x="5" y="11"/>
                    <a:pt x="7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3" y="8"/>
                    <a:pt x="13" y="4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6737350" y="428626"/>
              <a:ext cx="60325" cy="55563"/>
            </a:xfrm>
            <a:custGeom>
              <a:rect b="b" l="l" r="r" t="t"/>
              <a:pathLst>
                <a:path extrusionOk="0" h="14" w="15">
                  <a:moveTo>
                    <a:pt x="7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4" y="13"/>
                    <a:pt x="6" y="14"/>
                    <a:pt x="7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5" y="10"/>
                    <a:pt x="15" y="5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6643688" y="500063"/>
              <a:ext cx="77788" cy="66675"/>
            </a:xfrm>
            <a:custGeom>
              <a:rect b="b" l="l" r="r" t="t"/>
              <a:pathLst>
                <a:path extrusionOk="0" h="17" w="20">
                  <a:moveTo>
                    <a:pt x="10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0" y="5"/>
                    <a:pt x="0" y="11"/>
                    <a:pt x="3" y="14"/>
                  </a:cubicBezTo>
                  <a:cubicBezTo>
                    <a:pt x="5" y="16"/>
                    <a:pt x="8" y="17"/>
                    <a:pt x="10" y="17"/>
                  </a:cubicBezTo>
                  <a:cubicBezTo>
                    <a:pt x="12" y="17"/>
                    <a:pt x="14" y="17"/>
                    <a:pt x="16" y="15"/>
                  </a:cubicBezTo>
                  <a:cubicBezTo>
                    <a:pt x="20" y="12"/>
                    <a:pt x="20" y="6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6521450" y="558801"/>
              <a:ext cx="109538" cy="93663"/>
            </a:xfrm>
            <a:custGeom>
              <a:rect b="b" l="l" r="r" t="t"/>
              <a:pathLst>
                <a:path extrusionOk="0" h="24" w="28">
                  <a:moveTo>
                    <a:pt x="14" y="0"/>
                  </a:moveTo>
                  <a:cubicBezTo>
                    <a:pt x="12" y="0"/>
                    <a:pt x="11" y="0"/>
                    <a:pt x="9" y="1"/>
                  </a:cubicBezTo>
                  <a:cubicBezTo>
                    <a:pt x="3" y="4"/>
                    <a:pt x="0" y="10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20"/>
                    <a:pt x="6" y="22"/>
                    <a:pt x="9" y="23"/>
                  </a:cubicBezTo>
                  <a:cubicBezTo>
                    <a:pt x="10" y="24"/>
                    <a:pt x="12" y="24"/>
                    <a:pt x="14" y="24"/>
                  </a:cubicBezTo>
                  <a:cubicBezTo>
                    <a:pt x="16" y="24"/>
                    <a:pt x="18" y="24"/>
                    <a:pt x="19" y="23"/>
                  </a:cubicBezTo>
                  <a:cubicBezTo>
                    <a:pt x="25" y="20"/>
                    <a:pt x="28" y="13"/>
                    <a:pt x="25" y="7"/>
                  </a:cubicBezTo>
                  <a:cubicBezTo>
                    <a:pt x="23" y="3"/>
                    <a:pt x="19" y="0"/>
                    <a:pt x="1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6273800" y="52388"/>
              <a:ext cx="377825" cy="619125"/>
            </a:xfrm>
            <a:custGeom>
              <a:rect b="b" l="l" r="r" t="t"/>
              <a:pathLst>
                <a:path extrusionOk="0" h="158" w="96">
                  <a:moveTo>
                    <a:pt x="57" y="158"/>
                  </a:moveTo>
                  <a:cubicBezTo>
                    <a:pt x="27" y="93"/>
                    <a:pt x="0" y="9"/>
                    <a:pt x="11" y="5"/>
                  </a:cubicBezTo>
                  <a:cubicBezTo>
                    <a:pt x="22" y="0"/>
                    <a:pt x="63" y="68"/>
                    <a:pt x="96" y="141"/>
                  </a:cubicBezTo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970587" y="503238"/>
              <a:ext cx="633413" cy="200025"/>
            </a:xfrm>
            <a:custGeom>
              <a:rect b="b" l="l" r="r" t="t"/>
              <a:pathLst>
                <a:path extrusionOk="0" h="51" w="161">
                  <a:moveTo>
                    <a:pt x="161" y="43"/>
                  </a:moveTo>
                  <a:cubicBezTo>
                    <a:pt x="90" y="51"/>
                    <a:pt x="2" y="50"/>
                    <a:pt x="1" y="39"/>
                  </a:cubicBezTo>
                  <a:cubicBezTo>
                    <a:pt x="0" y="27"/>
                    <a:pt x="77" y="8"/>
                    <a:pt x="157" y="0"/>
                  </a:cubicBezTo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6411913" y="531813"/>
              <a:ext cx="255588" cy="638175"/>
            </a:xfrm>
            <a:custGeom>
              <a:rect b="b" l="l" r="r" t="t"/>
              <a:pathLst>
                <a:path extrusionOk="0" h="163" w="65">
                  <a:moveTo>
                    <a:pt x="65" y="9"/>
                  </a:moveTo>
                  <a:cubicBezTo>
                    <a:pt x="50" y="80"/>
                    <a:pt x="23" y="163"/>
                    <a:pt x="11" y="160"/>
                  </a:cubicBezTo>
                  <a:cubicBezTo>
                    <a:pt x="0" y="158"/>
                    <a:pt x="6" y="79"/>
                    <a:pt x="23" y="0"/>
                  </a:cubicBezTo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6465888" y="508001"/>
              <a:ext cx="606425" cy="422275"/>
            </a:xfrm>
            <a:custGeom>
              <a:rect b="b" l="l" r="r" t="t"/>
              <a:pathLst>
                <a:path extrusionOk="0" h="108" w="154">
                  <a:moveTo>
                    <a:pt x="21" y="0"/>
                  </a:moveTo>
                  <a:cubicBezTo>
                    <a:pt x="84" y="36"/>
                    <a:pt x="154" y="87"/>
                    <a:pt x="149" y="98"/>
                  </a:cubicBezTo>
                  <a:cubicBezTo>
                    <a:pt x="143" y="108"/>
                    <a:pt x="69" y="77"/>
                    <a:pt x="0" y="37"/>
                  </a:cubicBezTo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6465888" y="161926"/>
              <a:ext cx="550863" cy="517525"/>
            </a:xfrm>
            <a:custGeom>
              <a:rect b="b" l="l" r="r" t="t"/>
              <a:pathLst>
                <a:path extrusionOk="0" h="132" w="140">
                  <a:moveTo>
                    <a:pt x="0" y="100"/>
                  </a:moveTo>
                  <a:cubicBezTo>
                    <a:pt x="53" y="51"/>
                    <a:pt x="124" y="0"/>
                    <a:pt x="132" y="9"/>
                  </a:cubicBezTo>
                  <a:cubicBezTo>
                    <a:pt x="140" y="18"/>
                    <a:pt x="88" y="78"/>
                    <a:pt x="29" y="132"/>
                  </a:cubicBezTo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6348413" y="158751"/>
              <a:ext cx="39688" cy="39688"/>
            </a:xfrm>
            <a:custGeom>
              <a:rect b="b" l="l" r="r" t="t"/>
              <a:pathLst>
                <a:path extrusionOk="0" h="10" w="10">
                  <a:moveTo>
                    <a:pt x="9" y="3"/>
                  </a:moveTo>
                  <a:cubicBezTo>
                    <a:pt x="10" y="5"/>
                    <a:pt x="9" y="8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6380163" y="236538"/>
              <a:ext cx="50800" cy="50800"/>
            </a:xfrm>
            <a:custGeom>
              <a:rect b="b" l="l" r="r" t="t"/>
              <a:pathLst>
                <a:path extrusionOk="0" h="13" w="13">
                  <a:moveTo>
                    <a:pt x="11" y="4"/>
                  </a:moveTo>
                  <a:cubicBezTo>
                    <a:pt x="13" y="7"/>
                    <a:pt x="11" y="10"/>
                    <a:pt x="9" y="12"/>
                  </a:cubicBezTo>
                  <a:cubicBezTo>
                    <a:pt x="6" y="13"/>
                    <a:pt x="3" y="12"/>
                    <a:pt x="1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6415088" y="319088"/>
              <a:ext cx="58738" cy="63500"/>
            </a:xfrm>
            <a:custGeom>
              <a:rect b="b" l="l" r="r" t="t"/>
              <a:pathLst>
                <a:path extrusionOk="0" h="16" w="15">
                  <a:moveTo>
                    <a:pt x="14" y="5"/>
                  </a:moveTo>
                  <a:cubicBezTo>
                    <a:pt x="15" y="9"/>
                    <a:pt x="14" y="13"/>
                    <a:pt x="10" y="14"/>
                  </a:cubicBezTo>
                  <a:cubicBezTo>
                    <a:pt x="7" y="16"/>
                    <a:pt x="3" y="14"/>
                    <a:pt x="1" y="11"/>
                  </a:cubicBezTo>
                  <a:cubicBezTo>
                    <a:pt x="0" y="7"/>
                    <a:pt x="1" y="3"/>
                    <a:pt x="5" y="2"/>
                  </a:cubicBezTo>
                  <a:cubicBezTo>
                    <a:pt x="8" y="0"/>
                    <a:pt x="12" y="2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6450013" y="412751"/>
              <a:ext cx="79375" cy="82550"/>
            </a:xfrm>
            <a:custGeom>
              <a:rect b="b" l="l" r="r" t="t"/>
              <a:pathLst>
                <a:path extrusionOk="0" h="21" w="20">
                  <a:moveTo>
                    <a:pt x="18" y="7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6100763" y="617538"/>
              <a:ext cx="34925" cy="39688"/>
            </a:xfrm>
            <a:custGeom>
              <a:rect b="b" l="l" r="r" t="t"/>
              <a:pathLst>
                <a:path extrusionOk="0" h="10" w="9">
                  <a:moveTo>
                    <a:pt x="4" y="1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8" y="9"/>
                    <a:pt x="5" y="10"/>
                  </a:cubicBezTo>
                  <a:cubicBezTo>
                    <a:pt x="3" y="10"/>
                    <a:pt x="1" y="8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6186488" y="604838"/>
              <a:ext cx="47625" cy="44450"/>
            </a:xfrm>
            <a:custGeom>
              <a:rect b="b" l="l" r="r" t="t"/>
              <a:pathLst>
                <a:path extrusionOk="0" h="11" w="12">
                  <a:moveTo>
                    <a:pt x="6" y="0"/>
                  </a:moveTo>
                  <a:cubicBezTo>
                    <a:pt x="9" y="0"/>
                    <a:pt x="11" y="2"/>
                    <a:pt x="12" y="5"/>
                  </a:cubicBezTo>
                  <a:cubicBezTo>
                    <a:pt x="12" y="8"/>
                    <a:pt x="10" y="11"/>
                    <a:pt x="7" y="11"/>
                  </a:cubicBezTo>
                  <a:cubicBezTo>
                    <a:pt x="4" y="11"/>
                    <a:pt x="1" y="9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6281738" y="590551"/>
              <a:ext cx="53975" cy="53975"/>
            </a:xfrm>
            <a:custGeom>
              <a:rect b="b" l="l" r="r" t="t"/>
              <a:pathLst>
                <a:path extrusionOk="0" h="14" w="14">
                  <a:moveTo>
                    <a:pt x="6" y="0"/>
                  </a:moveTo>
                  <a:cubicBezTo>
                    <a:pt x="10" y="0"/>
                    <a:pt x="13" y="3"/>
                    <a:pt x="13" y="6"/>
                  </a:cubicBezTo>
                  <a:cubicBezTo>
                    <a:pt x="14" y="10"/>
                    <a:pt x="11" y="13"/>
                    <a:pt x="8" y="14"/>
                  </a:cubicBezTo>
                  <a:cubicBezTo>
                    <a:pt x="4" y="14"/>
                    <a:pt x="1" y="11"/>
                    <a:pt x="0" y="8"/>
                  </a:cubicBezTo>
                  <a:cubicBezTo>
                    <a:pt x="0" y="4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6383338" y="566738"/>
              <a:ext cx="74613" cy="74613"/>
            </a:xfrm>
            <a:custGeom>
              <a:rect b="b" l="l" r="r" t="t"/>
              <a:pathLst>
                <a:path extrusionOk="0" h="19" w="19">
                  <a:moveTo>
                    <a:pt x="9" y="1"/>
                  </a:moveTo>
                  <a:cubicBezTo>
                    <a:pt x="13" y="0"/>
                    <a:pt x="18" y="4"/>
                    <a:pt x="18" y="9"/>
                  </a:cubicBezTo>
                  <a:cubicBezTo>
                    <a:pt x="19" y="14"/>
                    <a:pt x="15" y="18"/>
                    <a:pt x="11" y="19"/>
                  </a:cubicBezTo>
                  <a:cubicBezTo>
                    <a:pt x="6" y="19"/>
                    <a:pt x="1" y="16"/>
                    <a:pt x="1" y="11"/>
                  </a:cubicBezTo>
                  <a:cubicBezTo>
                    <a:pt x="0" y="6"/>
                    <a:pt x="4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465888" y="985838"/>
              <a:ext cx="39688" cy="39688"/>
            </a:xfrm>
            <a:custGeom>
              <a:rect b="b" l="l" r="r" t="t"/>
              <a:pathLst>
                <a:path extrusionOk="0" h="10" w="10">
                  <a:moveTo>
                    <a:pt x="1" y="4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9" y="6"/>
                  </a:cubicBezTo>
                  <a:cubicBezTo>
                    <a:pt x="9" y="8"/>
                    <a:pt x="6" y="10"/>
                    <a:pt x="4" y="9"/>
                  </a:cubicBezTo>
                  <a:cubicBezTo>
                    <a:pt x="1" y="9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6481763" y="892176"/>
              <a:ext cx="47625" cy="46038"/>
            </a:xfrm>
            <a:custGeom>
              <a:rect b="b" l="l" r="r" t="t"/>
              <a:pathLst>
                <a:path extrusionOk="0" h="12" w="12">
                  <a:moveTo>
                    <a:pt x="1" y="5"/>
                  </a:moveTo>
                  <a:cubicBezTo>
                    <a:pt x="1" y="2"/>
                    <a:pt x="4" y="0"/>
                    <a:pt x="7" y="0"/>
                  </a:cubicBezTo>
                  <a:cubicBezTo>
                    <a:pt x="10" y="1"/>
                    <a:pt x="12" y="4"/>
                    <a:pt x="11" y="7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6497638" y="790576"/>
              <a:ext cx="58738" cy="58738"/>
            </a:xfrm>
            <a:custGeom>
              <a:rect b="b" l="l" r="r" t="t"/>
              <a:pathLst>
                <a:path extrusionOk="0" h="15" w="15">
                  <a:moveTo>
                    <a:pt x="1" y="6"/>
                  </a:moveTo>
                  <a:cubicBezTo>
                    <a:pt x="2" y="3"/>
                    <a:pt x="5" y="0"/>
                    <a:pt x="9" y="1"/>
                  </a:cubicBezTo>
                  <a:cubicBezTo>
                    <a:pt x="12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513513" y="671513"/>
              <a:ext cx="79375" cy="74613"/>
            </a:xfrm>
            <a:custGeom>
              <a:rect b="b" l="l" r="r" t="t"/>
              <a:pathLst>
                <a:path extrusionOk="0" h="19" w="20">
                  <a:moveTo>
                    <a:pt x="1" y="8"/>
                  </a:moveTo>
                  <a:cubicBezTo>
                    <a:pt x="2" y="3"/>
                    <a:pt x="7" y="0"/>
                    <a:pt x="12" y="1"/>
                  </a:cubicBezTo>
                  <a:cubicBezTo>
                    <a:pt x="17" y="2"/>
                    <a:pt x="20" y="7"/>
                    <a:pt x="18" y="11"/>
                  </a:cubicBezTo>
                  <a:cubicBezTo>
                    <a:pt x="17" y="16"/>
                    <a:pt x="13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6902450" y="790576"/>
              <a:ext cx="39688" cy="38100"/>
            </a:xfrm>
            <a:custGeom>
              <a:rect b="b" l="l" r="r" t="t"/>
              <a:pathLst>
                <a:path extrusionOk="0" h="10" w="10">
                  <a:moveTo>
                    <a:pt x="3" y="9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0" y="2"/>
                    <a:pt x="10" y="5"/>
                    <a:pt x="9" y="7"/>
                  </a:cubicBezTo>
                  <a:cubicBezTo>
                    <a:pt x="8" y="9"/>
                    <a:pt x="5" y="10"/>
                    <a:pt x="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6816725" y="738188"/>
              <a:ext cx="50800" cy="52388"/>
            </a:xfrm>
            <a:custGeom>
              <a:rect b="b" l="l" r="r" t="t"/>
              <a:pathLst>
                <a:path extrusionOk="0" h="13" w="13">
                  <a:moveTo>
                    <a:pt x="4" y="11"/>
                  </a:moveTo>
                  <a:cubicBezTo>
                    <a:pt x="1" y="10"/>
                    <a:pt x="0" y="6"/>
                    <a:pt x="2" y="4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12" y="3"/>
                    <a:pt x="13" y="6"/>
                    <a:pt x="12" y="9"/>
                  </a:cubicBezTo>
                  <a:cubicBezTo>
                    <a:pt x="10" y="12"/>
                    <a:pt x="7" y="13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6729413" y="684213"/>
              <a:ext cx="60325" cy="61913"/>
            </a:xfrm>
            <a:custGeom>
              <a:rect b="b" l="l" r="r" t="t"/>
              <a:pathLst>
                <a:path extrusionOk="0" h="16" w="15">
                  <a:moveTo>
                    <a:pt x="4" y="14"/>
                  </a:moveTo>
                  <a:cubicBezTo>
                    <a:pt x="1" y="12"/>
                    <a:pt x="0" y="8"/>
                    <a:pt x="2" y="5"/>
                  </a:cubicBezTo>
                  <a:cubicBezTo>
                    <a:pt x="3" y="2"/>
                    <a:pt x="7" y="0"/>
                    <a:pt x="11" y="2"/>
                  </a:cubicBezTo>
                  <a:cubicBezTo>
                    <a:pt x="14" y="4"/>
                    <a:pt x="15" y="8"/>
                    <a:pt x="13" y="11"/>
                  </a:cubicBezTo>
                  <a:cubicBezTo>
                    <a:pt x="11" y="15"/>
                    <a:pt x="7" y="16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6619875" y="620713"/>
              <a:ext cx="79375" cy="79375"/>
            </a:xfrm>
            <a:custGeom>
              <a:rect b="b" l="l" r="r" t="t"/>
              <a:pathLst>
                <a:path extrusionOk="0" h="20" w="20">
                  <a:moveTo>
                    <a:pt x="6" y="17"/>
                  </a:moveTo>
                  <a:cubicBezTo>
                    <a:pt x="2" y="15"/>
                    <a:pt x="0" y="10"/>
                    <a:pt x="2" y="5"/>
                  </a:cubicBezTo>
                  <a:cubicBezTo>
                    <a:pt x="5" y="1"/>
                    <a:pt x="10" y="0"/>
                    <a:pt x="15" y="2"/>
                  </a:cubicBezTo>
                  <a:cubicBezTo>
                    <a:pt x="19" y="4"/>
                    <a:pt x="20" y="10"/>
                    <a:pt x="18" y="14"/>
                  </a:cubicBezTo>
                  <a:cubicBezTo>
                    <a:pt x="15" y="18"/>
                    <a:pt x="10" y="20"/>
                    <a:pt x="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6856413" y="279401"/>
              <a:ext cx="39688" cy="36513"/>
            </a:xfrm>
            <a:custGeom>
              <a:rect b="b" l="l" r="r" t="t"/>
              <a:pathLst>
                <a:path extrusionOk="0" h="9" w="10">
                  <a:moveTo>
                    <a:pt x="8" y="8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781800" y="334963"/>
              <a:ext cx="50800" cy="50800"/>
            </a:xfrm>
            <a:custGeom>
              <a:rect b="b" l="l" r="r" t="t"/>
              <a:pathLst>
                <a:path extrusionOk="0" h="13" w="13">
                  <a:moveTo>
                    <a:pt x="10" y="11"/>
                  </a:moveTo>
                  <a:cubicBezTo>
                    <a:pt x="8" y="13"/>
                    <a:pt x="5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13" y="5"/>
                    <a:pt x="13" y="9"/>
                    <a:pt x="1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6707188" y="398463"/>
              <a:ext cx="58738" cy="53975"/>
            </a:xfrm>
            <a:custGeom>
              <a:rect b="b" l="l" r="r" t="t"/>
              <a:pathLst>
                <a:path extrusionOk="0" h="14" w="15">
                  <a:moveTo>
                    <a:pt x="12" y="12"/>
                  </a:moveTo>
                  <a:cubicBezTo>
                    <a:pt x="9" y="14"/>
                    <a:pt x="5" y="14"/>
                    <a:pt x="2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5" y="5"/>
                    <a:pt x="15" y="10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6611938" y="465138"/>
              <a:ext cx="79375" cy="73025"/>
            </a:xfrm>
            <a:custGeom>
              <a:rect b="b" l="l" r="r" t="t"/>
              <a:pathLst>
                <a:path extrusionOk="0" h="19" w="20">
                  <a:moveTo>
                    <a:pt x="16" y="16"/>
                  </a:moveTo>
                  <a:cubicBezTo>
                    <a:pt x="12" y="19"/>
                    <a:pt x="7" y="19"/>
                    <a:pt x="3" y="15"/>
                  </a:cubicBezTo>
                  <a:cubicBezTo>
                    <a:pt x="0" y="12"/>
                    <a:pt x="0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0" y="7"/>
                    <a:pt x="20" y="13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6489700" y="519113"/>
              <a:ext cx="111125" cy="109538"/>
            </a:xfrm>
            <a:custGeom>
              <a:rect b="b" l="l" r="r" t="t"/>
              <a:pathLst>
                <a:path extrusionOk="0" h="28" w="28">
                  <a:moveTo>
                    <a:pt x="25" y="9"/>
                  </a:moveTo>
                  <a:cubicBezTo>
                    <a:pt x="28" y="15"/>
                    <a:pt x="25" y="22"/>
                    <a:pt x="19" y="25"/>
                  </a:cubicBezTo>
                  <a:cubicBezTo>
                    <a:pt x="13" y="28"/>
                    <a:pt x="6" y="25"/>
                    <a:pt x="3" y="19"/>
                  </a:cubicBezTo>
                  <a:cubicBezTo>
                    <a:pt x="0" y="13"/>
                    <a:pt x="3" y="6"/>
                    <a:pt x="9" y="3"/>
                  </a:cubicBezTo>
                  <a:cubicBezTo>
                    <a:pt x="15" y="0"/>
                    <a:pt x="23" y="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04" name="Google Shape;504;p5"/>
          <p:cNvGrpSpPr/>
          <p:nvPr/>
        </p:nvGrpSpPr>
        <p:grpSpPr>
          <a:xfrm>
            <a:off x="3695180" y="4782181"/>
            <a:ext cx="1128714" cy="1136651"/>
            <a:chOff x="5970587" y="52388"/>
            <a:chExt cx="1128714" cy="1136651"/>
          </a:xfrm>
        </p:grpSpPr>
        <p:sp>
          <p:nvSpPr>
            <p:cNvPr id="505" name="Google Shape;505;p5"/>
            <p:cNvSpPr/>
            <p:nvPr/>
          </p:nvSpPr>
          <p:spPr>
            <a:xfrm>
              <a:off x="6313488" y="100013"/>
              <a:ext cx="298450" cy="454025"/>
            </a:xfrm>
            <a:custGeom>
              <a:rect b="b" l="l" r="r" t="t"/>
              <a:pathLst>
                <a:path extrusionOk="0" h="116" w="76">
                  <a:moveTo>
                    <a:pt x="53" y="107"/>
                  </a:moveTo>
                  <a:cubicBezTo>
                    <a:pt x="50" y="107"/>
                    <a:pt x="47" y="105"/>
                    <a:pt x="45" y="102"/>
                  </a:cubicBezTo>
                  <a:cubicBezTo>
                    <a:pt x="43" y="98"/>
                    <a:pt x="45" y="92"/>
                    <a:pt x="50" y="90"/>
                  </a:cubicBezTo>
                  <a:cubicBezTo>
                    <a:pt x="51" y="90"/>
                    <a:pt x="52" y="89"/>
                    <a:pt x="53" y="89"/>
                  </a:cubicBezTo>
                  <a:cubicBezTo>
                    <a:pt x="57" y="89"/>
                    <a:pt x="60" y="91"/>
                    <a:pt x="61" y="95"/>
                  </a:cubicBezTo>
                  <a:cubicBezTo>
                    <a:pt x="63" y="99"/>
                    <a:pt x="61" y="104"/>
                    <a:pt x="57" y="106"/>
                  </a:cubicBezTo>
                  <a:cubicBezTo>
                    <a:pt x="56" y="107"/>
                    <a:pt x="55" y="107"/>
                    <a:pt x="53" y="107"/>
                  </a:cubicBezTo>
                  <a:moveTo>
                    <a:pt x="41" y="79"/>
                  </a:moveTo>
                  <a:cubicBezTo>
                    <a:pt x="39" y="79"/>
                    <a:pt x="37" y="77"/>
                    <a:pt x="35" y="75"/>
                  </a:cubicBezTo>
                  <a:cubicBezTo>
                    <a:pt x="34" y="71"/>
                    <a:pt x="35" y="67"/>
                    <a:pt x="39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4" y="65"/>
                    <a:pt x="46" y="67"/>
                    <a:pt x="48" y="69"/>
                  </a:cubicBezTo>
                  <a:cubicBezTo>
                    <a:pt x="49" y="73"/>
                    <a:pt x="48" y="77"/>
                    <a:pt x="44" y="78"/>
                  </a:cubicBezTo>
                  <a:cubicBezTo>
                    <a:pt x="43" y="78"/>
                    <a:pt x="42" y="79"/>
                    <a:pt x="41" y="79"/>
                  </a:cubicBezTo>
                  <a:moveTo>
                    <a:pt x="31" y="55"/>
                  </a:moveTo>
                  <a:cubicBezTo>
                    <a:pt x="29" y="55"/>
                    <a:pt x="27" y="54"/>
                    <a:pt x="26" y="52"/>
                  </a:cubicBezTo>
                  <a:cubicBezTo>
                    <a:pt x="25" y="49"/>
                    <a:pt x="26" y="46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3" y="44"/>
                    <a:pt x="36" y="45"/>
                    <a:pt x="36" y="47"/>
                  </a:cubicBezTo>
                  <a:cubicBezTo>
                    <a:pt x="38" y="50"/>
                    <a:pt x="36" y="53"/>
                    <a:pt x="34" y="55"/>
                  </a:cubicBezTo>
                  <a:cubicBezTo>
                    <a:pt x="33" y="55"/>
                    <a:pt x="32" y="55"/>
                    <a:pt x="31" y="55"/>
                  </a:cubicBezTo>
                  <a:moveTo>
                    <a:pt x="22" y="32"/>
                  </a:moveTo>
                  <a:cubicBezTo>
                    <a:pt x="20" y="32"/>
                    <a:pt x="18" y="31"/>
                    <a:pt x="18" y="30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0" y="24"/>
                    <a:pt x="21" y="23"/>
                    <a:pt x="22" y="23"/>
                  </a:cubicBezTo>
                  <a:cubicBezTo>
                    <a:pt x="23" y="23"/>
                    <a:pt x="25" y="24"/>
                    <a:pt x="26" y="26"/>
                  </a:cubicBezTo>
                  <a:cubicBezTo>
                    <a:pt x="27" y="28"/>
                    <a:pt x="26" y="31"/>
                    <a:pt x="23" y="32"/>
                  </a:cubicBezTo>
                  <a:cubicBezTo>
                    <a:pt x="23" y="32"/>
                    <a:pt x="22" y="32"/>
                    <a:pt x="22" y="3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1"/>
                  </a:cubicBezTo>
                  <a:cubicBezTo>
                    <a:pt x="0" y="5"/>
                    <a:pt x="16" y="60"/>
                    <a:pt x="39" y="116"/>
                  </a:cubicBezTo>
                  <a:cubicBezTo>
                    <a:pt x="45" y="115"/>
                    <a:pt x="52" y="114"/>
                    <a:pt x="59" y="113"/>
                  </a:cubicBezTo>
                  <a:cubicBezTo>
                    <a:pt x="64" y="108"/>
                    <a:pt x="70" y="103"/>
                    <a:pt x="76" y="98"/>
                  </a:cubicBezTo>
                  <a:cubicBezTo>
                    <a:pt x="49" y="44"/>
                    <a:pt x="21" y="0"/>
                    <a:pt x="1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6002338" y="542926"/>
              <a:ext cx="542925" cy="180975"/>
            </a:xfrm>
            <a:custGeom>
              <a:rect b="b" l="l" r="r" t="t"/>
              <a:pathLst>
                <a:path extrusionOk="0" h="46" w="138">
                  <a:moveTo>
                    <a:pt x="38" y="37"/>
                  </a:moveTo>
                  <a:cubicBezTo>
                    <a:pt x="35" y="37"/>
                    <a:pt x="34" y="35"/>
                    <a:pt x="33" y="33"/>
                  </a:cubicBezTo>
                  <a:cubicBezTo>
                    <a:pt x="33" y="30"/>
                    <a:pt x="35" y="28"/>
                    <a:pt x="37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0" y="28"/>
                    <a:pt x="42" y="29"/>
                    <a:pt x="42" y="32"/>
                  </a:cubicBezTo>
                  <a:cubicBezTo>
                    <a:pt x="42" y="34"/>
                    <a:pt x="41" y="36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moveTo>
                    <a:pt x="61" y="35"/>
                  </a:moveTo>
                  <a:cubicBezTo>
                    <a:pt x="58" y="35"/>
                    <a:pt x="56" y="33"/>
                    <a:pt x="56" y="30"/>
                  </a:cubicBezTo>
                  <a:cubicBezTo>
                    <a:pt x="55" y="27"/>
                    <a:pt x="58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4" y="24"/>
                    <a:pt x="67" y="26"/>
                    <a:pt x="67" y="29"/>
                  </a:cubicBezTo>
                  <a:cubicBezTo>
                    <a:pt x="67" y="32"/>
                    <a:pt x="65" y="35"/>
                    <a:pt x="62" y="35"/>
                  </a:cubicBezTo>
                  <a:cubicBezTo>
                    <a:pt x="62" y="35"/>
                    <a:pt x="61" y="35"/>
                    <a:pt x="61" y="35"/>
                  </a:cubicBezTo>
                  <a:moveTo>
                    <a:pt x="86" y="34"/>
                  </a:moveTo>
                  <a:cubicBezTo>
                    <a:pt x="82" y="34"/>
                    <a:pt x="80" y="31"/>
                    <a:pt x="79" y="28"/>
                  </a:cubicBezTo>
                  <a:cubicBezTo>
                    <a:pt x="79" y="24"/>
                    <a:pt x="81" y="21"/>
                    <a:pt x="85" y="20"/>
                  </a:cubicBezTo>
                  <a:cubicBezTo>
                    <a:pt x="85" y="20"/>
                    <a:pt x="86" y="20"/>
                    <a:pt x="86" y="20"/>
                  </a:cubicBezTo>
                  <a:cubicBezTo>
                    <a:pt x="89" y="20"/>
                    <a:pt x="92" y="23"/>
                    <a:pt x="92" y="26"/>
                  </a:cubicBezTo>
                  <a:cubicBezTo>
                    <a:pt x="93" y="30"/>
                    <a:pt x="90" y="33"/>
                    <a:pt x="87" y="34"/>
                  </a:cubicBezTo>
                  <a:cubicBezTo>
                    <a:pt x="86" y="34"/>
                    <a:pt x="86" y="34"/>
                    <a:pt x="86" y="34"/>
                  </a:cubicBezTo>
                  <a:moveTo>
                    <a:pt x="115" y="33"/>
                  </a:moveTo>
                  <a:cubicBezTo>
                    <a:pt x="110" y="33"/>
                    <a:pt x="106" y="29"/>
                    <a:pt x="106" y="25"/>
                  </a:cubicBezTo>
                  <a:cubicBezTo>
                    <a:pt x="105" y="20"/>
                    <a:pt x="109" y="15"/>
                    <a:pt x="114" y="15"/>
                  </a:cubicBezTo>
                  <a:cubicBezTo>
                    <a:pt x="114" y="15"/>
                    <a:pt x="114" y="15"/>
                    <a:pt x="115" y="15"/>
                  </a:cubicBezTo>
                  <a:cubicBezTo>
                    <a:pt x="119" y="15"/>
                    <a:pt x="123" y="18"/>
                    <a:pt x="123" y="23"/>
                  </a:cubicBezTo>
                  <a:cubicBezTo>
                    <a:pt x="124" y="28"/>
                    <a:pt x="120" y="32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moveTo>
                    <a:pt x="138" y="0"/>
                  </a:moveTo>
                  <a:cubicBezTo>
                    <a:pt x="131" y="1"/>
                    <a:pt x="124" y="2"/>
                    <a:pt x="118" y="3"/>
                  </a:cubicBezTo>
                  <a:cubicBezTo>
                    <a:pt x="54" y="12"/>
                    <a:pt x="0" y="27"/>
                    <a:pt x="1" y="37"/>
                  </a:cubicBezTo>
                  <a:cubicBezTo>
                    <a:pt x="2" y="43"/>
                    <a:pt x="29" y="46"/>
                    <a:pt x="66" y="46"/>
                  </a:cubicBezTo>
                  <a:cubicBezTo>
                    <a:pt x="85" y="46"/>
                    <a:pt x="106" y="45"/>
                    <a:pt x="127" y="44"/>
                  </a:cubicBezTo>
                  <a:cubicBezTo>
                    <a:pt x="128" y="42"/>
                    <a:pt x="128" y="40"/>
                    <a:pt x="128" y="38"/>
                  </a:cubicBezTo>
                  <a:cubicBezTo>
                    <a:pt x="128" y="37"/>
                    <a:pt x="127" y="37"/>
                    <a:pt x="126" y="36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31" y="25"/>
                    <a:pt x="131" y="21"/>
                    <a:pt x="132" y="18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30" y="7"/>
                    <a:pt x="134" y="4"/>
                    <a:pt x="13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450013" y="612776"/>
              <a:ext cx="209550" cy="576263"/>
            </a:xfrm>
            <a:custGeom>
              <a:rect b="b" l="l" r="r" t="t"/>
              <a:pathLst>
                <a:path extrusionOk="0" h="147" w="53">
                  <a:moveTo>
                    <a:pt x="17" y="112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3" y="112"/>
                    <a:pt x="12" y="109"/>
                    <a:pt x="13" y="107"/>
                  </a:cubicBezTo>
                  <a:cubicBezTo>
                    <a:pt x="13" y="105"/>
                    <a:pt x="15" y="103"/>
                    <a:pt x="17" y="103"/>
                  </a:cubicBezTo>
                  <a:cubicBezTo>
                    <a:pt x="17" y="103"/>
                    <a:pt x="18" y="103"/>
                    <a:pt x="18" y="104"/>
                  </a:cubicBezTo>
                  <a:cubicBezTo>
                    <a:pt x="20" y="104"/>
                    <a:pt x="22" y="106"/>
                    <a:pt x="21" y="109"/>
                  </a:cubicBezTo>
                  <a:cubicBezTo>
                    <a:pt x="21" y="111"/>
                    <a:pt x="19" y="112"/>
                    <a:pt x="17" y="112"/>
                  </a:cubicBezTo>
                  <a:moveTo>
                    <a:pt x="22" y="90"/>
                  </a:moveTo>
                  <a:cubicBezTo>
                    <a:pt x="22" y="90"/>
                    <a:pt x="21" y="90"/>
                    <a:pt x="21" y="90"/>
                  </a:cubicBezTo>
                  <a:cubicBezTo>
                    <a:pt x="18" y="89"/>
                    <a:pt x="16" y="87"/>
                    <a:pt x="17" y="84"/>
                  </a:cubicBezTo>
                  <a:cubicBezTo>
                    <a:pt x="17" y="81"/>
                    <a:pt x="20" y="79"/>
                    <a:pt x="22" y="79"/>
                  </a:cubicBezTo>
                  <a:cubicBezTo>
                    <a:pt x="22" y="79"/>
                    <a:pt x="23" y="79"/>
                    <a:pt x="23" y="79"/>
                  </a:cubicBezTo>
                  <a:cubicBezTo>
                    <a:pt x="26" y="80"/>
                    <a:pt x="28" y="83"/>
                    <a:pt x="27" y="86"/>
                  </a:cubicBezTo>
                  <a:cubicBezTo>
                    <a:pt x="27" y="89"/>
                    <a:pt x="25" y="90"/>
                    <a:pt x="22" y="90"/>
                  </a:cubicBezTo>
                  <a:moveTo>
                    <a:pt x="27" y="67"/>
                  </a:moveTo>
                  <a:cubicBezTo>
                    <a:pt x="27" y="67"/>
                    <a:pt x="26" y="67"/>
                    <a:pt x="26" y="67"/>
                  </a:cubicBezTo>
                  <a:cubicBezTo>
                    <a:pt x="22" y="66"/>
                    <a:pt x="20" y="63"/>
                    <a:pt x="21" y="59"/>
                  </a:cubicBezTo>
                  <a:cubicBezTo>
                    <a:pt x="22" y="56"/>
                    <a:pt x="24" y="54"/>
                    <a:pt x="27" y="54"/>
                  </a:cubicBezTo>
                  <a:cubicBezTo>
                    <a:pt x="28" y="54"/>
                    <a:pt x="28" y="54"/>
                    <a:pt x="29" y="54"/>
                  </a:cubicBezTo>
                  <a:cubicBezTo>
                    <a:pt x="32" y="55"/>
                    <a:pt x="35" y="59"/>
                    <a:pt x="34" y="62"/>
                  </a:cubicBezTo>
                  <a:cubicBezTo>
                    <a:pt x="33" y="65"/>
                    <a:pt x="30" y="67"/>
                    <a:pt x="27" y="67"/>
                  </a:cubicBezTo>
                  <a:moveTo>
                    <a:pt x="14" y="20"/>
                  </a:moveTo>
                  <a:cubicBezTo>
                    <a:pt x="14" y="22"/>
                    <a:pt x="14" y="24"/>
                    <a:pt x="13" y="26"/>
                  </a:cubicBezTo>
                  <a:cubicBezTo>
                    <a:pt x="3" y="90"/>
                    <a:pt x="0" y="145"/>
                    <a:pt x="9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9" y="147"/>
                    <a:pt x="38" y="96"/>
                    <a:pt x="53" y="41"/>
                  </a:cubicBezTo>
                  <a:cubicBezTo>
                    <a:pt x="49" y="39"/>
                    <a:pt x="46" y="37"/>
                    <a:pt x="42" y="35"/>
                  </a:cubicBezTo>
                  <a:cubicBezTo>
                    <a:pt x="41" y="39"/>
                    <a:pt x="38" y="41"/>
                    <a:pt x="34" y="41"/>
                  </a:cubicBezTo>
                  <a:cubicBezTo>
                    <a:pt x="33" y="41"/>
                    <a:pt x="32" y="41"/>
                    <a:pt x="32" y="41"/>
                  </a:cubicBezTo>
                  <a:cubicBezTo>
                    <a:pt x="27" y="40"/>
                    <a:pt x="24" y="35"/>
                    <a:pt x="25" y="31"/>
                  </a:cubicBezTo>
                  <a:cubicBezTo>
                    <a:pt x="25" y="29"/>
                    <a:pt x="26" y="28"/>
                    <a:pt x="27" y="27"/>
                  </a:cubicBezTo>
                  <a:cubicBezTo>
                    <a:pt x="23" y="25"/>
                    <a:pt x="19" y="22"/>
                    <a:pt x="14" y="20"/>
                  </a:cubicBezTo>
                  <a:moveTo>
                    <a:pt x="18" y="0"/>
                  </a:moveTo>
                  <a:cubicBezTo>
                    <a:pt x="17" y="3"/>
                    <a:pt x="17" y="7"/>
                    <a:pt x="16" y="1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6497638" y="617538"/>
              <a:ext cx="601663" cy="312738"/>
            </a:xfrm>
            <a:custGeom>
              <a:rect b="b" l="l" r="r" t="t"/>
              <a:pathLst>
                <a:path extrusionOk="0" h="80" w="153">
                  <a:moveTo>
                    <a:pt x="116" y="62"/>
                  </a:moveTo>
                  <a:cubicBezTo>
                    <a:pt x="116" y="62"/>
                    <a:pt x="115" y="61"/>
                    <a:pt x="114" y="61"/>
                  </a:cubicBezTo>
                  <a:cubicBezTo>
                    <a:pt x="112" y="60"/>
                    <a:pt x="111" y="57"/>
                    <a:pt x="112" y="55"/>
                  </a:cubicBezTo>
                  <a:cubicBezTo>
                    <a:pt x="113" y="53"/>
                    <a:pt x="115" y="53"/>
                    <a:pt x="116" y="53"/>
                  </a:cubicBezTo>
                  <a:cubicBezTo>
                    <a:pt x="117" y="53"/>
                    <a:pt x="118" y="53"/>
                    <a:pt x="119" y="53"/>
                  </a:cubicBezTo>
                  <a:cubicBezTo>
                    <a:pt x="121" y="54"/>
                    <a:pt x="121" y="57"/>
                    <a:pt x="120" y="59"/>
                  </a:cubicBezTo>
                  <a:cubicBezTo>
                    <a:pt x="119" y="61"/>
                    <a:pt x="118" y="62"/>
                    <a:pt x="116" y="62"/>
                  </a:cubicBezTo>
                  <a:moveTo>
                    <a:pt x="96" y="51"/>
                  </a:moveTo>
                  <a:cubicBezTo>
                    <a:pt x="95" y="51"/>
                    <a:pt x="94" y="51"/>
                    <a:pt x="93" y="50"/>
                  </a:cubicBezTo>
                  <a:cubicBezTo>
                    <a:pt x="90" y="49"/>
                    <a:pt x="89" y="45"/>
                    <a:pt x="91" y="43"/>
                  </a:cubicBezTo>
                  <a:cubicBezTo>
                    <a:pt x="92" y="41"/>
                    <a:pt x="94" y="40"/>
                    <a:pt x="96" y="40"/>
                  </a:cubicBezTo>
                  <a:cubicBezTo>
                    <a:pt x="97" y="40"/>
                    <a:pt x="98" y="40"/>
                    <a:pt x="98" y="41"/>
                  </a:cubicBezTo>
                  <a:cubicBezTo>
                    <a:pt x="101" y="42"/>
                    <a:pt x="102" y="45"/>
                    <a:pt x="101" y="48"/>
                  </a:cubicBezTo>
                  <a:cubicBezTo>
                    <a:pt x="100" y="50"/>
                    <a:pt x="98" y="51"/>
                    <a:pt x="96" y="51"/>
                  </a:cubicBezTo>
                  <a:moveTo>
                    <a:pt x="74" y="40"/>
                  </a:move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7" y="33"/>
                    <a:pt x="69" y="30"/>
                  </a:cubicBezTo>
                  <a:cubicBezTo>
                    <a:pt x="70" y="28"/>
                    <a:pt x="72" y="26"/>
                    <a:pt x="74" y="26"/>
                  </a:cubicBezTo>
                  <a:cubicBezTo>
                    <a:pt x="75" y="26"/>
                    <a:pt x="77" y="27"/>
                    <a:pt x="78" y="27"/>
                  </a:cubicBezTo>
                  <a:cubicBezTo>
                    <a:pt x="81" y="29"/>
                    <a:pt x="82" y="33"/>
                    <a:pt x="80" y="36"/>
                  </a:cubicBezTo>
                  <a:cubicBezTo>
                    <a:pt x="79" y="39"/>
                    <a:pt x="77" y="40"/>
                    <a:pt x="74" y="40"/>
                  </a:cubicBezTo>
                  <a:moveTo>
                    <a:pt x="49" y="28"/>
                  </a:moveTo>
                  <a:cubicBezTo>
                    <a:pt x="48" y="28"/>
                    <a:pt x="46" y="27"/>
                    <a:pt x="45" y="26"/>
                  </a:cubicBezTo>
                  <a:cubicBezTo>
                    <a:pt x="41" y="24"/>
                    <a:pt x="39" y="19"/>
                    <a:pt x="41" y="14"/>
                  </a:cubicBezTo>
                  <a:cubicBezTo>
                    <a:pt x="43" y="11"/>
                    <a:pt x="46" y="10"/>
                    <a:pt x="49" y="10"/>
                  </a:cubicBezTo>
                  <a:cubicBezTo>
                    <a:pt x="51" y="10"/>
                    <a:pt x="52" y="10"/>
                    <a:pt x="54" y="11"/>
                  </a:cubicBezTo>
                  <a:cubicBezTo>
                    <a:pt x="58" y="13"/>
                    <a:pt x="59" y="19"/>
                    <a:pt x="57" y="23"/>
                  </a:cubicBezTo>
                  <a:cubicBezTo>
                    <a:pt x="55" y="26"/>
                    <a:pt x="52" y="28"/>
                    <a:pt x="49" y="28"/>
                  </a:cubicBezTo>
                  <a:moveTo>
                    <a:pt x="54" y="0"/>
                  </a:moveTo>
                  <a:cubicBezTo>
                    <a:pt x="46" y="8"/>
                    <a:pt x="38" y="16"/>
                    <a:pt x="29" y="2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7"/>
                    <a:pt x="10" y="5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7" y="21"/>
                    <a:pt x="11" y="24"/>
                    <a:pt x="15" y="26"/>
                  </a:cubicBezTo>
                  <a:cubicBezTo>
                    <a:pt x="16" y="24"/>
                    <a:pt x="19" y="23"/>
                    <a:pt x="22" y="23"/>
                  </a:cubicBezTo>
                  <a:cubicBezTo>
                    <a:pt x="22" y="23"/>
                    <a:pt x="23" y="23"/>
                    <a:pt x="24" y="23"/>
                  </a:cubicBezTo>
                  <a:cubicBezTo>
                    <a:pt x="28" y="24"/>
                    <a:pt x="32" y="29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6"/>
                    <a:pt x="37" y="38"/>
                    <a:pt x="41" y="40"/>
                  </a:cubicBezTo>
                  <a:cubicBezTo>
                    <a:pt x="86" y="63"/>
                    <a:pt x="128" y="80"/>
                    <a:pt x="143" y="80"/>
                  </a:cubicBezTo>
                  <a:cubicBezTo>
                    <a:pt x="146" y="80"/>
                    <a:pt x="148" y="79"/>
                    <a:pt x="149" y="78"/>
                  </a:cubicBezTo>
                  <a:cubicBezTo>
                    <a:pt x="153" y="69"/>
                    <a:pt x="106" y="32"/>
                    <a:pt x="5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6497638" y="225426"/>
              <a:ext cx="547688" cy="485775"/>
            </a:xfrm>
            <a:custGeom>
              <a:rect b="b" l="l" r="r" t="t"/>
              <a:pathLst>
                <a:path extrusionOk="0" h="124" w="139">
                  <a:moveTo>
                    <a:pt x="47" y="87"/>
                  </a:moveTo>
                  <a:cubicBezTo>
                    <a:pt x="45" y="87"/>
                    <a:pt x="42" y="86"/>
                    <a:pt x="40" y="84"/>
                  </a:cubicBezTo>
                  <a:cubicBezTo>
                    <a:pt x="37" y="81"/>
                    <a:pt x="37" y="75"/>
                    <a:pt x="41" y="72"/>
                  </a:cubicBezTo>
                  <a:cubicBezTo>
                    <a:pt x="43" y="70"/>
                    <a:pt x="45" y="70"/>
                    <a:pt x="47" y="70"/>
                  </a:cubicBezTo>
                  <a:cubicBezTo>
                    <a:pt x="49" y="70"/>
                    <a:pt x="52" y="71"/>
                    <a:pt x="54" y="73"/>
                  </a:cubicBezTo>
                  <a:cubicBezTo>
                    <a:pt x="57" y="76"/>
                    <a:pt x="57" y="82"/>
                    <a:pt x="53" y="85"/>
                  </a:cubicBezTo>
                  <a:cubicBezTo>
                    <a:pt x="51" y="87"/>
                    <a:pt x="49" y="87"/>
                    <a:pt x="47" y="87"/>
                  </a:cubicBezTo>
                  <a:moveTo>
                    <a:pt x="68" y="66"/>
                  </a:moveTo>
                  <a:cubicBezTo>
                    <a:pt x="67" y="66"/>
                    <a:pt x="65" y="65"/>
                    <a:pt x="63" y="64"/>
                  </a:cubicBezTo>
                  <a:cubicBezTo>
                    <a:pt x="61" y="61"/>
                    <a:pt x="61" y="57"/>
                    <a:pt x="64" y="54"/>
                  </a:cubicBezTo>
                  <a:cubicBezTo>
                    <a:pt x="65" y="53"/>
                    <a:pt x="67" y="52"/>
                    <a:pt x="68" y="52"/>
                  </a:cubicBezTo>
                  <a:cubicBezTo>
                    <a:pt x="70" y="52"/>
                    <a:pt x="72" y="53"/>
                    <a:pt x="73" y="55"/>
                  </a:cubicBezTo>
                  <a:cubicBezTo>
                    <a:pt x="76" y="57"/>
                    <a:pt x="76" y="62"/>
                    <a:pt x="73" y="64"/>
                  </a:cubicBezTo>
                  <a:cubicBezTo>
                    <a:pt x="72" y="65"/>
                    <a:pt x="70" y="66"/>
                    <a:pt x="68" y="66"/>
                  </a:cubicBezTo>
                  <a:moveTo>
                    <a:pt x="87" y="48"/>
                  </a:moveTo>
                  <a:cubicBezTo>
                    <a:pt x="85" y="48"/>
                    <a:pt x="84" y="47"/>
                    <a:pt x="82" y="46"/>
                  </a:cubicBezTo>
                  <a:cubicBezTo>
                    <a:pt x="80" y="44"/>
                    <a:pt x="81" y="40"/>
                    <a:pt x="83" y="38"/>
                  </a:cubicBezTo>
                  <a:cubicBezTo>
                    <a:pt x="84" y="37"/>
                    <a:pt x="85" y="37"/>
                    <a:pt x="87" y="37"/>
                  </a:cubicBezTo>
                  <a:cubicBezTo>
                    <a:pt x="88" y="37"/>
                    <a:pt x="90" y="38"/>
                    <a:pt x="91" y="39"/>
                  </a:cubicBezTo>
                  <a:cubicBezTo>
                    <a:pt x="93" y="41"/>
                    <a:pt x="93" y="45"/>
                    <a:pt x="90" y="47"/>
                  </a:cubicBezTo>
                  <a:cubicBezTo>
                    <a:pt x="89" y="48"/>
                    <a:pt x="88" y="48"/>
                    <a:pt x="87" y="48"/>
                  </a:cubicBezTo>
                  <a:moveTo>
                    <a:pt x="104" y="31"/>
                  </a:moveTo>
                  <a:cubicBezTo>
                    <a:pt x="103" y="31"/>
                    <a:pt x="102" y="31"/>
                    <a:pt x="101" y="30"/>
                  </a:cubicBezTo>
                  <a:cubicBezTo>
                    <a:pt x="99" y="28"/>
                    <a:pt x="99" y="25"/>
                    <a:pt x="101" y="23"/>
                  </a:cubicBezTo>
                  <a:cubicBezTo>
                    <a:pt x="102" y="22"/>
                    <a:pt x="103" y="22"/>
                    <a:pt x="104" y="22"/>
                  </a:cubicBezTo>
                  <a:cubicBezTo>
                    <a:pt x="105" y="22"/>
                    <a:pt x="107" y="23"/>
                    <a:pt x="107" y="24"/>
                  </a:cubicBezTo>
                  <a:cubicBezTo>
                    <a:pt x="109" y="25"/>
                    <a:pt x="109" y="28"/>
                    <a:pt x="107" y="30"/>
                  </a:cubicBezTo>
                  <a:cubicBezTo>
                    <a:pt x="106" y="31"/>
                    <a:pt x="105" y="31"/>
                    <a:pt x="104" y="31"/>
                  </a:cubicBezTo>
                  <a:moveTo>
                    <a:pt x="129" y="0"/>
                  </a:moveTo>
                  <a:cubicBezTo>
                    <a:pt x="116" y="0"/>
                    <a:pt x="72" y="31"/>
                    <a:pt x="29" y="66"/>
                  </a:cubicBezTo>
                  <a:cubicBezTo>
                    <a:pt x="23" y="71"/>
                    <a:pt x="17" y="76"/>
                    <a:pt x="12" y="81"/>
                  </a:cubicBezTo>
                  <a:cubicBezTo>
                    <a:pt x="8" y="85"/>
                    <a:pt x="4" y="88"/>
                    <a:pt x="0" y="9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6" y="95"/>
                    <a:pt x="9" y="89"/>
                    <a:pt x="15" y="86"/>
                  </a:cubicBezTo>
                  <a:cubicBezTo>
                    <a:pt x="17" y="85"/>
                    <a:pt x="18" y="85"/>
                    <a:pt x="20" y="85"/>
                  </a:cubicBezTo>
                  <a:cubicBezTo>
                    <a:pt x="25" y="85"/>
                    <a:pt x="29" y="88"/>
                    <a:pt x="31" y="92"/>
                  </a:cubicBezTo>
                  <a:cubicBezTo>
                    <a:pt x="34" y="98"/>
                    <a:pt x="31" y="105"/>
                    <a:pt x="25" y="108"/>
                  </a:cubicBezTo>
                  <a:cubicBezTo>
                    <a:pt x="24" y="109"/>
                    <a:pt x="22" y="109"/>
                    <a:pt x="20" y="109"/>
                  </a:cubicBezTo>
                  <a:cubicBezTo>
                    <a:pt x="18" y="109"/>
                    <a:pt x="16" y="109"/>
                    <a:pt x="15" y="108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8" y="116"/>
                    <a:pt x="46" y="108"/>
                    <a:pt x="54" y="100"/>
                  </a:cubicBezTo>
                  <a:cubicBezTo>
                    <a:pt x="102" y="53"/>
                    <a:pt x="139" y="8"/>
                    <a:pt x="132" y="1"/>
                  </a:cubicBezTo>
                  <a:cubicBezTo>
                    <a:pt x="131" y="0"/>
                    <a:pt x="130" y="0"/>
                    <a:pt x="12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6380163" y="190501"/>
              <a:ext cx="39688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9" y="8"/>
                    <a:pt x="10" y="5"/>
                    <a:pt x="9" y="3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6411913" y="273051"/>
              <a:ext cx="50800" cy="42863"/>
            </a:xfrm>
            <a:custGeom>
              <a:rect b="b" l="l" r="r" t="t"/>
              <a:pathLst>
                <a:path extrusionOk="0" h="11" w="13">
                  <a:moveTo>
                    <a:pt x="6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5"/>
                    <a:pt x="1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1" y="9"/>
                    <a:pt x="13" y="6"/>
                    <a:pt x="11" y="3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446838" y="354013"/>
              <a:ext cx="58738" cy="55563"/>
            </a:xfrm>
            <a:custGeom>
              <a:rect b="b" l="l" r="r" t="t"/>
              <a:pathLst>
                <a:path extrusionOk="0" h="14" w="15"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1" y="2"/>
                    <a:pt x="0" y="6"/>
                    <a:pt x="1" y="10"/>
                  </a:cubicBezTo>
                  <a:cubicBezTo>
                    <a:pt x="3" y="12"/>
                    <a:pt x="5" y="14"/>
                    <a:pt x="7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4" y="12"/>
                    <a:pt x="15" y="8"/>
                    <a:pt x="14" y="4"/>
                  </a:cubicBezTo>
                  <a:cubicBezTo>
                    <a:pt x="12" y="2"/>
                    <a:pt x="10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6481763" y="449263"/>
              <a:ext cx="79375" cy="69850"/>
            </a:xfrm>
            <a:custGeom>
              <a:rect b="b" l="l" r="r" t="t"/>
              <a:pathLst>
                <a:path extrusionOk="0" h="18" w="2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2" y="3"/>
                    <a:pt x="0" y="9"/>
                    <a:pt x="2" y="13"/>
                  </a:cubicBezTo>
                  <a:cubicBezTo>
                    <a:pt x="4" y="16"/>
                    <a:pt x="7" y="18"/>
                    <a:pt x="10" y="18"/>
                  </a:cubicBezTo>
                  <a:cubicBezTo>
                    <a:pt x="12" y="18"/>
                    <a:pt x="13" y="18"/>
                    <a:pt x="14" y="17"/>
                  </a:cubicBezTo>
                  <a:cubicBezTo>
                    <a:pt x="18" y="15"/>
                    <a:pt x="20" y="10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6132513" y="652463"/>
              <a:ext cx="34925" cy="34925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7"/>
                    <a:pt x="2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6218238" y="636588"/>
              <a:ext cx="47625" cy="42863"/>
            </a:xfrm>
            <a:custGeom>
              <a:rect b="b" l="l" r="r" t="t"/>
              <a:pathLst>
                <a:path extrusionOk="0" h="11" w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1" y="6"/>
                  </a:cubicBezTo>
                  <a:cubicBezTo>
                    <a:pt x="1" y="9"/>
                    <a:pt x="3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1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313488" y="620713"/>
              <a:ext cx="53975" cy="55563"/>
            </a:xfrm>
            <a:custGeom>
              <a:rect b="b" l="l" r="r" t="t"/>
              <a:pathLst>
                <a:path extrusionOk="0" h="14" w="14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4"/>
                    <a:pt x="0" y="8"/>
                  </a:cubicBezTo>
                  <a:cubicBezTo>
                    <a:pt x="1" y="11"/>
                    <a:pt x="3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11" y="13"/>
                    <a:pt x="14" y="10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6415088" y="601663"/>
              <a:ext cx="74613" cy="69850"/>
            </a:xfrm>
            <a:custGeom>
              <a:rect b="b" l="l" r="r" t="t"/>
              <a:pathLst>
                <a:path extrusionOk="0" h="18" w="19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1" y="10"/>
                  </a:cubicBezTo>
                  <a:cubicBezTo>
                    <a:pt x="1" y="14"/>
                    <a:pt x="5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5" y="17"/>
                    <a:pt x="19" y="13"/>
                    <a:pt x="18" y="8"/>
                  </a:cubicBezTo>
                  <a:cubicBezTo>
                    <a:pt x="18" y="3"/>
                    <a:pt x="14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497638" y="1017588"/>
              <a:ext cx="39688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1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6513513" y="923926"/>
              <a:ext cx="47625" cy="42863"/>
            </a:xfrm>
            <a:custGeom>
              <a:rect b="b" l="l" r="r" t="t"/>
              <a:pathLst>
                <a:path extrusionOk="0" h="11" w="12">
                  <a:moveTo>
                    <a:pt x="6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9" y="11"/>
                    <a:pt x="11" y="10"/>
                    <a:pt x="11" y="7"/>
                  </a:cubicBezTo>
                  <a:cubicBezTo>
                    <a:pt x="12" y="4"/>
                    <a:pt x="10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529388" y="825501"/>
              <a:ext cx="58738" cy="50800"/>
            </a:xfrm>
            <a:custGeom>
              <a:rect b="b" l="l" r="r" t="t"/>
              <a:pathLst>
                <a:path extrusionOk="0" h="13" w="15">
                  <a:moveTo>
                    <a:pt x="7" y="0"/>
                  </a:moveTo>
                  <a:cubicBezTo>
                    <a:pt x="4" y="0"/>
                    <a:pt x="2" y="2"/>
                    <a:pt x="1" y="5"/>
                  </a:cubicBezTo>
                  <a:cubicBezTo>
                    <a:pt x="0" y="9"/>
                    <a:pt x="2" y="12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10" y="13"/>
                    <a:pt x="13" y="11"/>
                    <a:pt x="14" y="8"/>
                  </a:cubicBezTo>
                  <a:cubicBezTo>
                    <a:pt x="15" y="5"/>
                    <a:pt x="12" y="1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45263" y="708026"/>
              <a:ext cx="77788" cy="66675"/>
            </a:xfrm>
            <a:custGeom>
              <a:rect b="b" l="l" r="r" t="t"/>
              <a:pathLst>
                <a:path extrusionOk="0" h="17" w="20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0" y="11"/>
                    <a:pt x="3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4" y="17"/>
                    <a:pt x="17" y="15"/>
                    <a:pt x="18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20" y="6"/>
                    <a:pt x="16" y="1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34200" y="825501"/>
              <a:ext cx="39688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7" y="9"/>
                    <a:pt x="8" y="8"/>
                    <a:pt x="9" y="6"/>
                  </a:cubicBezTo>
                  <a:cubicBezTo>
                    <a:pt x="10" y="4"/>
                    <a:pt x="10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6848475" y="774701"/>
              <a:ext cx="50800" cy="42863"/>
            </a:xfrm>
            <a:custGeom>
              <a:rect b="b" l="l" r="r" t="t"/>
              <a:pathLst>
                <a:path extrusionOk="0" h="11" w="13">
                  <a:moveTo>
                    <a:pt x="7" y="0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5"/>
                    <a:pt x="1" y="9"/>
                    <a:pt x="4" y="10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6761163" y="719138"/>
              <a:ext cx="58738" cy="55563"/>
            </a:xfrm>
            <a:custGeom>
              <a:rect b="b" l="l" r="r" t="t"/>
              <a:pathLst>
                <a:path extrusionOk="0" h="14" w="15">
                  <a:moveTo>
                    <a:pt x="7" y="0"/>
                  </a:moveTo>
                  <a:cubicBezTo>
                    <a:pt x="5" y="0"/>
                    <a:pt x="3" y="2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10" y="14"/>
                    <a:pt x="12" y="13"/>
                    <a:pt x="13" y="10"/>
                  </a:cubicBezTo>
                  <a:cubicBezTo>
                    <a:pt x="15" y="7"/>
                    <a:pt x="14" y="3"/>
                    <a:pt x="11" y="1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651625" y="657226"/>
              <a:ext cx="77788" cy="69850"/>
            </a:xfrm>
            <a:custGeom>
              <a:rect b="b" l="l" r="r" t="t"/>
              <a:pathLst>
                <a:path extrusionOk="0" h="18" w="20">
                  <a:moveTo>
                    <a:pt x="10" y="0"/>
                  </a:moveTo>
                  <a:cubicBezTo>
                    <a:pt x="7" y="0"/>
                    <a:pt x="4" y="1"/>
                    <a:pt x="2" y="4"/>
                  </a:cubicBezTo>
                  <a:cubicBezTo>
                    <a:pt x="0" y="9"/>
                    <a:pt x="2" y="14"/>
                    <a:pt x="6" y="16"/>
                  </a:cubicBezTo>
                  <a:cubicBezTo>
                    <a:pt x="7" y="17"/>
                    <a:pt x="9" y="18"/>
                    <a:pt x="10" y="18"/>
                  </a:cubicBezTo>
                  <a:cubicBezTo>
                    <a:pt x="13" y="18"/>
                    <a:pt x="16" y="16"/>
                    <a:pt x="18" y="13"/>
                  </a:cubicBezTo>
                  <a:cubicBezTo>
                    <a:pt x="20" y="9"/>
                    <a:pt x="19" y="3"/>
                    <a:pt x="15" y="1"/>
                  </a:cubicBezTo>
                  <a:cubicBezTo>
                    <a:pt x="13" y="0"/>
                    <a:pt x="12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6888163" y="311151"/>
              <a:ext cx="38100" cy="34925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6811963" y="369888"/>
              <a:ext cx="52388" cy="42863"/>
            </a:xfrm>
            <a:custGeom>
              <a:rect b="b" l="l" r="r" t="t"/>
              <a:pathLst>
                <a:path extrusionOk="0" h="11" w="13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7"/>
                    <a:pt x="2" y="9"/>
                  </a:cubicBezTo>
                  <a:cubicBezTo>
                    <a:pt x="4" y="10"/>
                    <a:pt x="5" y="11"/>
                    <a:pt x="7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3" y="8"/>
                    <a:pt x="13" y="4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6737350" y="428626"/>
              <a:ext cx="60325" cy="55563"/>
            </a:xfrm>
            <a:custGeom>
              <a:rect b="b" l="l" r="r" t="t"/>
              <a:pathLst>
                <a:path extrusionOk="0" h="14" w="15">
                  <a:moveTo>
                    <a:pt x="7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4" y="13"/>
                    <a:pt x="6" y="14"/>
                    <a:pt x="7" y="14"/>
                  </a:cubicBezTo>
                  <a:cubicBezTo>
                    <a:pt x="9" y="14"/>
                    <a:pt x="11" y="13"/>
                    <a:pt x="12" y="12"/>
                  </a:cubicBezTo>
                  <a:cubicBezTo>
                    <a:pt x="15" y="10"/>
                    <a:pt x="15" y="5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6643688" y="500063"/>
              <a:ext cx="77788" cy="66675"/>
            </a:xfrm>
            <a:custGeom>
              <a:rect b="b" l="l" r="r" t="t"/>
              <a:pathLst>
                <a:path extrusionOk="0" h="17" w="20">
                  <a:moveTo>
                    <a:pt x="10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0" y="5"/>
                    <a:pt x="0" y="11"/>
                    <a:pt x="3" y="14"/>
                  </a:cubicBezTo>
                  <a:cubicBezTo>
                    <a:pt x="5" y="16"/>
                    <a:pt x="8" y="17"/>
                    <a:pt x="10" y="17"/>
                  </a:cubicBezTo>
                  <a:cubicBezTo>
                    <a:pt x="12" y="17"/>
                    <a:pt x="14" y="17"/>
                    <a:pt x="16" y="15"/>
                  </a:cubicBezTo>
                  <a:cubicBezTo>
                    <a:pt x="20" y="12"/>
                    <a:pt x="20" y="6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6521450" y="558801"/>
              <a:ext cx="109538" cy="93663"/>
            </a:xfrm>
            <a:custGeom>
              <a:rect b="b" l="l" r="r" t="t"/>
              <a:pathLst>
                <a:path extrusionOk="0" h="24" w="28">
                  <a:moveTo>
                    <a:pt x="14" y="0"/>
                  </a:moveTo>
                  <a:cubicBezTo>
                    <a:pt x="12" y="0"/>
                    <a:pt x="11" y="0"/>
                    <a:pt x="9" y="1"/>
                  </a:cubicBezTo>
                  <a:cubicBezTo>
                    <a:pt x="3" y="4"/>
                    <a:pt x="0" y="10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20"/>
                    <a:pt x="6" y="22"/>
                    <a:pt x="9" y="23"/>
                  </a:cubicBezTo>
                  <a:cubicBezTo>
                    <a:pt x="10" y="24"/>
                    <a:pt x="12" y="24"/>
                    <a:pt x="14" y="24"/>
                  </a:cubicBezTo>
                  <a:cubicBezTo>
                    <a:pt x="16" y="24"/>
                    <a:pt x="18" y="24"/>
                    <a:pt x="19" y="23"/>
                  </a:cubicBezTo>
                  <a:cubicBezTo>
                    <a:pt x="25" y="20"/>
                    <a:pt x="28" y="13"/>
                    <a:pt x="25" y="7"/>
                  </a:cubicBezTo>
                  <a:cubicBezTo>
                    <a:pt x="23" y="3"/>
                    <a:pt x="19" y="0"/>
                    <a:pt x="1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6273800" y="52388"/>
              <a:ext cx="377825" cy="619125"/>
            </a:xfrm>
            <a:custGeom>
              <a:rect b="b" l="l" r="r" t="t"/>
              <a:pathLst>
                <a:path extrusionOk="0" h="158" w="96">
                  <a:moveTo>
                    <a:pt x="57" y="158"/>
                  </a:moveTo>
                  <a:cubicBezTo>
                    <a:pt x="27" y="93"/>
                    <a:pt x="0" y="9"/>
                    <a:pt x="11" y="5"/>
                  </a:cubicBezTo>
                  <a:cubicBezTo>
                    <a:pt x="22" y="0"/>
                    <a:pt x="63" y="68"/>
                    <a:pt x="96" y="1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5970587" y="503238"/>
              <a:ext cx="633413" cy="200025"/>
            </a:xfrm>
            <a:custGeom>
              <a:rect b="b" l="l" r="r" t="t"/>
              <a:pathLst>
                <a:path extrusionOk="0" h="51" w="161">
                  <a:moveTo>
                    <a:pt x="161" y="43"/>
                  </a:moveTo>
                  <a:cubicBezTo>
                    <a:pt x="90" y="51"/>
                    <a:pt x="2" y="50"/>
                    <a:pt x="1" y="39"/>
                  </a:cubicBezTo>
                  <a:cubicBezTo>
                    <a:pt x="0" y="27"/>
                    <a:pt x="77" y="8"/>
                    <a:pt x="1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6411913" y="531813"/>
              <a:ext cx="255588" cy="638175"/>
            </a:xfrm>
            <a:custGeom>
              <a:rect b="b" l="l" r="r" t="t"/>
              <a:pathLst>
                <a:path extrusionOk="0" h="163" w="65">
                  <a:moveTo>
                    <a:pt x="65" y="9"/>
                  </a:moveTo>
                  <a:cubicBezTo>
                    <a:pt x="50" y="80"/>
                    <a:pt x="23" y="163"/>
                    <a:pt x="11" y="160"/>
                  </a:cubicBezTo>
                  <a:cubicBezTo>
                    <a:pt x="0" y="158"/>
                    <a:pt x="6" y="79"/>
                    <a:pt x="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6465888" y="508001"/>
              <a:ext cx="606425" cy="422275"/>
            </a:xfrm>
            <a:custGeom>
              <a:rect b="b" l="l" r="r" t="t"/>
              <a:pathLst>
                <a:path extrusionOk="0" h="108" w="154">
                  <a:moveTo>
                    <a:pt x="21" y="0"/>
                  </a:moveTo>
                  <a:cubicBezTo>
                    <a:pt x="84" y="36"/>
                    <a:pt x="154" y="87"/>
                    <a:pt x="149" y="98"/>
                  </a:cubicBezTo>
                  <a:cubicBezTo>
                    <a:pt x="143" y="108"/>
                    <a:pt x="69" y="77"/>
                    <a:pt x="0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465888" y="161926"/>
              <a:ext cx="550863" cy="517525"/>
            </a:xfrm>
            <a:custGeom>
              <a:rect b="b" l="l" r="r" t="t"/>
              <a:pathLst>
                <a:path extrusionOk="0" h="132" w="140">
                  <a:moveTo>
                    <a:pt x="0" y="100"/>
                  </a:moveTo>
                  <a:cubicBezTo>
                    <a:pt x="53" y="51"/>
                    <a:pt x="124" y="0"/>
                    <a:pt x="132" y="9"/>
                  </a:cubicBezTo>
                  <a:cubicBezTo>
                    <a:pt x="140" y="18"/>
                    <a:pt x="88" y="78"/>
                    <a:pt x="29" y="13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6348413" y="158751"/>
              <a:ext cx="39688" cy="39688"/>
            </a:xfrm>
            <a:custGeom>
              <a:rect b="b" l="l" r="r" t="t"/>
              <a:pathLst>
                <a:path extrusionOk="0" h="10" w="10">
                  <a:moveTo>
                    <a:pt x="9" y="3"/>
                  </a:moveTo>
                  <a:cubicBezTo>
                    <a:pt x="10" y="5"/>
                    <a:pt x="9" y="8"/>
                    <a:pt x="6" y="9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6380163" y="236538"/>
              <a:ext cx="50800" cy="50800"/>
            </a:xfrm>
            <a:custGeom>
              <a:rect b="b" l="l" r="r" t="t"/>
              <a:pathLst>
                <a:path extrusionOk="0" h="13" w="13">
                  <a:moveTo>
                    <a:pt x="11" y="4"/>
                  </a:moveTo>
                  <a:cubicBezTo>
                    <a:pt x="13" y="7"/>
                    <a:pt x="11" y="10"/>
                    <a:pt x="9" y="12"/>
                  </a:cubicBezTo>
                  <a:cubicBezTo>
                    <a:pt x="6" y="13"/>
                    <a:pt x="3" y="12"/>
                    <a:pt x="1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6415088" y="319088"/>
              <a:ext cx="58738" cy="63500"/>
            </a:xfrm>
            <a:custGeom>
              <a:rect b="b" l="l" r="r" t="t"/>
              <a:pathLst>
                <a:path extrusionOk="0" h="16" w="15">
                  <a:moveTo>
                    <a:pt x="14" y="5"/>
                  </a:moveTo>
                  <a:cubicBezTo>
                    <a:pt x="15" y="9"/>
                    <a:pt x="14" y="13"/>
                    <a:pt x="10" y="14"/>
                  </a:cubicBezTo>
                  <a:cubicBezTo>
                    <a:pt x="7" y="16"/>
                    <a:pt x="3" y="14"/>
                    <a:pt x="1" y="11"/>
                  </a:cubicBezTo>
                  <a:cubicBezTo>
                    <a:pt x="0" y="7"/>
                    <a:pt x="1" y="3"/>
                    <a:pt x="5" y="2"/>
                  </a:cubicBezTo>
                  <a:cubicBezTo>
                    <a:pt x="8" y="0"/>
                    <a:pt x="12" y="2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450013" y="412751"/>
              <a:ext cx="79375" cy="82550"/>
            </a:xfrm>
            <a:custGeom>
              <a:rect b="b" l="l" r="r" t="t"/>
              <a:pathLst>
                <a:path extrusionOk="0" h="21" w="20">
                  <a:moveTo>
                    <a:pt x="18" y="7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6100763" y="617538"/>
              <a:ext cx="34925" cy="39688"/>
            </a:xfrm>
            <a:custGeom>
              <a:rect b="b" l="l" r="r" t="t"/>
              <a:pathLst>
                <a:path extrusionOk="0" h="10" w="9">
                  <a:moveTo>
                    <a:pt x="4" y="1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8" y="9"/>
                    <a:pt x="5" y="10"/>
                  </a:cubicBezTo>
                  <a:cubicBezTo>
                    <a:pt x="3" y="10"/>
                    <a:pt x="1" y="8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6186488" y="604838"/>
              <a:ext cx="47625" cy="44450"/>
            </a:xfrm>
            <a:custGeom>
              <a:rect b="b" l="l" r="r" t="t"/>
              <a:pathLst>
                <a:path extrusionOk="0" h="11" w="12">
                  <a:moveTo>
                    <a:pt x="6" y="0"/>
                  </a:moveTo>
                  <a:cubicBezTo>
                    <a:pt x="9" y="0"/>
                    <a:pt x="11" y="2"/>
                    <a:pt x="12" y="5"/>
                  </a:cubicBezTo>
                  <a:cubicBezTo>
                    <a:pt x="12" y="8"/>
                    <a:pt x="10" y="11"/>
                    <a:pt x="7" y="11"/>
                  </a:cubicBezTo>
                  <a:cubicBezTo>
                    <a:pt x="4" y="11"/>
                    <a:pt x="1" y="9"/>
                    <a:pt x="1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281738" y="590551"/>
              <a:ext cx="53975" cy="53975"/>
            </a:xfrm>
            <a:custGeom>
              <a:rect b="b" l="l" r="r" t="t"/>
              <a:pathLst>
                <a:path extrusionOk="0" h="14" w="14">
                  <a:moveTo>
                    <a:pt x="6" y="0"/>
                  </a:moveTo>
                  <a:cubicBezTo>
                    <a:pt x="10" y="0"/>
                    <a:pt x="13" y="3"/>
                    <a:pt x="13" y="6"/>
                  </a:cubicBezTo>
                  <a:cubicBezTo>
                    <a:pt x="14" y="10"/>
                    <a:pt x="11" y="13"/>
                    <a:pt x="8" y="14"/>
                  </a:cubicBezTo>
                  <a:cubicBezTo>
                    <a:pt x="4" y="14"/>
                    <a:pt x="1" y="11"/>
                    <a:pt x="0" y="8"/>
                  </a:cubicBezTo>
                  <a:cubicBezTo>
                    <a:pt x="0" y="4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383338" y="566738"/>
              <a:ext cx="74613" cy="74613"/>
            </a:xfrm>
            <a:custGeom>
              <a:rect b="b" l="l" r="r" t="t"/>
              <a:pathLst>
                <a:path extrusionOk="0" h="19" w="19">
                  <a:moveTo>
                    <a:pt x="9" y="1"/>
                  </a:moveTo>
                  <a:cubicBezTo>
                    <a:pt x="13" y="0"/>
                    <a:pt x="18" y="4"/>
                    <a:pt x="18" y="9"/>
                  </a:cubicBezTo>
                  <a:cubicBezTo>
                    <a:pt x="19" y="14"/>
                    <a:pt x="15" y="18"/>
                    <a:pt x="11" y="19"/>
                  </a:cubicBezTo>
                  <a:cubicBezTo>
                    <a:pt x="6" y="19"/>
                    <a:pt x="1" y="16"/>
                    <a:pt x="1" y="11"/>
                  </a:cubicBezTo>
                  <a:cubicBezTo>
                    <a:pt x="0" y="6"/>
                    <a:pt x="4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6465888" y="985838"/>
              <a:ext cx="39688" cy="39688"/>
            </a:xfrm>
            <a:custGeom>
              <a:rect b="b" l="l" r="r" t="t"/>
              <a:pathLst>
                <a:path extrusionOk="0" h="10" w="10">
                  <a:moveTo>
                    <a:pt x="1" y="4"/>
                  </a:move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9" y="6"/>
                  </a:cubicBezTo>
                  <a:cubicBezTo>
                    <a:pt x="9" y="8"/>
                    <a:pt x="6" y="10"/>
                    <a:pt x="4" y="9"/>
                  </a:cubicBezTo>
                  <a:cubicBezTo>
                    <a:pt x="1" y="9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6481763" y="892176"/>
              <a:ext cx="47625" cy="46038"/>
            </a:xfrm>
            <a:custGeom>
              <a:rect b="b" l="l" r="r" t="t"/>
              <a:pathLst>
                <a:path extrusionOk="0" h="12" w="12">
                  <a:moveTo>
                    <a:pt x="1" y="5"/>
                  </a:moveTo>
                  <a:cubicBezTo>
                    <a:pt x="1" y="2"/>
                    <a:pt x="4" y="0"/>
                    <a:pt x="7" y="0"/>
                  </a:cubicBezTo>
                  <a:cubicBezTo>
                    <a:pt x="10" y="1"/>
                    <a:pt x="12" y="4"/>
                    <a:pt x="11" y="7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6497638" y="790576"/>
              <a:ext cx="58738" cy="58738"/>
            </a:xfrm>
            <a:custGeom>
              <a:rect b="b" l="l" r="r" t="t"/>
              <a:pathLst>
                <a:path extrusionOk="0" h="15" w="15">
                  <a:moveTo>
                    <a:pt x="1" y="6"/>
                  </a:moveTo>
                  <a:cubicBezTo>
                    <a:pt x="2" y="3"/>
                    <a:pt x="5" y="0"/>
                    <a:pt x="9" y="1"/>
                  </a:cubicBezTo>
                  <a:cubicBezTo>
                    <a:pt x="12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6513513" y="671513"/>
              <a:ext cx="79375" cy="74613"/>
            </a:xfrm>
            <a:custGeom>
              <a:rect b="b" l="l" r="r" t="t"/>
              <a:pathLst>
                <a:path extrusionOk="0" h="19" w="20">
                  <a:moveTo>
                    <a:pt x="1" y="8"/>
                  </a:moveTo>
                  <a:cubicBezTo>
                    <a:pt x="2" y="3"/>
                    <a:pt x="7" y="0"/>
                    <a:pt x="12" y="1"/>
                  </a:cubicBezTo>
                  <a:cubicBezTo>
                    <a:pt x="17" y="2"/>
                    <a:pt x="20" y="7"/>
                    <a:pt x="18" y="11"/>
                  </a:cubicBezTo>
                  <a:cubicBezTo>
                    <a:pt x="17" y="16"/>
                    <a:pt x="13" y="19"/>
                    <a:pt x="8" y="18"/>
                  </a:cubicBezTo>
                  <a:cubicBezTo>
                    <a:pt x="3" y="17"/>
                    <a:pt x="0" y="12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6902450" y="790576"/>
              <a:ext cx="39688" cy="38100"/>
            </a:xfrm>
            <a:custGeom>
              <a:rect b="b" l="l" r="r" t="t"/>
              <a:pathLst>
                <a:path extrusionOk="0" h="10" w="10">
                  <a:moveTo>
                    <a:pt x="3" y="9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0" y="2"/>
                    <a:pt x="10" y="5"/>
                    <a:pt x="9" y="7"/>
                  </a:cubicBezTo>
                  <a:cubicBezTo>
                    <a:pt x="8" y="9"/>
                    <a:pt x="5" y="10"/>
                    <a:pt x="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6816725" y="738188"/>
              <a:ext cx="50800" cy="52388"/>
            </a:xfrm>
            <a:custGeom>
              <a:rect b="b" l="l" r="r" t="t"/>
              <a:pathLst>
                <a:path extrusionOk="0" h="13" w="13">
                  <a:moveTo>
                    <a:pt x="4" y="11"/>
                  </a:moveTo>
                  <a:cubicBezTo>
                    <a:pt x="1" y="10"/>
                    <a:pt x="0" y="6"/>
                    <a:pt x="2" y="4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12" y="3"/>
                    <a:pt x="13" y="6"/>
                    <a:pt x="12" y="9"/>
                  </a:cubicBezTo>
                  <a:cubicBezTo>
                    <a:pt x="10" y="12"/>
                    <a:pt x="7" y="13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6729413" y="684213"/>
              <a:ext cx="60325" cy="61913"/>
            </a:xfrm>
            <a:custGeom>
              <a:rect b="b" l="l" r="r" t="t"/>
              <a:pathLst>
                <a:path extrusionOk="0" h="16" w="15">
                  <a:moveTo>
                    <a:pt x="4" y="14"/>
                  </a:moveTo>
                  <a:cubicBezTo>
                    <a:pt x="1" y="12"/>
                    <a:pt x="0" y="8"/>
                    <a:pt x="2" y="5"/>
                  </a:cubicBezTo>
                  <a:cubicBezTo>
                    <a:pt x="3" y="2"/>
                    <a:pt x="7" y="0"/>
                    <a:pt x="11" y="2"/>
                  </a:cubicBezTo>
                  <a:cubicBezTo>
                    <a:pt x="14" y="4"/>
                    <a:pt x="15" y="8"/>
                    <a:pt x="13" y="11"/>
                  </a:cubicBezTo>
                  <a:cubicBezTo>
                    <a:pt x="11" y="15"/>
                    <a:pt x="7" y="16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6619875" y="620713"/>
              <a:ext cx="79375" cy="79375"/>
            </a:xfrm>
            <a:custGeom>
              <a:rect b="b" l="l" r="r" t="t"/>
              <a:pathLst>
                <a:path extrusionOk="0" h="20" w="20">
                  <a:moveTo>
                    <a:pt x="6" y="17"/>
                  </a:moveTo>
                  <a:cubicBezTo>
                    <a:pt x="2" y="15"/>
                    <a:pt x="0" y="10"/>
                    <a:pt x="2" y="5"/>
                  </a:cubicBezTo>
                  <a:cubicBezTo>
                    <a:pt x="5" y="1"/>
                    <a:pt x="10" y="0"/>
                    <a:pt x="15" y="2"/>
                  </a:cubicBezTo>
                  <a:cubicBezTo>
                    <a:pt x="19" y="4"/>
                    <a:pt x="20" y="10"/>
                    <a:pt x="18" y="14"/>
                  </a:cubicBezTo>
                  <a:cubicBezTo>
                    <a:pt x="15" y="18"/>
                    <a:pt x="10" y="20"/>
                    <a:pt x="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6856413" y="279401"/>
              <a:ext cx="39688" cy="36513"/>
            </a:xfrm>
            <a:custGeom>
              <a:rect b="b" l="l" r="r" t="t"/>
              <a:pathLst>
                <a:path extrusionOk="0" h="9" w="10">
                  <a:moveTo>
                    <a:pt x="8" y="8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6781800" y="334963"/>
              <a:ext cx="50800" cy="50800"/>
            </a:xfrm>
            <a:custGeom>
              <a:rect b="b" l="l" r="r" t="t"/>
              <a:pathLst>
                <a:path extrusionOk="0" h="13" w="13">
                  <a:moveTo>
                    <a:pt x="10" y="11"/>
                  </a:moveTo>
                  <a:cubicBezTo>
                    <a:pt x="8" y="13"/>
                    <a:pt x="5" y="13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13" y="5"/>
                    <a:pt x="13" y="9"/>
                    <a:pt x="1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707188" y="398463"/>
              <a:ext cx="58738" cy="53975"/>
            </a:xfrm>
            <a:custGeom>
              <a:rect b="b" l="l" r="r" t="t"/>
              <a:pathLst>
                <a:path extrusionOk="0" h="14" w="15">
                  <a:moveTo>
                    <a:pt x="12" y="12"/>
                  </a:moveTo>
                  <a:cubicBezTo>
                    <a:pt x="9" y="14"/>
                    <a:pt x="5" y="14"/>
                    <a:pt x="2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5" y="5"/>
                    <a:pt x="15" y="10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6611938" y="465138"/>
              <a:ext cx="79375" cy="73025"/>
            </a:xfrm>
            <a:custGeom>
              <a:rect b="b" l="l" r="r" t="t"/>
              <a:pathLst>
                <a:path extrusionOk="0" h="19" w="20">
                  <a:moveTo>
                    <a:pt x="16" y="16"/>
                  </a:moveTo>
                  <a:cubicBezTo>
                    <a:pt x="12" y="19"/>
                    <a:pt x="7" y="19"/>
                    <a:pt x="3" y="15"/>
                  </a:cubicBezTo>
                  <a:cubicBezTo>
                    <a:pt x="0" y="12"/>
                    <a:pt x="0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0" y="7"/>
                    <a:pt x="20" y="13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6489700" y="519113"/>
              <a:ext cx="111125" cy="109538"/>
            </a:xfrm>
            <a:custGeom>
              <a:rect b="b" l="l" r="r" t="t"/>
              <a:pathLst>
                <a:path extrusionOk="0" h="28" w="28">
                  <a:moveTo>
                    <a:pt x="25" y="9"/>
                  </a:moveTo>
                  <a:cubicBezTo>
                    <a:pt x="28" y="15"/>
                    <a:pt x="25" y="22"/>
                    <a:pt x="19" y="25"/>
                  </a:cubicBezTo>
                  <a:cubicBezTo>
                    <a:pt x="13" y="28"/>
                    <a:pt x="6" y="25"/>
                    <a:pt x="3" y="19"/>
                  </a:cubicBezTo>
                  <a:cubicBezTo>
                    <a:pt x="0" y="13"/>
                    <a:pt x="3" y="6"/>
                    <a:pt x="9" y="3"/>
                  </a:cubicBezTo>
                  <a:cubicBezTo>
                    <a:pt x="15" y="0"/>
                    <a:pt x="23" y="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57" name="Google Shape;557;p5"/>
          <p:cNvGrpSpPr/>
          <p:nvPr/>
        </p:nvGrpSpPr>
        <p:grpSpPr>
          <a:xfrm>
            <a:off x="298473" y="3633469"/>
            <a:ext cx="2003426" cy="1450975"/>
            <a:chOff x="5545138" y="342900"/>
            <a:chExt cx="2003426" cy="1450975"/>
          </a:xfrm>
        </p:grpSpPr>
        <p:sp>
          <p:nvSpPr>
            <p:cNvPr id="558" name="Google Shape;558;p5"/>
            <p:cNvSpPr/>
            <p:nvPr/>
          </p:nvSpPr>
          <p:spPr>
            <a:xfrm>
              <a:off x="6665913" y="773113"/>
              <a:ext cx="339725" cy="506412"/>
            </a:xfrm>
            <a:custGeom>
              <a:rect b="b" l="l" r="r" t="t"/>
              <a:pathLst>
                <a:path extrusionOk="0" h="116" w="78">
                  <a:moveTo>
                    <a:pt x="77" y="96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4" y="3"/>
                    <a:pt x="49" y="0"/>
                    <a:pt x="45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1"/>
                    <a:pt x="0" y="16"/>
                    <a:pt x="2" y="20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4"/>
                    <a:pt x="30" y="116"/>
                    <a:pt x="34" y="115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6" y="105"/>
                    <a:pt x="78" y="100"/>
                    <a:pt x="77" y="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5627688" y="830263"/>
              <a:ext cx="1147763" cy="709612"/>
            </a:xfrm>
            <a:custGeom>
              <a:rect b="b" l="l" r="r" t="t"/>
              <a:pathLst>
                <a:path extrusionOk="0" h="163" w="264">
                  <a:moveTo>
                    <a:pt x="34" y="162"/>
                  </a:moveTo>
                  <a:cubicBezTo>
                    <a:pt x="257" y="106"/>
                    <a:pt x="257" y="106"/>
                    <a:pt x="257" y="106"/>
                  </a:cubicBezTo>
                  <a:cubicBezTo>
                    <a:pt x="261" y="105"/>
                    <a:pt x="264" y="101"/>
                    <a:pt x="263" y="96"/>
                  </a:cubicBezTo>
                  <a:cubicBezTo>
                    <a:pt x="241" y="7"/>
                    <a:pt x="241" y="7"/>
                    <a:pt x="241" y="7"/>
                  </a:cubicBezTo>
                  <a:cubicBezTo>
                    <a:pt x="239" y="3"/>
                    <a:pt x="235" y="0"/>
                    <a:pt x="230" y="1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8"/>
                    <a:pt x="0" y="63"/>
                    <a:pt x="1" y="67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5" y="161"/>
                    <a:pt x="29" y="163"/>
                    <a:pt x="34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6753226" y="1130300"/>
              <a:ext cx="252413" cy="149225"/>
            </a:xfrm>
            <a:custGeom>
              <a:rect b="b" l="l" r="r" t="t"/>
              <a:pathLst>
                <a:path extrusionOk="0" h="34" w="58">
                  <a:moveTo>
                    <a:pt x="0" y="13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5" y="32"/>
                    <a:pt x="10" y="34"/>
                    <a:pt x="14" y="3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6" y="23"/>
                    <a:pt x="58" y="18"/>
                    <a:pt x="57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6665913" y="773113"/>
              <a:ext cx="252413" cy="152400"/>
            </a:xfrm>
            <a:custGeom>
              <a:rect b="b" l="l" r="r" t="t"/>
              <a:pathLst>
                <a:path extrusionOk="0" h="35" w="58">
                  <a:moveTo>
                    <a:pt x="58" y="21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4" y="3"/>
                    <a:pt x="49" y="0"/>
                    <a:pt x="45" y="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11"/>
                    <a:pt x="0" y="16"/>
                    <a:pt x="2" y="2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8" y="21"/>
                    <a:pt x="58" y="21"/>
                    <a:pt x="58" y="21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5713413" y="1187450"/>
              <a:ext cx="1062038" cy="352425"/>
            </a:xfrm>
            <a:custGeom>
              <a:rect b="b" l="l" r="r" t="t"/>
              <a:pathLst>
                <a:path extrusionOk="0" h="81" w="244">
                  <a:moveTo>
                    <a:pt x="0" y="6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5" y="79"/>
                    <a:pt x="9" y="81"/>
                    <a:pt x="14" y="80"/>
                  </a:cubicBezTo>
                  <a:cubicBezTo>
                    <a:pt x="237" y="24"/>
                    <a:pt x="237" y="24"/>
                    <a:pt x="237" y="24"/>
                  </a:cubicBezTo>
                  <a:cubicBezTo>
                    <a:pt x="241" y="23"/>
                    <a:pt x="244" y="19"/>
                    <a:pt x="243" y="14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0" y="60"/>
                    <a:pt x="0" y="60"/>
                    <a:pt x="0" y="60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5627688" y="830263"/>
              <a:ext cx="1060450" cy="352425"/>
            </a:xfrm>
            <a:custGeom>
              <a:rect b="b" l="l" r="r" t="t"/>
              <a:pathLst>
                <a:path extrusionOk="0" h="81" w="244">
                  <a:moveTo>
                    <a:pt x="244" y="22"/>
                  </a:moveTo>
                  <a:cubicBezTo>
                    <a:pt x="241" y="7"/>
                    <a:pt x="241" y="7"/>
                    <a:pt x="241" y="7"/>
                  </a:cubicBezTo>
                  <a:cubicBezTo>
                    <a:pt x="239" y="3"/>
                    <a:pt x="235" y="0"/>
                    <a:pt x="230" y="1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8"/>
                    <a:pt x="0" y="63"/>
                    <a:pt x="1" y="67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244" y="22"/>
                    <a:pt x="244" y="22"/>
                    <a:pt x="244" y="22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6657976" y="860425"/>
              <a:ext cx="125413" cy="392112"/>
            </a:xfrm>
            <a:custGeom>
              <a:rect b="b" l="l" r="r" t="t"/>
              <a:pathLst>
                <a:path extrusionOk="0" h="247" w="79">
                  <a:moveTo>
                    <a:pt x="79" y="242"/>
                  </a:moveTo>
                  <a:lnTo>
                    <a:pt x="19" y="0"/>
                  </a:lnTo>
                  <a:lnTo>
                    <a:pt x="0" y="3"/>
                  </a:lnTo>
                  <a:lnTo>
                    <a:pt x="60" y="247"/>
                  </a:lnTo>
                  <a:lnTo>
                    <a:pt x="79" y="242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6657976" y="860425"/>
              <a:ext cx="125413" cy="392112"/>
            </a:xfrm>
            <a:custGeom>
              <a:rect b="b" l="l" r="r" t="t"/>
              <a:pathLst>
                <a:path extrusionOk="0" h="247" w="79">
                  <a:moveTo>
                    <a:pt x="79" y="242"/>
                  </a:moveTo>
                  <a:lnTo>
                    <a:pt x="19" y="0"/>
                  </a:lnTo>
                  <a:lnTo>
                    <a:pt x="0" y="3"/>
                  </a:lnTo>
                  <a:lnTo>
                    <a:pt x="60" y="247"/>
                  </a:lnTo>
                  <a:lnTo>
                    <a:pt x="79" y="242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75326" y="1157288"/>
              <a:ext cx="920750" cy="247650"/>
            </a:xfrm>
            <a:custGeom>
              <a:rect b="b" l="l" r="r" t="t"/>
              <a:pathLst>
                <a:path extrusionOk="0" h="156" w="580">
                  <a:moveTo>
                    <a:pt x="0" y="145"/>
                  </a:moveTo>
                  <a:lnTo>
                    <a:pt x="578" y="0"/>
                  </a:lnTo>
                  <a:lnTo>
                    <a:pt x="580" y="11"/>
                  </a:lnTo>
                  <a:lnTo>
                    <a:pt x="2" y="15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B2EB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5775326" y="1157288"/>
              <a:ext cx="920750" cy="247650"/>
            </a:xfrm>
            <a:custGeom>
              <a:rect b="b" l="l" r="r" t="t"/>
              <a:pathLst>
                <a:path extrusionOk="0" h="156" w="580">
                  <a:moveTo>
                    <a:pt x="0" y="145"/>
                  </a:moveTo>
                  <a:lnTo>
                    <a:pt x="578" y="0"/>
                  </a:lnTo>
                  <a:lnTo>
                    <a:pt x="580" y="11"/>
                  </a:lnTo>
                  <a:lnTo>
                    <a:pt x="2" y="156"/>
                  </a:lnTo>
                  <a:lnTo>
                    <a:pt x="0" y="14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6022976" y="974725"/>
              <a:ext cx="660400" cy="300037"/>
            </a:xfrm>
            <a:custGeom>
              <a:rect b="b" l="l" r="r" t="t"/>
              <a:pathLst>
                <a:path extrusionOk="0" h="189" w="416">
                  <a:moveTo>
                    <a:pt x="0" y="98"/>
                  </a:moveTo>
                  <a:lnTo>
                    <a:pt x="394" y="0"/>
                  </a:lnTo>
                  <a:lnTo>
                    <a:pt x="416" y="90"/>
                  </a:lnTo>
                  <a:lnTo>
                    <a:pt x="22" y="18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B2EB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6022976" y="974725"/>
              <a:ext cx="660400" cy="300037"/>
            </a:xfrm>
            <a:custGeom>
              <a:rect b="b" l="l" r="r" t="t"/>
              <a:pathLst>
                <a:path extrusionOk="0" h="189" w="416">
                  <a:moveTo>
                    <a:pt x="0" y="98"/>
                  </a:moveTo>
                  <a:lnTo>
                    <a:pt x="394" y="0"/>
                  </a:lnTo>
                  <a:lnTo>
                    <a:pt x="416" y="90"/>
                  </a:lnTo>
                  <a:lnTo>
                    <a:pt x="22" y="18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6535738" y="842963"/>
              <a:ext cx="387350" cy="514350"/>
            </a:xfrm>
            <a:custGeom>
              <a:rect b="b" l="l" r="r" t="t"/>
              <a:pathLst>
                <a:path extrusionOk="0" h="118" w="89">
                  <a:moveTo>
                    <a:pt x="53" y="112"/>
                  </a:moveTo>
                  <a:cubicBezTo>
                    <a:pt x="87" y="28"/>
                    <a:pt x="87" y="28"/>
                    <a:pt x="87" y="28"/>
                  </a:cubicBezTo>
                  <a:cubicBezTo>
                    <a:pt x="89" y="23"/>
                    <a:pt x="87" y="18"/>
                    <a:pt x="83" y="1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3" y="0"/>
                    <a:pt x="38" y="2"/>
                    <a:pt x="37" y="7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5"/>
                    <a:pt x="2" y="100"/>
                    <a:pt x="6" y="102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6" y="118"/>
                    <a:pt x="51" y="116"/>
                    <a:pt x="53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5545138" y="433388"/>
              <a:ext cx="1155700" cy="833437"/>
            </a:xfrm>
            <a:custGeom>
              <a:rect b="b" l="l" r="r" t="t"/>
              <a:pathLst>
                <a:path extrusionOk="0" h="191" w="266">
                  <a:moveTo>
                    <a:pt x="6" y="102"/>
                  </a:moveTo>
                  <a:cubicBezTo>
                    <a:pt x="219" y="190"/>
                    <a:pt x="219" y="190"/>
                    <a:pt x="219" y="190"/>
                  </a:cubicBezTo>
                  <a:cubicBezTo>
                    <a:pt x="223" y="191"/>
                    <a:pt x="228" y="189"/>
                    <a:pt x="230" y="185"/>
                  </a:cubicBezTo>
                  <a:cubicBezTo>
                    <a:pt x="265" y="101"/>
                    <a:pt x="265" y="101"/>
                    <a:pt x="265" y="101"/>
                  </a:cubicBezTo>
                  <a:cubicBezTo>
                    <a:pt x="266" y="96"/>
                    <a:pt x="264" y="91"/>
                    <a:pt x="260" y="89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4" y="0"/>
                    <a:pt x="39" y="2"/>
                    <a:pt x="37" y="6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5"/>
                    <a:pt x="2" y="100"/>
                    <a:pt x="6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6535738" y="1182688"/>
              <a:ext cx="252413" cy="174625"/>
            </a:xfrm>
            <a:custGeom>
              <a:rect b="b" l="l" r="r" t="t"/>
              <a:pathLst>
                <a:path extrusionOk="0" h="40" w="58">
                  <a:moveTo>
                    <a:pt x="7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7"/>
                    <a:pt x="2" y="22"/>
                    <a:pt x="6" y="24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40"/>
                    <a:pt x="51" y="38"/>
                    <a:pt x="53" y="34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6670676" y="842963"/>
              <a:ext cx="252413" cy="179387"/>
            </a:xfrm>
            <a:custGeom>
              <a:rect b="b" l="l" r="r" t="t"/>
              <a:pathLst>
                <a:path extrusionOk="0" h="41" w="58">
                  <a:moveTo>
                    <a:pt x="51" y="41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8" y="23"/>
                    <a:pt x="56" y="18"/>
                    <a:pt x="52" y="1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0"/>
                    <a:pt x="7" y="2"/>
                    <a:pt x="6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1" y="41"/>
                    <a:pt x="51" y="41"/>
                    <a:pt x="51" y="41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5545138" y="769938"/>
              <a:ext cx="1020763" cy="496887"/>
            </a:xfrm>
            <a:custGeom>
              <a:rect b="b" l="l" r="r" t="t"/>
              <a:pathLst>
                <a:path extrusionOk="0" h="114" w="235">
                  <a:moveTo>
                    <a:pt x="7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18"/>
                    <a:pt x="2" y="23"/>
                    <a:pt x="6" y="25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23" y="114"/>
                    <a:pt x="228" y="112"/>
                    <a:pt x="230" y="108"/>
                  </a:cubicBezTo>
                  <a:cubicBezTo>
                    <a:pt x="235" y="95"/>
                    <a:pt x="235" y="95"/>
                    <a:pt x="235" y="9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5678488" y="433388"/>
              <a:ext cx="1022350" cy="496887"/>
            </a:xfrm>
            <a:custGeom>
              <a:rect b="b" l="l" r="r" t="t"/>
              <a:pathLst>
                <a:path extrusionOk="0" h="114" w="235">
                  <a:moveTo>
                    <a:pt x="228" y="114"/>
                  </a:moveTo>
                  <a:cubicBezTo>
                    <a:pt x="234" y="101"/>
                    <a:pt x="234" y="101"/>
                    <a:pt x="234" y="101"/>
                  </a:cubicBezTo>
                  <a:cubicBezTo>
                    <a:pt x="235" y="96"/>
                    <a:pt x="233" y="91"/>
                    <a:pt x="229" y="8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0"/>
                    <a:pt x="8" y="2"/>
                    <a:pt x="6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28" y="114"/>
                    <a:pt x="228" y="114"/>
                    <a:pt x="228" y="114"/>
                  </a:cubicBezTo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6526213" y="865188"/>
              <a:ext cx="184150" cy="379412"/>
            </a:xfrm>
            <a:custGeom>
              <a:rect b="b" l="l" r="r" t="t"/>
              <a:pathLst>
                <a:path extrusionOk="0" h="239" w="116">
                  <a:moveTo>
                    <a:pt x="20" y="239"/>
                  </a:moveTo>
                  <a:lnTo>
                    <a:pt x="116" y="8"/>
                  </a:lnTo>
                  <a:lnTo>
                    <a:pt x="96" y="0"/>
                  </a:lnTo>
                  <a:lnTo>
                    <a:pt x="0" y="233"/>
                  </a:lnTo>
                  <a:lnTo>
                    <a:pt x="20" y="239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6526213" y="865188"/>
              <a:ext cx="184150" cy="379412"/>
            </a:xfrm>
            <a:custGeom>
              <a:rect b="b" l="l" r="r" t="t"/>
              <a:pathLst>
                <a:path extrusionOk="0" h="239" w="116">
                  <a:moveTo>
                    <a:pt x="20" y="239"/>
                  </a:moveTo>
                  <a:lnTo>
                    <a:pt x="116" y="8"/>
                  </a:lnTo>
                  <a:lnTo>
                    <a:pt x="96" y="0"/>
                  </a:lnTo>
                  <a:lnTo>
                    <a:pt x="0" y="233"/>
                  </a:lnTo>
                  <a:lnTo>
                    <a:pt x="20" y="23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5653088" y="760413"/>
              <a:ext cx="882650" cy="379412"/>
            </a:xfrm>
            <a:custGeom>
              <a:rect b="b" l="l" r="r" t="t"/>
              <a:pathLst>
                <a:path extrusionOk="0" h="239" w="556">
                  <a:moveTo>
                    <a:pt x="5" y="0"/>
                  </a:moveTo>
                  <a:lnTo>
                    <a:pt x="556" y="228"/>
                  </a:lnTo>
                  <a:lnTo>
                    <a:pt x="550" y="239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EB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5653088" y="760413"/>
              <a:ext cx="882650" cy="379412"/>
            </a:xfrm>
            <a:custGeom>
              <a:rect b="b" l="l" r="r" t="t"/>
              <a:pathLst>
                <a:path extrusionOk="0" h="239" w="556">
                  <a:moveTo>
                    <a:pt x="5" y="0"/>
                  </a:moveTo>
                  <a:lnTo>
                    <a:pt x="556" y="228"/>
                  </a:lnTo>
                  <a:lnTo>
                    <a:pt x="550" y="239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5957888" y="700088"/>
              <a:ext cx="652463" cy="382587"/>
            </a:xfrm>
            <a:custGeom>
              <a:rect b="b" l="l" r="r" t="t"/>
              <a:pathLst>
                <a:path extrusionOk="0" h="241" w="411">
                  <a:moveTo>
                    <a:pt x="35" y="0"/>
                  </a:moveTo>
                  <a:lnTo>
                    <a:pt x="411" y="156"/>
                  </a:lnTo>
                  <a:lnTo>
                    <a:pt x="375" y="241"/>
                  </a:lnTo>
                  <a:lnTo>
                    <a:pt x="0" y="8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2EB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5957888" y="700088"/>
              <a:ext cx="652463" cy="382587"/>
            </a:xfrm>
            <a:custGeom>
              <a:rect b="b" l="l" r="r" t="t"/>
              <a:pathLst>
                <a:path extrusionOk="0" h="241" w="411">
                  <a:moveTo>
                    <a:pt x="35" y="0"/>
                  </a:moveTo>
                  <a:lnTo>
                    <a:pt x="411" y="156"/>
                  </a:lnTo>
                  <a:lnTo>
                    <a:pt x="375" y="241"/>
                  </a:lnTo>
                  <a:lnTo>
                    <a:pt x="0" y="85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6343651" y="652463"/>
              <a:ext cx="1204913" cy="1141412"/>
            </a:xfrm>
            <a:custGeom>
              <a:rect b="b" l="l" r="r" t="t"/>
              <a:pathLst>
                <a:path extrusionOk="0" h="262" w="277">
                  <a:moveTo>
                    <a:pt x="266" y="0"/>
                  </a:moveTo>
                  <a:cubicBezTo>
                    <a:pt x="199" y="248"/>
                    <a:pt x="199" y="248"/>
                    <a:pt x="199" y="248"/>
                  </a:cubicBezTo>
                  <a:cubicBezTo>
                    <a:pt x="2" y="195"/>
                    <a:pt x="2" y="195"/>
                    <a:pt x="2" y="195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0" y="203"/>
                    <a:pt x="2" y="207"/>
                    <a:pt x="6" y="208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6726238" y="1349375"/>
              <a:ext cx="279400" cy="147637"/>
            </a:xfrm>
            <a:custGeom>
              <a:rect b="b" l="l" r="r" t="t"/>
              <a:pathLst>
                <a:path extrusionOk="0" h="34" w="64">
                  <a:moveTo>
                    <a:pt x="58" y="19"/>
                  </a:moveTo>
                  <a:cubicBezTo>
                    <a:pt x="56" y="21"/>
                    <a:pt x="54" y="23"/>
                    <a:pt x="53" y="24"/>
                  </a:cubicBezTo>
                  <a:cubicBezTo>
                    <a:pt x="49" y="28"/>
                    <a:pt x="45" y="32"/>
                    <a:pt x="40" y="34"/>
                  </a:cubicBezTo>
                  <a:cubicBezTo>
                    <a:pt x="48" y="33"/>
                    <a:pt x="57" y="30"/>
                    <a:pt x="64" y="26"/>
                  </a:cubicBezTo>
                  <a:cubicBezTo>
                    <a:pt x="62" y="23"/>
                    <a:pt x="60" y="21"/>
                    <a:pt x="58" y="19"/>
                  </a:cubicBezTo>
                  <a:moveTo>
                    <a:pt x="31" y="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34" y="33"/>
                    <a:pt x="42" y="29"/>
                    <a:pt x="50" y="21"/>
                  </a:cubicBezTo>
                  <a:cubicBezTo>
                    <a:pt x="51" y="19"/>
                    <a:pt x="53" y="18"/>
                    <a:pt x="54" y="16"/>
                  </a:cubicBezTo>
                  <a:cubicBezTo>
                    <a:pt x="48" y="11"/>
                    <a:pt x="40" y="6"/>
                    <a:pt x="31" y="3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3" y="14"/>
                    <a:pt x="5" y="19"/>
                  </a:cubicBezTo>
                  <a:cubicBezTo>
                    <a:pt x="8" y="25"/>
                    <a:pt x="13" y="30"/>
                    <a:pt x="18" y="3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1"/>
                    <a:pt x="15" y="0"/>
                    <a:pt x="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6726238" y="1349375"/>
              <a:ext cx="17463" cy="3175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353176" y="377825"/>
              <a:ext cx="1160463" cy="1354137"/>
            </a:xfrm>
            <a:custGeom>
              <a:rect b="b" l="l" r="r" t="t"/>
              <a:pathLst>
                <a:path extrusionOk="0" h="311" w="267">
                  <a:moveTo>
                    <a:pt x="81" y="225"/>
                  </a:moveTo>
                  <a:cubicBezTo>
                    <a:pt x="78" y="226"/>
                    <a:pt x="75" y="227"/>
                    <a:pt x="72" y="228"/>
                  </a:cubicBezTo>
                  <a:cubicBezTo>
                    <a:pt x="76" y="235"/>
                    <a:pt x="82" y="242"/>
                    <a:pt x="89" y="247"/>
                  </a:cubicBezTo>
                  <a:cubicBezTo>
                    <a:pt x="88" y="246"/>
                    <a:pt x="88" y="245"/>
                    <a:pt x="87" y="244"/>
                  </a:cubicBezTo>
                  <a:cubicBezTo>
                    <a:pt x="84" y="239"/>
                    <a:pt x="82" y="232"/>
                    <a:pt x="81" y="225"/>
                  </a:cubicBezTo>
                  <a:moveTo>
                    <a:pt x="76" y="0"/>
                  </a:moveTo>
                  <a:cubicBezTo>
                    <a:pt x="73" y="0"/>
                    <a:pt x="70" y="3"/>
                    <a:pt x="69" y="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6" y="103"/>
                  </a:cubicBezTo>
                  <a:cubicBezTo>
                    <a:pt x="77" y="102"/>
                    <a:pt x="78" y="101"/>
                    <a:pt x="80" y="101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41" y="149"/>
                    <a:pt x="143" y="149"/>
                    <a:pt x="145" y="150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5" y="150"/>
                    <a:pt x="145" y="150"/>
                    <a:pt x="146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6" y="151"/>
                    <a:pt x="146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59" y="157"/>
                    <a:pt x="169" y="167"/>
                    <a:pt x="174" y="180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78" y="188"/>
                    <a:pt x="179" y="195"/>
                    <a:pt x="179" y="203"/>
                  </a:cubicBezTo>
                  <a:cubicBezTo>
                    <a:pt x="179" y="208"/>
                    <a:pt x="179" y="214"/>
                    <a:pt x="177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4" y="232"/>
                    <a:pt x="166" y="243"/>
                    <a:pt x="156" y="250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45" y="258"/>
                    <a:pt x="133" y="262"/>
                    <a:pt x="121" y="262"/>
                  </a:cubicBezTo>
                  <a:cubicBezTo>
                    <a:pt x="116" y="262"/>
                    <a:pt x="110" y="261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1" y="259"/>
                    <a:pt x="97" y="257"/>
                    <a:pt x="94" y="256"/>
                  </a:cubicBezTo>
                  <a:cubicBezTo>
                    <a:pt x="94" y="256"/>
                    <a:pt x="94" y="256"/>
                    <a:pt x="94" y="256"/>
                  </a:cubicBezTo>
                  <a:cubicBezTo>
                    <a:pt x="94" y="256"/>
                    <a:pt x="94" y="256"/>
                    <a:pt x="94" y="256"/>
                  </a:cubicBezTo>
                  <a:cubicBezTo>
                    <a:pt x="94" y="256"/>
                    <a:pt x="94" y="256"/>
                    <a:pt x="94" y="256"/>
                  </a:cubicBezTo>
                  <a:cubicBezTo>
                    <a:pt x="94" y="256"/>
                    <a:pt x="94" y="256"/>
                    <a:pt x="94" y="256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4" y="255"/>
                    <a:pt x="94" y="255"/>
                    <a:pt x="93" y="255"/>
                  </a:cubicBezTo>
                  <a:cubicBezTo>
                    <a:pt x="93" y="255"/>
                    <a:pt x="93" y="255"/>
                    <a:pt x="93" y="255"/>
                  </a:cubicBezTo>
                  <a:cubicBezTo>
                    <a:pt x="81" y="249"/>
                    <a:pt x="72" y="239"/>
                    <a:pt x="67" y="227"/>
                  </a:cubicBezTo>
                  <a:cubicBezTo>
                    <a:pt x="66" y="226"/>
                    <a:pt x="66" y="226"/>
                    <a:pt x="66" y="226"/>
                  </a:cubicBezTo>
                  <a:cubicBezTo>
                    <a:pt x="66" y="226"/>
                    <a:pt x="66" y="226"/>
                    <a:pt x="66" y="226"/>
                  </a:cubicBezTo>
                  <a:cubicBezTo>
                    <a:pt x="65" y="223"/>
                    <a:pt x="64" y="220"/>
                    <a:pt x="64" y="217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197" y="311"/>
                    <a:pt x="197" y="311"/>
                    <a:pt x="197" y="311"/>
                  </a:cubicBezTo>
                  <a:cubicBezTo>
                    <a:pt x="264" y="63"/>
                    <a:pt x="264" y="63"/>
                    <a:pt x="264" y="63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6" y="0"/>
                    <a:pt x="7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6840538" y="852488"/>
              <a:ext cx="117475" cy="169862"/>
            </a:xfrm>
            <a:custGeom>
              <a:rect b="b" l="l" r="r" t="t"/>
              <a:pathLst>
                <a:path extrusionOk="0" h="39" w="27">
                  <a:moveTo>
                    <a:pt x="16" y="17"/>
                  </a:moveTo>
                  <a:cubicBezTo>
                    <a:pt x="18" y="19"/>
                    <a:pt x="18" y="20"/>
                    <a:pt x="18" y="22"/>
                  </a:cubicBezTo>
                  <a:cubicBezTo>
                    <a:pt x="18" y="23"/>
                    <a:pt x="18" y="24"/>
                    <a:pt x="17" y="2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6" y="36"/>
                    <a:pt x="20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8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6" y="38"/>
                    <a:pt x="27" y="3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6388101" y="1239838"/>
              <a:ext cx="242888" cy="144462"/>
            </a:xfrm>
            <a:custGeom>
              <a:rect b="b" l="l" r="r" t="t"/>
              <a:pathLst>
                <a:path extrusionOk="0" h="33" w="56">
                  <a:moveTo>
                    <a:pt x="56" y="19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moveTo>
                    <a:pt x="14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6683376" y="795338"/>
              <a:ext cx="234950" cy="92075"/>
            </a:xfrm>
            <a:custGeom>
              <a:rect b="b" l="l" r="r" t="t"/>
              <a:pathLst>
                <a:path extrusionOk="0" h="21" w="54">
                  <a:moveTo>
                    <a:pt x="3" y="17"/>
                  </a:move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1" y="9"/>
                    <a:pt x="3" y="10"/>
                    <a:pt x="3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9" y="12"/>
                    <a:pt x="11" y="12"/>
                  </a:cubicBezTo>
                  <a:cubicBezTo>
                    <a:pt x="12" y="12"/>
                    <a:pt x="13" y="12"/>
                    <a:pt x="14" y="13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6388101" y="1239838"/>
              <a:ext cx="242888" cy="144462"/>
            </a:xfrm>
            <a:custGeom>
              <a:rect b="b" l="l" r="r" t="t"/>
              <a:pathLst>
                <a:path extrusionOk="0" h="33" w="56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3"/>
                    <a:pt x="31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6" y="9"/>
                    <a:pt x="34" y="4"/>
                    <a:pt x="36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6423026" y="1231900"/>
              <a:ext cx="25400" cy="12700"/>
            </a:xfrm>
            <a:custGeom>
              <a:rect b="b" l="l" r="r" t="t"/>
              <a:pathLst>
                <a:path extrusionOk="0" h="8" w="16">
                  <a:moveTo>
                    <a:pt x="3" y="0"/>
                  </a:moveTo>
                  <a:lnTo>
                    <a:pt x="0" y="8"/>
                  </a:lnTo>
                  <a:lnTo>
                    <a:pt x="16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B9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6423026" y="1231900"/>
              <a:ext cx="25400" cy="12700"/>
            </a:xfrm>
            <a:custGeom>
              <a:rect b="b" l="l" r="r" t="t"/>
              <a:pathLst>
                <a:path extrusionOk="0" h="8" w="16">
                  <a:moveTo>
                    <a:pt x="3" y="0"/>
                  </a:moveTo>
                  <a:lnTo>
                    <a:pt x="0" y="8"/>
                  </a:lnTo>
                  <a:lnTo>
                    <a:pt x="16" y="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6578601" y="935038"/>
              <a:ext cx="339725" cy="269875"/>
            </a:xfrm>
            <a:custGeom>
              <a:rect b="b" l="l" r="r" t="t"/>
              <a:pathLst>
                <a:path extrusionOk="0" h="62" w="78">
                  <a:moveTo>
                    <a:pt x="78" y="3"/>
                  </a:moveTo>
                  <a:cubicBezTo>
                    <a:pt x="78" y="4"/>
                    <a:pt x="78" y="5"/>
                    <a:pt x="77" y="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5"/>
                    <a:pt x="78" y="4"/>
                    <a:pt x="78" y="3"/>
                  </a:cubicBezTo>
                  <a:moveTo>
                    <a:pt x="24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1"/>
                    <a:pt x="12" y="60"/>
                  </a:cubicBezTo>
                  <a:cubicBezTo>
                    <a:pt x="16" y="47"/>
                    <a:pt x="23" y="36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3" y="22"/>
                    <a:pt x="53" y="18"/>
                    <a:pt x="64" y="17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6510338" y="1239838"/>
              <a:ext cx="33338" cy="22225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6" y="3"/>
                    <a:pt x="3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6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6535738" y="1187450"/>
              <a:ext cx="90488" cy="127000"/>
            </a:xfrm>
            <a:custGeom>
              <a:rect b="b" l="l" r="r" t="t"/>
              <a:pathLst>
                <a:path extrusionOk="0" h="29" w="21">
                  <a:moveTo>
                    <a:pt x="10" y="0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6"/>
                    <a:pt x="2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5"/>
                    <a:pt x="20" y="21"/>
                    <a:pt x="20" y="17"/>
                  </a:cubicBezTo>
                  <a:cubicBezTo>
                    <a:pt x="20" y="13"/>
                    <a:pt x="20" y="9"/>
                    <a:pt x="21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6683376" y="847725"/>
              <a:ext cx="234950" cy="161925"/>
            </a:xfrm>
            <a:custGeom>
              <a:rect b="b" l="l" r="r" t="t"/>
              <a:pathLst>
                <a:path extrusionOk="0" h="37" w="54">
                  <a:moveTo>
                    <a:pt x="3" y="5"/>
                  </a:moveTo>
                  <a:cubicBezTo>
                    <a:pt x="3" y="5"/>
                    <a:pt x="3" y="5"/>
                    <a:pt x="3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37"/>
                    <a:pt x="43" y="37"/>
                    <a:pt x="45" y="37"/>
                  </a:cubicBezTo>
                  <a:cubicBezTo>
                    <a:pt x="46" y="37"/>
                    <a:pt x="48" y="37"/>
                    <a:pt x="49" y="3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5"/>
                    <a:pt x="54" y="24"/>
                    <a:pt x="54" y="23"/>
                  </a:cubicBezTo>
                  <a:cubicBezTo>
                    <a:pt x="54" y="21"/>
                    <a:pt x="54" y="20"/>
                    <a:pt x="52" y="18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6453188" y="869950"/>
              <a:ext cx="204788" cy="304800"/>
            </a:xfrm>
            <a:custGeom>
              <a:rect b="b" l="l" r="r" t="t"/>
              <a:pathLst>
                <a:path extrusionOk="0" h="192" w="129">
                  <a:moveTo>
                    <a:pt x="46" y="0"/>
                  </a:moveTo>
                  <a:lnTo>
                    <a:pt x="38" y="24"/>
                  </a:lnTo>
                  <a:lnTo>
                    <a:pt x="99" y="49"/>
                  </a:lnTo>
                  <a:lnTo>
                    <a:pt x="63" y="134"/>
                  </a:lnTo>
                  <a:lnTo>
                    <a:pt x="14" y="115"/>
                  </a:lnTo>
                  <a:lnTo>
                    <a:pt x="8" y="140"/>
                  </a:lnTo>
                  <a:lnTo>
                    <a:pt x="52" y="159"/>
                  </a:lnTo>
                  <a:lnTo>
                    <a:pt x="46" y="170"/>
                  </a:lnTo>
                  <a:lnTo>
                    <a:pt x="5" y="151"/>
                  </a:lnTo>
                  <a:lnTo>
                    <a:pt x="0" y="167"/>
                  </a:lnTo>
                  <a:lnTo>
                    <a:pt x="63" y="192"/>
                  </a:lnTo>
                  <a:lnTo>
                    <a:pt x="129" y="3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6453188" y="869950"/>
              <a:ext cx="204788" cy="304800"/>
            </a:xfrm>
            <a:custGeom>
              <a:rect b="b" l="l" r="r" t="t"/>
              <a:pathLst>
                <a:path extrusionOk="0" h="192" w="129">
                  <a:moveTo>
                    <a:pt x="46" y="0"/>
                  </a:moveTo>
                  <a:lnTo>
                    <a:pt x="38" y="24"/>
                  </a:lnTo>
                  <a:lnTo>
                    <a:pt x="99" y="49"/>
                  </a:lnTo>
                  <a:lnTo>
                    <a:pt x="63" y="134"/>
                  </a:lnTo>
                  <a:lnTo>
                    <a:pt x="14" y="115"/>
                  </a:lnTo>
                  <a:lnTo>
                    <a:pt x="8" y="140"/>
                  </a:lnTo>
                  <a:lnTo>
                    <a:pt x="52" y="159"/>
                  </a:lnTo>
                  <a:lnTo>
                    <a:pt x="46" y="170"/>
                  </a:lnTo>
                  <a:lnTo>
                    <a:pt x="5" y="151"/>
                  </a:lnTo>
                  <a:lnTo>
                    <a:pt x="0" y="167"/>
                  </a:lnTo>
                  <a:lnTo>
                    <a:pt x="63" y="192"/>
                  </a:lnTo>
                  <a:lnTo>
                    <a:pt x="129" y="35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6427788" y="1135063"/>
              <a:ext cx="125413" cy="127000"/>
            </a:xfrm>
            <a:custGeom>
              <a:rect b="b" l="l" r="r" t="t"/>
              <a:pathLst>
                <a:path extrusionOk="0" h="29" w="29">
                  <a:moveTo>
                    <a:pt x="6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2" y="29"/>
                    <a:pt x="25" y="27"/>
                    <a:pt x="27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6526213" y="773113"/>
              <a:ext cx="169863" cy="152400"/>
            </a:xfrm>
            <a:custGeom>
              <a:rect b="b" l="l" r="r" t="t"/>
              <a:pathLst>
                <a:path extrusionOk="0" h="35" w="39">
                  <a:moveTo>
                    <a:pt x="6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5"/>
                    <a:pt x="37" y="14"/>
                    <a:pt x="36" y="12"/>
                  </a:cubicBezTo>
                  <a:cubicBezTo>
                    <a:pt x="35" y="12"/>
                    <a:pt x="35" y="12"/>
                    <a:pt x="34" y="1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6526213" y="865188"/>
              <a:ext cx="184150" cy="379412"/>
            </a:xfrm>
            <a:custGeom>
              <a:rect b="b" l="l" r="r" t="t"/>
              <a:pathLst>
                <a:path extrusionOk="0" h="239" w="116">
                  <a:moveTo>
                    <a:pt x="96" y="0"/>
                  </a:moveTo>
                  <a:lnTo>
                    <a:pt x="83" y="38"/>
                  </a:lnTo>
                  <a:lnTo>
                    <a:pt x="17" y="195"/>
                  </a:lnTo>
                  <a:lnTo>
                    <a:pt x="0" y="233"/>
                  </a:lnTo>
                  <a:lnTo>
                    <a:pt x="11" y="236"/>
                  </a:lnTo>
                  <a:lnTo>
                    <a:pt x="20" y="239"/>
                  </a:lnTo>
                  <a:lnTo>
                    <a:pt x="33" y="203"/>
                  </a:lnTo>
                  <a:lnTo>
                    <a:pt x="99" y="44"/>
                  </a:lnTo>
                  <a:lnTo>
                    <a:pt x="116" y="8"/>
                  </a:lnTo>
                  <a:lnTo>
                    <a:pt x="10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6526213" y="865188"/>
              <a:ext cx="184150" cy="379412"/>
            </a:xfrm>
            <a:custGeom>
              <a:rect b="b" l="l" r="r" t="t"/>
              <a:pathLst>
                <a:path extrusionOk="0" h="239" w="116">
                  <a:moveTo>
                    <a:pt x="96" y="0"/>
                  </a:moveTo>
                  <a:lnTo>
                    <a:pt x="83" y="38"/>
                  </a:lnTo>
                  <a:lnTo>
                    <a:pt x="17" y="195"/>
                  </a:lnTo>
                  <a:lnTo>
                    <a:pt x="0" y="233"/>
                  </a:lnTo>
                  <a:lnTo>
                    <a:pt x="11" y="236"/>
                  </a:lnTo>
                  <a:lnTo>
                    <a:pt x="20" y="239"/>
                  </a:lnTo>
                  <a:lnTo>
                    <a:pt x="33" y="203"/>
                  </a:lnTo>
                  <a:lnTo>
                    <a:pt x="99" y="44"/>
                  </a:lnTo>
                  <a:lnTo>
                    <a:pt x="116" y="8"/>
                  </a:lnTo>
                  <a:lnTo>
                    <a:pt x="107" y="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6461126" y="1092200"/>
              <a:ext cx="74613" cy="47625"/>
            </a:xfrm>
            <a:custGeom>
              <a:rect b="b" l="l" r="r" t="t"/>
              <a:pathLst>
                <a:path extrusionOk="0" h="30" w="47">
                  <a:moveTo>
                    <a:pt x="3" y="0"/>
                  </a:moveTo>
                  <a:lnTo>
                    <a:pt x="0" y="11"/>
                  </a:lnTo>
                  <a:lnTo>
                    <a:pt x="41" y="30"/>
                  </a:lnTo>
                  <a:lnTo>
                    <a:pt x="47" y="1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9B9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6461126" y="1092200"/>
              <a:ext cx="74613" cy="47625"/>
            </a:xfrm>
            <a:custGeom>
              <a:rect b="b" l="l" r="r" t="t"/>
              <a:pathLst>
                <a:path extrusionOk="0" h="30" w="47">
                  <a:moveTo>
                    <a:pt x="3" y="0"/>
                  </a:moveTo>
                  <a:lnTo>
                    <a:pt x="0" y="11"/>
                  </a:lnTo>
                  <a:lnTo>
                    <a:pt x="41" y="30"/>
                  </a:lnTo>
                  <a:lnTo>
                    <a:pt x="47" y="1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6475413" y="908050"/>
              <a:ext cx="134938" cy="174625"/>
            </a:xfrm>
            <a:custGeom>
              <a:rect b="b" l="l" r="r" t="t"/>
              <a:pathLst>
                <a:path extrusionOk="0" h="110" w="85">
                  <a:moveTo>
                    <a:pt x="24" y="0"/>
                  </a:moveTo>
                  <a:lnTo>
                    <a:pt x="0" y="91"/>
                  </a:lnTo>
                  <a:lnTo>
                    <a:pt x="49" y="110"/>
                  </a:lnTo>
                  <a:lnTo>
                    <a:pt x="85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B9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6475413" y="908050"/>
              <a:ext cx="134938" cy="174625"/>
            </a:xfrm>
            <a:custGeom>
              <a:rect b="b" l="l" r="r" t="t"/>
              <a:pathLst>
                <a:path extrusionOk="0" h="110" w="85">
                  <a:moveTo>
                    <a:pt x="24" y="0"/>
                  </a:moveTo>
                  <a:lnTo>
                    <a:pt x="0" y="91"/>
                  </a:lnTo>
                  <a:lnTo>
                    <a:pt x="49" y="110"/>
                  </a:lnTo>
                  <a:lnTo>
                    <a:pt x="85" y="25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6748463" y="1030288"/>
              <a:ext cx="104775" cy="66675"/>
            </a:xfrm>
            <a:custGeom>
              <a:rect b="b" l="l" r="r" t="t"/>
              <a:pathLst>
                <a:path extrusionOk="0" h="15" w="24">
                  <a:moveTo>
                    <a:pt x="24" y="0"/>
                  </a:moveTo>
                  <a:cubicBezTo>
                    <a:pt x="16" y="0"/>
                    <a:pt x="8" y="3"/>
                    <a:pt x="0" y="8"/>
                  </a:cubicBezTo>
                  <a:cubicBezTo>
                    <a:pt x="2" y="10"/>
                    <a:pt x="4" y="13"/>
                    <a:pt x="7" y="15"/>
                  </a:cubicBezTo>
                  <a:cubicBezTo>
                    <a:pt x="8" y="13"/>
                    <a:pt x="10" y="11"/>
                    <a:pt x="11" y="9"/>
                  </a:cubicBezTo>
                  <a:cubicBezTo>
                    <a:pt x="15" y="5"/>
                    <a:pt x="20" y="2"/>
                    <a:pt x="2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6843713" y="1030288"/>
              <a:ext cx="82550" cy="127000"/>
            </a:xfrm>
            <a:custGeom>
              <a:rect b="b" l="l" r="r" t="t"/>
              <a:pathLst>
                <a:path extrusionOk="0" h="29" w="19">
                  <a:moveTo>
                    <a:pt x="16" y="0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5" y="28"/>
                    <a:pt x="8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6878638" y="1152525"/>
              <a:ext cx="17463" cy="9525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792913" y="1035050"/>
              <a:ext cx="90488" cy="104775"/>
            </a:xfrm>
            <a:custGeom>
              <a:rect b="b" l="l" r="r" t="t"/>
              <a:pathLst>
                <a:path extrusionOk="0" h="24" w="21">
                  <a:moveTo>
                    <a:pt x="21" y="0"/>
                  </a:moveTo>
                  <a:cubicBezTo>
                    <a:pt x="16" y="2"/>
                    <a:pt x="10" y="6"/>
                    <a:pt x="5" y="12"/>
                  </a:cubicBezTo>
                  <a:cubicBezTo>
                    <a:pt x="3" y="13"/>
                    <a:pt x="1" y="15"/>
                    <a:pt x="0" y="17"/>
                  </a:cubicBezTo>
                  <a:cubicBezTo>
                    <a:pt x="3" y="20"/>
                    <a:pt x="7" y="22"/>
                    <a:pt x="12" y="24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6965951" y="1047750"/>
              <a:ext cx="60325" cy="127000"/>
            </a:xfrm>
            <a:custGeom>
              <a:rect b="b" l="l" r="r" t="t"/>
              <a:pathLst>
                <a:path extrusionOk="0" h="29" w="14">
                  <a:moveTo>
                    <a:pt x="0" y="0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0" y="29"/>
                    <a:pt x="12" y="29"/>
                    <a:pt x="14" y="29"/>
                  </a:cubicBezTo>
                  <a:cubicBezTo>
                    <a:pt x="13" y="22"/>
                    <a:pt x="12" y="16"/>
                    <a:pt x="9" y="10"/>
                  </a:cubicBezTo>
                  <a:cubicBezTo>
                    <a:pt x="7" y="6"/>
                    <a:pt x="4" y="2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6918326" y="1039813"/>
              <a:ext cx="69850" cy="107950"/>
            </a:xfrm>
            <a:custGeom>
              <a:rect b="b" l="l" r="r" t="t"/>
              <a:pathLst>
                <a:path extrusionOk="0" h="25" w="16">
                  <a:moveTo>
                    <a:pt x="7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6913563" y="1130300"/>
              <a:ext cx="82550" cy="44450"/>
            </a:xfrm>
            <a:custGeom>
              <a:rect b="b" l="l" r="r" t="t"/>
              <a:pathLst>
                <a:path extrusionOk="0" h="10" w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10"/>
                    <a:pt x="11" y="10"/>
                    <a:pt x="17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7013576" y="1074738"/>
              <a:ext cx="74613" cy="95250"/>
            </a:xfrm>
            <a:custGeom>
              <a:rect b="b" l="l" r="r" t="t"/>
              <a:pathLst>
                <a:path extrusionOk="0" h="22" w="17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5" y="8"/>
                    <a:pt x="7" y="15"/>
                    <a:pt x="8" y="22"/>
                  </a:cubicBezTo>
                  <a:cubicBezTo>
                    <a:pt x="11" y="21"/>
                    <a:pt x="14" y="20"/>
                    <a:pt x="17" y="19"/>
                  </a:cubicBezTo>
                  <a:cubicBezTo>
                    <a:pt x="13" y="11"/>
                    <a:pt x="7" y="5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6653213" y="1074738"/>
              <a:ext cx="112713" cy="134937"/>
            </a:xfrm>
            <a:custGeom>
              <a:rect b="b" l="l" r="r" t="t"/>
              <a:pathLst>
                <a:path extrusionOk="0" h="31" w="26">
                  <a:moveTo>
                    <a:pt x="19" y="0"/>
                  </a:moveTo>
                  <a:cubicBezTo>
                    <a:pt x="10" y="7"/>
                    <a:pt x="3" y="16"/>
                    <a:pt x="0" y="27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23"/>
                    <a:pt x="22" y="15"/>
                    <a:pt x="26" y="9"/>
                  </a:cubicBezTo>
                  <a:cubicBezTo>
                    <a:pt x="23" y="6"/>
                    <a:pt x="21" y="3"/>
                    <a:pt x="1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6831013" y="1162050"/>
              <a:ext cx="12700" cy="7937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6805613" y="1165225"/>
              <a:ext cx="82550" cy="87312"/>
            </a:xfrm>
            <a:custGeom>
              <a:rect b="b" l="l" r="r" t="t"/>
              <a:pathLst>
                <a:path extrusionOk="0" h="20" w="19">
                  <a:moveTo>
                    <a:pt x="9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3"/>
                    <a:pt x="12" y="1"/>
                    <a:pt x="9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6740526" y="1127125"/>
              <a:ext cx="95250" cy="104775"/>
            </a:xfrm>
            <a:custGeom>
              <a:rect b="b" l="l" r="r" t="t"/>
              <a:pathLst>
                <a:path extrusionOk="0" h="24" w="22">
                  <a:moveTo>
                    <a:pt x="9" y="0"/>
                  </a:moveTo>
                  <a:cubicBezTo>
                    <a:pt x="6" y="6"/>
                    <a:pt x="2" y="13"/>
                    <a:pt x="0" y="2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7" y="5"/>
                    <a:pt x="13" y="3"/>
                    <a:pt x="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6892926" y="1174750"/>
              <a:ext cx="220663" cy="139700"/>
            </a:xfrm>
            <a:custGeom>
              <a:rect b="b" l="l" r="r" t="t"/>
              <a:pathLst>
                <a:path extrusionOk="0" h="32" w="51">
                  <a:moveTo>
                    <a:pt x="32" y="4"/>
                  </a:moveTo>
                  <a:cubicBezTo>
                    <a:pt x="30" y="5"/>
                    <a:pt x="27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10"/>
                    <a:pt x="23" y="13"/>
                    <a:pt x="19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0"/>
                    <a:pt x="32" y="14"/>
                    <a:pt x="32" y="7"/>
                  </a:cubicBezTo>
                  <a:cubicBezTo>
                    <a:pt x="32" y="6"/>
                    <a:pt x="32" y="5"/>
                    <a:pt x="32" y="4"/>
                  </a:cubicBezTo>
                  <a:moveTo>
                    <a:pt x="47" y="0"/>
                  </a:moveTo>
                  <a:cubicBezTo>
                    <a:pt x="43" y="1"/>
                    <a:pt x="40" y="3"/>
                    <a:pt x="36" y="3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36" y="14"/>
                    <a:pt x="35" y="21"/>
                    <a:pt x="34" y="2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28"/>
                    <a:pt x="51" y="24"/>
                    <a:pt x="51" y="20"/>
                  </a:cubicBezTo>
                  <a:cubicBezTo>
                    <a:pt x="51" y="13"/>
                    <a:pt x="49" y="6"/>
                    <a:pt x="4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6888163" y="1187450"/>
              <a:ext cx="112713" cy="69850"/>
            </a:xfrm>
            <a:custGeom>
              <a:rect b="b" l="l" r="r" t="t"/>
              <a:pathLst>
                <a:path extrusionOk="0" h="16" w="26">
                  <a:moveTo>
                    <a:pt x="5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10"/>
                    <a:pt x="26" y="7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17" y="2"/>
                    <a:pt x="11" y="1"/>
                    <a:pt x="5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6648451" y="1322388"/>
              <a:ext cx="39688" cy="30162"/>
            </a:xfrm>
            <a:custGeom>
              <a:rect b="b" l="l" r="r" t="t"/>
              <a:pathLst>
                <a:path extrusionOk="0" h="7" w="9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6648451" y="1209675"/>
              <a:ext cx="65088" cy="30162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6640513" y="1214438"/>
              <a:ext cx="73025" cy="125412"/>
            </a:xfrm>
            <a:custGeom>
              <a:rect b="b" l="l" r="r" t="t"/>
              <a:pathLst>
                <a:path extrusionOk="0" h="29" w="17">
                  <a:moveTo>
                    <a:pt x="2" y="0"/>
                  </a:moveTo>
                  <a:cubicBezTo>
                    <a:pt x="1" y="4"/>
                    <a:pt x="0" y="8"/>
                    <a:pt x="0" y="11"/>
                  </a:cubicBezTo>
                  <a:cubicBezTo>
                    <a:pt x="0" y="16"/>
                    <a:pt x="1" y="21"/>
                    <a:pt x="2" y="2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5" y="27"/>
                    <a:pt x="15" y="26"/>
                    <a:pt x="15" y="24"/>
                  </a:cubicBezTo>
                  <a:cubicBezTo>
                    <a:pt x="15" y="19"/>
                    <a:pt x="16" y="13"/>
                    <a:pt x="17" y="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6765926" y="1266825"/>
              <a:ext cx="100013" cy="73025"/>
            </a:xfrm>
            <a:custGeom>
              <a:rect b="b" l="l" r="r" t="t"/>
              <a:pathLst>
                <a:path extrusionOk="0" h="17" w="23">
                  <a:moveTo>
                    <a:pt x="20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" y="15"/>
                    <a:pt x="12" y="15"/>
                    <a:pt x="18" y="17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6788151" y="1252538"/>
              <a:ext cx="65088" cy="26987"/>
            </a:xfrm>
            <a:custGeom>
              <a:rect b="b" l="l" r="r" t="t"/>
              <a:pathLst>
                <a:path extrusionOk="0" h="6" w="1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731001" y="1235075"/>
              <a:ext cx="65088" cy="39687"/>
            </a:xfrm>
            <a:custGeom>
              <a:rect b="b" l="l" r="r" t="t"/>
              <a:pathLst>
                <a:path extrusionOk="0" h="9" w="15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723063" y="1249363"/>
              <a:ext cx="65088" cy="82550"/>
            </a:xfrm>
            <a:custGeom>
              <a:rect b="b" l="l" r="r" t="t"/>
              <a:pathLst>
                <a:path extrusionOk="0" h="19" w="15">
                  <a:moveTo>
                    <a:pt x="2" y="0"/>
                  </a:moveTo>
                  <a:cubicBezTo>
                    <a:pt x="1" y="6"/>
                    <a:pt x="0" y="11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3" y="19"/>
                    <a:pt x="7" y="19"/>
                    <a:pt x="10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865938" y="1274763"/>
              <a:ext cx="234950" cy="174625"/>
            </a:xfrm>
            <a:custGeom>
              <a:rect b="b" l="l" r="r" t="t"/>
              <a:pathLst>
                <a:path extrusionOk="0" h="40" w="54">
                  <a:moveTo>
                    <a:pt x="38" y="9"/>
                  </a:moveTo>
                  <a:cubicBezTo>
                    <a:pt x="36" y="18"/>
                    <a:pt x="32" y="25"/>
                    <a:pt x="28" y="32"/>
                  </a:cubicBezTo>
                  <a:cubicBezTo>
                    <a:pt x="31" y="35"/>
                    <a:pt x="33" y="37"/>
                    <a:pt x="35" y="40"/>
                  </a:cubicBezTo>
                  <a:cubicBezTo>
                    <a:pt x="44" y="34"/>
                    <a:pt x="51" y="25"/>
                    <a:pt x="54" y="14"/>
                  </a:cubicBezTo>
                  <a:cubicBezTo>
                    <a:pt x="38" y="9"/>
                    <a:pt x="38" y="9"/>
                    <a:pt x="38" y="9"/>
                  </a:cubicBezTo>
                  <a:moveTo>
                    <a:pt x="4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9" y="19"/>
                    <a:pt x="18" y="23"/>
                    <a:pt x="25" y="29"/>
                  </a:cubicBezTo>
                  <a:cubicBezTo>
                    <a:pt x="29" y="23"/>
                    <a:pt x="32" y="16"/>
                    <a:pt x="34" y="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6783388" y="585788"/>
              <a:ext cx="474663" cy="344487"/>
            </a:xfrm>
            <a:prstGeom prst="rect">
              <a:avLst/>
            </a:pr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 rot="900000">
              <a:off x="6812020" y="605973"/>
              <a:ext cx="152286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C85C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DAC85C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 rot="900000">
              <a:off x="6888421" y="666298"/>
              <a:ext cx="439223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C85C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DAC85C"/>
                  </a:solidFill>
                  <a:latin typeface="Garamond"/>
                  <a:ea typeface="Garamond"/>
                  <a:cs typeface="Garamond"/>
                  <a:sym typeface="Garamond"/>
                </a:rPr>
                <a:t>ASS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905626" y="804863"/>
              <a:ext cx="12700" cy="47625"/>
            </a:xfrm>
            <a:prstGeom prst="rect">
              <a:avLst/>
            </a:pr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 rot="900000">
              <a:off x="6812020" y="605973"/>
              <a:ext cx="152286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C85C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DAC85C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 rot="900000">
              <a:off x="6888421" y="666298"/>
              <a:ext cx="439223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AC85C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DAC85C"/>
                  </a:solidFill>
                  <a:latin typeface="Garamond"/>
                  <a:ea typeface="Garamond"/>
                  <a:cs typeface="Garamond"/>
                  <a:sym typeface="Garamond"/>
                </a:rPr>
                <a:t>ASS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6778626" y="777875"/>
              <a:ext cx="139700" cy="74612"/>
            </a:xfrm>
            <a:prstGeom prst="rect">
              <a:avLst/>
            </a:pr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 rot="900000">
              <a:off x="6812020" y="605973"/>
              <a:ext cx="152286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745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008745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 rot="900000">
              <a:off x="6888421" y="666298"/>
              <a:ext cx="439223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745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008745"/>
                  </a:solidFill>
                  <a:latin typeface="Garamond"/>
                  <a:ea typeface="Garamond"/>
                  <a:cs typeface="Garamond"/>
                  <a:sym typeface="Garamond"/>
                </a:rPr>
                <a:t>ASS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6896101" y="1009650"/>
              <a:ext cx="44450" cy="3175"/>
            </a:xfrm>
            <a:custGeom>
              <a:rect b="b" l="l" r="r" t="t"/>
              <a:pathLst>
                <a:path extrusionOk="0" h="1" w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7" y="1"/>
                    <a:pt x="3" y="0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6726238" y="1009650"/>
              <a:ext cx="169863" cy="47625"/>
            </a:xfrm>
            <a:custGeom>
              <a:rect b="b" l="l" r="r" t="t"/>
              <a:pathLst>
                <a:path extrusionOk="0" h="11" w="3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moveTo>
                    <a:pt x="30" y="0"/>
                  </a:moveTo>
                  <a:cubicBezTo>
                    <a:pt x="19" y="1"/>
                    <a:pt x="9" y="5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0" y="4"/>
                    <a:pt x="2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6858001" y="1009650"/>
              <a:ext cx="38100" cy="0"/>
            </a:xfrm>
            <a:custGeom>
              <a:rect b="b" l="l" r="r" t="t"/>
              <a:pathLst>
                <a:path extrusionOk="0" h="120000" w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6940551" y="1012825"/>
              <a:ext cx="3175" cy="476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6630988" y="1030288"/>
              <a:ext cx="477838" cy="331787"/>
            </a:xfrm>
            <a:custGeom>
              <a:rect b="b" l="l" r="r" t="t"/>
              <a:pathLst>
                <a:path extrusionOk="0" h="76" w="110">
                  <a:moveTo>
                    <a:pt x="2" y="66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1" y="73"/>
                    <a:pt x="2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6" y="74"/>
                    <a:pt x="7" y="74"/>
                  </a:cubicBezTo>
                  <a:cubicBezTo>
                    <a:pt x="6" y="72"/>
                    <a:pt x="5" y="70"/>
                    <a:pt x="4" y="67"/>
                  </a:cubicBezTo>
                  <a:cubicBezTo>
                    <a:pt x="2" y="66"/>
                    <a:pt x="2" y="66"/>
                    <a:pt x="2" y="66"/>
                  </a:cubicBezTo>
                  <a:moveTo>
                    <a:pt x="82" y="1"/>
                  </a:moveTo>
                  <a:cubicBezTo>
                    <a:pt x="95" y="7"/>
                    <a:pt x="104" y="17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5" y="17"/>
                    <a:pt x="95" y="7"/>
                    <a:pt x="82" y="1"/>
                  </a:cubicBezTo>
                  <a:moveTo>
                    <a:pt x="82" y="0"/>
                  </a:moveTo>
                  <a:cubicBezTo>
                    <a:pt x="82" y="0"/>
                    <a:pt x="82" y="1"/>
                    <a:pt x="82" y="1"/>
                  </a:cubicBezTo>
                  <a:cubicBezTo>
                    <a:pt x="82" y="1"/>
                    <a:pt x="82" y="0"/>
                    <a:pt x="82" y="0"/>
                  </a:cubicBezTo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moveTo>
                    <a:pt x="8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630988" y="1317625"/>
              <a:ext cx="9525" cy="4762"/>
            </a:xfrm>
            <a:custGeom>
              <a:rect b="b" l="l" r="r" t="t"/>
              <a:pathLst>
                <a:path extrusionOk="0" h="3" w="6">
                  <a:moveTo>
                    <a:pt x="6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6630988" y="1317625"/>
              <a:ext cx="9525" cy="4762"/>
            </a:xfrm>
            <a:custGeom>
              <a:rect b="b" l="l" r="r" t="t"/>
              <a:pathLst>
                <a:path extrusionOk="0" h="3" w="6">
                  <a:moveTo>
                    <a:pt x="6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6626226" y="1314450"/>
              <a:ext cx="14288" cy="793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6626226" y="1062038"/>
              <a:ext cx="109538" cy="152400"/>
            </a:xfrm>
            <a:custGeom>
              <a:rect b="b" l="l" r="r" t="t"/>
              <a:pathLst>
                <a:path extrusionOk="0" h="35" w="25">
                  <a:moveTo>
                    <a:pt x="22" y="0"/>
                  </a:moveTo>
                  <a:cubicBezTo>
                    <a:pt x="12" y="7"/>
                    <a:pt x="5" y="18"/>
                    <a:pt x="1" y="31"/>
                  </a:cubicBezTo>
                  <a:cubicBezTo>
                    <a:pt x="1" y="32"/>
                    <a:pt x="1" y="33"/>
                    <a:pt x="0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19"/>
                    <a:pt x="16" y="10"/>
                    <a:pt x="25" y="3"/>
                  </a:cubicBezTo>
                  <a:cubicBezTo>
                    <a:pt x="24" y="3"/>
                    <a:pt x="24" y="2"/>
                    <a:pt x="2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6623051" y="1204913"/>
              <a:ext cx="25400" cy="117475"/>
            </a:xfrm>
            <a:custGeom>
              <a:rect b="b" l="l" r="r" t="t"/>
              <a:pathLst>
                <a:path extrusionOk="0" h="27" w="6">
                  <a:moveTo>
                    <a:pt x="1" y="0"/>
                  </a:moveTo>
                  <a:cubicBezTo>
                    <a:pt x="0" y="5"/>
                    <a:pt x="0" y="9"/>
                    <a:pt x="0" y="13"/>
                  </a:cubicBezTo>
                  <a:cubicBezTo>
                    <a:pt x="0" y="17"/>
                    <a:pt x="0" y="21"/>
                    <a:pt x="1" y="25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3"/>
                    <a:pt x="4" y="18"/>
                    <a:pt x="4" y="13"/>
                  </a:cubicBezTo>
                  <a:cubicBezTo>
                    <a:pt x="4" y="10"/>
                    <a:pt x="5" y="6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6643688" y="1165225"/>
              <a:ext cx="487363" cy="354012"/>
            </a:xfrm>
            <a:custGeom>
              <a:rect b="b" l="l" r="r" t="t"/>
              <a:pathLst>
                <a:path extrusionOk="0" h="81" w="112"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moveTo>
                    <a:pt x="27" y="75"/>
                  </a:moveTo>
                  <a:cubicBezTo>
                    <a:pt x="27" y="75"/>
                    <a:pt x="27" y="75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27" y="75"/>
                  </a:moveTo>
                  <a:cubicBezTo>
                    <a:pt x="27" y="75"/>
                    <a:pt x="27" y="75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27" y="74"/>
                  </a:moveTo>
                  <a:cubicBezTo>
                    <a:pt x="27" y="74"/>
                    <a:pt x="27" y="74"/>
                    <a:pt x="27" y="75"/>
                  </a:cubicBezTo>
                  <a:cubicBezTo>
                    <a:pt x="27" y="74"/>
                    <a:pt x="27" y="74"/>
                    <a:pt x="27" y="74"/>
                  </a:cubicBezTo>
                  <a:moveTo>
                    <a:pt x="26" y="74"/>
                  </a:move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6" y="74"/>
                  </a:cubicBezTo>
                  <a:moveTo>
                    <a:pt x="88" y="70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77" y="77"/>
                    <a:pt x="66" y="81"/>
                    <a:pt x="54" y="81"/>
                  </a:cubicBezTo>
                  <a:cubicBezTo>
                    <a:pt x="49" y="81"/>
                    <a:pt x="43" y="80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3" y="80"/>
                    <a:pt x="49" y="81"/>
                    <a:pt x="54" y="81"/>
                  </a:cubicBezTo>
                  <a:cubicBezTo>
                    <a:pt x="66" y="81"/>
                    <a:pt x="78" y="77"/>
                    <a:pt x="88" y="70"/>
                  </a:cubicBezTo>
                  <a:moveTo>
                    <a:pt x="0" y="46"/>
                  </a:moveTo>
                  <a:cubicBezTo>
                    <a:pt x="5" y="58"/>
                    <a:pt x="14" y="68"/>
                    <a:pt x="26" y="74"/>
                  </a:cubicBezTo>
                  <a:cubicBezTo>
                    <a:pt x="15" y="68"/>
                    <a:pt x="6" y="58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108" y="0"/>
                  </a:moveTo>
                  <a:cubicBezTo>
                    <a:pt x="106" y="1"/>
                    <a:pt x="106" y="1"/>
                    <a:pt x="106" y="1"/>
                  </a:cubicBezTo>
                  <a:cubicBezTo>
                    <a:pt x="105" y="1"/>
                    <a:pt x="104" y="2"/>
                    <a:pt x="104" y="2"/>
                  </a:cubicBezTo>
                  <a:cubicBezTo>
                    <a:pt x="106" y="8"/>
                    <a:pt x="108" y="15"/>
                    <a:pt x="108" y="22"/>
                  </a:cubicBezTo>
                  <a:cubicBezTo>
                    <a:pt x="108" y="26"/>
                    <a:pt x="107" y="30"/>
                    <a:pt x="106" y="3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50"/>
                    <a:pt x="95" y="59"/>
                    <a:pt x="86" y="65"/>
                  </a:cubicBezTo>
                  <a:cubicBezTo>
                    <a:pt x="87" y="66"/>
                    <a:pt x="87" y="67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9" y="62"/>
                    <a:pt x="107" y="51"/>
                    <a:pt x="110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2" y="33"/>
                    <a:pt x="112" y="27"/>
                    <a:pt x="112" y="22"/>
                  </a:cubicBezTo>
                  <a:cubicBezTo>
                    <a:pt x="112" y="14"/>
                    <a:pt x="111" y="7"/>
                    <a:pt x="108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6705601" y="1352550"/>
              <a:ext cx="273050" cy="144462"/>
            </a:xfrm>
            <a:custGeom>
              <a:rect b="b" l="l" r="r" t="t"/>
              <a:pathLst>
                <a:path extrusionOk="0" h="33" w="63">
                  <a:moveTo>
                    <a:pt x="59" y="15"/>
                  </a:moveTo>
                  <a:cubicBezTo>
                    <a:pt x="58" y="17"/>
                    <a:pt x="56" y="18"/>
                    <a:pt x="55" y="20"/>
                  </a:cubicBezTo>
                  <a:cubicBezTo>
                    <a:pt x="47" y="28"/>
                    <a:pt x="39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2" y="33"/>
                    <a:pt x="36" y="33"/>
                    <a:pt x="40" y="33"/>
                  </a:cubicBezTo>
                  <a:cubicBezTo>
                    <a:pt x="41" y="33"/>
                    <a:pt x="43" y="33"/>
                    <a:pt x="45" y="33"/>
                  </a:cubicBezTo>
                  <a:cubicBezTo>
                    <a:pt x="50" y="31"/>
                    <a:pt x="54" y="27"/>
                    <a:pt x="58" y="23"/>
                  </a:cubicBezTo>
                  <a:cubicBezTo>
                    <a:pt x="59" y="22"/>
                    <a:pt x="61" y="20"/>
                    <a:pt x="63" y="18"/>
                  </a:cubicBezTo>
                  <a:cubicBezTo>
                    <a:pt x="61" y="17"/>
                    <a:pt x="60" y="16"/>
                    <a:pt x="59" y="15"/>
                  </a:cubicBezTo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1" y="8"/>
                    <a:pt x="3" y="15"/>
                    <a:pt x="6" y="20"/>
                  </a:cubicBezTo>
                  <a:cubicBezTo>
                    <a:pt x="7" y="21"/>
                    <a:pt x="7" y="22"/>
                    <a:pt x="8" y="23"/>
                  </a:cubicBezTo>
                  <a:cubicBezTo>
                    <a:pt x="12" y="26"/>
                    <a:pt x="18" y="29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8" y="29"/>
                    <a:pt x="13" y="24"/>
                    <a:pt x="10" y="18"/>
                  </a:cubicBezTo>
                  <a:cubicBezTo>
                    <a:pt x="8" y="13"/>
                    <a:pt x="6" y="7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6723063" y="1352550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6883401" y="1017588"/>
              <a:ext cx="60325" cy="17462"/>
            </a:xfrm>
            <a:custGeom>
              <a:rect b="b" l="l" r="r" t="t"/>
              <a:pathLst>
                <a:path extrusionOk="0" h="4" w="14">
                  <a:moveTo>
                    <a:pt x="1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3"/>
                    <a:pt x="4" y="3"/>
                    <a:pt x="1" y="2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778626" y="1027113"/>
              <a:ext cx="109538" cy="82550"/>
            </a:xfrm>
            <a:custGeom>
              <a:rect b="b" l="l" r="r" t="t"/>
              <a:pathLst>
                <a:path extrusionOk="0" h="19" w="25">
                  <a:moveTo>
                    <a:pt x="23" y="0"/>
                  </a:moveTo>
                  <a:cubicBezTo>
                    <a:pt x="21" y="0"/>
                    <a:pt x="19" y="0"/>
                    <a:pt x="17" y="1"/>
                  </a:cubicBezTo>
                  <a:cubicBezTo>
                    <a:pt x="13" y="3"/>
                    <a:pt x="8" y="6"/>
                    <a:pt x="4" y="10"/>
                  </a:cubicBezTo>
                  <a:cubicBezTo>
                    <a:pt x="3" y="12"/>
                    <a:pt x="1" y="14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4" y="17"/>
                    <a:pt x="6" y="15"/>
                    <a:pt x="8" y="14"/>
                  </a:cubicBezTo>
                  <a:cubicBezTo>
                    <a:pt x="13" y="8"/>
                    <a:pt x="19" y="4"/>
                    <a:pt x="24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6965951" y="1044575"/>
              <a:ext cx="82550" cy="130175"/>
            </a:xfrm>
            <a:custGeom>
              <a:rect b="b" l="l" r="r" t="t"/>
              <a:pathLst>
                <a:path extrusionOk="0" h="30" w="1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9" y="11"/>
                  </a:cubicBezTo>
                  <a:cubicBezTo>
                    <a:pt x="12" y="17"/>
                    <a:pt x="13" y="23"/>
                    <a:pt x="14" y="30"/>
                  </a:cubicBezTo>
                  <a:cubicBezTo>
                    <a:pt x="16" y="30"/>
                    <a:pt x="17" y="29"/>
                    <a:pt x="19" y="29"/>
                  </a:cubicBezTo>
                  <a:cubicBezTo>
                    <a:pt x="18" y="22"/>
                    <a:pt x="16" y="15"/>
                    <a:pt x="13" y="9"/>
                  </a:cubicBezTo>
                  <a:cubicBezTo>
                    <a:pt x="12" y="8"/>
                    <a:pt x="12" y="7"/>
                    <a:pt x="11" y="7"/>
                  </a:cubicBezTo>
                  <a:cubicBezTo>
                    <a:pt x="8" y="4"/>
                    <a:pt x="4" y="2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6948488" y="1039813"/>
              <a:ext cx="17463" cy="7937"/>
            </a:xfrm>
            <a:custGeom>
              <a:rect b="b" l="l" r="r" t="t"/>
              <a:pathLst>
                <a:path extrusionOk="0" h="2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6723063" y="1112838"/>
              <a:ext cx="55563" cy="101600"/>
            </a:xfrm>
            <a:custGeom>
              <a:rect b="b" l="l" r="r" t="t"/>
              <a:pathLst>
                <a:path extrusionOk="0" h="23" w="13">
                  <a:moveTo>
                    <a:pt x="10" y="0"/>
                  </a:moveTo>
                  <a:cubicBezTo>
                    <a:pt x="6" y="6"/>
                    <a:pt x="2" y="14"/>
                    <a:pt x="0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16"/>
                    <a:pt x="10" y="9"/>
                    <a:pt x="13" y="3"/>
                  </a:cubicBezTo>
                  <a:cubicBezTo>
                    <a:pt x="12" y="2"/>
                    <a:pt x="11" y="1"/>
                    <a:pt x="1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7018338" y="1187450"/>
              <a:ext cx="30163" cy="109537"/>
            </a:xfrm>
            <a:custGeom>
              <a:rect b="b" l="l" r="r" t="t"/>
              <a:pathLst>
                <a:path extrusionOk="0" h="25" w="7">
                  <a:moveTo>
                    <a:pt x="7" y="0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11"/>
                    <a:pt x="2" y="17"/>
                    <a:pt x="0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18"/>
                    <a:pt x="7" y="11"/>
                    <a:pt x="7" y="4"/>
                  </a:cubicBezTo>
                  <a:cubicBezTo>
                    <a:pt x="7" y="3"/>
                    <a:pt x="7" y="2"/>
                    <a:pt x="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6713538" y="1231900"/>
              <a:ext cx="22225" cy="17462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6705601" y="1239838"/>
              <a:ext cx="25400" cy="95250"/>
            </a:xfrm>
            <a:custGeom>
              <a:rect b="b" l="l" r="r" t="t"/>
              <a:pathLst>
                <a:path extrusionOk="0" h="22" w="6">
                  <a:moveTo>
                    <a:pt x="2" y="0"/>
                  </a:moveTo>
                  <a:cubicBezTo>
                    <a:pt x="1" y="7"/>
                    <a:pt x="0" y="13"/>
                    <a:pt x="0" y="18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2"/>
                    <a:pt x="3" y="22"/>
                    <a:pt x="5" y="21"/>
                  </a:cubicBezTo>
                  <a:cubicBezTo>
                    <a:pt x="4" y="20"/>
                    <a:pt x="4" y="19"/>
                    <a:pt x="4" y="18"/>
                  </a:cubicBezTo>
                  <a:cubicBezTo>
                    <a:pt x="4" y="13"/>
                    <a:pt x="5" y="8"/>
                    <a:pt x="6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6810376" y="1309688"/>
              <a:ext cx="220663" cy="200025"/>
            </a:xfrm>
            <a:custGeom>
              <a:rect b="b" l="l" r="r" t="t"/>
              <a:pathLst>
                <a:path extrusionOk="0" h="46" w="51">
                  <a:moveTo>
                    <a:pt x="0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moveTo>
                    <a:pt x="47" y="0"/>
                  </a:moveTo>
                  <a:cubicBezTo>
                    <a:pt x="45" y="8"/>
                    <a:pt x="42" y="15"/>
                    <a:pt x="38" y="21"/>
                  </a:cubicBezTo>
                  <a:cubicBezTo>
                    <a:pt x="39" y="22"/>
                    <a:pt x="40" y="23"/>
                    <a:pt x="41" y="24"/>
                  </a:cubicBezTo>
                  <a:cubicBezTo>
                    <a:pt x="45" y="17"/>
                    <a:pt x="49" y="10"/>
                    <a:pt x="51" y="1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6958013" y="1022350"/>
              <a:ext cx="155575" cy="174625"/>
            </a:xfrm>
            <a:custGeom>
              <a:rect b="b" l="l" r="r" t="t"/>
              <a:pathLst>
                <a:path extrusionOk="0" h="40" w="36">
                  <a:moveTo>
                    <a:pt x="0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6" y="7"/>
                    <a:pt x="10" y="9"/>
                    <a:pt x="13" y="12"/>
                  </a:cubicBezTo>
                  <a:cubicBezTo>
                    <a:pt x="20" y="17"/>
                    <a:pt x="26" y="23"/>
                    <a:pt x="30" y="31"/>
                  </a:cubicBezTo>
                  <a:cubicBezTo>
                    <a:pt x="27" y="32"/>
                    <a:pt x="24" y="33"/>
                    <a:pt x="21" y="34"/>
                  </a:cubicBezTo>
                  <a:cubicBezTo>
                    <a:pt x="19" y="34"/>
                    <a:pt x="18" y="35"/>
                    <a:pt x="16" y="35"/>
                  </a:cubicBezTo>
                  <a:cubicBezTo>
                    <a:pt x="14" y="35"/>
                    <a:pt x="12" y="35"/>
                    <a:pt x="9" y="35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2" y="40"/>
                    <a:pt x="15" y="40"/>
                    <a:pt x="17" y="39"/>
                  </a:cubicBezTo>
                  <a:cubicBezTo>
                    <a:pt x="18" y="39"/>
                    <a:pt x="20" y="39"/>
                    <a:pt x="21" y="38"/>
                  </a:cubicBezTo>
                  <a:cubicBezTo>
                    <a:pt x="25" y="38"/>
                    <a:pt x="28" y="36"/>
                    <a:pt x="32" y="35"/>
                  </a:cubicBezTo>
                  <a:cubicBezTo>
                    <a:pt x="32" y="35"/>
                    <a:pt x="33" y="34"/>
                    <a:pt x="34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29" y="19"/>
                    <a:pt x="20" y="9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35776" y="1009650"/>
              <a:ext cx="130175" cy="155575"/>
            </a:xfrm>
            <a:custGeom>
              <a:rect b="b" l="l" r="r" t="t"/>
              <a:pathLst>
                <a:path extrusionOk="0" h="36" w="30">
                  <a:moveTo>
                    <a:pt x="2" y="3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2" y="3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7" y="33"/>
                    <a:pt x="4" y="32"/>
                    <a:pt x="2" y="30"/>
                  </a:cubicBezTo>
                  <a:moveTo>
                    <a:pt x="14" y="0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5"/>
                    <a:pt x="18" y="5"/>
                    <a:pt x="22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17" y="0"/>
                    <a:pt x="14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6843713" y="1157288"/>
              <a:ext cx="157163" cy="39687"/>
            </a:xfrm>
            <a:custGeom>
              <a:rect b="b" l="l" r="r" t="t"/>
              <a:pathLst>
                <a:path extrusionOk="0" h="9" w="36">
                  <a:moveTo>
                    <a:pt x="16" y="2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21" y="8"/>
                    <a:pt x="27" y="9"/>
                    <a:pt x="33" y="9"/>
                  </a:cubicBezTo>
                  <a:cubicBezTo>
                    <a:pt x="34" y="9"/>
                    <a:pt x="35" y="9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27" y="4"/>
                    <a:pt x="22" y="4"/>
                    <a:pt x="16" y="2"/>
                  </a:cubicBezTo>
                  <a:moveTo>
                    <a:pt x="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7" y="5"/>
                    <a:pt x="10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6723063" y="1009650"/>
              <a:ext cx="173038" cy="152400"/>
            </a:xfrm>
            <a:custGeom>
              <a:rect b="b" l="l" r="r" t="t"/>
              <a:pathLst>
                <a:path extrusionOk="0" h="35" w="40">
                  <a:moveTo>
                    <a:pt x="31" y="0"/>
                  </a:moveTo>
                  <a:cubicBezTo>
                    <a:pt x="21" y="1"/>
                    <a:pt x="11" y="4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5"/>
                    <a:pt x="3" y="15"/>
                  </a:cubicBezTo>
                  <a:cubicBezTo>
                    <a:pt x="5" y="18"/>
                    <a:pt x="7" y="21"/>
                    <a:pt x="10" y="24"/>
                  </a:cubicBezTo>
                  <a:cubicBezTo>
                    <a:pt x="11" y="25"/>
                    <a:pt x="12" y="26"/>
                    <a:pt x="13" y="27"/>
                  </a:cubicBezTo>
                  <a:cubicBezTo>
                    <a:pt x="17" y="30"/>
                    <a:pt x="21" y="32"/>
                    <a:pt x="26" y="35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28"/>
                    <a:pt x="19" y="26"/>
                    <a:pt x="16" y="23"/>
                  </a:cubicBezTo>
                  <a:cubicBezTo>
                    <a:pt x="15" y="22"/>
                    <a:pt x="14" y="21"/>
                    <a:pt x="13" y="20"/>
                  </a:cubicBezTo>
                  <a:cubicBezTo>
                    <a:pt x="10" y="18"/>
                    <a:pt x="8" y="15"/>
                    <a:pt x="6" y="13"/>
                  </a:cubicBezTo>
                  <a:cubicBezTo>
                    <a:pt x="14" y="8"/>
                    <a:pt x="22" y="5"/>
                    <a:pt x="30" y="5"/>
                  </a:cubicBezTo>
                  <a:cubicBezTo>
                    <a:pt x="32" y="4"/>
                    <a:pt x="34" y="4"/>
                    <a:pt x="36" y="4"/>
                  </a:cubicBezTo>
                  <a:cubicBezTo>
                    <a:pt x="36" y="4"/>
                    <a:pt x="37" y="4"/>
                    <a:pt x="38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6858001" y="1009650"/>
              <a:ext cx="38100" cy="12700"/>
            </a:xfrm>
            <a:custGeom>
              <a:rect b="b" l="l" r="r" t="t"/>
              <a:pathLst>
                <a:path extrusionOk="0" h="3" w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6640513" y="1331913"/>
              <a:ext cx="390525" cy="187325"/>
            </a:xfrm>
            <a:custGeom>
              <a:rect b="b" l="l" r="r" t="t"/>
              <a:pathLst>
                <a:path extrusionOk="0" h="43" w="90">
                  <a:moveTo>
                    <a:pt x="11" y="2"/>
                  </a:moveTo>
                  <a:cubicBezTo>
                    <a:pt x="9" y="3"/>
                    <a:pt x="7" y="4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20"/>
                    <a:pt x="16" y="30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1" y="38"/>
                    <a:pt x="35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4" y="42"/>
                    <a:pt x="50" y="43"/>
                    <a:pt x="55" y="43"/>
                  </a:cubicBezTo>
                  <a:cubicBezTo>
                    <a:pt x="67" y="43"/>
                    <a:pt x="78" y="39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8" y="29"/>
                    <a:pt x="88" y="28"/>
                    <a:pt x="87" y="27"/>
                  </a:cubicBezTo>
                  <a:cubicBezTo>
                    <a:pt x="85" y="24"/>
                    <a:pt x="83" y="22"/>
                    <a:pt x="80" y="19"/>
                  </a:cubicBezTo>
                  <a:cubicBezTo>
                    <a:pt x="79" y="18"/>
                    <a:pt x="78" y="17"/>
                    <a:pt x="77" y="16"/>
                  </a:cubicBezTo>
                  <a:cubicBezTo>
                    <a:pt x="70" y="10"/>
                    <a:pt x="61" y="6"/>
                    <a:pt x="52" y="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60" y="10"/>
                    <a:pt x="68" y="15"/>
                    <a:pt x="74" y="20"/>
                  </a:cubicBezTo>
                  <a:cubicBezTo>
                    <a:pt x="75" y="21"/>
                    <a:pt x="76" y="22"/>
                    <a:pt x="78" y="23"/>
                  </a:cubicBezTo>
                  <a:cubicBezTo>
                    <a:pt x="80" y="25"/>
                    <a:pt x="82" y="27"/>
                    <a:pt x="84" y="30"/>
                  </a:cubicBezTo>
                  <a:cubicBezTo>
                    <a:pt x="77" y="34"/>
                    <a:pt x="68" y="37"/>
                    <a:pt x="60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51" y="38"/>
                    <a:pt x="47" y="38"/>
                    <a:pt x="43" y="37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3" y="34"/>
                    <a:pt x="27" y="31"/>
                    <a:pt x="23" y="28"/>
                  </a:cubicBezTo>
                  <a:cubicBezTo>
                    <a:pt x="16" y="23"/>
                    <a:pt x="10" y="16"/>
                    <a:pt x="6" y="9"/>
                  </a:cubicBezTo>
                  <a:cubicBezTo>
                    <a:pt x="9" y="8"/>
                    <a:pt x="12" y="7"/>
                    <a:pt x="15" y="6"/>
                  </a:cubicBezTo>
                  <a:cubicBezTo>
                    <a:pt x="17" y="6"/>
                    <a:pt x="18" y="5"/>
                    <a:pt x="19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2"/>
                    <a:pt x="26" y="4"/>
                    <a:pt x="24" y="4"/>
                  </a:cubicBezTo>
                  <a:cubicBezTo>
                    <a:pt x="26" y="4"/>
                    <a:pt x="28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5" y="4"/>
                    <a:pt x="40" y="5"/>
                    <a:pt x="46" y="6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1" y="0"/>
                    <a:pt x="35" y="0"/>
                    <a:pt x="29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6688138" y="1331913"/>
              <a:ext cx="77788" cy="20637"/>
            </a:xfrm>
            <a:custGeom>
              <a:rect b="b" l="l" r="r" t="t"/>
              <a:pathLst>
                <a:path extrusionOk="0" h="5" w="18">
                  <a:moveTo>
                    <a:pt x="18" y="0"/>
                  </a:moveTo>
                  <a:cubicBezTo>
                    <a:pt x="15" y="0"/>
                    <a:pt x="11" y="0"/>
                    <a:pt x="9" y="0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2" y="5"/>
                    <a:pt x="13" y="4"/>
                  </a:cubicBezTo>
                  <a:cubicBezTo>
                    <a:pt x="15" y="4"/>
                    <a:pt x="17" y="2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6896101" y="1022350"/>
              <a:ext cx="57150" cy="130175"/>
            </a:xfrm>
            <a:custGeom>
              <a:rect b="b" l="l" r="r" t="t"/>
              <a:pathLst>
                <a:path extrusionOk="0" h="82" w="36">
                  <a:moveTo>
                    <a:pt x="22" y="0"/>
                  </a:moveTo>
                  <a:lnTo>
                    <a:pt x="22" y="8"/>
                  </a:lnTo>
                  <a:lnTo>
                    <a:pt x="19" y="8"/>
                  </a:lnTo>
                  <a:lnTo>
                    <a:pt x="0" y="82"/>
                  </a:lnTo>
                  <a:lnTo>
                    <a:pt x="14" y="7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96101" y="1022350"/>
              <a:ext cx="57150" cy="130175"/>
            </a:xfrm>
            <a:custGeom>
              <a:rect b="b" l="l" r="r" t="t"/>
              <a:pathLst>
                <a:path extrusionOk="0" h="82" w="36">
                  <a:moveTo>
                    <a:pt x="22" y="0"/>
                  </a:moveTo>
                  <a:lnTo>
                    <a:pt x="22" y="8"/>
                  </a:lnTo>
                  <a:lnTo>
                    <a:pt x="19" y="8"/>
                  </a:lnTo>
                  <a:lnTo>
                    <a:pt x="0" y="82"/>
                  </a:lnTo>
                  <a:lnTo>
                    <a:pt x="14" y="79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5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6870701" y="1147763"/>
              <a:ext cx="47625" cy="109537"/>
            </a:xfrm>
            <a:custGeom>
              <a:rect b="b" l="l" r="r" t="t"/>
              <a:pathLst>
                <a:path extrusionOk="0" h="69" w="30">
                  <a:moveTo>
                    <a:pt x="30" y="0"/>
                  </a:moveTo>
                  <a:lnTo>
                    <a:pt x="16" y="3"/>
                  </a:lnTo>
                  <a:lnTo>
                    <a:pt x="14" y="9"/>
                  </a:lnTo>
                  <a:lnTo>
                    <a:pt x="11" y="22"/>
                  </a:lnTo>
                  <a:lnTo>
                    <a:pt x="0" y="66"/>
                  </a:lnTo>
                  <a:lnTo>
                    <a:pt x="11" y="69"/>
                  </a:lnTo>
                  <a:lnTo>
                    <a:pt x="25" y="25"/>
                  </a:lnTo>
                  <a:lnTo>
                    <a:pt x="27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6870701" y="1147763"/>
              <a:ext cx="47625" cy="109537"/>
            </a:xfrm>
            <a:custGeom>
              <a:rect b="b" l="l" r="r" t="t"/>
              <a:pathLst>
                <a:path extrusionOk="0" h="69" w="30">
                  <a:moveTo>
                    <a:pt x="30" y="0"/>
                  </a:moveTo>
                  <a:lnTo>
                    <a:pt x="16" y="3"/>
                  </a:lnTo>
                  <a:lnTo>
                    <a:pt x="14" y="9"/>
                  </a:lnTo>
                  <a:lnTo>
                    <a:pt x="11" y="22"/>
                  </a:lnTo>
                  <a:lnTo>
                    <a:pt x="0" y="66"/>
                  </a:lnTo>
                  <a:lnTo>
                    <a:pt x="11" y="69"/>
                  </a:lnTo>
                  <a:lnTo>
                    <a:pt x="25" y="25"/>
                  </a:lnTo>
                  <a:lnTo>
                    <a:pt x="27" y="1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805613" y="1270000"/>
              <a:ext cx="77788" cy="231775"/>
            </a:xfrm>
            <a:custGeom>
              <a:rect b="b" l="l" r="r" t="t"/>
              <a:pathLst>
                <a:path extrusionOk="0" h="146" w="49">
                  <a:moveTo>
                    <a:pt x="38" y="0"/>
                  </a:moveTo>
                  <a:lnTo>
                    <a:pt x="24" y="44"/>
                  </a:lnTo>
                  <a:lnTo>
                    <a:pt x="22" y="5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11" y="146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35" y="58"/>
                  </a:lnTo>
                  <a:lnTo>
                    <a:pt x="38" y="47"/>
                  </a:lnTo>
                  <a:lnTo>
                    <a:pt x="49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6805613" y="1270000"/>
              <a:ext cx="77788" cy="231775"/>
            </a:xfrm>
            <a:custGeom>
              <a:rect b="b" l="l" r="r" t="t"/>
              <a:pathLst>
                <a:path extrusionOk="0" h="146" w="49">
                  <a:moveTo>
                    <a:pt x="38" y="0"/>
                  </a:moveTo>
                  <a:lnTo>
                    <a:pt x="24" y="44"/>
                  </a:lnTo>
                  <a:lnTo>
                    <a:pt x="22" y="55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11" y="146"/>
                  </a:lnTo>
                  <a:lnTo>
                    <a:pt x="13" y="140"/>
                  </a:lnTo>
                  <a:lnTo>
                    <a:pt x="13" y="140"/>
                  </a:lnTo>
                  <a:lnTo>
                    <a:pt x="35" y="58"/>
                  </a:lnTo>
                  <a:lnTo>
                    <a:pt x="38" y="47"/>
                  </a:lnTo>
                  <a:lnTo>
                    <a:pt x="49" y="3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6853238" y="1257300"/>
              <a:ext cx="265113" cy="77787"/>
            </a:xfrm>
            <a:custGeom>
              <a:rect b="b" l="l" r="r" t="t"/>
              <a:pathLst>
                <a:path extrusionOk="0" h="49" w="167">
                  <a:moveTo>
                    <a:pt x="25" y="0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01" y="33"/>
                  </a:lnTo>
                  <a:lnTo>
                    <a:pt x="112" y="36"/>
                  </a:lnTo>
                  <a:lnTo>
                    <a:pt x="156" y="49"/>
                  </a:lnTo>
                  <a:lnTo>
                    <a:pt x="161" y="49"/>
                  </a:lnTo>
                  <a:lnTo>
                    <a:pt x="167" y="38"/>
                  </a:lnTo>
                  <a:lnTo>
                    <a:pt x="159" y="36"/>
                  </a:lnTo>
                  <a:lnTo>
                    <a:pt x="118" y="25"/>
                  </a:lnTo>
                  <a:lnTo>
                    <a:pt x="104" y="2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6853238" y="1257300"/>
              <a:ext cx="265113" cy="77787"/>
            </a:xfrm>
            <a:custGeom>
              <a:rect b="b" l="l" r="r" t="t"/>
              <a:pathLst>
                <a:path extrusionOk="0" h="49" w="167">
                  <a:moveTo>
                    <a:pt x="25" y="0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01" y="33"/>
                  </a:lnTo>
                  <a:lnTo>
                    <a:pt x="112" y="36"/>
                  </a:lnTo>
                  <a:lnTo>
                    <a:pt x="156" y="49"/>
                  </a:lnTo>
                  <a:lnTo>
                    <a:pt x="161" y="49"/>
                  </a:lnTo>
                  <a:lnTo>
                    <a:pt x="167" y="38"/>
                  </a:lnTo>
                  <a:lnTo>
                    <a:pt x="159" y="36"/>
                  </a:lnTo>
                  <a:lnTo>
                    <a:pt x="118" y="25"/>
                  </a:lnTo>
                  <a:lnTo>
                    <a:pt x="104" y="22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6796088" y="1231900"/>
              <a:ext cx="96838" cy="34925"/>
            </a:xfrm>
            <a:custGeom>
              <a:rect b="b" l="l" r="r" t="t"/>
              <a:pathLst>
                <a:path extrusionOk="0" h="22" w="61">
                  <a:moveTo>
                    <a:pt x="6" y="0"/>
                  </a:moveTo>
                  <a:lnTo>
                    <a:pt x="0" y="13"/>
                  </a:lnTo>
                  <a:lnTo>
                    <a:pt x="36" y="22"/>
                  </a:lnTo>
                  <a:lnTo>
                    <a:pt x="61" y="16"/>
                  </a:lnTo>
                  <a:lnTo>
                    <a:pt x="58" y="16"/>
                  </a:lnTo>
                  <a:lnTo>
                    <a:pt x="47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6796088" y="1231900"/>
              <a:ext cx="96838" cy="34925"/>
            </a:xfrm>
            <a:custGeom>
              <a:rect b="b" l="l" r="r" t="t"/>
              <a:pathLst>
                <a:path extrusionOk="0" h="22" w="61">
                  <a:moveTo>
                    <a:pt x="6" y="0"/>
                  </a:moveTo>
                  <a:lnTo>
                    <a:pt x="0" y="13"/>
                  </a:lnTo>
                  <a:lnTo>
                    <a:pt x="36" y="22"/>
                  </a:lnTo>
                  <a:lnTo>
                    <a:pt x="61" y="16"/>
                  </a:lnTo>
                  <a:lnTo>
                    <a:pt x="58" y="16"/>
                  </a:lnTo>
                  <a:lnTo>
                    <a:pt x="47" y="1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6640513" y="1187450"/>
              <a:ext cx="165100" cy="65087"/>
            </a:xfrm>
            <a:custGeom>
              <a:rect b="b" l="l" r="r" t="t"/>
              <a:pathLst>
                <a:path extrusionOk="0" h="41" w="104">
                  <a:moveTo>
                    <a:pt x="2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46" y="28"/>
                  </a:lnTo>
                  <a:lnTo>
                    <a:pt x="60" y="30"/>
                  </a:lnTo>
                  <a:lnTo>
                    <a:pt x="98" y="41"/>
                  </a:lnTo>
                  <a:lnTo>
                    <a:pt x="104" y="28"/>
                  </a:lnTo>
                  <a:lnTo>
                    <a:pt x="63" y="17"/>
                  </a:lnTo>
                  <a:lnTo>
                    <a:pt x="52" y="14"/>
                  </a:lnTo>
                  <a:lnTo>
                    <a:pt x="8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6640513" y="1187450"/>
              <a:ext cx="165100" cy="65087"/>
            </a:xfrm>
            <a:custGeom>
              <a:rect b="b" l="l" r="r" t="t"/>
              <a:pathLst>
                <a:path extrusionOk="0" h="41" w="104">
                  <a:moveTo>
                    <a:pt x="2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46" y="28"/>
                  </a:lnTo>
                  <a:lnTo>
                    <a:pt x="60" y="30"/>
                  </a:lnTo>
                  <a:lnTo>
                    <a:pt x="98" y="41"/>
                  </a:lnTo>
                  <a:lnTo>
                    <a:pt x="104" y="28"/>
                  </a:lnTo>
                  <a:lnTo>
                    <a:pt x="63" y="17"/>
                  </a:lnTo>
                  <a:lnTo>
                    <a:pt x="52" y="14"/>
                  </a:lnTo>
                  <a:lnTo>
                    <a:pt x="8" y="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6931026" y="912813"/>
              <a:ext cx="382588" cy="122237"/>
            </a:xfrm>
            <a:custGeom>
              <a:rect b="b" l="l" r="r" t="t"/>
              <a:pathLst>
                <a:path extrusionOk="0" h="77" w="241">
                  <a:moveTo>
                    <a:pt x="0" y="0"/>
                  </a:moveTo>
                  <a:lnTo>
                    <a:pt x="3" y="14"/>
                  </a:lnTo>
                  <a:lnTo>
                    <a:pt x="236" y="77"/>
                  </a:lnTo>
                  <a:lnTo>
                    <a:pt x="24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931026" y="912813"/>
              <a:ext cx="382588" cy="122237"/>
            </a:xfrm>
            <a:custGeom>
              <a:rect b="b" l="l" r="r" t="t"/>
              <a:pathLst>
                <a:path extrusionOk="0" h="77" w="241">
                  <a:moveTo>
                    <a:pt x="0" y="0"/>
                  </a:moveTo>
                  <a:lnTo>
                    <a:pt x="3" y="14"/>
                  </a:lnTo>
                  <a:lnTo>
                    <a:pt x="236" y="77"/>
                  </a:lnTo>
                  <a:lnTo>
                    <a:pt x="241" y="6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6831013" y="887413"/>
              <a:ext cx="104775" cy="47625"/>
            </a:xfrm>
            <a:custGeom>
              <a:rect b="b" l="l" r="r" t="t"/>
              <a:pathLst>
                <a:path extrusionOk="0" h="11" w="24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8" y="8"/>
                    <a:pt x="18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AC8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6696076" y="847725"/>
              <a:ext cx="144463" cy="39687"/>
            </a:xfrm>
            <a:custGeom>
              <a:rect b="b" l="l" r="r" t="t"/>
              <a:pathLst>
                <a:path extrusionOk="0" h="9" w="33">
                  <a:moveTo>
                    <a:pt x="26" y="7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6" y="7"/>
                    <a:pt x="26" y="7"/>
                    <a:pt x="26" y="7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6696076" y="852488"/>
              <a:ext cx="214313" cy="73025"/>
            </a:xfrm>
            <a:custGeom>
              <a:rect b="b" l="l" r="r" t="t"/>
              <a:pathLst>
                <a:path extrusionOk="0" h="17" w="49">
                  <a:moveTo>
                    <a:pt x="4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6"/>
                    <a:pt x="47" y="15"/>
                    <a:pt x="46" y="14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6623051" y="830263"/>
              <a:ext cx="73025" cy="39687"/>
            </a:xfrm>
            <a:custGeom>
              <a:rect b="b" l="l" r="r" t="t"/>
              <a:pathLst>
                <a:path extrusionOk="0" h="9" w="17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874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6310313" y="385763"/>
              <a:ext cx="1203325" cy="1373187"/>
            </a:xfrm>
            <a:custGeom>
              <a:rect b="b" l="l" r="r" t="t"/>
              <a:pathLst>
                <a:path extrusionOk="0" h="315" w="277">
                  <a:moveTo>
                    <a:pt x="207" y="315"/>
                  </a:moveTo>
                  <a:cubicBezTo>
                    <a:pt x="6" y="261"/>
                    <a:pt x="6" y="261"/>
                    <a:pt x="6" y="261"/>
                  </a:cubicBezTo>
                  <a:cubicBezTo>
                    <a:pt x="2" y="260"/>
                    <a:pt x="0" y="256"/>
                    <a:pt x="1" y="25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7" y="56"/>
                    <a:pt x="277" y="56"/>
                    <a:pt x="277" y="56"/>
                  </a:cubicBezTo>
                  <a:lnTo>
                    <a:pt x="207" y="315"/>
                  </a:lnTo>
                  <a:close/>
                </a:path>
              </a:pathLst>
            </a:custGeom>
            <a:solidFill>
              <a:srgbClr val="C628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6318251" y="342900"/>
              <a:ext cx="1160463" cy="1354137"/>
            </a:xfrm>
            <a:custGeom>
              <a:rect b="b" l="l" r="r" t="t"/>
              <a:pathLst>
                <a:path extrusionOk="0" h="311" w="267">
                  <a:moveTo>
                    <a:pt x="197" y="311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0" y="2"/>
                    <a:pt x="74" y="0"/>
                    <a:pt x="78" y="1"/>
                  </a:cubicBezTo>
                  <a:cubicBezTo>
                    <a:pt x="267" y="52"/>
                    <a:pt x="267" y="52"/>
                    <a:pt x="267" y="52"/>
                  </a:cubicBezTo>
                  <a:lnTo>
                    <a:pt x="197" y="311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 rot="900000">
              <a:off x="6777095" y="571048"/>
              <a:ext cx="152286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P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 rot="900000">
              <a:off x="6853496" y="631373"/>
              <a:ext cx="439223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Garamond"/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ASS</a:t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588126" y="974725"/>
              <a:ext cx="508000" cy="509587"/>
            </a:xfrm>
            <a:custGeom>
              <a:rect b="b" l="l" r="r" t="t"/>
              <a:pathLst>
                <a:path extrusionOk="0" h="117" w="117">
                  <a:moveTo>
                    <a:pt x="113" y="73"/>
                  </a:moveTo>
                  <a:cubicBezTo>
                    <a:pt x="111" y="72"/>
                    <a:pt x="111" y="72"/>
                    <a:pt x="111" y="72"/>
                  </a:cubicBezTo>
                  <a:cubicBezTo>
                    <a:pt x="104" y="97"/>
                    <a:pt x="82" y="112"/>
                    <a:pt x="59" y="112"/>
                  </a:cubicBezTo>
                  <a:cubicBezTo>
                    <a:pt x="54" y="112"/>
                    <a:pt x="49" y="112"/>
                    <a:pt x="44" y="111"/>
                  </a:cubicBezTo>
                  <a:cubicBezTo>
                    <a:pt x="20" y="104"/>
                    <a:pt x="4" y="82"/>
                    <a:pt x="4" y="58"/>
                  </a:cubicBezTo>
                  <a:cubicBezTo>
                    <a:pt x="4" y="54"/>
                    <a:pt x="5" y="49"/>
                    <a:pt x="6" y="44"/>
                  </a:cubicBezTo>
                  <a:cubicBezTo>
                    <a:pt x="13" y="20"/>
                    <a:pt x="35" y="4"/>
                    <a:pt x="59" y="4"/>
                  </a:cubicBezTo>
                  <a:cubicBezTo>
                    <a:pt x="63" y="4"/>
                    <a:pt x="68" y="5"/>
                    <a:pt x="73" y="6"/>
                  </a:cubicBezTo>
                  <a:cubicBezTo>
                    <a:pt x="97" y="13"/>
                    <a:pt x="113" y="35"/>
                    <a:pt x="113" y="58"/>
                  </a:cubicBezTo>
                  <a:cubicBezTo>
                    <a:pt x="113" y="63"/>
                    <a:pt x="112" y="68"/>
                    <a:pt x="111" y="72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7" y="69"/>
                    <a:pt x="117" y="63"/>
                    <a:pt x="117" y="58"/>
                  </a:cubicBezTo>
                  <a:cubicBezTo>
                    <a:pt x="117" y="32"/>
                    <a:pt x="100" y="9"/>
                    <a:pt x="74" y="2"/>
                  </a:cubicBezTo>
                  <a:cubicBezTo>
                    <a:pt x="69" y="0"/>
                    <a:pt x="64" y="0"/>
                    <a:pt x="59" y="0"/>
                  </a:cubicBezTo>
                  <a:cubicBezTo>
                    <a:pt x="33" y="0"/>
                    <a:pt x="9" y="17"/>
                    <a:pt x="2" y="43"/>
                  </a:cubicBezTo>
                  <a:cubicBezTo>
                    <a:pt x="1" y="48"/>
                    <a:pt x="0" y="53"/>
                    <a:pt x="0" y="58"/>
                  </a:cubicBezTo>
                  <a:cubicBezTo>
                    <a:pt x="0" y="84"/>
                    <a:pt x="17" y="108"/>
                    <a:pt x="43" y="115"/>
                  </a:cubicBezTo>
                  <a:cubicBezTo>
                    <a:pt x="48" y="116"/>
                    <a:pt x="54" y="117"/>
                    <a:pt x="59" y="117"/>
                  </a:cubicBezTo>
                  <a:cubicBezTo>
                    <a:pt x="84" y="117"/>
                    <a:pt x="108" y="100"/>
                    <a:pt x="115" y="74"/>
                  </a:cubicBezTo>
                  <a:lnTo>
                    <a:pt x="113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6670676" y="977900"/>
              <a:ext cx="342900" cy="501650"/>
            </a:xfrm>
            <a:custGeom>
              <a:rect b="b" l="l" r="r" t="t"/>
              <a:pathLst>
                <a:path extrusionOk="0" h="115" w="79">
                  <a:moveTo>
                    <a:pt x="74" y="67"/>
                  </a:moveTo>
                  <a:cubicBezTo>
                    <a:pt x="72" y="66"/>
                    <a:pt x="72" y="66"/>
                    <a:pt x="72" y="66"/>
                  </a:cubicBezTo>
                  <a:cubicBezTo>
                    <a:pt x="68" y="79"/>
                    <a:pt x="62" y="90"/>
                    <a:pt x="55" y="98"/>
                  </a:cubicBezTo>
                  <a:cubicBezTo>
                    <a:pt x="47" y="106"/>
                    <a:pt x="39" y="110"/>
                    <a:pt x="31" y="110"/>
                  </a:cubicBezTo>
                  <a:cubicBezTo>
                    <a:pt x="29" y="110"/>
                    <a:pt x="27" y="110"/>
                    <a:pt x="25" y="110"/>
                  </a:cubicBezTo>
                  <a:cubicBezTo>
                    <a:pt x="19" y="108"/>
                    <a:pt x="14" y="103"/>
                    <a:pt x="10" y="96"/>
                  </a:cubicBezTo>
                  <a:cubicBezTo>
                    <a:pt x="7" y="89"/>
                    <a:pt x="4" y="80"/>
                    <a:pt x="4" y="70"/>
                  </a:cubicBezTo>
                  <a:cubicBezTo>
                    <a:pt x="4" y="63"/>
                    <a:pt x="5" y="56"/>
                    <a:pt x="7" y="49"/>
                  </a:cubicBezTo>
                  <a:cubicBezTo>
                    <a:pt x="11" y="36"/>
                    <a:pt x="17" y="24"/>
                    <a:pt x="25" y="17"/>
                  </a:cubicBezTo>
                  <a:cubicBezTo>
                    <a:pt x="32" y="9"/>
                    <a:pt x="40" y="4"/>
                    <a:pt x="48" y="4"/>
                  </a:cubicBezTo>
                  <a:cubicBezTo>
                    <a:pt x="50" y="4"/>
                    <a:pt x="52" y="5"/>
                    <a:pt x="54" y="5"/>
                  </a:cubicBezTo>
                  <a:cubicBezTo>
                    <a:pt x="60" y="7"/>
                    <a:pt x="65" y="12"/>
                    <a:pt x="69" y="18"/>
                  </a:cubicBezTo>
                  <a:cubicBezTo>
                    <a:pt x="73" y="25"/>
                    <a:pt x="75" y="34"/>
                    <a:pt x="75" y="44"/>
                  </a:cubicBezTo>
                  <a:cubicBezTo>
                    <a:pt x="75" y="51"/>
                    <a:pt x="74" y="59"/>
                    <a:pt x="72" y="66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59"/>
                    <a:pt x="79" y="52"/>
                    <a:pt x="79" y="44"/>
                  </a:cubicBezTo>
                  <a:cubicBezTo>
                    <a:pt x="79" y="34"/>
                    <a:pt x="77" y="24"/>
                    <a:pt x="73" y="16"/>
                  </a:cubicBezTo>
                  <a:cubicBezTo>
                    <a:pt x="69" y="9"/>
                    <a:pt x="63" y="3"/>
                    <a:pt x="55" y="1"/>
                  </a:cubicBezTo>
                  <a:cubicBezTo>
                    <a:pt x="53" y="0"/>
                    <a:pt x="50" y="0"/>
                    <a:pt x="48" y="0"/>
                  </a:cubicBezTo>
                  <a:cubicBezTo>
                    <a:pt x="39" y="0"/>
                    <a:pt x="29" y="5"/>
                    <a:pt x="21" y="13"/>
                  </a:cubicBezTo>
                  <a:cubicBezTo>
                    <a:pt x="13" y="22"/>
                    <a:pt x="7" y="34"/>
                    <a:pt x="3" y="47"/>
                  </a:cubicBezTo>
                  <a:cubicBezTo>
                    <a:pt x="1" y="55"/>
                    <a:pt x="0" y="63"/>
                    <a:pt x="0" y="70"/>
                  </a:cubicBezTo>
                  <a:cubicBezTo>
                    <a:pt x="0" y="81"/>
                    <a:pt x="2" y="91"/>
                    <a:pt x="6" y="98"/>
                  </a:cubicBezTo>
                  <a:cubicBezTo>
                    <a:pt x="10" y="106"/>
                    <a:pt x="16" y="112"/>
                    <a:pt x="24" y="114"/>
                  </a:cubicBezTo>
                  <a:cubicBezTo>
                    <a:pt x="26" y="115"/>
                    <a:pt x="29" y="115"/>
                    <a:pt x="31" y="115"/>
                  </a:cubicBezTo>
                  <a:cubicBezTo>
                    <a:pt x="40" y="115"/>
                    <a:pt x="50" y="110"/>
                    <a:pt x="58" y="101"/>
                  </a:cubicBezTo>
                  <a:cubicBezTo>
                    <a:pt x="66" y="93"/>
                    <a:pt x="72" y="81"/>
                    <a:pt x="76" y="67"/>
                  </a:cubicBezTo>
                  <a:lnTo>
                    <a:pt x="7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6688138" y="974725"/>
              <a:ext cx="390525" cy="187325"/>
            </a:xfrm>
            <a:custGeom>
              <a:rect b="b" l="l" r="r" t="t"/>
              <a:pathLst>
                <a:path extrusionOk="0" h="43" w="90">
                  <a:moveTo>
                    <a:pt x="3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9" y="25"/>
                    <a:pt x="23" y="35"/>
                    <a:pt x="40" y="40"/>
                  </a:cubicBezTo>
                  <a:cubicBezTo>
                    <a:pt x="47" y="42"/>
                    <a:pt x="54" y="43"/>
                    <a:pt x="61" y="43"/>
                  </a:cubicBezTo>
                  <a:cubicBezTo>
                    <a:pt x="71" y="43"/>
                    <a:pt x="80" y="41"/>
                    <a:pt x="88" y="37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2" y="19"/>
                    <a:pt x="68" y="6"/>
                    <a:pt x="51" y="2"/>
                  </a:cubicBezTo>
                  <a:cubicBezTo>
                    <a:pt x="46" y="0"/>
                    <a:pt x="41" y="0"/>
                    <a:pt x="36" y="0"/>
                  </a:cubicBezTo>
                  <a:cubicBezTo>
                    <a:pt x="23" y="0"/>
                    <a:pt x="12" y="4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4" y="8"/>
                    <a:pt x="24" y="4"/>
                    <a:pt x="36" y="4"/>
                  </a:cubicBezTo>
                  <a:cubicBezTo>
                    <a:pt x="40" y="4"/>
                    <a:pt x="45" y="5"/>
                    <a:pt x="50" y="6"/>
                  </a:cubicBezTo>
                  <a:cubicBezTo>
                    <a:pt x="66" y="11"/>
                    <a:pt x="78" y="22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9" y="36"/>
                    <a:pt x="70" y="38"/>
                    <a:pt x="61" y="38"/>
                  </a:cubicBezTo>
                  <a:cubicBezTo>
                    <a:pt x="55" y="38"/>
                    <a:pt x="48" y="38"/>
                    <a:pt x="42" y="36"/>
                  </a:cubicBezTo>
                  <a:cubicBezTo>
                    <a:pt x="25" y="31"/>
                    <a:pt x="12" y="22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6605588" y="1296988"/>
              <a:ext cx="390525" cy="187325"/>
            </a:xfrm>
            <a:custGeom>
              <a:rect b="b" l="l" r="r" t="t"/>
              <a:pathLst>
                <a:path extrusionOk="0" h="43" w="90">
                  <a:moveTo>
                    <a:pt x="87" y="31"/>
                  </a:moveTo>
                  <a:cubicBezTo>
                    <a:pt x="89" y="29"/>
                    <a:pt x="89" y="29"/>
                    <a:pt x="89" y="29"/>
                  </a:cubicBezTo>
                  <a:cubicBezTo>
                    <a:pt x="82" y="17"/>
                    <a:pt x="67" y="7"/>
                    <a:pt x="50" y="2"/>
                  </a:cubicBezTo>
                  <a:cubicBezTo>
                    <a:pt x="43" y="1"/>
                    <a:pt x="36" y="0"/>
                    <a:pt x="29" y="0"/>
                  </a:cubicBezTo>
                  <a:cubicBezTo>
                    <a:pt x="19" y="0"/>
                    <a:pt x="10" y="2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24"/>
                    <a:pt x="22" y="36"/>
                    <a:pt x="39" y="41"/>
                  </a:cubicBezTo>
                  <a:cubicBezTo>
                    <a:pt x="44" y="42"/>
                    <a:pt x="50" y="43"/>
                    <a:pt x="55" y="43"/>
                  </a:cubicBezTo>
                  <a:cubicBezTo>
                    <a:pt x="67" y="43"/>
                    <a:pt x="78" y="39"/>
                    <a:pt x="88" y="32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77" y="35"/>
                    <a:pt x="66" y="38"/>
                    <a:pt x="55" y="38"/>
                  </a:cubicBezTo>
                  <a:cubicBezTo>
                    <a:pt x="50" y="38"/>
                    <a:pt x="45" y="38"/>
                    <a:pt x="40" y="37"/>
                  </a:cubicBezTo>
                  <a:cubicBezTo>
                    <a:pt x="24" y="32"/>
                    <a:pt x="12" y="21"/>
                    <a:pt x="5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6"/>
                    <a:pt x="20" y="4"/>
                    <a:pt x="29" y="4"/>
                  </a:cubicBezTo>
                  <a:cubicBezTo>
                    <a:pt x="35" y="4"/>
                    <a:pt x="42" y="5"/>
                    <a:pt x="48" y="7"/>
                  </a:cubicBezTo>
                  <a:cubicBezTo>
                    <a:pt x="65" y="11"/>
                    <a:pt x="78" y="21"/>
                    <a:pt x="85" y="32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6" y="29"/>
                    <a:pt x="86" y="29"/>
                    <a:pt x="86" y="29"/>
                  </a:cubicBezTo>
                  <a:lnTo>
                    <a:pt x="8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6770688" y="987425"/>
              <a:ext cx="147638" cy="479425"/>
            </a:xfrm>
            <a:custGeom>
              <a:rect b="b" l="l" r="r" t="t"/>
              <a:pathLst>
                <a:path extrusionOk="0" h="302" w="93">
                  <a:moveTo>
                    <a:pt x="79" y="0"/>
                  </a:moveTo>
                  <a:lnTo>
                    <a:pt x="0" y="299"/>
                  </a:lnTo>
                  <a:lnTo>
                    <a:pt x="11" y="302"/>
                  </a:lnTo>
                  <a:lnTo>
                    <a:pt x="9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6770688" y="987425"/>
              <a:ext cx="147638" cy="479425"/>
            </a:xfrm>
            <a:custGeom>
              <a:rect b="b" l="l" r="r" t="t"/>
              <a:pathLst>
                <a:path extrusionOk="0" h="302" w="93">
                  <a:moveTo>
                    <a:pt x="79" y="0"/>
                  </a:moveTo>
                  <a:lnTo>
                    <a:pt x="0" y="299"/>
                  </a:lnTo>
                  <a:lnTo>
                    <a:pt x="11" y="302"/>
                  </a:lnTo>
                  <a:lnTo>
                    <a:pt x="93" y="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6605588" y="1152525"/>
              <a:ext cx="477838" cy="147637"/>
            </a:xfrm>
            <a:custGeom>
              <a:rect b="b" l="l" r="r" t="t"/>
              <a:pathLst>
                <a:path extrusionOk="0" h="93" w="301">
                  <a:moveTo>
                    <a:pt x="0" y="14"/>
                  </a:moveTo>
                  <a:lnTo>
                    <a:pt x="296" y="93"/>
                  </a:lnTo>
                  <a:lnTo>
                    <a:pt x="301" y="83"/>
                  </a:lnTo>
                  <a:lnTo>
                    <a:pt x="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6605588" y="1152525"/>
              <a:ext cx="477838" cy="147637"/>
            </a:xfrm>
            <a:custGeom>
              <a:rect b="b" l="l" r="r" t="t"/>
              <a:pathLst>
                <a:path extrusionOk="0" h="93" w="301">
                  <a:moveTo>
                    <a:pt x="0" y="14"/>
                  </a:moveTo>
                  <a:lnTo>
                    <a:pt x="296" y="93"/>
                  </a:lnTo>
                  <a:lnTo>
                    <a:pt x="301" y="8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6588126" y="795338"/>
              <a:ext cx="690563" cy="204787"/>
            </a:xfrm>
            <a:custGeom>
              <a:rect b="b" l="l" r="r" t="t"/>
              <a:pathLst>
                <a:path extrusionOk="0" h="129" w="435">
                  <a:moveTo>
                    <a:pt x="0" y="11"/>
                  </a:moveTo>
                  <a:lnTo>
                    <a:pt x="430" y="129"/>
                  </a:lnTo>
                  <a:lnTo>
                    <a:pt x="435" y="115"/>
                  </a:lnTo>
                  <a:lnTo>
                    <a:pt x="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588126" y="795338"/>
              <a:ext cx="690563" cy="204787"/>
            </a:xfrm>
            <a:custGeom>
              <a:rect b="b" l="l" r="r" t="t"/>
              <a:pathLst>
                <a:path extrusionOk="0" h="129" w="435">
                  <a:moveTo>
                    <a:pt x="0" y="11"/>
                  </a:moveTo>
                  <a:lnTo>
                    <a:pt x="430" y="129"/>
                  </a:lnTo>
                  <a:lnTo>
                    <a:pt x="435" y="11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98" name="Google Shape;698;p5"/>
          <p:cNvGrpSpPr/>
          <p:nvPr/>
        </p:nvGrpSpPr>
        <p:grpSpPr>
          <a:xfrm flipH="1">
            <a:off x="1237850" y="4931464"/>
            <a:ext cx="2050428" cy="1032496"/>
            <a:chOff x="6735763" y="952500"/>
            <a:chExt cx="2235200" cy="1125538"/>
          </a:xfrm>
        </p:grpSpPr>
        <p:sp>
          <p:nvSpPr>
            <p:cNvPr id="699" name="Google Shape;699;p5"/>
            <p:cNvSpPr/>
            <p:nvPr/>
          </p:nvSpPr>
          <p:spPr>
            <a:xfrm>
              <a:off x="6924676" y="976313"/>
              <a:ext cx="307975" cy="68263"/>
            </a:xfrm>
            <a:custGeom>
              <a:rect b="b" l="l" r="r" t="t"/>
              <a:pathLst>
                <a:path extrusionOk="0" h="23" w="103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7"/>
                    <a:pt x="96" y="0"/>
                    <a:pt x="86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6780213" y="1044575"/>
              <a:ext cx="2008188" cy="344488"/>
            </a:xfrm>
            <a:custGeom>
              <a:rect b="b" l="l" r="r" t="t"/>
              <a:pathLst>
                <a:path extrusionOk="0" h="115" w="672">
                  <a:moveTo>
                    <a:pt x="20" y="7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20" y="77"/>
                    <a:pt x="20" y="77"/>
                    <a:pt x="20" y="77"/>
                  </a:cubicBezTo>
                  <a:moveTo>
                    <a:pt x="20" y="62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20" y="62"/>
                    <a:pt x="20" y="62"/>
                    <a:pt x="20" y="62"/>
                  </a:cubicBezTo>
                  <a:moveTo>
                    <a:pt x="20" y="48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20" y="34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20" y="34"/>
                    <a:pt x="20" y="34"/>
                    <a:pt x="20" y="34"/>
                  </a:cubicBezTo>
                  <a:moveTo>
                    <a:pt x="627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9" y="73"/>
                    <a:pt x="479" y="73"/>
                    <a:pt x="479" y="73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98"/>
                    <a:pt x="478" y="98"/>
                    <a:pt x="478" y="98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517" y="115"/>
                    <a:pt x="517" y="115"/>
                    <a:pt x="517" y="115"/>
                  </a:cubicBezTo>
                  <a:cubicBezTo>
                    <a:pt x="517" y="31"/>
                    <a:pt x="517" y="31"/>
                    <a:pt x="517" y="31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115"/>
                    <a:pt x="609" y="115"/>
                    <a:pt x="609" y="115"/>
                  </a:cubicBezTo>
                  <a:cubicBezTo>
                    <a:pt x="619" y="115"/>
                    <a:pt x="619" y="115"/>
                    <a:pt x="619" y="115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44" y="31"/>
                    <a:pt x="644" y="31"/>
                    <a:pt x="644" y="31"/>
                  </a:cubicBezTo>
                  <a:cubicBezTo>
                    <a:pt x="659" y="115"/>
                    <a:pt x="659" y="115"/>
                    <a:pt x="659" y="115"/>
                  </a:cubicBezTo>
                  <a:cubicBezTo>
                    <a:pt x="672" y="115"/>
                    <a:pt x="672" y="115"/>
                    <a:pt x="672" y="115"/>
                  </a:cubicBezTo>
                  <a:cubicBezTo>
                    <a:pt x="656" y="24"/>
                    <a:pt x="656" y="24"/>
                    <a:pt x="656" y="24"/>
                  </a:cubicBezTo>
                  <a:cubicBezTo>
                    <a:pt x="653" y="10"/>
                    <a:pt x="641" y="0"/>
                    <a:pt x="627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6780213" y="1389063"/>
              <a:ext cx="2032000" cy="344488"/>
            </a:xfrm>
            <a:custGeom>
              <a:rect b="b" l="l" r="r" t="t"/>
              <a:pathLst>
                <a:path extrusionOk="0" h="115" w="680">
                  <a:moveTo>
                    <a:pt x="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0"/>
                    <a:pt x="91" y="0"/>
                    <a:pt x="91" y="0"/>
                  </a:cubicBezTo>
                  <a:moveTo>
                    <a:pt x="517" y="0"/>
                  </a:moveTo>
                  <a:cubicBezTo>
                    <a:pt x="478" y="0"/>
                    <a:pt x="478" y="0"/>
                    <a:pt x="478" y="0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17" y="0"/>
                    <a:pt x="517" y="0"/>
                    <a:pt x="517" y="0"/>
                  </a:cubicBezTo>
                  <a:moveTo>
                    <a:pt x="672" y="0"/>
                  </a:moveTo>
                  <a:cubicBezTo>
                    <a:pt x="672" y="0"/>
                    <a:pt x="672" y="0"/>
                    <a:pt x="672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3" y="22"/>
                    <a:pt x="663" y="22"/>
                    <a:pt x="663" y="22"/>
                  </a:cubicBezTo>
                  <a:cubicBezTo>
                    <a:pt x="619" y="22"/>
                    <a:pt x="619" y="22"/>
                    <a:pt x="619" y="22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43"/>
                    <a:pt x="609" y="43"/>
                    <a:pt x="609" y="43"/>
                  </a:cubicBezTo>
                  <a:cubicBezTo>
                    <a:pt x="676" y="43"/>
                    <a:pt x="676" y="43"/>
                    <a:pt x="676" y="43"/>
                  </a:cubicBezTo>
                  <a:cubicBezTo>
                    <a:pt x="677" y="43"/>
                    <a:pt x="679" y="43"/>
                    <a:pt x="680" y="44"/>
                  </a:cubicBezTo>
                  <a:cubicBezTo>
                    <a:pt x="672" y="0"/>
                    <a:pt x="672" y="0"/>
                    <a:pt x="672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6780213" y="1517650"/>
              <a:ext cx="2176463" cy="431800"/>
            </a:xfrm>
            <a:custGeom>
              <a:rect b="b" l="l" r="r" t="t"/>
              <a:pathLst>
                <a:path extrusionOk="0" h="144" w="728">
                  <a:moveTo>
                    <a:pt x="676" y="0"/>
                  </a:moveTo>
                  <a:cubicBezTo>
                    <a:pt x="609" y="0"/>
                    <a:pt x="609" y="0"/>
                    <a:pt x="609" y="0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595" y="91"/>
                    <a:pt x="583" y="102"/>
                    <a:pt x="576" y="115"/>
                  </a:cubicBezTo>
                  <a:cubicBezTo>
                    <a:pt x="517" y="115"/>
                    <a:pt x="517" y="115"/>
                    <a:pt x="517" y="115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30"/>
                    <a:pt x="478" y="30"/>
                    <a:pt x="478" y="30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8" y="56"/>
                    <a:pt x="478" y="56"/>
                    <a:pt x="478" y="56"/>
                  </a:cubicBezTo>
                  <a:cubicBezTo>
                    <a:pt x="478" y="65"/>
                    <a:pt x="470" y="73"/>
                    <a:pt x="46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98" y="73"/>
                    <a:pt x="91" y="65"/>
                    <a:pt x="91" y="56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8" y="109"/>
                    <a:pt x="113" y="86"/>
                    <a:pt x="144" y="86"/>
                  </a:cubicBezTo>
                  <a:cubicBezTo>
                    <a:pt x="174" y="86"/>
                    <a:pt x="200" y="109"/>
                    <a:pt x="202" y="139"/>
                  </a:cubicBezTo>
                  <a:cubicBezTo>
                    <a:pt x="574" y="139"/>
                    <a:pt x="574" y="139"/>
                    <a:pt x="574" y="139"/>
                  </a:cubicBezTo>
                  <a:cubicBezTo>
                    <a:pt x="576" y="109"/>
                    <a:pt x="601" y="86"/>
                    <a:pt x="632" y="86"/>
                  </a:cubicBezTo>
                  <a:cubicBezTo>
                    <a:pt x="663" y="86"/>
                    <a:pt x="688" y="109"/>
                    <a:pt x="691" y="139"/>
                  </a:cubicBezTo>
                  <a:cubicBezTo>
                    <a:pt x="728" y="139"/>
                    <a:pt x="728" y="139"/>
                    <a:pt x="728" y="139"/>
                  </a:cubicBezTo>
                  <a:cubicBezTo>
                    <a:pt x="728" y="133"/>
                    <a:pt x="728" y="133"/>
                    <a:pt x="728" y="133"/>
                  </a:cubicBezTo>
                  <a:cubicBezTo>
                    <a:pt x="698" y="133"/>
                    <a:pt x="698" y="133"/>
                    <a:pt x="698" y="133"/>
                  </a:cubicBezTo>
                  <a:cubicBezTo>
                    <a:pt x="698" y="106"/>
                    <a:pt x="698" y="106"/>
                    <a:pt x="698" y="106"/>
                  </a:cubicBezTo>
                  <a:cubicBezTo>
                    <a:pt x="728" y="106"/>
                    <a:pt x="728" y="106"/>
                    <a:pt x="728" y="106"/>
                  </a:cubicBezTo>
                  <a:cubicBezTo>
                    <a:pt x="728" y="91"/>
                    <a:pt x="728" y="91"/>
                    <a:pt x="728" y="91"/>
                  </a:cubicBezTo>
                  <a:cubicBezTo>
                    <a:pt x="702" y="91"/>
                    <a:pt x="702" y="91"/>
                    <a:pt x="702" y="91"/>
                  </a:cubicBezTo>
                  <a:cubicBezTo>
                    <a:pt x="702" y="35"/>
                    <a:pt x="702" y="35"/>
                    <a:pt x="702" y="35"/>
                  </a:cubicBezTo>
                  <a:cubicBezTo>
                    <a:pt x="725" y="35"/>
                    <a:pt x="725" y="35"/>
                    <a:pt x="725" y="35"/>
                  </a:cubicBezTo>
                  <a:cubicBezTo>
                    <a:pt x="718" y="16"/>
                    <a:pt x="701" y="2"/>
                    <a:pt x="680" y="1"/>
                  </a:cubicBezTo>
                  <a:cubicBezTo>
                    <a:pt x="679" y="0"/>
                    <a:pt x="677" y="0"/>
                    <a:pt x="676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8629651" y="1138238"/>
              <a:ext cx="131763" cy="317500"/>
            </a:xfrm>
            <a:custGeom>
              <a:rect b="b" l="l" r="r" t="t"/>
              <a:pathLst>
                <a:path extrusionOk="0" h="200" w="83">
                  <a:moveTo>
                    <a:pt x="4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0" y="200"/>
                  </a:lnTo>
                  <a:lnTo>
                    <a:pt x="83" y="200"/>
                  </a:lnTo>
                  <a:lnTo>
                    <a:pt x="76" y="15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629651" y="1138238"/>
              <a:ext cx="131763" cy="317500"/>
            </a:xfrm>
            <a:custGeom>
              <a:rect b="b" l="l" r="r" t="t"/>
              <a:pathLst>
                <a:path extrusionOk="0" h="200" w="83">
                  <a:moveTo>
                    <a:pt x="4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0" y="200"/>
                  </a:lnTo>
                  <a:lnTo>
                    <a:pt x="83" y="200"/>
                  </a:lnTo>
                  <a:lnTo>
                    <a:pt x="76" y="15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8878888" y="1622425"/>
              <a:ext cx="77788" cy="168275"/>
            </a:xfrm>
            <a:custGeom>
              <a:rect b="b" l="l" r="r" t="t"/>
              <a:pathLst>
                <a:path extrusionOk="0" h="106" w="49">
                  <a:moveTo>
                    <a:pt x="49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8878888" y="1622425"/>
              <a:ext cx="77788" cy="168275"/>
            </a:xfrm>
            <a:custGeom>
              <a:rect b="b" l="l" r="r" t="t"/>
              <a:pathLst>
                <a:path extrusionOk="0" h="106" w="49">
                  <a:moveTo>
                    <a:pt x="49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8866188" y="1835150"/>
              <a:ext cx="104775" cy="80963"/>
            </a:xfrm>
            <a:custGeom>
              <a:rect b="b" l="l" r="r" t="t"/>
              <a:pathLst>
                <a:path extrusionOk="0" h="51" w="66">
                  <a:moveTo>
                    <a:pt x="66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7" y="51"/>
                  </a:lnTo>
                  <a:lnTo>
                    <a:pt x="66" y="5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8866188" y="1835150"/>
              <a:ext cx="104775" cy="80963"/>
            </a:xfrm>
            <a:custGeom>
              <a:rect b="b" l="l" r="r" t="t"/>
              <a:pathLst>
                <a:path extrusionOk="0" h="51" w="66">
                  <a:moveTo>
                    <a:pt x="66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7" y="51"/>
                  </a:lnTo>
                  <a:lnTo>
                    <a:pt x="66" y="51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6759576" y="1835150"/>
              <a:ext cx="104775" cy="80963"/>
            </a:xfrm>
            <a:custGeom>
              <a:rect b="b" l="l" r="r" t="t"/>
              <a:pathLst>
                <a:path extrusionOk="0" h="51" w="66">
                  <a:moveTo>
                    <a:pt x="66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3" y="51"/>
                  </a:lnTo>
                  <a:lnTo>
                    <a:pt x="66" y="5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6759576" y="1835150"/>
              <a:ext cx="104775" cy="80963"/>
            </a:xfrm>
            <a:custGeom>
              <a:rect b="b" l="l" r="r" t="t"/>
              <a:pathLst>
                <a:path extrusionOk="0" h="51" w="66">
                  <a:moveTo>
                    <a:pt x="66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3" y="51"/>
                  </a:lnTo>
                  <a:lnTo>
                    <a:pt x="66" y="51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8324851" y="1138238"/>
              <a:ext cx="276225" cy="723900"/>
            </a:xfrm>
            <a:custGeom>
              <a:rect b="b" l="l" r="r" t="t"/>
              <a:pathLst>
                <a:path extrusionOk="0" h="242" w="92">
                  <a:moveTo>
                    <a:pt x="15" y="133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15" y="133"/>
                    <a:pt x="15" y="133"/>
                    <a:pt x="15" y="133"/>
                  </a:cubicBezTo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59" y="242"/>
                    <a:pt x="59" y="242"/>
                    <a:pt x="59" y="242"/>
                  </a:cubicBezTo>
                  <a:cubicBezTo>
                    <a:pt x="66" y="229"/>
                    <a:pt x="78" y="218"/>
                    <a:pt x="92" y="212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8543926" y="1824038"/>
              <a:ext cx="254000" cy="254000"/>
            </a:xfrm>
            <a:custGeom>
              <a:rect b="b" l="l" r="r" t="t"/>
              <a:pathLst>
                <a:path extrusionOk="0" h="85" w="85">
                  <a:moveTo>
                    <a:pt x="42" y="69"/>
                  </a:moveTo>
                  <a:cubicBezTo>
                    <a:pt x="27" y="69"/>
                    <a:pt x="15" y="57"/>
                    <a:pt x="15" y="42"/>
                  </a:cubicBezTo>
                  <a:cubicBezTo>
                    <a:pt x="15" y="27"/>
                    <a:pt x="27" y="15"/>
                    <a:pt x="42" y="15"/>
                  </a:cubicBezTo>
                  <a:cubicBezTo>
                    <a:pt x="57" y="15"/>
                    <a:pt x="69" y="27"/>
                    <a:pt x="69" y="42"/>
                  </a:cubicBezTo>
                  <a:cubicBezTo>
                    <a:pt x="69" y="57"/>
                    <a:pt x="57" y="69"/>
                    <a:pt x="42" y="69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8588376" y="1868488"/>
              <a:ext cx="161925" cy="161925"/>
            </a:xfrm>
            <a:custGeom>
              <a:rect b="b" l="l" r="r" t="t"/>
              <a:pathLst>
                <a:path extrusionOk="0" h="54" w="54">
                  <a:moveTo>
                    <a:pt x="23" y="48"/>
                  </a:moveTo>
                  <a:cubicBezTo>
                    <a:pt x="22" y="47"/>
                    <a:pt x="20" y="46"/>
                    <a:pt x="21" y="44"/>
                  </a:cubicBezTo>
                  <a:cubicBezTo>
                    <a:pt x="21" y="42"/>
                    <a:pt x="22" y="41"/>
                    <a:pt x="24" y="41"/>
                  </a:cubicBezTo>
                  <a:cubicBezTo>
                    <a:pt x="24" y="41"/>
                    <a:pt x="24" y="41"/>
                    <a:pt x="25" y="41"/>
                  </a:cubicBezTo>
                  <a:cubicBezTo>
                    <a:pt x="26" y="41"/>
                    <a:pt x="28" y="43"/>
                    <a:pt x="27" y="45"/>
                  </a:cubicBezTo>
                  <a:cubicBezTo>
                    <a:pt x="27" y="47"/>
                    <a:pt x="26" y="48"/>
                    <a:pt x="24" y="48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moveTo>
                    <a:pt x="36" y="46"/>
                  </a:moveTo>
                  <a:cubicBezTo>
                    <a:pt x="35" y="46"/>
                    <a:pt x="34" y="45"/>
                    <a:pt x="33" y="44"/>
                  </a:cubicBezTo>
                  <a:cubicBezTo>
                    <a:pt x="32" y="42"/>
                    <a:pt x="33" y="40"/>
                    <a:pt x="34" y="39"/>
                  </a:cubicBezTo>
                  <a:cubicBezTo>
                    <a:pt x="35" y="39"/>
                    <a:pt x="35" y="39"/>
                    <a:pt x="36" y="39"/>
                  </a:cubicBezTo>
                  <a:cubicBezTo>
                    <a:pt x="37" y="39"/>
                    <a:pt x="38" y="40"/>
                    <a:pt x="39" y="41"/>
                  </a:cubicBezTo>
                  <a:cubicBezTo>
                    <a:pt x="40" y="42"/>
                    <a:pt x="39" y="44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6" y="46"/>
                    <a:pt x="36" y="46"/>
                  </a:cubicBezTo>
                  <a:moveTo>
                    <a:pt x="14" y="42"/>
                  </a:moveTo>
                  <a:cubicBezTo>
                    <a:pt x="13" y="42"/>
                    <a:pt x="12" y="41"/>
                    <a:pt x="11" y="41"/>
                  </a:cubicBezTo>
                  <a:cubicBezTo>
                    <a:pt x="10" y="39"/>
                    <a:pt x="10" y="37"/>
                    <a:pt x="12" y="36"/>
                  </a:cubicBezTo>
                  <a:cubicBezTo>
                    <a:pt x="12" y="35"/>
                    <a:pt x="13" y="35"/>
                    <a:pt x="14" y="35"/>
                  </a:cubicBezTo>
                  <a:cubicBezTo>
                    <a:pt x="15" y="35"/>
                    <a:pt x="16" y="35"/>
                    <a:pt x="16" y="36"/>
                  </a:cubicBezTo>
                  <a:cubicBezTo>
                    <a:pt x="18" y="38"/>
                    <a:pt x="17" y="40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moveTo>
                    <a:pt x="40" y="32"/>
                  </a:moveTo>
                  <a:cubicBezTo>
                    <a:pt x="41" y="31"/>
                    <a:pt x="42" y="30"/>
                    <a:pt x="44" y="30"/>
                  </a:cubicBezTo>
                  <a:cubicBezTo>
                    <a:pt x="44" y="30"/>
                    <a:pt x="44" y="30"/>
                    <a:pt x="45" y="30"/>
                  </a:cubicBezTo>
                  <a:cubicBezTo>
                    <a:pt x="46" y="31"/>
                    <a:pt x="47" y="33"/>
                    <a:pt x="47" y="34"/>
                  </a:cubicBezTo>
                  <a:cubicBezTo>
                    <a:pt x="46" y="36"/>
                    <a:pt x="45" y="37"/>
                    <a:pt x="44" y="37"/>
                  </a:cubicBezTo>
                  <a:cubicBezTo>
                    <a:pt x="43" y="37"/>
                    <a:pt x="43" y="36"/>
                    <a:pt x="42" y="36"/>
                  </a:cubicBezTo>
                  <a:cubicBezTo>
                    <a:pt x="41" y="36"/>
                    <a:pt x="40" y="34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moveTo>
                    <a:pt x="6" y="27"/>
                  </a:moveTo>
                  <a:cubicBezTo>
                    <a:pt x="6" y="25"/>
                    <a:pt x="8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4"/>
                    <a:pt x="13" y="25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9"/>
                    <a:pt x="12" y="30"/>
                    <a:pt x="10" y="30"/>
                  </a:cubicBezTo>
                  <a:cubicBezTo>
                    <a:pt x="8" y="30"/>
                    <a:pt x="6" y="29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moveTo>
                    <a:pt x="27" y="35"/>
                  </a:moveTo>
                  <a:cubicBezTo>
                    <a:pt x="23" y="35"/>
                    <a:pt x="20" y="31"/>
                    <a:pt x="20" y="27"/>
                  </a:cubicBezTo>
                  <a:cubicBezTo>
                    <a:pt x="20" y="23"/>
                    <a:pt x="23" y="20"/>
                    <a:pt x="27" y="20"/>
                  </a:cubicBezTo>
                  <a:cubicBezTo>
                    <a:pt x="31" y="20"/>
                    <a:pt x="35" y="23"/>
                    <a:pt x="35" y="27"/>
                  </a:cubicBezTo>
                  <a:cubicBezTo>
                    <a:pt x="35" y="31"/>
                    <a:pt x="31" y="35"/>
                    <a:pt x="27" y="35"/>
                  </a:cubicBezTo>
                  <a:moveTo>
                    <a:pt x="44" y="25"/>
                  </a:moveTo>
                  <a:cubicBezTo>
                    <a:pt x="42" y="25"/>
                    <a:pt x="41" y="24"/>
                    <a:pt x="40" y="22"/>
                  </a:cubicBezTo>
                  <a:cubicBezTo>
                    <a:pt x="40" y="21"/>
                    <a:pt x="41" y="19"/>
                    <a:pt x="42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5" y="18"/>
                    <a:pt x="46" y="19"/>
                    <a:pt x="47" y="20"/>
                  </a:cubicBezTo>
                  <a:cubicBezTo>
                    <a:pt x="47" y="22"/>
                    <a:pt x="46" y="24"/>
                    <a:pt x="45" y="24"/>
                  </a:cubicBezTo>
                  <a:cubicBezTo>
                    <a:pt x="44" y="25"/>
                    <a:pt x="44" y="25"/>
                    <a:pt x="44" y="25"/>
                  </a:cubicBezTo>
                  <a:moveTo>
                    <a:pt x="14" y="19"/>
                  </a:moveTo>
                  <a:cubicBezTo>
                    <a:pt x="13" y="19"/>
                    <a:pt x="12" y="19"/>
                    <a:pt x="12" y="18"/>
                  </a:cubicBezTo>
                  <a:cubicBezTo>
                    <a:pt x="10" y="17"/>
                    <a:pt x="10" y="15"/>
                    <a:pt x="11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7" y="14"/>
                    <a:pt x="18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4" y="19"/>
                  </a:cubicBezTo>
                  <a:moveTo>
                    <a:pt x="36" y="15"/>
                  </a:moveTo>
                  <a:cubicBezTo>
                    <a:pt x="35" y="15"/>
                    <a:pt x="35" y="15"/>
                    <a:pt x="34" y="15"/>
                  </a:cubicBezTo>
                  <a:cubicBezTo>
                    <a:pt x="33" y="14"/>
                    <a:pt x="32" y="12"/>
                    <a:pt x="33" y="10"/>
                  </a:cubicBezTo>
                  <a:cubicBezTo>
                    <a:pt x="34" y="9"/>
                    <a:pt x="35" y="9"/>
                    <a:pt x="36" y="9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10"/>
                    <a:pt x="40" y="12"/>
                    <a:pt x="39" y="14"/>
                  </a:cubicBezTo>
                  <a:cubicBezTo>
                    <a:pt x="38" y="15"/>
                    <a:pt x="37" y="15"/>
                    <a:pt x="36" y="15"/>
                  </a:cubicBezTo>
                  <a:moveTo>
                    <a:pt x="24" y="13"/>
                  </a:moveTo>
                  <a:cubicBezTo>
                    <a:pt x="23" y="13"/>
                    <a:pt x="21" y="12"/>
                    <a:pt x="21" y="10"/>
                  </a:cubicBezTo>
                  <a:cubicBezTo>
                    <a:pt x="21" y="9"/>
                    <a:pt x="22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7" y="8"/>
                    <a:pt x="28" y="9"/>
                  </a:cubicBezTo>
                  <a:cubicBezTo>
                    <a:pt x="28" y="11"/>
                    <a:pt x="27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4" y="13"/>
                    <a:pt x="24" y="13"/>
                  </a:cubicBezTo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648701" y="1928813"/>
              <a:ext cx="44450" cy="44450"/>
            </a:xfrm>
            <a:prstGeom prst="ellipse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8605838" y="1889125"/>
              <a:ext cx="123825" cy="122238"/>
            </a:xfrm>
            <a:custGeom>
              <a:rect b="b" l="l" r="r" t="t"/>
              <a:pathLst>
                <a:path extrusionOk="0" h="41" w="41">
                  <a:moveTo>
                    <a:pt x="18" y="34"/>
                  </a:moveTo>
                  <a:cubicBezTo>
                    <a:pt x="16" y="34"/>
                    <a:pt x="15" y="35"/>
                    <a:pt x="15" y="37"/>
                  </a:cubicBezTo>
                  <a:cubicBezTo>
                    <a:pt x="14" y="39"/>
                    <a:pt x="16" y="40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1"/>
                    <a:pt x="21" y="40"/>
                    <a:pt x="21" y="38"/>
                  </a:cubicBezTo>
                  <a:cubicBezTo>
                    <a:pt x="22" y="36"/>
                    <a:pt x="20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moveTo>
                    <a:pt x="30" y="32"/>
                  </a:moveTo>
                  <a:cubicBezTo>
                    <a:pt x="29" y="32"/>
                    <a:pt x="29" y="32"/>
                    <a:pt x="28" y="32"/>
                  </a:cubicBezTo>
                  <a:cubicBezTo>
                    <a:pt x="27" y="33"/>
                    <a:pt x="26" y="35"/>
                    <a:pt x="27" y="37"/>
                  </a:cubicBezTo>
                  <a:cubicBezTo>
                    <a:pt x="28" y="38"/>
                    <a:pt x="29" y="39"/>
                    <a:pt x="30" y="39"/>
                  </a:cubicBezTo>
                  <a:cubicBezTo>
                    <a:pt x="30" y="39"/>
                    <a:pt x="31" y="39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4" y="35"/>
                    <a:pt x="33" y="34"/>
                  </a:cubicBezTo>
                  <a:cubicBezTo>
                    <a:pt x="32" y="33"/>
                    <a:pt x="31" y="32"/>
                    <a:pt x="30" y="32"/>
                  </a:cubicBezTo>
                  <a:moveTo>
                    <a:pt x="8" y="28"/>
                  </a:moveTo>
                  <a:cubicBezTo>
                    <a:pt x="7" y="28"/>
                    <a:pt x="6" y="28"/>
                    <a:pt x="6" y="29"/>
                  </a:cubicBezTo>
                  <a:cubicBezTo>
                    <a:pt x="4" y="30"/>
                    <a:pt x="4" y="32"/>
                    <a:pt x="5" y="34"/>
                  </a:cubicBezTo>
                  <a:cubicBezTo>
                    <a:pt x="6" y="34"/>
                    <a:pt x="7" y="35"/>
                    <a:pt x="8" y="35"/>
                  </a:cubicBezTo>
                  <a:cubicBezTo>
                    <a:pt x="9" y="35"/>
                    <a:pt x="9" y="34"/>
                    <a:pt x="10" y="34"/>
                  </a:cubicBezTo>
                  <a:cubicBezTo>
                    <a:pt x="11" y="33"/>
                    <a:pt x="12" y="31"/>
                    <a:pt x="10" y="29"/>
                  </a:cubicBezTo>
                  <a:cubicBezTo>
                    <a:pt x="10" y="28"/>
                    <a:pt x="9" y="28"/>
                    <a:pt x="8" y="28"/>
                  </a:cubicBezTo>
                  <a:moveTo>
                    <a:pt x="38" y="23"/>
                  </a:moveTo>
                  <a:cubicBezTo>
                    <a:pt x="36" y="23"/>
                    <a:pt x="35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7"/>
                    <a:pt x="35" y="29"/>
                    <a:pt x="36" y="29"/>
                  </a:cubicBezTo>
                  <a:cubicBezTo>
                    <a:pt x="37" y="29"/>
                    <a:pt x="37" y="30"/>
                    <a:pt x="38" y="30"/>
                  </a:cubicBezTo>
                  <a:cubicBezTo>
                    <a:pt x="39" y="30"/>
                    <a:pt x="40" y="29"/>
                    <a:pt x="41" y="27"/>
                  </a:cubicBezTo>
                  <a:cubicBezTo>
                    <a:pt x="41" y="26"/>
                    <a:pt x="40" y="24"/>
                    <a:pt x="39" y="23"/>
                  </a:cubicBezTo>
                  <a:cubicBezTo>
                    <a:pt x="38" y="23"/>
                    <a:pt x="38" y="23"/>
                    <a:pt x="38" y="23"/>
                  </a:cubicBezTo>
                  <a:moveTo>
                    <a:pt x="4" y="17"/>
                  </a:moveTo>
                  <a:cubicBezTo>
                    <a:pt x="2" y="17"/>
                    <a:pt x="0" y="18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6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38" y="11"/>
                  </a:moveTo>
                  <a:cubicBezTo>
                    <a:pt x="37" y="11"/>
                    <a:pt x="37" y="11"/>
                    <a:pt x="36" y="11"/>
                  </a:cubicBezTo>
                  <a:cubicBezTo>
                    <a:pt x="35" y="12"/>
                    <a:pt x="34" y="14"/>
                    <a:pt x="34" y="15"/>
                  </a:cubicBezTo>
                  <a:cubicBezTo>
                    <a:pt x="35" y="17"/>
                    <a:pt x="36" y="18"/>
                    <a:pt x="38" y="18"/>
                  </a:cubicBezTo>
                  <a:cubicBezTo>
                    <a:pt x="38" y="18"/>
                    <a:pt x="38" y="18"/>
                    <a:pt x="39" y="17"/>
                  </a:cubicBezTo>
                  <a:cubicBezTo>
                    <a:pt x="40" y="17"/>
                    <a:pt x="41" y="15"/>
                    <a:pt x="41" y="13"/>
                  </a:cubicBezTo>
                  <a:cubicBezTo>
                    <a:pt x="40" y="12"/>
                    <a:pt x="39" y="11"/>
                    <a:pt x="38" y="11"/>
                  </a:cubicBezTo>
                  <a:moveTo>
                    <a:pt x="8" y="5"/>
                  </a:moveTo>
                  <a:cubicBezTo>
                    <a:pt x="7" y="5"/>
                    <a:pt x="6" y="6"/>
                    <a:pt x="5" y="7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0"/>
                    <a:pt x="11" y="7"/>
                    <a:pt x="10" y="6"/>
                  </a:cubicBezTo>
                  <a:cubicBezTo>
                    <a:pt x="9" y="6"/>
                    <a:pt x="9" y="5"/>
                    <a:pt x="8" y="5"/>
                  </a:cubicBezTo>
                  <a:moveTo>
                    <a:pt x="30" y="2"/>
                  </a:moveTo>
                  <a:cubicBezTo>
                    <a:pt x="29" y="2"/>
                    <a:pt x="28" y="2"/>
                    <a:pt x="27" y="3"/>
                  </a:cubicBezTo>
                  <a:cubicBezTo>
                    <a:pt x="26" y="5"/>
                    <a:pt x="27" y="7"/>
                    <a:pt x="28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1" y="8"/>
                    <a:pt x="32" y="8"/>
                    <a:pt x="33" y="7"/>
                  </a:cubicBezTo>
                  <a:cubicBezTo>
                    <a:pt x="34" y="5"/>
                    <a:pt x="33" y="3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2"/>
                    <a:pt x="15" y="3"/>
                  </a:cubicBezTo>
                  <a:cubicBezTo>
                    <a:pt x="15" y="5"/>
                    <a:pt x="17" y="6"/>
                    <a:pt x="18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7081838" y="1824038"/>
              <a:ext cx="254000" cy="254000"/>
            </a:xfrm>
            <a:custGeom>
              <a:rect b="b" l="l" r="r" t="t"/>
              <a:pathLst>
                <a:path extrusionOk="0" h="85" w="85">
                  <a:moveTo>
                    <a:pt x="43" y="69"/>
                  </a:moveTo>
                  <a:cubicBezTo>
                    <a:pt x="28" y="69"/>
                    <a:pt x="15" y="57"/>
                    <a:pt x="15" y="42"/>
                  </a:cubicBezTo>
                  <a:cubicBezTo>
                    <a:pt x="15" y="27"/>
                    <a:pt x="28" y="15"/>
                    <a:pt x="43" y="15"/>
                  </a:cubicBezTo>
                  <a:cubicBezTo>
                    <a:pt x="58" y="15"/>
                    <a:pt x="70" y="27"/>
                    <a:pt x="70" y="42"/>
                  </a:cubicBezTo>
                  <a:cubicBezTo>
                    <a:pt x="70" y="57"/>
                    <a:pt x="58" y="69"/>
                    <a:pt x="43" y="69"/>
                  </a:cubicBezTo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7127876" y="1868488"/>
              <a:ext cx="163513" cy="161925"/>
            </a:xfrm>
            <a:custGeom>
              <a:rect b="b" l="l" r="r" t="t"/>
              <a:pathLst>
                <a:path extrusionOk="0" h="54" w="55">
                  <a:moveTo>
                    <a:pt x="25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2" y="47"/>
                    <a:pt x="21" y="46"/>
                    <a:pt x="21" y="44"/>
                  </a:cubicBezTo>
                  <a:cubicBezTo>
                    <a:pt x="22" y="42"/>
                    <a:pt x="23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7" y="41"/>
                    <a:pt x="28" y="43"/>
                    <a:pt x="28" y="45"/>
                  </a:cubicBezTo>
                  <a:cubicBezTo>
                    <a:pt x="28" y="47"/>
                    <a:pt x="26" y="48"/>
                    <a:pt x="25" y="48"/>
                  </a:cubicBezTo>
                  <a:moveTo>
                    <a:pt x="36" y="46"/>
                  </a:moveTo>
                  <a:cubicBezTo>
                    <a:pt x="35" y="46"/>
                    <a:pt x="34" y="45"/>
                    <a:pt x="33" y="44"/>
                  </a:cubicBezTo>
                  <a:cubicBezTo>
                    <a:pt x="33" y="42"/>
                    <a:pt x="33" y="40"/>
                    <a:pt x="35" y="39"/>
                  </a:cubicBezTo>
                  <a:cubicBezTo>
                    <a:pt x="35" y="39"/>
                    <a:pt x="36" y="39"/>
                    <a:pt x="36" y="39"/>
                  </a:cubicBezTo>
                  <a:cubicBezTo>
                    <a:pt x="37" y="39"/>
                    <a:pt x="39" y="40"/>
                    <a:pt x="39" y="41"/>
                  </a:cubicBezTo>
                  <a:cubicBezTo>
                    <a:pt x="40" y="42"/>
                    <a:pt x="40" y="44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6"/>
                    <a:pt x="37" y="46"/>
                    <a:pt x="36" y="46"/>
                  </a:cubicBezTo>
                  <a:moveTo>
                    <a:pt x="14" y="42"/>
                  </a:moveTo>
                  <a:cubicBezTo>
                    <a:pt x="13" y="42"/>
                    <a:pt x="12" y="41"/>
                    <a:pt x="12" y="41"/>
                  </a:cubicBezTo>
                  <a:cubicBezTo>
                    <a:pt x="11" y="39"/>
                    <a:pt x="11" y="37"/>
                    <a:pt x="12" y="36"/>
                  </a:cubicBezTo>
                  <a:cubicBezTo>
                    <a:pt x="13" y="35"/>
                    <a:pt x="14" y="35"/>
                    <a:pt x="14" y="35"/>
                  </a:cubicBezTo>
                  <a:cubicBezTo>
                    <a:pt x="15" y="35"/>
                    <a:pt x="16" y="35"/>
                    <a:pt x="17" y="36"/>
                  </a:cubicBezTo>
                  <a:cubicBezTo>
                    <a:pt x="18" y="38"/>
                    <a:pt x="18" y="40"/>
                    <a:pt x="16" y="41"/>
                  </a:cubicBezTo>
                  <a:cubicBezTo>
                    <a:pt x="16" y="41"/>
                    <a:pt x="15" y="42"/>
                    <a:pt x="14" y="42"/>
                  </a:cubicBezTo>
                  <a:moveTo>
                    <a:pt x="44" y="37"/>
                  </a:moveTo>
                  <a:cubicBezTo>
                    <a:pt x="44" y="37"/>
                    <a:pt x="43" y="36"/>
                    <a:pt x="43" y="36"/>
                  </a:cubicBezTo>
                  <a:cubicBezTo>
                    <a:pt x="41" y="36"/>
                    <a:pt x="40" y="34"/>
                    <a:pt x="41" y="32"/>
                  </a:cubicBezTo>
                  <a:cubicBezTo>
                    <a:pt x="41" y="31"/>
                    <a:pt x="43" y="30"/>
                    <a:pt x="44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7" y="31"/>
                    <a:pt x="48" y="33"/>
                    <a:pt x="47" y="34"/>
                  </a:cubicBezTo>
                  <a:cubicBezTo>
                    <a:pt x="47" y="36"/>
                    <a:pt x="45" y="37"/>
                    <a:pt x="44" y="37"/>
                  </a:cubicBezTo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5"/>
                    <a:pt x="8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4"/>
                    <a:pt x="14" y="25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9"/>
                    <a:pt x="12" y="30"/>
                    <a:pt x="10" y="30"/>
                  </a:cubicBezTo>
                  <a:cubicBezTo>
                    <a:pt x="8" y="30"/>
                    <a:pt x="7" y="29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moveTo>
                    <a:pt x="28" y="35"/>
                  </a:moveTo>
                  <a:cubicBezTo>
                    <a:pt x="24" y="35"/>
                    <a:pt x="20" y="31"/>
                    <a:pt x="20" y="27"/>
                  </a:cubicBezTo>
                  <a:cubicBezTo>
                    <a:pt x="20" y="23"/>
                    <a:pt x="24" y="20"/>
                    <a:pt x="28" y="20"/>
                  </a:cubicBezTo>
                  <a:cubicBezTo>
                    <a:pt x="32" y="20"/>
                    <a:pt x="35" y="23"/>
                    <a:pt x="35" y="27"/>
                  </a:cubicBezTo>
                  <a:cubicBezTo>
                    <a:pt x="35" y="31"/>
                    <a:pt x="32" y="35"/>
                    <a:pt x="28" y="35"/>
                  </a:cubicBezTo>
                  <a:moveTo>
                    <a:pt x="44" y="25"/>
                  </a:moveTo>
                  <a:cubicBezTo>
                    <a:pt x="43" y="25"/>
                    <a:pt x="41" y="24"/>
                    <a:pt x="41" y="22"/>
                  </a:cubicBezTo>
                  <a:cubicBezTo>
                    <a:pt x="40" y="21"/>
                    <a:pt x="41" y="19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5" y="18"/>
                    <a:pt x="47" y="19"/>
                    <a:pt x="47" y="20"/>
                  </a:cubicBezTo>
                  <a:cubicBezTo>
                    <a:pt x="48" y="22"/>
                    <a:pt x="47" y="24"/>
                    <a:pt x="45" y="24"/>
                  </a:cubicBezTo>
                  <a:cubicBezTo>
                    <a:pt x="45" y="25"/>
                    <a:pt x="44" y="25"/>
                    <a:pt x="44" y="25"/>
                  </a:cubicBezTo>
                  <a:moveTo>
                    <a:pt x="14" y="19"/>
                  </a:moveTo>
                  <a:cubicBezTo>
                    <a:pt x="14" y="19"/>
                    <a:pt x="13" y="19"/>
                    <a:pt x="12" y="18"/>
                  </a:cubicBezTo>
                  <a:cubicBezTo>
                    <a:pt x="11" y="17"/>
                    <a:pt x="11" y="15"/>
                    <a:pt x="12" y="14"/>
                  </a:cubicBezTo>
                  <a:cubicBezTo>
                    <a:pt x="13" y="13"/>
                    <a:pt x="13" y="12"/>
                    <a:pt x="14" y="12"/>
                  </a:cubicBezTo>
                  <a:cubicBezTo>
                    <a:pt x="15" y="12"/>
                    <a:pt x="16" y="13"/>
                    <a:pt x="17" y="13"/>
                  </a:cubicBezTo>
                  <a:cubicBezTo>
                    <a:pt x="18" y="14"/>
                    <a:pt x="18" y="17"/>
                    <a:pt x="17" y="18"/>
                  </a:cubicBezTo>
                  <a:cubicBezTo>
                    <a:pt x="16" y="19"/>
                    <a:pt x="15" y="19"/>
                    <a:pt x="14" y="19"/>
                  </a:cubicBezTo>
                  <a:moveTo>
                    <a:pt x="37" y="15"/>
                  </a:moveTo>
                  <a:cubicBezTo>
                    <a:pt x="36" y="15"/>
                    <a:pt x="35" y="15"/>
                    <a:pt x="35" y="15"/>
                  </a:cubicBezTo>
                  <a:cubicBezTo>
                    <a:pt x="33" y="14"/>
                    <a:pt x="33" y="12"/>
                    <a:pt x="34" y="10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10"/>
                    <a:pt x="40" y="12"/>
                    <a:pt x="39" y="14"/>
                  </a:cubicBezTo>
                  <a:cubicBezTo>
                    <a:pt x="39" y="15"/>
                    <a:pt x="38" y="15"/>
                    <a:pt x="37" y="15"/>
                  </a:cubicBezTo>
                  <a:moveTo>
                    <a:pt x="24" y="7"/>
                  </a:moveTo>
                  <a:cubicBezTo>
                    <a:pt x="24" y="7"/>
                    <a:pt x="25" y="7"/>
                    <a:pt x="25" y="7"/>
                  </a:cubicBezTo>
                  <a:cubicBezTo>
                    <a:pt x="26" y="7"/>
                    <a:pt x="28" y="8"/>
                    <a:pt x="28" y="9"/>
                  </a:cubicBezTo>
                  <a:cubicBezTo>
                    <a:pt x="28" y="11"/>
                    <a:pt x="27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3" y="13"/>
                    <a:pt x="22" y="12"/>
                    <a:pt x="21" y="10"/>
                  </a:cubicBezTo>
                  <a:cubicBezTo>
                    <a:pt x="21" y="9"/>
                    <a:pt x="22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moveTo>
                    <a:pt x="28" y="0"/>
                  </a:moveTo>
                  <a:cubicBezTo>
                    <a:pt x="13" y="0"/>
                    <a:pt x="0" y="12"/>
                    <a:pt x="0" y="27"/>
                  </a:cubicBezTo>
                  <a:cubicBezTo>
                    <a:pt x="0" y="42"/>
                    <a:pt x="13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7148513" y="1889125"/>
              <a:ext cx="122238" cy="122238"/>
            </a:xfrm>
            <a:custGeom>
              <a:rect b="b" l="l" r="r" t="t"/>
              <a:pathLst>
                <a:path extrusionOk="0" h="41" w="41">
                  <a:moveTo>
                    <a:pt x="18" y="34"/>
                  </a:moveTo>
                  <a:cubicBezTo>
                    <a:pt x="16" y="34"/>
                    <a:pt x="15" y="35"/>
                    <a:pt x="14" y="37"/>
                  </a:cubicBezTo>
                  <a:cubicBezTo>
                    <a:pt x="14" y="39"/>
                    <a:pt x="15" y="40"/>
                    <a:pt x="17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9" y="41"/>
                    <a:pt x="21" y="40"/>
                    <a:pt x="21" y="38"/>
                  </a:cubicBezTo>
                  <a:cubicBezTo>
                    <a:pt x="21" y="36"/>
                    <a:pt x="20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moveTo>
                    <a:pt x="29" y="32"/>
                  </a:moveTo>
                  <a:cubicBezTo>
                    <a:pt x="29" y="32"/>
                    <a:pt x="28" y="32"/>
                    <a:pt x="28" y="32"/>
                  </a:cubicBezTo>
                  <a:cubicBezTo>
                    <a:pt x="26" y="33"/>
                    <a:pt x="26" y="35"/>
                    <a:pt x="26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7"/>
                    <a:pt x="33" y="35"/>
                    <a:pt x="32" y="34"/>
                  </a:cubicBezTo>
                  <a:cubicBezTo>
                    <a:pt x="32" y="33"/>
                    <a:pt x="30" y="32"/>
                    <a:pt x="29" y="32"/>
                  </a:cubicBezTo>
                  <a:moveTo>
                    <a:pt x="7" y="28"/>
                  </a:moveTo>
                  <a:cubicBezTo>
                    <a:pt x="7" y="28"/>
                    <a:pt x="6" y="28"/>
                    <a:pt x="5" y="29"/>
                  </a:cubicBezTo>
                  <a:cubicBezTo>
                    <a:pt x="4" y="30"/>
                    <a:pt x="4" y="32"/>
                    <a:pt x="5" y="34"/>
                  </a:cubicBezTo>
                  <a:cubicBezTo>
                    <a:pt x="5" y="34"/>
                    <a:pt x="6" y="35"/>
                    <a:pt x="7" y="35"/>
                  </a:cubicBezTo>
                  <a:cubicBezTo>
                    <a:pt x="8" y="35"/>
                    <a:pt x="9" y="34"/>
                    <a:pt x="9" y="34"/>
                  </a:cubicBezTo>
                  <a:cubicBezTo>
                    <a:pt x="11" y="33"/>
                    <a:pt x="11" y="31"/>
                    <a:pt x="10" y="29"/>
                  </a:cubicBezTo>
                  <a:cubicBezTo>
                    <a:pt x="9" y="28"/>
                    <a:pt x="8" y="28"/>
                    <a:pt x="7" y="28"/>
                  </a:cubicBezTo>
                  <a:moveTo>
                    <a:pt x="37" y="23"/>
                  </a:moveTo>
                  <a:cubicBezTo>
                    <a:pt x="36" y="23"/>
                    <a:pt x="34" y="24"/>
                    <a:pt x="34" y="25"/>
                  </a:cubicBezTo>
                  <a:cubicBezTo>
                    <a:pt x="33" y="27"/>
                    <a:pt x="34" y="29"/>
                    <a:pt x="36" y="29"/>
                  </a:cubicBezTo>
                  <a:cubicBezTo>
                    <a:pt x="36" y="29"/>
                    <a:pt x="37" y="30"/>
                    <a:pt x="37" y="30"/>
                  </a:cubicBezTo>
                  <a:cubicBezTo>
                    <a:pt x="38" y="30"/>
                    <a:pt x="40" y="29"/>
                    <a:pt x="40" y="27"/>
                  </a:cubicBezTo>
                  <a:cubicBezTo>
                    <a:pt x="41" y="26"/>
                    <a:pt x="40" y="24"/>
                    <a:pt x="38" y="23"/>
                  </a:cubicBezTo>
                  <a:cubicBezTo>
                    <a:pt x="38" y="23"/>
                    <a:pt x="37" y="23"/>
                    <a:pt x="37" y="23"/>
                  </a:cubicBezTo>
                  <a:moveTo>
                    <a:pt x="3" y="17"/>
                  </a:moveTo>
                  <a:cubicBezTo>
                    <a:pt x="1" y="17"/>
                    <a:pt x="0" y="18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5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5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7" y="11"/>
                  </a:moveTo>
                  <a:cubicBezTo>
                    <a:pt x="37" y="11"/>
                    <a:pt x="36" y="11"/>
                    <a:pt x="36" y="11"/>
                  </a:cubicBezTo>
                  <a:cubicBezTo>
                    <a:pt x="34" y="12"/>
                    <a:pt x="33" y="14"/>
                    <a:pt x="34" y="15"/>
                  </a:cubicBezTo>
                  <a:cubicBezTo>
                    <a:pt x="34" y="17"/>
                    <a:pt x="36" y="18"/>
                    <a:pt x="37" y="18"/>
                  </a:cubicBezTo>
                  <a:cubicBezTo>
                    <a:pt x="37" y="18"/>
                    <a:pt x="38" y="18"/>
                    <a:pt x="38" y="17"/>
                  </a:cubicBezTo>
                  <a:cubicBezTo>
                    <a:pt x="40" y="17"/>
                    <a:pt x="41" y="15"/>
                    <a:pt x="40" y="13"/>
                  </a:cubicBezTo>
                  <a:cubicBezTo>
                    <a:pt x="40" y="12"/>
                    <a:pt x="38" y="11"/>
                    <a:pt x="37" y="11"/>
                  </a:cubicBezTo>
                  <a:moveTo>
                    <a:pt x="7" y="5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2"/>
                    <a:pt x="9" y="12"/>
                    <a:pt x="10" y="11"/>
                  </a:cubicBezTo>
                  <a:cubicBezTo>
                    <a:pt x="11" y="10"/>
                    <a:pt x="11" y="7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moveTo>
                    <a:pt x="30" y="2"/>
                  </a:moveTo>
                  <a:cubicBezTo>
                    <a:pt x="28" y="2"/>
                    <a:pt x="27" y="2"/>
                    <a:pt x="27" y="3"/>
                  </a:cubicBezTo>
                  <a:cubicBezTo>
                    <a:pt x="26" y="5"/>
                    <a:pt x="26" y="7"/>
                    <a:pt x="28" y="8"/>
                  </a:cubicBezTo>
                  <a:cubicBezTo>
                    <a:pt x="28" y="8"/>
                    <a:pt x="29" y="8"/>
                    <a:pt x="30" y="8"/>
                  </a:cubicBezTo>
                  <a:cubicBezTo>
                    <a:pt x="31" y="8"/>
                    <a:pt x="32" y="8"/>
                    <a:pt x="32" y="7"/>
                  </a:cubicBezTo>
                  <a:cubicBezTo>
                    <a:pt x="33" y="5"/>
                    <a:pt x="33" y="3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5" y="5"/>
                    <a:pt x="16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0" y="6"/>
                    <a:pt x="21" y="4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7186613" y="1928813"/>
              <a:ext cx="46038" cy="44450"/>
            </a:xfrm>
            <a:prstGeom prst="ellipse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7064376" y="1338263"/>
              <a:ext cx="1144588" cy="269875"/>
            </a:xfrm>
            <a:custGeom>
              <a:rect b="b" l="l" r="r" t="t"/>
              <a:pathLst>
                <a:path extrusionOk="0" h="170" w="721">
                  <a:moveTo>
                    <a:pt x="162" y="0"/>
                  </a:moveTo>
                  <a:lnTo>
                    <a:pt x="143" y="0"/>
                  </a:lnTo>
                  <a:lnTo>
                    <a:pt x="0" y="170"/>
                  </a:lnTo>
                  <a:lnTo>
                    <a:pt x="171" y="170"/>
                  </a:lnTo>
                  <a:lnTo>
                    <a:pt x="162" y="170"/>
                  </a:lnTo>
                  <a:lnTo>
                    <a:pt x="162" y="0"/>
                  </a:lnTo>
                  <a:close/>
                  <a:moveTo>
                    <a:pt x="348" y="0"/>
                  </a:moveTo>
                  <a:lnTo>
                    <a:pt x="324" y="0"/>
                  </a:lnTo>
                  <a:lnTo>
                    <a:pt x="183" y="166"/>
                  </a:lnTo>
                  <a:lnTo>
                    <a:pt x="183" y="170"/>
                  </a:lnTo>
                  <a:lnTo>
                    <a:pt x="179" y="170"/>
                  </a:lnTo>
                  <a:lnTo>
                    <a:pt x="360" y="170"/>
                  </a:lnTo>
                  <a:lnTo>
                    <a:pt x="348" y="170"/>
                  </a:lnTo>
                  <a:lnTo>
                    <a:pt x="348" y="0"/>
                  </a:lnTo>
                  <a:close/>
                  <a:moveTo>
                    <a:pt x="535" y="0"/>
                  </a:moveTo>
                  <a:lnTo>
                    <a:pt x="506" y="0"/>
                  </a:lnTo>
                  <a:lnTo>
                    <a:pt x="369" y="166"/>
                  </a:lnTo>
                  <a:lnTo>
                    <a:pt x="369" y="170"/>
                  </a:lnTo>
                  <a:lnTo>
                    <a:pt x="367" y="170"/>
                  </a:lnTo>
                  <a:lnTo>
                    <a:pt x="546" y="170"/>
                  </a:lnTo>
                  <a:lnTo>
                    <a:pt x="535" y="170"/>
                  </a:lnTo>
                  <a:lnTo>
                    <a:pt x="535" y="0"/>
                  </a:lnTo>
                  <a:close/>
                  <a:moveTo>
                    <a:pt x="721" y="0"/>
                  </a:moveTo>
                  <a:lnTo>
                    <a:pt x="687" y="0"/>
                  </a:lnTo>
                  <a:lnTo>
                    <a:pt x="555" y="166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721" y="170"/>
                  </a:lnTo>
                  <a:lnTo>
                    <a:pt x="721" y="113"/>
                  </a:lnTo>
                  <a:lnTo>
                    <a:pt x="721" y="3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7064376" y="1338263"/>
              <a:ext cx="1144588" cy="269875"/>
            </a:xfrm>
            <a:custGeom>
              <a:rect b="b" l="l" r="r" t="t"/>
              <a:pathLst>
                <a:path extrusionOk="0" h="170" w="721">
                  <a:moveTo>
                    <a:pt x="162" y="0"/>
                  </a:moveTo>
                  <a:lnTo>
                    <a:pt x="143" y="0"/>
                  </a:lnTo>
                  <a:lnTo>
                    <a:pt x="0" y="170"/>
                  </a:lnTo>
                  <a:lnTo>
                    <a:pt x="171" y="170"/>
                  </a:lnTo>
                  <a:lnTo>
                    <a:pt x="162" y="170"/>
                  </a:lnTo>
                  <a:lnTo>
                    <a:pt x="162" y="0"/>
                  </a:lnTo>
                  <a:moveTo>
                    <a:pt x="348" y="0"/>
                  </a:moveTo>
                  <a:lnTo>
                    <a:pt x="324" y="0"/>
                  </a:lnTo>
                  <a:lnTo>
                    <a:pt x="183" y="166"/>
                  </a:lnTo>
                  <a:lnTo>
                    <a:pt x="183" y="170"/>
                  </a:lnTo>
                  <a:lnTo>
                    <a:pt x="179" y="170"/>
                  </a:lnTo>
                  <a:lnTo>
                    <a:pt x="360" y="170"/>
                  </a:lnTo>
                  <a:lnTo>
                    <a:pt x="348" y="170"/>
                  </a:lnTo>
                  <a:lnTo>
                    <a:pt x="348" y="0"/>
                  </a:lnTo>
                  <a:moveTo>
                    <a:pt x="535" y="0"/>
                  </a:moveTo>
                  <a:lnTo>
                    <a:pt x="506" y="0"/>
                  </a:lnTo>
                  <a:lnTo>
                    <a:pt x="369" y="166"/>
                  </a:lnTo>
                  <a:lnTo>
                    <a:pt x="369" y="170"/>
                  </a:lnTo>
                  <a:lnTo>
                    <a:pt x="367" y="170"/>
                  </a:lnTo>
                  <a:lnTo>
                    <a:pt x="546" y="170"/>
                  </a:lnTo>
                  <a:lnTo>
                    <a:pt x="535" y="170"/>
                  </a:lnTo>
                  <a:lnTo>
                    <a:pt x="535" y="0"/>
                  </a:lnTo>
                  <a:moveTo>
                    <a:pt x="721" y="0"/>
                  </a:moveTo>
                  <a:lnTo>
                    <a:pt x="687" y="0"/>
                  </a:lnTo>
                  <a:lnTo>
                    <a:pt x="555" y="166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721" y="170"/>
                  </a:lnTo>
                  <a:lnTo>
                    <a:pt x="721" y="113"/>
                  </a:lnTo>
                  <a:lnTo>
                    <a:pt x="721" y="3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053263" y="1263650"/>
              <a:ext cx="238125" cy="358775"/>
            </a:xfrm>
            <a:custGeom>
              <a:rect b="b" l="l" r="r" t="t"/>
              <a:pathLst>
                <a:path extrusionOk="0" h="226" w="150">
                  <a:moveTo>
                    <a:pt x="0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0" y="217"/>
                  </a:lnTo>
                  <a:lnTo>
                    <a:pt x="7" y="217"/>
                  </a:lnTo>
                  <a:lnTo>
                    <a:pt x="150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7053263" y="1263650"/>
              <a:ext cx="238125" cy="358775"/>
            </a:xfrm>
            <a:custGeom>
              <a:rect b="b" l="l" r="r" t="t"/>
              <a:pathLst>
                <a:path extrusionOk="0" h="226" w="150">
                  <a:moveTo>
                    <a:pt x="0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0" y="217"/>
                  </a:lnTo>
                  <a:lnTo>
                    <a:pt x="7" y="217"/>
                  </a:lnTo>
                  <a:lnTo>
                    <a:pt x="150" y="47"/>
                  </a:lnTo>
                  <a:lnTo>
                    <a:pt x="0" y="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354888" y="1338263"/>
              <a:ext cx="223838" cy="263525"/>
            </a:xfrm>
            <a:custGeom>
              <a:rect b="b" l="l" r="r" t="t"/>
              <a:pathLst>
                <a:path extrusionOk="0" h="166" w="141">
                  <a:moveTo>
                    <a:pt x="141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7354888" y="1338263"/>
              <a:ext cx="223838" cy="263525"/>
            </a:xfrm>
            <a:custGeom>
              <a:rect b="b" l="l" r="r" t="t"/>
              <a:pathLst>
                <a:path extrusionOk="0" h="166" w="141">
                  <a:moveTo>
                    <a:pt x="141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7650163" y="1338263"/>
              <a:ext cx="217488" cy="263525"/>
            </a:xfrm>
            <a:custGeom>
              <a:rect b="b" l="l" r="r" t="t"/>
              <a:pathLst>
                <a:path extrusionOk="0" h="166" w="137">
                  <a:moveTo>
                    <a:pt x="137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7650163" y="1338263"/>
              <a:ext cx="217488" cy="263525"/>
            </a:xfrm>
            <a:custGeom>
              <a:rect b="b" l="l" r="r" t="t"/>
              <a:pathLst>
                <a:path extrusionOk="0" h="166" w="137">
                  <a:moveTo>
                    <a:pt x="137" y="0"/>
                  </a:moveTo>
                  <a:lnTo>
                    <a:pt x="0" y="0"/>
                  </a:lnTo>
                  <a:lnTo>
                    <a:pt x="0" y="16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7945438" y="1263650"/>
              <a:ext cx="266700" cy="338138"/>
            </a:xfrm>
            <a:custGeom>
              <a:rect b="b" l="l" r="r" t="t"/>
              <a:pathLst>
                <a:path extrusionOk="0" h="213" w="168">
                  <a:moveTo>
                    <a:pt x="132" y="47"/>
                  </a:moveTo>
                  <a:lnTo>
                    <a:pt x="0" y="47"/>
                  </a:lnTo>
                  <a:lnTo>
                    <a:pt x="0" y="213"/>
                  </a:lnTo>
                  <a:lnTo>
                    <a:pt x="132" y="47"/>
                  </a:lnTo>
                  <a:close/>
                  <a:moveTo>
                    <a:pt x="168" y="0"/>
                  </a:moveTo>
                  <a:lnTo>
                    <a:pt x="166" y="0"/>
                  </a:lnTo>
                  <a:lnTo>
                    <a:pt x="166" y="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7945438" y="1263650"/>
              <a:ext cx="266700" cy="338138"/>
            </a:xfrm>
            <a:custGeom>
              <a:rect b="b" l="l" r="r" t="t"/>
              <a:pathLst>
                <a:path extrusionOk="0" h="213" w="168">
                  <a:moveTo>
                    <a:pt x="132" y="47"/>
                  </a:moveTo>
                  <a:lnTo>
                    <a:pt x="0" y="47"/>
                  </a:lnTo>
                  <a:lnTo>
                    <a:pt x="0" y="213"/>
                  </a:lnTo>
                  <a:lnTo>
                    <a:pt x="132" y="47"/>
                  </a:lnTo>
                  <a:moveTo>
                    <a:pt x="168" y="0"/>
                  </a:moveTo>
                  <a:lnTo>
                    <a:pt x="166" y="0"/>
                  </a:lnTo>
                  <a:lnTo>
                    <a:pt x="166" y="4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7053263" y="1641475"/>
              <a:ext cx="1155700" cy="95250"/>
            </a:xfrm>
            <a:custGeom>
              <a:rect b="b" l="l" r="r" t="t"/>
              <a:pathLst>
                <a:path extrusionOk="0" h="32" w="3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2"/>
                    <a:pt x="17" y="32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379" y="32"/>
                    <a:pt x="387" y="24"/>
                    <a:pt x="387" y="15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7053263" y="1608138"/>
              <a:ext cx="1155700" cy="36513"/>
            </a:xfrm>
            <a:custGeom>
              <a:rect b="b" l="l" r="r" t="t"/>
              <a:pathLst>
                <a:path extrusionOk="0" h="23" w="728">
                  <a:moveTo>
                    <a:pt x="728" y="0"/>
                  </a:moveTo>
                  <a:lnTo>
                    <a:pt x="728" y="0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374" y="0"/>
                  </a:lnTo>
                  <a:lnTo>
                    <a:pt x="367" y="0"/>
                  </a:lnTo>
                  <a:lnTo>
                    <a:pt x="186" y="0"/>
                  </a:lnTo>
                  <a:lnTo>
                    <a:pt x="17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728" y="23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7053263" y="1608138"/>
              <a:ext cx="1155700" cy="36513"/>
            </a:xfrm>
            <a:custGeom>
              <a:rect b="b" l="l" r="r" t="t"/>
              <a:pathLst>
                <a:path extrusionOk="0" h="23" w="728">
                  <a:moveTo>
                    <a:pt x="728" y="0"/>
                  </a:moveTo>
                  <a:lnTo>
                    <a:pt x="728" y="0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374" y="0"/>
                  </a:lnTo>
                  <a:lnTo>
                    <a:pt x="367" y="0"/>
                  </a:lnTo>
                  <a:lnTo>
                    <a:pt x="186" y="0"/>
                  </a:lnTo>
                  <a:lnTo>
                    <a:pt x="178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728" y="23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6840538" y="1131888"/>
              <a:ext cx="122238" cy="15875"/>
            </a:xfrm>
            <a:prstGeom prst="rect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6840538" y="1131888"/>
              <a:ext cx="122238" cy="15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6840538" y="1174750"/>
              <a:ext cx="122238" cy="14288"/>
            </a:xfrm>
            <a:prstGeom prst="rect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6840538" y="1174750"/>
              <a:ext cx="122238" cy="14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6840538" y="1216025"/>
              <a:ext cx="122238" cy="14288"/>
            </a:xfrm>
            <a:prstGeom prst="rect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6840538" y="1216025"/>
              <a:ext cx="122238" cy="14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6840538" y="1260475"/>
              <a:ext cx="122238" cy="15875"/>
            </a:xfrm>
            <a:prstGeom prst="rect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6840538" y="1260475"/>
              <a:ext cx="122238" cy="15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6780213" y="1776413"/>
              <a:ext cx="2176463" cy="187325"/>
            </a:xfrm>
            <a:custGeom>
              <a:rect b="b" l="l" r="r" t="t"/>
              <a:pathLst>
                <a:path extrusionOk="0" h="63" w="728">
                  <a:moveTo>
                    <a:pt x="632" y="0"/>
                  </a:moveTo>
                  <a:cubicBezTo>
                    <a:pt x="601" y="0"/>
                    <a:pt x="576" y="23"/>
                    <a:pt x="574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0" y="23"/>
                    <a:pt x="174" y="0"/>
                    <a:pt x="144" y="0"/>
                  </a:cubicBezTo>
                  <a:cubicBezTo>
                    <a:pt x="113" y="0"/>
                    <a:pt x="88" y="23"/>
                    <a:pt x="85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45"/>
                    <a:pt x="100" y="33"/>
                    <a:pt x="109" y="24"/>
                  </a:cubicBezTo>
                  <a:cubicBezTo>
                    <a:pt x="118" y="15"/>
                    <a:pt x="130" y="10"/>
                    <a:pt x="144" y="10"/>
                  </a:cubicBezTo>
                  <a:cubicBezTo>
                    <a:pt x="157" y="10"/>
                    <a:pt x="169" y="15"/>
                    <a:pt x="178" y="24"/>
                  </a:cubicBezTo>
                  <a:cubicBezTo>
                    <a:pt x="187" y="33"/>
                    <a:pt x="192" y="45"/>
                    <a:pt x="192" y="58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584" y="63"/>
                    <a:pt x="584" y="63"/>
                    <a:pt x="584" y="63"/>
                  </a:cubicBezTo>
                  <a:cubicBezTo>
                    <a:pt x="584" y="58"/>
                    <a:pt x="584" y="58"/>
                    <a:pt x="584" y="58"/>
                  </a:cubicBezTo>
                  <a:cubicBezTo>
                    <a:pt x="584" y="45"/>
                    <a:pt x="589" y="33"/>
                    <a:pt x="598" y="24"/>
                  </a:cubicBezTo>
                  <a:cubicBezTo>
                    <a:pt x="607" y="15"/>
                    <a:pt x="619" y="10"/>
                    <a:pt x="632" y="10"/>
                  </a:cubicBezTo>
                  <a:cubicBezTo>
                    <a:pt x="646" y="10"/>
                    <a:pt x="658" y="15"/>
                    <a:pt x="667" y="24"/>
                  </a:cubicBezTo>
                  <a:cubicBezTo>
                    <a:pt x="675" y="33"/>
                    <a:pt x="681" y="45"/>
                    <a:pt x="681" y="58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728" y="63"/>
                    <a:pt x="728" y="63"/>
                    <a:pt x="728" y="63"/>
                  </a:cubicBezTo>
                  <a:cubicBezTo>
                    <a:pt x="728" y="53"/>
                    <a:pt x="728" y="53"/>
                    <a:pt x="728" y="53"/>
                  </a:cubicBezTo>
                  <a:cubicBezTo>
                    <a:pt x="691" y="53"/>
                    <a:pt x="691" y="53"/>
                    <a:pt x="691" y="53"/>
                  </a:cubicBezTo>
                  <a:cubicBezTo>
                    <a:pt x="688" y="23"/>
                    <a:pt x="663" y="0"/>
                    <a:pt x="632" y="0"/>
                  </a:cubicBezTo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8370888" y="1182688"/>
              <a:ext cx="184150" cy="354013"/>
            </a:xfrm>
            <a:prstGeom prst="rect">
              <a:avLst/>
            </a:pr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8370888" y="1182688"/>
              <a:ext cx="184150" cy="354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7321551" y="1338263"/>
              <a:ext cx="33338" cy="269875"/>
            </a:xfrm>
            <a:custGeom>
              <a:rect b="b" l="l" r="r" t="t"/>
              <a:pathLst>
                <a:path extrusionOk="0" h="170" w="21">
                  <a:moveTo>
                    <a:pt x="21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9" y="170"/>
                  </a:lnTo>
                  <a:lnTo>
                    <a:pt x="17" y="170"/>
                  </a:lnTo>
                  <a:lnTo>
                    <a:pt x="21" y="170"/>
                  </a:lnTo>
                  <a:lnTo>
                    <a:pt x="21" y="16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7321551" y="1338263"/>
              <a:ext cx="33338" cy="269875"/>
            </a:xfrm>
            <a:custGeom>
              <a:rect b="b" l="l" r="r" t="t"/>
              <a:pathLst>
                <a:path extrusionOk="0" h="170" w="21">
                  <a:moveTo>
                    <a:pt x="21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9" y="170"/>
                  </a:lnTo>
                  <a:lnTo>
                    <a:pt x="17" y="170"/>
                  </a:lnTo>
                  <a:lnTo>
                    <a:pt x="21" y="170"/>
                  </a:lnTo>
                  <a:lnTo>
                    <a:pt x="21" y="16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7616826" y="1338263"/>
              <a:ext cx="33338" cy="269875"/>
            </a:xfrm>
            <a:custGeom>
              <a:rect b="b" l="l" r="r" t="t"/>
              <a:pathLst>
                <a:path extrusionOk="0" h="170" w="21">
                  <a:moveTo>
                    <a:pt x="21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2" y="170"/>
                  </a:lnTo>
                  <a:lnTo>
                    <a:pt x="19" y="170"/>
                  </a:lnTo>
                  <a:lnTo>
                    <a:pt x="21" y="170"/>
                  </a:lnTo>
                  <a:lnTo>
                    <a:pt x="21" y="16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7616826" y="1338263"/>
              <a:ext cx="33338" cy="269875"/>
            </a:xfrm>
            <a:custGeom>
              <a:rect b="b" l="l" r="r" t="t"/>
              <a:pathLst>
                <a:path extrusionOk="0" h="170" w="21">
                  <a:moveTo>
                    <a:pt x="21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2" y="170"/>
                  </a:lnTo>
                  <a:lnTo>
                    <a:pt x="19" y="170"/>
                  </a:lnTo>
                  <a:lnTo>
                    <a:pt x="21" y="170"/>
                  </a:lnTo>
                  <a:lnTo>
                    <a:pt x="21" y="16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7913688" y="1338263"/>
              <a:ext cx="31750" cy="269875"/>
            </a:xfrm>
            <a:custGeom>
              <a:rect b="b" l="l" r="r" t="t"/>
              <a:pathLst>
                <a:path extrusionOk="0" h="170" w="20">
                  <a:moveTo>
                    <a:pt x="20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1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7913688" y="1338263"/>
              <a:ext cx="31750" cy="269875"/>
            </a:xfrm>
            <a:custGeom>
              <a:rect b="b" l="l" r="r" t="t"/>
              <a:pathLst>
                <a:path extrusionOk="0" h="170" w="20">
                  <a:moveTo>
                    <a:pt x="20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1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6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7053263" y="1263650"/>
              <a:ext cx="1155700" cy="74613"/>
            </a:xfrm>
            <a:custGeom>
              <a:rect b="b" l="l" r="r" t="t"/>
              <a:pathLst>
                <a:path extrusionOk="0" h="47" w="728">
                  <a:moveTo>
                    <a:pt x="728" y="0"/>
                  </a:moveTo>
                  <a:lnTo>
                    <a:pt x="553" y="0"/>
                  </a:lnTo>
                  <a:lnTo>
                    <a:pt x="551" y="0"/>
                  </a:lnTo>
                  <a:lnTo>
                    <a:pt x="367" y="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50" y="47"/>
                  </a:lnTo>
                  <a:lnTo>
                    <a:pt x="169" y="47"/>
                  </a:lnTo>
                  <a:lnTo>
                    <a:pt x="190" y="47"/>
                  </a:lnTo>
                  <a:lnTo>
                    <a:pt x="331" y="47"/>
                  </a:lnTo>
                  <a:lnTo>
                    <a:pt x="355" y="47"/>
                  </a:lnTo>
                  <a:lnTo>
                    <a:pt x="376" y="47"/>
                  </a:lnTo>
                  <a:lnTo>
                    <a:pt x="513" y="47"/>
                  </a:lnTo>
                  <a:lnTo>
                    <a:pt x="542" y="47"/>
                  </a:lnTo>
                  <a:lnTo>
                    <a:pt x="562" y="47"/>
                  </a:lnTo>
                  <a:lnTo>
                    <a:pt x="694" y="47"/>
                  </a:lnTo>
                  <a:lnTo>
                    <a:pt x="728" y="47"/>
                  </a:lnTo>
                  <a:lnTo>
                    <a:pt x="72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5CD4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7053263" y="1263650"/>
              <a:ext cx="1155700" cy="74613"/>
            </a:xfrm>
            <a:custGeom>
              <a:rect b="b" l="l" r="r" t="t"/>
              <a:pathLst>
                <a:path extrusionOk="0" h="47" w="728">
                  <a:moveTo>
                    <a:pt x="728" y="0"/>
                  </a:moveTo>
                  <a:lnTo>
                    <a:pt x="553" y="0"/>
                  </a:lnTo>
                  <a:lnTo>
                    <a:pt x="551" y="0"/>
                  </a:lnTo>
                  <a:lnTo>
                    <a:pt x="367" y="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50" y="47"/>
                  </a:lnTo>
                  <a:lnTo>
                    <a:pt x="169" y="47"/>
                  </a:lnTo>
                  <a:lnTo>
                    <a:pt x="190" y="47"/>
                  </a:lnTo>
                  <a:lnTo>
                    <a:pt x="331" y="47"/>
                  </a:lnTo>
                  <a:lnTo>
                    <a:pt x="355" y="47"/>
                  </a:lnTo>
                  <a:lnTo>
                    <a:pt x="376" y="47"/>
                  </a:lnTo>
                  <a:lnTo>
                    <a:pt x="513" y="47"/>
                  </a:lnTo>
                  <a:lnTo>
                    <a:pt x="542" y="47"/>
                  </a:lnTo>
                  <a:lnTo>
                    <a:pt x="562" y="47"/>
                  </a:lnTo>
                  <a:lnTo>
                    <a:pt x="694" y="47"/>
                  </a:lnTo>
                  <a:lnTo>
                    <a:pt x="728" y="47"/>
                  </a:lnTo>
                  <a:lnTo>
                    <a:pt x="728" y="4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6900863" y="952500"/>
              <a:ext cx="306388" cy="92075"/>
            </a:xfrm>
            <a:custGeom>
              <a:rect b="b" l="l" r="r" t="t"/>
              <a:pathLst>
                <a:path extrusionOk="0" h="31" w="103">
                  <a:moveTo>
                    <a:pt x="0" y="31"/>
                  </a:moveTo>
                  <a:cubicBezTo>
                    <a:pt x="103" y="31"/>
                    <a:pt x="103" y="31"/>
                    <a:pt x="103" y="31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7"/>
                    <a:pt x="96" y="0"/>
                    <a:pt x="8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6756401" y="1020763"/>
              <a:ext cx="2008188" cy="344488"/>
            </a:xfrm>
            <a:custGeom>
              <a:rect b="b" l="l" r="r" t="t"/>
              <a:pathLst>
                <a:path extrusionOk="0" h="115" w="672">
                  <a:moveTo>
                    <a:pt x="29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41" y="0"/>
                    <a:pt x="653" y="10"/>
                    <a:pt x="656" y="24"/>
                  </a:cubicBezTo>
                  <a:cubicBezTo>
                    <a:pt x="672" y="115"/>
                    <a:pt x="672" y="115"/>
                    <a:pt x="672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E5737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6756401" y="1365250"/>
              <a:ext cx="2071688" cy="344488"/>
            </a:xfrm>
            <a:custGeom>
              <a:rect b="b" l="l" r="r" t="t"/>
              <a:pathLst>
                <a:path extrusionOk="0" h="217" w="1305">
                  <a:moveTo>
                    <a:pt x="1265" y="0"/>
                  </a:moveTo>
                  <a:lnTo>
                    <a:pt x="1305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6756401" y="1493838"/>
              <a:ext cx="2176463" cy="431800"/>
            </a:xfrm>
            <a:custGeom>
              <a:rect b="b" l="l" r="r" t="t"/>
              <a:pathLst>
                <a:path extrusionOk="0" h="144" w="728">
                  <a:moveTo>
                    <a:pt x="728" y="52"/>
                  </a:moveTo>
                  <a:cubicBezTo>
                    <a:pt x="728" y="144"/>
                    <a:pt x="728" y="144"/>
                    <a:pt x="728" y="144"/>
                  </a:cubicBezTo>
                  <a:cubicBezTo>
                    <a:pt x="686" y="144"/>
                    <a:pt x="686" y="144"/>
                    <a:pt x="686" y="144"/>
                  </a:cubicBezTo>
                  <a:cubicBezTo>
                    <a:pt x="686" y="115"/>
                    <a:pt x="662" y="91"/>
                    <a:pt x="632" y="91"/>
                  </a:cubicBezTo>
                  <a:cubicBezTo>
                    <a:pt x="603" y="91"/>
                    <a:pt x="579" y="115"/>
                    <a:pt x="579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15"/>
                    <a:pt x="173" y="91"/>
                    <a:pt x="144" y="91"/>
                  </a:cubicBezTo>
                  <a:cubicBezTo>
                    <a:pt x="114" y="91"/>
                    <a:pt x="90" y="115"/>
                    <a:pt x="9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705" y="0"/>
                    <a:pt x="728" y="24"/>
                    <a:pt x="728" y="52"/>
                  </a:cubicBez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8605838" y="1114425"/>
              <a:ext cx="131763" cy="317500"/>
            </a:xfrm>
            <a:custGeom>
              <a:rect b="b" l="l" r="r" t="t"/>
              <a:pathLst>
                <a:path extrusionOk="0" h="200" w="83">
                  <a:moveTo>
                    <a:pt x="0" y="200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83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8855076" y="1598613"/>
              <a:ext cx="77788" cy="16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8842376" y="1811338"/>
              <a:ext cx="104775" cy="809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735763" y="1811338"/>
              <a:ext cx="104775" cy="80963"/>
            </a:xfrm>
            <a:prstGeom prst="rect">
              <a:avLst/>
            </a:pr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8301038" y="1114425"/>
              <a:ext cx="276225" cy="723900"/>
            </a:xfrm>
            <a:custGeom>
              <a:rect b="b" l="l" r="r" t="t"/>
              <a:pathLst>
                <a:path extrusionOk="0" h="242" w="92">
                  <a:moveTo>
                    <a:pt x="92" y="0"/>
                  </a:moveTo>
                  <a:cubicBezTo>
                    <a:pt x="92" y="212"/>
                    <a:pt x="92" y="212"/>
                    <a:pt x="92" y="212"/>
                  </a:cubicBezTo>
                  <a:cubicBezTo>
                    <a:pt x="78" y="218"/>
                    <a:pt x="66" y="229"/>
                    <a:pt x="59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520113" y="1800225"/>
              <a:ext cx="254000" cy="254000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564563" y="1844675"/>
              <a:ext cx="161925" cy="161925"/>
            </a:xfrm>
            <a:prstGeom prst="ellipse">
              <a:avLst/>
            </a:prstGeom>
            <a:solidFill>
              <a:srgbClr val="ECEF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8624888" y="1905000"/>
              <a:ext cx="44450" cy="44450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8582026" y="1862138"/>
              <a:ext cx="123825" cy="125413"/>
            </a:xfrm>
            <a:custGeom>
              <a:rect b="b" l="l" r="r" t="t"/>
              <a:pathLst>
                <a:path extrusionOk="0" h="42" w="41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6" y="24"/>
                    <a:pt x="7" y="23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9"/>
                    <a:pt x="6" y="18"/>
                    <a:pt x="4" y="18"/>
                  </a:cubicBezTo>
                  <a:cubicBezTo>
                    <a:pt x="2" y="18"/>
                    <a:pt x="0" y="19"/>
                    <a:pt x="0" y="21"/>
                  </a:cubicBezTo>
                  <a:close/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9"/>
                    <a:pt x="6" y="18"/>
                    <a:pt x="4" y="18"/>
                  </a:cubicBezTo>
                  <a:cubicBezTo>
                    <a:pt x="2" y="18"/>
                    <a:pt x="0" y="19"/>
                    <a:pt x="0" y="21"/>
                  </a:cubicBez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7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1"/>
                    <a:pt x="11" y="8"/>
                    <a:pt x="10" y="7"/>
                  </a:cubicBezTo>
                  <a:cubicBezTo>
                    <a:pt x="9" y="6"/>
                    <a:pt x="7" y="6"/>
                    <a:pt x="5" y="8"/>
                  </a:cubicBezTo>
                  <a:close/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5" y="3"/>
                    <a:pt x="15" y="4"/>
                  </a:cubicBezTo>
                  <a:cubicBezTo>
                    <a:pt x="15" y="6"/>
                    <a:pt x="17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5"/>
                    <a:pt x="22" y="3"/>
                  </a:cubicBezTo>
                  <a:cubicBezTo>
                    <a:pt x="21" y="2"/>
                    <a:pt x="20" y="0"/>
                    <a:pt x="18" y="1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6" y="6"/>
                    <a:pt x="27" y="8"/>
                    <a:pt x="28" y="9"/>
                  </a:cubicBezTo>
                  <a:cubicBezTo>
                    <a:pt x="30" y="10"/>
                    <a:pt x="32" y="9"/>
                    <a:pt x="33" y="8"/>
                  </a:cubicBezTo>
                  <a:cubicBezTo>
                    <a:pt x="34" y="6"/>
                    <a:pt x="33" y="4"/>
                    <a:pt x="32" y="3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0" y="12"/>
                    <a:pt x="38" y="12"/>
                    <a:pt x="36" y="12"/>
                  </a:cubicBezTo>
                  <a:cubicBezTo>
                    <a:pt x="35" y="13"/>
                    <a:pt x="34" y="15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8"/>
                    <a:pt x="37" y="19"/>
                    <a:pt x="39" y="18"/>
                  </a:cubicBezTo>
                  <a:cubicBezTo>
                    <a:pt x="40" y="18"/>
                    <a:pt x="41" y="16"/>
                    <a:pt x="41" y="14"/>
                  </a:cubicBezTo>
                  <a:close/>
                  <a:moveTo>
                    <a:pt x="41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0" y="25"/>
                    <a:pt x="39" y="24"/>
                  </a:cubicBezTo>
                  <a:cubicBezTo>
                    <a:pt x="37" y="23"/>
                    <a:pt x="35" y="24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8"/>
                    <a:pt x="35" y="30"/>
                    <a:pt x="36" y="30"/>
                  </a:cubicBezTo>
                  <a:cubicBezTo>
                    <a:pt x="38" y="31"/>
                    <a:pt x="40" y="30"/>
                    <a:pt x="41" y="28"/>
                  </a:cubicBezTo>
                  <a:close/>
                  <a:moveTo>
                    <a:pt x="3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3" y="38"/>
                    <a:pt x="34" y="36"/>
                    <a:pt x="33" y="35"/>
                  </a:cubicBezTo>
                  <a:cubicBezTo>
                    <a:pt x="32" y="33"/>
                    <a:pt x="30" y="32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4"/>
                    <a:pt x="26" y="36"/>
                    <a:pt x="27" y="38"/>
                  </a:cubicBezTo>
                  <a:cubicBezTo>
                    <a:pt x="28" y="40"/>
                    <a:pt x="30" y="40"/>
                    <a:pt x="31" y="39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9" y="42"/>
                    <a:pt x="21" y="41"/>
                    <a:pt x="21" y="39"/>
                  </a:cubicBezTo>
                  <a:cubicBezTo>
                    <a:pt x="22" y="37"/>
                    <a:pt x="2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5" y="36"/>
                    <a:pt x="15" y="38"/>
                  </a:cubicBezTo>
                  <a:cubicBezTo>
                    <a:pt x="14" y="40"/>
                    <a:pt x="16" y="41"/>
                    <a:pt x="17" y="42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8" y="36"/>
                    <a:pt x="10" y="35"/>
                  </a:cubicBezTo>
                  <a:cubicBezTo>
                    <a:pt x="11" y="34"/>
                    <a:pt x="12" y="3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9"/>
                    <a:pt x="7" y="29"/>
                    <a:pt x="6" y="30"/>
                  </a:cubicBezTo>
                  <a:cubicBezTo>
                    <a:pt x="4" y="31"/>
                    <a:pt x="4" y="33"/>
                    <a:pt x="5" y="35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7058026" y="1800225"/>
              <a:ext cx="254000" cy="254000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7104063" y="1844675"/>
              <a:ext cx="163513" cy="161925"/>
            </a:xfrm>
            <a:prstGeom prst="ellipse">
              <a:avLst/>
            </a:prstGeom>
            <a:solidFill>
              <a:srgbClr val="ECEFF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7124701" y="1862138"/>
              <a:ext cx="122238" cy="125413"/>
            </a:xfrm>
            <a:custGeom>
              <a:rect b="b" l="l" r="r" t="t"/>
              <a:pathLst>
                <a:path extrusionOk="0" h="42" w="41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19"/>
                    <a:pt x="5" y="18"/>
                    <a:pt x="3" y="18"/>
                  </a:cubicBezTo>
                  <a:cubicBezTo>
                    <a:pt x="1" y="18"/>
                    <a:pt x="0" y="19"/>
                    <a:pt x="0" y="21"/>
                  </a:cubicBezTo>
                  <a:close/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19"/>
                    <a:pt x="5" y="18"/>
                    <a:pt x="3" y="18"/>
                  </a:cubicBezTo>
                  <a:cubicBezTo>
                    <a:pt x="1" y="18"/>
                    <a:pt x="0" y="19"/>
                    <a:pt x="0" y="21"/>
                  </a:cubicBez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7" y="14"/>
                    <a:pt x="9" y="13"/>
                    <a:pt x="10" y="12"/>
                  </a:cubicBezTo>
                  <a:cubicBezTo>
                    <a:pt x="11" y="11"/>
                    <a:pt x="11" y="8"/>
                    <a:pt x="10" y="7"/>
                  </a:cubicBezTo>
                  <a:cubicBezTo>
                    <a:pt x="8" y="6"/>
                    <a:pt x="6" y="6"/>
                    <a:pt x="5" y="8"/>
                  </a:cubicBezTo>
                  <a:close/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4" y="3"/>
                    <a:pt x="14" y="4"/>
                  </a:cubicBezTo>
                  <a:cubicBezTo>
                    <a:pt x="15" y="6"/>
                    <a:pt x="17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7"/>
                    <a:pt x="21" y="5"/>
                    <a:pt x="21" y="3"/>
                  </a:cubicBezTo>
                  <a:cubicBezTo>
                    <a:pt x="21" y="2"/>
                    <a:pt x="19" y="0"/>
                    <a:pt x="17" y="1"/>
                  </a:cubicBezTo>
                  <a:close/>
                  <a:moveTo>
                    <a:pt x="31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6" y="6"/>
                    <a:pt x="26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31" y="9"/>
                    <a:pt x="32" y="8"/>
                  </a:cubicBezTo>
                  <a:cubicBezTo>
                    <a:pt x="33" y="6"/>
                    <a:pt x="33" y="4"/>
                    <a:pt x="31" y="3"/>
                  </a:cubicBezTo>
                  <a:close/>
                  <a:moveTo>
                    <a:pt x="40" y="14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40" y="12"/>
                    <a:pt x="38" y="12"/>
                    <a:pt x="36" y="12"/>
                  </a:cubicBezTo>
                  <a:cubicBezTo>
                    <a:pt x="34" y="13"/>
                    <a:pt x="33" y="15"/>
                    <a:pt x="34" y="16"/>
                  </a:cubicBezTo>
                  <a:cubicBezTo>
                    <a:pt x="35" y="18"/>
                    <a:pt x="36" y="19"/>
                    <a:pt x="38" y="18"/>
                  </a:cubicBezTo>
                  <a:cubicBezTo>
                    <a:pt x="40" y="18"/>
                    <a:pt x="41" y="16"/>
                    <a:pt x="40" y="14"/>
                  </a:cubicBezTo>
                  <a:close/>
                  <a:moveTo>
                    <a:pt x="40" y="28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0" y="25"/>
                    <a:pt x="38" y="24"/>
                  </a:cubicBezTo>
                  <a:cubicBezTo>
                    <a:pt x="36" y="23"/>
                    <a:pt x="35" y="24"/>
                    <a:pt x="34" y="26"/>
                  </a:cubicBezTo>
                  <a:cubicBezTo>
                    <a:pt x="33" y="28"/>
                    <a:pt x="34" y="30"/>
                    <a:pt x="36" y="30"/>
                  </a:cubicBezTo>
                  <a:cubicBezTo>
                    <a:pt x="38" y="31"/>
                    <a:pt x="40" y="30"/>
                    <a:pt x="40" y="28"/>
                  </a:cubicBezTo>
                  <a:close/>
                  <a:moveTo>
                    <a:pt x="31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3" y="38"/>
                    <a:pt x="33" y="36"/>
                    <a:pt x="32" y="35"/>
                  </a:cubicBezTo>
                  <a:cubicBezTo>
                    <a:pt x="31" y="33"/>
                    <a:pt x="29" y="32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6"/>
                    <a:pt x="26" y="38"/>
                  </a:cubicBezTo>
                  <a:cubicBezTo>
                    <a:pt x="27" y="40"/>
                    <a:pt x="29" y="40"/>
                    <a:pt x="31" y="39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9" y="42"/>
                    <a:pt x="21" y="41"/>
                    <a:pt x="21" y="39"/>
                  </a:cubicBezTo>
                  <a:cubicBezTo>
                    <a:pt x="21" y="37"/>
                    <a:pt x="20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5" y="36"/>
                    <a:pt x="14" y="38"/>
                  </a:cubicBezTo>
                  <a:cubicBezTo>
                    <a:pt x="14" y="40"/>
                    <a:pt x="15" y="41"/>
                    <a:pt x="17" y="42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8" y="36"/>
                    <a:pt x="9" y="35"/>
                  </a:cubicBezTo>
                  <a:cubicBezTo>
                    <a:pt x="11" y="34"/>
                    <a:pt x="11" y="3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9"/>
                    <a:pt x="7" y="29"/>
                    <a:pt x="5" y="30"/>
                  </a:cubicBezTo>
                  <a:cubicBezTo>
                    <a:pt x="4" y="31"/>
                    <a:pt x="4" y="33"/>
                    <a:pt x="5" y="35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162801" y="1905000"/>
              <a:ext cx="44450" cy="44450"/>
            </a:xfrm>
            <a:prstGeom prst="ellipse">
              <a:avLst/>
            </a:prstGeom>
            <a:solidFill>
              <a:srgbClr val="546E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29451" y="1239838"/>
              <a:ext cx="1155700" cy="379413"/>
            </a:xfrm>
            <a:prstGeom prst="rect">
              <a:avLst/>
            </a:pr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029451" y="1239838"/>
              <a:ext cx="301625" cy="358775"/>
            </a:xfrm>
            <a:custGeom>
              <a:rect b="b" l="l" r="r" t="t"/>
              <a:pathLst>
                <a:path extrusionOk="0" h="226" w="190">
                  <a:moveTo>
                    <a:pt x="0" y="226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7312026" y="1239838"/>
              <a:ext cx="304800" cy="358775"/>
            </a:xfrm>
            <a:custGeom>
              <a:rect b="b" l="l" r="r" t="t"/>
              <a:pathLst>
                <a:path extrusionOk="0" h="226" w="192">
                  <a:moveTo>
                    <a:pt x="0" y="226"/>
                  </a:moveTo>
                  <a:lnTo>
                    <a:pt x="19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7612063" y="1239838"/>
              <a:ext cx="292100" cy="358775"/>
            </a:xfrm>
            <a:custGeom>
              <a:rect b="b" l="l" r="r" t="t"/>
              <a:pathLst>
                <a:path extrusionOk="0" h="226" w="184">
                  <a:moveTo>
                    <a:pt x="0" y="226"/>
                  </a:moveTo>
                  <a:lnTo>
                    <a:pt x="184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7907338" y="1239838"/>
              <a:ext cx="280988" cy="358775"/>
            </a:xfrm>
            <a:custGeom>
              <a:rect b="b" l="l" r="r" t="t"/>
              <a:pathLst>
                <a:path extrusionOk="0" h="226" w="177">
                  <a:moveTo>
                    <a:pt x="0" y="226"/>
                  </a:moveTo>
                  <a:lnTo>
                    <a:pt x="177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26C6D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7029451" y="1617663"/>
              <a:ext cx="1155700" cy="95250"/>
            </a:xfrm>
            <a:custGeom>
              <a:rect b="b" l="l" r="r" t="t"/>
              <a:pathLst>
                <a:path extrusionOk="0" h="32" w="387">
                  <a:moveTo>
                    <a:pt x="17" y="32"/>
                  </a:moveTo>
                  <a:cubicBezTo>
                    <a:pt x="370" y="32"/>
                    <a:pt x="370" y="32"/>
                    <a:pt x="370" y="32"/>
                  </a:cubicBezTo>
                  <a:cubicBezTo>
                    <a:pt x="379" y="32"/>
                    <a:pt x="387" y="24"/>
                    <a:pt x="387" y="15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2"/>
                    <a:pt x="17" y="32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7029451" y="1584325"/>
              <a:ext cx="1155700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6816726" y="1108075"/>
              <a:ext cx="122238" cy="14288"/>
            </a:xfrm>
            <a:prstGeom prst="rect">
              <a:avLst/>
            </a:pr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6816726" y="1108075"/>
              <a:ext cx="122238" cy="14288"/>
            </a:xfrm>
            <a:custGeom>
              <a:rect b="b" l="l" r="r" t="t"/>
              <a:pathLst>
                <a:path extrusionOk="0" h="9" w="77">
                  <a:moveTo>
                    <a:pt x="7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77" y="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6816726" y="1149350"/>
              <a:ext cx="122238" cy="15875"/>
            </a:xfrm>
            <a:prstGeom prst="rect">
              <a:avLst/>
            </a:pr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6816726" y="1149350"/>
              <a:ext cx="122238" cy="15875"/>
            </a:xfrm>
            <a:custGeom>
              <a:rect b="b" l="l" r="r" t="t"/>
              <a:pathLst>
                <a:path extrusionOk="0" h="10" w="77">
                  <a:moveTo>
                    <a:pt x="77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7" y="1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816726" y="1192213"/>
              <a:ext cx="122238" cy="14288"/>
            </a:xfrm>
            <a:prstGeom prst="rect">
              <a:avLst/>
            </a:pr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816726" y="1192213"/>
              <a:ext cx="122238" cy="14288"/>
            </a:xfrm>
            <a:custGeom>
              <a:rect b="b" l="l" r="r" t="t"/>
              <a:pathLst>
                <a:path extrusionOk="0" h="9" w="77">
                  <a:moveTo>
                    <a:pt x="7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77" y="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6816726" y="1236663"/>
              <a:ext cx="122238" cy="15875"/>
            </a:xfrm>
            <a:prstGeom prst="rect">
              <a:avLst/>
            </a:pr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6816726" y="1236663"/>
              <a:ext cx="122238" cy="15875"/>
            </a:xfrm>
            <a:custGeom>
              <a:rect b="b" l="l" r="r" t="t"/>
              <a:pathLst>
                <a:path extrusionOk="0" h="10" w="77">
                  <a:moveTo>
                    <a:pt x="77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7" y="1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56401" y="1751013"/>
              <a:ext cx="2176463" cy="188913"/>
            </a:xfrm>
            <a:custGeom>
              <a:rect b="b" l="l" r="r" t="t"/>
              <a:pathLst>
                <a:path extrusionOk="0" h="63" w="728">
                  <a:moveTo>
                    <a:pt x="728" y="53"/>
                  </a:moveTo>
                  <a:cubicBezTo>
                    <a:pt x="686" y="53"/>
                    <a:pt x="686" y="53"/>
                    <a:pt x="686" y="53"/>
                  </a:cubicBezTo>
                  <a:cubicBezTo>
                    <a:pt x="686" y="58"/>
                    <a:pt x="686" y="58"/>
                    <a:pt x="686" y="58"/>
                  </a:cubicBezTo>
                  <a:cubicBezTo>
                    <a:pt x="691" y="58"/>
                    <a:pt x="691" y="58"/>
                    <a:pt x="691" y="58"/>
                  </a:cubicBezTo>
                  <a:cubicBezTo>
                    <a:pt x="691" y="26"/>
                    <a:pt x="665" y="0"/>
                    <a:pt x="632" y="0"/>
                  </a:cubicBezTo>
                  <a:cubicBezTo>
                    <a:pt x="600" y="0"/>
                    <a:pt x="574" y="26"/>
                    <a:pt x="574" y="58"/>
                  </a:cubicBezTo>
                  <a:cubicBezTo>
                    <a:pt x="579" y="58"/>
                    <a:pt x="579" y="58"/>
                    <a:pt x="579" y="58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26"/>
                    <a:pt x="176" y="0"/>
                    <a:pt x="144" y="0"/>
                  </a:cubicBezTo>
                  <a:cubicBezTo>
                    <a:pt x="111" y="0"/>
                    <a:pt x="85" y="26"/>
                    <a:pt x="8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45"/>
                    <a:pt x="100" y="33"/>
                    <a:pt x="109" y="24"/>
                  </a:cubicBezTo>
                  <a:cubicBezTo>
                    <a:pt x="118" y="15"/>
                    <a:pt x="130" y="10"/>
                    <a:pt x="144" y="10"/>
                  </a:cubicBezTo>
                  <a:cubicBezTo>
                    <a:pt x="157" y="10"/>
                    <a:pt x="169" y="15"/>
                    <a:pt x="178" y="24"/>
                  </a:cubicBezTo>
                  <a:cubicBezTo>
                    <a:pt x="187" y="33"/>
                    <a:pt x="192" y="45"/>
                    <a:pt x="192" y="58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584" y="63"/>
                    <a:pt x="584" y="63"/>
                    <a:pt x="584" y="63"/>
                  </a:cubicBezTo>
                  <a:cubicBezTo>
                    <a:pt x="584" y="58"/>
                    <a:pt x="584" y="58"/>
                    <a:pt x="584" y="58"/>
                  </a:cubicBezTo>
                  <a:cubicBezTo>
                    <a:pt x="584" y="45"/>
                    <a:pt x="589" y="33"/>
                    <a:pt x="598" y="24"/>
                  </a:cubicBezTo>
                  <a:cubicBezTo>
                    <a:pt x="607" y="15"/>
                    <a:pt x="619" y="10"/>
                    <a:pt x="632" y="10"/>
                  </a:cubicBezTo>
                  <a:cubicBezTo>
                    <a:pt x="646" y="10"/>
                    <a:pt x="658" y="15"/>
                    <a:pt x="667" y="24"/>
                  </a:cubicBezTo>
                  <a:cubicBezTo>
                    <a:pt x="675" y="33"/>
                    <a:pt x="681" y="45"/>
                    <a:pt x="681" y="58"/>
                  </a:cubicBezTo>
                  <a:cubicBezTo>
                    <a:pt x="681" y="63"/>
                    <a:pt x="681" y="63"/>
                    <a:pt x="681" y="63"/>
                  </a:cubicBezTo>
                  <a:cubicBezTo>
                    <a:pt x="728" y="63"/>
                    <a:pt x="728" y="63"/>
                    <a:pt x="728" y="63"/>
                  </a:cubicBezTo>
                  <a:cubicBezTo>
                    <a:pt x="728" y="53"/>
                    <a:pt x="728" y="53"/>
                    <a:pt x="728" y="53"/>
                  </a:cubicBez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8347076" y="1158875"/>
              <a:ext cx="184150" cy="354013"/>
            </a:xfrm>
            <a:prstGeom prst="rect">
              <a:avLst/>
            </a:prstGeom>
            <a:solidFill>
              <a:srgbClr val="00AC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297738" y="1243013"/>
              <a:ext cx="33338" cy="341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7297738" y="1243013"/>
              <a:ext cx="33338" cy="341313"/>
            </a:xfrm>
            <a:custGeom>
              <a:rect b="b" l="l" r="r" t="t"/>
              <a:pathLst>
                <a:path extrusionOk="0" h="215" w="21">
                  <a:moveTo>
                    <a:pt x="0" y="0"/>
                  </a:moveTo>
                  <a:lnTo>
                    <a:pt x="0" y="215"/>
                  </a:lnTo>
                  <a:lnTo>
                    <a:pt x="21" y="21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7593013" y="1243013"/>
              <a:ext cx="33338" cy="341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593013" y="1243013"/>
              <a:ext cx="33338" cy="341313"/>
            </a:xfrm>
            <a:custGeom>
              <a:rect b="b" l="l" r="r" t="t"/>
              <a:pathLst>
                <a:path extrusionOk="0" h="215" w="21">
                  <a:moveTo>
                    <a:pt x="0" y="0"/>
                  </a:moveTo>
                  <a:lnTo>
                    <a:pt x="0" y="215"/>
                  </a:lnTo>
                  <a:lnTo>
                    <a:pt x="21" y="21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7889876" y="1243013"/>
              <a:ext cx="31750" cy="341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7889876" y="1243013"/>
              <a:ext cx="31750" cy="341313"/>
            </a:xfrm>
            <a:custGeom>
              <a:rect b="b" l="l" r="r" t="t"/>
              <a:pathLst>
                <a:path extrusionOk="0" h="215" w="20">
                  <a:moveTo>
                    <a:pt x="0" y="0"/>
                  </a:moveTo>
                  <a:lnTo>
                    <a:pt x="0" y="215"/>
                  </a:lnTo>
                  <a:lnTo>
                    <a:pt x="20" y="21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7029451" y="1239838"/>
              <a:ext cx="1155700" cy="74613"/>
            </a:xfrm>
            <a:prstGeom prst="rect">
              <a:avLst/>
            </a:prstGeom>
            <a:solidFill>
              <a:srgbClr val="E53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"/>
          <p:cNvSpPr/>
          <p:nvPr/>
        </p:nvSpPr>
        <p:spPr>
          <a:xfrm>
            <a:off x="4622509" y="679502"/>
            <a:ext cx="7315781" cy="6149871"/>
          </a:xfrm>
          <a:custGeom>
            <a:rect b="b" l="l" r="r" t="t"/>
            <a:pathLst>
              <a:path extrusionOk="0" h="1908" w="2264">
                <a:moveTo>
                  <a:pt x="819" y="1688"/>
                </a:moveTo>
                <a:cubicBezTo>
                  <a:pt x="820" y="1689"/>
                  <a:pt x="820" y="1690"/>
                  <a:pt x="820" y="1690"/>
                </a:cubicBezTo>
                <a:cubicBezTo>
                  <a:pt x="820" y="1689"/>
                  <a:pt x="820" y="1689"/>
                  <a:pt x="819" y="1688"/>
                </a:cubicBezTo>
                <a:moveTo>
                  <a:pt x="1291" y="1342"/>
                </a:moveTo>
                <a:cubicBezTo>
                  <a:pt x="1290" y="1342"/>
                  <a:pt x="1290" y="1342"/>
                  <a:pt x="1289" y="1343"/>
                </a:cubicBezTo>
                <a:cubicBezTo>
                  <a:pt x="1290" y="1342"/>
                  <a:pt x="1290" y="1342"/>
                  <a:pt x="1291" y="1342"/>
                </a:cubicBezTo>
                <a:moveTo>
                  <a:pt x="1599" y="1216"/>
                </a:moveTo>
                <a:cubicBezTo>
                  <a:pt x="1599" y="1216"/>
                  <a:pt x="1598" y="1216"/>
                  <a:pt x="1596" y="1216"/>
                </a:cubicBezTo>
                <a:cubicBezTo>
                  <a:pt x="1599" y="1216"/>
                  <a:pt x="1599" y="1216"/>
                  <a:pt x="1599" y="1216"/>
                </a:cubicBezTo>
                <a:moveTo>
                  <a:pt x="1298" y="1212"/>
                </a:moveTo>
                <a:cubicBezTo>
                  <a:pt x="1298" y="1212"/>
                  <a:pt x="1297" y="1213"/>
                  <a:pt x="1297" y="1213"/>
                </a:cubicBezTo>
                <a:cubicBezTo>
                  <a:pt x="1297" y="1213"/>
                  <a:pt x="1298" y="1212"/>
                  <a:pt x="1298" y="1212"/>
                </a:cubicBezTo>
                <a:moveTo>
                  <a:pt x="31" y="1023"/>
                </a:moveTo>
                <a:cubicBezTo>
                  <a:pt x="34" y="1024"/>
                  <a:pt x="34" y="1024"/>
                  <a:pt x="34" y="1024"/>
                </a:cubicBezTo>
                <a:cubicBezTo>
                  <a:pt x="33" y="1023"/>
                  <a:pt x="32" y="1023"/>
                  <a:pt x="31" y="1023"/>
                </a:cubicBezTo>
                <a:moveTo>
                  <a:pt x="1482" y="747"/>
                </a:moveTo>
                <a:cubicBezTo>
                  <a:pt x="1481" y="748"/>
                  <a:pt x="1481" y="748"/>
                  <a:pt x="1481" y="748"/>
                </a:cubicBezTo>
                <a:cubicBezTo>
                  <a:pt x="1481" y="748"/>
                  <a:pt x="1481" y="748"/>
                  <a:pt x="1482" y="747"/>
                </a:cubicBezTo>
                <a:moveTo>
                  <a:pt x="1511" y="629"/>
                </a:moveTo>
                <a:cubicBezTo>
                  <a:pt x="1510" y="630"/>
                  <a:pt x="1511" y="631"/>
                  <a:pt x="1512" y="632"/>
                </a:cubicBezTo>
                <a:cubicBezTo>
                  <a:pt x="1511" y="631"/>
                  <a:pt x="1511" y="630"/>
                  <a:pt x="1511" y="629"/>
                </a:cubicBezTo>
                <a:moveTo>
                  <a:pt x="1705" y="619"/>
                </a:moveTo>
                <a:cubicBezTo>
                  <a:pt x="1704" y="620"/>
                  <a:pt x="1703" y="620"/>
                  <a:pt x="1702" y="621"/>
                </a:cubicBezTo>
                <a:cubicBezTo>
                  <a:pt x="1703" y="620"/>
                  <a:pt x="1704" y="620"/>
                  <a:pt x="1705" y="619"/>
                </a:cubicBezTo>
                <a:moveTo>
                  <a:pt x="1971" y="597"/>
                </a:moveTo>
                <a:cubicBezTo>
                  <a:pt x="1971" y="597"/>
                  <a:pt x="1970" y="598"/>
                  <a:pt x="1970" y="598"/>
                </a:cubicBezTo>
                <a:cubicBezTo>
                  <a:pt x="1971" y="598"/>
                  <a:pt x="1971" y="598"/>
                  <a:pt x="1971" y="598"/>
                </a:cubicBezTo>
                <a:cubicBezTo>
                  <a:pt x="1971" y="598"/>
                  <a:pt x="1971" y="598"/>
                  <a:pt x="1971" y="597"/>
                </a:cubicBezTo>
                <a:cubicBezTo>
                  <a:pt x="1971" y="597"/>
                  <a:pt x="1971" y="597"/>
                  <a:pt x="1971" y="597"/>
                </a:cubicBezTo>
                <a:moveTo>
                  <a:pt x="2039" y="542"/>
                </a:moveTo>
                <a:cubicBezTo>
                  <a:pt x="2042" y="545"/>
                  <a:pt x="2045" y="548"/>
                  <a:pt x="2048" y="551"/>
                </a:cubicBezTo>
                <a:cubicBezTo>
                  <a:pt x="2045" y="548"/>
                  <a:pt x="2042" y="545"/>
                  <a:pt x="2039" y="542"/>
                </a:cubicBezTo>
                <a:moveTo>
                  <a:pt x="1578" y="364"/>
                </a:moveTo>
                <a:cubicBezTo>
                  <a:pt x="1579" y="364"/>
                  <a:pt x="1580" y="364"/>
                  <a:pt x="1581" y="365"/>
                </a:cubicBezTo>
                <a:cubicBezTo>
                  <a:pt x="1580" y="364"/>
                  <a:pt x="1579" y="364"/>
                  <a:pt x="1578" y="364"/>
                </a:cubicBezTo>
                <a:moveTo>
                  <a:pt x="1756" y="364"/>
                </a:moveTo>
                <a:cubicBezTo>
                  <a:pt x="1755" y="364"/>
                  <a:pt x="1755" y="364"/>
                  <a:pt x="1755" y="364"/>
                </a:cubicBezTo>
                <a:cubicBezTo>
                  <a:pt x="1755" y="364"/>
                  <a:pt x="1756" y="364"/>
                  <a:pt x="1756" y="364"/>
                </a:cubicBezTo>
                <a:cubicBezTo>
                  <a:pt x="1756" y="364"/>
                  <a:pt x="1756" y="364"/>
                  <a:pt x="1756" y="364"/>
                </a:cubicBezTo>
                <a:moveTo>
                  <a:pt x="1299" y="334"/>
                </a:moveTo>
                <a:cubicBezTo>
                  <a:pt x="1299" y="334"/>
                  <a:pt x="1299" y="334"/>
                  <a:pt x="1299" y="334"/>
                </a:cubicBezTo>
                <a:cubicBezTo>
                  <a:pt x="1299" y="334"/>
                  <a:pt x="1299" y="334"/>
                  <a:pt x="1299" y="334"/>
                </a:cubicBezTo>
                <a:moveTo>
                  <a:pt x="1861" y="299"/>
                </a:moveTo>
                <a:cubicBezTo>
                  <a:pt x="1861" y="299"/>
                  <a:pt x="1861" y="299"/>
                  <a:pt x="1861" y="299"/>
                </a:cubicBezTo>
                <a:cubicBezTo>
                  <a:pt x="1843" y="300"/>
                  <a:pt x="1826" y="304"/>
                  <a:pt x="1803" y="308"/>
                </a:cubicBezTo>
                <a:cubicBezTo>
                  <a:pt x="1800" y="308"/>
                  <a:pt x="1797" y="309"/>
                  <a:pt x="1794" y="309"/>
                </a:cubicBezTo>
                <a:cubicBezTo>
                  <a:pt x="1792" y="310"/>
                  <a:pt x="1790" y="310"/>
                  <a:pt x="1787" y="311"/>
                </a:cubicBezTo>
                <a:cubicBezTo>
                  <a:pt x="1782" y="312"/>
                  <a:pt x="1777" y="312"/>
                  <a:pt x="1771" y="313"/>
                </a:cubicBezTo>
                <a:cubicBezTo>
                  <a:pt x="1760" y="315"/>
                  <a:pt x="1747" y="316"/>
                  <a:pt x="1731" y="317"/>
                </a:cubicBezTo>
                <a:cubicBezTo>
                  <a:pt x="1732" y="314"/>
                  <a:pt x="1732" y="314"/>
                  <a:pt x="1732" y="314"/>
                </a:cubicBezTo>
                <a:cubicBezTo>
                  <a:pt x="1717" y="327"/>
                  <a:pt x="1693" y="329"/>
                  <a:pt x="1668" y="329"/>
                </a:cubicBezTo>
                <a:cubicBezTo>
                  <a:pt x="1665" y="329"/>
                  <a:pt x="1663" y="329"/>
                  <a:pt x="1660" y="329"/>
                </a:cubicBezTo>
                <a:cubicBezTo>
                  <a:pt x="1653" y="329"/>
                  <a:pt x="1646" y="329"/>
                  <a:pt x="1640" y="329"/>
                </a:cubicBezTo>
                <a:cubicBezTo>
                  <a:pt x="1621" y="329"/>
                  <a:pt x="1604" y="330"/>
                  <a:pt x="1596" y="337"/>
                </a:cubicBezTo>
                <a:cubicBezTo>
                  <a:pt x="1595" y="346"/>
                  <a:pt x="1600" y="349"/>
                  <a:pt x="1608" y="349"/>
                </a:cubicBezTo>
                <a:cubicBezTo>
                  <a:pt x="1614" y="349"/>
                  <a:pt x="1621" y="348"/>
                  <a:pt x="1628" y="346"/>
                </a:cubicBezTo>
                <a:cubicBezTo>
                  <a:pt x="1643" y="343"/>
                  <a:pt x="1661" y="338"/>
                  <a:pt x="1674" y="338"/>
                </a:cubicBezTo>
                <a:cubicBezTo>
                  <a:pt x="1677" y="338"/>
                  <a:pt x="1680" y="339"/>
                  <a:pt x="1682" y="339"/>
                </a:cubicBezTo>
                <a:cubicBezTo>
                  <a:pt x="1663" y="354"/>
                  <a:pt x="1633" y="346"/>
                  <a:pt x="1659" y="357"/>
                </a:cubicBezTo>
                <a:cubicBezTo>
                  <a:pt x="1645" y="363"/>
                  <a:pt x="1637" y="366"/>
                  <a:pt x="1630" y="366"/>
                </a:cubicBezTo>
                <a:cubicBezTo>
                  <a:pt x="1624" y="366"/>
                  <a:pt x="1620" y="364"/>
                  <a:pt x="1616" y="363"/>
                </a:cubicBezTo>
                <a:cubicBezTo>
                  <a:pt x="1613" y="362"/>
                  <a:pt x="1610" y="360"/>
                  <a:pt x="1606" y="360"/>
                </a:cubicBezTo>
                <a:cubicBezTo>
                  <a:pt x="1601" y="360"/>
                  <a:pt x="1594" y="363"/>
                  <a:pt x="1584" y="372"/>
                </a:cubicBezTo>
                <a:cubicBezTo>
                  <a:pt x="1584" y="372"/>
                  <a:pt x="1590" y="372"/>
                  <a:pt x="1597" y="372"/>
                </a:cubicBezTo>
                <a:cubicBezTo>
                  <a:pt x="1603" y="372"/>
                  <a:pt x="1610" y="372"/>
                  <a:pt x="1610" y="372"/>
                </a:cubicBezTo>
                <a:cubicBezTo>
                  <a:pt x="1596" y="389"/>
                  <a:pt x="1563" y="392"/>
                  <a:pt x="1551" y="410"/>
                </a:cubicBezTo>
                <a:cubicBezTo>
                  <a:pt x="1552" y="414"/>
                  <a:pt x="1554" y="416"/>
                  <a:pt x="1557" y="416"/>
                </a:cubicBezTo>
                <a:cubicBezTo>
                  <a:pt x="1568" y="416"/>
                  <a:pt x="1589" y="397"/>
                  <a:pt x="1618" y="394"/>
                </a:cubicBezTo>
                <a:cubicBezTo>
                  <a:pt x="1618" y="394"/>
                  <a:pt x="1616" y="399"/>
                  <a:pt x="1613" y="403"/>
                </a:cubicBezTo>
                <a:cubicBezTo>
                  <a:pt x="1611" y="408"/>
                  <a:pt x="1609" y="412"/>
                  <a:pt x="1609" y="412"/>
                </a:cubicBezTo>
                <a:cubicBezTo>
                  <a:pt x="1609" y="412"/>
                  <a:pt x="1624" y="403"/>
                  <a:pt x="1641" y="395"/>
                </a:cubicBezTo>
                <a:cubicBezTo>
                  <a:pt x="1657" y="386"/>
                  <a:pt x="1674" y="378"/>
                  <a:pt x="1674" y="378"/>
                </a:cubicBezTo>
                <a:cubicBezTo>
                  <a:pt x="1680" y="365"/>
                  <a:pt x="1679" y="359"/>
                  <a:pt x="1681" y="353"/>
                </a:cubicBezTo>
                <a:cubicBezTo>
                  <a:pt x="1682" y="348"/>
                  <a:pt x="1687" y="342"/>
                  <a:pt x="1709" y="331"/>
                </a:cubicBezTo>
                <a:cubicBezTo>
                  <a:pt x="1731" y="337"/>
                  <a:pt x="1748" y="350"/>
                  <a:pt x="1756" y="364"/>
                </a:cubicBezTo>
                <a:cubicBezTo>
                  <a:pt x="1763" y="356"/>
                  <a:pt x="1778" y="350"/>
                  <a:pt x="1800" y="347"/>
                </a:cubicBezTo>
                <a:cubicBezTo>
                  <a:pt x="1802" y="347"/>
                  <a:pt x="1803" y="346"/>
                  <a:pt x="1805" y="346"/>
                </a:cubicBezTo>
                <a:cubicBezTo>
                  <a:pt x="1807" y="346"/>
                  <a:pt x="1809" y="346"/>
                  <a:pt x="1811" y="346"/>
                </a:cubicBezTo>
                <a:cubicBezTo>
                  <a:pt x="1814" y="346"/>
                  <a:pt x="1819" y="346"/>
                  <a:pt x="1823" y="345"/>
                </a:cubicBezTo>
                <a:cubicBezTo>
                  <a:pt x="1823" y="345"/>
                  <a:pt x="1824" y="345"/>
                  <a:pt x="1825" y="345"/>
                </a:cubicBezTo>
                <a:cubicBezTo>
                  <a:pt x="1833" y="345"/>
                  <a:pt x="1841" y="346"/>
                  <a:pt x="1849" y="346"/>
                </a:cubicBezTo>
                <a:cubicBezTo>
                  <a:pt x="1867" y="348"/>
                  <a:pt x="1886" y="351"/>
                  <a:pt x="1906" y="357"/>
                </a:cubicBezTo>
                <a:cubicBezTo>
                  <a:pt x="1906" y="357"/>
                  <a:pt x="1898" y="357"/>
                  <a:pt x="1890" y="357"/>
                </a:cubicBezTo>
                <a:cubicBezTo>
                  <a:pt x="1890" y="357"/>
                  <a:pt x="1889" y="357"/>
                  <a:pt x="1889" y="357"/>
                </a:cubicBezTo>
                <a:cubicBezTo>
                  <a:pt x="1881" y="357"/>
                  <a:pt x="1873" y="357"/>
                  <a:pt x="1873" y="357"/>
                </a:cubicBezTo>
                <a:cubicBezTo>
                  <a:pt x="1904" y="364"/>
                  <a:pt x="1926" y="369"/>
                  <a:pt x="1943" y="374"/>
                </a:cubicBezTo>
                <a:cubicBezTo>
                  <a:pt x="1952" y="375"/>
                  <a:pt x="1959" y="377"/>
                  <a:pt x="1967" y="379"/>
                </a:cubicBezTo>
                <a:cubicBezTo>
                  <a:pt x="1974" y="380"/>
                  <a:pt x="1981" y="382"/>
                  <a:pt x="1987" y="385"/>
                </a:cubicBezTo>
                <a:cubicBezTo>
                  <a:pt x="1984" y="386"/>
                  <a:pt x="1989" y="390"/>
                  <a:pt x="1997" y="398"/>
                </a:cubicBezTo>
                <a:cubicBezTo>
                  <a:pt x="2025" y="414"/>
                  <a:pt x="2046" y="427"/>
                  <a:pt x="2059" y="432"/>
                </a:cubicBezTo>
                <a:cubicBezTo>
                  <a:pt x="2062" y="433"/>
                  <a:pt x="2064" y="434"/>
                  <a:pt x="2066" y="434"/>
                </a:cubicBezTo>
                <a:cubicBezTo>
                  <a:pt x="2068" y="434"/>
                  <a:pt x="2069" y="433"/>
                  <a:pt x="2069" y="432"/>
                </a:cubicBezTo>
                <a:cubicBezTo>
                  <a:pt x="2070" y="429"/>
                  <a:pt x="2068" y="424"/>
                  <a:pt x="2062" y="416"/>
                </a:cubicBezTo>
                <a:cubicBezTo>
                  <a:pt x="2062" y="416"/>
                  <a:pt x="2057" y="413"/>
                  <a:pt x="2052" y="410"/>
                </a:cubicBezTo>
                <a:cubicBezTo>
                  <a:pt x="2047" y="407"/>
                  <a:pt x="2042" y="404"/>
                  <a:pt x="2042" y="404"/>
                </a:cubicBezTo>
                <a:cubicBezTo>
                  <a:pt x="2042" y="404"/>
                  <a:pt x="2040" y="402"/>
                  <a:pt x="2037" y="398"/>
                </a:cubicBezTo>
                <a:cubicBezTo>
                  <a:pt x="2033" y="394"/>
                  <a:pt x="2029" y="389"/>
                  <a:pt x="2025" y="384"/>
                </a:cubicBezTo>
                <a:cubicBezTo>
                  <a:pt x="2020" y="379"/>
                  <a:pt x="2015" y="374"/>
                  <a:pt x="2012" y="371"/>
                </a:cubicBezTo>
                <a:cubicBezTo>
                  <a:pt x="2008" y="367"/>
                  <a:pt x="2006" y="365"/>
                  <a:pt x="2006" y="365"/>
                </a:cubicBezTo>
                <a:cubicBezTo>
                  <a:pt x="2004" y="366"/>
                  <a:pt x="2002" y="366"/>
                  <a:pt x="2000" y="366"/>
                </a:cubicBezTo>
                <a:cubicBezTo>
                  <a:pt x="1985" y="366"/>
                  <a:pt x="1955" y="352"/>
                  <a:pt x="1920" y="342"/>
                </a:cubicBezTo>
                <a:cubicBezTo>
                  <a:pt x="1890" y="333"/>
                  <a:pt x="1856" y="327"/>
                  <a:pt x="1828" y="327"/>
                </a:cubicBezTo>
                <a:cubicBezTo>
                  <a:pt x="1818" y="327"/>
                  <a:pt x="1809" y="328"/>
                  <a:pt x="1801" y="329"/>
                </a:cubicBezTo>
                <a:cubicBezTo>
                  <a:pt x="1821" y="324"/>
                  <a:pt x="1841" y="316"/>
                  <a:pt x="1864" y="314"/>
                </a:cubicBezTo>
                <a:cubicBezTo>
                  <a:pt x="1867" y="314"/>
                  <a:pt x="1870" y="314"/>
                  <a:pt x="1873" y="314"/>
                </a:cubicBezTo>
                <a:cubicBezTo>
                  <a:pt x="1894" y="314"/>
                  <a:pt x="1918" y="320"/>
                  <a:pt x="1944" y="337"/>
                </a:cubicBezTo>
                <a:cubicBezTo>
                  <a:pt x="1944" y="337"/>
                  <a:pt x="1943" y="333"/>
                  <a:pt x="1942" y="329"/>
                </a:cubicBezTo>
                <a:cubicBezTo>
                  <a:pt x="1940" y="325"/>
                  <a:pt x="1939" y="321"/>
                  <a:pt x="1939" y="321"/>
                </a:cubicBezTo>
                <a:cubicBezTo>
                  <a:pt x="1967" y="331"/>
                  <a:pt x="1991" y="347"/>
                  <a:pt x="2011" y="361"/>
                </a:cubicBezTo>
                <a:cubicBezTo>
                  <a:pt x="2031" y="375"/>
                  <a:pt x="2048" y="389"/>
                  <a:pt x="2064" y="395"/>
                </a:cubicBezTo>
                <a:cubicBezTo>
                  <a:pt x="2064" y="395"/>
                  <a:pt x="2061" y="392"/>
                  <a:pt x="2055" y="388"/>
                </a:cubicBezTo>
                <a:cubicBezTo>
                  <a:pt x="2049" y="384"/>
                  <a:pt x="2042" y="378"/>
                  <a:pt x="2034" y="373"/>
                </a:cubicBezTo>
                <a:cubicBezTo>
                  <a:pt x="2027" y="368"/>
                  <a:pt x="2019" y="363"/>
                  <a:pt x="2013" y="360"/>
                </a:cubicBezTo>
                <a:cubicBezTo>
                  <a:pt x="2007" y="357"/>
                  <a:pt x="2004" y="354"/>
                  <a:pt x="2004" y="354"/>
                </a:cubicBezTo>
                <a:cubicBezTo>
                  <a:pt x="2006" y="349"/>
                  <a:pt x="2006" y="349"/>
                  <a:pt x="2006" y="349"/>
                </a:cubicBezTo>
                <a:cubicBezTo>
                  <a:pt x="1984" y="336"/>
                  <a:pt x="1958" y="326"/>
                  <a:pt x="1932" y="319"/>
                </a:cubicBezTo>
                <a:cubicBezTo>
                  <a:pt x="1907" y="311"/>
                  <a:pt x="1882" y="306"/>
                  <a:pt x="1861" y="299"/>
                </a:cubicBezTo>
                <a:cubicBezTo>
                  <a:pt x="1861" y="299"/>
                  <a:pt x="1861" y="299"/>
                  <a:pt x="1861" y="299"/>
                </a:cubicBezTo>
                <a:moveTo>
                  <a:pt x="1149" y="142"/>
                </a:moveTo>
                <a:cubicBezTo>
                  <a:pt x="1149" y="142"/>
                  <a:pt x="1149" y="142"/>
                  <a:pt x="1149" y="142"/>
                </a:cubicBezTo>
                <a:cubicBezTo>
                  <a:pt x="1149" y="142"/>
                  <a:pt x="1149" y="142"/>
                  <a:pt x="1149" y="142"/>
                </a:cubicBezTo>
                <a:moveTo>
                  <a:pt x="1397" y="4"/>
                </a:moveTo>
                <a:cubicBezTo>
                  <a:pt x="1395" y="4"/>
                  <a:pt x="1394" y="4"/>
                  <a:pt x="1393" y="4"/>
                </a:cubicBezTo>
                <a:cubicBezTo>
                  <a:pt x="1394" y="4"/>
                  <a:pt x="1396" y="4"/>
                  <a:pt x="1397" y="4"/>
                </a:cubicBezTo>
                <a:cubicBezTo>
                  <a:pt x="1397" y="4"/>
                  <a:pt x="1397" y="4"/>
                  <a:pt x="1397" y="4"/>
                </a:cubicBezTo>
                <a:moveTo>
                  <a:pt x="1610" y="1167"/>
                </a:moveTo>
                <a:cubicBezTo>
                  <a:pt x="1618" y="1167"/>
                  <a:pt x="1627" y="1165"/>
                  <a:pt x="1634" y="1163"/>
                </a:cubicBezTo>
                <a:cubicBezTo>
                  <a:pt x="1642" y="1162"/>
                  <a:pt x="1650" y="1160"/>
                  <a:pt x="1656" y="1160"/>
                </a:cubicBezTo>
                <a:cubicBezTo>
                  <a:pt x="1660" y="1160"/>
                  <a:pt x="1663" y="1160"/>
                  <a:pt x="1665" y="1162"/>
                </a:cubicBezTo>
                <a:cubicBezTo>
                  <a:pt x="1641" y="1187"/>
                  <a:pt x="1641" y="1187"/>
                  <a:pt x="1641" y="1187"/>
                </a:cubicBezTo>
                <a:cubicBezTo>
                  <a:pt x="1625" y="1181"/>
                  <a:pt x="1625" y="1181"/>
                  <a:pt x="1625" y="1181"/>
                </a:cubicBezTo>
                <a:cubicBezTo>
                  <a:pt x="1614" y="1202"/>
                  <a:pt x="1614" y="1202"/>
                  <a:pt x="1614" y="1202"/>
                </a:cubicBezTo>
                <a:cubicBezTo>
                  <a:pt x="1629" y="1200"/>
                  <a:pt x="1655" y="1196"/>
                  <a:pt x="1675" y="1196"/>
                </a:cubicBezTo>
                <a:cubicBezTo>
                  <a:pt x="1685" y="1196"/>
                  <a:pt x="1694" y="1197"/>
                  <a:pt x="1699" y="1200"/>
                </a:cubicBezTo>
                <a:cubicBezTo>
                  <a:pt x="1652" y="1220"/>
                  <a:pt x="1583" y="1257"/>
                  <a:pt x="1507" y="1320"/>
                </a:cubicBezTo>
                <a:cubicBezTo>
                  <a:pt x="1507" y="1320"/>
                  <a:pt x="1507" y="1316"/>
                  <a:pt x="1511" y="1314"/>
                </a:cubicBezTo>
                <a:cubicBezTo>
                  <a:pt x="1464" y="1330"/>
                  <a:pt x="1460" y="1332"/>
                  <a:pt x="1424" y="1346"/>
                </a:cubicBezTo>
                <a:cubicBezTo>
                  <a:pt x="1432" y="1335"/>
                  <a:pt x="1432" y="1335"/>
                  <a:pt x="1432" y="1335"/>
                </a:cubicBezTo>
                <a:cubicBezTo>
                  <a:pt x="1430" y="1333"/>
                  <a:pt x="1428" y="1332"/>
                  <a:pt x="1425" y="1332"/>
                </a:cubicBezTo>
                <a:cubicBezTo>
                  <a:pt x="1412" y="1332"/>
                  <a:pt x="1391" y="1349"/>
                  <a:pt x="1366" y="1357"/>
                </a:cubicBezTo>
                <a:cubicBezTo>
                  <a:pt x="1366" y="1357"/>
                  <a:pt x="1366" y="1357"/>
                  <a:pt x="1366" y="1357"/>
                </a:cubicBezTo>
                <a:cubicBezTo>
                  <a:pt x="1366" y="1357"/>
                  <a:pt x="1366" y="1357"/>
                  <a:pt x="1366" y="1357"/>
                </a:cubicBezTo>
                <a:cubicBezTo>
                  <a:pt x="1360" y="1365"/>
                  <a:pt x="1347" y="1375"/>
                  <a:pt x="1334" y="1375"/>
                </a:cubicBezTo>
                <a:cubicBezTo>
                  <a:pt x="1332" y="1375"/>
                  <a:pt x="1329" y="1375"/>
                  <a:pt x="1327" y="1374"/>
                </a:cubicBezTo>
                <a:cubicBezTo>
                  <a:pt x="1328" y="1364"/>
                  <a:pt x="1328" y="1364"/>
                  <a:pt x="1328" y="1364"/>
                </a:cubicBezTo>
                <a:cubicBezTo>
                  <a:pt x="1326" y="1363"/>
                  <a:pt x="1323" y="1362"/>
                  <a:pt x="1319" y="1362"/>
                </a:cubicBezTo>
                <a:cubicBezTo>
                  <a:pt x="1306" y="1362"/>
                  <a:pt x="1281" y="1369"/>
                  <a:pt x="1255" y="1377"/>
                </a:cubicBezTo>
                <a:cubicBezTo>
                  <a:pt x="1258" y="1373"/>
                  <a:pt x="1262" y="1369"/>
                  <a:pt x="1265" y="1364"/>
                </a:cubicBezTo>
                <a:cubicBezTo>
                  <a:pt x="1271" y="1355"/>
                  <a:pt x="1279" y="1348"/>
                  <a:pt x="1289" y="1343"/>
                </a:cubicBezTo>
                <a:cubicBezTo>
                  <a:pt x="1284" y="1345"/>
                  <a:pt x="1278" y="1347"/>
                  <a:pt x="1269" y="1347"/>
                </a:cubicBezTo>
                <a:cubicBezTo>
                  <a:pt x="1267" y="1347"/>
                  <a:pt x="1265" y="1346"/>
                  <a:pt x="1263" y="1346"/>
                </a:cubicBezTo>
                <a:cubicBezTo>
                  <a:pt x="1310" y="1298"/>
                  <a:pt x="1310" y="1298"/>
                  <a:pt x="1310" y="1298"/>
                </a:cubicBezTo>
                <a:cubicBezTo>
                  <a:pt x="1278" y="1303"/>
                  <a:pt x="1286" y="1332"/>
                  <a:pt x="1247" y="1338"/>
                </a:cubicBezTo>
                <a:cubicBezTo>
                  <a:pt x="1241" y="1320"/>
                  <a:pt x="1235" y="1311"/>
                  <a:pt x="1269" y="1287"/>
                </a:cubicBezTo>
                <a:cubicBezTo>
                  <a:pt x="1275" y="1286"/>
                  <a:pt x="1279" y="1285"/>
                  <a:pt x="1281" y="1285"/>
                </a:cubicBezTo>
                <a:cubicBezTo>
                  <a:pt x="1295" y="1285"/>
                  <a:pt x="1275" y="1298"/>
                  <a:pt x="1292" y="1300"/>
                </a:cubicBezTo>
                <a:cubicBezTo>
                  <a:pt x="1298" y="1290"/>
                  <a:pt x="1304" y="1288"/>
                  <a:pt x="1311" y="1288"/>
                </a:cubicBezTo>
                <a:cubicBezTo>
                  <a:pt x="1314" y="1288"/>
                  <a:pt x="1317" y="1288"/>
                  <a:pt x="1320" y="1289"/>
                </a:cubicBezTo>
                <a:cubicBezTo>
                  <a:pt x="1324" y="1289"/>
                  <a:pt x="1327" y="1290"/>
                  <a:pt x="1330" y="1290"/>
                </a:cubicBezTo>
                <a:cubicBezTo>
                  <a:pt x="1337" y="1290"/>
                  <a:pt x="1344" y="1287"/>
                  <a:pt x="1350" y="1275"/>
                </a:cubicBezTo>
                <a:cubicBezTo>
                  <a:pt x="1359" y="1272"/>
                  <a:pt x="1365" y="1271"/>
                  <a:pt x="1369" y="1271"/>
                </a:cubicBezTo>
                <a:cubicBezTo>
                  <a:pt x="1381" y="1271"/>
                  <a:pt x="1381" y="1280"/>
                  <a:pt x="1391" y="1283"/>
                </a:cubicBezTo>
                <a:cubicBezTo>
                  <a:pt x="1359" y="1295"/>
                  <a:pt x="1415" y="1296"/>
                  <a:pt x="1375" y="1313"/>
                </a:cubicBezTo>
                <a:cubicBezTo>
                  <a:pt x="1375" y="1313"/>
                  <a:pt x="1375" y="1313"/>
                  <a:pt x="1375" y="1313"/>
                </a:cubicBezTo>
                <a:cubicBezTo>
                  <a:pt x="1413" y="1313"/>
                  <a:pt x="1391" y="1286"/>
                  <a:pt x="1423" y="1285"/>
                </a:cubicBezTo>
                <a:cubicBezTo>
                  <a:pt x="1435" y="1301"/>
                  <a:pt x="1435" y="1301"/>
                  <a:pt x="1435" y="1301"/>
                </a:cubicBezTo>
                <a:cubicBezTo>
                  <a:pt x="1463" y="1299"/>
                  <a:pt x="1523" y="1290"/>
                  <a:pt x="1552" y="1266"/>
                </a:cubicBezTo>
                <a:cubicBezTo>
                  <a:pt x="1518" y="1265"/>
                  <a:pt x="1564" y="1249"/>
                  <a:pt x="1554" y="1239"/>
                </a:cubicBezTo>
                <a:cubicBezTo>
                  <a:pt x="1555" y="1251"/>
                  <a:pt x="1536" y="1256"/>
                  <a:pt x="1522" y="1256"/>
                </a:cubicBezTo>
                <a:cubicBezTo>
                  <a:pt x="1515" y="1256"/>
                  <a:pt x="1509" y="1255"/>
                  <a:pt x="1508" y="1252"/>
                </a:cubicBezTo>
                <a:cubicBezTo>
                  <a:pt x="1528" y="1241"/>
                  <a:pt x="1579" y="1219"/>
                  <a:pt x="1596" y="1216"/>
                </a:cubicBezTo>
                <a:cubicBezTo>
                  <a:pt x="1551" y="1222"/>
                  <a:pt x="1551" y="1222"/>
                  <a:pt x="1551" y="1222"/>
                </a:cubicBezTo>
                <a:cubicBezTo>
                  <a:pt x="1563" y="1208"/>
                  <a:pt x="1608" y="1170"/>
                  <a:pt x="1608" y="1167"/>
                </a:cubicBezTo>
                <a:cubicBezTo>
                  <a:pt x="1609" y="1167"/>
                  <a:pt x="1610" y="1167"/>
                  <a:pt x="1610" y="1167"/>
                </a:cubicBezTo>
                <a:moveTo>
                  <a:pt x="711" y="1011"/>
                </a:moveTo>
                <a:cubicBezTo>
                  <a:pt x="718" y="1008"/>
                  <a:pt x="725" y="1005"/>
                  <a:pt x="731" y="1003"/>
                </a:cubicBezTo>
                <a:cubicBezTo>
                  <a:pt x="730" y="1003"/>
                  <a:pt x="730" y="1004"/>
                  <a:pt x="729" y="1004"/>
                </a:cubicBezTo>
                <a:cubicBezTo>
                  <a:pt x="720" y="1009"/>
                  <a:pt x="714" y="1011"/>
                  <a:pt x="711" y="1011"/>
                </a:cubicBezTo>
                <a:moveTo>
                  <a:pt x="789" y="992"/>
                </a:moveTo>
                <a:cubicBezTo>
                  <a:pt x="781" y="992"/>
                  <a:pt x="777" y="988"/>
                  <a:pt x="772" y="984"/>
                </a:cubicBezTo>
                <a:cubicBezTo>
                  <a:pt x="778" y="981"/>
                  <a:pt x="785" y="979"/>
                  <a:pt x="791" y="976"/>
                </a:cubicBezTo>
                <a:cubicBezTo>
                  <a:pt x="791" y="992"/>
                  <a:pt x="791" y="992"/>
                  <a:pt x="791" y="992"/>
                </a:cubicBezTo>
                <a:cubicBezTo>
                  <a:pt x="790" y="992"/>
                  <a:pt x="790" y="992"/>
                  <a:pt x="789" y="992"/>
                </a:cubicBezTo>
                <a:moveTo>
                  <a:pt x="964" y="902"/>
                </a:moveTo>
                <a:cubicBezTo>
                  <a:pt x="966" y="897"/>
                  <a:pt x="967" y="894"/>
                  <a:pt x="966" y="891"/>
                </a:cubicBezTo>
                <a:cubicBezTo>
                  <a:pt x="977" y="886"/>
                  <a:pt x="987" y="880"/>
                  <a:pt x="997" y="875"/>
                </a:cubicBezTo>
                <a:cubicBezTo>
                  <a:pt x="1002" y="873"/>
                  <a:pt x="1007" y="871"/>
                  <a:pt x="1011" y="871"/>
                </a:cubicBezTo>
                <a:cubicBezTo>
                  <a:pt x="1013" y="871"/>
                  <a:pt x="1014" y="872"/>
                  <a:pt x="1015" y="875"/>
                </a:cubicBezTo>
                <a:cubicBezTo>
                  <a:pt x="1022" y="893"/>
                  <a:pt x="987" y="914"/>
                  <a:pt x="984" y="935"/>
                </a:cubicBezTo>
                <a:cubicBezTo>
                  <a:pt x="980" y="942"/>
                  <a:pt x="955" y="958"/>
                  <a:pt x="944" y="958"/>
                </a:cubicBezTo>
                <a:cubicBezTo>
                  <a:pt x="940" y="958"/>
                  <a:pt x="938" y="956"/>
                  <a:pt x="939" y="952"/>
                </a:cubicBezTo>
                <a:cubicBezTo>
                  <a:pt x="969" y="942"/>
                  <a:pt x="950" y="910"/>
                  <a:pt x="978" y="910"/>
                </a:cubicBezTo>
                <a:cubicBezTo>
                  <a:pt x="980" y="910"/>
                  <a:pt x="983" y="910"/>
                  <a:pt x="987" y="911"/>
                </a:cubicBezTo>
                <a:cubicBezTo>
                  <a:pt x="985" y="902"/>
                  <a:pt x="981" y="899"/>
                  <a:pt x="975" y="899"/>
                </a:cubicBezTo>
                <a:cubicBezTo>
                  <a:pt x="972" y="899"/>
                  <a:pt x="968" y="900"/>
                  <a:pt x="964" y="902"/>
                </a:cubicBezTo>
                <a:moveTo>
                  <a:pt x="1220" y="748"/>
                </a:moveTo>
                <a:cubicBezTo>
                  <a:pt x="1228" y="743"/>
                  <a:pt x="1237" y="737"/>
                  <a:pt x="1246" y="731"/>
                </a:cubicBezTo>
                <a:cubicBezTo>
                  <a:pt x="1245" y="740"/>
                  <a:pt x="1256" y="744"/>
                  <a:pt x="1227" y="754"/>
                </a:cubicBezTo>
                <a:cubicBezTo>
                  <a:pt x="1227" y="750"/>
                  <a:pt x="1225" y="748"/>
                  <a:pt x="1221" y="748"/>
                </a:cubicBezTo>
                <a:cubicBezTo>
                  <a:pt x="1220" y="748"/>
                  <a:pt x="1220" y="748"/>
                  <a:pt x="1220" y="748"/>
                </a:cubicBezTo>
                <a:moveTo>
                  <a:pt x="1021" y="786"/>
                </a:moveTo>
                <a:cubicBezTo>
                  <a:pt x="1066" y="763"/>
                  <a:pt x="1115" y="741"/>
                  <a:pt x="1163" y="717"/>
                </a:cubicBezTo>
                <a:cubicBezTo>
                  <a:pt x="1153" y="713"/>
                  <a:pt x="1153" y="713"/>
                  <a:pt x="1153" y="713"/>
                </a:cubicBezTo>
                <a:cubicBezTo>
                  <a:pt x="1167" y="708"/>
                  <a:pt x="1173" y="694"/>
                  <a:pt x="1184" y="694"/>
                </a:cubicBezTo>
                <a:cubicBezTo>
                  <a:pt x="1185" y="694"/>
                  <a:pt x="1187" y="694"/>
                  <a:pt x="1188" y="695"/>
                </a:cubicBezTo>
                <a:cubicBezTo>
                  <a:pt x="1191" y="698"/>
                  <a:pt x="1142" y="784"/>
                  <a:pt x="1126" y="808"/>
                </a:cubicBezTo>
                <a:cubicBezTo>
                  <a:pt x="1100" y="827"/>
                  <a:pt x="1069" y="844"/>
                  <a:pt x="1050" y="850"/>
                </a:cubicBezTo>
                <a:cubicBezTo>
                  <a:pt x="1057" y="842"/>
                  <a:pt x="1057" y="842"/>
                  <a:pt x="1057" y="842"/>
                </a:cubicBezTo>
                <a:cubicBezTo>
                  <a:pt x="1145" y="792"/>
                  <a:pt x="1144" y="778"/>
                  <a:pt x="1105" y="778"/>
                </a:cubicBezTo>
                <a:cubicBezTo>
                  <a:pt x="1084" y="778"/>
                  <a:pt x="1054" y="782"/>
                  <a:pt x="1021" y="786"/>
                </a:cubicBezTo>
                <a:moveTo>
                  <a:pt x="1521" y="554"/>
                </a:moveTo>
                <a:cubicBezTo>
                  <a:pt x="1534" y="546"/>
                  <a:pt x="1547" y="539"/>
                  <a:pt x="1560" y="532"/>
                </a:cubicBezTo>
                <a:cubicBezTo>
                  <a:pt x="1573" y="546"/>
                  <a:pt x="1579" y="556"/>
                  <a:pt x="1566" y="557"/>
                </a:cubicBezTo>
                <a:cubicBezTo>
                  <a:pt x="1593" y="559"/>
                  <a:pt x="1593" y="559"/>
                  <a:pt x="1593" y="559"/>
                </a:cubicBezTo>
                <a:cubicBezTo>
                  <a:pt x="1562" y="577"/>
                  <a:pt x="1562" y="577"/>
                  <a:pt x="1562" y="577"/>
                </a:cubicBezTo>
                <a:cubicBezTo>
                  <a:pt x="1565" y="578"/>
                  <a:pt x="1568" y="578"/>
                  <a:pt x="1571" y="578"/>
                </a:cubicBezTo>
                <a:cubicBezTo>
                  <a:pt x="1588" y="578"/>
                  <a:pt x="1603" y="563"/>
                  <a:pt x="1618" y="558"/>
                </a:cubicBezTo>
                <a:cubicBezTo>
                  <a:pt x="1629" y="559"/>
                  <a:pt x="1620" y="566"/>
                  <a:pt x="1605" y="577"/>
                </a:cubicBezTo>
                <a:cubicBezTo>
                  <a:pt x="1591" y="587"/>
                  <a:pt x="1573" y="601"/>
                  <a:pt x="1568" y="615"/>
                </a:cubicBezTo>
                <a:cubicBezTo>
                  <a:pt x="1559" y="627"/>
                  <a:pt x="1535" y="633"/>
                  <a:pt x="1521" y="633"/>
                </a:cubicBezTo>
                <a:cubicBezTo>
                  <a:pt x="1516" y="633"/>
                  <a:pt x="1513" y="633"/>
                  <a:pt x="1512" y="632"/>
                </a:cubicBezTo>
                <a:cubicBezTo>
                  <a:pt x="1515" y="652"/>
                  <a:pt x="1456" y="669"/>
                  <a:pt x="1441" y="690"/>
                </a:cubicBezTo>
                <a:cubicBezTo>
                  <a:pt x="1425" y="698"/>
                  <a:pt x="1414" y="700"/>
                  <a:pt x="1405" y="700"/>
                </a:cubicBezTo>
                <a:cubicBezTo>
                  <a:pt x="1400" y="700"/>
                  <a:pt x="1396" y="700"/>
                  <a:pt x="1392" y="699"/>
                </a:cubicBezTo>
                <a:cubicBezTo>
                  <a:pt x="1388" y="698"/>
                  <a:pt x="1385" y="698"/>
                  <a:pt x="1381" y="698"/>
                </a:cubicBezTo>
                <a:cubicBezTo>
                  <a:pt x="1373" y="698"/>
                  <a:pt x="1363" y="701"/>
                  <a:pt x="1348" y="712"/>
                </a:cubicBezTo>
                <a:cubicBezTo>
                  <a:pt x="1372" y="715"/>
                  <a:pt x="1372" y="715"/>
                  <a:pt x="1372" y="715"/>
                </a:cubicBezTo>
                <a:cubicBezTo>
                  <a:pt x="1333" y="741"/>
                  <a:pt x="1317" y="753"/>
                  <a:pt x="1268" y="772"/>
                </a:cubicBezTo>
                <a:cubicBezTo>
                  <a:pt x="1254" y="761"/>
                  <a:pt x="1291" y="764"/>
                  <a:pt x="1297" y="751"/>
                </a:cubicBezTo>
                <a:cubicBezTo>
                  <a:pt x="1267" y="748"/>
                  <a:pt x="1267" y="748"/>
                  <a:pt x="1267" y="748"/>
                </a:cubicBezTo>
                <a:cubicBezTo>
                  <a:pt x="1274" y="744"/>
                  <a:pt x="1283" y="729"/>
                  <a:pt x="1290" y="729"/>
                </a:cubicBezTo>
                <a:cubicBezTo>
                  <a:pt x="1292" y="729"/>
                  <a:pt x="1294" y="730"/>
                  <a:pt x="1296" y="734"/>
                </a:cubicBezTo>
                <a:cubicBezTo>
                  <a:pt x="1294" y="729"/>
                  <a:pt x="1297" y="718"/>
                  <a:pt x="1292" y="718"/>
                </a:cubicBezTo>
                <a:cubicBezTo>
                  <a:pt x="1289" y="718"/>
                  <a:pt x="1285" y="721"/>
                  <a:pt x="1276" y="728"/>
                </a:cubicBezTo>
                <a:cubicBezTo>
                  <a:pt x="1292" y="706"/>
                  <a:pt x="1292" y="706"/>
                  <a:pt x="1292" y="706"/>
                </a:cubicBezTo>
                <a:cubicBezTo>
                  <a:pt x="1290" y="705"/>
                  <a:pt x="1287" y="704"/>
                  <a:pt x="1285" y="704"/>
                </a:cubicBezTo>
                <a:cubicBezTo>
                  <a:pt x="1291" y="700"/>
                  <a:pt x="1297" y="696"/>
                  <a:pt x="1303" y="692"/>
                </a:cubicBezTo>
                <a:cubicBezTo>
                  <a:pt x="1303" y="692"/>
                  <a:pt x="1304" y="692"/>
                  <a:pt x="1304" y="692"/>
                </a:cubicBezTo>
                <a:cubicBezTo>
                  <a:pt x="1308" y="692"/>
                  <a:pt x="1313" y="690"/>
                  <a:pt x="1318" y="689"/>
                </a:cubicBezTo>
                <a:cubicBezTo>
                  <a:pt x="1324" y="688"/>
                  <a:pt x="1330" y="687"/>
                  <a:pt x="1336" y="687"/>
                </a:cubicBezTo>
                <a:cubicBezTo>
                  <a:pt x="1340" y="687"/>
                  <a:pt x="1344" y="687"/>
                  <a:pt x="1348" y="688"/>
                </a:cubicBezTo>
                <a:cubicBezTo>
                  <a:pt x="1351" y="692"/>
                  <a:pt x="1338" y="701"/>
                  <a:pt x="1332" y="707"/>
                </a:cubicBezTo>
                <a:cubicBezTo>
                  <a:pt x="1355" y="702"/>
                  <a:pt x="1371" y="691"/>
                  <a:pt x="1381" y="682"/>
                </a:cubicBezTo>
                <a:cubicBezTo>
                  <a:pt x="1372" y="685"/>
                  <a:pt x="1366" y="687"/>
                  <a:pt x="1363" y="687"/>
                </a:cubicBezTo>
                <a:cubicBezTo>
                  <a:pt x="1353" y="687"/>
                  <a:pt x="1357" y="677"/>
                  <a:pt x="1347" y="671"/>
                </a:cubicBezTo>
                <a:cubicBezTo>
                  <a:pt x="1364" y="655"/>
                  <a:pt x="1397" y="642"/>
                  <a:pt x="1407" y="633"/>
                </a:cubicBezTo>
                <a:cubicBezTo>
                  <a:pt x="1417" y="631"/>
                  <a:pt x="1426" y="629"/>
                  <a:pt x="1435" y="629"/>
                </a:cubicBezTo>
                <a:cubicBezTo>
                  <a:pt x="1451" y="629"/>
                  <a:pt x="1462" y="635"/>
                  <a:pt x="1454" y="648"/>
                </a:cubicBezTo>
                <a:cubicBezTo>
                  <a:pt x="1468" y="634"/>
                  <a:pt x="1489" y="631"/>
                  <a:pt x="1501" y="610"/>
                </a:cubicBezTo>
                <a:cubicBezTo>
                  <a:pt x="1495" y="616"/>
                  <a:pt x="1491" y="618"/>
                  <a:pt x="1488" y="618"/>
                </a:cubicBezTo>
                <a:cubicBezTo>
                  <a:pt x="1484" y="618"/>
                  <a:pt x="1481" y="615"/>
                  <a:pt x="1479" y="612"/>
                </a:cubicBezTo>
                <a:cubicBezTo>
                  <a:pt x="1476" y="608"/>
                  <a:pt x="1473" y="605"/>
                  <a:pt x="1469" y="605"/>
                </a:cubicBezTo>
                <a:cubicBezTo>
                  <a:pt x="1465" y="605"/>
                  <a:pt x="1459" y="609"/>
                  <a:pt x="1450" y="619"/>
                </a:cubicBezTo>
                <a:cubicBezTo>
                  <a:pt x="1427" y="605"/>
                  <a:pt x="1481" y="589"/>
                  <a:pt x="1508" y="587"/>
                </a:cubicBezTo>
                <a:cubicBezTo>
                  <a:pt x="1497" y="596"/>
                  <a:pt x="1511" y="598"/>
                  <a:pt x="1511" y="605"/>
                </a:cubicBezTo>
                <a:cubicBezTo>
                  <a:pt x="1535" y="587"/>
                  <a:pt x="1526" y="579"/>
                  <a:pt x="1507" y="579"/>
                </a:cubicBezTo>
                <a:cubicBezTo>
                  <a:pt x="1502" y="579"/>
                  <a:pt x="1497" y="580"/>
                  <a:pt x="1491" y="581"/>
                </a:cubicBezTo>
                <a:cubicBezTo>
                  <a:pt x="1491" y="581"/>
                  <a:pt x="1499" y="574"/>
                  <a:pt x="1508" y="567"/>
                </a:cubicBezTo>
                <a:cubicBezTo>
                  <a:pt x="1517" y="560"/>
                  <a:pt x="1525" y="552"/>
                  <a:pt x="1525" y="552"/>
                </a:cubicBezTo>
                <a:cubicBezTo>
                  <a:pt x="1524" y="553"/>
                  <a:pt x="1523" y="553"/>
                  <a:pt x="1521" y="554"/>
                </a:cubicBezTo>
                <a:moveTo>
                  <a:pt x="1753" y="466"/>
                </a:moveTo>
                <a:cubicBezTo>
                  <a:pt x="1773" y="464"/>
                  <a:pt x="1791" y="461"/>
                  <a:pt x="1809" y="457"/>
                </a:cubicBezTo>
                <a:cubicBezTo>
                  <a:pt x="1814" y="456"/>
                  <a:pt x="1818" y="456"/>
                  <a:pt x="1823" y="455"/>
                </a:cubicBezTo>
                <a:cubicBezTo>
                  <a:pt x="1827" y="454"/>
                  <a:pt x="1831" y="453"/>
                  <a:pt x="1837" y="452"/>
                </a:cubicBezTo>
                <a:cubicBezTo>
                  <a:pt x="1846" y="451"/>
                  <a:pt x="1857" y="450"/>
                  <a:pt x="1867" y="449"/>
                </a:cubicBezTo>
                <a:cubicBezTo>
                  <a:pt x="1872" y="449"/>
                  <a:pt x="1877" y="449"/>
                  <a:pt x="1882" y="449"/>
                </a:cubicBezTo>
                <a:cubicBezTo>
                  <a:pt x="1898" y="449"/>
                  <a:pt x="1916" y="450"/>
                  <a:pt x="1934" y="455"/>
                </a:cubicBezTo>
                <a:cubicBezTo>
                  <a:pt x="1958" y="462"/>
                  <a:pt x="1983" y="474"/>
                  <a:pt x="2008" y="495"/>
                </a:cubicBezTo>
                <a:cubicBezTo>
                  <a:pt x="1998" y="494"/>
                  <a:pt x="1985" y="486"/>
                  <a:pt x="1974" y="481"/>
                </a:cubicBezTo>
                <a:cubicBezTo>
                  <a:pt x="1966" y="477"/>
                  <a:pt x="1960" y="473"/>
                  <a:pt x="1957" y="473"/>
                </a:cubicBezTo>
                <a:cubicBezTo>
                  <a:pt x="1957" y="473"/>
                  <a:pt x="1956" y="474"/>
                  <a:pt x="1957" y="475"/>
                </a:cubicBezTo>
                <a:cubicBezTo>
                  <a:pt x="1987" y="491"/>
                  <a:pt x="2002" y="496"/>
                  <a:pt x="2017" y="502"/>
                </a:cubicBezTo>
                <a:cubicBezTo>
                  <a:pt x="2025" y="505"/>
                  <a:pt x="2032" y="509"/>
                  <a:pt x="2041" y="516"/>
                </a:cubicBezTo>
                <a:cubicBezTo>
                  <a:pt x="2049" y="524"/>
                  <a:pt x="2058" y="536"/>
                  <a:pt x="2068" y="555"/>
                </a:cubicBezTo>
                <a:cubicBezTo>
                  <a:pt x="2050" y="533"/>
                  <a:pt x="2043" y="527"/>
                  <a:pt x="2042" y="527"/>
                </a:cubicBezTo>
                <a:cubicBezTo>
                  <a:pt x="2042" y="527"/>
                  <a:pt x="2042" y="527"/>
                  <a:pt x="2042" y="527"/>
                </a:cubicBezTo>
                <a:cubicBezTo>
                  <a:pt x="2041" y="527"/>
                  <a:pt x="2043" y="529"/>
                  <a:pt x="2045" y="532"/>
                </a:cubicBezTo>
                <a:cubicBezTo>
                  <a:pt x="2047" y="535"/>
                  <a:pt x="2049" y="539"/>
                  <a:pt x="2052" y="543"/>
                </a:cubicBezTo>
                <a:cubicBezTo>
                  <a:pt x="2057" y="551"/>
                  <a:pt x="2062" y="560"/>
                  <a:pt x="2062" y="562"/>
                </a:cubicBezTo>
                <a:cubicBezTo>
                  <a:pt x="2062" y="562"/>
                  <a:pt x="2062" y="562"/>
                  <a:pt x="2061" y="562"/>
                </a:cubicBezTo>
                <a:cubicBezTo>
                  <a:pt x="2061" y="562"/>
                  <a:pt x="2059" y="561"/>
                  <a:pt x="2056" y="559"/>
                </a:cubicBezTo>
                <a:cubicBezTo>
                  <a:pt x="2055" y="558"/>
                  <a:pt x="2052" y="555"/>
                  <a:pt x="2050" y="552"/>
                </a:cubicBezTo>
                <a:cubicBezTo>
                  <a:pt x="2049" y="552"/>
                  <a:pt x="2048" y="551"/>
                  <a:pt x="2048" y="551"/>
                </a:cubicBezTo>
                <a:cubicBezTo>
                  <a:pt x="2068" y="572"/>
                  <a:pt x="2086" y="599"/>
                  <a:pt x="2098" y="627"/>
                </a:cubicBezTo>
                <a:cubicBezTo>
                  <a:pt x="2112" y="660"/>
                  <a:pt x="2120" y="693"/>
                  <a:pt x="2125" y="724"/>
                </a:cubicBezTo>
                <a:cubicBezTo>
                  <a:pt x="2130" y="756"/>
                  <a:pt x="2131" y="784"/>
                  <a:pt x="2129" y="809"/>
                </a:cubicBezTo>
                <a:cubicBezTo>
                  <a:pt x="2128" y="834"/>
                  <a:pt x="2124" y="855"/>
                  <a:pt x="2122" y="873"/>
                </a:cubicBezTo>
                <a:cubicBezTo>
                  <a:pt x="2123" y="871"/>
                  <a:pt x="2124" y="871"/>
                  <a:pt x="2125" y="871"/>
                </a:cubicBezTo>
                <a:cubicBezTo>
                  <a:pt x="2128" y="871"/>
                  <a:pt x="2129" y="878"/>
                  <a:pt x="2129" y="886"/>
                </a:cubicBezTo>
                <a:cubicBezTo>
                  <a:pt x="2129" y="897"/>
                  <a:pt x="2127" y="910"/>
                  <a:pt x="2128" y="912"/>
                </a:cubicBezTo>
                <a:cubicBezTo>
                  <a:pt x="2126" y="918"/>
                  <a:pt x="2124" y="921"/>
                  <a:pt x="2122" y="921"/>
                </a:cubicBezTo>
                <a:cubicBezTo>
                  <a:pt x="2121" y="921"/>
                  <a:pt x="2121" y="920"/>
                  <a:pt x="2120" y="920"/>
                </a:cubicBezTo>
                <a:cubicBezTo>
                  <a:pt x="2119" y="917"/>
                  <a:pt x="2119" y="911"/>
                  <a:pt x="2120" y="904"/>
                </a:cubicBezTo>
                <a:cubicBezTo>
                  <a:pt x="2112" y="919"/>
                  <a:pt x="2105" y="925"/>
                  <a:pt x="2099" y="926"/>
                </a:cubicBezTo>
                <a:cubicBezTo>
                  <a:pt x="2098" y="927"/>
                  <a:pt x="2097" y="927"/>
                  <a:pt x="2097" y="927"/>
                </a:cubicBezTo>
                <a:cubicBezTo>
                  <a:pt x="2092" y="927"/>
                  <a:pt x="2088" y="923"/>
                  <a:pt x="2085" y="918"/>
                </a:cubicBezTo>
                <a:cubicBezTo>
                  <a:pt x="2085" y="918"/>
                  <a:pt x="2091" y="902"/>
                  <a:pt x="2095" y="886"/>
                </a:cubicBezTo>
                <a:cubicBezTo>
                  <a:pt x="2097" y="877"/>
                  <a:pt x="2099" y="869"/>
                  <a:pt x="2100" y="862"/>
                </a:cubicBezTo>
                <a:cubicBezTo>
                  <a:pt x="2101" y="856"/>
                  <a:pt x="2102" y="851"/>
                  <a:pt x="2102" y="851"/>
                </a:cubicBezTo>
                <a:cubicBezTo>
                  <a:pt x="2095" y="872"/>
                  <a:pt x="2084" y="878"/>
                  <a:pt x="2077" y="893"/>
                </a:cubicBezTo>
                <a:cubicBezTo>
                  <a:pt x="2077" y="893"/>
                  <a:pt x="2077" y="893"/>
                  <a:pt x="2077" y="893"/>
                </a:cubicBezTo>
                <a:cubicBezTo>
                  <a:pt x="2077" y="893"/>
                  <a:pt x="2077" y="893"/>
                  <a:pt x="2077" y="893"/>
                </a:cubicBezTo>
                <a:cubicBezTo>
                  <a:pt x="2074" y="900"/>
                  <a:pt x="2072" y="908"/>
                  <a:pt x="2070" y="920"/>
                </a:cubicBezTo>
                <a:cubicBezTo>
                  <a:pt x="2069" y="933"/>
                  <a:pt x="2072" y="932"/>
                  <a:pt x="2077" y="937"/>
                </a:cubicBezTo>
                <a:cubicBezTo>
                  <a:pt x="2075" y="961"/>
                  <a:pt x="2071" y="992"/>
                  <a:pt x="2061" y="1029"/>
                </a:cubicBezTo>
                <a:cubicBezTo>
                  <a:pt x="2060" y="1025"/>
                  <a:pt x="2060" y="1025"/>
                  <a:pt x="2060" y="1025"/>
                </a:cubicBezTo>
                <a:cubicBezTo>
                  <a:pt x="2060" y="1025"/>
                  <a:pt x="2050" y="1040"/>
                  <a:pt x="2040" y="1053"/>
                </a:cubicBezTo>
                <a:cubicBezTo>
                  <a:pt x="2035" y="1059"/>
                  <a:pt x="2029" y="1066"/>
                  <a:pt x="2025" y="1070"/>
                </a:cubicBezTo>
                <a:cubicBezTo>
                  <a:pt x="2021" y="1075"/>
                  <a:pt x="2018" y="1078"/>
                  <a:pt x="2018" y="1078"/>
                </a:cubicBezTo>
                <a:cubicBezTo>
                  <a:pt x="2019" y="1067"/>
                  <a:pt x="2019" y="1067"/>
                  <a:pt x="2019" y="1067"/>
                </a:cubicBezTo>
                <a:cubicBezTo>
                  <a:pt x="2019" y="1067"/>
                  <a:pt x="2015" y="1076"/>
                  <a:pt x="2010" y="1085"/>
                </a:cubicBezTo>
                <a:cubicBezTo>
                  <a:pt x="2004" y="1094"/>
                  <a:pt x="1999" y="1103"/>
                  <a:pt x="1999" y="1103"/>
                </a:cubicBezTo>
                <a:cubicBezTo>
                  <a:pt x="1996" y="1098"/>
                  <a:pt x="1993" y="1097"/>
                  <a:pt x="1991" y="1097"/>
                </a:cubicBezTo>
                <a:cubicBezTo>
                  <a:pt x="1990" y="1097"/>
                  <a:pt x="1989" y="1097"/>
                  <a:pt x="1988" y="1098"/>
                </a:cubicBezTo>
                <a:cubicBezTo>
                  <a:pt x="1987" y="1098"/>
                  <a:pt x="1986" y="1098"/>
                  <a:pt x="1986" y="1098"/>
                </a:cubicBezTo>
                <a:cubicBezTo>
                  <a:pt x="1984" y="1098"/>
                  <a:pt x="1983" y="1097"/>
                  <a:pt x="1981" y="1094"/>
                </a:cubicBezTo>
                <a:cubicBezTo>
                  <a:pt x="1979" y="1094"/>
                  <a:pt x="1978" y="1094"/>
                  <a:pt x="1976" y="1094"/>
                </a:cubicBezTo>
                <a:cubicBezTo>
                  <a:pt x="1961" y="1094"/>
                  <a:pt x="1948" y="1108"/>
                  <a:pt x="1933" y="1124"/>
                </a:cubicBezTo>
                <a:cubicBezTo>
                  <a:pt x="1917" y="1142"/>
                  <a:pt x="1897" y="1162"/>
                  <a:pt x="1872" y="1170"/>
                </a:cubicBezTo>
                <a:cubicBezTo>
                  <a:pt x="1875" y="1159"/>
                  <a:pt x="1875" y="1159"/>
                  <a:pt x="1875" y="1159"/>
                </a:cubicBezTo>
                <a:cubicBezTo>
                  <a:pt x="1868" y="1173"/>
                  <a:pt x="1847" y="1185"/>
                  <a:pt x="1823" y="1194"/>
                </a:cubicBezTo>
                <a:cubicBezTo>
                  <a:pt x="1800" y="1204"/>
                  <a:pt x="1773" y="1211"/>
                  <a:pt x="1752" y="1218"/>
                </a:cubicBezTo>
                <a:cubicBezTo>
                  <a:pt x="1752" y="1215"/>
                  <a:pt x="1752" y="1215"/>
                  <a:pt x="1752" y="1215"/>
                </a:cubicBezTo>
                <a:cubicBezTo>
                  <a:pt x="1773" y="1198"/>
                  <a:pt x="1773" y="1187"/>
                  <a:pt x="1759" y="1186"/>
                </a:cubicBezTo>
                <a:cubicBezTo>
                  <a:pt x="1765" y="1179"/>
                  <a:pt x="1777" y="1171"/>
                  <a:pt x="1782" y="1164"/>
                </a:cubicBezTo>
                <a:cubicBezTo>
                  <a:pt x="1793" y="1160"/>
                  <a:pt x="1816" y="1143"/>
                  <a:pt x="1830" y="1143"/>
                </a:cubicBezTo>
                <a:cubicBezTo>
                  <a:pt x="1833" y="1143"/>
                  <a:pt x="1836" y="1144"/>
                  <a:pt x="1838" y="1146"/>
                </a:cubicBezTo>
                <a:cubicBezTo>
                  <a:pt x="1812" y="1161"/>
                  <a:pt x="1815" y="1161"/>
                  <a:pt x="1832" y="1163"/>
                </a:cubicBezTo>
                <a:cubicBezTo>
                  <a:pt x="1842" y="1150"/>
                  <a:pt x="1859" y="1138"/>
                  <a:pt x="1872" y="1127"/>
                </a:cubicBezTo>
                <a:cubicBezTo>
                  <a:pt x="1886" y="1116"/>
                  <a:pt x="1894" y="1106"/>
                  <a:pt x="1887" y="1097"/>
                </a:cubicBezTo>
                <a:cubicBezTo>
                  <a:pt x="1901" y="1087"/>
                  <a:pt x="1905" y="1084"/>
                  <a:pt x="1908" y="1084"/>
                </a:cubicBezTo>
                <a:cubicBezTo>
                  <a:pt x="1909" y="1084"/>
                  <a:pt x="1910" y="1085"/>
                  <a:pt x="1911" y="1085"/>
                </a:cubicBezTo>
                <a:cubicBezTo>
                  <a:pt x="1911" y="1086"/>
                  <a:pt x="1913" y="1086"/>
                  <a:pt x="1914" y="1086"/>
                </a:cubicBezTo>
                <a:cubicBezTo>
                  <a:pt x="1917" y="1086"/>
                  <a:pt x="1921" y="1085"/>
                  <a:pt x="1928" y="1083"/>
                </a:cubicBezTo>
                <a:cubicBezTo>
                  <a:pt x="1934" y="1086"/>
                  <a:pt x="1929" y="1097"/>
                  <a:pt x="1924" y="1108"/>
                </a:cubicBezTo>
                <a:cubicBezTo>
                  <a:pt x="1924" y="1108"/>
                  <a:pt x="1947" y="1088"/>
                  <a:pt x="1969" y="1066"/>
                </a:cubicBezTo>
                <a:cubicBezTo>
                  <a:pt x="1980" y="1055"/>
                  <a:pt x="1990" y="1043"/>
                  <a:pt x="1997" y="1035"/>
                </a:cubicBezTo>
                <a:cubicBezTo>
                  <a:pt x="2005" y="1025"/>
                  <a:pt x="2009" y="1019"/>
                  <a:pt x="2009" y="1019"/>
                </a:cubicBezTo>
                <a:cubicBezTo>
                  <a:pt x="2009" y="1017"/>
                  <a:pt x="2007" y="1016"/>
                  <a:pt x="2005" y="1016"/>
                </a:cubicBezTo>
                <a:cubicBezTo>
                  <a:pt x="1998" y="1016"/>
                  <a:pt x="1987" y="1024"/>
                  <a:pt x="1977" y="1029"/>
                </a:cubicBezTo>
                <a:cubicBezTo>
                  <a:pt x="1972" y="1032"/>
                  <a:pt x="1967" y="1034"/>
                  <a:pt x="1963" y="1034"/>
                </a:cubicBezTo>
                <a:cubicBezTo>
                  <a:pt x="1958" y="1034"/>
                  <a:pt x="1956" y="1029"/>
                  <a:pt x="1961" y="1016"/>
                </a:cubicBezTo>
                <a:cubicBezTo>
                  <a:pt x="1965" y="1004"/>
                  <a:pt x="1949" y="985"/>
                  <a:pt x="1979" y="962"/>
                </a:cubicBezTo>
                <a:cubicBezTo>
                  <a:pt x="1981" y="963"/>
                  <a:pt x="1980" y="967"/>
                  <a:pt x="1978" y="971"/>
                </a:cubicBezTo>
                <a:cubicBezTo>
                  <a:pt x="1983" y="963"/>
                  <a:pt x="1987" y="959"/>
                  <a:pt x="1991" y="956"/>
                </a:cubicBezTo>
                <a:cubicBezTo>
                  <a:pt x="1995" y="953"/>
                  <a:pt x="2000" y="950"/>
                  <a:pt x="2007" y="944"/>
                </a:cubicBezTo>
                <a:cubicBezTo>
                  <a:pt x="2022" y="951"/>
                  <a:pt x="2001" y="972"/>
                  <a:pt x="1999" y="991"/>
                </a:cubicBezTo>
                <a:cubicBezTo>
                  <a:pt x="2006" y="979"/>
                  <a:pt x="2010" y="962"/>
                  <a:pt x="2019" y="951"/>
                </a:cubicBezTo>
                <a:cubicBezTo>
                  <a:pt x="2021" y="959"/>
                  <a:pt x="2021" y="959"/>
                  <a:pt x="2021" y="959"/>
                </a:cubicBezTo>
                <a:cubicBezTo>
                  <a:pt x="2021" y="959"/>
                  <a:pt x="2027" y="949"/>
                  <a:pt x="2032" y="939"/>
                </a:cubicBezTo>
                <a:cubicBezTo>
                  <a:pt x="2037" y="929"/>
                  <a:pt x="2041" y="918"/>
                  <a:pt x="2041" y="918"/>
                </a:cubicBezTo>
                <a:cubicBezTo>
                  <a:pt x="2041" y="914"/>
                  <a:pt x="2040" y="912"/>
                  <a:pt x="2039" y="912"/>
                </a:cubicBezTo>
                <a:cubicBezTo>
                  <a:pt x="2037" y="912"/>
                  <a:pt x="2034" y="917"/>
                  <a:pt x="2031" y="923"/>
                </a:cubicBezTo>
                <a:cubicBezTo>
                  <a:pt x="2029" y="927"/>
                  <a:pt x="2026" y="933"/>
                  <a:pt x="2023" y="936"/>
                </a:cubicBezTo>
                <a:cubicBezTo>
                  <a:pt x="2021" y="939"/>
                  <a:pt x="2018" y="941"/>
                  <a:pt x="2017" y="941"/>
                </a:cubicBezTo>
                <a:cubicBezTo>
                  <a:pt x="2016" y="941"/>
                  <a:pt x="2016" y="941"/>
                  <a:pt x="2015" y="941"/>
                </a:cubicBezTo>
                <a:cubicBezTo>
                  <a:pt x="2015" y="941"/>
                  <a:pt x="2016" y="939"/>
                  <a:pt x="2017" y="936"/>
                </a:cubicBezTo>
                <a:cubicBezTo>
                  <a:pt x="2017" y="933"/>
                  <a:pt x="2018" y="930"/>
                  <a:pt x="2019" y="926"/>
                </a:cubicBezTo>
                <a:cubicBezTo>
                  <a:pt x="2020" y="922"/>
                  <a:pt x="2021" y="918"/>
                  <a:pt x="2021" y="915"/>
                </a:cubicBezTo>
                <a:cubicBezTo>
                  <a:pt x="2022" y="913"/>
                  <a:pt x="2022" y="911"/>
                  <a:pt x="2022" y="911"/>
                </a:cubicBezTo>
                <a:cubicBezTo>
                  <a:pt x="2028" y="896"/>
                  <a:pt x="2039" y="869"/>
                  <a:pt x="2046" y="842"/>
                </a:cubicBezTo>
                <a:cubicBezTo>
                  <a:pt x="2050" y="828"/>
                  <a:pt x="2053" y="815"/>
                  <a:pt x="2056" y="803"/>
                </a:cubicBezTo>
                <a:cubicBezTo>
                  <a:pt x="2059" y="791"/>
                  <a:pt x="2063" y="781"/>
                  <a:pt x="2067" y="774"/>
                </a:cubicBezTo>
                <a:cubicBezTo>
                  <a:pt x="2068" y="765"/>
                  <a:pt x="2068" y="758"/>
                  <a:pt x="2066" y="754"/>
                </a:cubicBezTo>
                <a:cubicBezTo>
                  <a:pt x="2065" y="749"/>
                  <a:pt x="2064" y="747"/>
                  <a:pt x="2062" y="746"/>
                </a:cubicBezTo>
                <a:cubicBezTo>
                  <a:pt x="2057" y="744"/>
                  <a:pt x="2052" y="745"/>
                  <a:pt x="2047" y="740"/>
                </a:cubicBezTo>
                <a:cubicBezTo>
                  <a:pt x="2040" y="728"/>
                  <a:pt x="2039" y="718"/>
                  <a:pt x="2037" y="707"/>
                </a:cubicBezTo>
                <a:cubicBezTo>
                  <a:pt x="2036" y="696"/>
                  <a:pt x="2035" y="685"/>
                  <a:pt x="2029" y="675"/>
                </a:cubicBezTo>
                <a:cubicBezTo>
                  <a:pt x="2029" y="675"/>
                  <a:pt x="2028" y="675"/>
                  <a:pt x="2027" y="675"/>
                </a:cubicBezTo>
                <a:cubicBezTo>
                  <a:pt x="2024" y="675"/>
                  <a:pt x="2020" y="671"/>
                  <a:pt x="2016" y="667"/>
                </a:cubicBezTo>
                <a:cubicBezTo>
                  <a:pt x="2012" y="663"/>
                  <a:pt x="2008" y="660"/>
                  <a:pt x="2004" y="660"/>
                </a:cubicBezTo>
                <a:cubicBezTo>
                  <a:pt x="2003" y="660"/>
                  <a:pt x="2002" y="660"/>
                  <a:pt x="2001" y="661"/>
                </a:cubicBezTo>
                <a:cubicBezTo>
                  <a:pt x="2001" y="661"/>
                  <a:pt x="1998" y="653"/>
                  <a:pt x="1994" y="646"/>
                </a:cubicBezTo>
                <a:cubicBezTo>
                  <a:pt x="1990" y="638"/>
                  <a:pt x="1985" y="631"/>
                  <a:pt x="1985" y="631"/>
                </a:cubicBezTo>
                <a:cubicBezTo>
                  <a:pt x="1974" y="631"/>
                  <a:pt x="1980" y="639"/>
                  <a:pt x="1986" y="649"/>
                </a:cubicBezTo>
                <a:cubicBezTo>
                  <a:pt x="1994" y="659"/>
                  <a:pt x="2001" y="673"/>
                  <a:pt x="1999" y="678"/>
                </a:cubicBezTo>
                <a:cubicBezTo>
                  <a:pt x="1997" y="683"/>
                  <a:pt x="1996" y="685"/>
                  <a:pt x="1994" y="685"/>
                </a:cubicBezTo>
                <a:cubicBezTo>
                  <a:pt x="1992" y="685"/>
                  <a:pt x="1991" y="682"/>
                  <a:pt x="1989" y="680"/>
                </a:cubicBezTo>
                <a:cubicBezTo>
                  <a:pt x="1988" y="676"/>
                  <a:pt x="1986" y="673"/>
                  <a:pt x="1984" y="673"/>
                </a:cubicBezTo>
                <a:cubicBezTo>
                  <a:pt x="1983" y="673"/>
                  <a:pt x="1983" y="673"/>
                  <a:pt x="1982" y="676"/>
                </a:cubicBezTo>
                <a:cubicBezTo>
                  <a:pt x="1992" y="693"/>
                  <a:pt x="1999" y="692"/>
                  <a:pt x="2005" y="702"/>
                </a:cubicBezTo>
                <a:cubicBezTo>
                  <a:pt x="2010" y="714"/>
                  <a:pt x="2007" y="721"/>
                  <a:pt x="2001" y="721"/>
                </a:cubicBezTo>
                <a:cubicBezTo>
                  <a:pt x="2001" y="721"/>
                  <a:pt x="2001" y="721"/>
                  <a:pt x="2001" y="721"/>
                </a:cubicBezTo>
                <a:cubicBezTo>
                  <a:pt x="2001" y="704"/>
                  <a:pt x="1996" y="700"/>
                  <a:pt x="1991" y="698"/>
                </a:cubicBezTo>
                <a:cubicBezTo>
                  <a:pt x="1987" y="696"/>
                  <a:pt x="1982" y="695"/>
                  <a:pt x="1979" y="683"/>
                </a:cubicBezTo>
                <a:cubicBezTo>
                  <a:pt x="1981" y="681"/>
                  <a:pt x="1981" y="681"/>
                  <a:pt x="1981" y="681"/>
                </a:cubicBezTo>
                <a:cubicBezTo>
                  <a:pt x="1981" y="681"/>
                  <a:pt x="1980" y="681"/>
                  <a:pt x="1979" y="681"/>
                </a:cubicBezTo>
                <a:cubicBezTo>
                  <a:pt x="1975" y="681"/>
                  <a:pt x="1971" y="675"/>
                  <a:pt x="1966" y="668"/>
                </a:cubicBezTo>
                <a:cubicBezTo>
                  <a:pt x="1960" y="660"/>
                  <a:pt x="1953" y="651"/>
                  <a:pt x="1947" y="649"/>
                </a:cubicBezTo>
                <a:cubicBezTo>
                  <a:pt x="1944" y="642"/>
                  <a:pt x="1944" y="638"/>
                  <a:pt x="1946" y="636"/>
                </a:cubicBezTo>
                <a:cubicBezTo>
                  <a:pt x="1947" y="635"/>
                  <a:pt x="1948" y="635"/>
                  <a:pt x="1950" y="635"/>
                </a:cubicBezTo>
                <a:cubicBezTo>
                  <a:pt x="1952" y="635"/>
                  <a:pt x="1954" y="635"/>
                  <a:pt x="1956" y="636"/>
                </a:cubicBezTo>
                <a:cubicBezTo>
                  <a:pt x="1964" y="639"/>
                  <a:pt x="1972" y="647"/>
                  <a:pt x="1975" y="647"/>
                </a:cubicBezTo>
                <a:cubicBezTo>
                  <a:pt x="1975" y="647"/>
                  <a:pt x="1975" y="647"/>
                  <a:pt x="1975" y="647"/>
                </a:cubicBezTo>
                <a:cubicBezTo>
                  <a:pt x="1975" y="647"/>
                  <a:pt x="1969" y="639"/>
                  <a:pt x="1962" y="634"/>
                </a:cubicBezTo>
                <a:cubicBezTo>
                  <a:pt x="1955" y="628"/>
                  <a:pt x="1947" y="624"/>
                  <a:pt x="1947" y="624"/>
                </a:cubicBezTo>
                <a:cubicBezTo>
                  <a:pt x="1948" y="624"/>
                  <a:pt x="1948" y="624"/>
                  <a:pt x="1948" y="624"/>
                </a:cubicBezTo>
                <a:cubicBezTo>
                  <a:pt x="1956" y="624"/>
                  <a:pt x="1958" y="621"/>
                  <a:pt x="1960" y="617"/>
                </a:cubicBezTo>
                <a:cubicBezTo>
                  <a:pt x="1961" y="616"/>
                  <a:pt x="1963" y="614"/>
                  <a:pt x="1967" y="614"/>
                </a:cubicBezTo>
                <a:cubicBezTo>
                  <a:pt x="1969" y="614"/>
                  <a:pt x="1972" y="614"/>
                  <a:pt x="1977" y="617"/>
                </a:cubicBezTo>
                <a:cubicBezTo>
                  <a:pt x="1966" y="609"/>
                  <a:pt x="1962" y="603"/>
                  <a:pt x="1957" y="597"/>
                </a:cubicBezTo>
                <a:cubicBezTo>
                  <a:pt x="1951" y="592"/>
                  <a:pt x="1946" y="587"/>
                  <a:pt x="1934" y="586"/>
                </a:cubicBezTo>
                <a:cubicBezTo>
                  <a:pt x="1949" y="582"/>
                  <a:pt x="1943" y="574"/>
                  <a:pt x="1931" y="566"/>
                </a:cubicBezTo>
                <a:cubicBezTo>
                  <a:pt x="1920" y="558"/>
                  <a:pt x="1905" y="552"/>
                  <a:pt x="1903" y="545"/>
                </a:cubicBezTo>
                <a:cubicBezTo>
                  <a:pt x="1910" y="545"/>
                  <a:pt x="1920" y="548"/>
                  <a:pt x="1929" y="553"/>
                </a:cubicBezTo>
                <a:cubicBezTo>
                  <a:pt x="1938" y="558"/>
                  <a:pt x="1946" y="565"/>
                  <a:pt x="1953" y="572"/>
                </a:cubicBezTo>
                <a:cubicBezTo>
                  <a:pt x="1965" y="583"/>
                  <a:pt x="1971" y="595"/>
                  <a:pt x="1971" y="597"/>
                </a:cubicBezTo>
                <a:cubicBezTo>
                  <a:pt x="1974" y="598"/>
                  <a:pt x="1980" y="603"/>
                  <a:pt x="1986" y="611"/>
                </a:cubicBezTo>
                <a:cubicBezTo>
                  <a:pt x="1994" y="620"/>
                  <a:pt x="2001" y="633"/>
                  <a:pt x="2003" y="642"/>
                </a:cubicBezTo>
                <a:cubicBezTo>
                  <a:pt x="2003" y="642"/>
                  <a:pt x="2004" y="642"/>
                  <a:pt x="2006" y="643"/>
                </a:cubicBezTo>
                <a:cubicBezTo>
                  <a:pt x="2009" y="644"/>
                  <a:pt x="2012" y="645"/>
                  <a:pt x="2015" y="647"/>
                </a:cubicBezTo>
                <a:cubicBezTo>
                  <a:pt x="2018" y="648"/>
                  <a:pt x="2021" y="650"/>
                  <a:pt x="2023" y="651"/>
                </a:cubicBezTo>
                <a:cubicBezTo>
                  <a:pt x="2026" y="652"/>
                  <a:pt x="2027" y="653"/>
                  <a:pt x="2027" y="653"/>
                </a:cubicBezTo>
                <a:cubicBezTo>
                  <a:pt x="2022" y="640"/>
                  <a:pt x="2012" y="626"/>
                  <a:pt x="2005" y="616"/>
                </a:cubicBezTo>
                <a:cubicBezTo>
                  <a:pt x="2001" y="611"/>
                  <a:pt x="1999" y="608"/>
                  <a:pt x="1998" y="604"/>
                </a:cubicBezTo>
                <a:cubicBezTo>
                  <a:pt x="1997" y="601"/>
                  <a:pt x="1998" y="599"/>
                  <a:pt x="2002" y="598"/>
                </a:cubicBezTo>
                <a:cubicBezTo>
                  <a:pt x="2002" y="598"/>
                  <a:pt x="2000" y="597"/>
                  <a:pt x="1997" y="595"/>
                </a:cubicBezTo>
                <a:cubicBezTo>
                  <a:pt x="1994" y="592"/>
                  <a:pt x="1991" y="589"/>
                  <a:pt x="1986" y="587"/>
                </a:cubicBezTo>
                <a:cubicBezTo>
                  <a:pt x="1982" y="584"/>
                  <a:pt x="1978" y="582"/>
                  <a:pt x="1975" y="581"/>
                </a:cubicBezTo>
                <a:cubicBezTo>
                  <a:pt x="1972" y="579"/>
                  <a:pt x="1970" y="578"/>
                  <a:pt x="1970" y="578"/>
                </a:cubicBezTo>
                <a:cubicBezTo>
                  <a:pt x="1991" y="579"/>
                  <a:pt x="2001" y="583"/>
                  <a:pt x="2010" y="587"/>
                </a:cubicBezTo>
                <a:cubicBezTo>
                  <a:pt x="2015" y="590"/>
                  <a:pt x="2019" y="593"/>
                  <a:pt x="2024" y="597"/>
                </a:cubicBezTo>
                <a:cubicBezTo>
                  <a:pt x="2027" y="599"/>
                  <a:pt x="2029" y="601"/>
                  <a:pt x="2032" y="604"/>
                </a:cubicBezTo>
                <a:cubicBezTo>
                  <a:pt x="2035" y="607"/>
                  <a:pt x="2038" y="610"/>
                  <a:pt x="2042" y="614"/>
                </a:cubicBezTo>
                <a:cubicBezTo>
                  <a:pt x="2034" y="592"/>
                  <a:pt x="2021" y="572"/>
                  <a:pt x="2006" y="559"/>
                </a:cubicBezTo>
                <a:cubicBezTo>
                  <a:pt x="1991" y="545"/>
                  <a:pt x="1974" y="537"/>
                  <a:pt x="1958" y="531"/>
                </a:cubicBezTo>
                <a:cubicBezTo>
                  <a:pt x="1943" y="526"/>
                  <a:pt x="1928" y="524"/>
                  <a:pt x="1914" y="522"/>
                </a:cubicBezTo>
                <a:cubicBezTo>
                  <a:pt x="1900" y="519"/>
                  <a:pt x="1886" y="516"/>
                  <a:pt x="1872" y="510"/>
                </a:cubicBezTo>
                <a:cubicBezTo>
                  <a:pt x="1880" y="508"/>
                  <a:pt x="1880" y="508"/>
                  <a:pt x="1880" y="508"/>
                </a:cubicBezTo>
                <a:cubicBezTo>
                  <a:pt x="1866" y="507"/>
                  <a:pt x="1854" y="507"/>
                  <a:pt x="1842" y="507"/>
                </a:cubicBezTo>
                <a:cubicBezTo>
                  <a:pt x="1830" y="506"/>
                  <a:pt x="1820" y="506"/>
                  <a:pt x="1810" y="505"/>
                </a:cubicBezTo>
                <a:cubicBezTo>
                  <a:pt x="1791" y="504"/>
                  <a:pt x="1775" y="503"/>
                  <a:pt x="1762" y="499"/>
                </a:cubicBezTo>
                <a:cubicBezTo>
                  <a:pt x="1734" y="493"/>
                  <a:pt x="1716" y="481"/>
                  <a:pt x="1698" y="468"/>
                </a:cubicBezTo>
                <a:cubicBezTo>
                  <a:pt x="1714" y="462"/>
                  <a:pt x="1730" y="457"/>
                  <a:pt x="1744" y="452"/>
                </a:cubicBezTo>
                <a:cubicBezTo>
                  <a:pt x="1753" y="466"/>
                  <a:pt x="1753" y="466"/>
                  <a:pt x="1753" y="466"/>
                </a:cubicBezTo>
                <a:moveTo>
                  <a:pt x="1286" y="72"/>
                </a:moveTo>
                <a:cubicBezTo>
                  <a:pt x="1286" y="72"/>
                  <a:pt x="1286" y="72"/>
                  <a:pt x="1286" y="72"/>
                </a:cubicBezTo>
                <a:cubicBezTo>
                  <a:pt x="1281" y="75"/>
                  <a:pt x="1278" y="75"/>
                  <a:pt x="1272" y="75"/>
                </a:cubicBezTo>
                <a:cubicBezTo>
                  <a:pt x="1286" y="72"/>
                  <a:pt x="1286" y="72"/>
                  <a:pt x="1286" y="72"/>
                </a:cubicBezTo>
                <a:moveTo>
                  <a:pt x="1464" y="66"/>
                </a:moveTo>
                <a:cubicBezTo>
                  <a:pt x="1464" y="66"/>
                  <a:pt x="1464" y="66"/>
                  <a:pt x="1464" y="66"/>
                </a:cubicBezTo>
                <a:moveTo>
                  <a:pt x="1428" y="52"/>
                </a:moveTo>
                <a:cubicBezTo>
                  <a:pt x="1428" y="52"/>
                  <a:pt x="1428" y="52"/>
                  <a:pt x="1428" y="52"/>
                </a:cubicBezTo>
                <a:cubicBezTo>
                  <a:pt x="1428" y="52"/>
                  <a:pt x="1428" y="52"/>
                  <a:pt x="1428" y="52"/>
                </a:cubicBezTo>
                <a:cubicBezTo>
                  <a:pt x="1428" y="52"/>
                  <a:pt x="1428" y="52"/>
                  <a:pt x="1428" y="52"/>
                </a:cubicBezTo>
                <a:moveTo>
                  <a:pt x="1265" y="0"/>
                </a:moveTo>
                <a:cubicBezTo>
                  <a:pt x="1229" y="3"/>
                  <a:pt x="1205" y="14"/>
                  <a:pt x="1182" y="26"/>
                </a:cubicBezTo>
                <a:cubicBezTo>
                  <a:pt x="1160" y="38"/>
                  <a:pt x="1137" y="52"/>
                  <a:pt x="1105" y="61"/>
                </a:cubicBezTo>
                <a:cubicBezTo>
                  <a:pt x="1113" y="51"/>
                  <a:pt x="1107" y="49"/>
                  <a:pt x="1097" y="49"/>
                </a:cubicBezTo>
                <a:cubicBezTo>
                  <a:pt x="1093" y="49"/>
                  <a:pt x="1089" y="50"/>
                  <a:pt x="1084" y="50"/>
                </a:cubicBezTo>
                <a:cubicBezTo>
                  <a:pt x="1079" y="50"/>
                  <a:pt x="1075" y="50"/>
                  <a:pt x="1070" y="50"/>
                </a:cubicBezTo>
                <a:cubicBezTo>
                  <a:pt x="1068" y="50"/>
                  <a:pt x="1066" y="50"/>
                  <a:pt x="1064" y="50"/>
                </a:cubicBezTo>
                <a:cubicBezTo>
                  <a:pt x="1039" y="64"/>
                  <a:pt x="999" y="81"/>
                  <a:pt x="957" y="101"/>
                </a:cubicBezTo>
                <a:cubicBezTo>
                  <a:pt x="914" y="120"/>
                  <a:pt x="869" y="142"/>
                  <a:pt x="832" y="162"/>
                </a:cubicBezTo>
                <a:cubicBezTo>
                  <a:pt x="833" y="154"/>
                  <a:pt x="830" y="150"/>
                  <a:pt x="824" y="150"/>
                </a:cubicBezTo>
                <a:cubicBezTo>
                  <a:pt x="815" y="150"/>
                  <a:pt x="802" y="156"/>
                  <a:pt x="789" y="162"/>
                </a:cubicBezTo>
                <a:cubicBezTo>
                  <a:pt x="771" y="170"/>
                  <a:pt x="752" y="180"/>
                  <a:pt x="738" y="180"/>
                </a:cubicBezTo>
                <a:cubicBezTo>
                  <a:pt x="734" y="180"/>
                  <a:pt x="730" y="179"/>
                  <a:pt x="727" y="176"/>
                </a:cubicBezTo>
                <a:cubicBezTo>
                  <a:pt x="710" y="183"/>
                  <a:pt x="686" y="201"/>
                  <a:pt x="690" y="211"/>
                </a:cubicBezTo>
                <a:cubicBezTo>
                  <a:pt x="694" y="206"/>
                  <a:pt x="706" y="202"/>
                  <a:pt x="714" y="202"/>
                </a:cubicBezTo>
                <a:cubicBezTo>
                  <a:pt x="720" y="202"/>
                  <a:pt x="723" y="203"/>
                  <a:pt x="723" y="206"/>
                </a:cubicBezTo>
                <a:cubicBezTo>
                  <a:pt x="700" y="220"/>
                  <a:pt x="663" y="239"/>
                  <a:pt x="667" y="253"/>
                </a:cubicBezTo>
                <a:cubicBezTo>
                  <a:pt x="630" y="256"/>
                  <a:pt x="630" y="256"/>
                  <a:pt x="630" y="256"/>
                </a:cubicBezTo>
                <a:cubicBezTo>
                  <a:pt x="633" y="267"/>
                  <a:pt x="631" y="284"/>
                  <a:pt x="614" y="292"/>
                </a:cubicBezTo>
                <a:cubicBezTo>
                  <a:pt x="609" y="292"/>
                  <a:pt x="605" y="291"/>
                  <a:pt x="602" y="291"/>
                </a:cubicBezTo>
                <a:cubicBezTo>
                  <a:pt x="577" y="291"/>
                  <a:pt x="622" y="309"/>
                  <a:pt x="569" y="322"/>
                </a:cubicBezTo>
                <a:cubicBezTo>
                  <a:pt x="575" y="306"/>
                  <a:pt x="581" y="292"/>
                  <a:pt x="581" y="282"/>
                </a:cubicBezTo>
                <a:cubicBezTo>
                  <a:pt x="555" y="293"/>
                  <a:pt x="561" y="297"/>
                  <a:pt x="545" y="310"/>
                </a:cubicBezTo>
                <a:cubicBezTo>
                  <a:pt x="535" y="306"/>
                  <a:pt x="551" y="279"/>
                  <a:pt x="567" y="263"/>
                </a:cubicBezTo>
                <a:cubicBezTo>
                  <a:pt x="530" y="274"/>
                  <a:pt x="530" y="274"/>
                  <a:pt x="530" y="274"/>
                </a:cubicBezTo>
                <a:cubicBezTo>
                  <a:pt x="508" y="307"/>
                  <a:pt x="469" y="360"/>
                  <a:pt x="419" y="387"/>
                </a:cubicBezTo>
                <a:cubicBezTo>
                  <a:pt x="421" y="373"/>
                  <a:pt x="437" y="363"/>
                  <a:pt x="416" y="359"/>
                </a:cubicBezTo>
                <a:cubicBezTo>
                  <a:pt x="398" y="376"/>
                  <a:pt x="382" y="412"/>
                  <a:pt x="351" y="423"/>
                </a:cubicBezTo>
                <a:cubicBezTo>
                  <a:pt x="353" y="419"/>
                  <a:pt x="350" y="419"/>
                  <a:pt x="353" y="416"/>
                </a:cubicBezTo>
                <a:cubicBezTo>
                  <a:pt x="334" y="439"/>
                  <a:pt x="326" y="445"/>
                  <a:pt x="316" y="449"/>
                </a:cubicBezTo>
                <a:cubicBezTo>
                  <a:pt x="306" y="452"/>
                  <a:pt x="296" y="454"/>
                  <a:pt x="275" y="470"/>
                </a:cubicBezTo>
                <a:cubicBezTo>
                  <a:pt x="275" y="468"/>
                  <a:pt x="274" y="466"/>
                  <a:pt x="274" y="464"/>
                </a:cubicBezTo>
                <a:cubicBezTo>
                  <a:pt x="256" y="493"/>
                  <a:pt x="256" y="493"/>
                  <a:pt x="256" y="493"/>
                </a:cubicBezTo>
                <a:cubicBezTo>
                  <a:pt x="238" y="526"/>
                  <a:pt x="223" y="536"/>
                  <a:pt x="206" y="540"/>
                </a:cubicBezTo>
                <a:cubicBezTo>
                  <a:pt x="190" y="544"/>
                  <a:pt x="174" y="542"/>
                  <a:pt x="156" y="553"/>
                </a:cubicBezTo>
                <a:cubicBezTo>
                  <a:pt x="161" y="545"/>
                  <a:pt x="161" y="545"/>
                  <a:pt x="161" y="545"/>
                </a:cubicBezTo>
                <a:cubicBezTo>
                  <a:pt x="147" y="548"/>
                  <a:pt x="128" y="568"/>
                  <a:pt x="112" y="591"/>
                </a:cubicBezTo>
                <a:cubicBezTo>
                  <a:pt x="95" y="613"/>
                  <a:pt x="81" y="639"/>
                  <a:pt x="71" y="647"/>
                </a:cubicBezTo>
                <a:cubicBezTo>
                  <a:pt x="81" y="640"/>
                  <a:pt x="85" y="638"/>
                  <a:pt x="88" y="638"/>
                </a:cubicBezTo>
                <a:cubicBezTo>
                  <a:pt x="89" y="638"/>
                  <a:pt x="91" y="639"/>
                  <a:pt x="93" y="640"/>
                </a:cubicBezTo>
                <a:cubicBezTo>
                  <a:pt x="94" y="641"/>
                  <a:pt x="97" y="641"/>
                  <a:pt x="101" y="641"/>
                </a:cubicBezTo>
                <a:cubicBezTo>
                  <a:pt x="103" y="641"/>
                  <a:pt x="106" y="641"/>
                  <a:pt x="109" y="640"/>
                </a:cubicBezTo>
                <a:cubicBezTo>
                  <a:pt x="116" y="628"/>
                  <a:pt x="114" y="620"/>
                  <a:pt x="115" y="611"/>
                </a:cubicBezTo>
                <a:cubicBezTo>
                  <a:pt x="116" y="601"/>
                  <a:pt x="119" y="591"/>
                  <a:pt x="136" y="577"/>
                </a:cubicBezTo>
                <a:cubicBezTo>
                  <a:pt x="139" y="586"/>
                  <a:pt x="133" y="602"/>
                  <a:pt x="127" y="619"/>
                </a:cubicBezTo>
                <a:cubicBezTo>
                  <a:pt x="121" y="635"/>
                  <a:pt x="114" y="653"/>
                  <a:pt x="116" y="662"/>
                </a:cubicBezTo>
                <a:cubicBezTo>
                  <a:pt x="108" y="674"/>
                  <a:pt x="96" y="678"/>
                  <a:pt x="85" y="678"/>
                </a:cubicBezTo>
                <a:cubicBezTo>
                  <a:pt x="77" y="678"/>
                  <a:pt x="70" y="676"/>
                  <a:pt x="67" y="674"/>
                </a:cubicBezTo>
                <a:cubicBezTo>
                  <a:pt x="51" y="703"/>
                  <a:pt x="38" y="725"/>
                  <a:pt x="27" y="752"/>
                </a:cubicBezTo>
                <a:cubicBezTo>
                  <a:pt x="23" y="759"/>
                  <a:pt x="20" y="767"/>
                  <a:pt x="17" y="776"/>
                </a:cubicBezTo>
                <a:cubicBezTo>
                  <a:pt x="14" y="784"/>
                  <a:pt x="12" y="793"/>
                  <a:pt x="9" y="802"/>
                </a:cubicBezTo>
                <a:cubicBezTo>
                  <a:pt x="4" y="822"/>
                  <a:pt x="0" y="844"/>
                  <a:pt x="0" y="871"/>
                </a:cubicBezTo>
                <a:cubicBezTo>
                  <a:pt x="3" y="891"/>
                  <a:pt x="12" y="909"/>
                  <a:pt x="19" y="931"/>
                </a:cubicBezTo>
                <a:cubicBezTo>
                  <a:pt x="23" y="942"/>
                  <a:pt x="26" y="955"/>
                  <a:pt x="29" y="970"/>
                </a:cubicBezTo>
                <a:cubicBezTo>
                  <a:pt x="31" y="985"/>
                  <a:pt x="34" y="1003"/>
                  <a:pt x="37" y="1026"/>
                </a:cubicBezTo>
                <a:cubicBezTo>
                  <a:pt x="34" y="1024"/>
                  <a:pt x="34" y="1024"/>
                  <a:pt x="34" y="1024"/>
                </a:cubicBezTo>
                <a:cubicBezTo>
                  <a:pt x="37" y="1027"/>
                  <a:pt x="39" y="1036"/>
                  <a:pt x="42" y="1046"/>
                </a:cubicBezTo>
                <a:cubicBezTo>
                  <a:pt x="44" y="1053"/>
                  <a:pt x="47" y="1059"/>
                  <a:pt x="49" y="1065"/>
                </a:cubicBezTo>
                <a:cubicBezTo>
                  <a:pt x="52" y="1071"/>
                  <a:pt x="55" y="1077"/>
                  <a:pt x="59" y="1080"/>
                </a:cubicBezTo>
                <a:cubicBezTo>
                  <a:pt x="58" y="1072"/>
                  <a:pt x="59" y="1069"/>
                  <a:pt x="60" y="1069"/>
                </a:cubicBezTo>
                <a:cubicBezTo>
                  <a:pt x="62" y="1069"/>
                  <a:pt x="66" y="1073"/>
                  <a:pt x="68" y="1076"/>
                </a:cubicBezTo>
                <a:cubicBezTo>
                  <a:pt x="71" y="1080"/>
                  <a:pt x="74" y="1082"/>
                  <a:pt x="75" y="1082"/>
                </a:cubicBezTo>
                <a:cubicBezTo>
                  <a:pt x="75" y="1082"/>
                  <a:pt x="75" y="1082"/>
                  <a:pt x="75" y="1082"/>
                </a:cubicBezTo>
                <a:cubicBezTo>
                  <a:pt x="77" y="1082"/>
                  <a:pt x="77" y="1078"/>
                  <a:pt x="75" y="1068"/>
                </a:cubicBezTo>
                <a:cubicBezTo>
                  <a:pt x="87" y="1090"/>
                  <a:pt x="91" y="1106"/>
                  <a:pt x="93" y="1118"/>
                </a:cubicBezTo>
                <a:cubicBezTo>
                  <a:pt x="95" y="1129"/>
                  <a:pt x="93" y="1138"/>
                  <a:pt x="91" y="1144"/>
                </a:cubicBezTo>
                <a:cubicBezTo>
                  <a:pt x="109" y="1152"/>
                  <a:pt x="127" y="1171"/>
                  <a:pt x="151" y="1188"/>
                </a:cubicBezTo>
                <a:cubicBezTo>
                  <a:pt x="163" y="1197"/>
                  <a:pt x="176" y="1205"/>
                  <a:pt x="191" y="1210"/>
                </a:cubicBezTo>
                <a:cubicBezTo>
                  <a:pt x="203" y="1215"/>
                  <a:pt x="216" y="1217"/>
                  <a:pt x="229" y="1217"/>
                </a:cubicBezTo>
                <a:cubicBezTo>
                  <a:pt x="232" y="1217"/>
                  <a:pt x="235" y="1217"/>
                  <a:pt x="238" y="1217"/>
                </a:cubicBezTo>
                <a:cubicBezTo>
                  <a:pt x="235" y="1219"/>
                  <a:pt x="226" y="1220"/>
                  <a:pt x="217" y="1220"/>
                </a:cubicBezTo>
                <a:cubicBezTo>
                  <a:pt x="209" y="1220"/>
                  <a:pt x="201" y="1220"/>
                  <a:pt x="194" y="1219"/>
                </a:cubicBezTo>
                <a:cubicBezTo>
                  <a:pt x="187" y="1218"/>
                  <a:pt x="181" y="1217"/>
                  <a:pt x="177" y="1217"/>
                </a:cubicBezTo>
                <a:cubicBezTo>
                  <a:pt x="171" y="1217"/>
                  <a:pt x="170" y="1219"/>
                  <a:pt x="179" y="1226"/>
                </a:cubicBezTo>
                <a:cubicBezTo>
                  <a:pt x="179" y="1226"/>
                  <a:pt x="185" y="1227"/>
                  <a:pt x="194" y="1227"/>
                </a:cubicBezTo>
                <a:cubicBezTo>
                  <a:pt x="195" y="1227"/>
                  <a:pt x="197" y="1227"/>
                  <a:pt x="198" y="1227"/>
                </a:cubicBezTo>
                <a:cubicBezTo>
                  <a:pt x="207" y="1227"/>
                  <a:pt x="216" y="1226"/>
                  <a:pt x="226" y="1225"/>
                </a:cubicBezTo>
                <a:cubicBezTo>
                  <a:pt x="248" y="1222"/>
                  <a:pt x="268" y="1215"/>
                  <a:pt x="268" y="1215"/>
                </a:cubicBezTo>
                <a:cubicBezTo>
                  <a:pt x="268" y="1215"/>
                  <a:pt x="267" y="1215"/>
                  <a:pt x="265" y="1215"/>
                </a:cubicBezTo>
                <a:cubicBezTo>
                  <a:pt x="261" y="1215"/>
                  <a:pt x="256" y="1215"/>
                  <a:pt x="250" y="1214"/>
                </a:cubicBezTo>
                <a:cubicBezTo>
                  <a:pt x="245" y="1214"/>
                  <a:pt x="241" y="1214"/>
                  <a:pt x="237" y="1213"/>
                </a:cubicBezTo>
                <a:cubicBezTo>
                  <a:pt x="234" y="1213"/>
                  <a:pt x="232" y="1213"/>
                  <a:pt x="232" y="1213"/>
                </a:cubicBezTo>
                <a:cubicBezTo>
                  <a:pt x="252" y="1209"/>
                  <a:pt x="267" y="1208"/>
                  <a:pt x="280" y="1208"/>
                </a:cubicBezTo>
                <a:cubicBezTo>
                  <a:pt x="286" y="1208"/>
                  <a:pt x="292" y="1208"/>
                  <a:pt x="298" y="1209"/>
                </a:cubicBezTo>
                <a:cubicBezTo>
                  <a:pt x="315" y="1212"/>
                  <a:pt x="330" y="1217"/>
                  <a:pt x="349" y="1217"/>
                </a:cubicBezTo>
                <a:cubicBezTo>
                  <a:pt x="358" y="1223"/>
                  <a:pt x="336" y="1230"/>
                  <a:pt x="317" y="1232"/>
                </a:cubicBezTo>
                <a:cubicBezTo>
                  <a:pt x="327" y="1231"/>
                  <a:pt x="340" y="1229"/>
                  <a:pt x="353" y="1225"/>
                </a:cubicBezTo>
                <a:cubicBezTo>
                  <a:pt x="366" y="1221"/>
                  <a:pt x="376" y="1216"/>
                  <a:pt x="386" y="1211"/>
                </a:cubicBezTo>
                <a:cubicBezTo>
                  <a:pt x="392" y="1205"/>
                  <a:pt x="408" y="1197"/>
                  <a:pt x="423" y="1186"/>
                </a:cubicBezTo>
                <a:cubicBezTo>
                  <a:pt x="439" y="1176"/>
                  <a:pt x="455" y="1164"/>
                  <a:pt x="462" y="1154"/>
                </a:cubicBezTo>
                <a:cubicBezTo>
                  <a:pt x="465" y="1154"/>
                  <a:pt x="468" y="1153"/>
                  <a:pt x="471" y="1153"/>
                </a:cubicBezTo>
                <a:cubicBezTo>
                  <a:pt x="471" y="1154"/>
                  <a:pt x="470" y="1156"/>
                  <a:pt x="468" y="1157"/>
                </a:cubicBezTo>
                <a:cubicBezTo>
                  <a:pt x="472" y="1155"/>
                  <a:pt x="475" y="1153"/>
                  <a:pt x="478" y="1151"/>
                </a:cubicBezTo>
                <a:cubicBezTo>
                  <a:pt x="487" y="1149"/>
                  <a:pt x="496" y="1147"/>
                  <a:pt x="505" y="1145"/>
                </a:cubicBezTo>
                <a:cubicBezTo>
                  <a:pt x="502" y="1150"/>
                  <a:pt x="502" y="1150"/>
                  <a:pt x="502" y="1150"/>
                </a:cubicBezTo>
                <a:cubicBezTo>
                  <a:pt x="505" y="1148"/>
                  <a:pt x="508" y="1146"/>
                  <a:pt x="510" y="1143"/>
                </a:cubicBezTo>
                <a:cubicBezTo>
                  <a:pt x="520" y="1141"/>
                  <a:pt x="529" y="1138"/>
                  <a:pt x="538" y="1136"/>
                </a:cubicBezTo>
                <a:cubicBezTo>
                  <a:pt x="548" y="1125"/>
                  <a:pt x="548" y="1125"/>
                  <a:pt x="548" y="1125"/>
                </a:cubicBezTo>
                <a:cubicBezTo>
                  <a:pt x="542" y="1127"/>
                  <a:pt x="542" y="1127"/>
                  <a:pt x="542" y="1127"/>
                </a:cubicBezTo>
                <a:cubicBezTo>
                  <a:pt x="535" y="1108"/>
                  <a:pt x="559" y="1082"/>
                  <a:pt x="596" y="1067"/>
                </a:cubicBezTo>
                <a:cubicBezTo>
                  <a:pt x="593" y="1067"/>
                  <a:pt x="574" y="1074"/>
                  <a:pt x="545" y="1084"/>
                </a:cubicBezTo>
                <a:cubicBezTo>
                  <a:pt x="551" y="1074"/>
                  <a:pt x="551" y="1074"/>
                  <a:pt x="551" y="1074"/>
                </a:cubicBezTo>
                <a:cubicBezTo>
                  <a:pt x="593" y="1059"/>
                  <a:pt x="632" y="1044"/>
                  <a:pt x="669" y="1029"/>
                </a:cubicBezTo>
                <a:cubicBezTo>
                  <a:pt x="658" y="1039"/>
                  <a:pt x="646" y="1048"/>
                  <a:pt x="630" y="1054"/>
                </a:cubicBezTo>
                <a:cubicBezTo>
                  <a:pt x="672" y="1054"/>
                  <a:pt x="709" y="1008"/>
                  <a:pt x="739" y="1008"/>
                </a:cubicBezTo>
                <a:cubicBezTo>
                  <a:pt x="742" y="1008"/>
                  <a:pt x="745" y="1009"/>
                  <a:pt x="749" y="1010"/>
                </a:cubicBezTo>
                <a:cubicBezTo>
                  <a:pt x="704" y="1061"/>
                  <a:pt x="670" y="1064"/>
                  <a:pt x="613" y="1100"/>
                </a:cubicBezTo>
                <a:cubicBezTo>
                  <a:pt x="573" y="1098"/>
                  <a:pt x="647" y="1071"/>
                  <a:pt x="643" y="1060"/>
                </a:cubicBezTo>
                <a:cubicBezTo>
                  <a:pt x="606" y="1072"/>
                  <a:pt x="606" y="1072"/>
                  <a:pt x="606" y="1072"/>
                </a:cubicBezTo>
                <a:cubicBezTo>
                  <a:pt x="617" y="1080"/>
                  <a:pt x="542" y="1110"/>
                  <a:pt x="572" y="1125"/>
                </a:cubicBezTo>
                <a:cubicBezTo>
                  <a:pt x="653" y="1098"/>
                  <a:pt x="729" y="1062"/>
                  <a:pt x="793" y="1027"/>
                </a:cubicBezTo>
                <a:cubicBezTo>
                  <a:pt x="793" y="1027"/>
                  <a:pt x="794" y="1065"/>
                  <a:pt x="795" y="1103"/>
                </a:cubicBezTo>
                <a:cubicBezTo>
                  <a:pt x="796" y="1141"/>
                  <a:pt x="797" y="1179"/>
                  <a:pt x="797" y="1179"/>
                </a:cubicBezTo>
                <a:cubicBezTo>
                  <a:pt x="798" y="1180"/>
                  <a:pt x="798" y="1183"/>
                  <a:pt x="797" y="1189"/>
                </a:cubicBezTo>
                <a:cubicBezTo>
                  <a:pt x="797" y="1189"/>
                  <a:pt x="797" y="1189"/>
                  <a:pt x="797" y="1189"/>
                </a:cubicBezTo>
                <a:cubicBezTo>
                  <a:pt x="797" y="1189"/>
                  <a:pt x="797" y="1189"/>
                  <a:pt x="797" y="1189"/>
                </a:cubicBezTo>
                <a:cubicBezTo>
                  <a:pt x="860" y="1154"/>
                  <a:pt x="802" y="1127"/>
                  <a:pt x="815" y="1114"/>
                </a:cubicBezTo>
                <a:cubicBezTo>
                  <a:pt x="828" y="1106"/>
                  <a:pt x="834" y="1090"/>
                  <a:pt x="849" y="1090"/>
                </a:cubicBezTo>
                <a:cubicBezTo>
                  <a:pt x="850" y="1090"/>
                  <a:pt x="851" y="1090"/>
                  <a:pt x="851" y="1090"/>
                </a:cubicBezTo>
                <a:cubicBezTo>
                  <a:pt x="848" y="1100"/>
                  <a:pt x="848" y="1100"/>
                  <a:pt x="848" y="1100"/>
                </a:cubicBezTo>
                <a:cubicBezTo>
                  <a:pt x="884" y="1072"/>
                  <a:pt x="851" y="1076"/>
                  <a:pt x="887" y="1059"/>
                </a:cubicBezTo>
                <a:cubicBezTo>
                  <a:pt x="893" y="1051"/>
                  <a:pt x="894" y="1049"/>
                  <a:pt x="892" y="1049"/>
                </a:cubicBezTo>
                <a:cubicBezTo>
                  <a:pt x="890" y="1049"/>
                  <a:pt x="887" y="1051"/>
                  <a:pt x="883" y="1053"/>
                </a:cubicBezTo>
                <a:cubicBezTo>
                  <a:pt x="879" y="1055"/>
                  <a:pt x="875" y="1056"/>
                  <a:pt x="873" y="1056"/>
                </a:cubicBezTo>
                <a:cubicBezTo>
                  <a:pt x="871" y="1056"/>
                  <a:pt x="871" y="1055"/>
                  <a:pt x="873" y="1050"/>
                </a:cubicBezTo>
                <a:cubicBezTo>
                  <a:pt x="913" y="1033"/>
                  <a:pt x="878" y="1006"/>
                  <a:pt x="944" y="987"/>
                </a:cubicBezTo>
                <a:cubicBezTo>
                  <a:pt x="944" y="994"/>
                  <a:pt x="961" y="1003"/>
                  <a:pt x="929" y="1024"/>
                </a:cubicBezTo>
                <a:cubicBezTo>
                  <a:pt x="968" y="1017"/>
                  <a:pt x="968" y="1017"/>
                  <a:pt x="968" y="1017"/>
                </a:cubicBezTo>
                <a:cubicBezTo>
                  <a:pt x="933" y="1045"/>
                  <a:pt x="956" y="1030"/>
                  <a:pt x="917" y="1054"/>
                </a:cubicBezTo>
                <a:cubicBezTo>
                  <a:pt x="908" y="1081"/>
                  <a:pt x="918" y="1089"/>
                  <a:pt x="909" y="1113"/>
                </a:cubicBezTo>
                <a:cubicBezTo>
                  <a:pt x="922" y="1100"/>
                  <a:pt x="911" y="1089"/>
                  <a:pt x="934" y="1077"/>
                </a:cubicBezTo>
                <a:cubicBezTo>
                  <a:pt x="940" y="1075"/>
                  <a:pt x="944" y="1074"/>
                  <a:pt x="946" y="1074"/>
                </a:cubicBezTo>
                <a:cubicBezTo>
                  <a:pt x="953" y="1074"/>
                  <a:pt x="935" y="1089"/>
                  <a:pt x="935" y="1094"/>
                </a:cubicBezTo>
                <a:cubicBezTo>
                  <a:pt x="960" y="1055"/>
                  <a:pt x="985" y="1088"/>
                  <a:pt x="1006" y="1052"/>
                </a:cubicBezTo>
                <a:cubicBezTo>
                  <a:pt x="991" y="1038"/>
                  <a:pt x="995" y="1034"/>
                  <a:pt x="975" y="1034"/>
                </a:cubicBezTo>
                <a:cubicBezTo>
                  <a:pt x="972" y="1034"/>
                  <a:pt x="969" y="1034"/>
                  <a:pt x="966" y="1034"/>
                </a:cubicBezTo>
                <a:cubicBezTo>
                  <a:pt x="977" y="1024"/>
                  <a:pt x="993" y="1018"/>
                  <a:pt x="1006" y="1018"/>
                </a:cubicBezTo>
                <a:cubicBezTo>
                  <a:pt x="1016" y="1018"/>
                  <a:pt x="1025" y="1021"/>
                  <a:pt x="1029" y="1029"/>
                </a:cubicBezTo>
                <a:cubicBezTo>
                  <a:pt x="1025" y="1011"/>
                  <a:pt x="1025" y="1011"/>
                  <a:pt x="1025" y="1011"/>
                </a:cubicBezTo>
                <a:cubicBezTo>
                  <a:pt x="1025" y="1011"/>
                  <a:pt x="1025" y="1011"/>
                  <a:pt x="1025" y="1011"/>
                </a:cubicBezTo>
                <a:cubicBezTo>
                  <a:pt x="1029" y="1011"/>
                  <a:pt x="1034" y="1010"/>
                  <a:pt x="1039" y="1008"/>
                </a:cubicBezTo>
                <a:cubicBezTo>
                  <a:pt x="1044" y="1006"/>
                  <a:pt x="1048" y="1004"/>
                  <a:pt x="1051" y="1004"/>
                </a:cubicBezTo>
                <a:cubicBezTo>
                  <a:pt x="1052" y="1004"/>
                  <a:pt x="1053" y="1005"/>
                  <a:pt x="1053" y="1005"/>
                </a:cubicBezTo>
                <a:cubicBezTo>
                  <a:pt x="1057" y="993"/>
                  <a:pt x="1057" y="993"/>
                  <a:pt x="1057" y="993"/>
                </a:cubicBezTo>
                <a:cubicBezTo>
                  <a:pt x="1053" y="993"/>
                  <a:pt x="1049" y="993"/>
                  <a:pt x="1045" y="993"/>
                </a:cubicBezTo>
                <a:cubicBezTo>
                  <a:pt x="1027" y="993"/>
                  <a:pt x="1013" y="997"/>
                  <a:pt x="992" y="1016"/>
                </a:cubicBezTo>
                <a:cubicBezTo>
                  <a:pt x="997" y="999"/>
                  <a:pt x="961" y="999"/>
                  <a:pt x="996" y="974"/>
                </a:cubicBezTo>
                <a:cubicBezTo>
                  <a:pt x="1000" y="972"/>
                  <a:pt x="1002" y="971"/>
                  <a:pt x="1003" y="971"/>
                </a:cubicBezTo>
                <a:cubicBezTo>
                  <a:pt x="1009" y="971"/>
                  <a:pt x="1004" y="983"/>
                  <a:pt x="1007" y="985"/>
                </a:cubicBezTo>
                <a:cubicBezTo>
                  <a:pt x="1083" y="926"/>
                  <a:pt x="1105" y="962"/>
                  <a:pt x="1165" y="916"/>
                </a:cubicBezTo>
                <a:cubicBezTo>
                  <a:pt x="1153" y="932"/>
                  <a:pt x="1107" y="945"/>
                  <a:pt x="1082" y="974"/>
                </a:cubicBezTo>
                <a:cubicBezTo>
                  <a:pt x="1083" y="975"/>
                  <a:pt x="1084" y="975"/>
                  <a:pt x="1085" y="975"/>
                </a:cubicBezTo>
                <a:cubicBezTo>
                  <a:pt x="1110" y="975"/>
                  <a:pt x="1121" y="946"/>
                  <a:pt x="1140" y="938"/>
                </a:cubicBezTo>
                <a:cubicBezTo>
                  <a:pt x="1130" y="951"/>
                  <a:pt x="1128" y="958"/>
                  <a:pt x="1139" y="958"/>
                </a:cubicBezTo>
                <a:cubicBezTo>
                  <a:pt x="1142" y="958"/>
                  <a:pt x="1146" y="957"/>
                  <a:pt x="1151" y="956"/>
                </a:cubicBezTo>
                <a:cubicBezTo>
                  <a:pt x="1153" y="942"/>
                  <a:pt x="1153" y="942"/>
                  <a:pt x="1153" y="942"/>
                </a:cubicBezTo>
                <a:cubicBezTo>
                  <a:pt x="1164" y="937"/>
                  <a:pt x="1180" y="926"/>
                  <a:pt x="1187" y="926"/>
                </a:cubicBezTo>
                <a:cubicBezTo>
                  <a:pt x="1188" y="926"/>
                  <a:pt x="1189" y="926"/>
                  <a:pt x="1189" y="926"/>
                </a:cubicBezTo>
                <a:cubicBezTo>
                  <a:pt x="1188" y="925"/>
                  <a:pt x="1187" y="924"/>
                  <a:pt x="1183" y="924"/>
                </a:cubicBezTo>
                <a:cubicBezTo>
                  <a:pt x="1180" y="924"/>
                  <a:pt x="1175" y="925"/>
                  <a:pt x="1169" y="926"/>
                </a:cubicBezTo>
                <a:cubicBezTo>
                  <a:pt x="1191" y="897"/>
                  <a:pt x="1242" y="860"/>
                  <a:pt x="1297" y="838"/>
                </a:cubicBezTo>
                <a:cubicBezTo>
                  <a:pt x="1304" y="858"/>
                  <a:pt x="1242" y="885"/>
                  <a:pt x="1267" y="885"/>
                </a:cubicBezTo>
                <a:cubicBezTo>
                  <a:pt x="1269" y="885"/>
                  <a:pt x="1272" y="885"/>
                  <a:pt x="1276" y="884"/>
                </a:cubicBezTo>
                <a:cubicBezTo>
                  <a:pt x="1295" y="869"/>
                  <a:pt x="1300" y="838"/>
                  <a:pt x="1343" y="829"/>
                </a:cubicBezTo>
                <a:cubicBezTo>
                  <a:pt x="1339" y="837"/>
                  <a:pt x="1342" y="839"/>
                  <a:pt x="1347" y="839"/>
                </a:cubicBezTo>
                <a:cubicBezTo>
                  <a:pt x="1350" y="839"/>
                  <a:pt x="1353" y="838"/>
                  <a:pt x="1356" y="838"/>
                </a:cubicBezTo>
                <a:cubicBezTo>
                  <a:pt x="1359" y="837"/>
                  <a:pt x="1362" y="837"/>
                  <a:pt x="1364" y="837"/>
                </a:cubicBezTo>
                <a:cubicBezTo>
                  <a:pt x="1367" y="837"/>
                  <a:pt x="1369" y="837"/>
                  <a:pt x="1369" y="839"/>
                </a:cubicBezTo>
                <a:cubicBezTo>
                  <a:pt x="1407" y="788"/>
                  <a:pt x="1407" y="788"/>
                  <a:pt x="1407" y="788"/>
                </a:cubicBezTo>
                <a:cubicBezTo>
                  <a:pt x="1432" y="778"/>
                  <a:pt x="1461" y="765"/>
                  <a:pt x="1481" y="748"/>
                </a:cubicBezTo>
                <a:cubicBezTo>
                  <a:pt x="1474" y="754"/>
                  <a:pt x="1465" y="759"/>
                  <a:pt x="1452" y="764"/>
                </a:cubicBezTo>
                <a:cubicBezTo>
                  <a:pt x="1474" y="722"/>
                  <a:pt x="1521" y="739"/>
                  <a:pt x="1560" y="709"/>
                </a:cubicBezTo>
                <a:cubicBezTo>
                  <a:pt x="1544" y="727"/>
                  <a:pt x="1544" y="727"/>
                  <a:pt x="1544" y="727"/>
                </a:cubicBezTo>
                <a:cubicBezTo>
                  <a:pt x="1580" y="716"/>
                  <a:pt x="1603" y="697"/>
                  <a:pt x="1626" y="679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26" y="672"/>
                  <a:pt x="1683" y="645"/>
                  <a:pt x="1694" y="635"/>
                </a:cubicBezTo>
                <a:cubicBezTo>
                  <a:pt x="1655" y="656"/>
                  <a:pt x="1635" y="660"/>
                  <a:pt x="1616" y="663"/>
                </a:cubicBezTo>
                <a:cubicBezTo>
                  <a:pt x="1596" y="666"/>
                  <a:pt x="1577" y="670"/>
                  <a:pt x="1540" y="695"/>
                </a:cubicBezTo>
                <a:cubicBezTo>
                  <a:pt x="1560" y="661"/>
                  <a:pt x="1580" y="648"/>
                  <a:pt x="1605" y="616"/>
                </a:cubicBezTo>
                <a:cubicBezTo>
                  <a:pt x="1610" y="615"/>
                  <a:pt x="1614" y="614"/>
                  <a:pt x="1618" y="614"/>
                </a:cubicBezTo>
                <a:cubicBezTo>
                  <a:pt x="1623" y="614"/>
                  <a:pt x="1626" y="616"/>
                  <a:pt x="1628" y="618"/>
                </a:cubicBezTo>
                <a:cubicBezTo>
                  <a:pt x="1635" y="606"/>
                  <a:pt x="1633" y="592"/>
                  <a:pt x="1650" y="580"/>
                </a:cubicBezTo>
                <a:cubicBezTo>
                  <a:pt x="1660" y="586"/>
                  <a:pt x="1660" y="586"/>
                  <a:pt x="1660" y="586"/>
                </a:cubicBezTo>
                <a:cubicBezTo>
                  <a:pt x="1691" y="580"/>
                  <a:pt x="1701" y="568"/>
                  <a:pt x="1710" y="556"/>
                </a:cubicBezTo>
                <a:cubicBezTo>
                  <a:pt x="1719" y="544"/>
                  <a:pt x="1729" y="531"/>
                  <a:pt x="1759" y="529"/>
                </a:cubicBezTo>
                <a:cubicBezTo>
                  <a:pt x="1769" y="538"/>
                  <a:pt x="1758" y="546"/>
                  <a:pt x="1743" y="556"/>
                </a:cubicBezTo>
                <a:cubicBezTo>
                  <a:pt x="1727" y="565"/>
                  <a:pt x="1705" y="576"/>
                  <a:pt x="1691" y="587"/>
                </a:cubicBezTo>
                <a:cubicBezTo>
                  <a:pt x="1708" y="592"/>
                  <a:pt x="1695" y="598"/>
                  <a:pt x="1683" y="605"/>
                </a:cubicBezTo>
                <a:cubicBezTo>
                  <a:pt x="1671" y="613"/>
                  <a:pt x="1661" y="621"/>
                  <a:pt x="1681" y="628"/>
                </a:cubicBezTo>
                <a:cubicBezTo>
                  <a:pt x="1692" y="611"/>
                  <a:pt x="1692" y="611"/>
                  <a:pt x="1692" y="611"/>
                </a:cubicBezTo>
                <a:cubicBezTo>
                  <a:pt x="1695" y="610"/>
                  <a:pt x="1698" y="610"/>
                  <a:pt x="1700" y="610"/>
                </a:cubicBezTo>
                <a:cubicBezTo>
                  <a:pt x="1709" y="610"/>
                  <a:pt x="1710" y="616"/>
                  <a:pt x="1705" y="619"/>
                </a:cubicBezTo>
                <a:cubicBezTo>
                  <a:pt x="1722" y="611"/>
                  <a:pt x="1719" y="615"/>
                  <a:pt x="1723" y="604"/>
                </a:cubicBezTo>
                <a:cubicBezTo>
                  <a:pt x="1739" y="599"/>
                  <a:pt x="1749" y="597"/>
                  <a:pt x="1756" y="597"/>
                </a:cubicBezTo>
                <a:cubicBezTo>
                  <a:pt x="1758" y="597"/>
                  <a:pt x="1760" y="597"/>
                  <a:pt x="1761" y="598"/>
                </a:cubicBezTo>
                <a:cubicBezTo>
                  <a:pt x="1766" y="599"/>
                  <a:pt x="1767" y="603"/>
                  <a:pt x="1767" y="607"/>
                </a:cubicBezTo>
                <a:cubicBezTo>
                  <a:pt x="1767" y="611"/>
                  <a:pt x="1767" y="615"/>
                  <a:pt x="1773" y="618"/>
                </a:cubicBezTo>
                <a:cubicBezTo>
                  <a:pt x="1777" y="620"/>
                  <a:pt x="1784" y="621"/>
                  <a:pt x="1795" y="621"/>
                </a:cubicBezTo>
                <a:cubicBezTo>
                  <a:pt x="1800" y="621"/>
                  <a:pt x="1805" y="621"/>
                  <a:pt x="1811" y="620"/>
                </a:cubicBezTo>
                <a:cubicBezTo>
                  <a:pt x="1803" y="627"/>
                  <a:pt x="1780" y="630"/>
                  <a:pt x="1789" y="641"/>
                </a:cubicBezTo>
                <a:cubicBezTo>
                  <a:pt x="1789" y="641"/>
                  <a:pt x="1778" y="642"/>
                  <a:pt x="1766" y="643"/>
                </a:cubicBezTo>
                <a:cubicBezTo>
                  <a:pt x="1754" y="645"/>
                  <a:pt x="1743" y="647"/>
                  <a:pt x="1743" y="647"/>
                </a:cubicBezTo>
                <a:cubicBezTo>
                  <a:pt x="1748" y="662"/>
                  <a:pt x="1748" y="662"/>
                  <a:pt x="1748" y="662"/>
                </a:cubicBezTo>
                <a:cubicBezTo>
                  <a:pt x="1804" y="648"/>
                  <a:pt x="1829" y="625"/>
                  <a:pt x="1847" y="599"/>
                </a:cubicBezTo>
                <a:cubicBezTo>
                  <a:pt x="1837" y="603"/>
                  <a:pt x="1831" y="604"/>
                  <a:pt x="1827" y="604"/>
                </a:cubicBezTo>
                <a:cubicBezTo>
                  <a:pt x="1822" y="604"/>
                  <a:pt x="1821" y="602"/>
                  <a:pt x="1821" y="598"/>
                </a:cubicBezTo>
                <a:cubicBezTo>
                  <a:pt x="1820" y="591"/>
                  <a:pt x="1822" y="581"/>
                  <a:pt x="1807" y="579"/>
                </a:cubicBezTo>
                <a:cubicBezTo>
                  <a:pt x="1811" y="575"/>
                  <a:pt x="1815" y="573"/>
                  <a:pt x="1820" y="573"/>
                </a:cubicBezTo>
                <a:cubicBezTo>
                  <a:pt x="1825" y="573"/>
                  <a:pt x="1830" y="575"/>
                  <a:pt x="1833" y="577"/>
                </a:cubicBezTo>
                <a:cubicBezTo>
                  <a:pt x="1835" y="575"/>
                  <a:pt x="1842" y="572"/>
                  <a:pt x="1848" y="570"/>
                </a:cubicBezTo>
                <a:cubicBezTo>
                  <a:pt x="1854" y="568"/>
                  <a:pt x="1859" y="565"/>
                  <a:pt x="1856" y="561"/>
                </a:cubicBezTo>
                <a:cubicBezTo>
                  <a:pt x="1859" y="565"/>
                  <a:pt x="1862" y="569"/>
                  <a:pt x="1866" y="573"/>
                </a:cubicBezTo>
                <a:cubicBezTo>
                  <a:pt x="1870" y="576"/>
                  <a:pt x="1875" y="580"/>
                  <a:pt x="1880" y="583"/>
                </a:cubicBezTo>
                <a:cubicBezTo>
                  <a:pt x="1889" y="589"/>
                  <a:pt x="1900" y="596"/>
                  <a:pt x="1908" y="603"/>
                </a:cubicBezTo>
                <a:cubicBezTo>
                  <a:pt x="1917" y="609"/>
                  <a:pt x="1924" y="617"/>
                  <a:pt x="1927" y="624"/>
                </a:cubicBezTo>
                <a:cubicBezTo>
                  <a:pt x="1930" y="632"/>
                  <a:pt x="1929" y="638"/>
                  <a:pt x="1923" y="645"/>
                </a:cubicBezTo>
                <a:cubicBezTo>
                  <a:pt x="1927" y="649"/>
                  <a:pt x="1932" y="653"/>
                  <a:pt x="1939" y="658"/>
                </a:cubicBezTo>
                <a:cubicBezTo>
                  <a:pt x="1945" y="664"/>
                  <a:pt x="1953" y="671"/>
                  <a:pt x="1960" y="680"/>
                </a:cubicBezTo>
                <a:cubicBezTo>
                  <a:pt x="1974" y="698"/>
                  <a:pt x="1986" y="726"/>
                  <a:pt x="1988" y="749"/>
                </a:cubicBezTo>
                <a:cubicBezTo>
                  <a:pt x="1979" y="736"/>
                  <a:pt x="1979" y="736"/>
                  <a:pt x="1979" y="736"/>
                </a:cubicBezTo>
                <a:cubicBezTo>
                  <a:pt x="1974" y="746"/>
                  <a:pt x="1971" y="751"/>
                  <a:pt x="1972" y="757"/>
                </a:cubicBezTo>
                <a:cubicBezTo>
                  <a:pt x="1973" y="760"/>
                  <a:pt x="1974" y="763"/>
                  <a:pt x="1975" y="766"/>
                </a:cubicBezTo>
                <a:cubicBezTo>
                  <a:pt x="1977" y="770"/>
                  <a:pt x="1978" y="773"/>
                  <a:pt x="1981" y="777"/>
                </a:cubicBezTo>
                <a:cubicBezTo>
                  <a:pt x="1989" y="791"/>
                  <a:pt x="2002" y="807"/>
                  <a:pt x="2000" y="828"/>
                </a:cubicBezTo>
                <a:cubicBezTo>
                  <a:pt x="2000" y="818"/>
                  <a:pt x="1998" y="815"/>
                  <a:pt x="1996" y="815"/>
                </a:cubicBezTo>
                <a:cubicBezTo>
                  <a:pt x="1994" y="815"/>
                  <a:pt x="1991" y="819"/>
                  <a:pt x="1988" y="824"/>
                </a:cubicBezTo>
                <a:cubicBezTo>
                  <a:pt x="1981" y="834"/>
                  <a:pt x="1971" y="849"/>
                  <a:pt x="1963" y="851"/>
                </a:cubicBezTo>
                <a:cubicBezTo>
                  <a:pt x="1959" y="885"/>
                  <a:pt x="1957" y="923"/>
                  <a:pt x="1924" y="955"/>
                </a:cubicBezTo>
                <a:cubicBezTo>
                  <a:pt x="1916" y="952"/>
                  <a:pt x="1907" y="945"/>
                  <a:pt x="1898" y="942"/>
                </a:cubicBezTo>
                <a:cubicBezTo>
                  <a:pt x="1895" y="940"/>
                  <a:pt x="1891" y="939"/>
                  <a:pt x="1887" y="939"/>
                </a:cubicBezTo>
                <a:cubicBezTo>
                  <a:pt x="1881" y="939"/>
                  <a:pt x="1875" y="941"/>
                  <a:pt x="1869" y="946"/>
                </a:cubicBezTo>
                <a:cubicBezTo>
                  <a:pt x="1869" y="946"/>
                  <a:pt x="1867" y="952"/>
                  <a:pt x="1865" y="958"/>
                </a:cubicBezTo>
                <a:cubicBezTo>
                  <a:pt x="1863" y="964"/>
                  <a:pt x="1861" y="970"/>
                  <a:pt x="1861" y="970"/>
                </a:cubicBezTo>
                <a:cubicBezTo>
                  <a:pt x="1849" y="979"/>
                  <a:pt x="1837" y="991"/>
                  <a:pt x="1824" y="1001"/>
                </a:cubicBezTo>
                <a:cubicBezTo>
                  <a:pt x="1811" y="1011"/>
                  <a:pt x="1799" y="1020"/>
                  <a:pt x="1788" y="1020"/>
                </a:cubicBezTo>
                <a:cubicBezTo>
                  <a:pt x="1791" y="1017"/>
                  <a:pt x="1791" y="1017"/>
                  <a:pt x="1791" y="1017"/>
                </a:cubicBezTo>
                <a:cubicBezTo>
                  <a:pt x="1764" y="1025"/>
                  <a:pt x="1766" y="1041"/>
                  <a:pt x="1780" y="1041"/>
                </a:cubicBezTo>
                <a:cubicBezTo>
                  <a:pt x="1784" y="1041"/>
                  <a:pt x="1788" y="1040"/>
                  <a:pt x="1793" y="1038"/>
                </a:cubicBezTo>
                <a:cubicBezTo>
                  <a:pt x="1793" y="1038"/>
                  <a:pt x="1787" y="1044"/>
                  <a:pt x="1781" y="1050"/>
                </a:cubicBezTo>
                <a:cubicBezTo>
                  <a:pt x="1775" y="1056"/>
                  <a:pt x="1769" y="1062"/>
                  <a:pt x="1769" y="1062"/>
                </a:cubicBezTo>
                <a:cubicBezTo>
                  <a:pt x="1765" y="1059"/>
                  <a:pt x="1765" y="1059"/>
                  <a:pt x="1765" y="1059"/>
                </a:cubicBezTo>
                <a:cubicBezTo>
                  <a:pt x="1732" y="1088"/>
                  <a:pt x="1707" y="1129"/>
                  <a:pt x="1642" y="1160"/>
                </a:cubicBezTo>
                <a:cubicBezTo>
                  <a:pt x="1653" y="1139"/>
                  <a:pt x="1579" y="1154"/>
                  <a:pt x="1636" y="1125"/>
                </a:cubicBezTo>
                <a:cubicBezTo>
                  <a:pt x="1623" y="1139"/>
                  <a:pt x="1653" y="1135"/>
                  <a:pt x="1659" y="1140"/>
                </a:cubicBezTo>
                <a:cubicBezTo>
                  <a:pt x="1682" y="1134"/>
                  <a:pt x="1693" y="1110"/>
                  <a:pt x="1702" y="1104"/>
                </a:cubicBezTo>
                <a:cubicBezTo>
                  <a:pt x="1691" y="1099"/>
                  <a:pt x="1687" y="1077"/>
                  <a:pt x="1692" y="1061"/>
                </a:cubicBezTo>
                <a:cubicBezTo>
                  <a:pt x="1678" y="1082"/>
                  <a:pt x="1638" y="1100"/>
                  <a:pt x="1603" y="1117"/>
                </a:cubicBezTo>
                <a:cubicBezTo>
                  <a:pt x="1568" y="1134"/>
                  <a:pt x="1536" y="1150"/>
                  <a:pt x="1540" y="1172"/>
                </a:cubicBezTo>
                <a:cubicBezTo>
                  <a:pt x="1485" y="1189"/>
                  <a:pt x="1418" y="1222"/>
                  <a:pt x="1350" y="1235"/>
                </a:cubicBezTo>
                <a:cubicBezTo>
                  <a:pt x="1354" y="1236"/>
                  <a:pt x="1361" y="1238"/>
                  <a:pt x="1360" y="1241"/>
                </a:cubicBezTo>
                <a:cubicBezTo>
                  <a:pt x="1298" y="1241"/>
                  <a:pt x="1298" y="1241"/>
                  <a:pt x="1298" y="1241"/>
                </a:cubicBezTo>
                <a:cubicBezTo>
                  <a:pt x="1309" y="1233"/>
                  <a:pt x="1309" y="1233"/>
                  <a:pt x="1309" y="1233"/>
                </a:cubicBezTo>
                <a:cubicBezTo>
                  <a:pt x="1267" y="1232"/>
                  <a:pt x="1267" y="1232"/>
                  <a:pt x="1267" y="1232"/>
                </a:cubicBezTo>
                <a:cubicBezTo>
                  <a:pt x="1261" y="1227"/>
                  <a:pt x="1272" y="1217"/>
                  <a:pt x="1286" y="1210"/>
                </a:cubicBezTo>
                <a:cubicBezTo>
                  <a:pt x="1289" y="1209"/>
                  <a:pt x="1292" y="1208"/>
                  <a:pt x="1295" y="1208"/>
                </a:cubicBezTo>
                <a:cubicBezTo>
                  <a:pt x="1299" y="1208"/>
                  <a:pt x="1301" y="1210"/>
                  <a:pt x="1298" y="1212"/>
                </a:cubicBezTo>
                <a:cubicBezTo>
                  <a:pt x="1309" y="1204"/>
                  <a:pt x="1307" y="1202"/>
                  <a:pt x="1302" y="1202"/>
                </a:cubicBezTo>
                <a:cubicBezTo>
                  <a:pt x="1300" y="1202"/>
                  <a:pt x="1297" y="1203"/>
                  <a:pt x="1293" y="1203"/>
                </a:cubicBezTo>
                <a:cubicBezTo>
                  <a:pt x="1290" y="1204"/>
                  <a:pt x="1286" y="1204"/>
                  <a:pt x="1283" y="1204"/>
                </a:cubicBezTo>
                <a:cubicBezTo>
                  <a:pt x="1278" y="1204"/>
                  <a:pt x="1275" y="1202"/>
                  <a:pt x="1281" y="1195"/>
                </a:cubicBezTo>
                <a:cubicBezTo>
                  <a:pt x="1292" y="1195"/>
                  <a:pt x="1302" y="1188"/>
                  <a:pt x="1310" y="1186"/>
                </a:cubicBezTo>
                <a:cubicBezTo>
                  <a:pt x="1269" y="1189"/>
                  <a:pt x="1256" y="1211"/>
                  <a:pt x="1231" y="1211"/>
                </a:cubicBezTo>
                <a:cubicBezTo>
                  <a:pt x="1226" y="1211"/>
                  <a:pt x="1220" y="1210"/>
                  <a:pt x="1214" y="1207"/>
                </a:cubicBezTo>
                <a:cubicBezTo>
                  <a:pt x="1198" y="1226"/>
                  <a:pt x="1160" y="1253"/>
                  <a:pt x="1114" y="1254"/>
                </a:cubicBezTo>
                <a:cubicBezTo>
                  <a:pt x="1117" y="1251"/>
                  <a:pt x="1116" y="1250"/>
                  <a:pt x="1114" y="1250"/>
                </a:cubicBezTo>
                <a:cubicBezTo>
                  <a:pt x="1112" y="1250"/>
                  <a:pt x="1107" y="1252"/>
                  <a:pt x="1102" y="1253"/>
                </a:cubicBezTo>
                <a:cubicBezTo>
                  <a:pt x="1097" y="1254"/>
                  <a:pt x="1091" y="1256"/>
                  <a:pt x="1087" y="1256"/>
                </a:cubicBezTo>
                <a:cubicBezTo>
                  <a:pt x="1082" y="1256"/>
                  <a:pt x="1079" y="1253"/>
                  <a:pt x="1083" y="1246"/>
                </a:cubicBezTo>
                <a:cubicBezTo>
                  <a:pt x="1071" y="1260"/>
                  <a:pt x="1029" y="1259"/>
                  <a:pt x="1028" y="1272"/>
                </a:cubicBezTo>
                <a:cubicBezTo>
                  <a:pt x="1032" y="1266"/>
                  <a:pt x="1049" y="1261"/>
                  <a:pt x="1063" y="1261"/>
                </a:cubicBezTo>
                <a:cubicBezTo>
                  <a:pt x="1063" y="1261"/>
                  <a:pt x="1064" y="1261"/>
                  <a:pt x="1064" y="1261"/>
                </a:cubicBezTo>
                <a:cubicBezTo>
                  <a:pt x="1049" y="1271"/>
                  <a:pt x="1052" y="1282"/>
                  <a:pt x="1030" y="1286"/>
                </a:cubicBezTo>
                <a:cubicBezTo>
                  <a:pt x="1027" y="1285"/>
                  <a:pt x="1027" y="1282"/>
                  <a:pt x="1027" y="1282"/>
                </a:cubicBezTo>
                <a:cubicBezTo>
                  <a:pt x="1004" y="1300"/>
                  <a:pt x="1034" y="1321"/>
                  <a:pt x="987" y="1337"/>
                </a:cubicBezTo>
                <a:cubicBezTo>
                  <a:pt x="962" y="1347"/>
                  <a:pt x="947" y="1351"/>
                  <a:pt x="939" y="1351"/>
                </a:cubicBezTo>
                <a:cubicBezTo>
                  <a:pt x="910" y="1351"/>
                  <a:pt x="982" y="1292"/>
                  <a:pt x="966" y="1291"/>
                </a:cubicBezTo>
                <a:cubicBezTo>
                  <a:pt x="965" y="1300"/>
                  <a:pt x="913" y="1326"/>
                  <a:pt x="885" y="1327"/>
                </a:cubicBezTo>
                <a:cubicBezTo>
                  <a:pt x="889" y="1321"/>
                  <a:pt x="889" y="1321"/>
                  <a:pt x="889" y="1321"/>
                </a:cubicBezTo>
                <a:cubicBezTo>
                  <a:pt x="879" y="1328"/>
                  <a:pt x="865" y="1341"/>
                  <a:pt x="850" y="1341"/>
                </a:cubicBezTo>
                <a:cubicBezTo>
                  <a:pt x="848" y="1341"/>
                  <a:pt x="846" y="1341"/>
                  <a:pt x="845" y="1340"/>
                </a:cubicBezTo>
                <a:cubicBezTo>
                  <a:pt x="844" y="1357"/>
                  <a:pt x="836" y="1377"/>
                  <a:pt x="832" y="1390"/>
                </a:cubicBezTo>
                <a:cubicBezTo>
                  <a:pt x="832" y="1390"/>
                  <a:pt x="828" y="1392"/>
                  <a:pt x="823" y="1394"/>
                </a:cubicBezTo>
                <a:cubicBezTo>
                  <a:pt x="817" y="1397"/>
                  <a:pt x="810" y="1401"/>
                  <a:pt x="802" y="1405"/>
                </a:cubicBezTo>
                <a:cubicBezTo>
                  <a:pt x="793" y="1409"/>
                  <a:pt x="784" y="1414"/>
                  <a:pt x="777" y="1418"/>
                </a:cubicBezTo>
                <a:cubicBezTo>
                  <a:pt x="771" y="1422"/>
                  <a:pt x="766" y="1425"/>
                  <a:pt x="766" y="1425"/>
                </a:cubicBezTo>
                <a:cubicBezTo>
                  <a:pt x="766" y="1425"/>
                  <a:pt x="769" y="1421"/>
                  <a:pt x="771" y="1417"/>
                </a:cubicBezTo>
                <a:cubicBezTo>
                  <a:pt x="774" y="1413"/>
                  <a:pt x="777" y="1409"/>
                  <a:pt x="777" y="1409"/>
                </a:cubicBezTo>
                <a:cubicBezTo>
                  <a:pt x="769" y="1415"/>
                  <a:pt x="762" y="1420"/>
                  <a:pt x="755" y="1425"/>
                </a:cubicBezTo>
                <a:cubicBezTo>
                  <a:pt x="748" y="1430"/>
                  <a:pt x="741" y="1434"/>
                  <a:pt x="734" y="1439"/>
                </a:cubicBezTo>
                <a:cubicBezTo>
                  <a:pt x="720" y="1434"/>
                  <a:pt x="743" y="1423"/>
                  <a:pt x="763" y="1407"/>
                </a:cubicBezTo>
                <a:cubicBezTo>
                  <a:pt x="761" y="1406"/>
                  <a:pt x="759" y="1406"/>
                  <a:pt x="758" y="1406"/>
                </a:cubicBezTo>
                <a:cubicBezTo>
                  <a:pt x="742" y="1406"/>
                  <a:pt x="728" y="1416"/>
                  <a:pt x="720" y="1434"/>
                </a:cubicBezTo>
                <a:cubicBezTo>
                  <a:pt x="729" y="1429"/>
                  <a:pt x="729" y="1429"/>
                  <a:pt x="729" y="1429"/>
                </a:cubicBezTo>
                <a:cubicBezTo>
                  <a:pt x="722" y="1437"/>
                  <a:pt x="706" y="1456"/>
                  <a:pt x="700" y="1469"/>
                </a:cubicBezTo>
                <a:cubicBezTo>
                  <a:pt x="696" y="1475"/>
                  <a:pt x="695" y="1480"/>
                  <a:pt x="698" y="1481"/>
                </a:cubicBezTo>
                <a:cubicBezTo>
                  <a:pt x="698" y="1481"/>
                  <a:pt x="698" y="1481"/>
                  <a:pt x="699" y="1481"/>
                </a:cubicBezTo>
                <a:cubicBezTo>
                  <a:pt x="702" y="1481"/>
                  <a:pt x="708" y="1478"/>
                  <a:pt x="719" y="1471"/>
                </a:cubicBezTo>
                <a:cubicBezTo>
                  <a:pt x="705" y="1488"/>
                  <a:pt x="693" y="1495"/>
                  <a:pt x="682" y="1502"/>
                </a:cubicBezTo>
                <a:cubicBezTo>
                  <a:pt x="676" y="1505"/>
                  <a:pt x="670" y="1508"/>
                  <a:pt x="665" y="1512"/>
                </a:cubicBezTo>
                <a:cubicBezTo>
                  <a:pt x="661" y="1516"/>
                  <a:pt x="656" y="1521"/>
                  <a:pt x="653" y="1528"/>
                </a:cubicBezTo>
                <a:cubicBezTo>
                  <a:pt x="645" y="1526"/>
                  <a:pt x="654" y="1508"/>
                  <a:pt x="647" y="1508"/>
                </a:cubicBezTo>
                <a:cubicBezTo>
                  <a:pt x="646" y="1508"/>
                  <a:pt x="644" y="1508"/>
                  <a:pt x="642" y="1510"/>
                </a:cubicBezTo>
                <a:cubicBezTo>
                  <a:pt x="623" y="1533"/>
                  <a:pt x="613" y="1551"/>
                  <a:pt x="610" y="1578"/>
                </a:cubicBezTo>
                <a:cubicBezTo>
                  <a:pt x="613" y="1570"/>
                  <a:pt x="615" y="1569"/>
                  <a:pt x="616" y="1569"/>
                </a:cubicBezTo>
                <a:cubicBezTo>
                  <a:pt x="617" y="1569"/>
                  <a:pt x="618" y="1569"/>
                  <a:pt x="618" y="1570"/>
                </a:cubicBezTo>
                <a:cubicBezTo>
                  <a:pt x="619" y="1570"/>
                  <a:pt x="619" y="1570"/>
                  <a:pt x="620" y="1570"/>
                </a:cubicBezTo>
                <a:cubicBezTo>
                  <a:pt x="620" y="1570"/>
                  <a:pt x="622" y="1570"/>
                  <a:pt x="623" y="1568"/>
                </a:cubicBezTo>
                <a:cubicBezTo>
                  <a:pt x="625" y="1566"/>
                  <a:pt x="628" y="1562"/>
                  <a:pt x="633" y="1554"/>
                </a:cubicBezTo>
                <a:cubicBezTo>
                  <a:pt x="633" y="1561"/>
                  <a:pt x="629" y="1574"/>
                  <a:pt x="627" y="1585"/>
                </a:cubicBezTo>
                <a:cubicBezTo>
                  <a:pt x="625" y="1597"/>
                  <a:pt x="625" y="1607"/>
                  <a:pt x="627" y="1607"/>
                </a:cubicBezTo>
                <a:cubicBezTo>
                  <a:pt x="627" y="1607"/>
                  <a:pt x="627" y="1607"/>
                  <a:pt x="627" y="1607"/>
                </a:cubicBezTo>
                <a:cubicBezTo>
                  <a:pt x="628" y="1594"/>
                  <a:pt x="626" y="1583"/>
                  <a:pt x="640" y="1567"/>
                </a:cubicBezTo>
                <a:cubicBezTo>
                  <a:pt x="634" y="1586"/>
                  <a:pt x="629" y="1606"/>
                  <a:pt x="627" y="1628"/>
                </a:cubicBezTo>
                <a:cubicBezTo>
                  <a:pt x="624" y="1650"/>
                  <a:pt x="625" y="1675"/>
                  <a:pt x="630" y="1700"/>
                </a:cubicBezTo>
                <a:cubicBezTo>
                  <a:pt x="628" y="1698"/>
                  <a:pt x="624" y="1693"/>
                  <a:pt x="621" y="1687"/>
                </a:cubicBezTo>
                <a:cubicBezTo>
                  <a:pt x="635" y="1722"/>
                  <a:pt x="657" y="1760"/>
                  <a:pt x="682" y="1792"/>
                </a:cubicBezTo>
                <a:cubicBezTo>
                  <a:pt x="707" y="1823"/>
                  <a:pt x="735" y="1849"/>
                  <a:pt x="757" y="1860"/>
                </a:cubicBezTo>
                <a:cubicBezTo>
                  <a:pt x="746" y="1845"/>
                  <a:pt x="746" y="1845"/>
                  <a:pt x="746" y="1845"/>
                </a:cubicBezTo>
                <a:cubicBezTo>
                  <a:pt x="746" y="1845"/>
                  <a:pt x="746" y="1845"/>
                  <a:pt x="746" y="1845"/>
                </a:cubicBezTo>
                <a:cubicBezTo>
                  <a:pt x="731" y="1836"/>
                  <a:pt x="710" y="1812"/>
                  <a:pt x="706" y="1801"/>
                </a:cubicBezTo>
                <a:cubicBezTo>
                  <a:pt x="714" y="1809"/>
                  <a:pt x="718" y="1812"/>
                  <a:pt x="719" y="1812"/>
                </a:cubicBezTo>
                <a:cubicBezTo>
                  <a:pt x="720" y="1812"/>
                  <a:pt x="720" y="1812"/>
                  <a:pt x="720" y="1812"/>
                </a:cubicBezTo>
                <a:cubicBezTo>
                  <a:pt x="721" y="1811"/>
                  <a:pt x="720" y="1807"/>
                  <a:pt x="720" y="1804"/>
                </a:cubicBezTo>
                <a:cubicBezTo>
                  <a:pt x="719" y="1800"/>
                  <a:pt x="718" y="1796"/>
                  <a:pt x="720" y="1796"/>
                </a:cubicBezTo>
                <a:cubicBezTo>
                  <a:pt x="723" y="1796"/>
                  <a:pt x="727" y="1799"/>
                  <a:pt x="736" y="1807"/>
                </a:cubicBezTo>
                <a:cubicBezTo>
                  <a:pt x="760" y="1831"/>
                  <a:pt x="781" y="1852"/>
                  <a:pt x="800" y="1871"/>
                </a:cubicBezTo>
                <a:cubicBezTo>
                  <a:pt x="820" y="1890"/>
                  <a:pt x="840" y="1904"/>
                  <a:pt x="858" y="1908"/>
                </a:cubicBezTo>
                <a:cubicBezTo>
                  <a:pt x="834" y="1889"/>
                  <a:pt x="809" y="1865"/>
                  <a:pt x="788" y="1844"/>
                </a:cubicBezTo>
                <a:cubicBezTo>
                  <a:pt x="766" y="1823"/>
                  <a:pt x="749" y="1804"/>
                  <a:pt x="738" y="1795"/>
                </a:cubicBezTo>
                <a:cubicBezTo>
                  <a:pt x="738" y="1795"/>
                  <a:pt x="739" y="1797"/>
                  <a:pt x="742" y="1800"/>
                </a:cubicBezTo>
                <a:cubicBezTo>
                  <a:pt x="744" y="1803"/>
                  <a:pt x="747" y="1806"/>
                  <a:pt x="750" y="1810"/>
                </a:cubicBezTo>
                <a:cubicBezTo>
                  <a:pt x="754" y="1814"/>
                  <a:pt x="757" y="1817"/>
                  <a:pt x="759" y="1820"/>
                </a:cubicBezTo>
                <a:cubicBezTo>
                  <a:pt x="762" y="1822"/>
                  <a:pt x="763" y="1824"/>
                  <a:pt x="763" y="1824"/>
                </a:cubicBezTo>
                <a:cubicBezTo>
                  <a:pt x="763" y="1824"/>
                  <a:pt x="743" y="1811"/>
                  <a:pt x="724" y="1794"/>
                </a:cubicBezTo>
                <a:cubicBezTo>
                  <a:pt x="714" y="1785"/>
                  <a:pt x="705" y="1777"/>
                  <a:pt x="698" y="1769"/>
                </a:cubicBezTo>
                <a:cubicBezTo>
                  <a:pt x="691" y="1762"/>
                  <a:pt x="687" y="1757"/>
                  <a:pt x="687" y="1757"/>
                </a:cubicBezTo>
                <a:cubicBezTo>
                  <a:pt x="690" y="1755"/>
                  <a:pt x="677" y="1737"/>
                  <a:pt x="669" y="1718"/>
                </a:cubicBezTo>
                <a:cubicBezTo>
                  <a:pt x="661" y="1700"/>
                  <a:pt x="658" y="1682"/>
                  <a:pt x="663" y="1682"/>
                </a:cubicBezTo>
                <a:cubicBezTo>
                  <a:pt x="663" y="1682"/>
                  <a:pt x="664" y="1682"/>
                  <a:pt x="664" y="1682"/>
                </a:cubicBezTo>
                <a:cubicBezTo>
                  <a:pt x="672" y="1713"/>
                  <a:pt x="686" y="1740"/>
                  <a:pt x="700" y="1761"/>
                </a:cubicBezTo>
                <a:cubicBezTo>
                  <a:pt x="702" y="1758"/>
                  <a:pt x="690" y="1741"/>
                  <a:pt x="681" y="1717"/>
                </a:cubicBezTo>
                <a:cubicBezTo>
                  <a:pt x="676" y="1706"/>
                  <a:pt x="673" y="1693"/>
                  <a:pt x="671" y="1682"/>
                </a:cubicBezTo>
                <a:cubicBezTo>
                  <a:pt x="669" y="1670"/>
                  <a:pt x="669" y="1660"/>
                  <a:pt x="670" y="1653"/>
                </a:cubicBezTo>
                <a:cubicBezTo>
                  <a:pt x="670" y="1653"/>
                  <a:pt x="669" y="1655"/>
                  <a:pt x="669" y="1659"/>
                </a:cubicBezTo>
                <a:cubicBezTo>
                  <a:pt x="668" y="1662"/>
                  <a:pt x="668" y="1667"/>
                  <a:pt x="668" y="1672"/>
                </a:cubicBezTo>
                <a:cubicBezTo>
                  <a:pt x="668" y="1676"/>
                  <a:pt x="668" y="1681"/>
                  <a:pt x="668" y="1685"/>
                </a:cubicBezTo>
                <a:cubicBezTo>
                  <a:pt x="669" y="1689"/>
                  <a:pt x="669" y="1691"/>
                  <a:pt x="669" y="1691"/>
                </a:cubicBezTo>
                <a:cubicBezTo>
                  <a:pt x="662" y="1673"/>
                  <a:pt x="659" y="1653"/>
                  <a:pt x="661" y="1635"/>
                </a:cubicBezTo>
                <a:cubicBezTo>
                  <a:pt x="662" y="1617"/>
                  <a:pt x="667" y="1601"/>
                  <a:pt x="674" y="1586"/>
                </a:cubicBezTo>
                <a:cubicBezTo>
                  <a:pt x="688" y="1556"/>
                  <a:pt x="709" y="1532"/>
                  <a:pt x="727" y="1511"/>
                </a:cubicBezTo>
                <a:cubicBezTo>
                  <a:pt x="722" y="1520"/>
                  <a:pt x="721" y="1523"/>
                  <a:pt x="724" y="1523"/>
                </a:cubicBezTo>
                <a:cubicBezTo>
                  <a:pt x="727" y="1523"/>
                  <a:pt x="734" y="1519"/>
                  <a:pt x="742" y="1515"/>
                </a:cubicBezTo>
                <a:cubicBezTo>
                  <a:pt x="749" y="1511"/>
                  <a:pt x="757" y="1507"/>
                  <a:pt x="761" y="1507"/>
                </a:cubicBezTo>
                <a:cubicBezTo>
                  <a:pt x="764" y="1507"/>
                  <a:pt x="765" y="1510"/>
                  <a:pt x="761" y="1516"/>
                </a:cubicBezTo>
                <a:cubicBezTo>
                  <a:pt x="759" y="1523"/>
                  <a:pt x="751" y="1527"/>
                  <a:pt x="745" y="1530"/>
                </a:cubicBezTo>
                <a:cubicBezTo>
                  <a:pt x="740" y="1532"/>
                  <a:pt x="736" y="1533"/>
                  <a:pt x="736" y="1533"/>
                </a:cubicBezTo>
                <a:cubicBezTo>
                  <a:pt x="736" y="1533"/>
                  <a:pt x="737" y="1533"/>
                  <a:pt x="738" y="1533"/>
                </a:cubicBezTo>
                <a:cubicBezTo>
                  <a:pt x="739" y="1535"/>
                  <a:pt x="740" y="1535"/>
                  <a:pt x="742" y="1535"/>
                </a:cubicBezTo>
                <a:cubicBezTo>
                  <a:pt x="746" y="1535"/>
                  <a:pt x="751" y="1532"/>
                  <a:pt x="756" y="1528"/>
                </a:cubicBezTo>
                <a:cubicBezTo>
                  <a:pt x="763" y="1523"/>
                  <a:pt x="772" y="1517"/>
                  <a:pt x="779" y="1517"/>
                </a:cubicBezTo>
                <a:cubicBezTo>
                  <a:pt x="780" y="1517"/>
                  <a:pt x="781" y="1517"/>
                  <a:pt x="781" y="1518"/>
                </a:cubicBezTo>
                <a:cubicBezTo>
                  <a:pt x="780" y="1513"/>
                  <a:pt x="790" y="1502"/>
                  <a:pt x="797" y="1494"/>
                </a:cubicBezTo>
                <a:cubicBezTo>
                  <a:pt x="802" y="1488"/>
                  <a:pt x="805" y="1483"/>
                  <a:pt x="797" y="1483"/>
                </a:cubicBezTo>
                <a:cubicBezTo>
                  <a:pt x="795" y="1483"/>
                  <a:pt x="792" y="1483"/>
                  <a:pt x="789" y="1484"/>
                </a:cubicBezTo>
                <a:cubicBezTo>
                  <a:pt x="799" y="1482"/>
                  <a:pt x="810" y="1473"/>
                  <a:pt x="823" y="1465"/>
                </a:cubicBezTo>
                <a:cubicBezTo>
                  <a:pt x="826" y="1463"/>
                  <a:pt x="830" y="1461"/>
                  <a:pt x="833" y="1459"/>
                </a:cubicBezTo>
                <a:cubicBezTo>
                  <a:pt x="838" y="1456"/>
                  <a:pt x="838" y="1456"/>
                  <a:pt x="838" y="1456"/>
                </a:cubicBezTo>
                <a:cubicBezTo>
                  <a:pt x="840" y="1456"/>
                  <a:pt x="841" y="1455"/>
                  <a:pt x="843" y="1454"/>
                </a:cubicBezTo>
                <a:cubicBezTo>
                  <a:pt x="848" y="1452"/>
                  <a:pt x="854" y="1450"/>
                  <a:pt x="860" y="1450"/>
                </a:cubicBezTo>
                <a:cubicBezTo>
                  <a:pt x="860" y="1450"/>
                  <a:pt x="861" y="1450"/>
                  <a:pt x="861" y="1450"/>
                </a:cubicBezTo>
                <a:cubicBezTo>
                  <a:pt x="847" y="1437"/>
                  <a:pt x="893" y="1425"/>
                  <a:pt x="897" y="1416"/>
                </a:cubicBezTo>
                <a:cubicBezTo>
                  <a:pt x="902" y="1414"/>
                  <a:pt x="907" y="1413"/>
                  <a:pt x="912" y="1413"/>
                </a:cubicBezTo>
                <a:cubicBezTo>
                  <a:pt x="916" y="1413"/>
                  <a:pt x="919" y="1414"/>
                  <a:pt x="923" y="1414"/>
                </a:cubicBezTo>
                <a:cubicBezTo>
                  <a:pt x="906" y="1426"/>
                  <a:pt x="887" y="1441"/>
                  <a:pt x="868" y="1458"/>
                </a:cubicBezTo>
                <a:cubicBezTo>
                  <a:pt x="868" y="1458"/>
                  <a:pt x="868" y="1458"/>
                  <a:pt x="868" y="1458"/>
                </a:cubicBezTo>
                <a:cubicBezTo>
                  <a:pt x="857" y="1460"/>
                  <a:pt x="840" y="1468"/>
                  <a:pt x="847" y="1469"/>
                </a:cubicBezTo>
                <a:cubicBezTo>
                  <a:pt x="849" y="1474"/>
                  <a:pt x="849" y="1474"/>
                  <a:pt x="849" y="1474"/>
                </a:cubicBezTo>
                <a:cubicBezTo>
                  <a:pt x="828" y="1493"/>
                  <a:pt x="809" y="1512"/>
                  <a:pt x="795" y="1528"/>
                </a:cubicBezTo>
                <a:cubicBezTo>
                  <a:pt x="781" y="1545"/>
                  <a:pt x="770" y="1559"/>
                  <a:pt x="764" y="1569"/>
                </a:cubicBezTo>
                <a:cubicBezTo>
                  <a:pt x="764" y="1569"/>
                  <a:pt x="764" y="1566"/>
                  <a:pt x="765" y="1563"/>
                </a:cubicBezTo>
                <a:cubicBezTo>
                  <a:pt x="765" y="1560"/>
                  <a:pt x="766" y="1557"/>
                  <a:pt x="766" y="1557"/>
                </a:cubicBezTo>
                <a:cubicBezTo>
                  <a:pt x="760" y="1574"/>
                  <a:pt x="747" y="1586"/>
                  <a:pt x="734" y="1600"/>
                </a:cubicBezTo>
                <a:cubicBezTo>
                  <a:pt x="728" y="1607"/>
                  <a:pt x="722" y="1615"/>
                  <a:pt x="718" y="1624"/>
                </a:cubicBezTo>
                <a:cubicBezTo>
                  <a:pt x="714" y="1633"/>
                  <a:pt x="712" y="1644"/>
                  <a:pt x="715" y="1655"/>
                </a:cubicBezTo>
                <a:cubicBezTo>
                  <a:pt x="713" y="1654"/>
                  <a:pt x="712" y="1651"/>
                  <a:pt x="711" y="1651"/>
                </a:cubicBezTo>
                <a:cubicBezTo>
                  <a:pt x="711" y="1651"/>
                  <a:pt x="710" y="1652"/>
                  <a:pt x="709" y="1655"/>
                </a:cubicBezTo>
                <a:cubicBezTo>
                  <a:pt x="706" y="1669"/>
                  <a:pt x="709" y="1682"/>
                  <a:pt x="714" y="1694"/>
                </a:cubicBezTo>
                <a:cubicBezTo>
                  <a:pt x="719" y="1706"/>
                  <a:pt x="726" y="1716"/>
                  <a:pt x="733" y="1725"/>
                </a:cubicBezTo>
                <a:cubicBezTo>
                  <a:pt x="748" y="1743"/>
                  <a:pt x="762" y="1757"/>
                  <a:pt x="772" y="1777"/>
                </a:cubicBezTo>
                <a:cubicBezTo>
                  <a:pt x="759" y="1774"/>
                  <a:pt x="759" y="1774"/>
                  <a:pt x="759" y="1774"/>
                </a:cubicBezTo>
                <a:cubicBezTo>
                  <a:pt x="761" y="1776"/>
                  <a:pt x="769" y="1782"/>
                  <a:pt x="776" y="1786"/>
                </a:cubicBezTo>
                <a:cubicBezTo>
                  <a:pt x="781" y="1789"/>
                  <a:pt x="787" y="1791"/>
                  <a:pt x="790" y="1791"/>
                </a:cubicBezTo>
                <a:cubicBezTo>
                  <a:pt x="792" y="1791"/>
                  <a:pt x="793" y="1791"/>
                  <a:pt x="794" y="1790"/>
                </a:cubicBezTo>
                <a:cubicBezTo>
                  <a:pt x="779" y="1776"/>
                  <a:pt x="770" y="1767"/>
                  <a:pt x="762" y="1758"/>
                </a:cubicBezTo>
                <a:cubicBezTo>
                  <a:pt x="754" y="1749"/>
                  <a:pt x="747" y="1740"/>
                  <a:pt x="740" y="1724"/>
                </a:cubicBezTo>
                <a:cubicBezTo>
                  <a:pt x="748" y="1730"/>
                  <a:pt x="757" y="1741"/>
                  <a:pt x="767" y="1750"/>
                </a:cubicBezTo>
                <a:cubicBezTo>
                  <a:pt x="777" y="1760"/>
                  <a:pt x="787" y="1770"/>
                  <a:pt x="795" y="1778"/>
                </a:cubicBezTo>
                <a:cubicBezTo>
                  <a:pt x="810" y="1775"/>
                  <a:pt x="810" y="1775"/>
                  <a:pt x="810" y="1775"/>
                </a:cubicBezTo>
                <a:cubicBezTo>
                  <a:pt x="827" y="1783"/>
                  <a:pt x="833" y="1792"/>
                  <a:pt x="841" y="1801"/>
                </a:cubicBezTo>
                <a:cubicBezTo>
                  <a:pt x="849" y="1810"/>
                  <a:pt x="858" y="1819"/>
                  <a:pt x="872" y="1822"/>
                </a:cubicBezTo>
                <a:cubicBezTo>
                  <a:pt x="872" y="1822"/>
                  <a:pt x="868" y="1816"/>
                  <a:pt x="865" y="1811"/>
                </a:cubicBezTo>
                <a:cubicBezTo>
                  <a:pt x="861" y="1805"/>
                  <a:pt x="858" y="1800"/>
                  <a:pt x="858" y="1800"/>
                </a:cubicBezTo>
                <a:cubicBezTo>
                  <a:pt x="859" y="1800"/>
                  <a:pt x="861" y="1801"/>
                  <a:pt x="863" y="1802"/>
                </a:cubicBezTo>
                <a:cubicBezTo>
                  <a:pt x="853" y="1795"/>
                  <a:pt x="843" y="1789"/>
                  <a:pt x="838" y="1788"/>
                </a:cubicBezTo>
                <a:cubicBezTo>
                  <a:pt x="820" y="1775"/>
                  <a:pt x="812" y="1761"/>
                  <a:pt x="811" y="1751"/>
                </a:cubicBezTo>
                <a:cubicBezTo>
                  <a:pt x="809" y="1741"/>
                  <a:pt x="814" y="1735"/>
                  <a:pt x="817" y="1732"/>
                </a:cubicBezTo>
                <a:cubicBezTo>
                  <a:pt x="817" y="1728"/>
                  <a:pt x="818" y="1726"/>
                  <a:pt x="821" y="1726"/>
                </a:cubicBezTo>
                <a:cubicBezTo>
                  <a:pt x="823" y="1726"/>
                  <a:pt x="826" y="1727"/>
                  <a:pt x="830" y="1729"/>
                </a:cubicBezTo>
                <a:cubicBezTo>
                  <a:pt x="836" y="1731"/>
                  <a:pt x="844" y="1734"/>
                  <a:pt x="849" y="1734"/>
                </a:cubicBezTo>
                <a:cubicBezTo>
                  <a:pt x="850" y="1734"/>
                  <a:pt x="850" y="1734"/>
                  <a:pt x="851" y="1734"/>
                </a:cubicBezTo>
                <a:cubicBezTo>
                  <a:pt x="843" y="1724"/>
                  <a:pt x="836" y="1719"/>
                  <a:pt x="828" y="1713"/>
                </a:cubicBezTo>
                <a:cubicBezTo>
                  <a:pt x="821" y="1707"/>
                  <a:pt x="813" y="1700"/>
                  <a:pt x="811" y="1687"/>
                </a:cubicBezTo>
                <a:cubicBezTo>
                  <a:pt x="812" y="1685"/>
                  <a:pt x="814" y="1684"/>
                  <a:pt x="815" y="1684"/>
                </a:cubicBezTo>
                <a:cubicBezTo>
                  <a:pt x="817" y="1684"/>
                  <a:pt x="818" y="1686"/>
                  <a:pt x="819" y="1688"/>
                </a:cubicBezTo>
                <a:cubicBezTo>
                  <a:pt x="819" y="1686"/>
                  <a:pt x="817" y="1683"/>
                  <a:pt x="816" y="1680"/>
                </a:cubicBezTo>
                <a:cubicBezTo>
                  <a:pt x="814" y="1676"/>
                  <a:pt x="813" y="1671"/>
                  <a:pt x="813" y="1671"/>
                </a:cubicBezTo>
                <a:cubicBezTo>
                  <a:pt x="813" y="1671"/>
                  <a:pt x="813" y="1671"/>
                  <a:pt x="814" y="1671"/>
                </a:cubicBezTo>
                <a:cubicBezTo>
                  <a:pt x="816" y="1671"/>
                  <a:pt x="822" y="1664"/>
                  <a:pt x="828" y="1660"/>
                </a:cubicBezTo>
                <a:cubicBezTo>
                  <a:pt x="831" y="1659"/>
                  <a:pt x="833" y="1658"/>
                  <a:pt x="835" y="1658"/>
                </a:cubicBezTo>
                <a:cubicBezTo>
                  <a:pt x="838" y="1658"/>
                  <a:pt x="840" y="1660"/>
                  <a:pt x="841" y="1666"/>
                </a:cubicBezTo>
                <a:cubicBezTo>
                  <a:pt x="839" y="1669"/>
                  <a:pt x="837" y="1673"/>
                  <a:pt x="835" y="1677"/>
                </a:cubicBezTo>
                <a:cubicBezTo>
                  <a:pt x="846" y="1666"/>
                  <a:pt x="863" y="1658"/>
                  <a:pt x="878" y="1656"/>
                </a:cubicBezTo>
                <a:cubicBezTo>
                  <a:pt x="882" y="1655"/>
                  <a:pt x="886" y="1654"/>
                  <a:pt x="890" y="1654"/>
                </a:cubicBezTo>
                <a:cubicBezTo>
                  <a:pt x="899" y="1654"/>
                  <a:pt x="906" y="1657"/>
                  <a:pt x="911" y="1662"/>
                </a:cubicBezTo>
                <a:cubicBezTo>
                  <a:pt x="916" y="1661"/>
                  <a:pt x="916" y="1659"/>
                  <a:pt x="918" y="1657"/>
                </a:cubicBezTo>
                <a:cubicBezTo>
                  <a:pt x="919" y="1655"/>
                  <a:pt x="921" y="1653"/>
                  <a:pt x="929" y="1652"/>
                </a:cubicBezTo>
                <a:cubicBezTo>
                  <a:pt x="928" y="1646"/>
                  <a:pt x="924" y="1640"/>
                  <a:pt x="922" y="1634"/>
                </a:cubicBezTo>
                <a:cubicBezTo>
                  <a:pt x="921" y="1631"/>
                  <a:pt x="920" y="1629"/>
                  <a:pt x="920" y="1625"/>
                </a:cubicBezTo>
                <a:cubicBezTo>
                  <a:pt x="921" y="1624"/>
                  <a:pt x="921" y="1622"/>
                  <a:pt x="922" y="1620"/>
                </a:cubicBezTo>
                <a:cubicBezTo>
                  <a:pt x="922" y="1620"/>
                  <a:pt x="923" y="1619"/>
                  <a:pt x="923" y="1619"/>
                </a:cubicBezTo>
                <a:cubicBezTo>
                  <a:pt x="923" y="1618"/>
                  <a:pt x="924" y="1618"/>
                  <a:pt x="925" y="1617"/>
                </a:cubicBezTo>
                <a:cubicBezTo>
                  <a:pt x="926" y="1616"/>
                  <a:pt x="928" y="1614"/>
                  <a:pt x="930" y="1613"/>
                </a:cubicBezTo>
                <a:cubicBezTo>
                  <a:pt x="930" y="1613"/>
                  <a:pt x="928" y="1613"/>
                  <a:pt x="925" y="1614"/>
                </a:cubicBezTo>
                <a:cubicBezTo>
                  <a:pt x="924" y="1614"/>
                  <a:pt x="922" y="1614"/>
                  <a:pt x="921" y="1615"/>
                </a:cubicBezTo>
                <a:cubicBezTo>
                  <a:pt x="920" y="1615"/>
                  <a:pt x="918" y="1615"/>
                  <a:pt x="917" y="1615"/>
                </a:cubicBezTo>
                <a:cubicBezTo>
                  <a:pt x="913" y="1615"/>
                  <a:pt x="908" y="1616"/>
                  <a:pt x="908" y="1616"/>
                </a:cubicBezTo>
                <a:cubicBezTo>
                  <a:pt x="908" y="1616"/>
                  <a:pt x="908" y="1616"/>
                  <a:pt x="908" y="1616"/>
                </a:cubicBezTo>
                <a:cubicBezTo>
                  <a:pt x="908" y="1616"/>
                  <a:pt x="908" y="1616"/>
                  <a:pt x="908" y="1616"/>
                </a:cubicBezTo>
                <a:cubicBezTo>
                  <a:pt x="906" y="1620"/>
                  <a:pt x="906" y="1624"/>
                  <a:pt x="904" y="1627"/>
                </a:cubicBezTo>
                <a:cubicBezTo>
                  <a:pt x="904" y="1627"/>
                  <a:pt x="907" y="1625"/>
                  <a:pt x="911" y="1622"/>
                </a:cubicBezTo>
                <a:cubicBezTo>
                  <a:pt x="914" y="1620"/>
                  <a:pt x="918" y="1618"/>
                  <a:pt x="918" y="1618"/>
                </a:cubicBezTo>
                <a:cubicBezTo>
                  <a:pt x="911" y="1628"/>
                  <a:pt x="917" y="1633"/>
                  <a:pt x="922" y="1644"/>
                </a:cubicBezTo>
                <a:cubicBezTo>
                  <a:pt x="917" y="1648"/>
                  <a:pt x="911" y="1649"/>
                  <a:pt x="905" y="1649"/>
                </a:cubicBezTo>
                <a:cubicBezTo>
                  <a:pt x="902" y="1649"/>
                  <a:pt x="898" y="1648"/>
                  <a:pt x="894" y="1648"/>
                </a:cubicBezTo>
                <a:cubicBezTo>
                  <a:pt x="888" y="1647"/>
                  <a:pt x="882" y="1646"/>
                  <a:pt x="876" y="1646"/>
                </a:cubicBezTo>
                <a:cubicBezTo>
                  <a:pt x="872" y="1646"/>
                  <a:pt x="869" y="1646"/>
                  <a:pt x="866" y="1647"/>
                </a:cubicBezTo>
                <a:cubicBezTo>
                  <a:pt x="864" y="1636"/>
                  <a:pt x="879" y="1629"/>
                  <a:pt x="862" y="1621"/>
                </a:cubicBezTo>
                <a:cubicBezTo>
                  <a:pt x="863" y="1621"/>
                  <a:pt x="864" y="1621"/>
                  <a:pt x="865" y="1621"/>
                </a:cubicBezTo>
                <a:cubicBezTo>
                  <a:pt x="874" y="1621"/>
                  <a:pt x="875" y="1617"/>
                  <a:pt x="877" y="1612"/>
                </a:cubicBezTo>
                <a:cubicBezTo>
                  <a:pt x="878" y="1607"/>
                  <a:pt x="880" y="1602"/>
                  <a:pt x="890" y="1602"/>
                </a:cubicBezTo>
                <a:cubicBezTo>
                  <a:pt x="891" y="1602"/>
                  <a:pt x="891" y="1602"/>
                  <a:pt x="892" y="1602"/>
                </a:cubicBezTo>
                <a:cubicBezTo>
                  <a:pt x="892" y="1608"/>
                  <a:pt x="892" y="1608"/>
                  <a:pt x="892" y="1608"/>
                </a:cubicBezTo>
                <a:cubicBezTo>
                  <a:pt x="895" y="1599"/>
                  <a:pt x="899" y="1598"/>
                  <a:pt x="903" y="1597"/>
                </a:cubicBezTo>
                <a:cubicBezTo>
                  <a:pt x="905" y="1596"/>
                  <a:pt x="907" y="1596"/>
                  <a:pt x="909" y="1595"/>
                </a:cubicBezTo>
                <a:cubicBezTo>
                  <a:pt x="909" y="1594"/>
                  <a:pt x="909" y="1594"/>
                  <a:pt x="910" y="1594"/>
                </a:cubicBezTo>
                <a:cubicBezTo>
                  <a:pt x="911" y="1593"/>
                  <a:pt x="911" y="1593"/>
                  <a:pt x="912" y="1592"/>
                </a:cubicBezTo>
                <a:cubicBezTo>
                  <a:pt x="914" y="1590"/>
                  <a:pt x="915" y="1589"/>
                  <a:pt x="917" y="1587"/>
                </a:cubicBezTo>
                <a:cubicBezTo>
                  <a:pt x="917" y="1590"/>
                  <a:pt x="920" y="1591"/>
                  <a:pt x="923" y="1591"/>
                </a:cubicBezTo>
                <a:cubicBezTo>
                  <a:pt x="959" y="1568"/>
                  <a:pt x="906" y="1588"/>
                  <a:pt x="939" y="1557"/>
                </a:cubicBezTo>
                <a:cubicBezTo>
                  <a:pt x="946" y="1555"/>
                  <a:pt x="950" y="1554"/>
                  <a:pt x="954" y="1554"/>
                </a:cubicBezTo>
                <a:cubicBezTo>
                  <a:pt x="972" y="1554"/>
                  <a:pt x="965" y="1576"/>
                  <a:pt x="976" y="1579"/>
                </a:cubicBezTo>
                <a:cubicBezTo>
                  <a:pt x="950" y="1600"/>
                  <a:pt x="954" y="1606"/>
                  <a:pt x="956" y="1612"/>
                </a:cubicBezTo>
                <a:cubicBezTo>
                  <a:pt x="957" y="1614"/>
                  <a:pt x="958" y="1617"/>
                  <a:pt x="956" y="1622"/>
                </a:cubicBezTo>
                <a:cubicBezTo>
                  <a:pt x="953" y="1626"/>
                  <a:pt x="946" y="1634"/>
                  <a:pt x="935" y="1643"/>
                </a:cubicBezTo>
                <a:cubicBezTo>
                  <a:pt x="938" y="1651"/>
                  <a:pt x="945" y="1655"/>
                  <a:pt x="953" y="1655"/>
                </a:cubicBezTo>
                <a:cubicBezTo>
                  <a:pt x="955" y="1655"/>
                  <a:pt x="957" y="1654"/>
                  <a:pt x="959" y="1654"/>
                </a:cubicBezTo>
                <a:cubicBezTo>
                  <a:pt x="970" y="1652"/>
                  <a:pt x="984" y="1646"/>
                  <a:pt x="1001" y="1639"/>
                </a:cubicBezTo>
                <a:cubicBezTo>
                  <a:pt x="1000" y="1639"/>
                  <a:pt x="1000" y="1639"/>
                  <a:pt x="1000" y="1639"/>
                </a:cubicBezTo>
                <a:cubicBezTo>
                  <a:pt x="975" y="1639"/>
                  <a:pt x="1001" y="1605"/>
                  <a:pt x="965" y="1603"/>
                </a:cubicBezTo>
                <a:cubicBezTo>
                  <a:pt x="988" y="1588"/>
                  <a:pt x="995" y="1572"/>
                  <a:pt x="1004" y="1559"/>
                </a:cubicBezTo>
                <a:cubicBezTo>
                  <a:pt x="1013" y="1546"/>
                  <a:pt x="1024" y="1536"/>
                  <a:pt x="1059" y="1535"/>
                </a:cubicBezTo>
                <a:cubicBezTo>
                  <a:pt x="1058" y="1538"/>
                  <a:pt x="1058" y="1538"/>
                  <a:pt x="1058" y="1538"/>
                </a:cubicBezTo>
                <a:cubicBezTo>
                  <a:pt x="1077" y="1516"/>
                  <a:pt x="1077" y="1516"/>
                  <a:pt x="1077" y="1516"/>
                </a:cubicBezTo>
                <a:cubicBezTo>
                  <a:pt x="1115" y="1512"/>
                  <a:pt x="1115" y="1512"/>
                  <a:pt x="1115" y="1512"/>
                </a:cubicBezTo>
                <a:cubicBezTo>
                  <a:pt x="1103" y="1539"/>
                  <a:pt x="1072" y="1538"/>
                  <a:pt x="1061" y="1556"/>
                </a:cubicBezTo>
                <a:cubicBezTo>
                  <a:pt x="1064" y="1556"/>
                  <a:pt x="1067" y="1556"/>
                  <a:pt x="1070" y="1556"/>
                </a:cubicBezTo>
                <a:cubicBezTo>
                  <a:pt x="1111" y="1556"/>
                  <a:pt x="1111" y="1516"/>
                  <a:pt x="1157" y="1503"/>
                </a:cubicBezTo>
                <a:cubicBezTo>
                  <a:pt x="1208" y="1514"/>
                  <a:pt x="1113" y="1532"/>
                  <a:pt x="1122" y="1551"/>
                </a:cubicBezTo>
                <a:cubicBezTo>
                  <a:pt x="1126" y="1548"/>
                  <a:pt x="1135" y="1546"/>
                  <a:pt x="1143" y="1546"/>
                </a:cubicBezTo>
                <a:cubicBezTo>
                  <a:pt x="1152" y="1546"/>
                  <a:pt x="1161" y="1548"/>
                  <a:pt x="1160" y="1552"/>
                </a:cubicBezTo>
                <a:cubicBezTo>
                  <a:pt x="1112" y="1559"/>
                  <a:pt x="1138" y="1572"/>
                  <a:pt x="1083" y="1578"/>
                </a:cubicBezTo>
                <a:cubicBezTo>
                  <a:pt x="1104" y="1564"/>
                  <a:pt x="1076" y="1573"/>
                  <a:pt x="1077" y="1563"/>
                </a:cubicBezTo>
                <a:cubicBezTo>
                  <a:pt x="1073" y="1572"/>
                  <a:pt x="1028" y="1591"/>
                  <a:pt x="995" y="1600"/>
                </a:cubicBezTo>
                <a:cubicBezTo>
                  <a:pt x="995" y="1606"/>
                  <a:pt x="999" y="1608"/>
                  <a:pt x="1005" y="1608"/>
                </a:cubicBezTo>
                <a:cubicBezTo>
                  <a:pt x="1016" y="1608"/>
                  <a:pt x="1036" y="1601"/>
                  <a:pt x="1051" y="1600"/>
                </a:cubicBezTo>
                <a:cubicBezTo>
                  <a:pt x="1083" y="1571"/>
                  <a:pt x="1137" y="1586"/>
                  <a:pt x="1160" y="1558"/>
                </a:cubicBezTo>
                <a:cubicBezTo>
                  <a:pt x="1169" y="1555"/>
                  <a:pt x="1175" y="1554"/>
                  <a:pt x="1178" y="1554"/>
                </a:cubicBezTo>
                <a:cubicBezTo>
                  <a:pt x="1190" y="1554"/>
                  <a:pt x="1170" y="1571"/>
                  <a:pt x="1172" y="1572"/>
                </a:cubicBezTo>
                <a:cubicBezTo>
                  <a:pt x="1214" y="1566"/>
                  <a:pt x="1184" y="1555"/>
                  <a:pt x="1195" y="1548"/>
                </a:cubicBezTo>
                <a:cubicBezTo>
                  <a:pt x="1217" y="1536"/>
                  <a:pt x="1233" y="1533"/>
                  <a:pt x="1247" y="1533"/>
                </a:cubicBezTo>
                <a:cubicBezTo>
                  <a:pt x="1254" y="1533"/>
                  <a:pt x="1261" y="1534"/>
                  <a:pt x="1267" y="1535"/>
                </a:cubicBezTo>
                <a:cubicBezTo>
                  <a:pt x="1274" y="1535"/>
                  <a:pt x="1280" y="1536"/>
                  <a:pt x="1287" y="1536"/>
                </a:cubicBezTo>
                <a:cubicBezTo>
                  <a:pt x="1294" y="1536"/>
                  <a:pt x="1303" y="1535"/>
                  <a:pt x="1312" y="1533"/>
                </a:cubicBezTo>
                <a:cubicBezTo>
                  <a:pt x="1339" y="1503"/>
                  <a:pt x="1429" y="1484"/>
                  <a:pt x="1491" y="1465"/>
                </a:cubicBezTo>
                <a:cubicBezTo>
                  <a:pt x="1486" y="1474"/>
                  <a:pt x="1497" y="1477"/>
                  <a:pt x="1503" y="1482"/>
                </a:cubicBezTo>
                <a:cubicBezTo>
                  <a:pt x="1528" y="1444"/>
                  <a:pt x="1520" y="1459"/>
                  <a:pt x="1558" y="1428"/>
                </a:cubicBezTo>
                <a:cubicBezTo>
                  <a:pt x="1515" y="1431"/>
                  <a:pt x="1515" y="1431"/>
                  <a:pt x="1515" y="1431"/>
                </a:cubicBezTo>
                <a:cubicBezTo>
                  <a:pt x="1542" y="1419"/>
                  <a:pt x="1558" y="1395"/>
                  <a:pt x="1587" y="1395"/>
                </a:cubicBezTo>
                <a:cubicBezTo>
                  <a:pt x="1590" y="1395"/>
                  <a:pt x="1593" y="1395"/>
                  <a:pt x="1595" y="1396"/>
                </a:cubicBezTo>
                <a:cubicBezTo>
                  <a:pt x="1547" y="1384"/>
                  <a:pt x="1636" y="1361"/>
                  <a:pt x="1655" y="1344"/>
                </a:cubicBezTo>
                <a:cubicBezTo>
                  <a:pt x="1686" y="1341"/>
                  <a:pt x="1707" y="1317"/>
                  <a:pt x="1728" y="1317"/>
                </a:cubicBezTo>
                <a:cubicBezTo>
                  <a:pt x="1731" y="1317"/>
                  <a:pt x="1733" y="1318"/>
                  <a:pt x="1736" y="1319"/>
                </a:cubicBezTo>
                <a:cubicBezTo>
                  <a:pt x="1732" y="1321"/>
                  <a:pt x="1732" y="1321"/>
                  <a:pt x="1732" y="1321"/>
                </a:cubicBezTo>
                <a:cubicBezTo>
                  <a:pt x="1732" y="1321"/>
                  <a:pt x="1744" y="1317"/>
                  <a:pt x="1755" y="1313"/>
                </a:cubicBezTo>
                <a:cubicBezTo>
                  <a:pt x="1767" y="1309"/>
                  <a:pt x="1778" y="1305"/>
                  <a:pt x="1778" y="1305"/>
                </a:cubicBezTo>
                <a:cubicBezTo>
                  <a:pt x="1784" y="1330"/>
                  <a:pt x="1784" y="1330"/>
                  <a:pt x="1784" y="1330"/>
                </a:cubicBezTo>
                <a:cubicBezTo>
                  <a:pt x="1820" y="1325"/>
                  <a:pt x="1848" y="1290"/>
                  <a:pt x="1834" y="1288"/>
                </a:cubicBezTo>
                <a:cubicBezTo>
                  <a:pt x="1843" y="1286"/>
                  <a:pt x="1849" y="1284"/>
                  <a:pt x="1852" y="1284"/>
                </a:cubicBezTo>
                <a:cubicBezTo>
                  <a:pt x="1861" y="1284"/>
                  <a:pt x="1854" y="1292"/>
                  <a:pt x="1862" y="1298"/>
                </a:cubicBezTo>
                <a:cubicBezTo>
                  <a:pt x="1850" y="1312"/>
                  <a:pt x="1827" y="1342"/>
                  <a:pt x="1808" y="1342"/>
                </a:cubicBezTo>
                <a:cubicBezTo>
                  <a:pt x="1804" y="1342"/>
                  <a:pt x="1801" y="1341"/>
                  <a:pt x="1798" y="1339"/>
                </a:cubicBezTo>
                <a:cubicBezTo>
                  <a:pt x="1798" y="1339"/>
                  <a:pt x="1799" y="1339"/>
                  <a:pt x="1799" y="1339"/>
                </a:cubicBezTo>
                <a:cubicBezTo>
                  <a:pt x="1803" y="1339"/>
                  <a:pt x="1809" y="1337"/>
                  <a:pt x="1809" y="1334"/>
                </a:cubicBezTo>
                <a:cubicBezTo>
                  <a:pt x="1764" y="1348"/>
                  <a:pt x="1761" y="1357"/>
                  <a:pt x="1764" y="1367"/>
                </a:cubicBezTo>
                <a:cubicBezTo>
                  <a:pt x="1767" y="1376"/>
                  <a:pt x="1776" y="1386"/>
                  <a:pt x="1756" y="1397"/>
                </a:cubicBezTo>
                <a:cubicBezTo>
                  <a:pt x="1779" y="1390"/>
                  <a:pt x="1801" y="1394"/>
                  <a:pt x="1822" y="1377"/>
                </a:cubicBezTo>
                <a:cubicBezTo>
                  <a:pt x="1832" y="1372"/>
                  <a:pt x="1872" y="1342"/>
                  <a:pt x="1889" y="1322"/>
                </a:cubicBezTo>
                <a:cubicBezTo>
                  <a:pt x="1865" y="1348"/>
                  <a:pt x="1843" y="1346"/>
                  <a:pt x="1815" y="1349"/>
                </a:cubicBezTo>
                <a:cubicBezTo>
                  <a:pt x="1837" y="1341"/>
                  <a:pt x="1833" y="1327"/>
                  <a:pt x="1854" y="1326"/>
                </a:cubicBezTo>
                <a:cubicBezTo>
                  <a:pt x="1851" y="1332"/>
                  <a:pt x="1851" y="1332"/>
                  <a:pt x="1851" y="1332"/>
                </a:cubicBezTo>
                <a:cubicBezTo>
                  <a:pt x="1869" y="1313"/>
                  <a:pt x="1869" y="1313"/>
                  <a:pt x="1869" y="1313"/>
                </a:cubicBezTo>
                <a:cubicBezTo>
                  <a:pt x="1870" y="1315"/>
                  <a:pt x="1872" y="1316"/>
                  <a:pt x="1875" y="1316"/>
                </a:cubicBezTo>
                <a:cubicBezTo>
                  <a:pt x="1881" y="1316"/>
                  <a:pt x="1888" y="1313"/>
                  <a:pt x="1895" y="1311"/>
                </a:cubicBezTo>
                <a:cubicBezTo>
                  <a:pt x="1901" y="1308"/>
                  <a:pt x="1907" y="1306"/>
                  <a:pt x="1911" y="1306"/>
                </a:cubicBezTo>
                <a:cubicBezTo>
                  <a:pt x="1915" y="1306"/>
                  <a:pt x="1915" y="1309"/>
                  <a:pt x="1907" y="1320"/>
                </a:cubicBezTo>
                <a:cubicBezTo>
                  <a:pt x="1935" y="1301"/>
                  <a:pt x="1911" y="1303"/>
                  <a:pt x="1935" y="1283"/>
                </a:cubicBezTo>
                <a:cubicBezTo>
                  <a:pt x="1935" y="1283"/>
                  <a:pt x="1921" y="1289"/>
                  <a:pt x="1907" y="1295"/>
                </a:cubicBezTo>
                <a:cubicBezTo>
                  <a:pt x="1893" y="1301"/>
                  <a:pt x="1879" y="1307"/>
                  <a:pt x="1879" y="1307"/>
                </a:cubicBezTo>
                <a:cubicBezTo>
                  <a:pt x="1872" y="1292"/>
                  <a:pt x="1872" y="1292"/>
                  <a:pt x="1872" y="1292"/>
                </a:cubicBezTo>
                <a:cubicBezTo>
                  <a:pt x="1886" y="1273"/>
                  <a:pt x="1896" y="1281"/>
                  <a:pt x="1917" y="1268"/>
                </a:cubicBezTo>
                <a:cubicBezTo>
                  <a:pt x="1906" y="1253"/>
                  <a:pt x="1906" y="1253"/>
                  <a:pt x="1906" y="1253"/>
                </a:cubicBezTo>
                <a:cubicBezTo>
                  <a:pt x="1906" y="1253"/>
                  <a:pt x="1917" y="1251"/>
                  <a:pt x="1928" y="1249"/>
                </a:cubicBezTo>
                <a:cubicBezTo>
                  <a:pt x="1940" y="1246"/>
                  <a:pt x="1951" y="1244"/>
                  <a:pt x="1951" y="1244"/>
                </a:cubicBezTo>
                <a:cubicBezTo>
                  <a:pt x="1940" y="1237"/>
                  <a:pt x="1971" y="1222"/>
                  <a:pt x="1977" y="1215"/>
                </a:cubicBezTo>
                <a:cubicBezTo>
                  <a:pt x="1980" y="1214"/>
                  <a:pt x="1982" y="1213"/>
                  <a:pt x="1984" y="1213"/>
                </a:cubicBezTo>
                <a:cubicBezTo>
                  <a:pt x="1992" y="1213"/>
                  <a:pt x="1997" y="1217"/>
                  <a:pt x="2002" y="1219"/>
                </a:cubicBezTo>
                <a:cubicBezTo>
                  <a:pt x="2003" y="1220"/>
                  <a:pt x="2005" y="1220"/>
                  <a:pt x="2007" y="1220"/>
                </a:cubicBezTo>
                <a:cubicBezTo>
                  <a:pt x="2012" y="1220"/>
                  <a:pt x="2018" y="1216"/>
                  <a:pt x="2028" y="1201"/>
                </a:cubicBezTo>
                <a:cubicBezTo>
                  <a:pt x="2024" y="1201"/>
                  <a:pt x="2024" y="1201"/>
                  <a:pt x="2024" y="1201"/>
                </a:cubicBezTo>
                <a:cubicBezTo>
                  <a:pt x="2040" y="1181"/>
                  <a:pt x="2049" y="1169"/>
                  <a:pt x="2077" y="1147"/>
                </a:cubicBezTo>
                <a:cubicBezTo>
                  <a:pt x="2078" y="1151"/>
                  <a:pt x="2072" y="1160"/>
                  <a:pt x="2069" y="1164"/>
                </a:cubicBezTo>
                <a:cubicBezTo>
                  <a:pt x="2090" y="1151"/>
                  <a:pt x="2111" y="1122"/>
                  <a:pt x="2128" y="1095"/>
                </a:cubicBezTo>
                <a:cubicBezTo>
                  <a:pt x="2145" y="1067"/>
                  <a:pt x="2160" y="1040"/>
                  <a:pt x="2175" y="1036"/>
                </a:cubicBezTo>
                <a:cubicBezTo>
                  <a:pt x="2179" y="1043"/>
                  <a:pt x="2177" y="1051"/>
                  <a:pt x="2174" y="1058"/>
                </a:cubicBezTo>
                <a:cubicBezTo>
                  <a:pt x="2172" y="1066"/>
                  <a:pt x="2170" y="1073"/>
                  <a:pt x="2175" y="1079"/>
                </a:cubicBezTo>
                <a:cubicBezTo>
                  <a:pt x="2160" y="1095"/>
                  <a:pt x="2151" y="1106"/>
                  <a:pt x="2145" y="1117"/>
                </a:cubicBezTo>
                <a:cubicBezTo>
                  <a:pt x="2139" y="1127"/>
                  <a:pt x="2136" y="1136"/>
                  <a:pt x="2133" y="1145"/>
                </a:cubicBezTo>
                <a:cubicBezTo>
                  <a:pt x="2130" y="1154"/>
                  <a:pt x="2127" y="1164"/>
                  <a:pt x="2120" y="1175"/>
                </a:cubicBezTo>
                <a:cubicBezTo>
                  <a:pt x="2113" y="1187"/>
                  <a:pt x="2101" y="1199"/>
                  <a:pt x="2082" y="1212"/>
                </a:cubicBezTo>
                <a:cubicBezTo>
                  <a:pt x="2079" y="1209"/>
                  <a:pt x="2076" y="1207"/>
                  <a:pt x="2073" y="1207"/>
                </a:cubicBezTo>
                <a:cubicBezTo>
                  <a:pt x="2064" y="1207"/>
                  <a:pt x="2055" y="1220"/>
                  <a:pt x="2045" y="1233"/>
                </a:cubicBezTo>
                <a:cubicBezTo>
                  <a:pt x="2035" y="1247"/>
                  <a:pt x="2023" y="1261"/>
                  <a:pt x="2011" y="1261"/>
                </a:cubicBezTo>
                <a:cubicBezTo>
                  <a:pt x="2007" y="1261"/>
                  <a:pt x="2004" y="1260"/>
                  <a:pt x="2000" y="1258"/>
                </a:cubicBezTo>
                <a:cubicBezTo>
                  <a:pt x="2031" y="1243"/>
                  <a:pt x="2055" y="1194"/>
                  <a:pt x="2048" y="1194"/>
                </a:cubicBezTo>
                <a:cubicBezTo>
                  <a:pt x="2048" y="1194"/>
                  <a:pt x="2048" y="1194"/>
                  <a:pt x="2048" y="1194"/>
                </a:cubicBezTo>
                <a:cubicBezTo>
                  <a:pt x="2025" y="1218"/>
                  <a:pt x="1989" y="1244"/>
                  <a:pt x="1969" y="1252"/>
                </a:cubicBezTo>
                <a:cubicBezTo>
                  <a:pt x="1969" y="1252"/>
                  <a:pt x="1969" y="1252"/>
                  <a:pt x="1969" y="1252"/>
                </a:cubicBezTo>
                <a:cubicBezTo>
                  <a:pt x="1991" y="1252"/>
                  <a:pt x="1997" y="1272"/>
                  <a:pt x="1991" y="1291"/>
                </a:cubicBezTo>
                <a:cubicBezTo>
                  <a:pt x="2010" y="1272"/>
                  <a:pt x="2042" y="1255"/>
                  <a:pt x="2076" y="1232"/>
                </a:cubicBezTo>
                <a:cubicBezTo>
                  <a:pt x="2111" y="1210"/>
                  <a:pt x="2147" y="1182"/>
                  <a:pt x="2175" y="1147"/>
                </a:cubicBezTo>
                <a:cubicBezTo>
                  <a:pt x="2175" y="1147"/>
                  <a:pt x="2170" y="1145"/>
                  <a:pt x="2165" y="1143"/>
                </a:cubicBezTo>
                <a:cubicBezTo>
                  <a:pt x="2160" y="1141"/>
                  <a:pt x="2155" y="1139"/>
                  <a:pt x="2155" y="1139"/>
                </a:cubicBezTo>
                <a:cubicBezTo>
                  <a:pt x="2165" y="1117"/>
                  <a:pt x="2170" y="1110"/>
                  <a:pt x="2172" y="1110"/>
                </a:cubicBezTo>
                <a:cubicBezTo>
                  <a:pt x="2174" y="1110"/>
                  <a:pt x="2175" y="1113"/>
                  <a:pt x="2176" y="1116"/>
                </a:cubicBezTo>
                <a:cubicBezTo>
                  <a:pt x="2177" y="1121"/>
                  <a:pt x="2179" y="1127"/>
                  <a:pt x="2183" y="1127"/>
                </a:cubicBezTo>
                <a:cubicBezTo>
                  <a:pt x="2186" y="1127"/>
                  <a:pt x="2190" y="1123"/>
                  <a:pt x="2198" y="1112"/>
                </a:cubicBezTo>
                <a:cubicBezTo>
                  <a:pt x="2198" y="1112"/>
                  <a:pt x="2199" y="1103"/>
                  <a:pt x="2200" y="1094"/>
                </a:cubicBezTo>
                <a:cubicBezTo>
                  <a:pt x="2201" y="1085"/>
                  <a:pt x="2201" y="1076"/>
                  <a:pt x="2201" y="1076"/>
                </a:cubicBezTo>
                <a:cubicBezTo>
                  <a:pt x="2204" y="1074"/>
                  <a:pt x="2204" y="1074"/>
                  <a:pt x="2204" y="1074"/>
                </a:cubicBezTo>
                <a:cubicBezTo>
                  <a:pt x="2204" y="1074"/>
                  <a:pt x="2207" y="1060"/>
                  <a:pt x="2208" y="1045"/>
                </a:cubicBezTo>
                <a:cubicBezTo>
                  <a:pt x="2209" y="1038"/>
                  <a:pt x="2210" y="1031"/>
                  <a:pt x="2210" y="1025"/>
                </a:cubicBezTo>
                <a:cubicBezTo>
                  <a:pt x="2210" y="1020"/>
                  <a:pt x="2211" y="1016"/>
                  <a:pt x="2211" y="1016"/>
                </a:cubicBezTo>
                <a:cubicBezTo>
                  <a:pt x="2205" y="1033"/>
                  <a:pt x="2205" y="1040"/>
                  <a:pt x="2205" y="1046"/>
                </a:cubicBezTo>
                <a:cubicBezTo>
                  <a:pt x="2205" y="1053"/>
                  <a:pt x="2204" y="1059"/>
                  <a:pt x="2193" y="1072"/>
                </a:cubicBezTo>
                <a:cubicBezTo>
                  <a:pt x="2188" y="1078"/>
                  <a:pt x="2185" y="1080"/>
                  <a:pt x="2183" y="1080"/>
                </a:cubicBezTo>
                <a:cubicBezTo>
                  <a:pt x="2176" y="1080"/>
                  <a:pt x="2181" y="1057"/>
                  <a:pt x="2177" y="1044"/>
                </a:cubicBezTo>
                <a:cubicBezTo>
                  <a:pt x="2185" y="1037"/>
                  <a:pt x="2195" y="1014"/>
                  <a:pt x="2202" y="998"/>
                </a:cubicBezTo>
                <a:cubicBezTo>
                  <a:pt x="2206" y="990"/>
                  <a:pt x="2209" y="984"/>
                  <a:pt x="2210" y="984"/>
                </a:cubicBezTo>
                <a:cubicBezTo>
                  <a:pt x="2212" y="984"/>
                  <a:pt x="2212" y="990"/>
                  <a:pt x="2211" y="1005"/>
                </a:cubicBezTo>
                <a:cubicBezTo>
                  <a:pt x="2211" y="1005"/>
                  <a:pt x="2215" y="979"/>
                  <a:pt x="2216" y="952"/>
                </a:cubicBezTo>
                <a:cubicBezTo>
                  <a:pt x="2217" y="939"/>
                  <a:pt x="2217" y="925"/>
                  <a:pt x="2217" y="914"/>
                </a:cubicBezTo>
                <a:cubicBezTo>
                  <a:pt x="2217" y="904"/>
                  <a:pt x="2217" y="896"/>
                  <a:pt x="2217" y="896"/>
                </a:cubicBezTo>
                <a:cubicBezTo>
                  <a:pt x="2223" y="901"/>
                  <a:pt x="2223" y="925"/>
                  <a:pt x="2224" y="937"/>
                </a:cubicBezTo>
                <a:cubicBezTo>
                  <a:pt x="2224" y="937"/>
                  <a:pt x="2225" y="933"/>
                  <a:pt x="2225" y="925"/>
                </a:cubicBezTo>
                <a:cubicBezTo>
                  <a:pt x="2226" y="918"/>
                  <a:pt x="2227" y="909"/>
                  <a:pt x="2228" y="898"/>
                </a:cubicBezTo>
                <a:cubicBezTo>
                  <a:pt x="2228" y="893"/>
                  <a:pt x="2228" y="888"/>
                  <a:pt x="2229" y="884"/>
                </a:cubicBezTo>
                <a:cubicBezTo>
                  <a:pt x="2229" y="879"/>
                  <a:pt x="2229" y="874"/>
                  <a:pt x="2229" y="870"/>
                </a:cubicBezTo>
                <a:cubicBezTo>
                  <a:pt x="2229" y="861"/>
                  <a:pt x="2229" y="856"/>
                  <a:pt x="2229" y="856"/>
                </a:cubicBezTo>
                <a:cubicBezTo>
                  <a:pt x="2231" y="860"/>
                  <a:pt x="2231" y="860"/>
                  <a:pt x="2231" y="860"/>
                </a:cubicBezTo>
                <a:cubicBezTo>
                  <a:pt x="2228" y="822"/>
                  <a:pt x="2223" y="776"/>
                  <a:pt x="2211" y="733"/>
                </a:cubicBezTo>
                <a:cubicBezTo>
                  <a:pt x="2200" y="689"/>
                  <a:pt x="2184" y="649"/>
                  <a:pt x="2168" y="624"/>
                </a:cubicBezTo>
                <a:cubicBezTo>
                  <a:pt x="2171" y="632"/>
                  <a:pt x="2172" y="638"/>
                  <a:pt x="2174" y="644"/>
                </a:cubicBezTo>
                <a:cubicBezTo>
                  <a:pt x="2175" y="650"/>
                  <a:pt x="2176" y="654"/>
                  <a:pt x="2177" y="658"/>
                </a:cubicBezTo>
                <a:cubicBezTo>
                  <a:pt x="2178" y="665"/>
                  <a:pt x="2178" y="668"/>
                  <a:pt x="2177" y="668"/>
                </a:cubicBezTo>
                <a:cubicBezTo>
                  <a:pt x="2177" y="668"/>
                  <a:pt x="2177" y="668"/>
                  <a:pt x="2177" y="668"/>
                </a:cubicBezTo>
                <a:cubicBezTo>
                  <a:pt x="2175" y="668"/>
                  <a:pt x="2170" y="658"/>
                  <a:pt x="2164" y="645"/>
                </a:cubicBezTo>
                <a:cubicBezTo>
                  <a:pt x="2161" y="639"/>
                  <a:pt x="2157" y="632"/>
                  <a:pt x="2154" y="624"/>
                </a:cubicBezTo>
                <a:cubicBezTo>
                  <a:pt x="2150" y="617"/>
                  <a:pt x="2146" y="610"/>
                  <a:pt x="2143" y="604"/>
                </a:cubicBezTo>
                <a:cubicBezTo>
                  <a:pt x="2137" y="594"/>
                  <a:pt x="2132" y="588"/>
                  <a:pt x="2130" y="588"/>
                </a:cubicBezTo>
                <a:cubicBezTo>
                  <a:pt x="2130" y="588"/>
                  <a:pt x="2129" y="588"/>
                  <a:pt x="2129" y="589"/>
                </a:cubicBezTo>
                <a:cubicBezTo>
                  <a:pt x="2125" y="579"/>
                  <a:pt x="2122" y="570"/>
                  <a:pt x="2121" y="563"/>
                </a:cubicBezTo>
                <a:cubicBezTo>
                  <a:pt x="2121" y="556"/>
                  <a:pt x="2122" y="551"/>
                  <a:pt x="2126" y="550"/>
                </a:cubicBezTo>
                <a:cubicBezTo>
                  <a:pt x="2127" y="549"/>
                  <a:pt x="2127" y="549"/>
                  <a:pt x="2128" y="549"/>
                </a:cubicBezTo>
                <a:cubicBezTo>
                  <a:pt x="2132" y="549"/>
                  <a:pt x="2138" y="552"/>
                  <a:pt x="2146" y="559"/>
                </a:cubicBezTo>
                <a:cubicBezTo>
                  <a:pt x="2150" y="563"/>
                  <a:pt x="2156" y="569"/>
                  <a:pt x="2161" y="577"/>
                </a:cubicBezTo>
                <a:cubicBezTo>
                  <a:pt x="2167" y="584"/>
                  <a:pt x="2173" y="594"/>
                  <a:pt x="2180" y="605"/>
                </a:cubicBezTo>
                <a:cubicBezTo>
                  <a:pt x="2181" y="620"/>
                  <a:pt x="2191" y="643"/>
                  <a:pt x="2201" y="669"/>
                </a:cubicBezTo>
                <a:cubicBezTo>
                  <a:pt x="2206" y="682"/>
                  <a:pt x="2211" y="696"/>
                  <a:pt x="2215" y="710"/>
                </a:cubicBezTo>
                <a:cubicBezTo>
                  <a:pt x="2217" y="717"/>
                  <a:pt x="2220" y="725"/>
                  <a:pt x="2222" y="731"/>
                </a:cubicBezTo>
                <a:cubicBezTo>
                  <a:pt x="2223" y="738"/>
                  <a:pt x="2225" y="745"/>
                  <a:pt x="2226" y="752"/>
                </a:cubicBezTo>
                <a:cubicBezTo>
                  <a:pt x="2225" y="743"/>
                  <a:pt x="2224" y="736"/>
                  <a:pt x="2223" y="729"/>
                </a:cubicBezTo>
                <a:cubicBezTo>
                  <a:pt x="2222" y="721"/>
                  <a:pt x="2221" y="715"/>
                  <a:pt x="2219" y="709"/>
                </a:cubicBezTo>
                <a:cubicBezTo>
                  <a:pt x="2217" y="697"/>
                  <a:pt x="2213" y="686"/>
                  <a:pt x="2210" y="676"/>
                </a:cubicBezTo>
                <a:cubicBezTo>
                  <a:pt x="2203" y="656"/>
                  <a:pt x="2195" y="639"/>
                  <a:pt x="2184" y="614"/>
                </a:cubicBezTo>
                <a:cubicBezTo>
                  <a:pt x="2187" y="619"/>
                  <a:pt x="2189" y="621"/>
                  <a:pt x="2190" y="621"/>
                </a:cubicBezTo>
                <a:cubicBezTo>
                  <a:pt x="2192" y="621"/>
                  <a:pt x="2188" y="607"/>
                  <a:pt x="2183" y="591"/>
                </a:cubicBezTo>
                <a:cubicBezTo>
                  <a:pt x="2179" y="580"/>
                  <a:pt x="2174" y="568"/>
                  <a:pt x="2170" y="559"/>
                </a:cubicBezTo>
                <a:cubicBezTo>
                  <a:pt x="2167" y="549"/>
                  <a:pt x="2164" y="543"/>
                  <a:pt x="2166" y="542"/>
                </a:cubicBezTo>
                <a:cubicBezTo>
                  <a:pt x="2169" y="544"/>
                  <a:pt x="2177" y="548"/>
                  <a:pt x="2187" y="562"/>
                </a:cubicBezTo>
                <a:cubicBezTo>
                  <a:pt x="2192" y="568"/>
                  <a:pt x="2198" y="577"/>
                  <a:pt x="2203" y="589"/>
                </a:cubicBezTo>
                <a:cubicBezTo>
                  <a:pt x="2209" y="600"/>
                  <a:pt x="2215" y="615"/>
                  <a:pt x="2220" y="633"/>
                </a:cubicBezTo>
                <a:cubicBezTo>
                  <a:pt x="2229" y="660"/>
                  <a:pt x="2232" y="674"/>
                  <a:pt x="2233" y="681"/>
                </a:cubicBezTo>
                <a:cubicBezTo>
                  <a:pt x="2233" y="684"/>
                  <a:pt x="2233" y="686"/>
                  <a:pt x="2232" y="686"/>
                </a:cubicBezTo>
                <a:cubicBezTo>
                  <a:pt x="2231" y="686"/>
                  <a:pt x="2230" y="685"/>
                  <a:pt x="2229" y="684"/>
                </a:cubicBezTo>
                <a:cubicBezTo>
                  <a:pt x="2225" y="679"/>
                  <a:pt x="2221" y="671"/>
                  <a:pt x="2220" y="671"/>
                </a:cubicBezTo>
                <a:cubicBezTo>
                  <a:pt x="2220" y="671"/>
                  <a:pt x="2220" y="673"/>
                  <a:pt x="2222" y="678"/>
                </a:cubicBezTo>
                <a:cubicBezTo>
                  <a:pt x="2221" y="685"/>
                  <a:pt x="2222" y="697"/>
                  <a:pt x="2225" y="713"/>
                </a:cubicBezTo>
                <a:cubicBezTo>
                  <a:pt x="2229" y="729"/>
                  <a:pt x="2233" y="748"/>
                  <a:pt x="2237" y="768"/>
                </a:cubicBezTo>
                <a:cubicBezTo>
                  <a:pt x="2239" y="778"/>
                  <a:pt x="2241" y="788"/>
                  <a:pt x="2243" y="799"/>
                </a:cubicBezTo>
                <a:cubicBezTo>
                  <a:pt x="2244" y="809"/>
                  <a:pt x="2246" y="819"/>
                  <a:pt x="2247" y="829"/>
                </a:cubicBezTo>
                <a:cubicBezTo>
                  <a:pt x="2248" y="839"/>
                  <a:pt x="2248" y="849"/>
                  <a:pt x="2248" y="858"/>
                </a:cubicBezTo>
                <a:cubicBezTo>
                  <a:pt x="2248" y="867"/>
                  <a:pt x="2248" y="874"/>
                  <a:pt x="2247" y="881"/>
                </a:cubicBezTo>
                <a:cubicBezTo>
                  <a:pt x="2246" y="881"/>
                  <a:pt x="2246" y="882"/>
                  <a:pt x="2246" y="882"/>
                </a:cubicBezTo>
                <a:cubicBezTo>
                  <a:pt x="2245" y="882"/>
                  <a:pt x="2244" y="866"/>
                  <a:pt x="2243" y="858"/>
                </a:cubicBezTo>
                <a:cubicBezTo>
                  <a:pt x="2243" y="864"/>
                  <a:pt x="2243" y="870"/>
                  <a:pt x="2243" y="878"/>
                </a:cubicBezTo>
                <a:cubicBezTo>
                  <a:pt x="2243" y="882"/>
                  <a:pt x="2242" y="885"/>
                  <a:pt x="2242" y="889"/>
                </a:cubicBezTo>
                <a:cubicBezTo>
                  <a:pt x="2242" y="893"/>
                  <a:pt x="2242" y="896"/>
                  <a:pt x="2241" y="900"/>
                </a:cubicBezTo>
                <a:cubicBezTo>
                  <a:pt x="2241" y="915"/>
                  <a:pt x="2239" y="931"/>
                  <a:pt x="2237" y="945"/>
                </a:cubicBezTo>
                <a:cubicBezTo>
                  <a:pt x="2235" y="959"/>
                  <a:pt x="2233" y="972"/>
                  <a:pt x="2232" y="982"/>
                </a:cubicBezTo>
                <a:cubicBezTo>
                  <a:pt x="2231" y="992"/>
                  <a:pt x="2231" y="999"/>
                  <a:pt x="2234" y="1002"/>
                </a:cubicBezTo>
                <a:cubicBezTo>
                  <a:pt x="2234" y="1002"/>
                  <a:pt x="2235" y="996"/>
                  <a:pt x="2237" y="987"/>
                </a:cubicBezTo>
                <a:cubicBezTo>
                  <a:pt x="2237" y="982"/>
                  <a:pt x="2238" y="976"/>
                  <a:pt x="2239" y="970"/>
                </a:cubicBezTo>
                <a:cubicBezTo>
                  <a:pt x="2240" y="964"/>
                  <a:pt x="2241" y="957"/>
                  <a:pt x="2242" y="951"/>
                </a:cubicBezTo>
                <a:cubicBezTo>
                  <a:pt x="2243" y="937"/>
                  <a:pt x="2244" y="923"/>
                  <a:pt x="2245" y="913"/>
                </a:cubicBezTo>
                <a:cubicBezTo>
                  <a:pt x="2245" y="902"/>
                  <a:pt x="2245" y="895"/>
                  <a:pt x="2245" y="895"/>
                </a:cubicBezTo>
                <a:cubicBezTo>
                  <a:pt x="2246" y="891"/>
                  <a:pt x="2247" y="890"/>
                  <a:pt x="2248" y="890"/>
                </a:cubicBezTo>
                <a:cubicBezTo>
                  <a:pt x="2249" y="890"/>
                  <a:pt x="2251" y="896"/>
                  <a:pt x="2252" y="902"/>
                </a:cubicBezTo>
                <a:cubicBezTo>
                  <a:pt x="2253" y="907"/>
                  <a:pt x="2255" y="912"/>
                  <a:pt x="2257" y="912"/>
                </a:cubicBezTo>
                <a:cubicBezTo>
                  <a:pt x="2258" y="912"/>
                  <a:pt x="2260" y="909"/>
                  <a:pt x="2262" y="902"/>
                </a:cubicBezTo>
                <a:cubicBezTo>
                  <a:pt x="2262" y="896"/>
                  <a:pt x="2261" y="888"/>
                  <a:pt x="2261" y="880"/>
                </a:cubicBezTo>
                <a:cubicBezTo>
                  <a:pt x="2261" y="872"/>
                  <a:pt x="2261" y="864"/>
                  <a:pt x="2261" y="854"/>
                </a:cubicBezTo>
                <a:cubicBezTo>
                  <a:pt x="2260" y="836"/>
                  <a:pt x="2259" y="817"/>
                  <a:pt x="2258" y="796"/>
                </a:cubicBezTo>
                <a:cubicBezTo>
                  <a:pt x="2258" y="796"/>
                  <a:pt x="2260" y="798"/>
                  <a:pt x="2261" y="801"/>
                </a:cubicBezTo>
                <a:cubicBezTo>
                  <a:pt x="2262" y="803"/>
                  <a:pt x="2264" y="805"/>
                  <a:pt x="2264" y="805"/>
                </a:cubicBezTo>
                <a:cubicBezTo>
                  <a:pt x="2264" y="763"/>
                  <a:pt x="2255" y="706"/>
                  <a:pt x="2235" y="649"/>
                </a:cubicBezTo>
                <a:cubicBezTo>
                  <a:pt x="2226" y="620"/>
                  <a:pt x="2214" y="592"/>
                  <a:pt x="2200" y="566"/>
                </a:cubicBezTo>
                <a:cubicBezTo>
                  <a:pt x="2187" y="539"/>
                  <a:pt x="2171" y="516"/>
                  <a:pt x="2156" y="495"/>
                </a:cubicBezTo>
                <a:cubicBezTo>
                  <a:pt x="2149" y="494"/>
                  <a:pt x="2141" y="491"/>
                  <a:pt x="2133" y="488"/>
                </a:cubicBezTo>
                <a:cubicBezTo>
                  <a:pt x="2124" y="484"/>
                  <a:pt x="2115" y="480"/>
                  <a:pt x="2106" y="476"/>
                </a:cubicBezTo>
                <a:cubicBezTo>
                  <a:pt x="2088" y="467"/>
                  <a:pt x="2067" y="460"/>
                  <a:pt x="2048" y="459"/>
                </a:cubicBezTo>
                <a:cubicBezTo>
                  <a:pt x="2003" y="418"/>
                  <a:pt x="1950" y="392"/>
                  <a:pt x="1898" y="378"/>
                </a:cubicBezTo>
                <a:cubicBezTo>
                  <a:pt x="1871" y="371"/>
                  <a:pt x="1845" y="367"/>
                  <a:pt x="1818" y="365"/>
                </a:cubicBezTo>
                <a:cubicBezTo>
                  <a:pt x="1809" y="365"/>
                  <a:pt x="1809" y="365"/>
                  <a:pt x="1809" y="365"/>
                </a:cubicBezTo>
                <a:cubicBezTo>
                  <a:pt x="1801" y="364"/>
                  <a:pt x="1801" y="364"/>
                  <a:pt x="1801" y="364"/>
                </a:cubicBezTo>
                <a:cubicBezTo>
                  <a:pt x="1796" y="364"/>
                  <a:pt x="1790" y="364"/>
                  <a:pt x="1785" y="364"/>
                </a:cubicBezTo>
                <a:cubicBezTo>
                  <a:pt x="1781" y="364"/>
                  <a:pt x="1777" y="364"/>
                  <a:pt x="1772" y="364"/>
                </a:cubicBezTo>
                <a:cubicBezTo>
                  <a:pt x="1767" y="364"/>
                  <a:pt x="1761" y="364"/>
                  <a:pt x="1756" y="364"/>
                </a:cubicBezTo>
                <a:cubicBezTo>
                  <a:pt x="1759" y="370"/>
                  <a:pt x="1760" y="376"/>
                  <a:pt x="1758" y="382"/>
                </a:cubicBezTo>
                <a:cubicBezTo>
                  <a:pt x="1753" y="381"/>
                  <a:pt x="1747" y="380"/>
                  <a:pt x="1742" y="380"/>
                </a:cubicBezTo>
                <a:cubicBezTo>
                  <a:pt x="1737" y="380"/>
                  <a:pt x="1731" y="381"/>
                  <a:pt x="1726" y="381"/>
                </a:cubicBezTo>
                <a:cubicBezTo>
                  <a:pt x="1722" y="381"/>
                  <a:pt x="1717" y="382"/>
                  <a:pt x="1713" y="382"/>
                </a:cubicBezTo>
                <a:cubicBezTo>
                  <a:pt x="1703" y="382"/>
                  <a:pt x="1696" y="380"/>
                  <a:pt x="1695" y="374"/>
                </a:cubicBezTo>
                <a:cubicBezTo>
                  <a:pt x="1686" y="384"/>
                  <a:pt x="1669" y="395"/>
                  <a:pt x="1656" y="405"/>
                </a:cubicBezTo>
                <a:cubicBezTo>
                  <a:pt x="1643" y="416"/>
                  <a:pt x="1634" y="426"/>
                  <a:pt x="1643" y="431"/>
                </a:cubicBezTo>
                <a:cubicBezTo>
                  <a:pt x="1641" y="432"/>
                  <a:pt x="1638" y="434"/>
                  <a:pt x="1636" y="435"/>
                </a:cubicBezTo>
                <a:cubicBezTo>
                  <a:pt x="1623" y="431"/>
                  <a:pt x="1608" y="428"/>
                  <a:pt x="1591" y="428"/>
                </a:cubicBezTo>
                <a:cubicBezTo>
                  <a:pt x="1567" y="428"/>
                  <a:pt x="1538" y="433"/>
                  <a:pt x="1502" y="445"/>
                </a:cubicBezTo>
                <a:cubicBezTo>
                  <a:pt x="1502" y="445"/>
                  <a:pt x="1502" y="445"/>
                  <a:pt x="1502" y="445"/>
                </a:cubicBezTo>
                <a:cubicBezTo>
                  <a:pt x="1502" y="445"/>
                  <a:pt x="1502" y="445"/>
                  <a:pt x="1502" y="445"/>
                </a:cubicBezTo>
                <a:cubicBezTo>
                  <a:pt x="1490" y="450"/>
                  <a:pt x="1493" y="460"/>
                  <a:pt x="1503" y="473"/>
                </a:cubicBezTo>
                <a:cubicBezTo>
                  <a:pt x="1488" y="474"/>
                  <a:pt x="1474" y="475"/>
                  <a:pt x="1462" y="480"/>
                </a:cubicBezTo>
                <a:cubicBezTo>
                  <a:pt x="1468" y="469"/>
                  <a:pt x="1470" y="458"/>
                  <a:pt x="1487" y="450"/>
                </a:cubicBezTo>
                <a:cubicBezTo>
                  <a:pt x="1487" y="450"/>
                  <a:pt x="1463" y="459"/>
                  <a:pt x="1440" y="468"/>
                </a:cubicBezTo>
                <a:cubicBezTo>
                  <a:pt x="1416" y="477"/>
                  <a:pt x="1393" y="486"/>
                  <a:pt x="1393" y="486"/>
                </a:cubicBezTo>
                <a:cubicBezTo>
                  <a:pt x="1397" y="476"/>
                  <a:pt x="1397" y="476"/>
                  <a:pt x="1397" y="476"/>
                </a:cubicBezTo>
                <a:cubicBezTo>
                  <a:pt x="1366" y="503"/>
                  <a:pt x="1366" y="503"/>
                  <a:pt x="1366" y="503"/>
                </a:cubicBezTo>
                <a:cubicBezTo>
                  <a:pt x="1377" y="494"/>
                  <a:pt x="1394" y="487"/>
                  <a:pt x="1406" y="487"/>
                </a:cubicBezTo>
                <a:cubicBezTo>
                  <a:pt x="1412" y="487"/>
                  <a:pt x="1417" y="490"/>
                  <a:pt x="1417" y="497"/>
                </a:cubicBezTo>
                <a:cubicBezTo>
                  <a:pt x="1382" y="526"/>
                  <a:pt x="1352" y="522"/>
                  <a:pt x="1329" y="557"/>
                </a:cubicBezTo>
                <a:cubicBezTo>
                  <a:pt x="1315" y="531"/>
                  <a:pt x="1301" y="533"/>
                  <a:pt x="1304" y="513"/>
                </a:cubicBezTo>
                <a:cubicBezTo>
                  <a:pt x="1306" y="512"/>
                  <a:pt x="1307" y="512"/>
                  <a:pt x="1308" y="512"/>
                </a:cubicBezTo>
                <a:cubicBezTo>
                  <a:pt x="1308" y="512"/>
                  <a:pt x="1309" y="512"/>
                  <a:pt x="1309" y="512"/>
                </a:cubicBezTo>
                <a:cubicBezTo>
                  <a:pt x="1314" y="492"/>
                  <a:pt x="1333" y="463"/>
                  <a:pt x="1352" y="449"/>
                </a:cubicBezTo>
                <a:cubicBezTo>
                  <a:pt x="1313" y="463"/>
                  <a:pt x="1299" y="471"/>
                  <a:pt x="1287" y="477"/>
                </a:cubicBezTo>
                <a:cubicBezTo>
                  <a:pt x="1274" y="484"/>
                  <a:pt x="1263" y="491"/>
                  <a:pt x="1230" y="504"/>
                </a:cubicBezTo>
                <a:cubicBezTo>
                  <a:pt x="1216" y="492"/>
                  <a:pt x="1280" y="458"/>
                  <a:pt x="1260" y="455"/>
                </a:cubicBezTo>
                <a:cubicBezTo>
                  <a:pt x="1260" y="455"/>
                  <a:pt x="1276" y="449"/>
                  <a:pt x="1292" y="444"/>
                </a:cubicBezTo>
                <a:cubicBezTo>
                  <a:pt x="1309" y="438"/>
                  <a:pt x="1325" y="432"/>
                  <a:pt x="1325" y="432"/>
                </a:cubicBezTo>
                <a:cubicBezTo>
                  <a:pt x="1315" y="438"/>
                  <a:pt x="1315" y="442"/>
                  <a:pt x="1312" y="447"/>
                </a:cubicBezTo>
                <a:cubicBezTo>
                  <a:pt x="1348" y="415"/>
                  <a:pt x="1371" y="422"/>
                  <a:pt x="1395" y="389"/>
                </a:cubicBezTo>
                <a:cubicBezTo>
                  <a:pt x="1396" y="389"/>
                  <a:pt x="1397" y="389"/>
                  <a:pt x="1398" y="389"/>
                </a:cubicBezTo>
                <a:cubicBezTo>
                  <a:pt x="1406" y="389"/>
                  <a:pt x="1401" y="394"/>
                  <a:pt x="1396" y="399"/>
                </a:cubicBezTo>
                <a:cubicBezTo>
                  <a:pt x="1390" y="404"/>
                  <a:pt x="1384" y="409"/>
                  <a:pt x="1387" y="409"/>
                </a:cubicBezTo>
                <a:cubicBezTo>
                  <a:pt x="1388" y="409"/>
                  <a:pt x="1390" y="409"/>
                  <a:pt x="1393" y="408"/>
                </a:cubicBezTo>
                <a:cubicBezTo>
                  <a:pt x="1375" y="419"/>
                  <a:pt x="1365" y="445"/>
                  <a:pt x="1362" y="461"/>
                </a:cubicBezTo>
                <a:cubicBezTo>
                  <a:pt x="1415" y="444"/>
                  <a:pt x="1380" y="429"/>
                  <a:pt x="1419" y="404"/>
                </a:cubicBezTo>
                <a:cubicBezTo>
                  <a:pt x="1458" y="403"/>
                  <a:pt x="1458" y="403"/>
                  <a:pt x="1458" y="403"/>
                </a:cubicBezTo>
                <a:cubicBezTo>
                  <a:pt x="1477" y="392"/>
                  <a:pt x="1448" y="398"/>
                  <a:pt x="1445" y="394"/>
                </a:cubicBezTo>
                <a:cubicBezTo>
                  <a:pt x="1467" y="380"/>
                  <a:pt x="1480" y="386"/>
                  <a:pt x="1499" y="379"/>
                </a:cubicBezTo>
                <a:cubicBezTo>
                  <a:pt x="1492" y="378"/>
                  <a:pt x="1478" y="378"/>
                  <a:pt x="1478" y="372"/>
                </a:cubicBezTo>
                <a:cubicBezTo>
                  <a:pt x="1505" y="371"/>
                  <a:pt x="1527" y="360"/>
                  <a:pt x="1553" y="360"/>
                </a:cubicBezTo>
                <a:cubicBezTo>
                  <a:pt x="1561" y="360"/>
                  <a:pt x="1570" y="361"/>
                  <a:pt x="1578" y="364"/>
                </a:cubicBezTo>
                <a:cubicBezTo>
                  <a:pt x="1561" y="357"/>
                  <a:pt x="1589" y="331"/>
                  <a:pt x="1602" y="325"/>
                </a:cubicBezTo>
                <a:cubicBezTo>
                  <a:pt x="1602" y="325"/>
                  <a:pt x="1584" y="324"/>
                  <a:pt x="1566" y="323"/>
                </a:cubicBezTo>
                <a:cubicBezTo>
                  <a:pt x="1547" y="323"/>
                  <a:pt x="1530" y="323"/>
                  <a:pt x="1530" y="323"/>
                </a:cubicBezTo>
                <a:cubicBezTo>
                  <a:pt x="1493" y="339"/>
                  <a:pt x="1462" y="351"/>
                  <a:pt x="1431" y="363"/>
                </a:cubicBezTo>
                <a:cubicBezTo>
                  <a:pt x="1401" y="375"/>
                  <a:pt x="1370" y="389"/>
                  <a:pt x="1335" y="412"/>
                </a:cubicBezTo>
                <a:cubicBezTo>
                  <a:pt x="1336" y="402"/>
                  <a:pt x="1336" y="402"/>
                  <a:pt x="1336" y="402"/>
                </a:cubicBezTo>
                <a:cubicBezTo>
                  <a:pt x="1269" y="418"/>
                  <a:pt x="1251" y="441"/>
                  <a:pt x="1236" y="465"/>
                </a:cubicBezTo>
                <a:cubicBezTo>
                  <a:pt x="1222" y="490"/>
                  <a:pt x="1211" y="516"/>
                  <a:pt x="1163" y="543"/>
                </a:cubicBezTo>
                <a:cubicBezTo>
                  <a:pt x="1161" y="540"/>
                  <a:pt x="1158" y="538"/>
                  <a:pt x="1155" y="538"/>
                </a:cubicBezTo>
                <a:cubicBezTo>
                  <a:pt x="1149" y="538"/>
                  <a:pt x="1142" y="542"/>
                  <a:pt x="1136" y="546"/>
                </a:cubicBezTo>
                <a:cubicBezTo>
                  <a:pt x="1130" y="550"/>
                  <a:pt x="1124" y="555"/>
                  <a:pt x="1120" y="555"/>
                </a:cubicBezTo>
                <a:cubicBezTo>
                  <a:pt x="1117" y="555"/>
                  <a:pt x="1114" y="553"/>
                  <a:pt x="1113" y="549"/>
                </a:cubicBezTo>
                <a:cubicBezTo>
                  <a:pt x="1143" y="534"/>
                  <a:pt x="1132" y="530"/>
                  <a:pt x="1119" y="525"/>
                </a:cubicBezTo>
                <a:cubicBezTo>
                  <a:pt x="1106" y="541"/>
                  <a:pt x="1103" y="562"/>
                  <a:pt x="1067" y="572"/>
                </a:cubicBezTo>
                <a:cubicBezTo>
                  <a:pt x="1073" y="556"/>
                  <a:pt x="1040" y="563"/>
                  <a:pt x="1069" y="541"/>
                </a:cubicBezTo>
                <a:cubicBezTo>
                  <a:pt x="1023" y="562"/>
                  <a:pt x="1000" y="577"/>
                  <a:pt x="989" y="608"/>
                </a:cubicBezTo>
                <a:cubicBezTo>
                  <a:pt x="967" y="628"/>
                  <a:pt x="957" y="633"/>
                  <a:pt x="950" y="633"/>
                </a:cubicBezTo>
                <a:cubicBezTo>
                  <a:pt x="946" y="633"/>
                  <a:pt x="943" y="631"/>
                  <a:pt x="940" y="630"/>
                </a:cubicBezTo>
                <a:cubicBezTo>
                  <a:pt x="937" y="629"/>
                  <a:pt x="934" y="628"/>
                  <a:pt x="930" y="628"/>
                </a:cubicBezTo>
                <a:cubicBezTo>
                  <a:pt x="922" y="628"/>
                  <a:pt x="911" y="632"/>
                  <a:pt x="891" y="648"/>
                </a:cubicBezTo>
                <a:cubicBezTo>
                  <a:pt x="897" y="635"/>
                  <a:pt x="897" y="635"/>
                  <a:pt x="897" y="635"/>
                </a:cubicBezTo>
                <a:cubicBezTo>
                  <a:pt x="855" y="662"/>
                  <a:pt x="855" y="662"/>
                  <a:pt x="855" y="662"/>
                </a:cubicBezTo>
                <a:cubicBezTo>
                  <a:pt x="875" y="664"/>
                  <a:pt x="875" y="664"/>
                  <a:pt x="875" y="664"/>
                </a:cubicBezTo>
                <a:cubicBezTo>
                  <a:pt x="831" y="706"/>
                  <a:pt x="831" y="706"/>
                  <a:pt x="831" y="706"/>
                </a:cubicBezTo>
                <a:cubicBezTo>
                  <a:pt x="821" y="718"/>
                  <a:pt x="823" y="721"/>
                  <a:pt x="828" y="721"/>
                </a:cubicBezTo>
                <a:cubicBezTo>
                  <a:pt x="831" y="721"/>
                  <a:pt x="834" y="720"/>
                  <a:pt x="837" y="720"/>
                </a:cubicBezTo>
                <a:cubicBezTo>
                  <a:pt x="841" y="719"/>
                  <a:pt x="844" y="718"/>
                  <a:pt x="847" y="718"/>
                </a:cubicBezTo>
                <a:cubicBezTo>
                  <a:pt x="850" y="718"/>
                  <a:pt x="852" y="719"/>
                  <a:pt x="852" y="721"/>
                </a:cubicBezTo>
                <a:cubicBezTo>
                  <a:pt x="854" y="701"/>
                  <a:pt x="854" y="701"/>
                  <a:pt x="854" y="701"/>
                </a:cubicBezTo>
                <a:cubicBezTo>
                  <a:pt x="874" y="693"/>
                  <a:pt x="893" y="669"/>
                  <a:pt x="905" y="669"/>
                </a:cubicBezTo>
                <a:cubicBezTo>
                  <a:pt x="906" y="669"/>
                  <a:pt x="907" y="670"/>
                  <a:pt x="909" y="671"/>
                </a:cubicBezTo>
                <a:cubicBezTo>
                  <a:pt x="876" y="692"/>
                  <a:pt x="891" y="699"/>
                  <a:pt x="881" y="713"/>
                </a:cubicBezTo>
                <a:cubicBezTo>
                  <a:pt x="909" y="688"/>
                  <a:pt x="909" y="688"/>
                  <a:pt x="909" y="688"/>
                </a:cubicBezTo>
                <a:cubicBezTo>
                  <a:pt x="926" y="693"/>
                  <a:pt x="926" y="693"/>
                  <a:pt x="926" y="693"/>
                </a:cubicBezTo>
                <a:cubicBezTo>
                  <a:pt x="958" y="675"/>
                  <a:pt x="985" y="663"/>
                  <a:pt x="997" y="640"/>
                </a:cubicBezTo>
                <a:cubicBezTo>
                  <a:pt x="981" y="642"/>
                  <a:pt x="981" y="661"/>
                  <a:pt x="966" y="661"/>
                </a:cubicBezTo>
                <a:cubicBezTo>
                  <a:pt x="966" y="661"/>
                  <a:pt x="965" y="661"/>
                  <a:pt x="965" y="661"/>
                </a:cubicBezTo>
                <a:cubicBezTo>
                  <a:pt x="970" y="634"/>
                  <a:pt x="1009" y="609"/>
                  <a:pt x="1044" y="581"/>
                </a:cubicBezTo>
                <a:cubicBezTo>
                  <a:pt x="1045" y="582"/>
                  <a:pt x="1047" y="582"/>
                  <a:pt x="1049" y="582"/>
                </a:cubicBezTo>
                <a:cubicBezTo>
                  <a:pt x="1050" y="582"/>
                  <a:pt x="1051" y="582"/>
                  <a:pt x="1052" y="582"/>
                </a:cubicBezTo>
                <a:cubicBezTo>
                  <a:pt x="1053" y="582"/>
                  <a:pt x="1054" y="582"/>
                  <a:pt x="1055" y="582"/>
                </a:cubicBezTo>
                <a:cubicBezTo>
                  <a:pt x="1057" y="582"/>
                  <a:pt x="1059" y="583"/>
                  <a:pt x="1058" y="586"/>
                </a:cubicBezTo>
                <a:cubicBezTo>
                  <a:pt x="1058" y="588"/>
                  <a:pt x="1051" y="591"/>
                  <a:pt x="1047" y="593"/>
                </a:cubicBezTo>
                <a:cubicBezTo>
                  <a:pt x="1052" y="597"/>
                  <a:pt x="1045" y="608"/>
                  <a:pt x="1053" y="608"/>
                </a:cubicBezTo>
                <a:cubicBezTo>
                  <a:pt x="1057" y="608"/>
                  <a:pt x="1064" y="606"/>
                  <a:pt x="1075" y="601"/>
                </a:cubicBezTo>
                <a:cubicBezTo>
                  <a:pt x="1070" y="621"/>
                  <a:pt x="1055" y="659"/>
                  <a:pt x="1059" y="662"/>
                </a:cubicBezTo>
                <a:cubicBezTo>
                  <a:pt x="1040" y="678"/>
                  <a:pt x="1010" y="697"/>
                  <a:pt x="992" y="702"/>
                </a:cubicBezTo>
                <a:cubicBezTo>
                  <a:pt x="992" y="698"/>
                  <a:pt x="992" y="698"/>
                  <a:pt x="992" y="698"/>
                </a:cubicBezTo>
                <a:cubicBezTo>
                  <a:pt x="972" y="706"/>
                  <a:pt x="948" y="734"/>
                  <a:pt x="935" y="734"/>
                </a:cubicBezTo>
                <a:cubicBezTo>
                  <a:pt x="933" y="734"/>
                  <a:pt x="931" y="733"/>
                  <a:pt x="930" y="732"/>
                </a:cubicBezTo>
                <a:cubicBezTo>
                  <a:pt x="922" y="739"/>
                  <a:pt x="901" y="755"/>
                  <a:pt x="912" y="755"/>
                </a:cubicBezTo>
                <a:cubicBezTo>
                  <a:pt x="915" y="755"/>
                  <a:pt x="919" y="754"/>
                  <a:pt x="926" y="752"/>
                </a:cubicBezTo>
                <a:cubicBezTo>
                  <a:pt x="878" y="790"/>
                  <a:pt x="878" y="790"/>
                  <a:pt x="878" y="790"/>
                </a:cubicBezTo>
                <a:cubicBezTo>
                  <a:pt x="873" y="762"/>
                  <a:pt x="822" y="785"/>
                  <a:pt x="862" y="736"/>
                </a:cubicBezTo>
                <a:cubicBezTo>
                  <a:pt x="861" y="738"/>
                  <a:pt x="844" y="751"/>
                  <a:pt x="816" y="773"/>
                </a:cubicBezTo>
                <a:cubicBezTo>
                  <a:pt x="816" y="772"/>
                  <a:pt x="816" y="771"/>
                  <a:pt x="816" y="770"/>
                </a:cubicBezTo>
                <a:cubicBezTo>
                  <a:pt x="817" y="768"/>
                  <a:pt x="818" y="766"/>
                  <a:pt x="817" y="764"/>
                </a:cubicBezTo>
                <a:cubicBezTo>
                  <a:pt x="822" y="762"/>
                  <a:pt x="825" y="759"/>
                  <a:pt x="827" y="759"/>
                </a:cubicBezTo>
                <a:cubicBezTo>
                  <a:pt x="828" y="759"/>
                  <a:pt x="829" y="760"/>
                  <a:pt x="831" y="761"/>
                </a:cubicBezTo>
                <a:cubicBezTo>
                  <a:pt x="834" y="749"/>
                  <a:pt x="831" y="745"/>
                  <a:pt x="823" y="745"/>
                </a:cubicBezTo>
                <a:cubicBezTo>
                  <a:pt x="814" y="745"/>
                  <a:pt x="797" y="752"/>
                  <a:pt x="781" y="760"/>
                </a:cubicBezTo>
                <a:cubicBezTo>
                  <a:pt x="782" y="777"/>
                  <a:pt x="782" y="777"/>
                  <a:pt x="782" y="777"/>
                </a:cubicBezTo>
                <a:cubicBezTo>
                  <a:pt x="753" y="784"/>
                  <a:pt x="732" y="780"/>
                  <a:pt x="703" y="804"/>
                </a:cubicBezTo>
                <a:cubicBezTo>
                  <a:pt x="703" y="804"/>
                  <a:pt x="703" y="804"/>
                  <a:pt x="703" y="804"/>
                </a:cubicBezTo>
                <a:cubicBezTo>
                  <a:pt x="703" y="804"/>
                  <a:pt x="703" y="804"/>
                  <a:pt x="703" y="804"/>
                </a:cubicBezTo>
                <a:cubicBezTo>
                  <a:pt x="703" y="804"/>
                  <a:pt x="691" y="827"/>
                  <a:pt x="679" y="850"/>
                </a:cubicBezTo>
                <a:cubicBezTo>
                  <a:pt x="667" y="872"/>
                  <a:pt x="654" y="895"/>
                  <a:pt x="654" y="895"/>
                </a:cubicBezTo>
                <a:cubicBezTo>
                  <a:pt x="647" y="900"/>
                  <a:pt x="640" y="905"/>
                  <a:pt x="633" y="910"/>
                </a:cubicBezTo>
                <a:cubicBezTo>
                  <a:pt x="633" y="910"/>
                  <a:pt x="632" y="910"/>
                  <a:pt x="631" y="910"/>
                </a:cubicBezTo>
                <a:cubicBezTo>
                  <a:pt x="626" y="910"/>
                  <a:pt x="620" y="912"/>
                  <a:pt x="614" y="914"/>
                </a:cubicBezTo>
                <a:cubicBezTo>
                  <a:pt x="608" y="916"/>
                  <a:pt x="602" y="918"/>
                  <a:pt x="598" y="918"/>
                </a:cubicBezTo>
                <a:cubicBezTo>
                  <a:pt x="594" y="918"/>
                  <a:pt x="592" y="916"/>
                  <a:pt x="593" y="908"/>
                </a:cubicBezTo>
                <a:cubicBezTo>
                  <a:pt x="587" y="904"/>
                  <a:pt x="596" y="895"/>
                  <a:pt x="613" y="890"/>
                </a:cubicBezTo>
                <a:cubicBezTo>
                  <a:pt x="616" y="891"/>
                  <a:pt x="613" y="894"/>
                  <a:pt x="616" y="894"/>
                </a:cubicBezTo>
                <a:cubicBezTo>
                  <a:pt x="616" y="884"/>
                  <a:pt x="612" y="873"/>
                  <a:pt x="590" y="873"/>
                </a:cubicBezTo>
                <a:cubicBezTo>
                  <a:pt x="590" y="873"/>
                  <a:pt x="590" y="873"/>
                  <a:pt x="589" y="873"/>
                </a:cubicBezTo>
                <a:cubicBezTo>
                  <a:pt x="608" y="866"/>
                  <a:pt x="612" y="866"/>
                  <a:pt x="621" y="854"/>
                </a:cubicBezTo>
                <a:cubicBezTo>
                  <a:pt x="602" y="861"/>
                  <a:pt x="602" y="861"/>
                  <a:pt x="602" y="861"/>
                </a:cubicBezTo>
                <a:cubicBezTo>
                  <a:pt x="627" y="844"/>
                  <a:pt x="658" y="803"/>
                  <a:pt x="651" y="792"/>
                </a:cubicBezTo>
                <a:cubicBezTo>
                  <a:pt x="652" y="813"/>
                  <a:pt x="626" y="806"/>
                  <a:pt x="610" y="811"/>
                </a:cubicBezTo>
                <a:cubicBezTo>
                  <a:pt x="618" y="803"/>
                  <a:pt x="632" y="786"/>
                  <a:pt x="625" y="786"/>
                </a:cubicBezTo>
                <a:cubicBezTo>
                  <a:pt x="624" y="786"/>
                  <a:pt x="621" y="787"/>
                  <a:pt x="619" y="788"/>
                </a:cubicBezTo>
                <a:cubicBezTo>
                  <a:pt x="616" y="796"/>
                  <a:pt x="583" y="824"/>
                  <a:pt x="598" y="824"/>
                </a:cubicBezTo>
                <a:cubicBezTo>
                  <a:pt x="601" y="824"/>
                  <a:pt x="605" y="823"/>
                  <a:pt x="610" y="821"/>
                </a:cubicBezTo>
                <a:cubicBezTo>
                  <a:pt x="598" y="833"/>
                  <a:pt x="582" y="852"/>
                  <a:pt x="562" y="856"/>
                </a:cubicBezTo>
                <a:cubicBezTo>
                  <a:pt x="578" y="838"/>
                  <a:pt x="562" y="839"/>
                  <a:pt x="561" y="825"/>
                </a:cubicBezTo>
                <a:cubicBezTo>
                  <a:pt x="549" y="844"/>
                  <a:pt x="556" y="855"/>
                  <a:pt x="556" y="862"/>
                </a:cubicBezTo>
                <a:cubicBezTo>
                  <a:pt x="498" y="874"/>
                  <a:pt x="462" y="854"/>
                  <a:pt x="411" y="891"/>
                </a:cubicBezTo>
                <a:cubicBezTo>
                  <a:pt x="411" y="891"/>
                  <a:pt x="411" y="891"/>
                  <a:pt x="411" y="891"/>
                </a:cubicBezTo>
                <a:cubicBezTo>
                  <a:pt x="411" y="891"/>
                  <a:pt x="416" y="889"/>
                  <a:pt x="422" y="886"/>
                </a:cubicBezTo>
                <a:cubicBezTo>
                  <a:pt x="428" y="883"/>
                  <a:pt x="435" y="880"/>
                  <a:pt x="439" y="880"/>
                </a:cubicBezTo>
                <a:cubicBezTo>
                  <a:pt x="442" y="880"/>
                  <a:pt x="443" y="881"/>
                  <a:pt x="443" y="884"/>
                </a:cubicBezTo>
                <a:cubicBezTo>
                  <a:pt x="430" y="899"/>
                  <a:pt x="417" y="903"/>
                  <a:pt x="404" y="903"/>
                </a:cubicBezTo>
                <a:cubicBezTo>
                  <a:pt x="399" y="903"/>
                  <a:pt x="394" y="902"/>
                  <a:pt x="389" y="902"/>
                </a:cubicBezTo>
                <a:cubicBezTo>
                  <a:pt x="385" y="901"/>
                  <a:pt x="380" y="901"/>
                  <a:pt x="375" y="901"/>
                </a:cubicBezTo>
                <a:cubicBezTo>
                  <a:pt x="366" y="901"/>
                  <a:pt x="357" y="902"/>
                  <a:pt x="348" y="909"/>
                </a:cubicBezTo>
                <a:cubicBezTo>
                  <a:pt x="367" y="924"/>
                  <a:pt x="367" y="924"/>
                  <a:pt x="367" y="924"/>
                </a:cubicBezTo>
                <a:cubicBezTo>
                  <a:pt x="357" y="931"/>
                  <a:pt x="332" y="944"/>
                  <a:pt x="319" y="949"/>
                </a:cubicBezTo>
                <a:cubicBezTo>
                  <a:pt x="316" y="947"/>
                  <a:pt x="304" y="945"/>
                  <a:pt x="296" y="942"/>
                </a:cubicBezTo>
                <a:cubicBezTo>
                  <a:pt x="287" y="939"/>
                  <a:pt x="283" y="935"/>
                  <a:pt x="295" y="928"/>
                </a:cubicBezTo>
                <a:cubicBezTo>
                  <a:pt x="279" y="930"/>
                  <a:pt x="269" y="933"/>
                  <a:pt x="262" y="938"/>
                </a:cubicBezTo>
                <a:cubicBezTo>
                  <a:pt x="261" y="940"/>
                  <a:pt x="259" y="941"/>
                  <a:pt x="257" y="943"/>
                </a:cubicBezTo>
                <a:cubicBezTo>
                  <a:pt x="258" y="944"/>
                  <a:pt x="258" y="945"/>
                  <a:pt x="258" y="946"/>
                </a:cubicBezTo>
                <a:cubicBezTo>
                  <a:pt x="259" y="949"/>
                  <a:pt x="259" y="951"/>
                  <a:pt x="260" y="954"/>
                </a:cubicBezTo>
                <a:cubicBezTo>
                  <a:pt x="261" y="960"/>
                  <a:pt x="261" y="966"/>
                  <a:pt x="260" y="970"/>
                </a:cubicBezTo>
                <a:cubicBezTo>
                  <a:pt x="259" y="973"/>
                  <a:pt x="257" y="975"/>
                  <a:pt x="255" y="975"/>
                </a:cubicBezTo>
                <a:cubicBezTo>
                  <a:pt x="254" y="975"/>
                  <a:pt x="253" y="975"/>
                  <a:pt x="253" y="975"/>
                </a:cubicBezTo>
                <a:cubicBezTo>
                  <a:pt x="256" y="978"/>
                  <a:pt x="258" y="979"/>
                  <a:pt x="260" y="979"/>
                </a:cubicBezTo>
                <a:cubicBezTo>
                  <a:pt x="262" y="979"/>
                  <a:pt x="264" y="978"/>
                  <a:pt x="266" y="978"/>
                </a:cubicBezTo>
                <a:cubicBezTo>
                  <a:pt x="264" y="984"/>
                  <a:pt x="264" y="986"/>
                  <a:pt x="265" y="988"/>
                </a:cubicBezTo>
                <a:cubicBezTo>
                  <a:pt x="266" y="991"/>
                  <a:pt x="268" y="993"/>
                  <a:pt x="270" y="1000"/>
                </a:cubicBezTo>
                <a:cubicBezTo>
                  <a:pt x="262" y="989"/>
                  <a:pt x="249" y="1000"/>
                  <a:pt x="258" y="984"/>
                </a:cubicBezTo>
                <a:cubicBezTo>
                  <a:pt x="255" y="983"/>
                  <a:pt x="251" y="983"/>
                  <a:pt x="247" y="983"/>
                </a:cubicBezTo>
                <a:cubicBezTo>
                  <a:pt x="247" y="983"/>
                  <a:pt x="247" y="983"/>
                  <a:pt x="247" y="983"/>
                </a:cubicBezTo>
                <a:cubicBezTo>
                  <a:pt x="243" y="983"/>
                  <a:pt x="240" y="983"/>
                  <a:pt x="237" y="986"/>
                </a:cubicBezTo>
                <a:cubicBezTo>
                  <a:pt x="241" y="995"/>
                  <a:pt x="241" y="995"/>
                  <a:pt x="241" y="995"/>
                </a:cubicBezTo>
                <a:cubicBezTo>
                  <a:pt x="239" y="994"/>
                  <a:pt x="237" y="994"/>
                  <a:pt x="234" y="994"/>
                </a:cubicBezTo>
                <a:cubicBezTo>
                  <a:pt x="231" y="994"/>
                  <a:pt x="227" y="994"/>
                  <a:pt x="223" y="995"/>
                </a:cubicBezTo>
                <a:cubicBezTo>
                  <a:pt x="216" y="996"/>
                  <a:pt x="208" y="997"/>
                  <a:pt x="202" y="999"/>
                </a:cubicBezTo>
                <a:cubicBezTo>
                  <a:pt x="205" y="1003"/>
                  <a:pt x="209" y="1004"/>
                  <a:pt x="213" y="1004"/>
                </a:cubicBezTo>
                <a:cubicBezTo>
                  <a:pt x="217" y="1004"/>
                  <a:pt x="221" y="1003"/>
                  <a:pt x="224" y="1001"/>
                </a:cubicBezTo>
                <a:cubicBezTo>
                  <a:pt x="229" y="999"/>
                  <a:pt x="234" y="996"/>
                  <a:pt x="239" y="996"/>
                </a:cubicBezTo>
                <a:cubicBezTo>
                  <a:pt x="241" y="996"/>
                  <a:pt x="243" y="996"/>
                  <a:pt x="244" y="997"/>
                </a:cubicBezTo>
                <a:cubicBezTo>
                  <a:pt x="252" y="1005"/>
                  <a:pt x="252" y="1008"/>
                  <a:pt x="249" y="1012"/>
                </a:cubicBezTo>
                <a:cubicBezTo>
                  <a:pt x="247" y="1016"/>
                  <a:pt x="242" y="1021"/>
                  <a:pt x="250" y="1031"/>
                </a:cubicBezTo>
                <a:cubicBezTo>
                  <a:pt x="250" y="1031"/>
                  <a:pt x="255" y="1028"/>
                  <a:pt x="259" y="1024"/>
                </a:cubicBezTo>
                <a:cubicBezTo>
                  <a:pt x="263" y="1020"/>
                  <a:pt x="267" y="1016"/>
                  <a:pt x="267" y="1016"/>
                </a:cubicBezTo>
                <a:cubicBezTo>
                  <a:pt x="267" y="1016"/>
                  <a:pt x="265" y="1016"/>
                  <a:pt x="263" y="1016"/>
                </a:cubicBezTo>
                <a:cubicBezTo>
                  <a:pt x="261" y="1015"/>
                  <a:pt x="259" y="1015"/>
                  <a:pt x="259" y="1015"/>
                </a:cubicBezTo>
                <a:cubicBezTo>
                  <a:pt x="260" y="1005"/>
                  <a:pt x="265" y="1005"/>
                  <a:pt x="269" y="1004"/>
                </a:cubicBezTo>
                <a:cubicBezTo>
                  <a:pt x="274" y="1004"/>
                  <a:pt x="278" y="1002"/>
                  <a:pt x="273" y="991"/>
                </a:cubicBezTo>
                <a:cubicBezTo>
                  <a:pt x="274" y="992"/>
                  <a:pt x="276" y="992"/>
                  <a:pt x="277" y="993"/>
                </a:cubicBezTo>
                <a:cubicBezTo>
                  <a:pt x="277" y="994"/>
                  <a:pt x="278" y="994"/>
                  <a:pt x="280" y="994"/>
                </a:cubicBezTo>
                <a:cubicBezTo>
                  <a:pt x="281" y="994"/>
                  <a:pt x="282" y="994"/>
                  <a:pt x="283" y="994"/>
                </a:cubicBezTo>
                <a:cubicBezTo>
                  <a:pt x="287" y="995"/>
                  <a:pt x="291" y="995"/>
                  <a:pt x="294" y="995"/>
                </a:cubicBezTo>
                <a:cubicBezTo>
                  <a:pt x="295" y="995"/>
                  <a:pt x="295" y="995"/>
                  <a:pt x="296" y="995"/>
                </a:cubicBezTo>
                <a:cubicBezTo>
                  <a:pt x="304" y="995"/>
                  <a:pt x="311" y="994"/>
                  <a:pt x="318" y="993"/>
                </a:cubicBezTo>
                <a:cubicBezTo>
                  <a:pt x="331" y="991"/>
                  <a:pt x="344" y="988"/>
                  <a:pt x="367" y="988"/>
                </a:cubicBezTo>
                <a:cubicBezTo>
                  <a:pt x="369" y="988"/>
                  <a:pt x="370" y="988"/>
                  <a:pt x="372" y="988"/>
                </a:cubicBezTo>
                <a:cubicBezTo>
                  <a:pt x="375" y="983"/>
                  <a:pt x="373" y="981"/>
                  <a:pt x="369" y="981"/>
                </a:cubicBezTo>
                <a:cubicBezTo>
                  <a:pt x="365" y="981"/>
                  <a:pt x="357" y="984"/>
                  <a:pt x="350" y="985"/>
                </a:cubicBezTo>
                <a:cubicBezTo>
                  <a:pt x="371" y="979"/>
                  <a:pt x="364" y="958"/>
                  <a:pt x="394" y="958"/>
                </a:cubicBezTo>
                <a:cubicBezTo>
                  <a:pt x="395" y="958"/>
                  <a:pt x="397" y="958"/>
                  <a:pt x="398" y="958"/>
                </a:cubicBezTo>
                <a:cubicBezTo>
                  <a:pt x="411" y="956"/>
                  <a:pt x="403" y="947"/>
                  <a:pt x="387" y="947"/>
                </a:cubicBezTo>
                <a:cubicBezTo>
                  <a:pt x="383" y="947"/>
                  <a:pt x="379" y="948"/>
                  <a:pt x="374" y="950"/>
                </a:cubicBezTo>
                <a:cubicBezTo>
                  <a:pt x="394" y="942"/>
                  <a:pt x="413" y="931"/>
                  <a:pt x="437" y="923"/>
                </a:cubicBezTo>
                <a:cubicBezTo>
                  <a:pt x="405" y="919"/>
                  <a:pt x="405" y="919"/>
                  <a:pt x="405" y="919"/>
                </a:cubicBezTo>
                <a:cubicBezTo>
                  <a:pt x="431" y="908"/>
                  <a:pt x="431" y="908"/>
                  <a:pt x="431" y="908"/>
                </a:cubicBezTo>
                <a:cubicBezTo>
                  <a:pt x="405" y="909"/>
                  <a:pt x="405" y="909"/>
                  <a:pt x="405" y="909"/>
                </a:cubicBezTo>
                <a:cubicBezTo>
                  <a:pt x="448" y="889"/>
                  <a:pt x="500" y="867"/>
                  <a:pt x="536" y="867"/>
                </a:cubicBezTo>
                <a:cubicBezTo>
                  <a:pt x="540" y="867"/>
                  <a:pt x="543" y="867"/>
                  <a:pt x="546" y="867"/>
                </a:cubicBezTo>
                <a:cubicBezTo>
                  <a:pt x="529" y="885"/>
                  <a:pt x="502" y="902"/>
                  <a:pt x="477" y="917"/>
                </a:cubicBezTo>
                <a:cubicBezTo>
                  <a:pt x="453" y="932"/>
                  <a:pt x="431" y="947"/>
                  <a:pt x="424" y="964"/>
                </a:cubicBezTo>
                <a:cubicBezTo>
                  <a:pt x="425" y="964"/>
                  <a:pt x="425" y="964"/>
                  <a:pt x="426" y="964"/>
                </a:cubicBezTo>
                <a:cubicBezTo>
                  <a:pt x="431" y="964"/>
                  <a:pt x="436" y="959"/>
                  <a:pt x="442" y="954"/>
                </a:cubicBezTo>
                <a:cubicBezTo>
                  <a:pt x="448" y="949"/>
                  <a:pt x="454" y="944"/>
                  <a:pt x="462" y="944"/>
                </a:cubicBezTo>
                <a:cubicBezTo>
                  <a:pt x="465" y="944"/>
                  <a:pt x="469" y="945"/>
                  <a:pt x="473" y="947"/>
                </a:cubicBezTo>
                <a:cubicBezTo>
                  <a:pt x="479" y="928"/>
                  <a:pt x="479" y="928"/>
                  <a:pt x="479" y="928"/>
                </a:cubicBezTo>
                <a:cubicBezTo>
                  <a:pt x="490" y="919"/>
                  <a:pt x="512" y="903"/>
                  <a:pt x="526" y="903"/>
                </a:cubicBezTo>
                <a:cubicBezTo>
                  <a:pt x="530" y="903"/>
                  <a:pt x="532" y="904"/>
                  <a:pt x="534" y="907"/>
                </a:cubicBezTo>
                <a:cubicBezTo>
                  <a:pt x="498" y="936"/>
                  <a:pt x="493" y="953"/>
                  <a:pt x="478" y="974"/>
                </a:cubicBezTo>
                <a:cubicBezTo>
                  <a:pt x="479" y="977"/>
                  <a:pt x="476" y="980"/>
                  <a:pt x="470" y="983"/>
                </a:cubicBezTo>
                <a:cubicBezTo>
                  <a:pt x="470" y="983"/>
                  <a:pt x="470" y="983"/>
                  <a:pt x="470" y="983"/>
                </a:cubicBezTo>
                <a:cubicBezTo>
                  <a:pt x="470" y="984"/>
                  <a:pt x="470" y="984"/>
                  <a:pt x="470" y="984"/>
                </a:cubicBezTo>
                <a:cubicBezTo>
                  <a:pt x="470" y="983"/>
                  <a:pt x="470" y="983"/>
                  <a:pt x="470" y="983"/>
                </a:cubicBezTo>
                <a:cubicBezTo>
                  <a:pt x="458" y="990"/>
                  <a:pt x="437" y="997"/>
                  <a:pt x="427" y="1005"/>
                </a:cubicBezTo>
                <a:cubicBezTo>
                  <a:pt x="425" y="1006"/>
                  <a:pt x="424" y="1006"/>
                  <a:pt x="422" y="1006"/>
                </a:cubicBezTo>
                <a:cubicBezTo>
                  <a:pt x="412" y="1006"/>
                  <a:pt x="417" y="996"/>
                  <a:pt x="417" y="993"/>
                </a:cubicBezTo>
                <a:cubicBezTo>
                  <a:pt x="388" y="994"/>
                  <a:pt x="370" y="1009"/>
                  <a:pt x="351" y="1023"/>
                </a:cubicBezTo>
                <a:cubicBezTo>
                  <a:pt x="342" y="1030"/>
                  <a:pt x="333" y="1037"/>
                  <a:pt x="322" y="1043"/>
                </a:cubicBezTo>
                <a:cubicBezTo>
                  <a:pt x="316" y="1045"/>
                  <a:pt x="311" y="1048"/>
                  <a:pt x="304" y="1049"/>
                </a:cubicBezTo>
                <a:cubicBezTo>
                  <a:pt x="303" y="1049"/>
                  <a:pt x="301" y="1050"/>
                  <a:pt x="300" y="1050"/>
                </a:cubicBezTo>
                <a:cubicBezTo>
                  <a:pt x="298" y="1050"/>
                  <a:pt x="298" y="1050"/>
                  <a:pt x="297" y="1050"/>
                </a:cubicBezTo>
                <a:cubicBezTo>
                  <a:pt x="296" y="1050"/>
                  <a:pt x="296" y="1050"/>
                  <a:pt x="296" y="1050"/>
                </a:cubicBezTo>
                <a:cubicBezTo>
                  <a:pt x="294" y="1050"/>
                  <a:pt x="292" y="1050"/>
                  <a:pt x="290" y="1050"/>
                </a:cubicBezTo>
                <a:cubicBezTo>
                  <a:pt x="288" y="1044"/>
                  <a:pt x="282" y="1041"/>
                  <a:pt x="277" y="1039"/>
                </a:cubicBezTo>
                <a:cubicBezTo>
                  <a:pt x="272" y="1036"/>
                  <a:pt x="268" y="1034"/>
                  <a:pt x="270" y="1031"/>
                </a:cubicBezTo>
                <a:cubicBezTo>
                  <a:pt x="270" y="1030"/>
                  <a:pt x="269" y="1030"/>
                  <a:pt x="268" y="1030"/>
                </a:cubicBezTo>
                <a:cubicBezTo>
                  <a:pt x="262" y="1030"/>
                  <a:pt x="257" y="1033"/>
                  <a:pt x="252" y="1037"/>
                </a:cubicBezTo>
                <a:cubicBezTo>
                  <a:pt x="247" y="1042"/>
                  <a:pt x="241" y="1047"/>
                  <a:pt x="234" y="1051"/>
                </a:cubicBezTo>
                <a:cubicBezTo>
                  <a:pt x="234" y="1045"/>
                  <a:pt x="227" y="1043"/>
                  <a:pt x="222" y="1040"/>
                </a:cubicBezTo>
                <a:cubicBezTo>
                  <a:pt x="217" y="1037"/>
                  <a:pt x="214" y="1034"/>
                  <a:pt x="220" y="1030"/>
                </a:cubicBezTo>
                <a:cubicBezTo>
                  <a:pt x="220" y="1030"/>
                  <a:pt x="215" y="1033"/>
                  <a:pt x="209" y="1035"/>
                </a:cubicBezTo>
                <a:cubicBezTo>
                  <a:pt x="203" y="1037"/>
                  <a:pt x="196" y="1038"/>
                  <a:pt x="196" y="1038"/>
                </a:cubicBezTo>
                <a:cubicBezTo>
                  <a:pt x="192" y="1031"/>
                  <a:pt x="184" y="1023"/>
                  <a:pt x="178" y="1014"/>
                </a:cubicBezTo>
                <a:cubicBezTo>
                  <a:pt x="173" y="1005"/>
                  <a:pt x="170" y="995"/>
                  <a:pt x="174" y="990"/>
                </a:cubicBezTo>
                <a:cubicBezTo>
                  <a:pt x="165" y="977"/>
                  <a:pt x="156" y="994"/>
                  <a:pt x="154" y="969"/>
                </a:cubicBezTo>
                <a:cubicBezTo>
                  <a:pt x="154" y="969"/>
                  <a:pt x="154" y="969"/>
                  <a:pt x="154" y="969"/>
                </a:cubicBezTo>
                <a:cubicBezTo>
                  <a:pt x="155" y="969"/>
                  <a:pt x="155" y="969"/>
                  <a:pt x="156" y="969"/>
                </a:cubicBezTo>
                <a:cubicBezTo>
                  <a:pt x="156" y="969"/>
                  <a:pt x="157" y="969"/>
                  <a:pt x="157" y="969"/>
                </a:cubicBezTo>
                <a:cubicBezTo>
                  <a:pt x="158" y="969"/>
                  <a:pt x="158" y="970"/>
                  <a:pt x="159" y="972"/>
                </a:cubicBezTo>
                <a:cubicBezTo>
                  <a:pt x="160" y="966"/>
                  <a:pt x="159" y="958"/>
                  <a:pt x="158" y="949"/>
                </a:cubicBezTo>
                <a:cubicBezTo>
                  <a:pt x="156" y="941"/>
                  <a:pt x="154" y="933"/>
                  <a:pt x="150" y="928"/>
                </a:cubicBezTo>
                <a:cubicBezTo>
                  <a:pt x="148" y="935"/>
                  <a:pt x="148" y="936"/>
                  <a:pt x="147" y="938"/>
                </a:cubicBezTo>
                <a:cubicBezTo>
                  <a:pt x="146" y="939"/>
                  <a:pt x="146" y="941"/>
                  <a:pt x="146" y="951"/>
                </a:cubicBezTo>
                <a:cubicBezTo>
                  <a:pt x="146" y="951"/>
                  <a:pt x="146" y="951"/>
                  <a:pt x="146" y="951"/>
                </a:cubicBezTo>
                <a:cubicBezTo>
                  <a:pt x="142" y="951"/>
                  <a:pt x="138" y="945"/>
                  <a:pt x="135" y="936"/>
                </a:cubicBezTo>
                <a:cubicBezTo>
                  <a:pt x="132" y="927"/>
                  <a:pt x="132" y="915"/>
                  <a:pt x="138" y="905"/>
                </a:cubicBezTo>
                <a:cubicBezTo>
                  <a:pt x="141" y="913"/>
                  <a:pt x="144" y="916"/>
                  <a:pt x="146" y="916"/>
                </a:cubicBezTo>
                <a:cubicBezTo>
                  <a:pt x="146" y="916"/>
                  <a:pt x="146" y="916"/>
                  <a:pt x="146" y="916"/>
                </a:cubicBezTo>
                <a:cubicBezTo>
                  <a:pt x="149" y="916"/>
                  <a:pt x="151" y="913"/>
                  <a:pt x="153" y="910"/>
                </a:cubicBezTo>
                <a:cubicBezTo>
                  <a:pt x="156" y="906"/>
                  <a:pt x="158" y="901"/>
                  <a:pt x="161" y="901"/>
                </a:cubicBezTo>
                <a:cubicBezTo>
                  <a:pt x="162" y="901"/>
                  <a:pt x="163" y="902"/>
                  <a:pt x="164" y="904"/>
                </a:cubicBezTo>
                <a:cubicBezTo>
                  <a:pt x="166" y="895"/>
                  <a:pt x="167" y="887"/>
                  <a:pt x="167" y="879"/>
                </a:cubicBezTo>
                <a:cubicBezTo>
                  <a:pt x="167" y="875"/>
                  <a:pt x="167" y="870"/>
                  <a:pt x="167" y="867"/>
                </a:cubicBezTo>
                <a:cubicBezTo>
                  <a:pt x="168" y="860"/>
                  <a:pt x="169" y="853"/>
                  <a:pt x="170" y="847"/>
                </a:cubicBezTo>
                <a:cubicBezTo>
                  <a:pt x="173" y="820"/>
                  <a:pt x="176" y="791"/>
                  <a:pt x="185" y="761"/>
                </a:cubicBezTo>
                <a:cubicBezTo>
                  <a:pt x="202" y="733"/>
                  <a:pt x="226" y="704"/>
                  <a:pt x="250" y="678"/>
                </a:cubicBezTo>
                <a:cubicBezTo>
                  <a:pt x="273" y="651"/>
                  <a:pt x="296" y="626"/>
                  <a:pt x="310" y="601"/>
                </a:cubicBezTo>
                <a:cubicBezTo>
                  <a:pt x="304" y="605"/>
                  <a:pt x="304" y="605"/>
                  <a:pt x="304" y="605"/>
                </a:cubicBezTo>
                <a:cubicBezTo>
                  <a:pt x="304" y="605"/>
                  <a:pt x="308" y="598"/>
                  <a:pt x="312" y="590"/>
                </a:cubicBezTo>
                <a:cubicBezTo>
                  <a:pt x="317" y="583"/>
                  <a:pt x="321" y="575"/>
                  <a:pt x="321" y="575"/>
                </a:cubicBezTo>
                <a:cubicBezTo>
                  <a:pt x="323" y="573"/>
                  <a:pt x="325" y="572"/>
                  <a:pt x="327" y="572"/>
                </a:cubicBezTo>
                <a:cubicBezTo>
                  <a:pt x="329" y="572"/>
                  <a:pt x="331" y="574"/>
                  <a:pt x="333" y="575"/>
                </a:cubicBezTo>
                <a:cubicBezTo>
                  <a:pt x="335" y="577"/>
                  <a:pt x="337" y="578"/>
                  <a:pt x="339" y="578"/>
                </a:cubicBezTo>
                <a:cubicBezTo>
                  <a:pt x="342" y="578"/>
                  <a:pt x="346" y="576"/>
                  <a:pt x="351" y="570"/>
                </a:cubicBezTo>
                <a:cubicBezTo>
                  <a:pt x="355" y="591"/>
                  <a:pt x="316" y="604"/>
                  <a:pt x="304" y="634"/>
                </a:cubicBezTo>
                <a:cubicBezTo>
                  <a:pt x="310" y="632"/>
                  <a:pt x="314" y="631"/>
                  <a:pt x="316" y="631"/>
                </a:cubicBezTo>
                <a:cubicBezTo>
                  <a:pt x="324" y="631"/>
                  <a:pt x="319" y="640"/>
                  <a:pt x="314" y="649"/>
                </a:cubicBezTo>
                <a:cubicBezTo>
                  <a:pt x="308" y="659"/>
                  <a:pt x="301" y="671"/>
                  <a:pt x="309" y="671"/>
                </a:cubicBezTo>
                <a:cubicBezTo>
                  <a:pt x="310" y="671"/>
                  <a:pt x="312" y="670"/>
                  <a:pt x="314" y="669"/>
                </a:cubicBezTo>
                <a:cubicBezTo>
                  <a:pt x="310" y="648"/>
                  <a:pt x="327" y="629"/>
                  <a:pt x="349" y="611"/>
                </a:cubicBezTo>
                <a:cubicBezTo>
                  <a:pt x="371" y="592"/>
                  <a:pt x="398" y="575"/>
                  <a:pt x="409" y="554"/>
                </a:cubicBezTo>
                <a:cubicBezTo>
                  <a:pt x="416" y="550"/>
                  <a:pt x="420" y="548"/>
                  <a:pt x="422" y="548"/>
                </a:cubicBezTo>
                <a:cubicBezTo>
                  <a:pt x="425" y="548"/>
                  <a:pt x="423" y="553"/>
                  <a:pt x="420" y="559"/>
                </a:cubicBezTo>
                <a:cubicBezTo>
                  <a:pt x="417" y="564"/>
                  <a:pt x="414" y="569"/>
                  <a:pt x="417" y="569"/>
                </a:cubicBezTo>
                <a:cubicBezTo>
                  <a:pt x="417" y="569"/>
                  <a:pt x="418" y="569"/>
                  <a:pt x="420" y="568"/>
                </a:cubicBezTo>
                <a:cubicBezTo>
                  <a:pt x="424" y="550"/>
                  <a:pt x="424" y="550"/>
                  <a:pt x="424" y="550"/>
                </a:cubicBezTo>
                <a:cubicBezTo>
                  <a:pt x="432" y="547"/>
                  <a:pt x="437" y="545"/>
                  <a:pt x="441" y="545"/>
                </a:cubicBezTo>
                <a:cubicBezTo>
                  <a:pt x="445" y="545"/>
                  <a:pt x="447" y="547"/>
                  <a:pt x="449" y="550"/>
                </a:cubicBezTo>
                <a:cubicBezTo>
                  <a:pt x="488" y="530"/>
                  <a:pt x="526" y="496"/>
                  <a:pt x="549" y="463"/>
                </a:cubicBezTo>
                <a:cubicBezTo>
                  <a:pt x="540" y="471"/>
                  <a:pt x="536" y="474"/>
                  <a:pt x="534" y="474"/>
                </a:cubicBezTo>
                <a:cubicBezTo>
                  <a:pt x="532" y="474"/>
                  <a:pt x="532" y="470"/>
                  <a:pt x="533" y="466"/>
                </a:cubicBezTo>
                <a:cubicBezTo>
                  <a:pt x="533" y="462"/>
                  <a:pt x="533" y="458"/>
                  <a:pt x="529" y="458"/>
                </a:cubicBezTo>
                <a:cubicBezTo>
                  <a:pt x="526" y="458"/>
                  <a:pt x="521" y="460"/>
                  <a:pt x="514" y="465"/>
                </a:cubicBezTo>
                <a:cubicBezTo>
                  <a:pt x="522" y="451"/>
                  <a:pt x="546" y="432"/>
                  <a:pt x="571" y="416"/>
                </a:cubicBezTo>
                <a:cubicBezTo>
                  <a:pt x="550" y="436"/>
                  <a:pt x="617" y="420"/>
                  <a:pt x="560" y="447"/>
                </a:cubicBezTo>
                <a:cubicBezTo>
                  <a:pt x="563" y="449"/>
                  <a:pt x="565" y="449"/>
                  <a:pt x="568" y="449"/>
                </a:cubicBezTo>
                <a:cubicBezTo>
                  <a:pt x="580" y="449"/>
                  <a:pt x="589" y="426"/>
                  <a:pt x="610" y="416"/>
                </a:cubicBezTo>
                <a:cubicBezTo>
                  <a:pt x="601" y="429"/>
                  <a:pt x="580" y="455"/>
                  <a:pt x="584" y="456"/>
                </a:cubicBezTo>
                <a:cubicBezTo>
                  <a:pt x="595" y="434"/>
                  <a:pt x="626" y="420"/>
                  <a:pt x="655" y="410"/>
                </a:cubicBezTo>
                <a:cubicBezTo>
                  <a:pt x="683" y="399"/>
                  <a:pt x="710" y="392"/>
                  <a:pt x="713" y="380"/>
                </a:cubicBezTo>
                <a:cubicBezTo>
                  <a:pt x="732" y="351"/>
                  <a:pt x="767" y="319"/>
                  <a:pt x="794" y="289"/>
                </a:cubicBezTo>
                <a:cubicBezTo>
                  <a:pt x="834" y="286"/>
                  <a:pt x="867" y="261"/>
                  <a:pt x="908" y="249"/>
                </a:cubicBezTo>
                <a:cubicBezTo>
                  <a:pt x="904" y="258"/>
                  <a:pt x="904" y="258"/>
                  <a:pt x="904" y="258"/>
                </a:cubicBezTo>
                <a:cubicBezTo>
                  <a:pt x="928" y="253"/>
                  <a:pt x="959" y="232"/>
                  <a:pt x="993" y="223"/>
                </a:cubicBezTo>
                <a:cubicBezTo>
                  <a:pt x="1006" y="233"/>
                  <a:pt x="1006" y="233"/>
                  <a:pt x="1006" y="233"/>
                </a:cubicBezTo>
                <a:cubicBezTo>
                  <a:pt x="1027" y="221"/>
                  <a:pt x="1069" y="204"/>
                  <a:pt x="1104" y="193"/>
                </a:cubicBezTo>
                <a:cubicBezTo>
                  <a:pt x="1103" y="191"/>
                  <a:pt x="1100" y="190"/>
                  <a:pt x="1096" y="190"/>
                </a:cubicBezTo>
                <a:cubicBezTo>
                  <a:pt x="1094" y="190"/>
                  <a:pt x="1092" y="190"/>
                  <a:pt x="1090" y="190"/>
                </a:cubicBezTo>
                <a:cubicBezTo>
                  <a:pt x="1088" y="191"/>
                  <a:pt x="1086" y="191"/>
                  <a:pt x="1084" y="191"/>
                </a:cubicBezTo>
                <a:cubicBezTo>
                  <a:pt x="1079" y="191"/>
                  <a:pt x="1076" y="190"/>
                  <a:pt x="1080" y="183"/>
                </a:cubicBezTo>
                <a:cubicBezTo>
                  <a:pt x="1063" y="189"/>
                  <a:pt x="1049" y="196"/>
                  <a:pt x="1059" y="202"/>
                </a:cubicBezTo>
                <a:cubicBezTo>
                  <a:pt x="1055" y="203"/>
                  <a:pt x="1052" y="203"/>
                  <a:pt x="1050" y="203"/>
                </a:cubicBezTo>
                <a:cubicBezTo>
                  <a:pt x="1039" y="203"/>
                  <a:pt x="1032" y="196"/>
                  <a:pt x="1018" y="195"/>
                </a:cubicBezTo>
                <a:cubicBezTo>
                  <a:pt x="1018" y="195"/>
                  <a:pt x="1034" y="187"/>
                  <a:pt x="1050" y="179"/>
                </a:cubicBezTo>
                <a:cubicBezTo>
                  <a:pt x="1066" y="171"/>
                  <a:pt x="1082" y="164"/>
                  <a:pt x="1082" y="164"/>
                </a:cubicBezTo>
                <a:cubicBezTo>
                  <a:pt x="1084" y="163"/>
                  <a:pt x="1086" y="163"/>
                  <a:pt x="1087" y="163"/>
                </a:cubicBezTo>
                <a:cubicBezTo>
                  <a:pt x="1089" y="163"/>
                  <a:pt x="1090" y="163"/>
                  <a:pt x="1091" y="164"/>
                </a:cubicBezTo>
                <a:cubicBezTo>
                  <a:pt x="1090" y="149"/>
                  <a:pt x="1090" y="149"/>
                  <a:pt x="1090" y="149"/>
                </a:cubicBezTo>
                <a:cubicBezTo>
                  <a:pt x="1097" y="147"/>
                  <a:pt x="1102" y="146"/>
                  <a:pt x="1106" y="146"/>
                </a:cubicBezTo>
                <a:cubicBezTo>
                  <a:pt x="1112" y="146"/>
                  <a:pt x="1114" y="148"/>
                  <a:pt x="1114" y="152"/>
                </a:cubicBezTo>
                <a:cubicBezTo>
                  <a:pt x="1150" y="135"/>
                  <a:pt x="1155" y="113"/>
                  <a:pt x="1198" y="106"/>
                </a:cubicBezTo>
                <a:cubicBezTo>
                  <a:pt x="1186" y="122"/>
                  <a:pt x="1178" y="133"/>
                  <a:pt x="1149" y="142"/>
                </a:cubicBezTo>
                <a:cubicBezTo>
                  <a:pt x="1149" y="142"/>
                  <a:pt x="1161" y="138"/>
                  <a:pt x="1172" y="135"/>
                </a:cubicBezTo>
                <a:cubicBezTo>
                  <a:pt x="1184" y="132"/>
                  <a:pt x="1196" y="129"/>
                  <a:pt x="1196" y="129"/>
                </a:cubicBezTo>
                <a:cubicBezTo>
                  <a:pt x="1188" y="138"/>
                  <a:pt x="1163" y="147"/>
                  <a:pt x="1144" y="157"/>
                </a:cubicBezTo>
                <a:cubicBezTo>
                  <a:pt x="1124" y="167"/>
                  <a:pt x="1110" y="176"/>
                  <a:pt x="1121" y="184"/>
                </a:cubicBezTo>
                <a:cubicBezTo>
                  <a:pt x="1168" y="160"/>
                  <a:pt x="1237" y="128"/>
                  <a:pt x="1276" y="102"/>
                </a:cubicBezTo>
                <a:cubicBezTo>
                  <a:pt x="1282" y="104"/>
                  <a:pt x="1287" y="105"/>
                  <a:pt x="1293" y="105"/>
                </a:cubicBezTo>
                <a:cubicBezTo>
                  <a:pt x="1302" y="105"/>
                  <a:pt x="1312" y="103"/>
                  <a:pt x="1322" y="100"/>
                </a:cubicBezTo>
                <a:cubicBezTo>
                  <a:pt x="1336" y="96"/>
                  <a:pt x="1351" y="91"/>
                  <a:pt x="1369" y="91"/>
                </a:cubicBezTo>
                <a:cubicBezTo>
                  <a:pt x="1372" y="91"/>
                  <a:pt x="1375" y="91"/>
                  <a:pt x="1378" y="92"/>
                </a:cubicBezTo>
                <a:cubicBezTo>
                  <a:pt x="1380" y="93"/>
                  <a:pt x="1384" y="94"/>
                  <a:pt x="1386" y="96"/>
                </a:cubicBezTo>
                <a:cubicBezTo>
                  <a:pt x="1384" y="99"/>
                  <a:pt x="1382" y="102"/>
                  <a:pt x="1382" y="104"/>
                </a:cubicBezTo>
                <a:cubicBezTo>
                  <a:pt x="1381" y="108"/>
                  <a:pt x="1384" y="110"/>
                  <a:pt x="1388" y="112"/>
                </a:cubicBezTo>
                <a:cubicBezTo>
                  <a:pt x="1391" y="114"/>
                  <a:pt x="1395" y="117"/>
                  <a:pt x="1395" y="122"/>
                </a:cubicBezTo>
                <a:cubicBezTo>
                  <a:pt x="1395" y="128"/>
                  <a:pt x="1390" y="137"/>
                  <a:pt x="1375" y="152"/>
                </a:cubicBezTo>
                <a:cubicBezTo>
                  <a:pt x="1375" y="152"/>
                  <a:pt x="1375" y="152"/>
                  <a:pt x="1375" y="152"/>
                </a:cubicBezTo>
                <a:cubicBezTo>
                  <a:pt x="1362" y="152"/>
                  <a:pt x="1342" y="167"/>
                  <a:pt x="1323" y="179"/>
                </a:cubicBezTo>
                <a:cubicBezTo>
                  <a:pt x="1307" y="190"/>
                  <a:pt x="1292" y="200"/>
                  <a:pt x="1285" y="200"/>
                </a:cubicBezTo>
                <a:cubicBezTo>
                  <a:pt x="1283" y="200"/>
                  <a:pt x="1282" y="200"/>
                  <a:pt x="1281" y="199"/>
                </a:cubicBezTo>
                <a:cubicBezTo>
                  <a:pt x="1269" y="210"/>
                  <a:pt x="1263" y="213"/>
                  <a:pt x="1268" y="224"/>
                </a:cubicBezTo>
                <a:cubicBezTo>
                  <a:pt x="1276" y="219"/>
                  <a:pt x="1289" y="207"/>
                  <a:pt x="1295" y="207"/>
                </a:cubicBezTo>
                <a:cubicBezTo>
                  <a:pt x="1297" y="207"/>
                  <a:pt x="1298" y="210"/>
                  <a:pt x="1296" y="217"/>
                </a:cubicBezTo>
                <a:cubicBezTo>
                  <a:pt x="1295" y="217"/>
                  <a:pt x="1295" y="217"/>
                  <a:pt x="1295" y="218"/>
                </a:cubicBezTo>
                <a:cubicBezTo>
                  <a:pt x="1314" y="212"/>
                  <a:pt x="1331" y="208"/>
                  <a:pt x="1347" y="205"/>
                </a:cubicBezTo>
                <a:cubicBezTo>
                  <a:pt x="1373" y="199"/>
                  <a:pt x="1396" y="196"/>
                  <a:pt x="1417" y="194"/>
                </a:cubicBezTo>
                <a:cubicBezTo>
                  <a:pt x="1421" y="194"/>
                  <a:pt x="1423" y="193"/>
                  <a:pt x="1423" y="193"/>
                </a:cubicBezTo>
                <a:cubicBezTo>
                  <a:pt x="1421" y="194"/>
                  <a:pt x="1419" y="194"/>
                  <a:pt x="1417" y="194"/>
                </a:cubicBezTo>
                <a:cubicBezTo>
                  <a:pt x="1413" y="194"/>
                  <a:pt x="1406" y="195"/>
                  <a:pt x="1398" y="196"/>
                </a:cubicBezTo>
                <a:cubicBezTo>
                  <a:pt x="1382" y="199"/>
                  <a:pt x="1359" y="203"/>
                  <a:pt x="1337" y="208"/>
                </a:cubicBezTo>
                <a:cubicBezTo>
                  <a:pt x="1322" y="211"/>
                  <a:pt x="1307" y="215"/>
                  <a:pt x="1294" y="219"/>
                </a:cubicBezTo>
                <a:cubicBezTo>
                  <a:pt x="1275" y="238"/>
                  <a:pt x="1259" y="238"/>
                  <a:pt x="1242" y="252"/>
                </a:cubicBezTo>
                <a:cubicBezTo>
                  <a:pt x="1242" y="249"/>
                  <a:pt x="1247" y="236"/>
                  <a:pt x="1245" y="236"/>
                </a:cubicBezTo>
                <a:cubicBezTo>
                  <a:pt x="1245" y="236"/>
                  <a:pt x="1244" y="237"/>
                  <a:pt x="1244" y="238"/>
                </a:cubicBezTo>
                <a:cubicBezTo>
                  <a:pt x="1223" y="257"/>
                  <a:pt x="1191" y="281"/>
                  <a:pt x="1161" y="306"/>
                </a:cubicBezTo>
                <a:cubicBezTo>
                  <a:pt x="1130" y="332"/>
                  <a:pt x="1101" y="359"/>
                  <a:pt x="1086" y="386"/>
                </a:cubicBezTo>
                <a:cubicBezTo>
                  <a:pt x="1102" y="373"/>
                  <a:pt x="1098" y="362"/>
                  <a:pt x="1124" y="353"/>
                </a:cubicBezTo>
                <a:cubicBezTo>
                  <a:pt x="1127" y="360"/>
                  <a:pt x="1115" y="367"/>
                  <a:pt x="1112" y="373"/>
                </a:cubicBezTo>
                <a:cubicBezTo>
                  <a:pt x="1113" y="375"/>
                  <a:pt x="1115" y="376"/>
                  <a:pt x="1116" y="376"/>
                </a:cubicBezTo>
                <a:cubicBezTo>
                  <a:pt x="1125" y="376"/>
                  <a:pt x="1134" y="349"/>
                  <a:pt x="1159" y="344"/>
                </a:cubicBezTo>
                <a:cubicBezTo>
                  <a:pt x="1129" y="385"/>
                  <a:pt x="1129" y="385"/>
                  <a:pt x="1129" y="385"/>
                </a:cubicBezTo>
                <a:cubicBezTo>
                  <a:pt x="1158" y="383"/>
                  <a:pt x="1158" y="383"/>
                  <a:pt x="1158" y="383"/>
                </a:cubicBezTo>
                <a:cubicBezTo>
                  <a:pt x="1158" y="383"/>
                  <a:pt x="1141" y="406"/>
                  <a:pt x="1124" y="428"/>
                </a:cubicBezTo>
                <a:cubicBezTo>
                  <a:pt x="1106" y="451"/>
                  <a:pt x="1089" y="474"/>
                  <a:pt x="1089" y="474"/>
                </a:cubicBezTo>
                <a:cubicBezTo>
                  <a:pt x="1169" y="437"/>
                  <a:pt x="1174" y="367"/>
                  <a:pt x="1244" y="344"/>
                </a:cubicBezTo>
                <a:cubicBezTo>
                  <a:pt x="1237" y="354"/>
                  <a:pt x="1249" y="351"/>
                  <a:pt x="1253" y="353"/>
                </a:cubicBezTo>
                <a:cubicBezTo>
                  <a:pt x="1268" y="334"/>
                  <a:pt x="1290" y="318"/>
                  <a:pt x="1296" y="302"/>
                </a:cubicBezTo>
                <a:cubicBezTo>
                  <a:pt x="1326" y="280"/>
                  <a:pt x="1326" y="280"/>
                  <a:pt x="1326" y="280"/>
                </a:cubicBezTo>
                <a:cubicBezTo>
                  <a:pt x="1330" y="287"/>
                  <a:pt x="1330" y="313"/>
                  <a:pt x="1299" y="334"/>
                </a:cubicBezTo>
                <a:cubicBezTo>
                  <a:pt x="1353" y="297"/>
                  <a:pt x="1394" y="253"/>
                  <a:pt x="1432" y="206"/>
                </a:cubicBezTo>
                <a:cubicBezTo>
                  <a:pt x="1451" y="182"/>
                  <a:pt x="1470" y="158"/>
                  <a:pt x="1487" y="127"/>
                </a:cubicBezTo>
                <a:cubicBezTo>
                  <a:pt x="1491" y="119"/>
                  <a:pt x="1494" y="110"/>
                  <a:pt x="1497" y="99"/>
                </a:cubicBezTo>
                <a:cubicBezTo>
                  <a:pt x="1498" y="97"/>
                  <a:pt x="1498" y="94"/>
                  <a:pt x="1499" y="90"/>
                </a:cubicBezTo>
                <a:cubicBezTo>
                  <a:pt x="1499" y="89"/>
                  <a:pt x="1499" y="87"/>
                  <a:pt x="1499" y="86"/>
                </a:cubicBezTo>
                <a:cubicBezTo>
                  <a:pt x="1499" y="80"/>
                  <a:pt x="1499" y="80"/>
                  <a:pt x="1499" y="80"/>
                </a:cubicBezTo>
                <a:cubicBezTo>
                  <a:pt x="1499" y="76"/>
                  <a:pt x="1499" y="71"/>
                  <a:pt x="1498" y="66"/>
                </a:cubicBezTo>
                <a:cubicBezTo>
                  <a:pt x="1496" y="62"/>
                  <a:pt x="1494" y="56"/>
                  <a:pt x="1492" y="51"/>
                </a:cubicBezTo>
                <a:cubicBezTo>
                  <a:pt x="1486" y="41"/>
                  <a:pt x="1479" y="34"/>
                  <a:pt x="1472" y="29"/>
                </a:cubicBezTo>
                <a:cubicBezTo>
                  <a:pt x="1469" y="26"/>
                  <a:pt x="1466" y="24"/>
                  <a:pt x="1463" y="23"/>
                </a:cubicBezTo>
                <a:cubicBezTo>
                  <a:pt x="1460" y="21"/>
                  <a:pt x="1457" y="19"/>
                  <a:pt x="1454" y="18"/>
                </a:cubicBezTo>
                <a:cubicBezTo>
                  <a:pt x="1443" y="13"/>
                  <a:pt x="1433" y="11"/>
                  <a:pt x="1423" y="8"/>
                </a:cubicBezTo>
                <a:cubicBezTo>
                  <a:pt x="1420" y="6"/>
                  <a:pt x="1423" y="5"/>
                  <a:pt x="1428" y="5"/>
                </a:cubicBezTo>
                <a:cubicBezTo>
                  <a:pt x="1428" y="5"/>
                  <a:pt x="1429" y="5"/>
                  <a:pt x="1429" y="5"/>
                </a:cubicBezTo>
                <a:cubicBezTo>
                  <a:pt x="1429" y="5"/>
                  <a:pt x="1430" y="5"/>
                  <a:pt x="1430" y="5"/>
                </a:cubicBezTo>
                <a:cubicBezTo>
                  <a:pt x="1434" y="5"/>
                  <a:pt x="1437" y="5"/>
                  <a:pt x="1431" y="3"/>
                </a:cubicBezTo>
                <a:cubicBezTo>
                  <a:pt x="1430" y="3"/>
                  <a:pt x="1428" y="3"/>
                  <a:pt x="1427" y="3"/>
                </a:cubicBezTo>
                <a:cubicBezTo>
                  <a:pt x="1408" y="3"/>
                  <a:pt x="1387" y="7"/>
                  <a:pt x="1382" y="10"/>
                </a:cubicBezTo>
                <a:cubicBezTo>
                  <a:pt x="1383" y="8"/>
                  <a:pt x="1386" y="5"/>
                  <a:pt x="1393" y="4"/>
                </a:cubicBezTo>
                <a:cubicBezTo>
                  <a:pt x="1373" y="5"/>
                  <a:pt x="1356" y="5"/>
                  <a:pt x="1340" y="5"/>
                </a:cubicBezTo>
                <a:cubicBezTo>
                  <a:pt x="1328" y="5"/>
                  <a:pt x="1317" y="5"/>
                  <a:pt x="1307" y="5"/>
                </a:cubicBezTo>
                <a:cubicBezTo>
                  <a:pt x="1304" y="5"/>
                  <a:pt x="1301" y="5"/>
                  <a:pt x="1299" y="5"/>
                </a:cubicBezTo>
                <a:cubicBezTo>
                  <a:pt x="1277" y="5"/>
                  <a:pt x="1258" y="6"/>
                  <a:pt x="1240" y="15"/>
                </a:cubicBezTo>
                <a:cubicBezTo>
                  <a:pt x="1234" y="6"/>
                  <a:pt x="1272" y="3"/>
                  <a:pt x="1265" y="0"/>
                </a:cubicBezTo>
              </a:path>
            </a:pathLst>
          </a:custGeom>
          <a:solidFill>
            <a:srgbClr val="FCFCFC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9" name="Google Shape;799;p6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00" name="Google Shape;800;p6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801" name="Google Shape;801;p6"/>
          <p:cNvSpPr/>
          <p:nvPr/>
        </p:nvSpPr>
        <p:spPr>
          <a:xfrm flipH="1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2" name="Google Shape;802;p6"/>
          <p:cNvSpPr txBox="1"/>
          <p:nvPr/>
        </p:nvSpPr>
        <p:spPr>
          <a:xfrm>
            <a:off x="942109" y="2171021"/>
            <a:ext cx="3158836" cy="105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803" name="Google Shape;803;p6"/>
          <p:cNvSpPr txBox="1"/>
          <p:nvPr/>
        </p:nvSpPr>
        <p:spPr>
          <a:xfrm>
            <a:off x="893860" y="1607679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4" name="Google Shape;804;p6"/>
          <p:cNvSpPr/>
          <p:nvPr/>
        </p:nvSpPr>
        <p:spPr>
          <a:xfrm rot="348046">
            <a:off x="2196437" y="4826342"/>
            <a:ext cx="1414011" cy="569818"/>
          </a:xfrm>
          <a:custGeom>
            <a:rect b="b" l="l" r="r" t="t"/>
            <a:pathLst>
              <a:path extrusionOk="0" h="319" w="558">
                <a:moveTo>
                  <a:pt x="550" y="184"/>
                </a:moveTo>
                <a:cubicBezTo>
                  <a:pt x="546" y="184"/>
                  <a:pt x="542" y="184"/>
                  <a:pt x="539" y="182"/>
                </a:cubicBezTo>
                <a:cubicBezTo>
                  <a:pt x="539" y="181"/>
                  <a:pt x="538" y="181"/>
                  <a:pt x="538" y="180"/>
                </a:cubicBezTo>
                <a:cubicBezTo>
                  <a:pt x="535" y="179"/>
                  <a:pt x="531" y="178"/>
                  <a:pt x="528" y="177"/>
                </a:cubicBezTo>
                <a:cubicBezTo>
                  <a:pt x="525" y="176"/>
                  <a:pt x="526" y="171"/>
                  <a:pt x="529" y="171"/>
                </a:cubicBezTo>
                <a:cubicBezTo>
                  <a:pt x="536" y="171"/>
                  <a:pt x="542" y="175"/>
                  <a:pt x="549" y="176"/>
                </a:cubicBezTo>
                <a:cubicBezTo>
                  <a:pt x="550" y="176"/>
                  <a:pt x="551" y="176"/>
                  <a:pt x="552" y="177"/>
                </a:cubicBezTo>
                <a:cubicBezTo>
                  <a:pt x="555" y="179"/>
                  <a:pt x="554" y="184"/>
                  <a:pt x="550" y="184"/>
                </a:cubicBezTo>
                <a:close/>
                <a:moveTo>
                  <a:pt x="233" y="91"/>
                </a:moveTo>
                <a:cubicBezTo>
                  <a:pt x="233" y="93"/>
                  <a:pt x="233" y="91"/>
                  <a:pt x="234" y="91"/>
                </a:cubicBezTo>
                <a:cubicBezTo>
                  <a:pt x="235" y="89"/>
                  <a:pt x="236" y="88"/>
                  <a:pt x="237" y="87"/>
                </a:cubicBezTo>
                <a:cubicBezTo>
                  <a:pt x="240" y="85"/>
                  <a:pt x="243" y="83"/>
                  <a:pt x="246" y="80"/>
                </a:cubicBezTo>
                <a:cubicBezTo>
                  <a:pt x="250" y="77"/>
                  <a:pt x="263" y="69"/>
                  <a:pt x="263" y="69"/>
                </a:cubicBezTo>
                <a:cubicBezTo>
                  <a:pt x="263" y="69"/>
                  <a:pt x="253" y="69"/>
                  <a:pt x="242" y="76"/>
                </a:cubicBezTo>
                <a:cubicBezTo>
                  <a:pt x="236" y="79"/>
                  <a:pt x="229" y="84"/>
                  <a:pt x="226" y="89"/>
                </a:cubicBezTo>
                <a:cubicBezTo>
                  <a:pt x="223" y="95"/>
                  <a:pt x="232" y="98"/>
                  <a:pt x="233" y="91"/>
                </a:cubicBezTo>
                <a:close/>
                <a:moveTo>
                  <a:pt x="557" y="93"/>
                </a:moveTo>
                <a:cubicBezTo>
                  <a:pt x="557" y="93"/>
                  <a:pt x="557" y="93"/>
                  <a:pt x="557" y="93"/>
                </a:cubicBezTo>
                <a:cubicBezTo>
                  <a:pt x="557" y="93"/>
                  <a:pt x="542" y="104"/>
                  <a:pt x="521" y="116"/>
                </a:cubicBezTo>
                <a:cubicBezTo>
                  <a:pt x="516" y="119"/>
                  <a:pt x="511" y="122"/>
                  <a:pt x="505" y="125"/>
                </a:cubicBezTo>
                <a:cubicBezTo>
                  <a:pt x="502" y="126"/>
                  <a:pt x="499" y="127"/>
                  <a:pt x="496" y="129"/>
                </a:cubicBezTo>
                <a:cubicBezTo>
                  <a:pt x="493" y="130"/>
                  <a:pt x="490" y="131"/>
                  <a:pt x="487" y="132"/>
                </a:cubicBezTo>
                <a:cubicBezTo>
                  <a:pt x="484" y="133"/>
                  <a:pt x="481" y="134"/>
                  <a:pt x="477" y="134"/>
                </a:cubicBezTo>
                <a:cubicBezTo>
                  <a:pt x="476" y="134"/>
                  <a:pt x="474" y="133"/>
                  <a:pt x="473" y="133"/>
                </a:cubicBezTo>
                <a:cubicBezTo>
                  <a:pt x="472" y="132"/>
                  <a:pt x="472" y="131"/>
                  <a:pt x="471" y="131"/>
                </a:cubicBezTo>
                <a:cubicBezTo>
                  <a:pt x="470" y="130"/>
                  <a:pt x="469" y="129"/>
                  <a:pt x="469" y="128"/>
                </a:cubicBezTo>
                <a:cubicBezTo>
                  <a:pt x="468" y="127"/>
                  <a:pt x="468" y="126"/>
                  <a:pt x="468" y="125"/>
                </a:cubicBezTo>
                <a:cubicBezTo>
                  <a:pt x="468" y="124"/>
                  <a:pt x="467" y="123"/>
                  <a:pt x="467" y="123"/>
                </a:cubicBezTo>
                <a:cubicBezTo>
                  <a:pt x="467" y="123"/>
                  <a:pt x="449" y="134"/>
                  <a:pt x="449" y="126"/>
                </a:cubicBezTo>
                <a:cubicBezTo>
                  <a:pt x="450" y="117"/>
                  <a:pt x="455" y="106"/>
                  <a:pt x="455" y="106"/>
                </a:cubicBezTo>
                <a:cubicBezTo>
                  <a:pt x="455" y="106"/>
                  <a:pt x="454" y="107"/>
                  <a:pt x="454" y="108"/>
                </a:cubicBezTo>
                <a:cubicBezTo>
                  <a:pt x="452" y="109"/>
                  <a:pt x="451" y="110"/>
                  <a:pt x="448" y="111"/>
                </a:cubicBezTo>
                <a:cubicBezTo>
                  <a:pt x="446" y="111"/>
                  <a:pt x="443" y="110"/>
                  <a:pt x="441" y="109"/>
                </a:cubicBezTo>
                <a:cubicBezTo>
                  <a:pt x="441" y="109"/>
                  <a:pt x="440" y="108"/>
                  <a:pt x="440" y="108"/>
                </a:cubicBezTo>
                <a:cubicBezTo>
                  <a:pt x="438" y="112"/>
                  <a:pt x="436" y="116"/>
                  <a:pt x="433" y="120"/>
                </a:cubicBezTo>
                <a:cubicBezTo>
                  <a:pt x="432" y="121"/>
                  <a:pt x="432" y="123"/>
                  <a:pt x="431" y="124"/>
                </a:cubicBezTo>
                <a:cubicBezTo>
                  <a:pt x="428" y="129"/>
                  <a:pt x="426" y="134"/>
                  <a:pt x="423" y="138"/>
                </a:cubicBezTo>
                <a:cubicBezTo>
                  <a:pt x="423" y="139"/>
                  <a:pt x="422" y="139"/>
                  <a:pt x="421" y="140"/>
                </a:cubicBezTo>
                <a:cubicBezTo>
                  <a:pt x="421" y="141"/>
                  <a:pt x="421" y="141"/>
                  <a:pt x="421" y="141"/>
                </a:cubicBezTo>
                <a:cubicBezTo>
                  <a:pt x="420" y="141"/>
                  <a:pt x="420" y="141"/>
                  <a:pt x="420" y="141"/>
                </a:cubicBezTo>
                <a:cubicBezTo>
                  <a:pt x="419" y="141"/>
                  <a:pt x="419" y="141"/>
                  <a:pt x="418" y="141"/>
                </a:cubicBezTo>
                <a:cubicBezTo>
                  <a:pt x="417" y="141"/>
                  <a:pt x="417" y="141"/>
                  <a:pt x="417" y="140"/>
                </a:cubicBezTo>
                <a:cubicBezTo>
                  <a:pt x="416" y="139"/>
                  <a:pt x="416" y="138"/>
                  <a:pt x="416" y="138"/>
                </a:cubicBezTo>
                <a:cubicBezTo>
                  <a:pt x="416" y="135"/>
                  <a:pt x="416" y="133"/>
                  <a:pt x="417" y="130"/>
                </a:cubicBezTo>
                <a:cubicBezTo>
                  <a:pt x="417" y="126"/>
                  <a:pt x="418" y="122"/>
                  <a:pt x="419" y="119"/>
                </a:cubicBezTo>
                <a:cubicBezTo>
                  <a:pt x="419" y="117"/>
                  <a:pt x="419" y="115"/>
                  <a:pt x="420" y="113"/>
                </a:cubicBezTo>
                <a:cubicBezTo>
                  <a:pt x="416" y="120"/>
                  <a:pt x="413" y="126"/>
                  <a:pt x="408" y="132"/>
                </a:cubicBezTo>
                <a:cubicBezTo>
                  <a:pt x="407" y="134"/>
                  <a:pt x="404" y="136"/>
                  <a:pt x="402" y="139"/>
                </a:cubicBezTo>
                <a:cubicBezTo>
                  <a:pt x="401" y="140"/>
                  <a:pt x="399" y="141"/>
                  <a:pt x="398" y="142"/>
                </a:cubicBezTo>
                <a:cubicBezTo>
                  <a:pt x="397" y="142"/>
                  <a:pt x="397" y="142"/>
                  <a:pt x="397" y="142"/>
                </a:cubicBezTo>
                <a:cubicBezTo>
                  <a:pt x="397" y="142"/>
                  <a:pt x="397" y="142"/>
                  <a:pt x="397" y="142"/>
                </a:cubicBezTo>
                <a:cubicBezTo>
                  <a:pt x="396" y="142"/>
                  <a:pt x="396" y="142"/>
                  <a:pt x="396" y="142"/>
                </a:cubicBezTo>
                <a:cubicBezTo>
                  <a:pt x="396" y="142"/>
                  <a:pt x="396" y="142"/>
                  <a:pt x="396" y="142"/>
                </a:cubicBezTo>
                <a:cubicBezTo>
                  <a:pt x="396" y="143"/>
                  <a:pt x="396" y="143"/>
                  <a:pt x="396" y="143"/>
                </a:cubicBezTo>
                <a:cubicBezTo>
                  <a:pt x="396" y="143"/>
                  <a:pt x="396" y="143"/>
                  <a:pt x="396" y="143"/>
                </a:cubicBezTo>
                <a:cubicBezTo>
                  <a:pt x="395" y="143"/>
                  <a:pt x="394" y="143"/>
                  <a:pt x="393" y="143"/>
                </a:cubicBezTo>
                <a:cubicBezTo>
                  <a:pt x="391" y="144"/>
                  <a:pt x="388" y="143"/>
                  <a:pt x="386" y="141"/>
                </a:cubicBezTo>
                <a:cubicBezTo>
                  <a:pt x="384" y="140"/>
                  <a:pt x="384" y="138"/>
                  <a:pt x="383" y="136"/>
                </a:cubicBezTo>
                <a:cubicBezTo>
                  <a:pt x="383" y="136"/>
                  <a:pt x="383" y="136"/>
                  <a:pt x="383" y="136"/>
                </a:cubicBezTo>
                <a:cubicBezTo>
                  <a:pt x="382" y="138"/>
                  <a:pt x="379" y="140"/>
                  <a:pt x="377" y="142"/>
                </a:cubicBezTo>
                <a:cubicBezTo>
                  <a:pt x="375" y="143"/>
                  <a:pt x="373" y="145"/>
                  <a:pt x="370" y="146"/>
                </a:cubicBezTo>
                <a:cubicBezTo>
                  <a:pt x="370" y="146"/>
                  <a:pt x="369" y="146"/>
                  <a:pt x="368" y="146"/>
                </a:cubicBezTo>
                <a:cubicBezTo>
                  <a:pt x="368" y="146"/>
                  <a:pt x="367" y="147"/>
                  <a:pt x="366" y="147"/>
                </a:cubicBezTo>
                <a:cubicBezTo>
                  <a:pt x="365" y="147"/>
                  <a:pt x="365" y="147"/>
                  <a:pt x="364" y="146"/>
                </a:cubicBezTo>
                <a:cubicBezTo>
                  <a:pt x="363" y="146"/>
                  <a:pt x="362" y="146"/>
                  <a:pt x="361" y="145"/>
                </a:cubicBezTo>
                <a:cubicBezTo>
                  <a:pt x="360" y="145"/>
                  <a:pt x="360" y="145"/>
                  <a:pt x="360" y="145"/>
                </a:cubicBezTo>
                <a:cubicBezTo>
                  <a:pt x="359" y="144"/>
                  <a:pt x="359" y="144"/>
                  <a:pt x="359" y="144"/>
                </a:cubicBezTo>
                <a:cubicBezTo>
                  <a:pt x="358" y="142"/>
                  <a:pt x="358" y="142"/>
                  <a:pt x="358" y="141"/>
                </a:cubicBezTo>
                <a:cubicBezTo>
                  <a:pt x="358" y="139"/>
                  <a:pt x="358" y="138"/>
                  <a:pt x="357" y="137"/>
                </a:cubicBezTo>
                <a:cubicBezTo>
                  <a:pt x="357" y="134"/>
                  <a:pt x="357" y="132"/>
                  <a:pt x="358" y="130"/>
                </a:cubicBezTo>
                <a:cubicBezTo>
                  <a:pt x="356" y="133"/>
                  <a:pt x="354" y="136"/>
                  <a:pt x="352" y="139"/>
                </a:cubicBezTo>
                <a:cubicBezTo>
                  <a:pt x="350" y="142"/>
                  <a:pt x="350" y="142"/>
                  <a:pt x="350" y="142"/>
                </a:cubicBezTo>
                <a:cubicBezTo>
                  <a:pt x="350" y="142"/>
                  <a:pt x="350" y="142"/>
                  <a:pt x="350" y="142"/>
                </a:cubicBezTo>
                <a:cubicBezTo>
                  <a:pt x="349" y="142"/>
                  <a:pt x="349" y="143"/>
                  <a:pt x="349" y="143"/>
                </a:cubicBezTo>
                <a:cubicBezTo>
                  <a:pt x="349" y="143"/>
                  <a:pt x="348" y="143"/>
                  <a:pt x="348" y="143"/>
                </a:cubicBezTo>
                <a:cubicBezTo>
                  <a:pt x="347" y="144"/>
                  <a:pt x="346" y="143"/>
                  <a:pt x="346" y="143"/>
                </a:cubicBezTo>
                <a:cubicBezTo>
                  <a:pt x="346" y="142"/>
                  <a:pt x="346" y="142"/>
                  <a:pt x="346" y="142"/>
                </a:cubicBezTo>
                <a:cubicBezTo>
                  <a:pt x="346" y="142"/>
                  <a:pt x="346" y="141"/>
                  <a:pt x="346" y="141"/>
                </a:cubicBezTo>
                <a:cubicBezTo>
                  <a:pt x="345" y="140"/>
                  <a:pt x="345" y="140"/>
                  <a:pt x="345" y="139"/>
                </a:cubicBezTo>
                <a:cubicBezTo>
                  <a:pt x="345" y="136"/>
                  <a:pt x="345" y="134"/>
                  <a:pt x="345" y="131"/>
                </a:cubicBezTo>
                <a:cubicBezTo>
                  <a:pt x="346" y="129"/>
                  <a:pt x="346" y="128"/>
                  <a:pt x="346" y="126"/>
                </a:cubicBezTo>
                <a:cubicBezTo>
                  <a:pt x="345" y="128"/>
                  <a:pt x="344" y="130"/>
                  <a:pt x="343" y="132"/>
                </a:cubicBezTo>
                <a:cubicBezTo>
                  <a:pt x="342" y="135"/>
                  <a:pt x="340" y="138"/>
                  <a:pt x="338" y="141"/>
                </a:cubicBezTo>
                <a:cubicBezTo>
                  <a:pt x="336" y="143"/>
                  <a:pt x="334" y="147"/>
                  <a:pt x="330" y="148"/>
                </a:cubicBezTo>
                <a:cubicBezTo>
                  <a:pt x="329" y="148"/>
                  <a:pt x="328" y="148"/>
                  <a:pt x="328" y="148"/>
                </a:cubicBezTo>
                <a:cubicBezTo>
                  <a:pt x="327" y="148"/>
                  <a:pt x="326" y="148"/>
                  <a:pt x="325" y="148"/>
                </a:cubicBezTo>
                <a:cubicBezTo>
                  <a:pt x="325" y="148"/>
                  <a:pt x="324" y="147"/>
                  <a:pt x="324" y="147"/>
                </a:cubicBezTo>
                <a:cubicBezTo>
                  <a:pt x="323" y="146"/>
                  <a:pt x="322" y="146"/>
                  <a:pt x="322" y="145"/>
                </a:cubicBezTo>
                <a:cubicBezTo>
                  <a:pt x="322" y="145"/>
                  <a:pt x="322" y="145"/>
                  <a:pt x="322" y="145"/>
                </a:cubicBezTo>
                <a:cubicBezTo>
                  <a:pt x="321" y="146"/>
                  <a:pt x="320" y="147"/>
                  <a:pt x="319" y="149"/>
                </a:cubicBezTo>
                <a:cubicBezTo>
                  <a:pt x="317" y="150"/>
                  <a:pt x="316" y="152"/>
                  <a:pt x="314" y="154"/>
                </a:cubicBezTo>
                <a:cubicBezTo>
                  <a:pt x="314" y="155"/>
                  <a:pt x="314" y="155"/>
                  <a:pt x="314" y="155"/>
                </a:cubicBezTo>
                <a:cubicBezTo>
                  <a:pt x="314" y="155"/>
                  <a:pt x="314" y="155"/>
                  <a:pt x="314" y="155"/>
                </a:cubicBezTo>
                <a:cubicBezTo>
                  <a:pt x="313" y="156"/>
                  <a:pt x="313" y="156"/>
                  <a:pt x="313" y="156"/>
                </a:cubicBezTo>
                <a:cubicBezTo>
                  <a:pt x="313" y="156"/>
                  <a:pt x="313" y="156"/>
                  <a:pt x="313" y="156"/>
                </a:cubicBezTo>
                <a:cubicBezTo>
                  <a:pt x="313" y="156"/>
                  <a:pt x="313" y="156"/>
                  <a:pt x="313" y="156"/>
                </a:cubicBezTo>
                <a:cubicBezTo>
                  <a:pt x="312" y="157"/>
                  <a:pt x="311" y="158"/>
                  <a:pt x="309" y="157"/>
                </a:cubicBezTo>
                <a:cubicBezTo>
                  <a:pt x="308" y="156"/>
                  <a:pt x="308" y="156"/>
                  <a:pt x="307" y="155"/>
                </a:cubicBezTo>
                <a:cubicBezTo>
                  <a:pt x="306" y="153"/>
                  <a:pt x="306" y="151"/>
                  <a:pt x="305" y="149"/>
                </a:cubicBezTo>
                <a:cubicBezTo>
                  <a:pt x="305" y="146"/>
                  <a:pt x="304" y="142"/>
                  <a:pt x="303" y="139"/>
                </a:cubicBezTo>
                <a:cubicBezTo>
                  <a:pt x="303" y="135"/>
                  <a:pt x="302" y="131"/>
                  <a:pt x="301" y="128"/>
                </a:cubicBezTo>
                <a:cubicBezTo>
                  <a:pt x="301" y="128"/>
                  <a:pt x="301" y="127"/>
                  <a:pt x="301" y="127"/>
                </a:cubicBezTo>
                <a:cubicBezTo>
                  <a:pt x="300" y="127"/>
                  <a:pt x="300" y="128"/>
                  <a:pt x="299" y="129"/>
                </a:cubicBezTo>
                <a:cubicBezTo>
                  <a:pt x="295" y="134"/>
                  <a:pt x="292" y="141"/>
                  <a:pt x="289" y="147"/>
                </a:cubicBezTo>
                <a:cubicBezTo>
                  <a:pt x="285" y="153"/>
                  <a:pt x="283" y="158"/>
                  <a:pt x="280" y="164"/>
                </a:cubicBezTo>
                <a:cubicBezTo>
                  <a:pt x="279" y="166"/>
                  <a:pt x="277" y="166"/>
                  <a:pt x="275" y="166"/>
                </a:cubicBezTo>
                <a:cubicBezTo>
                  <a:pt x="273" y="165"/>
                  <a:pt x="272" y="163"/>
                  <a:pt x="273" y="161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3" y="160"/>
                  <a:pt x="273" y="160"/>
                  <a:pt x="273" y="160"/>
                </a:cubicBezTo>
                <a:cubicBezTo>
                  <a:pt x="275" y="154"/>
                  <a:pt x="276" y="148"/>
                  <a:pt x="277" y="141"/>
                </a:cubicBezTo>
                <a:cubicBezTo>
                  <a:pt x="278" y="140"/>
                  <a:pt x="278" y="138"/>
                  <a:pt x="279" y="136"/>
                </a:cubicBezTo>
                <a:cubicBezTo>
                  <a:pt x="279" y="135"/>
                  <a:pt x="279" y="134"/>
                  <a:pt x="279" y="133"/>
                </a:cubicBezTo>
                <a:cubicBezTo>
                  <a:pt x="275" y="137"/>
                  <a:pt x="270" y="142"/>
                  <a:pt x="265" y="147"/>
                </a:cubicBezTo>
                <a:cubicBezTo>
                  <a:pt x="264" y="148"/>
                  <a:pt x="263" y="149"/>
                  <a:pt x="262" y="150"/>
                </a:cubicBezTo>
                <a:cubicBezTo>
                  <a:pt x="260" y="159"/>
                  <a:pt x="257" y="167"/>
                  <a:pt x="255" y="176"/>
                </a:cubicBezTo>
                <a:cubicBezTo>
                  <a:pt x="252" y="185"/>
                  <a:pt x="250" y="193"/>
                  <a:pt x="247" y="201"/>
                </a:cubicBezTo>
                <a:cubicBezTo>
                  <a:pt x="249" y="201"/>
                  <a:pt x="250" y="200"/>
                  <a:pt x="251" y="200"/>
                </a:cubicBezTo>
                <a:cubicBezTo>
                  <a:pt x="275" y="193"/>
                  <a:pt x="303" y="187"/>
                  <a:pt x="334" y="182"/>
                </a:cubicBezTo>
                <a:cubicBezTo>
                  <a:pt x="364" y="177"/>
                  <a:pt x="396" y="174"/>
                  <a:pt x="425" y="173"/>
                </a:cubicBezTo>
                <a:cubicBezTo>
                  <a:pt x="453" y="171"/>
                  <a:pt x="479" y="172"/>
                  <a:pt x="498" y="173"/>
                </a:cubicBezTo>
                <a:cubicBezTo>
                  <a:pt x="503" y="173"/>
                  <a:pt x="507" y="173"/>
                  <a:pt x="511" y="174"/>
                </a:cubicBezTo>
                <a:cubicBezTo>
                  <a:pt x="512" y="174"/>
                  <a:pt x="514" y="174"/>
                  <a:pt x="516" y="175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16" y="175"/>
                  <a:pt x="517" y="175"/>
                  <a:pt x="517" y="175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76"/>
                  <a:pt x="516" y="176"/>
                  <a:pt x="515" y="176"/>
                </a:cubicBezTo>
                <a:cubicBezTo>
                  <a:pt x="515" y="177"/>
                  <a:pt x="514" y="177"/>
                  <a:pt x="513" y="177"/>
                </a:cubicBezTo>
                <a:cubicBezTo>
                  <a:pt x="511" y="178"/>
                  <a:pt x="509" y="178"/>
                  <a:pt x="508" y="179"/>
                </a:cubicBezTo>
                <a:cubicBezTo>
                  <a:pt x="506" y="179"/>
                  <a:pt x="506" y="179"/>
                  <a:pt x="506" y="179"/>
                </a:cubicBezTo>
                <a:cubicBezTo>
                  <a:pt x="506" y="179"/>
                  <a:pt x="506" y="179"/>
                  <a:pt x="508" y="179"/>
                </a:cubicBezTo>
                <a:cubicBezTo>
                  <a:pt x="509" y="178"/>
                  <a:pt x="511" y="178"/>
                  <a:pt x="513" y="177"/>
                </a:cubicBezTo>
                <a:cubicBezTo>
                  <a:pt x="514" y="177"/>
                  <a:pt x="514" y="176"/>
                  <a:pt x="515" y="176"/>
                </a:cubicBezTo>
                <a:cubicBezTo>
                  <a:pt x="515" y="176"/>
                  <a:pt x="516" y="176"/>
                  <a:pt x="516" y="175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14" y="175"/>
                  <a:pt x="512" y="175"/>
                  <a:pt x="510" y="175"/>
                </a:cubicBezTo>
                <a:cubicBezTo>
                  <a:pt x="507" y="174"/>
                  <a:pt x="503" y="174"/>
                  <a:pt x="498" y="174"/>
                </a:cubicBezTo>
                <a:cubicBezTo>
                  <a:pt x="479" y="174"/>
                  <a:pt x="453" y="174"/>
                  <a:pt x="425" y="177"/>
                </a:cubicBezTo>
                <a:cubicBezTo>
                  <a:pt x="396" y="179"/>
                  <a:pt x="365" y="183"/>
                  <a:pt x="335" y="188"/>
                </a:cubicBezTo>
                <a:cubicBezTo>
                  <a:pt x="305" y="194"/>
                  <a:pt x="276" y="201"/>
                  <a:pt x="254" y="207"/>
                </a:cubicBezTo>
                <a:cubicBezTo>
                  <a:pt x="251" y="208"/>
                  <a:pt x="247" y="209"/>
                  <a:pt x="244" y="210"/>
                </a:cubicBezTo>
                <a:cubicBezTo>
                  <a:pt x="242" y="215"/>
                  <a:pt x="241" y="219"/>
                  <a:pt x="239" y="223"/>
                </a:cubicBezTo>
                <a:cubicBezTo>
                  <a:pt x="233" y="234"/>
                  <a:pt x="227" y="246"/>
                  <a:pt x="217" y="257"/>
                </a:cubicBezTo>
                <a:cubicBezTo>
                  <a:pt x="212" y="263"/>
                  <a:pt x="207" y="268"/>
                  <a:pt x="200" y="273"/>
                </a:cubicBezTo>
                <a:cubicBezTo>
                  <a:pt x="197" y="275"/>
                  <a:pt x="193" y="276"/>
                  <a:pt x="188" y="277"/>
                </a:cubicBezTo>
                <a:cubicBezTo>
                  <a:pt x="184" y="277"/>
                  <a:pt x="184" y="277"/>
                  <a:pt x="184" y="277"/>
                </a:cubicBezTo>
                <a:cubicBezTo>
                  <a:pt x="184" y="277"/>
                  <a:pt x="184" y="277"/>
                  <a:pt x="184" y="277"/>
                </a:cubicBezTo>
                <a:cubicBezTo>
                  <a:pt x="183" y="277"/>
                  <a:pt x="183" y="277"/>
                  <a:pt x="183" y="277"/>
                </a:cubicBezTo>
                <a:cubicBezTo>
                  <a:pt x="183" y="277"/>
                  <a:pt x="183" y="277"/>
                  <a:pt x="183" y="277"/>
                </a:cubicBezTo>
                <a:cubicBezTo>
                  <a:pt x="183" y="277"/>
                  <a:pt x="183" y="277"/>
                  <a:pt x="183" y="277"/>
                </a:cubicBezTo>
                <a:cubicBezTo>
                  <a:pt x="183" y="276"/>
                  <a:pt x="183" y="276"/>
                  <a:pt x="183" y="276"/>
                </a:cubicBezTo>
                <a:cubicBezTo>
                  <a:pt x="182" y="276"/>
                  <a:pt x="182" y="276"/>
                  <a:pt x="181" y="276"/>
                </a:cubicBezTo>
                <a:cubicBezTo>
                  <a:pt x="179" y="275"/>
                  <a:pt x="177" y="274"/>
                  <a:pt x="175" y="272"/>
                </a:cubicBezTo>
                <a:cubicBezTo>
                  <a:pt x="171" y="269"/>
                  <a:pt x="169" y="265"/>
                  <a:pt x="168" y="261"/>
                </a:cubicBezTo>
                <a:cubicBezTo>
                  <a:pt x="166" y="257"/>
                  <a:pt x="166" y="253"/>
                  <a:pt x="166" y="249"/>
                </a:cubicBezTo>
                <a:cubicBezTo>
                  <a:pt x="166" y="245"/>
                  <a:pt x="167" y="241"/>
                  <a:pt x="168" y="237"/>
                </a:cubicBezTo>
                <a:cubicBezTo>
                  <a:pt x="142" y="248"/>
                  <a:pt x="116" y="259"/>
                  <a:pt x="92" y="271"/>
                </a:cubicBezTo>
                <a:cubicBezTo>
                  <a:pt x="66" y="283"/>
                  <a:pt x="43" y="295"/>
                  <a:pt x="27" y="304"/>
                </a:cubicBezTo>
                <a:cubicBezTo>
                  <a:pt x="10" y="313"/>
                  <a:pt x="0" y="319"/>
                  <a:pt x="0" y="319"/>
                </a:cubicBezTo>
                <a:cubicBezTo>
                  <a:pt x="0" y="319"/>
                  <a:pt x="10" y="313"/>
                  <a:pt x="26" y="303"/>
                </a:cubicBezTo>
                <a:cubicBezTo>
                  <a:pt x="42" y="294"/>
                  <a:pt x="64" y="281"/>
                  <a:pt x="90" y="267"/>
                </a:cubicBezTo>
                <a:cubicBezTo>
                  <a:pt x="93" y="266"/>
                  <a:pt x="95" y="265"/>
                  <a:pt x="98" y="263"/>
                </a:cubicBezTo>
                <a:cubicBezTo>
                  <a:pt x="93" y="265"/>
                  <a:pt x="89" y="267"/>
                  <a:pt x="84" y="268"/>
                </a:cubicBezTo>
                <a:cubicBezTo>
                  <a:pt x="79" y="269"/>
                  <a:pt x="74" y="270"/>
                  <a:pt x="68" y="270"/>
                </a:cubicBezTo>
                <a:cubicBezTo>
                  <a:pt x="63" y="270"/>
                  <a:pt x="58" y="270"/>
                  <a:pt x="52" y="269"/>
                </a:cubicBezTo>
                <a:cubicBezTo>
                  <a:pt x="51" y="269"/>
                  <a:pt x="50" y="268"/>
                  <a:pt x="48" y="268"/>
                </a:cubicBezTo>
                <a:cubicBezTo>
                  <a:pt x="48" y="268"/>
                  <a:pt x="48" y="268"/>
                  <a:pt x="47" y="268"/>
                </a:cubicBezTo>
                <a:cubicBezTo>
                  <a:pt x="44" y="266"/>
                  <a:pt x="40" y="264"/>
                  <a:pt x="37" y="261"/>
                </a:cubicBezTo>
                <a:cubicBezTo>
                  <a:pt x="34" y="257"/>
                  <a:pt x="33" y="252"/>
                  <a:pt x="33" y="247"/>
                </a:cubicBezTo>
                <a:cubicBezTo>
                  <a:pt x="33" y="242"/>
                  <a:pt x="34" y="237"/>
                  <a:pt x="36" y="233"/>
                </a:cubicBezTo>
                <a:cubicBezTo>
                  <a:pt x="40" y="223"/>
                  <a:pt x="47" y="215"/>
                  <a:pt x="55" y="207"/>
                </a:cubicBezTo>
                <a:cubicBezTo>
                  <a:pt x="62" y="199"/>
                  <a:pt x="71" y="193"/>
                  <a:pt x="80" y="187"/>
                </a:cubicBezTo>
                <a:cubicBezTo>
                  <a:pt x="98" y="175"/>
                  <a:pt x="116" y="165"/>
                  <a:pt x="131" y="158"/>
                </a:cubicBezTo>
                <a:cubicBezTo>
                  <a:pt x="140" y="154"/>
                  <a:pt x="151" y="149"/>
                  <a:pt x="163" y="145"/>
                </a:cubicBezTo>
                <a:cubicBezTo>
                  <a:pt x="157" y="144"/>
                  <a:pt x="150" y="142"/>
                  <a:pt x="143" y="141"/>
                </a:cubicBezTo>
                <a:cubicBezTo>
                  <a:pt x="134" y="139"/>
                  <a:pt x="125" y="137"/>
                  <a:pt x="115" y="133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13" y="132"/>
                  <a:pt x="113" y="132"/>
                  <a:pt x="112" y="132"/>
                </a:cubicBezTo>
                <a:cubicBezTo>
                  <a:pt x="111" y="131"/>
                  <a:pt x="110" y="130"/>
                  <a:pt x="109" y="129"/>
                </a:cubicBezTo>
                <a:cubicBezTo>
                  <a:pt x="107" y="127"/>
                  <a:pt x="105" y="124"/>
                  <a:pt x="105" y="121"/>
                </a:cubicBezTo>
                <a:cubicBezTo>
                  <a:pt x="106" y="116"/>
                  <a:pt x="109" y="112"/>
                  <a:pt x="112" y="108"/>
                </a:cubicBezTo>
                <a:cubicBezTo>
                  <a:pt x="118" y="102"/>
                  <a:pt x="124" y="98"/>
                  <a:pt x="130" y="94"/>
                </a:cubicBezTo>
                <a:cubicBezTo>
                  <a:pt x="132" y="93"/>
                  <a:pt x="134" y="92"/>
                  <a:pt x="136" y="90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6" y="84"/>
                  <a:pt x="150" y="82"/>
                  <a:pt x="154" y="80"/>
                </a:cubicBezTo>
                <a:cubicBezTo>
                  <a:pt x="162" y="77"/>
                  <a:pt x="169" y="74"/>
                  <a:pt x="175" y="73"/>
                </a:cubicBezTo>
                <a:cubicBezTo>
                  <a:pt x="175" y="73"/>
                  <a:pt x="175" y="73"/>
                  <a:pt x="176" y="73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80" y="73"/>
                  <a:pt x="181" y="73"/>
                  <a:pt x="182" y="73"/>
                </a:cubicBezTo>
                <a:cubicBezTo>
                  <a:pt x="184" y="73"/>
                  <a:pt x="185" y="73"/>
                  <a:pt x="186" y="74"/>
                </a:cubicBezTo>
                <a:cubicBezTo>
                  <a:pt x="188" y="74"/>
                  <a:pt x="189" y="74"/>
                  <a:pt x="190" y="75"/>
                </a:cubicBezTo>
                <a:cubicBezTo>
                  <a:pt x="191" y="75"/>
                  <a:pt x="192" y="76"/>
                  <a:pt x="193" y="76"/>
                </a:cubicBezTo>
                <a:cubicBezTo>
                  <a:pt x="194" y="77"/>
                  <a:pt x="195" y="78"/>
                  <a:pt x="196" y="79"/>
                </a:cubicBezTo>
                <a:cubicBezTo>
                  <a:pt x="196" y="79"/>
                  <a:pt x="196" y="79"/>
                  <a:pt x="196" y="79"/>
                </a:cubicBezTo>
                <a:cubicBezTo>
                  <a:pt x="199" y="77"/>
                  <a:pt x="201" y="77"/>
                  <a:pt x="203" y="76"/>
                </a:cubicBezTo>
                <a:cubicBezTo>
                  <a:pt x="207" y="74"/>
                  <a:pt x="212" y="72"/>
                  <a:pt x="216" y="70"/>
                </a:cubicBezTo>
                <a:cubicBezTo>
                  <a:pt x="253" y="55"/>
                  <a:pt x="295" y="48"/>
                  <a:pt x="332" y="48"/>
                </a:cubicBezTo>
                <a:cubicBezTo>
                  <a:pt x="341" y="48"/>
                  <a:pt x="350" y="48"/>
                  <a:pt x="359" y="48"/>
                </a:cubicBezTo>
                <a:cubicBezTo>
                  <a:pt x="364" y="49"/>
                  <a:pt x="370" y="49"/>
                  <a:pt x="375" y="49"/>
                </a:cubicBezTo>
                <a:cubicBezTo>
                  <a:pt x="377" y="43"/>
                  <a:pt x="380" y="36"/>
                  <a:pt x="382" y="30"/>
                </a:cubicBezTo>
                <a:cubicBezTo>
                  <a:pt x="386" y="21"/>
                  <a:pt x="392" y="13"/>
                  <a:pt x="398" y="7"/>
                </a:cubicBezTo>
                <a:cubicBezTo>
                  <a:pt x="399" y="5"/>
                  <a:pt x="401" y="4"/>
                  <a:pt x="403" y="2"/>
                </a:cubicBezTo>
                <a:cubicBezTo>
                  <a:pt x="405" y="1"/>
                  <a:pt x="407" y="0"/>
                  <a:pt x="410" y="1"/>
                </a:cubicBezTo>
                <a:cubicBezTo>
                  <a:pt x="410" y="1"/>
                  <a:pt x="411" y="2"/>
                  <a:pt x="411" y="2"/>
                </a:cubicBezTo>
                <a:cubicBezTo>
                  <a:pt x="412" y="3"/>
                  <a:pt x="412" y="3"/>
                  <a:pt x="413" y="4"/>
                </a:cubicBezTo>
                <a:cubicBezTo>
                  <a:pt x="413" y="5"/>
                  <a:pt x="414" y="5"/>
                  <a:pt x="414" y="6"/>
                </a:cubicBezTo>
                <a:cubicBezTo>
                  <a:pt x="415" y="9"/>
                  <a:pt x="415" y="12"/>
                  <a:pt x="414" y="14"/>
                </a:cubicBezTo>
                <a:cubicBezTo>
                  <a:pt x="414" y="17"/>
                  <a:pt x="414" y="19"/>
                  <a:pt x="414" y="22"/>
                </a:cubicBezTo>
                <a:cubicBezTo>
                  <a:pt x="413" y="27"/>
                  <a:pt x="411" y="32"/>
                  <a:pt x="410" y="37"/>
                </a:cubicBezTo>
                <a:cubicBezTo>
                  <a:pt x="409" y="42"/>
                  <a:pt x="406" y="46"/>
                  <a:pt x="404" y="51"/>
                </a:cubicBezTo>
                <a:cubicBezTo>
                  <a:pt x="404" y="52"/>
                  <a:pt x="404" y="52"/>
                  <a:pt x="404" y="53"/>
                </a:cubicBezTo>
                <a:cubicBezTo>
                  <a:pt x="405" y="53"/>
                  <a:pt x="406" y="53"/>
                  <a:pt x="406" y="53"/>
                </a:cubicBezTo>
                <a:cubicBezTo>
                  <a:pt x="413" y="55"/>
                  <a:pt x="420" y="55"/>
                  <a:pt x="426" y="57"/>
                </a:cubicBezTo>
                <a:cubicBezTo>
                  <a:pt x="428" y="58"/>
                  <a:pt x="431" y="58"/>
                  <a:pt x="433" y="59"/>
                </a:cubicBezTo>
                <a:cubicBezTo>
                  <a:pt x="434" y="59"/>
                  <a:pt x="434" y="59"/>
                  <a:pt x="435" y="59"/>
                </a:cubicBezTo>
                <a:cubicBezTo>
                  <a:pt x="436" y="58"/>
                  <a:pt x="437" y="58"/>
                  <a:pt x="439" y="58"/>
                </a:cubicBezTo>
                <a:cubicBezTo>
                  <a:pt x="441" y="57"/>
                  <a:pt x="443" y="57"/>
                  <a:pt x="445" y="56"/>
                </a:cubicBezTo>
                <a:cubicBezTo>
                  <a:pt x="450" y="55"/>
                  <a:pt x="454" y="55"/>
                  <a:pt x="457" y="54"/>
                </a:cubicBezTo>
                <a:cubicBezTo>
                  <a:pt x="485" y="50"/>
                  <a:pt x="511" y="52"/>
                  <a:pt x="529" y="56"/>
                </a:cubicBezTo>
                <a:cubicBezTo>
                  <a:pt x="548" y="60"/>
                  <a:pt x="558" y="66"/>
                  <a:pt x="557" y="67"/>
                </a:cubicBezTo>
                <a:cubicBezTo>
                  <a:pt x="557" y="68"/>
                  <a:pt x="546" y="64"/>
                  <a:pt x="528" y="61"/>
                </a:cubicBezTo>
                <a:cubicBezTo>
                  <a:pt x="511" y="59"/>
                  <a:pt x="485" y="58"/>
                  <a:pt x="458" y="62"/>
                </a:cubicBezTo>
                <a:cubicBezTo>
                  <a:pt x="455" y="62"/>
                  <a:pt x="452" y="63"/>
                  <a:pt x="448" y="64"/>
                </a:cubicBezTo>
                <a:cubicBezTo>
                  <a:pt x="457" y="67"/>
                  <a:pt x="462" y="69"/>
                  <a:pt x="462" y="69"/>
                </a:cubicBezTo>
                <a:cubicBezTo>
                  <a:pt x="462" y="69"/>
                  <a:pt x="457" y="67"/>
                  <a:pt x="447" y="64"/>
                </a:cubicBezTo>
                <a:cubicBezTo>
                  <a:pt x="447" y="64"/>
                  <a:pt x="447" y="64"/>
                  <a:pt x="447" y="64"/>
                </a:cubicBezTo>
                <a:cubicBezTo>
                  <a:pt x="445" y="64"/>
                  <a:pt x="442" y="65"/>
                  <a:pt x="440" y="65"/>
                </a:cubicBezTo>
                <a:cubicBezTo>
                  <a:pt x="439" y="65"/>
                  <a:pt x="438" y="66"/>
                  <a:pt x="437" y="66"/>
                </a:cubicBezTo>
                <a:cubicBezTo>
                  <a:pt x="436" y="66"/>
                  <a:pt x="434" y="66"/>
                  <a:pt x="433" y="67"/>
                </a:cubicBezTo>
                <a:cubicBezTo>
                  <a:pt x="424" y="69"/>
                  <a:pt x="413" y="71"/>
                  <a:pt x="401" y="75"/>
                </a:cubicBezTo>
                <a:cubicBezTo>
                  <a:pt x="398" y="76"/>
                  <a:pt x="394" y="77"/>
                  <a:pt x="390" y="78"/>
                </a:cubicBezTo>
                <a:cubicBezTo>
                  <a:pt x="385" y="88"/>
                  <a:pt x="379" y="97"/>
                  <a:pt x="373" y="106"/>
                </a:cubicBezTo>
                <a:cubicBezTo>
                  <a:pt x="371" y="109"/>
                  <a:pt x="368" y="113"/>
                  <a:pt x="366" y="117"/>
                </a:cubicBezTo>
                <a:cubicBezTo>
                  <a:pt x="365" y="121"/>
                  <a:pt x="365" y="125"/>
                  <a:pt x="364" y="130"/>
                </a:cubicBezTo>
                <a:cubicBezTo>
                  <a:pt x="364" y="132"/>
                  <a:pt x="364" y="134"/>
                  <a:pt x="363" y="137"/>
                </a:cubicBezTo>
                <a:cubicBezTo>
                  <a:pt x="363" y="138"/>
                  <a:pt x="363" y="139"/>
                  <a:pt x="364" y="140"/>
                </a:cubicBezTo>
                <a:cubicBezTo>
                  <a:pt x="364" y="140"/>
                  <a:pt x="364" y="140"/>
                  <a:pt x="364" y="140"/>
                </a:cubicBezTo>
                <a:cubicBezTo>
                  <a:pt x="364" y="140"/>
                  <a:pt x="364" y="140"/>
                  <a:pt x="364" y="140"/>
                </a:cubicBezTo>
                <a:cubicBezTo>
                  <a:pt x="364" y="140"/>
                  <a:pt x="364" y="140"/>
                  <a:pt x="364" y="140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2"/>
                  <a:pt x="366" y="142"/>
                  <a:pt x="366" y="142"/>
                </a:cubicBezTo>
                <a:cubicBezTo>
                  <a:pt x="367" y="142"/>
                  <a:pt x="367" y="142"/>
                  <a:pt x="368" y="142"/>
                </a:cubicBezTo>
                <a:cubicBezTo>
                  <a:pt x="368" y="142"/>
                  <a:pt x="368" y="141"/>
                  <a:pt x="369" y="141"/>
                </a:cubicBezTo>
                <a:cubicBezTo>
                  <a:pt x="371" y="141"/>
                  <a:pt x="373" y="140"/>
                  <a:pt x="375" y="139"/>
                </a:cubicBezTo>
                <a:cubicBezTo>
                  <a:pt x="378" y="137"/>
                  <a:pt x="381" y="134"/>
                  <a:pt x="383" y="132"/>
                </a:cubicBezTo>
                <a:cubicBezTo>
                  <a:pt x="383" y="132"/>
                  <a:pt x="383" y="132"/>
                  <a:pt x="383" y="132"/>
                </a:cubicBezTo>
                <a:cubicBezTo>
                  <a:pt x="383" y="130"/>
                  <a:pt x="383" y="129"/>
                  <a:pt x="383" y="128"/>
                </a:cubicBezTo>
                <a:cubicBezTo>
                  <a:pt x="384" y="123"/>
                  <a:pt x="385" y="117"/>
                  <a:pt x="387" y="112"/>
                </a:cubicBezTo>
                <a:cubicBezTo>
                  <a:pt x="390" y="107"/>
                  <a:pt x="393" y="101"/>
                  <a:pt x="396" y="96"/>
                </a:cubicBezTo>
                <a:cubicBezTo>
                  <a:pt x="397" y="95"/>
                  <a:pt x="398" y="94"/>
                  <a:pt x="400" y="92"/>
                </a:cubicBezTo>
                <a:cubicBezTo>
                  <a:pt x="400" y="92"/>
                  <a:pt x="400" y="92"/>
                  <a:pt x="401" y="92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1" y="92"/>
                  <a:pt x="402" y="92"/>
                  <a:pt x="402" y="92"/>
                </a:cubicBezTo>
                <a:cubicBezTo>
                  <a:pt x="403" y="91"/>
                  <a:pt x="404" y="92"/>
                  <a:pt x="405" y="93"/>
                </a:cubicBezTo>
                <a:cubicBezTo>
                  <a:pt x="405" y="93"/>
                  <a:pt x="406" y="94"/>
                  <a:pt x="406" y="94"/>
                </a:cubicBezTo>
                <a:cubicBezTo>
                  <a:pt x="406" y="95"/>
                  <a:pt x="406" y="95"/>
                  <a:pt x="406" y="95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406" y="96"/>
                  <a:pt x="406" y="96"/>
                  <a:pt x="406" y="97"/>
                </a:cubicBezTo>
                <a:cubicBezTo>
                  <a:pt x="406" y="98"/>
                  <a:pt x="405" y="98"/>
                  <a:pt x="405" y="99"/>
                </a:cubicBezTo>
                <a:cubicBezTo>
                  <a:pt x="404" y="102"/>
                  <a:pt x="403" y="105"/>
                  <a:pt x="401" y="108"/>
                </a:cubicBezTo>
                <a:cubicBezTo>
                  <a:pt x="399" y="113"/>
                  <a:pt x="396" y="118"/>
                  <a:pt x="393" y="123"/>
                </a:cubicBezTo>
                <a:cubicBezTo>
                  <a:pt x="392" y="124"/>
                  <a:pt x="392" y="125"/>
                  <a:pt x="391" y="126"/>
                </a:cubicBezTo>
                <a:cubicBezTo>
                  <a:pt x="391" y="127"/>
                  <a:pt x="391" y="128"/>
                  <a:pt x="391" y="128"/>
                </a:cubicBezTo>
                <a:cubicBezTo>
                  <a:pt x="391" y="130"/>
                  <a:pt x="391" y="133"/>
                  <a:pt x="391" y="134"/>
                </a:cubicBezTo>
                <a:cubicBezTo>
                  <a:pt x="391" y="135"/>
                  <a:pt x="391" y="136"/>
                  <a:pt x="392" y="136"/>
                </a:cubicBezTo>
                <a:cubicBezTo>
                  <a:pt x="392" y="136"/>
                  <a:pt x="391" y="136"/>
                  <a:pt x="392" y="136"/>
                </a:cubicBezTo>
                <a:cubicBezTo>
                  <a:pt x="393" y="136"/>
                  <a:pt x="393" y="136"/>
                  <a:pt x="393" y="136"/>
                </a:cubicBezTo>
                <a:cubicBezTo>
                  <a:pt x="395" y="135"/>
                  <a:pt x="395" y="135"/>
                  <a:pt x="395" y="135"/>
                </a:cubicBezTo>
                <a:cubicBezTo>
                  <a:pt x="396" y="135"/>
                  <a:pt x="396" y="134"/>
                  <a:pt x="396" y="134"/>
                </a:cubicBezTo>
                <a:cubicBezTo>
                  <a:pt x="397" y="134"/>
                  <a:pt x="397" y="134"/>
                  <a:pt x="398" y="133"/>
                </a:cubicBezTo>
                <a:cubicBezTo>
                  <a:pt x="400" y="132"/>
                  <a:pt x="401" y="130"/>
                  <a:pt x="403" y="128"/>
                </a:cubicBezTo>
                <a:cubicBezTo>
                  <a:pt x="411" y="119"/>
                  <a:pt x="417" y="109"/>
                  <a:pt x="422" y="99"/>
                </a:cubicBezTo>
                <a:cubicBezTo>
                  <a:pt x="422" y="99"/>
                  <a:pt x="422" y="99"/>
                  <a:pt x="422" y="99"/>
                </a:cubicBezTo>
                <a:cubicBezTo>
                  <a:pt x="423" y="98"/>
                  <a:pt x="424" y="98"/>
                  <a:pt x="425" y="98"/>
                </a:cubicBezTo>
                <a:cubicBezTo>
                  <a:pt x="426" y="99"/>
                  <a:pt x="426" y="100"/>
                  <a:pt x="426" y="100"/>
                </a:cubicBezTo>
                <a:cubicBezTo>
                  <a:pt x="424" y="107"/>
                  <a:pt x="423" y="113"/>
                  <a:pt x="421" y="119"/>
                </a:cubicBezTo>
                <a:cubicBezTo>
                  <a:pt x="421" y="123"/>
                  <a:pt x="420" y="127"/>
                  <a:pt x="420" y="131"/>
                </a:cubicBezTo>
                <a:cubicBezTo>
                  <a:pt x="420" y="132"/>
                  <a:pt x="420" y="134"/>
                  <a:pt x="420" y="136"/>
                </a:cubicBezTo>
                <a:cubicBezTo>
                  <a:pt x="420" y="136"/>
                  <a:pt x="420" y="136"/>
                  <a:pt x="420" y="135"/>
                </a:cubicBezTo>
                <a:cubicBezTo>
                  <a:pt x="422" y="132"/>
                  <a:pt x="425" y="128"/>
                  <a:pt x="428" y="123"/>
                </a:cubicBezTo>
                <a:cubicBezTo>
                  <a:pt x="429" y="121"/>
                  <a:pt x="429" y="120"/>
                  <a:pt x="430" y="118"/>
                </a:cubicBezTo>
                <a:cubicBezTo>
                  <a:pt x="432" y="113"/>
                  <a:pt x="434" y="107"/>
                  <a:pt x="436" y="101"/>
                </a:cubicBezTo>
                <a:cubicBezTo>
                  <a:pt x="435" y="100"/>
                  <a:pt x="435" y="99"/>
                  <a:pt x="435" y="98"/>
                </a:cubicBezTo>
                <a:cubicBezTo>
                  <a:pt x="435" y="98"/>
                  <a:pt x="435" y="97"/>
                  <a:pt x="435" y="96"/>
                </a:cubicBezTo>
                <a:cubicBezTo>
                  <a:pt x="435" y="96"/>
                  <a:pt x="436" y="94"/>
                  <a:pt x="438" y="93"/>
                </a:cubicBezTo>
                <a:cubicBezTo>
                  <a:pt x="438" y="93"/>
                  <a:pt x="439" y="93"/>
                  <a:pt x="439" y="93"/>
                </a:cubicBezTo>
                <a:cubicBezTo>
                  <a:pt x="439" y="93"/>
                  <a:pt x="440" y="93"/>
                  <a:pt x="440" y="93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1" y="93"/>
                  <a:pt x="441" y="93"/>
                  <a:pt x="441" y="93"/>
                </a:cubicBezTo>
                <a:cubicBezTo>
                  <a:pt x="441" y="94"/>
                  <a:pt x="441" y="94"/>
                  <a:pt x="441" y="94"/>
                </a:cubicBezTo>
                <a:cubicBezTo>
                  <a:pt x="441" y="94"/>
                  <a:pt x="441" y="94"/>
                  <a:pt x="441" y="94"/>
                </a:cubicBezTo>
                <a:cubicBezTo>
                  <a:pt x="442" y="94"/>
                  <a:pt x="443" y="95"/>
                  <a:pt x="443" y="95"/>
                </a:cubicBezTo>
                <a:cubicBezTo>
                  <a:pt x="443" y="96"/>
                  <a:pt x="443" y="96"/>
                  <a:pt x="443" y="97"/>
                </a:cubicBezTo>
                <a:cubicBezTo>
                  <a:pt x="443" y="97"/>
                  <a:pt x="443" y="98"/>
                  <a:pt x="443" y="98"/>
                </a:cubicBezTo>
                <a:cubicBezTo>
                  <a:pt x="443" y="99"/>
                  <a:pt x="443" y="99"/>
                  <a:pt x="443" y="99"/>
                </a:cubicBezTo>
                <a:cubicBezTo>
                  <a:pt x="443" y="99"/>
                  <a:pt x="443" y="99"/>
                  <a:pt x="443" y="100"/>
                </a:cubicBezTo>
                <a:cubicBezTo>
                  <a:pt x="443" y="100"/>
                  <a:pt x="443" y="100"/>
                  <a:pt x="443" y="100"/>
                </a:cubicBezTo>
                <a:cubicBezTo>
                  <a:pt x="444" y="101"/>
                  <a:pt x="445" y="102"/>
                  <a:pt x="446" y="103"/>
                </a:cubicBezTo>
                <a:cubicBezTo>
                  <a:pt x="446" y="103"/>
                  <a:pt x="447" y="103"/>
                  <a:pt x="447" y="103"/>
                </a:cubicBezTo>
                <a:cubicBezTo>
                  <a:pt x="447" y="103"/>
                  <a:pt x="448" y="103"/>
                  <a:pt x="449" y="102"/>
                </a:cubicBezTo>
                <a:cubicBezTo>
                  <a:pt x="450" y="101"/>
                  <a:pt x="451" y="100"/>
                  <a:pt x="452" y="99"/>
                </a:cubicBezTo>
                <a:cubicBezTo>
                  <a:pt x="454" y="97"/>
                  <a:pt x="456" y="94"/>
                  <a:pt x="458" y="91"/>
                </a:cubicBezTo>
                <a:cubicBezTo>
                  <a:pt x="458" y="91"/>
                  <a:pt x="458" y="90"/>
                  <a:pt x="459" y="90"/>
                </a:cubicBezTo>
                <a:cubicBezTo>
                  <a:pt x="459" y="89"/>
                  <a:pt x="459" y="88"/>
                  <a:pt x="459" y="88"/>
                </a:cubicBezTo>
                <a:cubicBezTo>
                  <a:pt x="460" y="87"/>
                  <a:pt x="460" y="87"/>
                  <a:pt x="460" y="87"/>
                </a:cubicBezTo>
                <a:cubicBezTo>
                  <a:pt x="460" y="87"/>
                  <a:pt x="460" y="87"/>
                  <a:pt x="460" y="86"/>
                </a:cubicBezTo>
                <a:cubicBezTo>
                  <a:pt x="460" y="86"/>
                  <a:pt x="460" y="86"/>
                  <a:pt x="461" y="86"/>
                </a:cubicBezTo>
                <a:cubicBezTo>
                  <a:pt x="461" y="85"/>
                  <a:pt x="461" y="85"/>
                  <a:pt x="461" y="85"/>
                </a:cubicBezTo>
                <a:cubicBezTo>
                  <a:pt x="461" y="85"/>
                  <a:pt x="461" y="85"/>
                  <a:pt x="461" y="85"/>
                </a:cubicBezTo>
                <a:cubicBezTo>
                  <a:pt x="461" y="85"/>
                  <a:pt x="462" y="85"/>
                  <a:pt x="462" y="85"/>
                </a:cubicBezTo>
                <a:cubicBezTo>
                  <a:pt x="463" y="85"/>
                  <a:pt x="463" y="85"/>
                  <a:pt x="464" y="85"/>
                </a:cubicBezTo>
                <a:cubicBezTo>
                  <a:pt x="464" y="85"/>
                  <a:pt x="465" y="85"/>
                  <a:pt x="465" y="86"/>
                </a:cubicBezTo>
                <a:cubicBezTo>
                  <a:pt x="466" y="87"/>
                  <a:pt x="466" y="88"/>
                  <a:pt x="466" y="88"/>
                </a:cubicBezTo>
                <a:cubicBezTo>
                  <a:pt x="466" y="88"/>
                  <a:pt x="466" y="88"/>
                  <a:pt x="466" y="88"/>
                </a:cubicBezTo>
                <a:cubicBezTo>
                  <a:pt x="466" y="89"/>
                  <a:pt x="466" y="89"/>
                  <a:pt x="466" y="90"/>
                </a:cubicBezTo>
                <a:cubicBezTo>
                  <a:pt x="465" y="92"/>
                  <a:pt x="464" y="93"/>
                  <a:pt x="463" y="95"/>
                </a:cubicBezTo>
                <a:cubicBezTo>
                  <a:pt x="462" y="96"/>
                  <a:pt x="462" y="98"/>
                  <a:pt x="461" y="99"/>
                </a:cubicBezTo>
                <a:cubicBezTo>
                  <a:pt x="460" y="100"/>
                  <a:pt x="460" y="101"/>
                  <a:pt x="460" y="102"/>
                </a:cubicBezTo>
                <a:cubicBezTo>
                  <a:pt x="458" y="108"/>
                  <a:pt x="456" y="114"/>
                  <a:pt x="456" y="118"/>
                </a:cubicBezTo>
                <a:cubicBezTo>
                  <a:pt x="456" y="118"/>
                  <a:pt x="456" y="118"/>
                  <a:pt x="456" y="118"/>
                </a:cubicBezTo>
                <a:cubicBezTo>
                  <a:pt x="456" y="120"/>
                  <a:pt x="456" y="121"/>
                  <a:pt x="456" y="122"/>
                </a:cubicBezTo>
                <a:cubicBezTo>
                  <a:pt x="457" y="123"/>
                  <a:pt x="458" y="123"/>
                  <a:pt x="460" y="123"/>
                </a:cubicBezTo>
                <a:cubicBezTo>
                  <a:pt x="464" y="122"/>
                  <a:pt x="467" y="119"/>
                  <a:pt x="467" y="119"/>
                </a:cubicBezTo>
                <a:cubicBezTo>
                  <a:pt x="467" y="119"/>
                  <a:pt x="469" y="108"/>
                  <a:pt x="474" y="100"/>
                </a:cubicBezTo>
                <a:cubicBezTo>
                  <a:pt x="475" y="97"/>
                  <a:pt x="476" y="95"/>
                  <a:pt x="478" y="92"/>
                </a:cubicBezTo>
                <a:cubicBezTo>
                  <a:pt x="479" y="90"/>
                  <a:pt x="481" y="87"/>
                  <a:pt x="483" y="85"/>
                </a:cubicBezTo>
                <a:cubicBezTo>
                  <a:pt x="485" y="82"/>
                  <a:pt x="488" y="80"/>
                  <a:pt x="491" y="78"/>
                </a:cubicBezTo>
                <a:cubicBezTo>
                  <a:pt x="497" y="76"/>
                  <a:pt x="503" y="77"/>
                  <a:pt x="505" y="78"/>
                </a:cubicBezTo>
                <a:cubicBezTo>
                  <a:pt x="514" y="83"/>
                  <a:pt x="506" y="98"/>
                  <a:pt x="497" y="106"/>
                </a:cubicBezTo>
                <a:cubicBezTo>
                  <a:pt x="487" y="114"/>
                  <a:pt x="475" y="120"/>
                  <a:pt x="475" y="120"/>
                </a:cubicBezTo>
                <a:cubicBezTo>
                  <a:pt x="475" y="120"/>
                  <a:pt x="475" y="122"/>
                  <a:pt x="475" y="124"/>
                </a:cubicBezTo>
                <a:cubicBezTo>
                  <a:pt x="475" y="126"/>
                  <a:pt x="476" y="126"/>
                  <a:pt x="478" y="127"/>
                </a:cubicBezTo>
                <a:cubicBezTo>
                  <a:pt x="480" y="127"/>
                  <a:pt x="483" y="127"/>
                  <a:pt x="485" y="126"/>
                </a:cubicBezTo>
                <a:cubicBezTo>
                  <a:pt x="488" y="125"/>
                  <a:pt x="491" y="124"/>
                  <a:pt x="494" y="123"/>
                </a:cubicBezTo>
                <a:cubicBezTo>
                  <a:pt x="497" y="122"/>
                  <a:pt x="500" y="121"/>
                  <a:pt x="503" y="120"/>
                </a:cubicBezTo>
                <a:cubicBezTo>
                  <a:pt x="508" y="117"/>
                  <a:pt x="514" y="115"/>
                  <a:pt x="519" y="112"/>
                </a:cubicBezTo>
                <a:cubicBezTo>
                  <a:pt x="541" y="102"/>
                  <a:pt x="557" y="93"/>
                  <a:pt x="557" y="93"/>
                </a:cubicBezTo>
                <a:cubicBezTo>
                  <a:pt x="557" y="93"/>
                  <a:pt x="557" y="93"/>
                  <a:pt x="557" y="93"/>
                </a:cubicBezTo>
                <a:close/>
                <a:moveTo>
                  <a:pt x="476" y="116"/>
                </a:moveTo>
                <a:cubicBezTo>
                  <a:pt x="481" y="113"/>
                  <a:pt x="488" y="109"/>
                  <a:pt x="494" y="103"/>
                </a:cubicBezTo>
                <a:cubicBezTo>
                  <a:pt x="498" y="98"/>
                  <a:pt x="505" y="87"/>
                  <a:pt x="500" y="83"/>
                </a:cubicBezTo>
                <a:cubicBezTo>
                  <a:pt x="499" y="82"/>
                  <a:pt x="496" y="83"/>
                  <a:pt x="494" y="84"/>
                </a:cubicBezTo>
                <a:cubicBezTo>
                  <a:pt x="490" y="86"/>
                  <a:pt x="487" y="91"/>
                  <a:pt x="484" y="96"/>
                </a:cubicBezTo>
                <a:cubicBezTo>
                  <a:pt x="483" y="99"/>
                  <a:pt x="482" y="101"/>
                  <a:pt x="480" y="103"/>
                </a:cubicBezTo>
                <a:cubicBezTo>
                  <a:pt x="479" y="106"/>
                  <a:pt x="478" y="108"/>
                  <a:pt x="478" y="110"/>
                </a:cubicBezTo>
                <a:cubicBezTo>
                  <a:pt x="477" y="112"/>
                  <a:pt x="476" y="114"/>
                  <a:pt x="476" y="116"/>
                </a:cubicBezTo>
                <a:close/>
                <a:moveTo>
                  <a:pt x="383" y="80"/>
                </a:moveTo>
                <a:cubicBezTo>
                  <a:pt x="380" y="81"/>
                  <a:pt x="376" y="82"/>
                  <a:pt x="372" y="83"/>
                </a:cubicBezTo>
                <a:cubicBezTo>
                  <a:pt x="371" y="91"/>
                  <a:pt x="369" y="98"/>
                  <a:pt x="368" y="104"/>
                </a:cubicBezTo>
                <a:cubicBezTo>
                  <a:pt x="368" y="105"/>
                  <a:pt x="368" y="106"/>
                  <a:pt x="368" y="107"/>
                </a:cubicBezTo>
                <a:cubicBezTo>
                  <a:pt x="368" y="106"/>
                  <a:pt x="369" y="105"/>
                  <a:pt x="370" y="104"/>
                </a:cubicBezTo>
                <a:cubicBezTo>
                  <a:pt x="374" y="96"/>
                  <a:pt x="379" y="88"/>
                  <a:pt x="383" y="80"/>
                </a:cubicBezTo>
                <a:close/>
                <a:moveTo>
                  <a:pt x="403" y="55"/>
                </a:moveTo>
                <a:cubicBezTo>
                  <a:pt x="400" y="60"/>
                  <a:pt x="398" y="65"/>
                  <a:pt x="395" y="70"/>
                </a:cubicBezTo>
                <a:cubicBezTo>
                  <a:pt x="396" y="69"/>
                  <a:pt x="398" y="69"/>
                  <a:pt x="399" y="68"/>
                </a:cubicBezTo>
                <a:cubicBezTo>
                  <a:pt x="411" y="65"/>
                  <a:pt x="421" y="62"/>
                  <a:pt x="431" y="60"/>
                </a:cubicBezTo>
                <a:cubicBezTo>
                  <a:pt x="429" y="59"/>
                  <a:pt x="427" y="59"/>
                  <a:pt x="425" y="58"/>
                </a:cubicBezTo>
                <a:cubicBezTo>
                  <a:pt x="420" y="57"/>
                  <a:pt x="413" y="56"/>
                  <a:pt x="406" y="55"/>
                </a:cubicBezTo>
                <a:cubicBezTo>
                  <a:pt x="405" y="55"/>
                  <a:pt x="404" y="55"/>
                  <a:pt x="403" y="55"/>
                </a:cubicBezTo>
                <a:close/>
                <a:moveTo>
                  <a:pt x="382" y="50"/>
                </a:moveTo>
                <a:cubicBezTo>
                  <a:pt x="383" y="50"/>
                  <a:pt x="383" y="50"/>
                  <a:pt x="384" y="50"/>
                </a:cubicBezTo>
                <a:cubicBezTo>
                  <a:pt x="388" y="51"/>
                  <a:pt x="393" y="51"/>
                  <a:pt x="397" y="52"/>
                </a:cubicBezTo>
                <a:cubicBezTo>
                  <a:pt x="398" y="51"/>
                  <a:pt x="398" y="50"/>
                  <a:pt x="398" y="49"/>
                </a:cubicBezTo>
                <a:cubicBezTo>
                  <a:pt x="400" y="44"/>
                  <a:pt x="402" y="40"/>
                  <a:pt x="403" y="35"/>
                </a:cubicBezTo>
                <a:cubicBezTo>
                  <a:pt x="404" y="30"/>
                  <a:pt x="405" y="25"/>
                  <a:pt x="406" y="21"/>
                </a:cubicBezTo>
                <a:cubicBezTo>
                  <a:pt x="407" y="18"/>
                  <a:pt x="407" y="16"/>
                  <a:pt x="407" y="14"/>
                </a:cubicBezTo>
                <a:cubicBezTo>
                  <a:pt x="407" y="12"/>
                  <a:pt x="407" y="10"/>
                  <a:pt x="407" y="9"/>
                </a:cubicBezTo>
                <a:cubicBezTo>
                  <a:pt x="406" y="10"/>
                  <a:pt x="404" y="11"/>
                  <a:pt x="403" y="12"/>
                </a:cubicBezTo>
                <a:cubicBezTo>
                  <a:pt x="398" y="18"/>
                  <a:pt x="393" y="25"/>
                  <a:pt x="389" y="33"/>
                </a:cubicBezTo>
                <a:cubicBezTo>
                  <a:pt x="387" y="38"/>
                  <a:pt x="384" y="44"/>
                  <a:pt x="382" y="50"/>
                </a:cubicBezTo>
                <a:close/>
                <a:moveTo>
                  <a:pt x="375" y="73"/>
                </a:moveTo>
                <a:cubicBezTo>
                  <a:pt x="374" y="74"/>
                  <a:pt x="374" y="75"/>
                  <a:pt x="374" y="77"/>
                </a:cubicBezTo>
                <a:cubicBezTo>
                  <a:pt x="378" y="75"/>
                  <a:pt x="383" y="74"/>
                  <a:pt x="387" y="72"/>
                </a:cubicBezTo>
                <a:cubicBezTo>
                  <a:pt x="390" y="66"/>
                  <a:pt x="393" y="60"/>
                  <a:pt x="396" y="54"/>
                </a:cubicBezTo>
                <a:cubicBezTo>
                  <a:pt x="392" y="53"/>
                  <a:pt x="388" y="53"/>
                  <a:pt x="384" y="52"/>
                </a:cubicBezTo>
                <a:cubicBezTo>
                  <a:pt x="383" y="52"/>
                  <a:pt x="382" y="52"/>
                  <a:pt x="381" y="52"/>
                </a:cubicBezTo>
                <a:cubicBezTo>
                  <a:pt x="380" y="55"/>
                  <a:pt x="379" y="58"/>
                  <a:pt x="378" y="61"/>
                </a:cubicBezTo>
                <a:cubicBezTo>
                  <a:pt x="377" y="65"/>
                  <a:pt x="376" y="69"/>
                  <a:pt x="375" y="73"/>
                </a:cubicBezTo>
                <a:close/>
                <a:moveTo>
                  <a:pt x="199" y="85"/>
                </a:moveTo>
                <a:cubicBezTo>
                  <a:pt x="199" y="85"/>
                  <a:pt x="199" y="85"/>
                  <a:pt x="199" y="85"/>
                </a:cubicBezTo>
                <a:cubicBezTo>
                  <a:pt x="199" y="86"/>
                  <a:pt x="199" y="86"/>
                  <a:pt x="199" y="87"/>
                </a:cubicBezTo>
                <a:cubicBezTo>
                  <a:pt x="199" y="88"/>
                  <a:pt x="199" y="89"/>
                  <a:pt x="200" y="89"/>
                </a:cubicBezTo>
                <a:cubicBezTo>
                  <a:pt x="200" y="91"/>
                  <a:pt x="200" y="92"/>
                  <a:pt x="199" y="93"/>
                </a:cubicBezTo>
                <a:cubicBezTo>
                  <a:pt x="199" y="95"/>
                  <a:pt x="198" y="96"/>
                  <a:pt x="198" y="96"/>
                </a:cubicBezTo>
                <a:cubicBezTo>
                  <a:pt x="197" y="96"/>
                  <a:pt x="197" y="95"/>
                  <a:pt x="197" y="93"/>
                </a:cubicBezTo>
                <a:cubicBezTo>
                  <a:pt x="197" y="92"/>
                  <a:pt x="197" y="91"/>
                  <a:pt x="196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6" y="88"/>
                  <a:pt x="195" y="87"/>
                  <a:pt x="195" y="87"/>
                </a:cubicBezTo>
                <a:cubicBezTo>
                  <a:pt x="195" y="87"/>
                  <a:pt x="194" y="88"/>
                  <a:pt x="193" y="88"/>
                </a:cubicBezTo>
                <a:cubicBezTo>
                  <a:pt x="189" y="91"/>
                  <a:pt x="185" y="93"/>
                  <a:pt x="182" y="96"/>
                </a:cubicBezTo>
                <a:cubicBezTo>
                  <a:pt x="178" y="98"/>
                  <a:pt x="175" y="101"/>
                  <a:pt x="174" y="104"/>
                </a:cubicBezTo>
                <a:cubicBezTo>
                  <a:pt x="173" y="106"/>
                  <a:pt x="173" y="107"/>
                  <a:pt x="173" y="107"/>
                </a:cubicBezTo>
                <a:cubicBezTo>
                  <a:pt x="174" y="108"/>
                  <a:pt x="175" y="110"/>
                  <a:pt x="177" y="110"/>
                </a:cubicBezTo>
                <a:cubicBezTo>
                  <a:pt x="180" y="112"/>
                  <a:pt x="184" y="113"/>
                  <a:pt x="187" y="114"/>
                </a:cubicBezTo>
                <a:cubicBezTo>
                  <a:pt x="195" y="116"/>
                  <a:pt x="203" y="117"/>
                  <a:pt x="211" y="117"/>
                </a:cubicBezTo>
                <a:cubicBezTo>
                  <a:pt x="218" y="117"/>
                  <a:pt x="226" y="117"/>
                  <a:pt x="234" y="116"/>
                </a:cubicBezTo>
                <a:cubicBezTo>
                  <a:pt x="238" y="115"/>
                  <a:pt x="242" y="114"/>
                  <a:pt x="247" y="113"/>
                </a:cubicBezTo>
                <a:cubicBezTo>
                  <a:pt x="251" y="113"/>
                  <a:pt x="255" y="112"/>
                  <a:pt x="259" y="111"/>
                </a:cubicBezTo>
                <a:cubicBezTo>
                  <a:pt x="268" y="109"/>
                  <a:pt x="277" y="106"/>
                  <a:pt x="286" y="104"/>
                </a:cubicBezTo>
                <a:cubicBezTo>
                  <a:pt x="295" y="101"/>
                  <a:pt x="305" y="98"/>
                  <a:pt x="314" y="96"/>
                </a:cubicBezTo>
                <a:cubicBezTo>
                  <a:pt x="331" y="90"/>
                  <a:pt x="349" y="85"/>
                  <a:pt x="366" y="79"/>
                </a:cubicBezTo>
                <a:cubicBezTo>
                  <a:pt x="366" y="79"/>
                  <a:pt x="366" y="79"/>
                  <a:pt x="366" y="79"/>
                </a:cubicBezTo>
                <a:cubicBezTo>
                  <a:pt x="367" y="76"/>
                  <a:pt x="368" y="73"/>
                  <a:pt x="369" y="70"/>
                </a:cubicBezTo>
                <a:cubicBezTo>
                  <a:pt x="370" y="66"/>
                  <a:pt x="371" y="63"/>
                  <a:pt x="372" y="59"/>
                </a:cubicBezTo>
                <a:cubicBezTo>
                  <a:pt x="373" y="57"/>
                  <a:pt x="373" y="54"/>
                  <a:pt x="374" y="52"/>
                </a:cubicBezTo>
                <a:cubicBezTo>
                  <a:pt x="369" y="52"/>
                  <a:pt x="364" y="52"/>
                  <a:pt x="359" y="52"/>
                </a:cubicBezTo>
                <a:cubicBezTo>
                  <a:pt x="350" y="52"/>
                  <a:pt x="341" y="52"/>
                  <a:pt x="332" y="52"/>
                </a:cubicBezTo>
                <a:cubicBezTo>
                  <a:pt x="323" y="52"/>
                  <a:pt x="313" y="53"/>
                  <a:pt x="304" y="54"/>
                </a:cubicBezTo>
                <a:cubicBezTo>
                  <a:pt x="299" y="54"/>
                  <a:pt x="294" y="55"/>
                  <a:pt x="289" y="56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80" y="57"/>
                  <a:pt x="277" y="58"/>
                  <a:pt x="275" y="59"/>
                </a:cubicBezTo>
                <a:cubicBezTo>
                  <a:pt x="256" y="62"/>
                  <a:pt x="237" y="68"/>
                  <a:pt x="219" y="76"/>
                </a:cubicBezTo>
                <a:cubicBezTo>
                  <a:pt x="215" y="78"/>
                  <a:pt x="210" y="80"/>
                  <a:pt x="206" y="82"/>
                </a:cubicBezTo>
                <a:cubicBezTo>
                  <a:pt x="204" y="83"/>
                  <a:pt x="201" y="84"/>
                  <a:pt x="199" y="85"/>
                </a:cubicBezTo>
                <a:close/>
                <a:moveTo>
                  <a:pt x="101" y="260"/>
                </a:moveTo>
                <a:cubicBezTo>
                  <a:pt x="110" y="256"/>
                  <a:pt x="122" y="249"/>
                  <a:pt x="133" y="239"/>
                </a:cubicBezTo>
                <a:cubicBezTo>
                  <a:pt x="146" y="228"/>
                  <a:pt x="159" y="214"/>
                  <a:pt x="169" y="199"/>
                </a:cubicBezTo>
                <a:cubicBezTo>
                  <a:pt x="174" y="191"/>
                  <a:pt x="179" y="183"/>
                  <a:pt x="182" y="176"/>
                </a:cubicBezTo>
                <a:cubicBezTo>
                  <a:pt x="183" y="174"/>
                  <a:pt x="184" y="172"/>
                  <a:pt x="185" y="170"/>
                </a:cubicBezTo>
                <a:cubicBezTo>
                  <a:pt x="185" y="169"/>
                  <a:pt x="185" y="168"/>
                  <a:pt x="186" y="167"/>
                </a:cubicBezTo>
                <a:cubicBezTo>
                  <a:pt x="186" y="167"/>
                  <a:pt x="186" y="166"/>
                  <a:pt x="186" y="165"/>
                </a:cubicBezTo>
                <a:cubicBezTo>
                  <a:pt x="187" y="162"/>
                  <a:pt x="187" y="159"/>
                  <a:pt x="186" y="157"/>
                </a:cubicBezTo>
                <a:cubicBezTo>
                  <a:pt x="184" y="153"/>
                  <a:pt x="180" y="151"/>
                  <a:pt x="175" y="149"/>
                </a:cubicBezTo>
                <a:cubicBezTo>
                  <a:pt x="160" y="154"/>
                  <a:pt x="146" y="160"/>
                  <a:pt x="134" y="165"/>
                </a:cubicBezTo>
                <a:cubicBezTo>
                  <a:pt x="119" y="172"/>
                  <a:pt x="101" y="181"/>
                  <a:pt x="84" y="192"/>
                </a:cubicBezTo>
                <a:cubicBezTo>
                  <a:pt x="75" y="198"/>
                  <a:pt x="66" y="204"/>
                  <a:pt x="58" y="211"/>
                </a:cubicBezTo>
                <a:cubicBezTo>
                  <a:pt x="51" y="218"/>
                  <a:pt x="44" y="226"/>
                  <a:pt x="40" y="234"/>
                </a:cubicBezTo>
                <a:cubicBezTo>
                  <a:pt x="37" y="238"/>
                  <a:pt x="36" y="243"/>
                  <a:pt x="36" y="247"/>
                </a:cubicBezTo>
                <a:cubicBezTo>
                  <a:pt x="36" y="252"/>
                  <a:pt x="37" y="256"/>
                  <a:pt x="39" y="259"/>
                </a:cubicBezTo>
                <a:cubicBezTo>
                  <a:pt x="41" y="262"/>
                  <a:pt x="44" y="264"/>
                  <a:pt x="47" y="266"/>
                </a:cubicBezTo>
                <a:cubicBezTo>
                  <a:pt x="48" y="266"/>
                  <a:pt x="48" y="266"/>
                  <a:pt x="49" y="266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50" y="267"/>
                  <a:pt x="52" y="267"/>
                  <a:pt x="53" y="267"/>
                </a:cubicBezTo>
                <a:cubicBezTo>
                  <a:pt x="58" y="269"/>
                  <a:pt x="63" y="269"/>
                  <a:pt x="68" y="268"/>
                </a:cubicBezTo>
                <a:cubicBezTo>
                  <a:pt x="73" y="268"/>
                  <a:pt x="79" y="267"/>
                  <a:pt x="84" y="266"/>
                </a:cubicBezTo>
                <a:cubicBezTo>
                  <a:pt x="89" y="265"/>
                  <a:pt x="93" y="263"/>
                  <a:pt x="98" y="261"/>
                </a:cubicBezTo>
                <a:cubicBezTo>
                  <a:pt x="98" y="261"/>
                  <a:pt x="98" y="261"/>
                  <a:pt x="98" y="261"/>
                </a:cubicBezTo>
                <a:cubicBezTo>
                  <a:pt x="99" y="261"/>
                  <a:pt x="100" y="261"/>
                  <a:pt x="101" y="260"/>
                </a:cubicBezTo>
                <a:close/>
                <a:moveTo>
                  <a:pt x="171" y="229"/>
                </a:moveTo>
                <a:cubicBezTo>
                  <a:pt x="171" y="228"/>
                  <a:pt x="172" y="226"/>
                  <a:pt x="173" y="225"/>
                </a:cubicBezTo>
                <a:cubicBezTo>
                  <a:pt x="180" y="211"/>
                  <a:pt x="192" y="200"/>
                  <a:pt x="204" y="192"/>
                </a:cubicBezTo>
                <a:cubicBezTo>
                  <a:pt x="206" y="191"/>
                  <a:pt x="208" y="189"/>
                  <a:pt x="210" y="188"/>
                </a:cubicBezTo>
                <a:cubicBezTo>
                  <a:pt x="223" y="179"/>
                  <a:pt x="235" y="169"/>
                  <a:pt x="247" y="159"/>
                </a:cubicBezTo>
                <a:cubicBezTo>
                  <a:pt x="247" y="159"/>
                  <a:pt x="247" y="159"/>
                  <a:pt x="247" y="158"/>
                </a:cubicBezTo>
                <a:cubicBezTo>
                  <a:pt x="245" y="160"/>
                  <a:pt x="243" y="161"/>
                  <a:pt x="241" y="162"/>
                </a:cubicBezTo>
                <a:cubicBezTo>
                  <a:pt x="240" y="163"/>
                  <a:pt x="239" y="163"/>
                  <a:pt x="238" y="163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5"/>
                </a:cubicBezTo>
                <a:cubicBezTo>
                  <a:pt x="233" y="165"/>
                  <a:pt x="233" y="165"/>
                  <a:pt x="233" y="165"/>
                </a:cubicBezTo>
                <a:cubicBezTo>
                  <a:pt x="232" y="166"/>
                  <a:pt x="231" y="166"/>
                  <a:pt x="230" y="167"/>
                </a:cubicBezTo>
                <a:cubicBezTo>
                  <a:pt x="229" y="167"/>
                  <a:pt x="228" y="168"/>
                  <a:pt x="227" y="169"/>
                </a:cubicBezTo>
                <a:cubicBezTo>
                  <a:pt x="225" y="170"/>
                  <a:pt x="223" y="171"/>
                  <a:pt x="221" y="172"/>
                </a:cubicBezTo>
                <a:cubicBezTo>
                  <a:pt x="219" y="173"/>
                  <a:pt x="217" y="174"/>
                  <a:pt x="214" y="175"/>
                </a:cubicBezTo>
                <a:cubicBezTo>
                  <a:pt x="213" y="176"/>
                  <a:pt x="211" y="176"/>
                  <a:pt x="209" y="175"/>
                </a:cubicBezTo>
                <a:cubicBezTo>
                  <a:pt x="207" y="174"/>
                  <a:pt x="206" y="172"/>
                  <a:pt x="206" y="170"/>
                </a:cubicBezTo>
                <a:cubicBezTo>
                  <a:pt x="206" y="167"/>
                  <a:pt x="206" y="164"/>
                  <a:pt x="206" y="162"/>
                </a:cubicBezTo>
                <a:cubicBezTo>
                  <a:pt x="207" y="157"/>
                  <a:pt x="208" y="151"/>
                  <a:pt x="209" y="146"/>
                </a:cubicBezTo>
                <a:cubicBezTo>
                  <a:pt x="209" y="145"/>
                  <a:pt x="209" y="144"/>
                  <a:pt x="209" y="143"/>
                </a:cubicBezTo>
                <a:cubicBezTo>
                  <a:pt x="209" y="143"/>
                  <a:pt x="209" y="143"/>
                  <a:pt x="209" y="142"/>
                </a:cubicBezTo>
                <a:cubicBezTo>
                  <a:pt x="207" y="142"/>
                  <a:pt x="204" y="142"/>
                  <a:pt x="202" y="142"/>
                </a:cubicBezTo>
                <a:cubicBezTo>
                  <a:pt x="197" y="143"/>
                  <a:pt x="192" y="144"/>
                  <a:pt x="187" y="145"/>
                </a:cubicBezTo>
                <a:cubicBezTo>
                  <a:pt x="187" y="145"/>
                  <a:pt x="186" y="145"/>
                  <a:pt x="186" y="145"/>
                </a:cubicBezTo>
                <a:cubicBezTo>
                  <a:pt x="189" y="147"/>
                  <a:pt x="191" y="150"/>
                  <a:pt x="193" y="153"/>
                </a:cubicBezTo>
                <a:cubicBezTo>
                  <a:pt x="195" y="158"/>
                  <a:pt x="195" y="163"/>
                  <a:pt x="194" y="167"/>
                </a:cubicBezTo>
                <a:cubicBezTo>
                  <a:pt x="194" y="168"/>
                  <a:pt x="193" y="169"/>
                  <a:pt x="193" y="170"/>
                </a:cubicBezTo>
                <a:cubicBezTo>
                  <a:pt x="192" y="171"/>
                  <a:pt x="192" y="172"/>
                  <a:pt x="192" y="173"/>
                </a:cubicBezTo>
                <a:cubicBezTo>
                  <a:pt x="191" y="175"/>
                  <a:pt x="190" y="177"/>
                  <a:pt x="189" y="179"/>
                </a:cubicBezTo>
                <a:cubicBezTo>
                  <a:pt x="185" y="187"/>
                  <a:pt x="180" y="195"/>
                  <a:pt x="174" y="202"/>
                </a:cubicBezTo>
                <a:cubicBezTo>
                  <a:pt x="163" y="218"/>
                  <a:pt x="149" y="232"/>
                  <a:pt x="136" y="242"/>
                </a:cubicBezTo>
                <a:cubicBezTo>
                  <a:pt x="132" y="245"/>
                  <a:pt x="128" y="248"/>
                  <a:pt x="124" y="250"/>
                </a:cubicBezTo>
                <a:cubicBezTo>
                  <a:pt x="140" y="243"/>
                  <a:pt x="155" y="235"/>
                  <a:pt x="171" y="229"/>
                </a:cubicBezTo>
                <a:close/>
                <a:moveTo>
                  <a:pt x="235" y="213"/>
                </a:moveTo>
                <a:cubicBezTo>
                  <a:pt x="216" y="219"/>
                  <a:pt x="196" y="226"/>
                  <a:pt x="175" y="234"/>
                </a:cubicBezTo>
                <a:cubicBezTo>
                  <a:pt x="175" y="234"/>
                  <a:pt x="175" y="234"/>
                  <a:pt x="175" y="234"/>
                </a:cubicBezTo>
                <a:cubicBezTo>
                  <a:pt x="173" y="239"/>
                  <a:pt x="172" y="244"/>
                  <a:pt x="172" y="249"/>
                </a:cubicBezTo>
                <a:cubicBezTo>
                  <a:pt x="172" y="256"/>
                  <a:pt x="174" y="263"/>
                  <a:pt x="179" y="267"/>
                </a:cubicBezTo>
                <a:cubicBezTo>
                  <a:pt x="180" y="268"/>
                  <a:pt x="182" y="269"/>
                  <a:pt x="183" y="270"/>
                </a:cubicBezTo>
                <a:cubicBezTo>
                  <a:pt x="183" y="270"/>
                  <a:pt x="184" y="270"/>
                  <a:pt x="184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6" y="270"/>
                  <a:pt x="187" y="270"/>
                  <a:pt x="187" y="270"/>
                </a:cubicBezTo>
                <a:cubicBezTo>
                  <a:pt x="190" y="270"/>
                  <a:pt x="194" y="268"/>
                  <a:pt x="196" y="267"/>
                </a:cubicBezTo>
                <a:cubicBezTo>
                  <a:pt x="202" y="263"/>
                  <a:pt x="207" y="258"/>
                  <a:pt x="211" y="252"/>
                </a:cubicBezTo>
                <a:cubicBezTo>
                  <a:pt x="220" y="242"/>
                  <a:pt x="227" y="230"/>
                  <a:pt x="232" y="219"/>
                </a:cubicBezTo>
                <a:cubicBezTo>
                  <a:pt x="233" y="217"/>
                  <a:pt x="234" y="215"/>
                  <a:pt x="235" y="213"/>
                </a:cubicBezTo>
                <a:close/>
                <a:moveTo>
                  <a:pt x="252" y="159"/>
                </a:moveTo>
                <a:cubicBezTo>
                  <a:pt x="251" y="160"/>
                  <a:pt x="250" y="161"/>
                  <a:pt x="249" y="162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38" y="172"/>
                  <a:pt x="225" y="182"/>
                  <a:pt x="212" y="191"/>
                </a:cubicBezTo>
                <a:cubicBezTo>
                  <a:pt x="211" y="192"/>
                  <a:pt x="209" y="193"/>
                  <a:pt x="208" y="194"/>
                </a:cubicBezTo>
                <a:cubicBezTo>
                  <a:pt x="207" y="195"/>
                  <a:pt x="207" y="195"/>
                  <a:pt x="207" y="195"/>
                </a:cubicBezTo>
                <a:cubicBezTo>
                  <a:pt x="196" y="203"/>
                  <a:pt x="185" y="213"/>
                  <a:pt x="178" y="226"/>
                </a:cubicBezTo>
                <a:cubicBezTo>
                  <a:pt x="199" y="217"/>
                  <a:pt x="220" y="210"/>
                  <a:pt x="238" y="204"/>
                </a:cubicBezTo>
                <a:cubicBezTo>
                  <a:pt x="241" y="195"/>
                  <a:pt x="245" y="184"/>
                  <a:pt x="248" y="174"/>
                </a:cubicBezTo>
                <a:cubicBezTo>
                  <a:pt x="249" y="169"/>
                  <a:pt x="251" y="164"/>
                  <a:pt x="252" y="159"/>
                </a:cubicBezTo>
                <a:close/>
                <a:moveTo>
                  <a:pt x="261" y="127"/>
                </a:moveTo>
                <a:cubicBezTo>
                  <a:pt x="242" y="126"/>
                  <a:pt x="232" y="151"/>
                  <a:pt x="233" y="155"/>
                </a:cubicBezTo>
                <a:cubicBezTo>
                  <a:pt x="233" y="157"/>
                  <a:pt x="234" y="159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36" y="159"/>
                  <a:pt x="236" y="159"/>
                  <a:pt x="236" y="159"/>
                </a:cubicBezTo>
                <a:cubicBezTo>
                  <a:pt x="236" y="159"/>
                  <a:pt x="236" y="159"/>
                  <a:pt x="236" y="159"/>
                </a:cubicBezTo>
                <a:cubicBezTo>
                  <a:pt x="236" y="159"/>
                  <a:pt x="236" y="159"/>
                  <a:pt x="236" y="159"/>
                </a:cubicBezTo>
                <a:cubicBezTo>
                  <a:pt x="237" y="159"/>
                  <a:pt x="238" y="158"/>
                  <a:pt x="238" y="158"/>
                </a:cubicBezTo>
                <a:cubicBezTo>
                  <a:pt x="240" y="157"/>
                  <a:pt x="242" y="155"/>
                  <a:pt x="244" y="154"/>
                </a:cubicBezTo>
                <a:cubicBezTo>
                  <a:pt x="248" y="150"/>
                  <a:pt x="252" y="146"/>
                  <a:pt x="255" y="141"/>
                </a:cubicBezTo>
                <a:cubicBezTo>
                  <a:pt x="258" y="137"/>
                  <a:pt x="260" y="132"/>
                  <a:pt x="261" y="127"/>
                </a:cubicBezTo>
                <a:close/>
                <a:moveTo>
                  <a:pt x="326" y="130"/>
                </a:moveTo>
                <a:cubicBezTo>
                  <a:pt x="326" y="130"/>
                  <a:pt x="337" y="117"/>
                  <a:pt x="337" y="116"/>
                </a:cubicBezTo>
                <a:cubicBezTo>
                  <a:pt x="338" y="115"/>
                  <a:pt x="336" y="112"/>
                  <a:pt x="332" y="116"/>
                </a:cubicBezTo>
                <a:cubicBezTo>
                  <a:pt x="325" y="123"/>
                  <a:pt x="326" y="130"/>
                  <a:pt x="326" y="130"/>
                </a:cubicBezTo>
                <a:close/>
                <a:moveTo>
                  <a:pt x="364" y="86"/>
                </a:moveTo>
                <a:cubicBezTo>
                  <a:pt x="348" y="91"/>
                  <a:pt x="332" y="97"/>
                  <a:pt x="316" y="102"/>
                </a:cubicBezTo>
                <a:cubicBezTo>
                  <a:pt x="307" y="105"/>
                  <a:pt x="297" y="108"/>
                  <a:pt x="288" y="111"/>
                </a:cubicBezTo>
                <a:cubicBezTo>
                  <a:pt x="279" y="113"/>
                  <a:pt x="270" y="116"/>
                  <a:pt x="261" y="118"/>
                </a:cubicBezTo>
                <a:cubicBezTo>
                  <a:pt x="257" y="119"/>
                  <a:pt x="252" y="120"/>
                  <a:pt x="248" y="121"/>
                </a:cubicBezTo>
                <a:cubicBezTo>
                  <a:pt x="244" y="122"/>
                  <a:pt x="239" y="123"/>
                  <a:pt x="235" y="123"/>
                </a:cubicBezTo>
                <a:cubicBezTo>
                  <a:pt x="226" y="124"/>
                  <a:pt x="218" y="125"/>
                  <a:pt x="210" y="125"/>
                </a:cubicBezTo>
                <a:cubicBezTo>
                  <a:pt x="203" y="124"/>
                  <a:pt x="194" y="124"/>
                  <a:pt x="186" y="122"/>
                </a:cubicBezTo>
                <a:cubicBezTo>
                  <a:pt x="181" y="121"/>
                  <a:pt x="177" y="120"/>
                  <a:pt x="173" y="117"/>
                </a:cubicBezTo>
                <a:cubicBezTo>
                  <a:pt x="170" y="115"/>
                  <a:pt x="168" y="114"/>
                  <a:pt x="167" y="111"/>
                </a:cubicBezTo>
                <a:cubicBezTo>
                  <a:pt x="165" y="107"/>
                  <a:pt x="166" y="104"/>
                  <a:pt x="167" y="101"/>
                </a:cubicBezTo>
                <a:cubicBezTo>
                  <a:pt x="170" y="96"/>
                  <a:pt x="174" y="93"/>
                  <a:pt x="177" y="90"/>
                </a:cubicBezTo>
                <a:cubicBezTo>
                  <a:pt x="181" y="87"/>
                  <a:pt x="186" y="84"/>
                  <a:pt x="190" y="82"/>
                </a:cubicBezTo>
                <a:cubicBezTo>
                  <a:pt x="190" y="82"/>
                  <a:pt x="191" y="82"/>
                  <a:pt x="191" y="81"/>
                </a:cubicBezTo>
                <a:cubicBezTo>
                  <a:pt x="191" y="81"/>
                  <a:pt x="191" y="81"/>
                  <a:pt x="190" y="81"/>
                </a:cubicBezTo>
                <a:cubicBezTo>
                  <a:pt x="190" y="80"/>
                  <a:pt x="189" y="80"/>
                  <a:pt x="188" y="80"/>
                </a:cubicBezTo>
                <a:cubicBezTo>
                  <a:pt x="187" y="80"/>
                  <a:pt x="186" y="79"/>
                  <a:pt x="185" y="79"/>
                </a:cubicBezTo>
                <a:cubicBezTo>
                  <a:pt x="184" y="79"/>
                  <a:pt x="183" y="79"/>
                  <a:pt x="182" y="79"/>
                </a:cubicBezTo>
                <a:cubicBezTo>
                  <a:pt x="181" y="79"/>
                  <a:pt x="180" y="79"/>
                  <a:pt x="179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71" y="80"/>
                  <a:pt x="164" y="82"/>
                  <a:pt x="156" y="85"/>
                </a:cubicBezTo>
                <a:cubicBezTo>
                  <a:pt x="152" y="86"/>
                  <a:pt x="148" y="88"/>
                  <a:pt x="144" y="90"/>
                </a:cubicBezTo>
                <a:cubicBezTo>
                  <a:pt x="138" y="93"/>
                  <a:pt x="138" y="93"/>
                  <a:pt x="138" y="93"/>
                </a:cubicBezTo>
                <a:cubicBezTo>
                  <a:pt x="136" y="94"/>
                  <a:pt x="134" y="95"/>
                  <a:pt x="132" y="97"/>
                </a:cubicBezTo>
                <a:cubicBezTo>
                  <a:pt x="127" y="100"/>
                  <a:pt x="122" y="104"/>
                  <a:pt x="118" y="107"/>
                </a:cubicBezTo>
                <a:cubicBezTo>
                  <a:pt x="117" y="108"/>
                  <a:pt x="116" y="110"/>
                  <a:pt x="115" y="111"/>
                </a:cubicBezTo>
                <a:cubicBezTo>
                  <a:pt x="112" y="114"/>
                  <a:pt x="110" y="118"/>
                  <a:pt x="110" y="121"/>
                </a:cubicBezTo>
                <a:cubicBezTo>
                  <a:pt x="110" y="123"/>
                  <a:pt x="111" y="124"/>
                  <a:pt x="112" y="126"/>
                </a:cubicBezTo>
                <a:cubicBezTo>
                  <a:pt x="113" y="126"/>
                  <a:pt x="114" y="127"/>
                  <a:pt x="115" y="127"/>
                </a:cubicBezTo>
                <a:cubicBezTo>
                  <a:pt x="115" y="127"/>
                  <a:pt x="116" y="128"/>
                  <a:pt x="116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6" y="132"/>
                  <a:pt x="135" y="133"/>
                  <a:pt x="144" y="134"/>
                </a:cubicBezTo>
                <a:cubicBezTo>
                  <a:pt x="153" y="136"/>
                  <a:pt x="162" y="137"/>
                  <a:pt x="171" y="139"/>
                </a:cubicBezTo>
                <a:cubicBezTo>
                  <a:pt x="173" y="140"/>
                  <a:pt x="174" y="140"/>
                  <a:pt x="176" y="141"/>
                </a:cubicBezTo>
                <a:cubicBezTo>
                  <a:pt x="179" y="140"/>
                  <a:pt x="182" y="139"/>
                  <a:pt x="185" y="139"/>
                </a:cubicBezTo>
                <a:cubicBezTo>
                  <a:pt x="191" y="137"/>
                  <a:pt x="196" y="136"/>
                  <a:pt x="202" y="136"/>
                </a:cubicBezTo>
                <a:cubicBezTo>
                  <a:pt x="205" y="136"/>
                  <a:pt x="207" y="136"/>
                  <a:pt x="211" y="137"/>
                </a:cubicBezTo>
                <a:cubicBezTo>
                  <a:pt x="212" y="137"/>
                  <a:pt x="213" y="138"/>
                  <a:pt x="214" y="139"/>
                </a:cubicBezTo>
                <a:cubicBezTo>
                  <a:pt x="214" y="140"/>
                  <a:pt x="214" y="140"/>
                  <a:pt x="215" y="141"/>
                </a:cubicBezTo>
                <a:cubicBezTo>
                  <a:pt x="215" y="142"/>
                  <a:pt x="215" y="142"/>
                  <a:pt x="215" y="143"/>
                </a:cubicBezTo>
                <a:cubicBezTo>
                  <a:pt x="215" y="144"/>
                  <a:pt x="214" y="146"/>
                  <a:pt x="214" y="147"/>
                </a:cubicBezTo>
                <a:cubicBezTo>
                  <a:pt x="213" y="153"/>
                  <a:pt x="212" y="158"/>
                  <a:pt x="211" y="163"/>
                </a:cubicBezTo>
                <a:cubicBezTo>
                  <a:pt x="210" y="165"/>
                  <a:pt x="210" y="167"/>
                  <a:pt x="210" y="170"/>
                </a:cubicBezTo>
                <a:cubicBezTo>
                  <a:pt x="211" y="172"/>
                  <a:pt x="211" y="172"/>
                  <a:pt x="213" y="171"/>
                </a:cubicBezTo>
                <a:cubicBezTo>
                  <a:pt x="215" y="171"/>
                  <a:pt x="217" y="170"/>
                  <a:pt x="220" y="169"/>
                </a:cubicBezTo>
                <a:cubicBezTo>
                  <a:pt x="222" y="168"/>
                  <a:pt x="224" y="167"/>
                  <a:pt x="226" y="166"/>
                </a:cubicBezTo>
                <a:cubicBezTo>
                  <a:pt x="228" y="165"/>
                  <a:pt x="231" y="163"/>
                  <a:pt x="231" y="163"/>
                </a:cubicBezTo>
                <a:cubicBezTo>
                  <a:pt x="231" y="163"/>
                  <a:pt x="224" y="164"/>
                  <a:pt x="224" y="159"/>
                </a:cubicBezTo>
                <a:cubicBezTo>
                  <a:pt x="220" y="137"/>
                  <a:pt x="246" y="125"/>
                  <a:pt x="250" y="124"/>
                </a:cubicBezTo>
                <a:cubicBezTo>
                  <a:pt x="250" y="124"/>
                  <a:pt x="250" y="124"/>
                  <a:pt x="251" y="124"/>
                </a:cubicBezTo>
                <a:cubicBezTo>
                  <a:pt x="255" y="124"/>
                  <a:pt x="259" y="124"/>
                  <a:pt x="263" y="124"/>
                </a:cubicBezTo>
                <a:cubicBezTo>
                  <a:pt x="263" y="124"/>
                  <a:pt x="263" y="124"/>
                  <a:pt x="263" y="124"/>
                </a:cubicBezTo>
                <a:cubicBezTo>
                  <a:pt x="263" y="124"/>
                  <a:pt x="263" y="124"/>
                  <a:pt x="263" y="124"/>
                </a:cubicBezTo>
                <a:cubicBezTo>
                  <a:pt x="263" y="124"/>
                  <a:pt x="263" y="124"/>
                  <a:pt x="263" y="124"/>
                </a:cubicBezTo>
                <a:cubicBezTo>
                  <a:pt x="264" y="123"/>
                  <a:pt x="264" y="123"/>
                  <a:pt x="264" y="123"/>
                </a:cubicBezTo>
                <a:cubicBezTo>
                  <a:pt x="264" y="123"/>
                  <a:pt x="265" y="122"/>
                  <a:pt x="266" y="121"/>
                </a:cubicBezTo>
                <a:cubicBezTo>
                  <a:pt x="267" y="121"/>
                  <a:pt x="268" y="122"/>
                  <a:pt x="268" y="122"/>
                </a:cubicBezTo>
                <a:cubicBezTo>
                  <a:pt x="269" y="122"/>
                  <a:pt x="269" y="123"/>
                  <a:pt x="269" y="123"/>
                </a:cubicBezTo>
                <a:cubicBezTo>
                  <a:pt x="269" y="123"/>
                  <a:pt x="269" y="123"/>
                  <a:pt x="269" y="123"/>
                </a:cubicBezTo>
                <a:cubicBezTo>
                  <a:pt x="269" y="123"/>
                  <a:pt x="270" y="124"/>
                  <a:pt x="270" y="124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70" y="125"/>
                  <a:pt x="270" y="125"/>
                  <a:pt x="270" y="125"/>
                </a:cubicBezTo>
                <a:cubicBezTo>
                  <a:pt x="270" y="125"/>
                  <a:pt x="270" y="125"/>
                  <a:pt x="270" y="126"/>
                </a:cubicBezTo>
                <a:cubicBezTo>
                  <a:pt x="270" y="127"/>
                  <a:pt x="269" y="127"/>
                  <a:pt x="269" y="128"/>
                </a:cubicBezTo>
                <a:cubicBezTo>
                  <a:pt x="268" y="131"/>
                  <a:pt x="267" y="133"/>
                  <a:pt x="266" y="135"/>
                </a:cubicBezTo>
                <a:cubicBezTo>
                  <a:pt x="266" y="135"/>
                  <a:pt x="266" y="136"/>
                  <a:pt x="266" y="136"/>
                </a:cubicBezTo>
                <a:cubicBezTo>
                  <a:pt x="266" y="137"/>
                  <a:pt x="265" y="138"/>
                  <a:pt x="265" y="139"/>
                </a:cubicBezTo>
                <a:cubicBezTo>
                  <a:pt x="269" y="135"/>
                  <a:pt x="272" y="130"/>
                  <a:pt x="276" y="126"/>
                </a:cubicBezTo>
                <a:cubicBezTo>
                  <a:pt x="277" y="125"/>
                  <a:pt x="278" y="125"/>
                  <a:pt x="279" y="124"/>
                </a:cubicBezTo>
                <a:cubicBezTo>
                  <a:pt x="279" y="124"/>
                  <a:pt x="279" y="123"/>
                  <a:pt x="280" y="123"/>
                </a:cubicBezTo>
                <a:cubicBezTo>
                  <a:pt x="281" y="123"/>
                  <a:pt x="281" y="123"/>
                  <a:pt x="281" y="122"/>
                </a:cubicBezTo>
                <a:cubicBezTo>
                  <a:pt x="281" y="122"/>
                  <a:pt x="282" y="122"/>
                  <a:pt x="282" y="122"/>
                </a:cubicBezTo>
                <a:cubicBezTo>
                  <a:pt x="283" y="122"/>
                  <a:pt x="284" y="122"/>
                  <a:pt x="284" y="122"/>
                </a:cubicBezTo>
                <a:cubicBezTo>
                  <a:pt x="285" y="123"/>
                  <a:pt x="286" y="123"/>
                  <a:pt x="286" y="124"/>
                </a:cubicBezTo>
                <a:cubicBezTo>
                  <a:pt x="287" y="125"/>
                  <a:pt x="287" y="126"/>
                  <a:pt x="287" y="126"/>
                </a:cubicBezTo>
                <a:cubicBezTo>
                  <a:pt x="287" y="127"/>
                  <a:pt x="287" y="127"/>
                  <a:pt x="287" y="127"/>
                </a:cubicBezTo>
                <a:cubicBezTo>
                  <a:pt x="287" y="127"/>
                  <a:pt x="287" y="127"/>
                  <a:pt x="287" y="127"/>
                </a:cubicBezTo>
                <a:cubicBezTo>
                  <a:pt x="287" y="126"/>
                  <a:pt x="287" y="127"/>
                  <a:pt x="287" y="127"/>
                </a:cubicBezTo>
                <a:cubicBezTo>
                  <a:pt x="287" y="127"/>
                  <a:pt x="287" y="127"/>
                  <a:pt x="287" y="127"/>
                </a:cubicBezTo>
                <a:cubicBezTo>
                  <a:pt x="287" y="127"/>
                  <a:pt x="287" y="127"/>
                  <a:pt x="287" y="127"/>
                </a:cubicBezTo>
                <a:cubicBezTo>
                  <a:pt x="287" y="129"/>
                  <a:pt x="287" y="129"/>
                  <a:pt x="287" y="129"/>
                </a:cubicBezTo>
                <a:cubicBezTo>
                  <a:pt x="286" y="131"/>
                  <a:pt x="286" y="131"/>
                  <a:pt x="286" y="131"/>
                </a:cubicBezTo>
                <a:cubicBezTo>
                  <a:pt x="286" y="133"/>
                  <a:pt x="286" y="135"/>
                  <a:pt x="286" y="137"/>
                </a:cubicBezTo>
                <a:cubicBezTo>
                  <a:pt x="288" y="133"/>
                  <a:pt x="291" y="128"/>
                  <a:pt x="294" y="124"/>
                </a:cubicBezTo>
                <a:cubicBezTo>
                  <a:pt x="295" y="124"/>
                  <a:pt x="295" y="123"/>
                  <a:pt x="296" y="122"/>
                </a:cubicBezTo>
                <a:cubicBezTo>
                  <a:pt x="297" y="121"/>
                  <a:pt x="298" y="120"/>
                  <a:pt x="300" y="120"/>
                </a:cubicBezTo>
                <a:cubicBezTo>
                  <a:pt x="301" y="120"/>
                  <a:pt x="302" y="120"/>
                  <a:pt x="302" y="120"/>
                </a:cubicBezTo>
                <a:cubicBezTo>
                  <a:pt x="303" y="120"/>
                  <a:pt x="304" y="121"/>
                  <a:pt x="304" y="122"/>
                </a:cubicBezTo>
                <a:cubicBezTo>
                  <a:pt x="305" y="122"/>
                  <a:pt x="305" y="122"/>
                  <a:pt x="305" y="122"/>
                </a:cubicBezTo>
                <a:cubicBezTo>
                  <a:pt x="305" y="123"/>
                  <a:pt x="305" y="123"/>
                  <a:pt x="305" y="123"/>
                </a:cubicBezTo>
                <a:cubicBezTo>
                  <a:pt x="306" y="124"/>
                  <a:pt x="306" y="125"/>
                  <a:pt x="307" y="126"/>
                </a:cubicBezTo>
                <a:cubicBezTo>
                  <a:pt x="308" y="130"/>
                  <a:pt x="308" y="134"/>
                  <a:pt x="309" y="138"/>
                </a:cubicBezTo>
                <a:cubicBezTo>
                  <a:pt x="309" y="141"/>
                  <a:pt x="309" y="145"/>
                  <a:pt x="310" y="149"/>
                </a:cubicBezTo>
                <a:cubicBezTo>
                  <a:pt x="310" y="150"/>
                  <a:pt x="310" y="151"/>
                  <a:pt x="311" y="152"/>
                </a:cubicBezTo>
                <a:cubicBezTo>
                  <a:pt x="311" y="152"/>
                  <a:pt x="311" y="152"/>
                  <a:pt x="311" y="152"/>
                </a:cubicBezTo>
                <a:cubicBezTo>
                  <a:pt x="311" y="152"/>
                  <a:pt x="311" y="152"/>
                  <a:pt x="311" y="152"/>
                </a:cubicBezTo>
                <a:cubicBezTo>
                  <a:pt x="312" y="150"/>
                  <a:pt x="314" y="148"/>
                  <a:pt x="315" y="146"/>
                </a:cubicBezTo>
                <a:cubicBezTo>
                  <a:pt x="317" y="143"/>
                  <a:pt x="318" y="141"/>
                  <a:pt x="320" y="139"/>
                </a:cubicBezTo>
                <a:cubicBezTo>
                  <a:pt x="319" y="136"/>
                  <a:pt x="320" y="132"/>
                  <a:pt x="320" y="129"/>
                </a:cubicBezTo>
                <a:cubicBezTo>
                  <a:pt x="321" y="126"/>
                  <a:pt x="322" y="123"/>
                  <a:pt x="324" y="120"/>
                </a:cubicBezTo>
                <a:cubicBezTo>
                  <a:pt x="324" y="119"/>
                  <a:pt x="325" y="119"/>
                  <a:pt x="325" y="118"/>
                </a:cubicBezTo>
                <a:cubicBezTo>
                  <a:pt x="325" y="118"/>
                  <a:pt x="325" y="118"/>
                  <a:pt x="325" y="118"/>
                </a:cubicBezTo>
                <a:cubicBezTo>
                  <a:pt x="326" y="118"/>
                  <a:pt x="326" y="118"/>
                  <a:pt x="326" y="118"/>
                </a:cubicBezTo>
                <a:cubicBezTo>
                  <a:pt x="326" y="117"/>
                  <a:pt x="326" y="117"/>
                  <a:pt x="326" y="117"/>
                </a:cubicBezTo>
                <a:cubicBezTo>
                  <a:pt x="326" y="117"/>
                  <a:pt x="326" y="117"/>
                  <a:pt x="326" y="117"/>
                </a:cubicBezTo>
                <a:cubicBezTo>
                  <a:pt x="327" y="117"/>
                  <a:pt x="327" y="117"/>
                  <a:pt x="327" y="117"/>
                </a:cubicBezTo>
                <a:cubicBezTo>
                  <a:pt x="328" y="116"/>
                  <a:pt x="328" y="114"/>
                  <a:pt x="330" y="114"/>
                </a:cubicBezTo>
                <a:cubicBezTo>
                  <a:pt x="330" y="113"/>
                  <a:pt x="331" y="112"/>
                  <a:pt x="332" y="112"/>
                </a:cubicBezTo>
                <a:cubicBezTo>
                  <a:pt x="333" y="111"/>
                  <a:pt x="334" y="111"/>
                  <a:pt x="335" y="110"/>
                </a:cubicBezTo>
                <a:cubicBezTo>
                  <a:pt x="336" y="110"/>
                  <a:pt x="337" y="109"/>
                  <a:pt x="338" y="109"/>
                </a:cubicBezTo>
                <a:cubicBezTo>
                  <a:pt x="339" y="109"/>
                  <a:pt x="340" y="109"/>
                  <a:pt x="341" y="109"/>
                </a:cubicBezTo>
                <a:cubicBezTo>
                  <a:pt x="341" y="109"/>
                  <a:pt x="341" y="109"/>
                  <a:pt x="342" y="109"/>
                </a:cubicBezTo>
                <a:cubicBezTo>
                  <a:pt x="342" y="109"/>
                  <a:pt x="343" y="109"/>
                  <a:pt x="343" y="109"/>
                </a:cubicBezTo>
                <a:cubicBezTo>
                  <a:pt x="345" y="110"/>
                  <a:pt x="346" y="112"/>
                  <a:pt x="346" y="114"/>
                </a:cubicBezTo>
                <a:cubicBezTo>
                  <a:pt x="346" y="114"/>
                  <a:pt x="345" y="115"/>
                  <a:pt x="345" y="115"/>
                </a:cubicBezTo>
                <a:cubicBezTo>
                  <a:pt x="340" y="122"/>
                  <a:pt x="334" y="130"/>
                  <a:pt x="328" y="137"/>
                </a:cubicBezTo>
                <a:cubicBezTo>
                  <a:pt x="327" y="138"/>
                  <a:pt x="327" y="138"/>
                  <a:pt x="327" y="139"/>
                </a:cubicBezTo>
                <a:cubicBezTo>
                  <a:pt x="327" y="140"/>
                  <a:pt x="327" y="141"/>
                  <a:pt x="327" y="142"/>
                </a:cubicBezTo>
                <a:cubicBezTo>
                  <a:pt x="328" y="142"/>
                  <a:pt x="328" y="142"/>
                  <a:pt x="328" y="142"/>
                </a:cubicBezTo>
                <a:cubicBezTo>
                  <a:pt x="330" y="142"/>
                  <a:pt x="332" y="140"/>
                  <a:pt x="334" y="137"/>
                </a:cubicBezTo>
                <a:cubicBezTo>
                  <a:pt x="336" y="135"/>
                  <a:pt x="337" y="133"/>
                  <a:pt x="339" y="130"/>
                </a:cubicBezTo>
                <a:cubicBezTo>
                  <a:pt x="341" y="127"/>
                  <a:pt x="343" y="123"/>
                  <a:pt x="344" y="120"/>
                </a:cubicBezTo>
                <a:cubicBezTo>
                  <a:pt x="345" y="118"/>
                  <a:pt x="346" y="117"/>
                  <a:pt x="347" y="115"/>
                </a:cubicBezTo>
                <a:cubicBezTo>
                  <a:pt x="347" y="115"/>
                  <a:pt x="347" y="115"/>
                  <a:pt x="347" y="115"/>
                </a:cubicBezTo>
                <a:cubicBezTo>
                  <a:pt x="347" y="114"/>
                  <a:pt x="348" y="113"/>
                  <a:pt x="349" y="114"/>
                </a:cubicBezTo>
                <a:cubicBezTo>
                  <a:pt x="350" y="114"/>
                  <a:pt x="350" y="115"/>
                  <a:pt x="350" y="115"/>
                </a:cubicBezTo>
                <a:cubicBezTo>
                  <a:pt x="349" y="121"/>
                  <a:pt x="349" y="126"/>
                  <a:pt x="349" y="131"/>
                </a:cubicBezTo>
                <a:cubicBezTo>
                  <a:pt x="349" y="133"/>
                  <a:pt x="349" y="135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352" y="132"/>
                  <a:pt x="355" y="128"/>
                  <a:pt x="358" y="123"/>
                </a:cubicBezTo>
                <a:cubicBezTo>
                  <a:pt x="359" y="115"/>
                  <a:pt x="360" y="108"/>
                  <a:pt x="361" y="102"/>
                </a:cubicBezTo>
                <a:cubicBezTo>
                  <a:pt x="362" y="97"/>
                  <a:pt x="363" y="92"/>
                  <a:pt x="364" y="86"/>
                </a:cubicBezTo>
                <a:close/>
                <a:moveTo>
                  <a:pt x="269" y="126"/>
                </a:moveTo>
                <a:cubicBezTo>
                  <a:pt x="269" y="126"/>
                  <a:pt x="269" y="126"/>
                  <a:pt x="269" y="126"/>
                </a:cubicBezTo>
                <a:cubicBezTo>
                  <a:pt x="269" y="126"/>
                  <a:pt x="269" y="126"/>
                  <a:pt x="269" y="1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Garamond"/>
              <a:buNone/>
            </a:pPr>
            <a:r>
              <a:t/>
            </a:r>
            <a:endParaRPr b="0" i="0" sz="1801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5" name="Google Shape;805;p6"/>
          <p:cNvSpPr/>
          <p:nvPr/>
        </p:nvSpPr>
        <p:spPr>
          <a:xfrm>
            <a:off x="5975350" y="2554288"/>
            <a:ext cx="315913" cy="177800"/>
          </a:xfrm>
          <a:custGeom>
            <a:rect b="b" l="l" r="r" t="t"/>
            <a:pathLst>
              <a:path extrusionOk="0" h="60" w="106">
                <a:moveTo>
                  <a:pt x="101" y="0"/>
                </a:moveTo>
                <a:cubicBezTo>
                  <a:pt x="100" y="1"/>
                  <a:pt x="97" y="1"/>
                  <a:pt x="97" y="1"/>
                </a:cubicBezTo>
                <a:cubicBezTo>
                  <a:pt x="65" y="28"/>
                  <a:pt x="35" y="49"/>
                  <a:pt x="0" y="53"/>
                </a:cubicBezTo>
                <a:cubicBezTo>
                  <a:pt x="3" y="55"/>
                  <a:pt x="6" y="57"/>
                  <a:pt x="9" y="59"/>
                </a:cubicBezTo>
                <a:cubicBezTo>
                  <a:pt x="9" y="59"/>
                  <a:pt x="40" y="60"/>
                  <a:pt x="64" y="52"/>
                </a:cubicBezTo>
                <a:cubicBezTo>
                  <a:pt x="88" y="44"/>
                  <a:pt x="106" y="22"/>
                  <a:pt x="106" y="24"/>
                </a:cubicBezTo>
                <a:cubicBezTo>
                  <a:pt x="106" y="25"/>
                  <a:pt x="101" y="0"/>
                  <a:pt x="101" y="0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6" name="Google Shape;806;p6"/>
          <p:cNvSpPr/>
          <p:nvPr/>
        </p:nvSpPr>
        <p:spPr>
          <a:xfrm>
            <a:off x="6254750" y="2554288"/>
            <a:ext cx="315913" cy="177800"/>
          </a:xfrm>
          <a:custGeom>
            <a:rect b="b" l="l" r="r" t="t"/>
            <a:pathLst>
              <a:path extrusionOk="0" h="60" w="106">
                <a:moveTo>
                  <a:pt x="6" y="0"/>
                </a:moveTo>
                <a:cubicBezTo>
                  <a:pt x="7" y="0"/>
                  <a:pt x="10" y="0"/>
                  <a:pt x="10" y="0"/>
                </a:cubicBezTo>
                <a:cubicBezTo>
                  <a:pt x="41" y="28"/>
                  <a:pt x="72" y="49"/>
                  <a:pt x="106" y="53"/>
                </a:cubicBezTo>
                <a:cubicBezTo>
                  <a:pt x="103" y="55"/>
                  <a:pt x="100" y="57"/>
                  <a:pt x="98" y="59"/>
                </a:cubicBezTo>
                <a:cubicBezTo>
                  <a:pt x="98" y="59"/>
                  <a:pt x="67" y="60"/>
                  <a:pt x="43" y="52"/>
                </a:cubicBezTo>
                <a:cubicBezTo>
                  <a:pt x="18" y="44"/>
                  <a:pt x="0" y="22"/>
                  <a:pt x="0" y="23"/>
                </a:cubicBezTo>
                <a:cubicBezTo>
                  <a:pt x="1" y="25"/>
                  <a:pt x="6" y="0"/>
                  <a:pt x="6" y="0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7" name="Google Shape;807;p6"/>
          <p:cNvSpPr/>
          <p:nvPr/>
        </p:nvSpPr>
        <p:spPr>
          <a:xfrm>
            <a:off x="6413500" y="2717801"/>
            <a:ext cx="315913" cy="119063"/>
          </a:xfrm>
          <a:custGeom>
            <a:rect b="b" l="l" r="r" t="t"/>
            <a:pathLst>
              <a:path extrusionOk="0" h="40" w="106">
                <a:moveTo>
                  <a:pt x="9" y="0"/>
                </a:moveTo>
                <a:cubicBezTo>
                  <a:pt x="9" y="0"/>
                  <a:pt x="38" y="18"/>
                  <a:pt x="56" y="24"/>
                </a:cubicBezTo>
                <a:cubicBezTo>
                  <a:pt x="74" y="30"/>
                  <a:pt x="106" y="34"/>
                  <a:pt x="106" y="34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66" y="40"/>
                  <a:pt x="42" y="32"/>
                </a:cubicBezTo>
                <a:cubicBezTo>
                  <a:pt x="17" y="25"/>
                  <a:pt x="0" y="2"/>
                  <a:pt x="0" y="4"/>
                </a:cubicBezTo>
                <a:cubicBezTo>
                  <a:pt x="0" y="5"/>
                  <a:pt x="9" y="0"/>
                  <a:pt x="9" y="0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8" name="Google Shape;808;p6"/>
          <p:cNvSpPr/>
          <p:nvPr/>
        </p:nvSpPr>
        <p:spPr>
          <a:xfrm>
            <a:off x="5829300" y="2720976"/>
            <a:ext cx="315913" cy="119063"/>
          </a:xfrm>
          <a:custGeom>
            <a:rect b="b" l="l" r="r" t="t"/>
            <a:pathLst>
              <a:path extrusionOk="0" h="40" w="106">
                <a:moveTo>
                  <a:pt x="96" y="0"/>
                </a:moveTo>
                <a:cubicBezTo>
                  <a:pt x="96" y="0"/>
                  <a:pt x="67" y="17"/>
                  <a:pt x="49" y="23"/>
                </a:cubicBezTo>
                <a:cubicBezTo>
                  <a:pt x="31" y="29"/>
                  <a:pt x="0" y="33"/>
                  <a:pt x="0" y="33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39" y="40"/>
                  <a:pt x="63" y="32"/>
                </a:cubicBezTo>
                <a:cubicBezTo>
                  <a:pt x="88" y="24"/>
                  <a:pt x="106" y="2"/>
                  <a:pt x="106" y="3"/>
                </a:cubicBezTo>
                <a:cubicBezTo>
                  <a:pt x="106" y="5"/>
                  <a:pt x="96" y="0"/>
                  <a:pt x="96" y="0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09" name="Google Shape;809;p6"/>
          <p:cNvSpPr/>
          <p:nvPr/>
        </p:nvSpPr>
        <p:spPr>
          <a:xfrm>
            <a:off x="5940425" y="2827338"/>
            <a:ext cx="669925" cy="906463"/>
          </a:xfrm>
          <a:prstGeom prst="rect">
            <a:avLst/>
          </a:prstGeom>
          <a:solidFill>
            <a:srgbClr val="682E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0" name="Google Shape;810;p6"/>
          <p:cNvSpPr/>
          <p:nvPr/>
        </p:nvSpPr>
        <p:spPr>
          <a:xfrm>
            <a:off x="5940425" y="3024188"/>
            <a:ext cx="669925" cy="709613"/>
          </a:xfrm>
          <a:prstGeom prst="rect">
            <a:avLst/>
          </a:prstGeom>
          <a:solidFill>
            <a:srgbClr val="682E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1" name="Google Shape;811;p6"/>
          <p:cNvSpPr/>
          <p:nvPr/>
        </p:nvSpPr>
        <p:spPr>
          <a:xfrm>
            <a:off x="5981700" y="3609976"/>
            <a:ext cx="101600" cy="88900"/>
          </a:xfrm>
          <a:custGeom>
            <a:rect b="b" l="l" r="r" t="t"/>
            <a:pathLst>
              <a:path extrusionOk="0" h="56" w="64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" y="0"/>
                </a:moveTo>
                <a:lnTo>
                  <a:pt x="43" y="0"/>
                </a:lnTo>
                <a:lnTo>
                  <a:pt x="43" y="9"/>
                </a:lnTo>
                <a:lnTo>
                  <a:pt x="20" y="9"/>
                </a:lnTo>
                <a:lnTo>
                  <a:pt x="20" y="0"/>
                </a:lnTo>
                <a:lnTo>
                  <a:pt x="20" y="0"/>
                </a:lnTo>
                <a:close/>
                <a:moveTo>
                  <a:pt x="45" y="0"/>
                </a:moveTo>
                <a:lnTo>
                  <a:pt x="64" y="0"/>
                </a:lnTo>
                <a:lnTo>
                  <a:pt x="64" y="9"/>
                </a:lnTo>
                <a:lnTo>
                  <a:pt x="45" y="9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64" y="11"/>
                </a:moveTo>
                <a:lnTo>
                  <a:pt x="64" y="22"/>
                </a:lnTo>
                <a:lnTo>
                  <a:pt x="45" y="22"/>
                </a:lnTo>
                <a:lnTo>
                  <a:pt x="45" y="11"/>
                </a:lnTo>
                <a:lnTo>
                  <a:pt x="64" y="11"/>
                </a:lnTo>
                <a:lnTo>
                  <a:pt x="64" y="11"/>
                </a:lnTo>
                <a:close/>
                <a:moveTo>
                  <a:pt x="64" y="22"/>
                </a:moveTo>
                <a:lnTo>
                  <a:pt x="64" y="33"/>
                </a:lnTo>
                <a:lnTo>
                  <a:pt x="45" y="33"/>
                </a:lnTo>
                <a:lnTo>
                  <a:pt x="45" y="22"/>
                </a:lnTo>
                <a:lnTo>
                  <a:pt x="64" y="22"/>
                </a:lnTo>
                <a:lnTo>
                  <a:pt x="64" y="22"/>
                </a:lnTo>
                <a:close/>
                <a:moveTo>
                  <a:pt x="64" y="35"/>
                </a:moveTo>
                <a:lnTo>
                  <a:pt x="64" y="47"/>
                </a:lnTo>
                <a:lnTo>
                  <a:pt x="45" y="47"/>
                </a:lnTo>
                <a:lnTo>
                  <a:pt x="45" y="35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64" y="48"/>
                </a:moveTo>
                <a:lnTo>
                  <a:pt x="64" y="56"/>
                </a:lnTo>
                <a:lnTo>
                  <a:pt x="45" y="56"/>
                </a:lnTo>
                <a:lnTo>
                  <a:pt x="45" y="48"/>
                </a:lnTo>
                <a:lnTo>
                  <a:pt x="64" y="48"/>
                </a:lnTo>
                <a:lnTo>
                  <a:pt x="64" y="48"/>
                </a:lnTo>
                <a:close/>
                <a:moveTo>
                  <a:pt x="43" y="56"/>
                </a:moveTo>
                <a:lnTo>
                  <a:pt x="20" y="56"/>
                </a:lnTo>
                <a:lnTo>
                  <a:pt x="20" y="48"/>
                </a:lnTo>
                <a:lnTo>
                  <a:pt x="43" y="48"/>
                </a:lnTo>
                <a:lnTo>
                  <a:pt x="43" y="56"/>
                </a:lnTo>
                <a:lnTo>
                  <a:pt x="43" y="56"/>
                </a:lnTo>
                <a:close/>
                <a:moveTo>
                  <a:pt x="19" y="56"/>
                </a:moveTo>
                <a:lnTo>
                  <a:pt x="0" y="56"/>
                </a:lnTo>
                <a:lnTo>
                  <a:pt x="0" y="48"/>
                </a:lnTo>
                <a:lnTo>
                  <a:pt x="19" y="48"/>
                </a:lnTo>
                <a:lnTo>
                  <a:pt x="19" y="56"/>
                </a:lnTo>
                <a:lnTo>
                  <a:pt x="19" y="56"/>
                </a:lnTo>
                <a:close/>
                <a:moveTo>
                  <a:pt x="0" y="47"/>
                </a:moveTo>
                <a:lnTo>
                  <a:pt x="0" y="35"/>
                </a:lnTo>
                <a:lnTo>
                  <a:pt x="19" y="35"/>
                </a:lnTo>
                <a:lnTo>
                  <a:pt x="19" y="47"/>
                </a:lnTo>
                <a:lnTo>
                  <a:pt x="0" y="47"/>
                </a:lnTo>
                <a:lnTo>
                  <a:pt x="0" y="47"/>
                </a:lnTo>
                <a:close/>
                <a:moveTo>
                  <a:pt x="0" y="33"/>
                </a:moveTo>
                <a:lnTo>
                  <a:pt x="0" y="22"/>
                </a:lnTo>
                <a:lnTo>
                  <a:pt x="19" y="22"/>
                </a:lnTo>
                <a:lnTo>
                  <a:pt x="19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9" y="11"/>
                </a:lnTo>
                <a:lnTo>
                  <a:pt x="19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0" y="11"/>
                </a:moveTo>
                <a:lnTo>
                  <a:pt x="20" y="22"/>
                </a:lnTo>
                <a:lnTo>
                  <a:pt x="43" y="22"/>
                </a:lnTo>
                <a:lnTo>
                  <a:pt x="43" y="11"/>
                </a:lnTo>
                <a:lnTo>
                  <a:pt x="20" y="11"/>
                </a:lnTo>
                <a:lnTo>
                  <a:pt x="20" y="11"/>
                </a:lnTo>
                <a:close/>
                <a:moveTo>
                  <a:pt x="20" y="22"/>
                </a:moveTo>
                <a:lnTo>
                  <a:pt x="20" y="33"/>
                </a:lnTo>
                <a:lnTo>
                  <a:pt x="43" y="33"/>
                </a:lnTo>
                <a:lnTo>
                  <a:pt x="43" y="22"/>
                </a:lnTo>
                <a:lnTo>
                  <a:pt x="20" y="22"/>
                </a:lnTo>
                <a:lnTo>
                  <a:pt x="20" y="22"/>
                </a:lnTo>
                <a:close/>
                <a:moveTo>
                  <a:pt x="20" y="35"/>
                </a:moveTo>
                <a:lnTo>
                  <a:pt x="20" y="47"/>
                </a:lnTo>
                <a:lnTo>
                  <a:pt x="43" y="47"/>
                </a:lnTo>
                <a:lnTo>
                  <a:pt x="43" y="35"/>
                </a:lnTo>
                <a:lnTo>
                  <a:pt x="20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2" name="Google Shape;812;p6"/>
          <p:cNvSpPr/>
          <p:nvPr/>
        </p:nvSpPr>
        <p:spPr>
          <a:xfrm>
            <a:off x="6100763" y="3609976"/>
            <a:ext cx="98425" cy="88900"/>
          </a:xfrm>
          <a:custGeom>
            <a:rect b="b" l="l" r="r" t="t"/>
            <a:pathLst>
              <a:path extrusionOk="0" h="56" w="62">
                <a:moveTo>
                  <a:pt x="0" y="0"/>
                </a:moveTo>
                <a:lnTo>
                  <a:pt x="17" y="0"/>
                </a:lnTo>
                <a:lnTo>
                  <a:pt x="17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9" y="0"/>
                </a:moveTo>
                <a:lnTo>
                  <a:pt x="41" y="0"/>
                </a:lnTo>
                <a:lnTo>
                  <a:pt x="41" y="9"/>
                </a:lnTo>
                <a:lnTo>
                  <a:pt x="19" y="9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43" y="0"/>
                </a:moveTo>
                <a:lnTo>
                  <a:pt x="62" y="0"/>
                </a:lnTo>
                <a:lnTo>
                  <a:pt x="62" y="9"/>
                </a:lnTo>
                <a:lnTo>
                  <a:pt x="43" y="9"/>
                </a:lnTo>
                <a:lnTo>
                  <a:pt x="43" y="0"/>
                </a:lnTo>
                <a:lnTo>
                  <a:pt x="43" y="0"/>
                </a:lnTo>
                <a:close/>
                <a:moveTo>
                  <a:pt x="62" y="11"/>
                </a:moveTo>
                <a:lnTo>
                  <a:pt x="62" y="22"/>
                </a:lnTo>
                <a:lnTo>
                  <a:pt x="43" y="22"/>
                </a:lnTo>
                <a:lnTo>
                  <a:pt x="43" y="11"/>
                </a:lnTo>
                <a:lnTo>
                  <a:pt x="62" y="11"/>
                </a:lnTo>
                <a:lnTo>
                  <a:pt x="62" y="11"/>
                </a:lnTo>
                <a:close/>
                <a:moveTo>
                  <a:pt x="62" y="22"/>
                </a:moveTo>
                <a:lnTo>
                  <a:pt x="62" y="33"/>
                </a:lnTo>
                <a:lnTo>
                  <a:pt x="43" y="33"/>
                </a:lnTo>
                <a:lnTo>
                  <a:pt x="43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2" y="35"/>
                </a:moveTo>
                <a:lnTo>
                  <a:pt x="62" y="47"/>
                </a:lnTo>
                <a:lnTo>
                  <a:pt x="43" y="47"/>
                </a:lnTo>
                <a:lnTo>
                  <a:pt x="43" y="35"/>
                </a:lnTo>
                <a:lnTo>
                  <a:pt x="62" y="35"/>
                </a:lnTo>
                <a:lnTo>
                  <a:pt x="62" y="35"/>
                </a:lnTo>
                <a:close/>
                <a:moveTo>
                  <a:pt x="62" y="48"/>
                </a:moveTo>
                <a:lnTo>
                  <a:pt x="62" y="56"/>
                </a:lnTo>
                <a:lnTo>
                  <a:pt x="43" y="56"/>
                </a:lnTo>
                <a:lnTo>
                  <a:pt x="43" y="48"/>
                </a:lnTo>
                <a:lnTo>
                  <a:pt x="62" y="48"/>
                </a:lnTo>
                <a:lnTo>
                  <a:pt x="62" y="48"/>
                </a:lnTo>
                <a:close/>
                <a:moveTo>
                  <a:pt x="41" y="56"/>
                </a:moveTo>
                <a:lnTo>
                  <a:pt x="19" y="56"/>
                </a:lnTo>
                <a:lnTo>
                  <a:pt x="19" y="48"/>
                </a:lnTo>
                <a:lnTo>
                  <a:pt x="41" y="48"/>
                </a:lnTo>
                <a:lnTo>
                  <a:pt x="41" y="56"/>
                </a:lnTo>
                <a:lnTo>
                  <a:pt x="41" y="56"/>
                </a:lnTo>
                <a:close/>
                <a:moveTo>
                  <a:pt x="17" y="56"/>
                </a:moveTo>
                <a:lnTo>
                  <a:pt x="0" y="56"/>
                </a:lnTo>
                <a:lnTo>
                  <a:pt x="0" y="48"/>
                </a:lnTo>
                <a:lnTo>
                  <a:pt x="17" y="48"/>
                </a:lnTo>
                <a:lnTo>
                  <a:pt x="17" y="56"/>
                </a:lnTo>
                <a:lnTo>
                  <a:pt x="17" y="56"/>
                </a:lnTo>
                <a:close/>
                <a:moveTo>
                  <a:pt x="0" y="47"/>
                </a:moveTo>
                <a:lnTo>
                  <a:pt x="0" y="35"/>
                </a:lnTo>
                <a:lnTo>
                  <a:pt x="17" y="35"/>
                </a:lnTo>
                <a:lnTo>
                  <a:pt x="17" y="47"/>
                </a:lnTo>
                <a:lnTo>
                  <a:pt x="0" y="47"/>
                </a:lnTo>
                <a:lnTo>
                  <a:pt x="0" y="47"/>
                </a:lnTo>
                <a:close/>
                <a:moveTo>
                  <a:pt x="0" y="33"/>
                </a:moveTo>
                <a:lnTo>
                  <a:pt x="0" y="22"/>
                </a:lnTo>
                <a:lnTo>
                  <a:pt x="17" y="22"/>
                </a:lnTo>
                <a:lnTo>
                  <a:pt x="17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7" y="11"/>
                </a:lnTo>
                <a:lnTo>
                  <a:pt x="17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19" y="11"/>
                </a:moveTo>
                <a:lnTo>
                  <a:pt x="19" y="22"/>
                </a:lnTo>
                <a:lnTo>
                  <a:pt x="41" y="22"/>
                </a:lnTo>
                <a:lnTo>
                  <a:pt x="41" y="11"/>
                </a:lnTo>
                <a:lnTo>
                  <a:pt x="19" y="11"/>
                </a:lnTo>
                <a:lnTo>
                  <a:pt x="19" y="11"/>
                </a:lnTo>
                <a:close/>
                <a:moveTo>
                  <a:pt x="19" y="22"/>
                </a:moveTo>
                <a:lnTo>
                  <a:pt x="19" y="33"/>
                </a:lnTo>
                <a:lnTo>
                  <a:pt x="41" y="33"/>
                </a:lnTo>
                <a:lnTo>
                  <a:pt x="41" y="22"/>
                </a:lnTo>
                <a:lnTo>
                  <a:pt x="19" y="22"/>
                </a:lnTo>
                <a:lnTo>
                  <a:pt x="19" y="22"/>
                </a:lnTo>
                <a:close/>
                <a:moveTo>
                  <a:pt x="19" y="35"/>
                </a:moveTo>
                <a:lnTo>
                  <a:pt x="19" y="47"/>
                </a:lnTo>
                <a:lnTo>
                  <a:pt x="41" y="47"/>
                </a:lnTo>
                <a:lnTo>
                  <a:pt x="41" y="35"/>
                </a:lnTo>
                <a:lnTo>
                  <a:pt x="19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3" name="Google Shape;813;p6"/>
          <p:cNvSpPr/>
          <p:nvPr/>
        </p:nvSpPr>
        <p:spPr>
          <a:xfrm>
            <a:off x="6350000" y="3609976"/>
            <a:ext cx="101600" cy="88900"/>
          </a:xfrm>
          <a:custGeom>
            <a:rect b="b" l="l" r="r" t="t"/>
            <a:pathLst>
              <a:path extrusionOk="0" h="56" w="64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" y="0"/>
                </a:moveTo>
                <a:lnTo>
                  <a:pt x="44" y="0"/>
                </a:lnTo>
                <a:lnTo>
                  <a:pt x="44" y="9"/>
                </a:lnTo>
                <a:lnTo>
                  <a:pt x="21" y="9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45" y="0"/>
                </a:moveTo>
                <a:lnTo>
                  <a:pt x="64" y="0"/>
                </a:lnTo>
                <a:lnTo>
                  <a:pt x="64" y="9"/>
                </a:lnTo>
                <a:lnTo>
                  <a:pt x="45" y="9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64" y="11"/>
                </a:moveTo>
                <a:lnTo>
                  <a:pt x="64" y="22"/>
                </a:lnTo>
                <a:lnTo>
                  <a:pt x="45" y="22"/>
                </a:lnTo>
                <a:lnTo>
                  <a:pt x="45" y="11"/>
                </a:lnTo>
                <a:lnTo>
                  <a:pt x="64" y="11"/>
                </a:lnTo>
                <a:lnTo>
                  <a:pt x="64" y="11"/>
                </a:lnTo>
                <a:close/>
                <a:moveTo>
                  <a:pt x="64" y="22"/>
                </a:moveTo>
                <a:lnTo>
                  <a:pt x="64" y="33"/>
                </a:lnTo>
                <a:lnTo>
                  <a:pt x="45" y="33"/>
                </a:lnTo>
                <a:lnTo>
                  <a:pt x="45" y="22"/>
                </a:lnTo>
                <a:lnTo>
                  <a:pt x="64" y="22"/>
                </a:lnTo>
                <a:lnTo>
                  <a:pt x="64" y="22"/>
                </a:lnTo>
                <a:close/>
                <a:moveTo>
                  <a:pt x="64" y="35"/>
                </a:moveTo>
                <a:lnTo>
                  <a:pt x="64" y="47"/>
                </a:lnTo>
                <a:lnTo>
                  <a:pt x="45" y="47"/>
                </a:lnTo>
                <a:lnTo>
                  <a:pt x="45" y="35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64" y="48"/>
                </a:moveTo>
                <a:lnTo>
                  <a:pt x="64" y="56"/>
                </a:lnTo>
                <a:lnTo>
                  <a:pt x="45" y="56"/>
                </a:lnTo>
                <a:lnTo>
                  <a:pt x="45" y="48"/>
                </a:lnTo>
                <a:lnTo>
                  <a:pt x="64" y="48"/>
                </a:lnTo>
                <a:lnTo>
                  <a:pt x="64" y="48"/>
                </a:lnTo>
                <a:close/>
                <a:moveTo>
                  <a:pt x="44" y="56"/>
                </a:moveTo>
                <a:lnTo>
                  <a:pt x="21" y="56"/>
                </a:lnTo>
                <a:lnTo>
                  <a:pt x="21" y="48"/>
                </a:lnTo>
                <a:lnTo>
                  <a:pt x="44" y="48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9" y="56"/>
                </a:moveTo>
                <a:lnTo>
                  <a:pt x="0" y="56"/>
                </a:lnTo>
                <a:lnTo>
                  <a:pt x="0" y="48"/>
                </a:lnTo>
                <a:lnTo>
                  <a:pt x="19" y="48"/>
                </a:lnTo>
                <a:lnTo>
                  <a:pt x="19" y="56"/>
                </a:lnTo>
                <a:lnTo>
                  <a:pt x="19" y="56"/>
                </a:lnTo>
                <a:close/>
                <a:moveTo>
                  <a:pt x="0" y="47"/>
                </a:moveTo>
                <a:lnTo>
                  <a:pt x="0" y="35"/>
                </a:lnTo>
                <a:lnTo>
                  <a:pt x="19" y="35"/>
                </a:lnTo>
                <a:lnTo>
                  <a:pt x="19" y="47"/>
                </a:lnTo>
                <a:lnTo>
                  <a:pt x="0" y="47"/>
                </a:lnTo>
                <a:lnTo>
                  <a:pt x="0" y="47"/>
                </a:lnTo>
                <a:close/>
                <a:moveTo>
                  <a:pt x="0" y="33"/>
                </a:moveTo>
                <a:lnTo>
                  <a:pt x="0" y="22"/>
                </a:lnTo>
                <a:lnTo>
                  <a:pt x="19" y="22"/>
                </a:lnTo>
                <a:lnTo>
                  <a:pt x="19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9" y="11"/>
                </a:lnTo>
                <a:lnTo>
                  <a:pt x="19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1" y="11"/>
                </a:moveTo>
                <a:lnTo>
                  <a:pt x="21" y="22"/>
                </a:lnTo>
                <a:lnTo>
                  <a:pt x="44" y="22"/>
                </a:lnTo>
                <a:lnTo>
                  <a:pt x="44" y="11"/>
                </a:lnTo>
                <a:lnTo>
                  <a:pt x="21" y="11"/>
                </a:lnTo>
                <a:lnTo>
                  <a:pt x="21" y="11"/>
                </a:lnTo>
                <a:close/>
                <a:moveTo>
                  <a:pt x="21" y="22"/>
                </a:moveTo>
                <a:lnTo>
                  <a:pt x="21" y="33"/>
                </a:lnTo>
                <a:lnTo>
                  <a:pt x="44" y="33"/>
                </a:lnTo>
                <a:lnTo>
                  <a:pt x="44" y="22"/>
                </a:lnTo>
                <a:lnTo>
                  <a:pt x="21" y="22"/>
                </a:lnTo>
                <a:lnTo>
                  <a:pt x="21" y="22"/>
                </a:lnTo>
                <a:close/>
                <a:moveTo>
                  <a:pt x="21" y="35"/>
                </a:moveTo>
                <a:lnTo>
                  <a:pt x="21" y="47"/>
                </a:lnTo>
                <a:lnTo>
                  <a:pt x="44" y="47"/>
                </a:lnTo>
                <a:lnTo>
                  <a:pt x="44" y="35"/>
                </a:lnTo>
                <a:lnTo>
                  <a:pt x="21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4" name="Google Shape;814;p6"/>
          <p:cNvSpPr/>
          <p:nvPr/>
        </p:nvSpPr>
        <p:spPr>
          <a:xfrm>
            <a:off x="6469063" y="3609976"/>
            <a:ext cx="98425" cy="88900"/>
          </a:xfrm>
          <a:custGeom>
            <a:rect b="b" l="l" r="r" t="t"/>
            <a:pathLst>
              <a:path extrusionOk="0" h="56" w="62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" y="0"/>
                </a:moveTo>
                <a:lnTo>
                  <a:pt x="42" y="0"/>
                </a:lnTo>
                <a:lnTo>
                  <a:pt x="42" y="9"/>
                </a:lnTo>
                <a:lnTo>
                  <a:pt x="21" y="9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44" y="0"/>
                </a:moveTo>
                <a:lnTo>
                  <a:pt x="62" y="0"/>
                </a:lnTo>
                <a:lnTo>
                  <a:pt x="62" y="9"/>
                </a:lnTo>
                <a:lnTo>
                  <a:pt x="44" y="9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62" y="11"/>
                </a:moveTo>
                <a:lnTo>
                  <a:pt x="62" y="22"/>
                </a:lnTo>
                <a:lnTo>
                  <a:pt x="44" y="22"/>
                </a:lnTo>
                <a:lnTo>
                  <a:pt x="44" y="11"/>
                </a:lnTo>
                <a:lnTo>
                  <a:pt x="62" y="11"/>
                </a:lnTo>
                <a:lnTo>
                  <a:pt x="62" y="11"/>
                </a:lnTo>
                <a:close/>
                <a:moveTo>
                  <a:pt x="62" y="22"/>
                </a:moveTo>
                <a:lnTo>
                  <a:pt x="62" y="33"/>
                </a:lnTo>
                <a:lnTo>
                  <a:pt x="44" y="33"/>
                </a:lnTo>
                <a:lnTo>
                  <a:pt x="4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2" y="35"/>
                </a:moveTo>
                <a:lnTo>
                  <a:pt x="62" y="47"/>
                </a:lnTo>
                <a:lnTo>
                  <a:pt x="44" y="47"/>
                </a:lnTo>
                <a:lnTo>
                  <a:pt x="44" y="35"/>
                </a:lnTo>
                <a:lnTo>
                  <a:pt x="62" y="35"/>
                </a:lnTo>
                <a:lnTo>
                  <a:pt x="62" y="35"/>
                </a:lnTo>
                <a:close/>
                <a:moveTo>
                  <a:pt x="62" y="48"/>
                </a:moveTo>
                <a:lnTo>
                  <a:pt x="62" y="56"/>
                </a:lnTo>
                <a:lnTo>
                  <a:pt x="44" y="56"/>
                </a:lnTo>
                <a:lnTo>
                  <a:pt x="44" y="48"/>
                </a:lnTo>
                <a:lnTo>
                  <a:pt x="62" y="48"/>
                </a:lnTo>
                <a:lnTo>
                  <a:pt x="62" y="48"/>
                </a:lnTo>
                <a:close/>
                <a:moveTo>
                  <a:pt x="42" y="56"/>
                </a:moveTo>
                <a:lnTo>
                  <a:pt x="21" y="56"/>
                </a:lnTo>
                <a:lnTo>
                  <a:pt x="21" y="48"/>
                </a:lnTo>
                <a:lnTo>
                  <a:pt x="42" y="48"/>
                </a:lnTo>
                <a:lnTo>
                  <a:pt x="42" y="56"/>
                </a:lnTo>
                <a:lnTo>
                  <a:pt x="42" y="56"/>
                </a:lnTo>
                <a:close/>
                <a:moveTo>
                  <a:pt x="19" y="56"/>
                </a:moveTo>
                <a:lnTo>
                  <a:pt x="0" y="56"/>
                </a:lnTo>
                <a:lnTo>
                  <a:pt x="0" y="48"/>
                </a:lnTo>
                <a:lnTo>
                  <a:pt x="19" y="48"/>
                </a:lnTo>
                <a:lnTo>
                  <a:pt x="19" y="56"/>
                </a:lnTo>
                <a:lnTo>
                  <a:pt x="19" y="56"/>
                </a:lnTo>
                <a:close/>
                <a:moveTo>
                  <a:pt x="0" y="47"/>
                </a:moveTo>
                <a:lnTo>
                  <a:pt x="0" y="35"/>
                </a:lnTo>
                <a:lnTo>
                  <a:pt x="19" y="35"/>
                </a:lnTo>
                <a:lnTo>
                  <a:pt x="19" y="47"/>
                </a:lnTo>
                <a:lnTo>
                  <a:pt x="0" y="47"/>
                </a:lnTo>
                <a:lnTo>
                  <a:pt x="0" y="47"/>
                </a:lnTo>
                <a:close/>
                <a:moveTo>
                  <a:pt x="0" y="33"/>
                </a:moveTo>
                <a:lnTo>
                  <a:pt x="0" y="22"/>
                </a:lnTo>
                <a:lnTo>
                  <a:pt x="19" y="22"/>
                </a:lnTo>
                <a:lnTo>
                  <a:pt x="19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9" y="11"/>
                </a:lnTo>
                <a:lnTo>
                  <a:pt x="19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1" y="11"/>
                </a:moveTo>
                <a:lnTo>
                  <a:pt x="21" y="22"/>
                </a:lnTo>
                <a:lnTo>
                  <a:pt x="42" y="22"/>
                </a:lnTo>
                <a:lnTo>
                  <a:pt x="42" y="11"/>
                </a:lnTo>
                <a:lnTo>
                  <a:pt x="21" y="11"/>
                </a:lnTo>
                <a:lnTo>
                  <a:pt x="21" y="11"/>
                </a:lnTo>
                <a:close/>
                <a:moveTo>
                  <a:pt x="21" y="22"/>
                </a:moveTo>
                <a:lnTo>
                  <a:pt x="21" y="33"/>
                </a:lnTo>
                <a:lnTo>
                  <a:pt x="42" y="33"/>
                </a:lnTo>
                <a:lnTo>
                  <a:pt x="42" y="22"/>
                </a:lnTo>
                <a:lnTo>
                  <a:pt x="21" y="22"/>
                </a:lnTo>
                <a:lnTo>
                  <a:pt x="21" y="22"/>
                </a:lnTo>
                <a:close/>
                <a:moveTo>
                  <a:pt x="21" y="35"/>
                </a:moveTo>
                <a:lnTo>
                  <a:pt x="21" y="47"/>
                </a:lnTo>
                <a:lnTo>
                  <a:pt x="42" y="47"/>
                </a:lnTo>
                <a:lnTo>
                  <a:pt x="42" y="35"/>
                </a:lnTo>
                <a:lnTo>
                  <a:pt x="21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5" name="Google Shape;815;p6"/>
          <p:cNvSpPr/>
          <p:nvPr/>
        </p:nvSpPr>
        <p:spPr>
          <a:xfrm>
            <a:off x="5981700" y="3330576"/>
            <a:ext cx="101600" cy="92075"/>
          </a:xfrm>
          <a:custGeom>
            <a:rect b="b" l="l" r="r" t="t"/>
            <a:pathLst>
              <a:path extrusionOk="0" h="58" w="64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" y="0"/>
                </a:moveTo>
                <a:lnTo>
                  <a:pt x="43" y="0"/>
                </a:lnTo>
                <a:lnTo>
                  <a:pt x="43" y="9"/>
                </a:lnTo>
                <a:lnTo>
                  <a:pt x="20" y="9"/>
                </a:lnTo>
                <a:lnTo>
                  <a:pt x="20" y="0"/>
                </a:lnTo>
                <a:lnTo>
                  <a:pt x="20" y="0"/>
                </a:lnTo>
                <a:close/>
                <a:moveTo>
                  <a:pt x="45" y="0"/>
                </a:moveTo>
                <a:lnTo>
                  <a:pt x="64" y="0"/>
                </a:lnTo>
                <a:lnTo>
                  <a:pt x="64" y="9"/>
                </a:lnTo>
                <a:lnTo>
                  <a:pt x="45" y="9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64" y="11"/>
                </a:moveTo>
                <a:lnTo>
                  <a:pt x="64" y="22"/>
                </a:lnTo>
                <a:lnTo>
                  <a:pt x="45" y="22"/>
                </a:lnTo>
                <a:lnTo>
                  <a:pt x="45" y="11"/>
                </a:lnTo>
                <a:lnTo>
                  <a:pt x="64" y="11"/>
                </a:lnTo>
                <a:lnTo>
                  <a:pt x="64" y="11"/>
                </a:lnTo>
                <a:close/>
                <a:moveTo>
                  <a:pt x="64" y="24"/>
                </a:moveTo>
                <a:lnTo>
                  <a:pt x="64" y="33"/>
                </a:lnTo>
                <a:lnTo>
                  <a:pt x="45" y="33"/>
                </a:lnTo>
                <a:lnTo>
                  <a:pt x="45" y="24"/>
                </a:lnTo>
                <a:lnTo>
                  <a:pt x="64" y="24"/>
                </a:lnTo>
                <a:lnTo>
                  <a:pt x="64" y="24"/>
                </a:lnTo>
                <a:close/>
                <a:moveTo>
                  <a:pt x="64" y="35"/>
                </a:moveTo>
                <a:lnTo>
                  <a:pt x="64" y="46"/>
                </a:lnTo>
                <a:lnTo>
                  <a:pt x="45" y="46"/>
                </a:lnTo>
                <a:lnTo>
                  <a:pt x="45" y="35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64" y="48"/>
                </a:moveTo>
                <a:lnTo>
                  <a:pt x="64" y="58"/>
                </a:lnTo>
                <a:lnTo>
                  <a:pt x="45" y="58"/>
                </a:lnTo>
                <a:lnTo>
                  <a:pt x="45" y="48"/>
                </a:lnTo>
                <a:lnTo>
                  <a:pt x="64" y="48"/>
                </a:lnTo>
                <a:lnTo>
                  <a:pt x="64" y="48"/>
                </a:lnTo>
                <a:close/>
                <a:moveTo>
                  <a:pt x="43" y="58"/>
                </a:moveTo>
                <a:lnTo>
                  <a:pt x="20" y="58"/>
                </a:lnTo>
                <a:lnTo>
                  <a:pt x="20" y="48"/>
                </a:lnTo>
                <a:lnTo>
                  <a:pt x="43" y="48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19" y="58"/>
                </a:moveTo>
                <a:lnTo>
                  <a:pt x="0" y="58"/>
                </a:lnTo>
                <a:lnTo>
                  <a:pt x="0" y="48"/>
                </a:lnTo>
                <a:lnTo>
                  <a:pt x="19" y="4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0" y="46"/>
                </a:moveTo>
                <a:lnTo>
                  <a:pt x="0" y="35"/>
                </a:lnTo>
                <a:lnTo>
                  <a:pt x="19" y="35"/>
                </a:lnTo>
                <a:lnTo>
                  <a:pt x="19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3"/>
                </a:moveTo>
                <a:lnTo>
                  <a:pt x="0" y="24"/>
                </a:lnTo>
                <a:lnTo>
                  <a:pt x="19" y="24"/>
                </a:lnTo>
                <a:lnTo>
                  <a:pt x="19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9" y="11"/>
                </a:lnTo>
                <a:lnTo>
                  <a:pt x="19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0" y="11"/>
                </a:moveTo>
                <a:lnTo>
                  <a:pt x="20" y="22"/>
                </a:lnTo>
                <a:lnTo>
                  <a:pt x="43" y="22"/>
                </a:lnTo>
                <a:lnTo>
                  <a:pt x="43" y="11"/>
                </a:lnTo>
                <a:lnTo>
                  <a:pt x="20" y="11"/>
                </a:lnTo>
                <a:lnTo>
                  <a:pt x="20" y="11"/>
                </a:lnTo>
                <a:close/>
                <a:moveTo>
                  <a:pt x="20" y="24"/>
                </a:moveTo>
                <a:lnTo>
                  <a:pt x="20" y="33"/>
                </a:lnTo>
                <a:lnTo>
                  <a:pt x="43" y="33"/>
                </a:lnTo>
                <a:lnTo>
                  <a:pt x="43" y="24"/>
                </a:lnTo>
                <a:lnTo>
                  <a:pt x="20" y="24"/>
                </a:lnTo>
                <a:lnTo>
                  <a:pt x="20" y="24"/>
                </a:lnTo>
                <a:close/>
                <a:moveTo>
                  <a:pt x="20" y="35"/>
                </a:moveTo>
                <a:lnTo>
                  <a:pt x="20" y="46"/>
                </a:lnTo>
                <a:lnTo>
                  <a:pt x="43" y="46"/>
                </a:lnTo>
                <a:lnTo>
                  <a:pt x="43" y="35"/>
                </a:lnTo>
                <a:lnTo>
                  <a:pt x="20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6" name="Google Shape;816;p6"/>
          <p:cNvSpPr/>
          <p:nvPr/>
        </p:nvSpPr>
        <p:spPr>
          <a:xfrm>
            <a:off x="6100763" y="3330576"/>
            <a:ext cx="98425" cy="92075"/>
          </a:xfrm>
          <a:custGeom>
            <a:rect b="b" l="l" r="r" t="t"/>
            <a:pathLst>
              <a:path extrusionOk="0" h="58" w="62">
                <a:moveTo>
                  <a:pt x="0" y="0"/>
                </a:moveTo>
                <a:lnTo>
                  <a:pt x="17" y="0"/>
                </a:lnTo>
                <a:lnTo>
                  <a:pt x="17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9" y="0"/>
                </a:moveTo>
                <a:lnTo>
                  <a:pt x="41" y="0"/>
                </a:lnTo>
                <a:lnTo>
                  <a:pt x="41" y="9"/>
                </a:lnTo>
                <a:lnTo>
                  <a:pt x="19" y="9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43" y="0"/>
                </a:moveTo>
                <a:lnTo>
                  <a:pt x="62" y="0"/>
                </a:lnTo>
                <a:lnTo>
                  <a:pt x="62" y="9"/>
                </a:lnTo>
                <a:lnTo>
                  <a:pt x="43" y="9"/>
                </a:lnTo>
                <a:lnTo>
                  <a:pt x="43" y="0"/>
                </a:lnTo>
                <a:lnTo>
                  <a:pt x="43" y="0"/>
                </a:lnTo>
                <a:close/>
                <a:moveTo>
                  <a:pt x="62" y="11"/>
                </a:moveTo>
                <a:lnTo>
                  <a:pt x="62" y="22"/>
                </a:lnTo>
                <a:lnTo>
                  <a:pt x="43" y="22"/>
                </a:lnTo>
                <a:lnTo>
                  <a:pt x="43" y="11"/>
                </a:lnTo>
                <a:lnTo>
                  <a:pt x="62" y="11"/>
                </a:lnTo>
                <a:lnTo>
                  <a:pt x="62" y="11"/>
                </a:lnTo>
                <a:close/>
                <a:moveTo>
                  <a:pt x="62" y="24"/>
                </a:moveTo>
                <a:lnTo>
                  <a:pt x="62" y="33"/>
                </a:lnTo>
                <a:lnTo>
                  <a:pt x="43" y="33"/>
                </a:lnTo>
                <a:lnTo>
                  <a:pt x="43" y="24"/>
                </a:lnTo>
                <a:lnTo>
                  <a:pt x="62" y="24"/>
                </a:lnTo>
                <a:lnTo>
                  <a:pt x="62" y="24"/>
                </a:lnTo>
                <a:close/>
                <a:moveTo>
                  <a:pt x="62" y="35"/>
                </a:moveTo>
                <a:lnTo>
                  <a:pt x="62" y="46"/>
                </a:lnTo>
                <a:lnTo>
                  <a:pt x="43" y="46"/>
                </a:lnTo>
                <a:lnTo>
                  <a:pt x="43" y="35"/>
                </a:lnTo>
                <a:lnTo>
                  <a:pt x="62" y="35"/>
                </a:lnTo>
                <a:lnTo>
                  <a:pt x="62" y="35"/>
                </a:lnTo>
                <a:close/>
                <a:moveTo>
                  <a:pt x="62" y="48"/>
                </a:moveTo>
                <a:lnTo>
                  <a:pt x="62" y="58"/>
                </a:lnTo>
                <a:lnTo>
                  <a:pt x="43" y="58"/>
                </a:lnTo>
                <a:lnTo>
                  <a:pt x="43" y="48"/>
                </a:lnTo>
                <a:lnTo>
                  <a:pt x="62" y="48"/>
                </a:lnTo>
                <a:lnTo>
                  <a:pt x="62" y="48"/>
                </a:lnTo>
                <a:close/>
                <a:moveTo>
                  <a:pt x="41" y="58"/>
                </a:moveTo>
                <a:lnTo>
                  <a:pt x="19" y="58"/>
                </a:lnTo>
                <a:lnTo>
                  <a:pt x="19" y="48"/>
                </a:lnTo>
                <a:lnTo>
                  <a:pt x="41" y="48"/>
                </a:lnTo>
                <a:lnTo>
                  <a:pt x="41" y="58"/>
                </a:lnTo>
                <a:lnTo>
                  <a:pt x="41" y="58"/>
                </a:lnTo>
                <a:close/>
                <a:moveTo>
                  <a:pt x="17" y="58"/>
                </a:moveTo>
                <a:lnTo>
                  <a:pt x="0" y="58"/>
                </a:lnTo>
                <a:lnTo>
                  <a:pt x="0" y="48"/>
                </a:lnTo>
                <a:lnTo>
                  <a:pt x="17" y="48"/>
                </a:lnTo>
                <a:lnTo>
                  <a:pt x="17" y="58"/>
                </a:lnTo>
                <a:lnTo>
                  <a:pt x="17" y="58"/>
                </a:lnTo>
                <a:close/>
                <a:moveTo>
                  <a:pt x="0" y="46"/>
                </a:moveTo>
                <a:lnTo>
                  <a:pt x="0" y="35"/>
                </a:lnTo>
                <a:lnTo>
                  <a:pt x="17" y="35"/>
                </a:lnTo>
                <a:lnTo>
                  <a:pt x="17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3"/>
                </a:moveTo>
                <a:lnTo>
                  <a:pt x="0" y="24"/>
                </a:lnTo>
                <a:lnTo>
                  <a:pt x="17" y="24"/>
                </a:lnTo>
                <a:lnTo>
                  <a:pt x="17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7" y="11"/>
                </a:lnTo>
                <a:lnTo>
                  <a:pt x="17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19" y="11"/>
                </a:moveTo>
                <a:lnTo>
                  <a:pt x="19" y="22"/>
                </a:lnTo>
                <a:lnTo>
                  <a:pt x="41" y="22"/>
                </a:lnTo>
                <a:lnTo>
                  <a:pt x="41" y="11"/>
                </a:lnTo>
                <a:lnTo>
                  <a:pt x="19" y="11"/>
                </a:lnTo>
                <a:lnTo>
                  <a:pt x="19" y="11"/>
                </a:lnTo>
                <a:close/>
                <a:moveTo>
                  <a:pt x="19" y="24"/>
                </a:moveTo>
                <a:lnTo>
                  <a:pt x="19" y="33"/>
                </a:lnTo>
                <a:lnTo>
                  <a:pt x="41" y="33"/>
                </a:lnTo>
                <a:lnTo>
                  <a:pt x="41" y="24"/>
                </a:lnTo>
                <a:lnTo>
                  <a:pt x="19" y="24"/>
                </a:lnTo>
                <a:lnTo>
                  <a:pt x="19" y="24"/>
                </a:lnTo>
                <a:close/>
                <a:moveTo>
                  <a:pt x="19" y="35"/>
                </a:moveTo>
                <a:lnTo>
                  <a:pt x="19" y="46"/>
                </a:lnTo>
                <a:lnTo>
                  <a:pt x="41" y="46"/>
                </a:lnTo>
                <a:lnTo>
                  <a:pt x="41" y="35"/>
                </a:lnTo>
                <a:lnTo>
                  <a:pt x="19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7" name="Google Shape;817;p6"/>
          <p:cNvSpPr/>
          <p:nvPr/>
        </p:nvSpPr>
        <p:spPr>
          <a:xfrm>
            <a:off x="6350000" y="3330576"/>
            <a:ext cx="101600" cy="92075"/>
          </a:xfrm>
          <a:custGeom>
            <a:rect b="b" l="l" r="r" t="t"/>
            <a:pathLst>
              <a:path extrusionOk="0" h="58" w="64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" y="0"/>
                </a:moveTo>
                <a:lnTo>
                  <a:pt x="44" y="0"/>
                </a:lnTo>
                <a:lnTo>
                  <a:pt x="44" y="9"/>
                </a:lnTo>
                <a:lnTo>
                  <a:pt x="21" y="9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45" y="0"/>
                </a:moveTo>
                <a:lnTo>
                  <a:pt x="64" y="0"/>
                </a:lnTo>
                <a:lnTo>
                  <a:pt x="64" y="9"/>
                </a:lnTo>
                <a:lnTo>
                  <a:pt x="45" y="9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64" y="11"/>
                </a:moveTo>
                <a:lnTo>
                  <a:pt x="64" y="22"/>
                </a:lnTo>
                <a:lnTo>
                  <a:pt x="45" y="22"/>
                </a:lnTo>
                <a:lnTo>
                  <a:pt x="45" y="11"/>
                </a:lnTo>
                <a:lnTo>
                  <a:pt x="64" y="11"/>
                </a:lnTo>
                <a:lnTo>
                  <a:pt x="64" y="11"/>
                </a:lnTo>
                <a:close/>
                <a:moveTo>
                  <a:pt x="64" y="24"/>
                </a:moveTo>
                <a:lnTo>
                  <a:pt x="64" y="33"/>
                </a:lnTo>
                <a:lnTo>
                  <a:pt x="45" y="33"/>
                </a:lnTo>
                <a:lnTo>
                  <a:pt x="45" y="24"/>
                </a:lnTo>
                <a:lnTo>
                  <a:pt x="64" y="24"/>
                </a:lnTo>
                <a:lnTo>
                  <a:pt x="64" y="24"/>
                </a:lnTo>
                <a:close/>
                <a:moveTo>
                  <a:pt x="64" y="35"/>
                </a:moveTo>
                <a:lnTo>
                  <a:pt x="64" y="46"/>
                </a:lnTo>
                <a:lnTo>
                  <a:pt x="45" y="46"/>
                </a:lnTo>
                <a:lnTo>
                  <a:pt x="45" y="35"/>
                </a:lnTo>
                <a:lnTo>
                  <a:pt x="64" y="35"/>
                </a:lnTo>
                <a:lnTo>
                  <a:pt x="64" y="35"/>
                </a:lnTo>
                <a:close/>
                <a:moveTo>
                  <a:pt x="64" y="48"/>
                </a:moveTo>
                <a:lnTo>
                  <a:pt x="64" y="58"/>
                </a:lnTo>
                <a:lnTo>
                  <a:pt x="45" y="58"/>
                </a:lnTo>
                <a:lnTo>
                  <a:pt x="45" y="48"/>
                </a:lnTo>
                <a:lnTo>
                  <a:pt x="64" y="48"/>
                </a:lnTo>
                <a:lnTo>
                  <a:pt x="64" y="48"/>
                </a:lnTo>
                <a:close/>
                <a:moveTo>
                  <a:pt x="44" y="58"/>
                </a:moveTo>
                <a:lnTo>
                  <a:pt x="21" y="58"/>
                </a:lnTo>
                <a:lnTo>
                  <a:pt x="21" y="48"/>
                </a:lnTo>
                <a:lnTo>
                  <a:pt x="44" y="48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19" y="58"/>
                </a:moveTo>
                <a:lnTo>
                  <a:pt x="0" y="58"/>
                </a:lnTo>
                <a:lnTo>
                  <a:pt x="0" y="48"/>
                </a:lnTo>
                <a:lnTo>
                  <a:pt x="19" y="4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0" y="46"/>
                </a:moveTo>
                <a:lnTo>
                  <a:pt x="0" y="35"/>
                </a:lnTo>
                <a:lnTo>
                  <a:pt x="19" y="35"/>
                </a:lnTo>
                <a:lnTo>
                  <a:pt x="19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3"/>
                </a:moveTo>
                <a:lnTo>
                  <a:pt x="0" y="24"/>
                </a:lnTo>
                <a:lnTo>
                  <a:pt x="19" y="24"/>
                </a:lnTo>
                <a:lnTo>
                  <a:pt x="19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9" y="11"/>
                </a:lnTo>
                <a:lnTo>
                  <a:pt x="19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1" y="11"/>
                </a:moveTo>
                <a:lnTo>
                  <a:pt x="21" y="22"/>
                </a:lnTo>
                <a:lnTo>
                  <a:pt x="44" y="22"/>
                </a:lnTo>
                <a:lnTo>
                  <a:pt x="44" y="11"/>
                </a:lnTo>
                <a:lnTo>
                  <a:pt x="21" y="11"/>
                </a:lnTo>
                <a:lnTo>
                  <a:pt x="21" y="11"/>
                </a:lnTo>
                <a:close/>
                <a:moveTo>
                  <a:pt x="21" y="24"/>
                </a:moveTo>
                <a:lnTo>
                  <a:pt x="21" y="33"/>
                </a:lnTo>
                <a:lnTo>
                  <a:pt x="44" y="33"/>
                </a:lnTo>
                <a:lnTo>
                  <a:pt x="44" y="24"/>
                </a:lnTo>
                <a:lnTo>
                  <a:pt x="21" y="24"/>
                </a:lnTo>
                <a:lnTo>
                  <a:pt x="21" y="24"/>
                </a:lnTo>
                <a:close/>
                <a:moveTo>
                  <a:pt x="21" y="35"/>
                </a:moveTo>
                <a:lnTo>
                  <a:pt x="21" y="46"/>
                </a:lnTo>
                <a:lnTo>
                  <a:pt x="44" y="46"/>
                </a:lnTo>
                <a:lnTo>
                  <a:pt x="44" y="35"/>
                </a:lnTo>
                <a:lnTo>
                  <a:pt x="21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8" name="Google Shape;818;p6"/>
          <p:cNvSpPr/>
          <p:nvPr/>
        </p:nvSpPr>
        <p:spPr>
          <a:xfrm>
            <a:off x="6469063" y="3330576"/>
            <a:ext cx="98425" cy="92075"/>
          </a:xfrm>
          <a:custGeom>
            <a:rect b="b" l="l" r="r" t="t"/>
            <a:pathLst>
              <a:path extrusionOk="0" h="58" w="62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" y="0"/>
                </a:moveTo>
                <a:lnTo>
                  <a:pt x="42" y="0"/>
                </a:lnTo>
                <a:lnTo>
                  <a:pt x="42" y="9"/>
                </a:lnTo>
                <a:lnTo>
                  <a:pt x="21" y="9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44" y="0"/>
                </a:moveTo>
                <a:lnTo>
                  <a:pt x="62" y="0"/>
                </a:lnTo>
                <a:lnTo>
                  <a:pt x="62" y="9"/>
                </a:lnTo>
                <a:lnTo>
                  <a:pt x="44" y="9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62" y="11"/>
                </a:moveTo>
                <a:lnTo>
                  <a:pt x="62" y="22"/>
                </a:lnTo>
                <a:lnTo>
                  <a:pt x="44" y="22"/>
                </a:lnTo>
                <a:lnTo>
                  <a:pt x="44" y="11"/>
                </a:lnTo>
                <a:lnTo>
                  <a:pt x="62" y="11"/>
                </a:lnTo>
                <a:lnTo>
                  <a:pt x="62" y="11"/>
                </a:lnTo>
                <a:close/>
                <a:moveTo>
                  <a:pt x="62" y="24"/>
                </a:moveTo>
                <a:lnTo>
                  <a:pt x="62" y="33"/>
                </a:lnTo>
                <a:lnTo>
                  <a:pt x="44" y="33"/>
                </a:lnTo>
                <a:lnTo>
                  <a:pt x="44" y="24"/>
                </a:lnTo>
                <a:lnTo>
                  <a:pt x="62" y="24"/>
                </a:lnTo>
                <a:lnTo>
                  <a:pt x="62" y="24"/>
                </a:lnTo>
                <a:close/>
                <a:moveTo>
                  <a:pt x="62" y="35"/>
                </a:moveTo>
                <a:lnTo>
                  <a:pt x="62" y="46"/>
                </a:lnTo>
                <a:lnTo>
                  <a:pt x="44" y="46"/>
                </a:lnTo>
                <a:lnTo>
                  <a:pt x="44" y="35"/>
                </a:lnTo>
                <a:lnTo>
                  <a:pt x="62" y="35"/>
                </a:lnTo>
                <a:lnTo>
                  <a:pt x="62" y="35"/>
                </a:lnTo>
                <a:close/>
                <a:moveTo>
                  <a:pt x="62" y="48"/>
                </a:moveTo>
                <a:lnTo>
                  <a:pt x="62" y="58"/>
                </a:lnTo>
                <a:lnTo>
                  <a:pt x="44" y="58"/>
                </a:lnTo>
                <a:lnTo>
                  <a:pt x="44" y="48"/>
                </a:lnTo>
                <a:lnTo>
                  <a:pt x="62" y="48"/>
                </a:lnTo>
                <a:lnTo>
                  <a:pt x="62" y="48"/>
                </a:lnTo>
                <a:close/>
                <a:moveTo>
                  <a:pt x="42" y="58"/>
                </a:moveTo>
                <a:lnTo>
                  <a:pt x="21" y="58"/>
                </a:lnTo>
                <a:lnTo>
                  <a:pt x="21" y="48"/>
                </a:lnTo>
                <a:lnTo>
                  <a:pt x="42" y="48"/>
                </a:lnTo>
                <a:lnTo>
                  <a:pt x="42" y="58"/>
                </a:lnTo>
                <a:lnTo>
                  <a:pt x="42" y="58"/>
                </a:lnTo>
                <a:close/>
                <a:moveTo>
                  <a:pt x="19" y="58"/>
                </a:moveTo>
                <a:lnTo>
                  <a:pt x="0" y="58"/>
                </a:lnTo>
                <a:lnTo>
                  <a:pt x="0" y="48"/>
                </a:lnTo>
                <a:lnTo>
                  <a:pt x="19" y="4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0" y="46"/>
                </a:moveTo>
                <a:lnTo>
                  <a:pt x="0" y="35"/>
                </a:lnTo>
                <a:lnTo>
                  <a:pt x="19" y="35"/>
                </a:lnTo>
                <a:lnTo>
                  <a:pt x="19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3"/>
                </a:moveTo>
                <a:lnTo>
                  <a:pt x="0" y="24"/>
                </a:lnTo>
                <a:lnTo>
                  <a:pt x="19" y="24"/>
                </a:lnTo>
                <a:lnTo>
                  <a:pt x="19" y="33"/>
                </a:lnTo>
                <a:lnTo>
                  <a:pt x="0" y="33"/>
                </a:lnTo>
                <a:lnTo>
                  <a:pt x="0" y="33"/>
                </a:lnTo>
                <a:close/>
                <a:moveTo>
                  <a:pt x="0" y="22"/>
                </a:moveTo>
                <a:lnTo>
                  <a:pt x="0" y="11"/>
                </a:lnTo>
                <a:lnTo>
                  <a:pt x="19" y="11"/>
                </a:lnTo>
                <a:lnTo>
                  <a:pt x="19" y="22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1" y="11"/>
                </a:moveTo>
                <a:lnTo>
                  <a:pt x="21" y="22"/>
                </a:lnTo>
                <a:lnTo>
                  <a:pt x="42" y="22"/>
                </a:lnTo>
                <a:lnTo>
                  <a:pt x="42" y="11"/>
                </a:lnTo>
                <a:lnTo>
                  <a:pt x="21" y="11"/>
                </a:lnTo>
                <a:lnTo>
                  <a:pt x="21" y="11"/>
                </a:lnTo>
                <a:close/>
                <a:moveTo>
                  <a:pt x="21" y="24"/>
                </a:moveTo>
                <a:lnTo>
                  <a:pt x="21" y="33"/>
                </a:lnTo>
                <a:lnTo>
                  <a:pt x="42" y="33"/>
                </a:lnTo>
                <a:lnTo>
                  <a:pt x="42" y="24"/>
                </a:lnTo>
                <a:lnTo>
                  <a:pt x="21" y="24"/>
                </a:lnTo>
                <a:lnTo>
                  <a:pt x="21" y="24"/>
                </a:lnTo>
                <a:close/>
                <a:moveTo>
                  <a:pt x="21" y="35"/>
                </a:moveTo>
                <a:lnTo>
                  <a:pt x="21" y="46"/>
                </a:lnTo>
                <a:lnTo>
                  <a:pt x="42" y="46"/>
                </a:lnTo>
                <a:lnTo>
                  <a:pt x="42" y="35"/>
                </a:lnTo>
                <a:lnTo>
                  <a:pt x="21" y="35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9" name="Google Shape;819;p6"/>
          <p:cNvSpPr/>
          <p:nvPr/>
        </p:nvSpPr>
        <p:spPr>
          <a:xfrm>
            <a:off x="5981700" y="3041651"/>
            <a:ext cx="101600" cy="88900"/>
          </a:xfrm>
          <a:custGeom>
            <a:rect b="b" l="l" r="r" t="t"/>
            <a:pathLst>
              <a:path extrusionOk="0" h="56" w="64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" y="0"/>
                </a:moveTo>
                <a:lnTo>
                  <a:pt x="43" y="0"/>
                </a:lnTo>
                <a:lnTo>
                  <a:pt x="43" y="9"/>
                </a:lnTo>
                <a:lnTo>
                  <a:pt x="20" y="9"/>
                </a:lnTo>
                <a:lnTo>
                  <a:pt x="20" y="0"/>
                </a:lnTo>
                <a:lnTo>
                  <a:pt x="20" y="0"/>
                </a:lnTo>
                <a:close/>
                <a:moveTo>
                  <a:pt x="45" y="0"/>
                </a:moveTo>
                <a:lnTo>
                  <a:pt x="64" y="0"/>
                </a:lnTo>
                <a:lnTo>
                  <a:pt x="64" y="9"/>
                </a:lnTo>
                <a:lnTo>
                  <a:pt x="45" y="9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64" y="9"/>
                </a:moveTo>
                <a:lnTo>
                  <a:pt x="64" y="21"/>
                </a:lnTo>
                <a:lnTo>
                  <a:pt x="45" y="21"/>
                </a:lnTo>
                <a:lnTo>
                  <a:pt x="45" y="9"/>
                </a:lnTo>
                <a:lnTo>
                  <a:pt x="64" y="9"/>
                </a:lnTo>
                <a:lnTo>
                  <a:pt x="64" y="9"/>
                </a:lnTo>
                <a:close/>
                <a:moveTo>
                  <a:pt x="64" y="22"/>
                </a:moveTo>
                <a:lnTo>
                  <a:pt x="64" y="34"/>
                </a:lnTo>
                <a:lnTo>
                  <a:pt x="45" y="34"/>
                </a:lnTo>
                <a:lnTo>
                  <a:pt x="45" y="22"/>
                </a:lnTo>
                <a:lnTo>
                  <a:pt x="64" y="22"/>
                </a:lnTo>
                <a:lnTo>
                  <a:pt x="64" y="22"/>
                </a:lnTo>
                <a:close/>
                <a:moveTo>
                  <a:pt x="64" y="36"/>
                </a:moveTo>
                <a:lnTo>
                  <a:pt x="64" y="45"/>
                </a:lnTo>
                <a:lnTo>
                  <a:pt x="45" y="45"/>
                </a:lnTo>
                <a:lnTo>
                  <a:pt x="45" y="36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64" y="47"/>
                </a:moveTo>
                <a:lnTo>
                  <a:pt x="64" y="56"/>
                </a:lnTo>
                <a:lnTo>
                  <a:pt x="45" y="56"/>
                </a:lnTo>
                <a:lnTo>
                  <a:pt x="45" y="47"/>
                </a:lnTo>
                <a:lnTo>
                  <a:pt x="64" y="47"/>
                </a:lnTo>
                <a:lnTo>
                  <a:pt x="64" y="47"/>
                </a:lnTo>
                <a:close/>
                <a:moveTo>
                  <a:pt x="43" y="56"/>
                </a:moveTo>
                <a:lnTo>
                  <a:pt x="20" y="56"/>
                </a:lnTo>
                <a:lnTo>
                  <a:pt x="20" y="47"/>
                </a:lnTo>
                <a:lnTo>
                  <a:pt x="43" y="47"/>
                </a:lnTo>
                <a:lnTo>
                  <a:pt x="43" y="56"/>
                </a:lnTo>
                <a:lnTo>
                  <a:pt x="43" y="56"/>
                </a:lnTo>
                <a:close/>
                <a:moveTo>
                  <a:pt x="19" y="56"/>
                </a:moveTo>
                <a:lnTo>
                  <a:pt x="0" y="56"/>
                </a:lnTo>
                <a:lnTo>
                  <a:pt x="0" y="47"/>
                </a:lnTo>
                <a:lnTo>
                  <a:pt x="19" y="47"/>
                </a:lnTo>
                <a:lnTo>
                  <a:pt x="19" y="56"/>
                </a:lnTo>
                <a:lnTo>
                  <a:pt x="19" y="56"/>
                </a:lnTo>
                <a:close/>
                <a:moveTo>
                  <a:pt x="0" y="45"/>
                </a:moveTo>
                <a:lnTo>
                  <a:pt x="0" y="36"/>
                </a:lnTo>
                <a:lnTo>
                  <a:pt x="19" y="36"/>
                </a:lnTo>
                <a:lnTo>
                  <a:pt x="19" y="45"/>
                </a:lnTo>
                <a:lnTo>
                  <a:pt x="0" y="45"/>
                </a:lnTo>
                <a:lnTo>
                  <a:pt x="0" y="45"/>
                </a:lnTo>
                <a:close/>
                <a:moveTo>
                  <a:pt x="0" y="34"/>
                </a:moveTo>
                <a:lnTo>
                  <a:pt x="0" y="22"/>
                </a:lnTo>
                <a:lnTo>
                  <a:pt x="19" y="22"/>
                </a:lnTo>
                <a:lnTo>
                  <a:pt x="19" y="34"/>
                </a:lnTo>
                <a:lnTo>
                  <a:pt x="0" y="34"/>
                </a:lnTo>
                <a:lnTo>
                  <a:pt x="0" y="34"/>
                </a:lnTo>
                <a:close/>
                <a:moveTo>
                  <a:pt x="0" y="21"/>
                </a:moveTo>
                <a:lnTo>
                  <a:pt x="0" y="9"/>
                </a:lnTo>
                <a:lnTo>
                  <a:pt x="19" y="9"/>
                </a:lnTo>
                <a:lnTo>
                  <a:pt x="19" y="21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20" y="9"/>
                </a:moveTo>
                <a:lnTo>
                  <a:pt x="20" y="21"/>
                </a:lnTo>
                <a:lnTo>
                  <a:pt x="43" y="21"/>
                </a:lnTo>
                <a:lnTo>
                  <a:pt x="43" y="9"/>
                </a:lnTo>
                <a:lnTo>
                  <a:pt x="20" y="9"/>
                </a:lnTo>
                <a:lnTo>
                  <a:pt x="20" y="9"/>
                </a:lnTo>
                <a:close/>
                <a:moveTo>
                  <a:pt x="20" y="22"/>
                </a:moveTo>
                <a:lnTo>
                  <a:pt x="20" y="34"/>
                </a:lnTo>
                <a:lnTo>
                  <a:pt x="43" y="34"/>
                </a:lnTo>
                <a:lnTo>
                  <a:pt x="43" y="22"/>
                </a:lnTo>
                <a:lnTo>
                  <a:pt x="20" y="22"/>
                </a:lnTo>
                <a:lnTo>
                  <a:pt x="20" y="22"/>
                </a:lnTo>
                <a:close/>
                <a:moveTo>
                  <a:pt x="20" y="36"/>
                </a:moveTo>
                <a:lnTo>
                  <a:pt x="20" y="45"/>
                </a:lnTo>
                <a:lnTo>
                  <a:pt x="43" y="45"/>
                </a:lnTo>
                <a:lnTo>
                  <a:pt x="43" y="36"/>
                </a:lnTo>
                <a:lnTo>
                  <a:pt x="20" y="36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0" name="Google Shape;820;p6"/>
          <p:cNvSpPr/>
          <p:nvPr/>
        </p:nvSpPr>
        <p:spPr>
          <a:xfrm>
            <a:off x="6100763" y="3041651"/>
            <a:ext cx="98425" cy="88900"/>
          </a:xfrm>
          <a:custGeom>
            <a:rect b="b" l="l" r="r" t="t"/>
            <a:pathLst>
              <a:path extrusionOk="0" h="56" w="62">
                <a:moveTo>
                  <a:pt x="0" y="0"/>
                </a:moveTo>
                <a:lnTo>
                  <a:pt x="17" y="0"/>
                </a:lnTo>
                <a:lnTo>
                  <a:pt x="17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9" y="0"/>
                </a:moveTo>
                <a:lnTo>
                  <a:pt x="41" y="0"/>
                </a:lnTo>
                <a:lnTo>
                  <a:pt x="41" y="9"/>
                </a:lnTo>
                <a:lnTo>
                  <a:pt x="19" y="9"/>
                </a:lnTo>
                <a:lnTo>
                  <a:pt x="19" y="0"/>
                </a:lnTo>
                <a:lnTo>
                  <a:pt x="19" y="0"/>
                </a:lnTo>
                <a:close/>
                <a:moveTo>
                  <a:pt x="43" y="0"/>
                </a:moveTo>
                <a:lnTo>
                  <a:pt x="62" y="0"/>
                </a:lnTo>
                <a:lnTo>
                  <a:pt x="62" y="9"/>
                </a:lnTo>
                <a:lnTo>
                  <a:pt x="43" y="9"/>
                </a:lnTo>
                <a:lnTo>
                  <a:pt x="43" y="0"/>
                </a:lnTo>
                <a:lnTo>
                  <a:pt x="43" y="0"/>
                </a:lnTo>
                <a:close/>
                <a:moveTo>
                  <a:pt x="62" y="9"/>
                </a:moveTo>
                <a:lnTo>
                  <a:pt x="62" y="21"/>
                </a:lnTo>
                <a:lnTo>
                  <a:pt x="43" y="21"/>
                </a:lnTo>
                <a:lnTo>
                  <a:pt x="43" y="9"/>
                </a:lnTo>
                <a:lnTo>
                  <a:pt x="62" y="9"/>
                </a:lnTo>
                <a:lnTo>
                  <a:pt x="62" y="9"/>
                </a:lnTo>
                <a:close/>
                <a:moveTo>
                  <a:pt x="62" y="22"/>
                </a:moveTo>
                <a:lnTo>
                  <a:pt x="62" y="34"/>
                </a:lnTo>
                <a:lnTo>
                  <a:pt x="43" y="34"/>
                </a:lnTo>
                <a:lnTo>
                  <a:pt x="43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2" y="36"/>
                </a:moveTo>
                <a:lnTo>
                  <a:pt x="62" y="45"/>
                </a:lnTo>
                <a:lnTo>
                  <a:pt x="43" y="45"/>
                </a:lnTo>
                <a:lnTo>
                  <a:pt x="43" y="36"/>
                </a:lnTo>
                <a:lnTo>
                  <a:pt x="62" y="36"/>
                </a:lnTo>
                <a:lnTo>
                  <a:pt x="62" y="36"/>
                </a:lnTo>
                <a:close/>
                <a:moveTo>
                  <a:pt x="62" y="47"/>
                </a:moveTo>
                <a:lnTo>
                  <a:pt x="62" y="56"/>
                </a:lnTo>
                <a:lnTo>
                  <a:pt x="43" y="56"/>
                </a:lnTo>
                <a:lnTo>
                  <a:pt x="43" y="47"/>
                </a:lnTo>
                <a:lnTo>
                  <a:pt x="62" y="47"/>
                </a:lnTo>
                <a:lnTo>
                  <a:pt x="62" y="47"/>
                </a:lnTo>
                <a:close/>
                <a:moveTo>
                  <a:pt x="41" y="56"/>
                </a:moveTo>
                <a:lnTo>
                  <a:pt x="19" y="56"/>
                </a:lnTo>
                <a:lnTo>
                  <a:pt x="19" y="47"/>
                </a:lnTo>
                <a:lnTo>
                  <a:pt x="41" y="47"/>
                </a:lnTo>
                <a:lnTo>
                  <a:pt x="41" y="56"/>
                </a:lnTo>
                <a:lnTo>
                  <a:pt x="41" y="56"/>
                </a:lnTo>
                <a:close/>
                <a:moveTo>
                  <a:pt x="17" y="56"/>
                </a:moveTo>
                <a:lnTo>
                  <a:pt x="0" y="56"/>
                </a:lnTo>
                <a:lnTo>
                  <a:pt x="0" y="47"/>
                </a:lnTo>
                <a:lnTo>
                  <a:pt x="17" y="47"/>
                </a:lnTo>
                <a:lnTo>
                  <a:pt x="17" y="56"/>
                </a:lnTo>
                <a:lnTo>
                  <a:pt x="17" y="56"/>
                </a:lnTo>
                <a:close/>
                <a:moveTo>
                  <a:pt x="0" y="45"/>
                </a:moveTo>
                <a:lnTo>
                  <a:pt x="0" y="36"/>
                </a:lnTo>
                <a:lnTo>
                  <a:pt x="17" y="36"/>
                </a:lnTo>
                <a:lnTo>
                  <a:pt x="17" y="45"/>
                </a:lnTo>
                <a:lnTo>
                  <a:pt x="0" y="45"/>
                </a:lnTo>
                <a:lnTo>
                  <a:pt x="0" y="45"/>
                </a:lnTo>
                <a:close/>
                <a:moveTo>
                  <a:pt x="0" y="34"/>
                </a:moveTo>
                <a:lnTo>
                  <a:pt x="0" y="22"/>
                </a:lnTo>
                <a:lnTo>
                  <a:pt x="17" y="22"/>
                </a:lnTo>
                <a:lnTo>
                  <a:pt x="17" y="34"/>
                </a:lnTo>
                <a:lnTo>
                  <a:pt x="0" y="34"/>
                </a:lnTo>
                <a:lnTo>
                  <a:pt x="0" y="34"/>
                </a:lnTo>
                <a:close/>
                <a:moveTo>
                  <a:pt x="0" y="21"/>
                </a:moveTo>
                <a:lnTo>
                  <a:pt x="0" y="9"/>
                </a:lnTo>
                <a:lnTo>
                  <a:pt x="17" y="9"/>
                </a:lnTo>
                <a:lnTo>
                  <a:pt x="17" y="21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19" y="9"/>
                </a:moveTo>
                <a:lnTo>
                  <a:pt x="19" y="21"/>
                </a:lnTo>
                <a:lnTo>
                  <a:pt x="41" y="21"/>
                </a:lnTo>
                <a:lnTo>
                  <a:pt x="41" y="9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9" y="22"/>
                </a:moveTo>
                <a:lnTo>
                  <a:pt x="19" y="34"/>
                </a:lnTo>
                <a:lnTo>
                  <a:pt x="41" y="34"/>
                </a:lnTo>
                <a:lnTo>
                  <a:pt x="41" y="22"/>
                </a:lnTo>
                <a:lnTo>
                  <a:pt x="19" y="22"/>
                </a:lnTo>
                <a:lnTo>
                  <a:pt x="19" y="22"/>
                </a:lnTo>
                <a:close/>
                <a:moveTo>
                  <a:pt x="19" y="36"/>
                </a:moveTo>
                <a:lnTo>
                  <a:pt x="19" y="45"/>
                </a:lnTo>
                <a:lnTo>
                  <a:pt x="41" y="45"/>
                </a:lnTo>
                <a:lnTo>
                  <a:pt x="41" y="36"/>
                </a:lnTo>
                <a:lnTo>
                  <a:pt x="19" y="36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1" name="Google Shape;821;p6"/>
          <p:cNvSpPr/>
          <p:nvPr/>
        </p:nvSpPr>
        <p:spPr>
          <a:xfrm>
            <a:off x="6350000" y="3041651"/>
            <a:ext cx="101600" cy="88900"/>
          </a:xfrm>
          <a:custGeom>
            <a:rect b="b" l="l" r="r" t="t"/>
            <a:pathLst>
              <a:path extrusionOk="0" h="56" w="64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" y="0"/>
                </a:moveTo>
                <a:lnTo>
                  <a:pt x="44" y="0"/>
                </a:lnTo>
                <a:lnTo>
                  <a:pt x="44" y="9"/>
                </a:lnTo>
                <a:lnTo>
                  <a:pt x="21" y="9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45" y="0"/>
                </a:moveTo>
                <a:lnTo>
                  <a:pt x="64" y="0"/>
                </a:lnTo>
                <a:lnTo>
                  <a:pt x="64" y="9"/>
                </a:lnTo>
                <a:lnTo>
                  <a:pt x="45" y="9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64" y="9"/>
                </a:moveTo>
                <a:lnTo>
                  <a:pt x="64" y="21"/>
                </a:lnTo>
                <a:lnTo>
                  <a:pt x="45" y="21"/>
                </a:lnTo>
                <a:lnTo>
                  <a:pt x="45" y="9"/>
                </a:lnTo>
                <a:lnTo>
                  <a:pt x="64" y="9"/>
                </a:lnTo>
                <a:lnTo>
                  <a:pt x="64" y="9"/>
                </a:lnTo>
                <a:close/>
                <a:moveTo>
                  <a:pt x="64" y="22"/>
                </a:moveTo>
                <a:lnTo>
                  <a:pt x="64" y="34"/>
                </a:lnTo>
                <a:lnTo>
                  <a:pt x="45" y="34"/>
                </a:lnTo>
                <a:lnTo>
                  <a:pt x="45" y="22"/>
                </a:lnTo>
                <a:lnTo>
                  <a:pt x="64" y="22"/>
                </a:lnTo>
                <a:lnTo>
                  <a:pt x="64" y="22"/>
                </a:lnTo>
                <a:close/>
                <a:moveTo>
                  <a:pt x="64" y="36"/>
                </a:moveTo>
                <a:lnTo>
                  <a:pt x="64" y="45"/>
                </a:lnTo>
                <a:lnTo>
                  <a:pt x="45" y="45"/>
                </a:lnTo>
                <a:lnTo>
                  <a:pt x="45" y="36"/>
                </a:lnTo>
                <a:lnTo>
                  <a:pt x="64" y="36"/>
                </a:lnTo>
                <a:lnTo>
                  <a:pt x="64" y="36"/>
                </a:lnTo>
                <a:close/>
                <a:moveTo>
                  <a:pt x="64" y="47"/>
                </a:moveTo>
                <a:lnTo>
                  <a:pt x="64" y="56"/>
                </a:lnTo>
                <a:lnTo>
                  <a:pt x="45" y="56"/>
                </a:lnTo>
                <a:lnTo>
                  <a:pt x="45" y="47"/>
                </a:lnTo>
                <a:lnTo>
                  <a:pt x="64" y="47"/>
                </a:lnTo>
                <a:lnTo>
                  <a:pt x="64" y="47"/>
                </a:lnTo>
                <a:close/>
                <a:moveTo>
                  <a:pt x="44" y="56"/>
                </a:moveTo>
                <a:lnTo>
                  <a:pt x="21" y="56"/>
                </a:lnTo>
                <a:lnTo>
                  <a:pt x="21" y="47"/>
                </a:lnTo>
                <a:lnTo>
                  <a:pt x="44" y="47"/>
                </a:lnTo>
                <a:lnTo>
                  <a:pt x="44" y="56"/>
                </a:lnTo>
                <a:lnTo>
                  <a:pt x="44" y="56"/>
                </a:lnTo>
                <a:close/>
                <a:moveTo>
                  <a:pt x="19" y="56"/>
                </a:moveTo>
                <a:lnTo>
                  <a:pt x="0" y="56"/>
                </a:lnTo>
                <a:lnTo>
                  <a:pt x="0" y="47"/>
                </a:lnTo>
                <a:lnTo>
                  <a:pt x="19" y="47"/>
                </a:lnTo>
                <a:lnTo>
                  <a:pt x="19" y="56"/>
                </a:lnTo>
                <a:lnTo>
                  <a:pt x="19" y="56"/>
                </a:lnTo>
                <a:close/>
                <a:moveTo>
                  <a:pt x="0" y="45"/>
                </a:moveTo>
                <a:lnTo>
                  <a:pt x="0" y="36"/>
                </a:lnTo>
                <a:lnTo>
                  <a:pt x="19" y="36"/>
                </a:lnTo>
                <a:lnTo>
                  <a:pt x="19" y="45"/>
                </a:lnTo>
                <a:lnTo>
                  <a:pt x="0" y="45"/>
                </a:lnTo>
                <a:lnTo>
                  <a:pt x="0" y="45"/>
                </a:lnTo>
                <a:close/>
                <a:moveTo>
                  <a:pt x="0" y="34"/>
                </a:moveTo>
                <a:lnTo>
                  <a:pt x="0" y="22"/>
                </a:lnTo>
                <a:lnTo>
                  <a:pt x="19" y="22"/>
                </a:lnTo>
                <a:lnTo>
                  <a:pt x="19" y="34"/>
                </a:lnTo>
                <a:lnTo>
                  <a:pt x="0" y="34"/>
                </a:lnTo>
                <a:lnTo>
                  <a:pt x="0" y="34"/>
                </a:lnTo>
                <a:close/>
                <a:moveTo>
                  <a:pt x="0" y="21"/>
                </a:moveTo>
                <a:lnTo>
                  <a:pt x="0" y="9"/>
                </a:lnTo>
                <a:lnTo>
                  <a:pt x="19" y="9"/>
                </a:lnTo>
                <a:lnTo>
                  <a:pt x="19" y="21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21" y="9"/>
                </a:moveTo>
                <a:lnTo>
                  <a:pt x="21" y="21"/>
                </a:lnTo>
                <a:lnTo>
                  <a:pt x="44" y="21"/>
                </a:lnTo>
                <a:lnTo>
                  <a:pt x="44" y="9"/>
                </a:lnTo>
                <a:lnTo>
                  <a:pt x="21" y="9"/>
                </a:lnTo>
                <a:lnTo>
                  <a:pt x="21" y="9"/>
                </a:lnTo>
                <a:close/>
                <a:moveTo>
                  <a:pt x="21" y="22"/>
                </a:moveTo>
                <a:lnTo>
                  <a:pt x="21" y="34"/>
                </a:lnTo>
                <a:lnTo>
                  <a:pt x="44" y="34"/>
                </a:lnTo>
                <a:lnTo>
                  <a:pt x="44" y="22"/>
                </a:lnTo>
                <a:lnTo>
                  <a:pt x="21" y="22"/>
                </a:lnTo>
                <a:lnTo>
                  <a:pt x="21" y="22"/>
                </a:lnTo>
                <a:close/>
                <a:moveTo>
                  <a:pt x="21" y="36"/>
                </a:moveTo>
                <a:lnTo>
                  <a:pt x="21" y="45"/>
                </a:lnTo>
                <a:lnTo>
                  <a:pt x="44" y="45"/>
                </a:lnTo>
                <a:lnTo>
                  <a:pt x="44" y="36"/>
                </a:lnTo>
                <a:lnTo>
                  <a:pt x="21" y="36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2" name="Google Shape;822;p6"/>
          <p:cNvSpPr/>
          <p:nvPr/>
        </p:nvSpPr>
        <p:spPr>
          <a:xfrm>
            <a:off x="6469063" y="3041651"/>
            <a:ext cx="98425" cy="88900"/>
          </a:xfrm>
          <a:custGeom>
            <a:rect b="b" l="l" r="r" t="t"/>
            <a:pathLst>
              <a:path extrusionOk="0" h="56" w="62">
                <a:moveTo>
                  <a:pt x="0" y="0"/>
                </a:moveTo>
                <a:lnTo>
                  <a:pt x="19" y="0"/>
                </a:lnTo>
                <a:lnTo>
                  <a:pt x="19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1" y="0"/>
                </a:moveTo>
                <a:lnTo>
                  <a:pt x="42" y="0"/>
                </a:lnTo>
                <a:lnTo>
                  <a:pt x="42" y="9"/>
                </a:lnTo>
                <a:lnTo>
                  <a:pt x="21" y="9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44" y="0"/>
                </a:moveTo>
                <a:lnTo>
                  <a:pt x="62" y="0"/>
                </a:lnTo>
                <a:lnTo>
                  <a:pt x="62" y="9"/>
                </a:lnTo>
                <a:lnTo>
                  <a:pt x="44" y="9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62" y="9"/>
                </a:moveTo>
                <a:lnTo>
                  <a:pt x="62" y="21"/>
                </a:lnTo>
                <a:lnTo>
                  <a:pt x="44" y="21"/>
                </a:lnTo>
                <a:lnTo>
                  <a:pt x="44" y="9"/>
                </a:lnTo>
                <a:lnTo>
                  <a:pt x="62" y="9"/>
                </a:lnTo>
                <a:lnTo>
                  <a:pt x="62" y="9"/>
                </a:lnTo>
                <a:close/>
                <a:moveTo>
                  <a:pt x="62" y="22"/>
                </a:moveTo>
                <a:lnTo>
                  <a:pt x="62" y="34"/>
                </a:lnTo>
                <a:lnTo>
                  <a:pt x="44" y="34"/>
                </a:lnTo>
                <a:lnTo>
                  <a:pt x="44" y="22"/>
                </a:lnTo>
                <a:lnTo>
                  <a:pt x="62" y="22"/>
                </a:lnTo>
                <a:lnTo>
                  <a:pt x="62" y="22"/>
                </a:lnTo>
                <a:close/>
                <a:moveTo>
                  <a:pt x="62" y="36"/>
                </a:moveTo>
                <a:lnTo>
                  <a:pt x="62" y="45"/>
                </a:lnTo>
                <a:lnTo>
                  <a:pt x="44" y="45"/>
                </a:lnTo>
                <a:lnTo>
                  <a:pt x="44" y="36"/>
                </a:lnTo>
                <a:lnTo>
                  <a:pt x="62" y="36"/>
                </a:lnTo>
                <a:lnTo>
                  <a:pt x="62" y="36"/>
                </a:lnTo>
                <a:close/>
                <a:moveTo>
                  <a:pt x="62" y="47"/>
                </a:moveTo>
                <a:lnTo>
                  <a:pt x="62" y="56"/>
                </a:lnTo>
                <a:lnTo>
                  <a:pt x="44" y="56"/>
                </a:lnTo>
                <a:lnTo>
                  <a:pt x="44" y="47"/>
                </a:lnTo>
                <a:lnTo>
                  <a:pt x="62" y="47"/>
                </a:lnTo>
                <a:lnTo>
                  <a:pt x="62" y="47"/>
                </a:lnTo>
                <a:close/>
                <a:moveTo>
                  <a:pt x="42" y="56"/>
                </a:moveTo>
                <a:lnTo>
                  <a:pt x="21" y="56"/>
                </a:lnTo>
                <a:lnTo>
                  <a:pt x="21" y="47"/>
                </a:lnTo>
                <a:lnTo>
                  <a:pt x="42" y="47"/>
                </a:lnTo>
                <a:lnTo>
                  <a:pt x="42" y="56"/>
                </a:lnTo>
                <a:lnTo>
                  <a:pt x="42" y="56"/>
                </a:lnTo>
                <a:close/>
                <a:moveTo>
                  <a:pt x="19" y="56"/>
                </a:moveTo>
                <a:lnTo>
                  <a:pt x="0" y="56"/>
                </a:lnTo>
                <a:lnTo>
                  <a:pt x="0" y="47"/>
                </a:lnTo>
                <a:lnTo>
                  <a:pt x="19" y="47"/>
                </a:lnTo>
                <a:lnTo>
                  <a:pt x="19" y="56"/>
                </a:lnTo>
                <a:lnTo>
                  <a:pt x="19" y="56"/>
                </a:lnTo>
                <a:close/>
                <a:moveTo>
                  <a:pt x="0" y="45"/>
                </a:moveTo>
                <a:lnTo>
                  <a:pt x="0" y="36"/>
                </a:lnTo>
                <a:lnTo>
                  <a:pt x="19" y="36"/>
                </a:lnTo>
                <a:lnTo>
                  <a:pt x="19" y="45"/>
                </a:lnTo>
                <a:lnTo>
                  <a:pt x="0" y="45"/>
                </a:lnTo>
                <a:lnTo>
                  <a:pt x="0" y="45"/>
                </a:lnTo>
                <a:close/>
                <a:moveTo>
                  <a:pt x="0" y="34"/>
                </a:moveTo>
                <a:lnTo>
                  <a:pt x="0" y="22"/>
                </a:lnTo>
                <a:lnTo>
                  <a:pt x="19" y="22"/>
                </a:lnTo>
                <a:lnTo>
                  <a:pt x="19" y="34"/>
                </a:lnTo>
                <a:lnTo>
                  <a:pt x="0" y="34"/>
                </a:lnTo>
                <a:lnTo>
                  <a:pt x="0" y="34"/>
                </a:lnTo>
                <a:close/>
                <a:moveTo>
                  <a:pt x="0" y="21"/>
                </a:moveTo>
                <a:lnTo>
                  <a:pt x="0" y="9"/>
                </a:lnTo>
                <a:lnTo>
                  <a:pt x="19" y="9"/>
                </a:lnTo>
                <a:lnTo>
                  <a:pt x="19" y="21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21" y="9"/>
                </a:moveTo>
                <a:lnTo>
                  <a:pt x="21" y="21"/>
                </a:lnTo>
                <a:lnTo>
                  <a:pt x="42" y="21"/>
                </a:lnTo>
                <a:lnTo>
                  <a:pt x="42" y="9"/>
                </a:lnTo>
                <a:lnTo>
                  <a:pt x="21" y="9"/>
                </a:lnTo>
                <a:lnTo>
                  <a:pt x="21" y="9"/>
                </a:lnTo>
                <a:close/>
                <a:moveTo>
                  <a:pt x="21" y="22"/>
                </a:moveTo>
                <a:lnTo>
                  <a:pt x="21" y="34"/>
                </a:lnTo>
                <a:lnTo>
                  <a:pt x="42" y="34"/>
                </a:lnTo>
                <a:lnTo>
                  <a:pt x="42" y="22"/>
                </a:lnTo>
                <a:lnTo>
                  <a:pt x="21" y="22"/>
                </a:lnTo>
                <a:lnTo>
                  <a:pt x="21" y="22"/>
                </a:lnTo>
                <a:close/>
                <a:moveTo>
                  <a:pt x="21" y="36"/>
                </a:moveTo>
                <a:lnTo>
                  <a:pt x="21" y="45"/>
                </a:lnTo>
                <a:lnTo>
                  <a:pt x="42" y="45"/>
                </a:lnTo>
                <a:lnTo>
                  <a:pt x="42" y="36"/>
                </a:lnTo>
                <a:lnTo>
                  <a:pt x="21" y="36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3" name="Google Shape;823;p6"/>
          <p:cNvSpPr/>
          <p:nvPr/>
        </p:nvSpPr>
        <p:spPr>
          <a:xfrm>
            <a:off x="5940425" y="3011488"/>
            <a:ext cx="23813" cy="4968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4" name="Google Shape;824;p6"/>
          <p:cNvSpPr/>
          <p:nvPr/>
        </p:nvSpPr>
        <p:spPr>
          <a:xfrm>
            <a:off x="5951538" y="3011488"/>
            <a:ext cx="12700" cy="4968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5" name="Google Shape;825;p6"/>
          <p:cNvSpPr/>
          <p:nvPr/>
        </p:nvSpPr>
        <p:spPr>
          <a:xfrm>
            <a:off x="6132513" y="3011488"/>
            <a:ext cx="22225" cy="4968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6" name="Google Shape;826;p6"/>
          <p:cNvSpPr/>
          <p:nvPr/>
        </p:nvSpPr>
        <p:spPr>
          <a:xfrm>
            <a:off x="6145213" y="3011488"/>
            <a:ext cx="9525" cy="4968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7" name="Google Shape;827;p6"/>
          <p:cNvSpPr/>
          <p:nvPr/>
        </p:nvSpPr>
        <p:spPr>
          <a:xfrm>
            <a:off x="6396038" y="3014663"/>
            <a:ext cx="20638" cy="4968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8" name="Google Shape;828;p6"/>
          <p:cNvSpPr/>
          <p:nvPr/>
        </p:nvSpPr>
        <p:spPr>
          <a:xfrm>
            <a:off x="6407150" y="3014663"/>
            <a:ext cx="9525" cy="4968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9" name="Google Shape;829;p6"/>
          <p:cNvSpPr/>
          <p:nvPr/>
        </p:nvSpPr>
        <p:spPr>
          <a:xfrm>
            <a:off x="6588125" y="3014663"/>
            <a:ext cx="22225" cy="4968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0" name="Google Shape;830;p6"/>
          <p:cNvSpPr/>
          <p:nvPr/>
        </p:nvSpPr>
        <p:spPr>
          <a:xfrm>
            <a:off x="6597650" y="3014663"/>
            <a:ext cx="12700" cy="4968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1" name="Google Shape;831;p6"/>
          <p:cNvSpPr/>
          <p:nvPr/>
        </p:nvSpPr>
        <p:spPr>
          <a:xfrm>
            <a:off x="5870575" y="3586163"/>
            <a:ext cx="22225" cy="1539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2" name="Google Shape;832;p6"/>
          <p:cNvSpPr/>
          <p:nvPr/>
        </p:nvSpPr>
        <p:spPr>
          <a:xfrm>
            <a:off x="5883275" y="3586163"/>
            <a:ext cx="9525" cy="1539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3" name="Google Shape;833;p6"/>
          <p:cNvSpPr/>
          <p:nvPr/>
        </p:nvSpPr>
        <p:spPr>
          <a:xfrm>
            <a:off x="6002338" y="3586163"/>
            <a:ext cx="20638" cy="1539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4" name="Google Shape;834;p6"/>
          <p:cNvSpPr/>
          <p:nvPr/>
        </p:nvSpPr>
        <p:spPr>
          <a:xfrm>
            <a:off x="6013450" y="3586163"/>
            <a:ext cx="9525" cy="1539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5" name="Google Shape;835;p6"/>
          <p:cNvSpPr/>
          <p:nvPr/>
        </p:nvSpPr>
        <p:spPr>
          <a:xfrm>
            <a:off x="6132513" y="3589338"/>
            <a:ext cx="22225" cy="150813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6" name="Google Shape;836;p6"/>
          <p:cNvSpPr/>
          <p:nvPr/>
        </p:nvSpPr>
        <p:spPr>
          <a:xfrm>
            <a:off x="6145213" y="3589338"/>
            <a:ext cx="9525" cy="150813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7" name="Google Shape;837;p6"/>
          <p:cNvSpPr/>
          <p:nvPr/>
        </p:nvSpPr>
        <p:spPr>
          <a:xfrm>
            <a:off x="6396038" y="3589338"/>
            <a:ext cx="20638" cy="150813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8" name="Google Shape;838;p6"/>
          <p:cNvSpPr/>
          <p:nvPr/>
        </p:nvSpPr>
        <p:spPr>
          <a:xfrm>
            <a:off x="6407150" y="3589338"/>
            <a:ext cx="9525" cy="150813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9" name="Google Shape;839;p6"/>
          <p:cNvSpPr/>
          <p:nvPr/>
        </p:nvSpPr>
        <p:spPr>
          <a:xfrm>
            <a:off x="6526213" y="3589338"/>
            <a:ext cx="20638" cy="150813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0" name="Google Shape;840;p6"/>
          <p:cNvSpPr/>
          <p:nvPr/>
        </p:nvSpPr>
        <p:spPr>
          <a:xfrm>
            <a:off x="6538913" y="3589338"/>
            <a:ext cx="7938" cy="150813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1" name="Google Shape;841;p6"/>
          <p:cNvSpPr/>
          <p:nvPr/>
        </p:nvSpPr>
        <p:spPr>
          <a:xfrm>
            <a:off x="6657975" y="3589338"/>
            <a:ext cx="20638" cy="150813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2" name="Google Shape;842;p6"/>
          <p:cNvSpPr/>
          <p:nvPr/>
        </p:nvSpPr>
        <p:spPr>
          <a:xfrm>
            <a:off x="6665913" y="3589338"/>
            <a:ext cx="12700" cy="150813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3" name="Google Shape;843;p6"/>
          <p:cNvSpPr/>
          <p:nvPr/>
        </p:nvSpPr>
        <p:spPr>
          <a:xfrm>
            <a:off x="6662738" y="3695701"/>
            <a:ext cx="358775" cy="130175"/>
          </a:xfrm>
          <a:custGeom>
            <a:rect b="b" l="l" r="r" t="t"/>
            <a:pathLst>
              <a:path extrusionOk="0" h="44" w="120">
                <a:moveTo>
                  <a:pt x="0" y="7"/>
                </a:moveTo>
                <a:cubicBezTo>
                  <a:pt x="13" y="3"/>
                  <a:pt x="13" y="3"/>
                  <a:pt x="13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41" y="13"/>
                  <a:pt x="82" y="32"/>
                  <a:pt x="112" y="35"/>
                </a:cubicBezTo>
                <a:cubicBezTo>
                  <a:pt x="112" y="35"/>
                  <a:pt x="118" y="34"/>
                  <a:pt x="119" y="34"/>
                </a:cubicBezTo>
                <a:cubicBezTo>
                  <a:pt x="120" y="35"/>
                  <a:pt x="113" y="41"/>
                  <a:pt x="113" y="41"/>
                </a:cubicBezTo>
                <a:cubicBezTo>
                  <a:pt x="113" y="41"/>
                  <a:pt x="94" y="44"/>
                  <a:pt x="92" y="43"/>
                </a:cubicBezTo>
                <a:cubicBezTo>
                  <a:pt x="90" y="42"/>
                  <a:pt x="46" y="31"/>
                  <a:pt x="25" y="21"/>
                </a:cubicBezTo>
                <a:cubicBezTo>
                  <a:pt x="4" y="11"/>
                  <a:pt x="0" y="7"/>
                  <a:pt x="0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4" name="Google Shape;844;p6"/>
          <p:cNvSpPr/>
          <p:nvPr/>
        </p:nvSpPr>
        <p:spPr>
          <a:xfrm>
            <a:off x="5811838" y="3740151"/>
            <a:ext cx="925513" cy="333375"/>
          </a:xfrm>
          <a:prstGeom prst="rect">
            <a:avLst/>
          </a:prstGeom>
          <a:solidFill>
            <a:srgbClr val="682E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5" name="Google Shape;845;p6"/>
          <p:cNvSpPr/>
          <p:nvPr/>
        </p:nvSpPr>
        <p:spPr>
          <a:xfrm>
            <a:off x="5867400" y="3868738"/>
            <a:ext cx="138113" cy="123825"/>
          </a:xfrm>
          <a:custGeom>
            <a:rect b="b" l="l" r="r" t="t"/>
            <a:pathLst>
              <a:path extrusionOk="0" h="78" w="87">
                <a:moveTo>
                  <a:pt x="0" y="0"/>
                </a:moveTo>
                <a:lnTo>
                  <a:pt x="25" y="0"/>
                </a:lnTo>
                <a:lnTo>
                  <a:pt x="25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9" y="0"/>
                </a:moveTo>
                <a:lnTo>
                  <a:pt x="59" y="0"/>
                </a:lnTo>
                <a:lnTo>
                  <a:pt x="59" y="13"/>
                </a:lnTo>
                <a:lnTo>
                  <a:pt x="29" y="13"/>
                </a:lnTo>
                <a:lnTo>
                  <a:pt x="29" y="0"/>
                </a:lnTo>
                <a:lnTo>
                  <a:pt x="29" y="0"/>
                </a:lnTo>
                <a:close/>
                <a:moveTo>
                  <a:pt x="61" y="0"/>
                </a:moveTo>
                <a:lnTo>
                  <a:pt x="87" y="0"/>
                </a:lnTo>
                <a:lnTo>
                  <a:pt x="87" y="13"/>
                </a:lnTo>
                <a:lnTo>
                  <a:pt x="61" y="13"/>
                </a:lnTo>
                <a:lnTo>
                  <a:pt x="61" y="0"/>
                </a:lnTo>
                <a:lnTo>
                  <a:pt x="61" y="0"/>
                </a:lnTo>
                <a:close/>
                <a:moveTo>
                  <a:pt x="87" y="15"/>
                </a:moveTo>
                <a:lnTo>
                  <a:pt x="87" y="30"/>
                </a:lnTo>
                <a:lnTo>
                  <a:pt x="61" y="30"/>
                </a:lnTo>
                <a:lnTo>
                  <a:pt x="61" y="15"/>
                </a:lnTo>
                <a:lnTo>
                  <a:pt x="87" y="15"/>
                </a:lnTo>
                <a:lnTo>
                  <a:pt x="87" y="15"/>
                </a:lnTo>
                <a:close/>
                <a:moveTo>
                  <a:pt x="87" y="31"/>
                </a:moveTo>
                <a:lnTo>
                  <a:pt x="87" y="46"/>
                </a:lnTo>
                <a:lnTo>
                  <a:pt x="61" y="46"/>
                </a:lnTo>
                <a:lnTo>
                  <a:pt x="61" y="31"/>
                </a:lnTo>
                <a:lnTo>
                  <a:pt x="87" y="31"/>
                </a:lnTo>
                <a:lnTo>
                  <a:pt x="87" y="31"/>
                </a:lnTo>
                <a:close/>
                <a:moveTo>
                  <a:pt x="87" y="50"/>
                </a:moveTo>
                <a:lnTo>
                  <a:pt x="87" y="65"/>
                </a:lnTo>
                <a:lnTo>
                  <a:pt x="61" y="65"/>
                </a:lnTo>
                <a:lnTo>
                  <a:pt x="61" y="50"/>
                </a:lnTo>
                <a:lnTo>
                  <a:pt x="87" y="50"/>
                </a:lnTo>
                <a:lnTo>
                  <a:pt x="87" y="50"/>
                </a:lnTo>
                <a:close/>
                <a:moveTo>
                  <a:pt x="87" y="67"/>
                </a:moveTo>
                <a:lnTo>
                  <a:pt x="87" y="78"/>
                </a:lnTo>
                <a:lnTo>
                  <a:pt x="61" y="78"/>
                </a:lnTo>
                <a:lnTo>
                  <a:pt x="61" y="67"/>
                </a:lnTo>
                <a:lnTo>
                  <a:pt x="87" y="67"/>
                </a:lnTo>
                <a:lnTo>
                  <a:pt x="87" y="67"/>
                </a:lnTo>
                <a:close/>
                <a:moveTo>
                  <a:pt x="59" y="78"/>
                </a:moveTo>
                <a:lnTo>
                  <a:pt x="29" y="78"/>
                </a:lnTo>
                <a:lnTo>
                  <a:pt x="29" y="67"/>
                </a:lnTo>
                <a:lnTo>
                  <a:pt x="59" y="67"/>
                </a:lnTo>
                <a:lnTo>
                  <a:pt x="59" y="78"/>
                </a:lnTo>
                <a:lnTo>
                  <a:pt x="59" y="78"/>
                </a:lnTo>
                <a:close/>
                <a:moveTo>
                  <a:pt x="25" y="78"/>
                </a:moveTo>
                <a:lnTo>
                  <a:pt x="0" y="78"/>
                </a:lnTo>
                <a:lnTo>
                  <a:pt x="0" y="67"/>
                </a:lnTo>
                <a:lnTo>
                  <a:pt x="25" y="67"/>
                </a:lnTo>
                <a:lnTo>
                  <a:pt x="25" y="78"/>
                </a:lnTo>
                <a:lnTo>
                  <a:pt x="25" y="78"/>
                </a:lnTo>
                <a:close/>
                <a:moveTo>
                  <a:pt x="0" y="65"/>
                </a:moveTo>
                <a:lnTo>
                  <a:pt x="0" y="50"/>
                </a:lnTo>
                <a:lnTo>
                  <a:pt x="25" y="50"/>
                </a:lnTo>
                <a:lnTo>
                  <a:pt x="25" y="65"/>
                </a:lnTo>
                <a:lnTo>
                  <a:pt x="0" y="65"/>
                </a:lnTo>
                <a:lnTo>
                  <a:pt x="0" y="65"/>
                </a:lnTo>
                <a:close/>
                <a:moveTo>
                  <a:pt x="0" y="46"/>
                </a:moveTo>
                <a:lnTo>
                  <a:pt x="0" y="31"/>
                </a:lnTo>
                <a:lnTo>
                  <a:pt x="25" y="31"/>
                </a:lnTo>
                <a:lnTo>
                  <a:pt x="25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0"/>
                </a:moveTo>
                <a:lnTo>
                  <a:pt x="0" y="15"/>
                </a:lnTo>
                <a:lnTo>
                  <a:pt x="25" y="15"/>
                </a:lnTo>
                <a:lnTo>
                  <a:pt x="25" y="30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29" y="15"/>
                </a:moveTo>
                <a:lnTo>
                  <a:pt x="29" y="30"/>
                </a:lnTo>
                <a:lnTo>
                  <a:pt x="59" y="30"/>
                </a:lnTo>
                <a:lnTo>
                  <a:pt x="59" y="15"/>
                </a:lnTo>
                <a:lnTo>
                  <a:pt x="29" y="15"/>
                </a:lnTo>
                <a:lnTo>
                  <a:pt x="29" y="15"/>
                </a:lnTo>
                <a:close/>
                <a:moveTo>
                  <a:pt x="29" y="31"/>
                </a:moveTo>
                <a:lnTo>
                  <a:pt x="29" y="46"/>
                </a:lnTo>
                <a:lnTo>
                  <a:pt x="59" y="46"/>
                </a:lnTo>
                <a:lnTo>
                  <a:pt x="59" y="31"/>
                </a:lnTo>
                <a:lnTo>
                  <a:pt x="29" y="31"/>
                </a:lnTo>
                <a:lnTo>
                  <a:pt x="29" y="31"/>
                </a:lnTo>
                <a:close/>
                <a:moveTo>
                  <a:pt x="29" y="50"/>
                </a:moveTo>
                <a:lnTo>
                  <a:pt x="29" y="65"/>
                </a:lnTo>
                <a:lnTo>
                  <a:pt x="59" y="65"/>
                </a:lnTo>
                <a:lnTo>
                  <a:pt x="59" y="50"/>
                </a:lnTo>
                <a:lnTo>
                  <a:pt x="29" y="50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6" name="Google Shape;846;p6"/>
          <p:cNvSpPr/>
          <p:nvPr/>
        </p:nvSpPr>
        <p:spPr>
          <a:xfrm>
            <a:off x="6029325" y="3868738"/>
            <a:ext cx="139700" cy="123825"/>
          </a:xfrm>
          <a:custGeom>
            <a:rect b="b" l="l" r="r" t="t"/>
            <a:pathLst>
              <a:path extrusionOk="0" h="78" w="88">
                <a:moveTo>
                  <a:pt x="0" y="0"/>
                </a:moveTo>
                <a:lnTo>
                  <a:pt x="26" y="0"/>
                </a:lnTo>
                <a:lnTo>
                  <a:pt x="26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30" y="0"/>
                </a:moveTo>
                <a:lnTo>
                  <a:pt x="60" y="0"/>
                </a:lnTo>
                <a:lnTo>
                  <a:pt x="60" y="13"/>
                </a:lnTo>
                <a:lnTo>
                  <a:pt x="30" y="13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62" y="0"/>
                </a:moveTo>
                <a:lnTo>
                  <a:pt x="88" y="0"/>
                </a:lnTo>
                <a:lnTo>
                  <a:pt x="88" y="13"/>
                </a:lnTo>
                <a:lnTo>
                  <a:pt x="62" y="13"/>
                </a:lnTo>
                <a:lnTo>
                  <a:pt x="62" y="0"/>
                </a:lnTo>
                <a:lnTo>
                  <a:pt x="62" y="0"/>
                </a:lnTo>
                <a:close/>
                <a:moveTo>
                  <a:pt x="88" y="15"/>
                </a:moveTo>
                <a:lnTo>
                  <a:pt x="88" y="30"/>
                </a:lnTo>
                <a:lnTo>
                  <a:pt x="62" y="30"/>
                </a:lnTo>
                <a:lnTo>
                  <a:pt x="62" y="15"/>
                </a:lnTo>
                <a:lnTo>
                  <a:pt x="88" y="15"/>
                </a:lnTo>
                <a:lnTo>
                  <a:pt x="88" y="15"/>
                </a:lnTo>
                <a:close/>
                <a:moveTo>
                  <a:pt x="88" y="31"/>
                </a:moveTo>
                <a:lnTo>
                  <a:pt x="88" y="46"/>
                </a:lnTo>
                <a:lnTo>
                  <a:pt x="62" y="46"/>
                </a:lnTo>
                <a:lnTo>
                  <a:pt x="62" y="31"/>
                </a:lnTo>
                <a:lnTo>
                  <a:pt x="88" y="31"/>
                </a:lnTo>
                <a:lnTo>
                  <a:pt x="88" y="31"/>
                </a:lnTo>
                <a:close/>
                <a:moveTo>
                  <a:pt x="88" y="50"/>
                </a:moveTo>
                <a:lnTo>
                  <a:pt x="88" y="65"/>
                </a:lnTo>
                <a:lnTo>
                  <a:pt x="62" y="65"/>
                </a:lnTo>
                <a:lnTo>
                  <a:pt x="62" y="50"/>
                </a:lnTo>
                <a:lnTo>
                  <a:pt x="88" y="50"/>
                </a:lnTo>
                <a:lnTo>
                  <a:pt x="88" y="50"/>
                </a:lnTo>
                <a:close/>
                <a:moveTo>
                  <a:pt x="88" y="67"/>
                </a:moveTo>
                <a:lnTo>
                  <a:pt x="88" y="78"/>
                </a:lnTo>
                <a:lnTo>
                  <a:pt x="62" y="78"/>
                </a:lnTo>
                <a:lnTo>
                  <a:pt x="62" y="67"/>
                </a:lnTo>
                <a:lnTo>
                  <a:pt x="88" y="67"/>
                </a:lnTo>
                <a:lnTo>
                  <a:pt x="88" y="67"/>
                </a:lnTo>
                <a:close/>
                <a:moveTo>
                  <a:pt x="60" y="78"/>
                </a:moveTo>
                <a:lnTo>
                  <a:pt x="30" y="78"/>
                </a:lnTo>
                <a:lnTo>
                  <a:pt x="30" y="67"/>
                </a:lnTo>
                <a:lnTo>
                  <a:pt x="60" y="67"/>
                </a:lnTo>
                <a:lnTo>
                  <a:pt x="60" y="78"/>
                </a:lnTo>
                <a:lnTo>
                  <a:pt x="60" y="78"/>
                </a:lnTo>
                <a:close/>
                <a:moveTo>
                  <a:pt x="26" y="78"/>
                </a:moveTo>
                <a:lnTo>
                  <a:pt x="0" y="78"/>
                </a:lnTo>
                <a:lnTo>
                  <a:pt x="0" y="67"/>
                </a:lnTo>
                <a:lnTo>
                  <a:pt x="26" y="67"/>
                </a:lnTo>
                <a:lnTo>
                  <a:pt x="26" y="78"/>
                </a:lnTo>
                <a:lnTo>
                  <a:pt x="26" y="78"/>
                </a:lnTo>
                <a:close/>
                <a:moveTo>
                  <a:pt x="0" y="65"/>
                </a:moveTo>
                <a:lnTo>
                  <a:pt x="0" y="50"/>
                </a:lnTo>
                <a:lnTo>
                  <a:pt x="26" y="50"/>
                </a:lnTo>
                <a:lnTo>
                  <a:pt x="26" y="65"/>
                </a:lnTo>
                <a:lnTo>
                  <a:pt x="0" y="65"/>
                </a:lnTo>
                <a:lnTo>
                  <a:pt x="0" y="65"/>
                </a:lnTo>
                <a:close/>
                <a:moveTo>
                  <a:pt x="0" y="46"/>
                </a:moveTo>
                <a:lnTo>
                  <a:pt x="0" y="31"/>
                </a:lnTo>
                <a:lnTo>
                  <a:pt x="26" y="31"/>
                </a:lnTo>
                <a:lnTo>
                  <a:pt x="26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0"/>
                </a:moveTo>
                <a:lnTo>
                  <a:pt x="0" y="15"/>
                </a:lnTo>
                <a:lnTo>
                  <a:pt x="26" y="15"/>
                </a:lnTo>
                <a:lnTo>
                  <a:pt x="26" y="30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30" y="15"/>
                </a:moveTo>
                <a:lnTo>
                  <a:pt x="30" y="30"/>
                </a:lnTo>
                <a:lnTo>
                  <a:pt x="60" y="30"/>
                </a:lnTo>
                <a:lnTo>
                  <a:pt x="60" y="15"/>
                </a:lnTo>
                <a:lnTo>
                  <a:pt x="30" y="15"/>
                </a:lnTo>
                <a:lnTo>
                  <a:pt x="30" y="15"/>
                </a:lnTo>
                <a:close/>
                <a:moveTo>
                  <a:pt x="30" y="31"/>
                </a:moveTo>
                <a:lnTo>
                  <a:pt x="30" y="46"/>
                </a:lnTo>
                <a:lnTo>
                  <a:pt x="60" y="46"/>
                </a:lnTo>
                <a:lnTo>
                  <a:pt x="60" y="31"/>
                </a:lnTo>
                <a:lnTo>
                  <a:pt x="30" y="31"/>
                </a:lnTo>
                <a:lnTo>
                  <a:pt x="30" y="31"/>
                </a:lnTo>
                <a:close/>
                <a:moveTo>
                  <a:pt x="30" y="50"/>
                </a:moveTo>
                <a:lnTo>
                  <a:pt x="30" y="65"/>
                </a:lnTo>
                <a:lnTo>
                  <a:pt x="60" y="65"/>
                </a:lnTo>
                <a:lnTo>
                  <a:pt x="60" y="50"/>
                </a:lnTo>
                <a:lnTo>
                  <a:pt x="30" y="50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7" name="Google Shape;847;p6"/>
          <p:cNvSpPr/>
          <p:nvPr/>
        </p:nvSpPr>
        <p:spPr>
          <a:xfrm>
            <a:off x="6383338" y="3868738"/>
            <a:ext cx="136525" cy="123825"/>
          </a:xfrm>
          <a:custGeom>
            <a:rect b="b" l="l" r="r" t="t"/>
            <a:pathLst>
              <a:path extrusionOk="0" h="78" w="86">
                <a:moveTo>
                  <a:pt x="0" y="0"/>
                </a:moveTo>
                <a:lnTo>
                  <a:pt x="24" y="0"/>
                </a:lnTo>
                <a:lnTo>
                  <a:pt x="24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8" y="0"/>
                </a:moveTo>
                <a:lnTo>
                  <a:pt x="58" y="0"/>
                </a:lnTo>
                <a:lnTo>
                  <a:pt x="58" y="13"/>
                </a:lnTo>
                <a:lnTo>
                  <a:pt x="28" y="13"/>
                </a:lnTo>
                <a:lnTo>
                  <a:pt x="28" y="0"/>
                </a:lnTo>
                <a:lnTo>
                  <a:pt x="28" y="0"/>
                </a:lnTo>
                <a:close/>
                <a:moveTo>
                  <a:pt x="60" y="0"/>
                </a:moveTo>
                <a:lnTo>
                  <a:pt x="86" y="0"/>
                </a:lnTo>
                <a:lnTo>
                  <a:pt x="86" y="13"/>
                </a:lnTo>
                <a:lnTo>
                  <a:pt x="60" y="13"/>
                </a:lnTo>
                <a:lnTo>
                  <a:pt x="60" y="0"/>
                </a:lnTo>
                <a:lnTo>
                  <a:pt x="60" y="0"/>
                </a:lnTo>
                <a:close/>
                <a:moveTo>
                  <a:pt x="86" y="15"/>
                </a:moveTo>
                <a:lnTo>
                  <a:pt x="86" y="30"/>
                </a:lnTo>
                <a:lnTo>
                  <a:pt x="60" y="30"/>
                </a:lnTo>
                <a:lnTo>
                  <a:pt x="60" y="15"/>
                </a:lnTo>
                <a:lnTo>
                  <a:pt x="86" y="15"/>
                </a:lnTo>
                <a:lnTo>
                  <a:pt x="86" y="15"/>
                </a:lnTo>
                <a:close/>
                <a:moveTo>
                  <a:pt x="86" y="31"/>
                </a:moveTo>
                <a:lnTo>
                  <a:pt x="86" y="46"/>
                </a:lnTo>
                <a:lnTo>
                  <a:pt x="60" y="46"/>
                </a:lnTo>
                <a:lnTo>
                  <a:pt x="60" y="31"/>
                </a:lnTo>
                <a:lnTo>
                  <a:pt x="86" y="31"/>
                </a:lnTo>
                <a:lnTo>
                  <a:pt x="86" y="31"/>
                </a:lnTo>
                <a:close/>
                <a:moveTo>
                  <a:pt x="86" y="50"/>
                </a:moveTo>
                <a:lnTo>
                  <a:pt x="86" y="65"/>
                </a:lnTo>
                <a:lnTo>
                  <a:pt x="60" y="65"/>
                </a:lnTo>
                <a:lnTo>
                  <a:pt x="60" y="50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86" y="67"/>
                </a:moveTo>
                <a:lnTo>
                  <a:pt x="86" y="78"/>
                </a:lnTo>
                <a:lnTo>
                  <a:pt x="60" y="78"/>
                </a:lnTo>
                <a:lnTo>
                  <a:pt x="60" y="67"/>
                </a:lnTo>
                <a:lnTo>
                  <a:pt x="86" y="67"/>
                </a:lnTo>
                <a:lnTo>
                  <a:pt x="86" y="67"/>
                </a:lnTo>
                <a:close/>
                <a:moveTo>
                  <a:pt x="58" y="78"/>
                </a:moveTo>
                <a:lnTo>
                  <a:pt x="28" y="78"/>
                </a:lnTo>
                <a:lnTo>
                  <a:pt x="28" y="67"/>
                </a:lnTo>
                <a:lnTo>
                  <a:pt x="58" y="67"/>
                </a:lnTo>
                <a:lnTo>
                  <a:pt x="58" y="78"/>
                </a:lnTo>
                <a:lnTo>
                  <a:pt x="58" y="78"/>
                </a:lnTo>
                <a:close/>
                <a:moveTo>
                  <a:pt x="24" y="78"/>
                </a:moveTo>
                <a:lnTo>
                  <a:pt x="0" y="78"/>
                </a:lnTo>
                <a:lnTo>
                  <a:pt x="0" y="67"/>
                </a:lnTo>
                <a:lnTo>
                  <a:pt x="24" y="67"/>
                </a:lnTo>
                <a:lnTo>
                  <a:pt x="24" y="78"/>
                </a:lnTo>
                <a:lnTo>
                  <a:pt x="24" y="78"/>
                </a:lnTo>
                <a:close/>
                <a:moveTo>
                  <a:pt x="0" y="65"/>
                </a:moveTo>
                <a:lnTo>
                  <a:pt x="0" y="50"/>
                </a:lnTo>
                <a:lnTo>
                  <a:pt x="24" y="50"/>
                </a:lnTo>
                <a:lnTo>
                  <a:pt x="24" y="65"/>
                </a:lnTo>
                <a:lnTo>
                  <a:pt x="0" y="65"/>
                </a:lnTo>
                <a:lnTo>
                  <a:pt x="0" y="65"/>
                </a:lnTo>
                <a:close/>
                <a:moveTo>
                  <a:pt x="0" y="46"/>
                </a:moveTo>
                <a:lnTo>
                  <a:pt x="0" y="31"/>
                </a:lnTo>
                <a:lnTo>
                  <a:pt x="24" y="31"/>
                </a:lnTo>
                <a:lnTo>
                  <a:pt x="24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0"/>
                </a:moveTo>
                <a:lnTo>
                  <a:pt x="0" y="15"/>
                </a:lnTo>
                <a:lnTo>
                  <a:pt x="24" y="15"/>
                </a:lnTo>
                <a:lnTo>
                  <a:pt x="24" y="30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28" y="15"/>
                </a:moveTo>
                <a:lnTo>
                  <a:pt x="28" y="30"/>
                </a:lnTo>
                <a:lnTo>
                  <a:pt x="58" y="30"/>
                </a:lnTo>
                <a:lnTo>
                  <a:pt x="58" y="15"/>
                </a:lnTo>
                <a:lnTo>
                  <a:pt x="28" y="15"/>
                </a:lnTo>
                <a:lnTo>
                  <a:pt x="28" y="15"/>
                </a:lnTo>
                <a:close/>
                <a:moveTo>
                  <a:pt x="28" y="31"/>
                </a:moveTo>
                <a:lnTo>
                  <a:pt x="28" y="46"/>
                </a:lnTo>
                <a:lnTo>
                  <a:pt x="58" y="46"/>
                </a:lnTo>
                <a:lnTo>
                  <a:pt x="58" y="31"/>
                </a:lnTo>
                <a:lnTo>
                  <a:pt x="28" y="31"/>
                </a:lnTo>
                <a:lnTo>
                  <a:pt x="28" y="31"/>
                </a:lnTo>
                <a:close/>
                <a:moveTo>
                  <a:pt x="28" y="50"/>
                </a:moveTo>
                <a:lnTo>
                  <a:pt x="28" y="65"/>
                </a:lnTo>
                <a:lnTo>
                  <a:pt x="58" y="65"/>
                </a:lnTo>
                <a:lnTo>
                  <a:pt x="58" y="50"/>
                </a:lnTo>
                <a:lnTo>
                  <a:pt x="28" y="50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8" name="Google Shape;848;p6"/>
          <p:cNvSpPr/>
          <p:nvPr/>
        </p:nvSpPr>
        <p:spPr>
          <a:xfrm>
            <a:off x="6543675" y="3868738"/>
            <a:ext cx="141288" cy="123825"/>
          </a:xfrm>
          <a:custGeom>
            <a:rect b="b" l="l" r="r" t="t"/>
            <a:pathLst>
              <a:path extrusionOk="0" h="78" w="89">
                <a:moveTo>
                  <a:pt x="0" y="0"/>
                </a:moveTo>
                <a:lnTo>
                  <a:pt x="27" y="0"/>
                </a:lnTo>
                <a:lnTo>
                  <a:pt x="27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30" y="0"/>
                </a:moveTo>
                <a:lnTo>
                  <a:pt x="60" y="0"/>
                </a:lnTo>
                <a:lnTo>
                  <a:pt x="60" y="13"/>
                </a:lnTo>
                <a:lnTo>
                  <a:pt x="30" y="13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62" y="0"/>
                </a:moveTo>
                <a:lnTo>
                  <a:pt x="89" y="0"/>
                </a:lnTo>
                <a:lnTo>
                  <a:pt x="89" y="13"/>
                </a:lnTo>
                <a:lnTo>
                  <a:pt x="62" y="13"/>
                </a:lnTo>
                <a:lnTo>
                  <a:pt x="62" y="0"/>
                </a:lnTo>
                <a:lnTo>
                  <a:pt x="62" y="0"/>
                </a:lnTo>
                <a:close/>
                <a:moveTo>
                  <a:pt x="89" y="15"/>
                </a:moveTo>
                <a:lnTo>
                  <a:pt x="89" y="30"/>
                </a:lnTo>
                <a:lnTo>
                  <a:pt x="62" y="30"/>
                </a:lnTo>
                <a:lnTo>
                  <a:pt x="62" y="15"/>
                </a:lnTo>
                <a:lnTo>
                  <a:pt x="89" y="15"/>
                </a:lnTo>
                <a:lnTo>
                  <a:pt x="89" y="15"/>
                </a:lnTo>
                <a:close/>
                <a:moveTo>
                  <a:pt x="89" y="31"/>
                </a:moveTo>
                <a:lnTo>
                  <a:pt x="89" y="46"/>
                </a:lnTo>
                <a:lnTo>
                  <a:pt x="62" y="46"/>
                </a:lnTo>
                <a:lnTo>
                  <a:pt x="62" y="31"/>
                </a:lnTo>
                <a:lnTo>
                  <a:pt x="89" y="31"/>
                </a:lnTo>
                <a:lnTo>
                  <a:pt x="89" y="31"/>
                </a:lnTo>
                <a:close/>
                <a:moveTo>
                  <a:pt x="89" y="50"/>
                </a:moveTo>
                <a:lnTo>
                  <a:pt x="89" y="65"/>
                </a:lnTo>
                <a:lnTo>
                  <a:pt x="62" y="65"/>
                </a:lnTo>
                <a:lnTo>
                  <a:pt x="62" y="50"/>
                </a:lnTo>
                <a:lnTo>
                  <a:pt x="89" y="50"/>
                </a:lnTo>
                <a:lnTo>
                  <a:pt x="89" y="50"/>
                </a:lnTo>
                <a:close/>
                <a:moveTo>
                  <a:pt x="89" y="67"/>
                </a:moveTo>
                <a:lnTo>
                  <a:pt x="89" y="78"/>
                </a:lnTo>
                <a:lnTo>
                  <a:pt x="62" y="78"/>
                </a:lnTo>
                <a:lnTo>
                  <a:pt x="62" y="67"/>
                </a:lnTo>
                <a:lnTo>
                  <a:pt x="89" y="67"/>
                </a:lnTo>
                <a:lnTo>
                  <a:pt x="89" y="67"/>
                </a:lnTo>
                <a:close/>
                <a:moveTo>
                  <a:pt x="60" y="78"/>
                </a:moveTo>
                <a:lnTo>
                  <a:pt x="30" y="78"/>
                </a:lnTo>
                <a:lnTo>
                  <a:pt x="30" y="67"/>
                </a:lnTo>
                <a:lnTo>
                  <a:pt x="60" y="67"/>
                </a:lnTo>
                <a:lnTo>
                  <a:pt x="60" y="78"/>
                </a:lnTo>
                <a:lnTo>
                  <a:pt x="60" y="78"/>
                </a:lnTo>
                <a:close/>
                <a:moveTo>
                  <a:pt x="27" y="78"/>
                </a:moveTo>
                <a:lnTo>
                  <a:pt x="0" y="78"/>
                </a:lnTo>
                <a:lnTo>
                  <a:pt x="0" y="67"/>
                </a:lnTo>
                <a:lnTo>
                  <a:pt x="27" y="67"/>
                </a:lnTo>
                <a:lnTo>
                  <a:pt x="27" y="78"/>
                </a:lnTo>
                <a:lnTo>
                  <a:pt x="27" y="78"/>
                </a:lnTo>
                <a:close/>
                <a:moveTo>
                  <a:pt x="0" y="65"/>
                </a:moveTo>
                <a:lnTo>
                  <a:pt x="0" y="50"/>
                </a:lnTo>
                <a:lnTo>
                  <a:pt x="27" y="50"/>
                </a:lnTo>
                <a:lnTo>
                  <a:pt x="27" y="65"/>
                </a:lnTo>
                <a:lnTo>
                  <a:pt x="0" y="65"/>
                </a:lnTo>
                <a:lnTo>
                  <a:pt x="0" y="65"/>
                </a:lnTo>
                <a:close/>
                <a:moveTo>
                  <a:pt x="0" y="46"/>
                </a:moveTo>
                <a:lnTo>
                  <a:pt x="0" y="31"/>
                </a:lnTo>
                <a:lnTo>
                  <a:pt x="27" y="31"/>
                </a:lnTo>
                <a:lnTo>
                  <a:pt x="27" y="46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0" y="30"/>
                </a:moveTo>
                <a:lnTo>
                  <a:pt x="0" y="15"/>
                </a:lnTo>
                <a:lnTo>
                  <a:pt x="27" y="15"/>
                </a:lnTo>
                <a:lnTo>
                  <a:pt x="27" y="30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30" y="15"/>
                </a:moveTo>
                <a:lnTo>
                  <a:pt x="30" y="30"/>
                </a:lnTo>
                <a:lnTo>
                  <a:pt x="60" y="30"/>
                </a:lnTo>
                <a:lnTo>
                  <a:pt x="60" y="15"/>
                </a:lnTo>
                <a:lnTo>
                  <a:pt x="30" y="15"/>
                </a:lnTo>
                <a:lnTo>
                  <a:pt x="30" y="15"/>
                </a:lnTo>
                <a:close/>
                <a:moveTo>
                  <a:pt x="30" y="31"/>
                </a:moveTo>
                <a:lnTo>
                  <a:pt x="30" y="46"/>
                </a:lnTo>
                <a:lnTo>
                  <a:pt x="60" y="46"/>
                </a:lnTo>
                <a:lnTo>
                  <a:pt x="60" y="31"/>
                </a:lnTo>
                <a:lnTo>
                  <a:pt x="30" y="31"/>
                </a:lnTo>
                <a:lnTo>
                  <a:pt x="30" y="31"/>
                </a:lnTo>
                <a:close/>
                <a:moveTo>
                  <a:pt x="30" y="50"/>
                </a:moveTo>
                <a:lnTo>
                  <a:pt x="30" y="65"/>
                </a:lnTo>
                <a:lnTo>
                  <a:pt x="60" y="65"/>
                </a:lnTo>
                <a:lnTo>
                  <a:pt x="60" y="50"/>
                </a:lnTo>
                <a:lnTo>
                  <a:pt x="30" y="50"/>
                </a:lnTo>
                <a:close/>
              </a:path>
            </a:pathLst>
          </a:custGeom>
          <a:solidFill>
            <a:srgbClr val="9A73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9" name="Google Shape;849;p6"/>
          <p:cNvSpPr/>
          <p:nvPr/>
        </p:nvSpPr>
        <p:spPr>
          <a:xfrm>
            <a:off x="5532438" y="3695701"/>
            <a:ext cx="357188" cy="130175"/>
          </a:xfrm>
          <a:custGeom>
            <a:rect b="b" l="l" r="r" t="t"/>
            <a:pathLst>
              <a:path extrusionOk="0" h="44" w="120">
                <a:moveTo>
                  <a:pt x="120" y="7"/>
                </a:moveTo>
                <a:cubicBezTo>
                  <a:pt x="106" y="3"/>
                  <a:pt x="106" y="3"/>
                  <a:pt x="106" y="3"/>
                </a:cubicBezTo>
                <a:cubicBezTo>
                  <a:pt x="102" y="0"/>
                  <a:pt x="102" y="0"/>
                  <a:pt x="102" y="0"/>
                </a:cubicBezTo>
                <a:cubicBezTo>
                  <a:pt x="78" y="13"/>
                  <a:pt x="37" y="32"/>
                  <a:pt x="8" y="35"/>
                </a:cubicBezTo>
                <a:cubicBezTo>
                  <a:pt x="8" y="35"/>
                  <a:pt x="1" y="34"/>
                  <a:pt x="0" y="34"/>
                </a:cubicBezTo>
                <a:cubicBezTo>
                  <a:pt x="0" y="35"/>
                  <a:pt x="6" y="41"/>
                  <a:pt x="6" y="41"/>
                </a:cubicBezTo>
                <a:cubicBezTo>
                  <a:pt x="6" y="41"/>
                  <a:pt x="25" y="44"/>
                  <a:pt x="27" y="43"/>
                </a:cubicBezTo>
                <a:cubicBezTo>
                  <a:pt x="30" y="42"/>
                  <a:pt x="73" y="31"/>
                  <a:pt x="94" y="21"/>
                </a:cubicBezTo>
                <a:cubicBezTo>
                  <a:pt x="115" y="11"/>
                  <a:pt x="120" y="7"/>
                  <a:pt x="120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0" name="Google Shape;850;p6"/>
          <p:cNvSpPr/>
          <p:nvPr/>
        </p:nvSpPr>
        <p:spPr>
          <a:xfrm>
            <a:off x="5532438" y="3702051"/>
            <a:ext cx="1485900" cy="153988"/>
          </a:xfrm>
          <a:custGeom>
            <a:rect b="b" l="l" r="r" t="t"/>
            <a:pathLst>
              <a:path extrusionOk="0" h="52" w="499">
                <a:moveTo>
                  <a:pt x="106" y="1"/>
                </a:moveTo>
                <a:cubicBezTo>
                  <a:pt x="91" y="16"/>
                  <a:pt x="21" y="39"/>
                  <a:pt x="7" y="39"/>
                </a:cubicBezTo>
                <a:cubicBezTo>
                  <a:pt x="0" y="39"/>
                  <a:pt x="45" y="52"/>
                  <a:pt x="93" y="51"/>
                </a:cubicBezTo>
                <a:cubicBezTo>
                  <a:pt x="144" y="50"/>
                  <a:pt x="224" y="51"/>
                  <a:pt x="250" y="52"/>
                </a:cubicBezTo>
                <a:cubicBezTo>
                  <a:pt x="250" y="52"/>
                  <a:pt x="250" y="52"/>
                  <a:pt x="250" y="52"/>
                </a:cubicBezTo>
                <a:cubicBezTo>
                  <a:pt x="275" y="51"/>
                  <a:pt x="355" y="50"/>
                  <a:pt x="406" y="51"/>
                </a:cubicBezTo>
                <a:cubicBezTo>
                  <a:pt x="454" y="52"/>
                  <a:pt x="499" y="39"/>
                  <a:pt x="493" y="39"/>
                </a:cubicBezTo>
                <a:cubicBezTo>
                  <a:pt x="479" y="39"/>
                  <a:pt x="409" y="16"/>
                  <a:pt x="393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lnTo>
                  <a:pt x="106" y="1"/>
                </a:lnTo>
                <a:close/>
              </a:path>
            </a:pathLst>
          </a:cu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1" name="Google Shape;851;p6"/>
          <p:cNvSpPr/>
          <p:nvPr/>
        </p:nvSpPr>
        <p:spPr>
          <a:xfrm>
            <a:off x="5761038" y="3859213"/>
            <a:ext cx="26988" cy="214313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2" name="Google Shape;852;p6"/>
          <p:cNvSpPr/>
          <p:nvPr/>
        </p:nvSpPr>
        <p:spPr>
          <a:xfrm>
            <a:off x="5772150" y="3859213"/>
            <a:ext cx="15875" cy="214313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3" name="Google Shape;853;p6"/>
          <p:cNvSpPr/>
          <p:nvPr/>
        </p:nvSpPr>
        <p:spPr>
          <a:xfrm>
            <a:off x="5927725" y="3859213"/>
            <a:ext cx="26988" cy="214313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4" name="Google Shape;854;p6"/>
          <p:cNvSpPr/>
          <p:nvPr/>
        </p:nvSpPr>
        <p:spPr>
          <a:xfrm>
            <a:off x="5940425" y="3859213"/>
            <a:ext cx="14288" cy="214313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5" name="Google Shape;855;p6"/>
          <p:cNvSpPr/>
          <p:nvPr/>
        </p:nvSpPr>
        <p:spPr>
          <a:xfrm>
            <a:off x="6094413" y="3859213"/>
            <a:ext cx="26988" cy="2174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6" name="Google Shape;856;p6"/>
          <p:cNvSpPr/>
          <p:nvPr/>
        </p:nvSpPr>
        <p:spPr>
          <a:xfrm>
            <a:off x="6108700" y="3859213"/>
            <a:ext cx="12700" cy="2174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7" name="Google Shape;857;p6"/>
          <p:cNvSpPr/>
          <p:nvPr/>
        </p:nvSpPr>
        <p:spPr>
          <a:xfrm>
            <a:off x="6427788" y="3859213"/>
            <a:ext cx="26988" cy="2174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8" name="Google Shape;858;p6"/>
          <p:cNvSpPr/>
          <p:nvPr/>
        </p:nvSpPr>
        <p:spPr>
          <a:xfrm>
            <a:off x="6443663" y="3859213"/>
            <a:ext cx="11113" cy="2174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9" name="Google Shape;859;p6"/>
          <p:cNvSpPr/>
          <p:nvPr/>
        </p:nvSpPr>
        <p:spPr>
          <a:xfrm>
            <a:off x="6594475" y="3859213"/>
            <a:ext cx="26988" cy="2174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0" name="Google Shape;860;p6"/>
          <p:cNvSpPr/>
          <p:nvPr/>
        </p:nvSpPr>
        <p:spPr>
          <a:xfrm>
            <a:off x="6610350" y="3859213"/>
            <a:ext cx="11113" cy="2174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1" name="Google Shape;861;p6"/>
          <p:cNvSpPr/>
          <p:nvPr/>
        </p:nvSpPr>
        <p:spPr>
          <a:xfrm>
            <a:off x="6764338" y="3859213"/>
            <a:ext cx="26988" cy="217488"/>
          </a:xfrm>
          <a:prstGeom prst="rect">
            <a:avLst/>
          </a:pr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2" name="Google Shape;862;p6"/>
          <p:cNvSpPr/>
          <p:nvPr/>
        </p:nvSpPr>
        <p:spPr>
          <a:xfrm>
            <a:off x="6777038" y="3859213"/>
            <a:ext cx="14288" cy="21748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3" name="Google Shape;863;p6"/>
          <p:cNvSpPr/>
          <p:nvPr/>
        </p:nvSpPr>
        <p:spPr>
          <a:xfrm>
            <a:off x="5761038" y="3841751"/>
            <a:ext cx="1030288" cy="23813"/>
          </a:xfrm>
          <a:prstGeom prst="rect">
            <a:avLst/>
          </a:prstGeom>
          <a:solidFill>
            <a:srgbClr val="404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4" name="Google Shape;864;p6"/>
          <p:cNvSpPr/>
          <p:nvPr/>
        </p:nvSpPr>
        <p:spPr>
          <a:xfrm>
            <a:off x="5532438" y="3808413"/>
            <a:ext cx="1485900" cy="47625"/>
          </a:xfrm>
          <a:custGeom>
            <a:rect b="b" l="l" r="r" t="t"/>
            <a:pathLst>
              <a:path extrusionOk="0" h="16" w="499">
                <a:moveTo>
                  <a:pt x="250" y="7"/>
                </a:moveTo>
                <a:cubicBezTo>
                  <a:pt x="250" y="7"/>
                  <a:pt x="250" y="7"/>
                  <a:pt x="250" y="7"/>
                </a:cubicBezTo>
                <a:close/>
                <a:moveTo>
                  <a:pt x="93" y="7"/>
                </a:moveTo>
                <a:cubicBezTo>
                  <a:pt x="66" y="7"/>
                  <a:pt x="39" y="3"/>
                  <a:pt x="23" y="0"/>
                </a:cubicBezTo>
                <a:cubicBezTo>
                  <a:pt x="15" y="2"/>
                  <a:pt x="10" y="3"/>
                  <a:pt x="7" y="3"/>
                </a:cubicBezTo>
                <a:cubicBezTo>
                  <a:pt x="0" y="3"/>
                  <a:pt x="45" y="16"/>
                  <a:pt x="93" y="15"/>
                </a:cubicBezTo>
                <a:cubicBezTo>
                  <a:pt x="144" y="14"/>
                  <a:pt x="224" y="15"/>
                  <a:pt x="250" y="16"/>
                </a:cubicBezTo>
                <a:cubicBezTo>
                  <a:pt x="275" y="15"/>
                  <a:pt x="355" y="14"/>
                  <a:pt x="406" y="15"/>
                </a:cubicBezTo>
                <a:cubicBezTo>
                  <a:pt x="454" y="16"/>
                  <a:pt x="499" y="3"/>
                  <a:pt x="493" y="3"/>
                </a:cubicBezTo>
                <a:cubicBezTo>
                  <a:pt x="490" y="3"/>
                  <a:pt x="484" y="2"/>
                  <a:pt x="477" y="0"/>
                </a:cubicBezTo>
                <a:cubicBezTo>
                  <a:pt x="460" y="3"/>
                  <a:pt x="434" y="7"/>
                  <a:pt x="406" y="7"/>
                </a:cubicBezTo>
                <a:cubicBezTo>
                  <a:pt x="355" y="6"/>
                  <a:pt x="275" y="7"/>
                  <a:pt x="250" y="7"/>
                </a:cubicBezTo>
                <a:cubicBezTo>
                  <a:pt x="224" y="7"/>
                  <a:pt x="144" y="6"/>
                  <a:pt x="93" y="7"/>
                </a:cubicBezTo>
                <a:close/>
              </a:path>
            </a:pathLst>
          </a:cu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5" name="Google Shape;865;p6"/>
          <p:cNvSpPr/>
          <p:nvPr/>
        </p:nvSpPr>
        <p:spPr>
          <a:xfrm>
            <a:off x="6213475" y="3883026"/>
            <a:ext cx="128588" cy="190500"/>
          </a:xfrm>
          <a:prstGeom prst="rect">
            <a:avLst/>
          </a:prstGeom>
          <a:solidFill>
            <a:srgbClr val="404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6" name="Google Shape;866;p6"/>
          <p:cNvSpPr/>
          <p:nvPr/>
        </p:nvSpPr>
        <p:spPr>
          <a:xfrm>
            <a:off x="6580188" y="3427413"/>
            <a:ext cx="276225" cy="131763"/>
          </a:xfrm>
          <a:custGeom>
            <a:rect b="b" l="l" r="r" t="t"/>
            <a:pathLst>
              <a:path extrusionOk="0" h="44" w="93">
                <a:moveTo>
                  <a:pt x="0" y="7"/>
                </a:moveTo>
                <a:cubicBezTo>
                  <a:pt x="10" y="3"/>
                  <a:pt x="10" y="3"/>
                  <a:pt x="10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32" y="13"/>
                  <a:pt x="64" y="32"/>
                  <a:pt x="87" y="35"/>
                </a:cubicBezTo>
                <a:cubicBezTo>
                  <a:pt x="87" y="35"/>
                  <a:pt x="92" y="34"/>
                  <a:pt x="93" y="34"/>
                </a:cubicBezTo>
                <a:cubicBezTo>
                  <a:pt x="93" y="35"/>
                  <a:pt x="88" y="42"/>
                  <a:pt x="88" y="42"/>
                </a:cubicBezTo>
                <a:cubicBezTo>
                  <a:pt x="88" y="42"/>
                  <a:pt x="74" y="44"/>
                  <a:pt x="72" y="43"/>
                </a:cubicBezTo>
                <a:cubicBezTo>
                  <a:pt x="70" y="43"/>
                  <a:pt x="36" y="32"/>
                  <a:pt x="19" y="21"/>
                </a:cubicBezTo>
                <a:cubicBezTo>
                  <a:pt x="3" y="11"/>
                  <a:pt x="0" y="7"/>
                  <a:pt x="0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7" name="Google Shape;867;p6"/>
          <p:cNvSpPr/>
          <p:nvPr/>
        </p:nvSpPr>
        <p:spPr>
          <a:xfrm>
            <a:off x="5692775" y="3427413"/>
            <a:ext cx="279400" cy="131763"/>
          </a:xfrm>
          <a:custGeom>
            <a:rect b="b" l="l" r="r" t="t"/>
            <a:pathLst>
              <a:path extrusionOk="0" h="44" w="94">
                <a:moveTo>
                  <a:pt x="94" y="7"/>
                </a:moveTo>
                <a:cubicBezTo>
                  <a:pt x="83" y="3"/>
                  <a:pt x="83" y="3"/>
                  <a:pt x="83" y="3"/>
                </a:cubicBezTo>
                <a:cubicBezTo>
                  <a:pt x="80" y="0"/>
                  <a:pt x="80" y="0"/>
                  <a:pt x="80" y="0"/>
                </a:cubicBezTo>
                <a:cubicBezTo>
                  <a:pt x="61" y="13"/>
                  <a:pt x="29" y="32"/>
                  <a:pt x="6" y="35"/>
                </a:cubicBezTo>
                <a:cubicBezTo>
                  <a:pt x="6" y="35"/>
                  <a:pt x="1" y="34"/>
                  <a:pt x="1" y="34"/>
                </a:cubicBezTo>
                <a:cubicBezTo>
                  <a:pt x="0" y="35"/>
                  <a:pt x="5" y="42"/>
                  <a:pt x="5" y="42"/>
                </a:cubicBezTo>
                <a:cubicBezTo>
                  <a:pt x="5" y="42"/>
                  <a:pt x="20" y="44"/>
                  <a:pt x="22" y="43"/>
                </a:cubicBezTo>
                <a:cubicBezTo>
                  <a:pt x="24" y="43"/>
                  <a:pt x="58" y="32"/>
                  <a:pt x="74" y="21"/>
                </a:cubicBezTo>
                <a:cubicBezTo>
                  <a:pt x="91" y="11"/>
                  <a:pt x="94" y="7"/>
                  <a:pt x="94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8" name="Google Shape;868;p6"/>
          <p:cNvSpPr/>
          <p:nvPr/>
        </p:nvSpPr>
        <p:spPr>
          <a:xfrm>
            <a:off x="5692775" y="3433763"/>
            <a:ext cx="1163638" cy="155575"/>
          </a:xfrm>
          <a:custGeom>
            <a:rect b="b" l="l" r="r" t="t"/>
            <a:pathLst>
              <a:path extrusionOk="0" h="52" w="391">
                <a:moveTo>
                  <a:pt x="83" y="1"/>
                </a:moveTo>
                <a:cubicBezTo>
                  <a:pt x="71" y="17"/>
                  <a:pt x="17" y="39"/>
                  <a:pt x="5" y="39"/>
                </a:cubicBezTo>
                <a:cubicBezTo>
                  <a:pt x="0" y="40"/>
                  <a:pt x="36" y="52"/>
                  <a:pt x="73" y="51"/>
                </a:cubicBezTo>
                <a:cubicBezTo>
                  <a:pt x="113" y="51"/>
                  <a:pt x="176" y="52"/>
                  <a:pt x="196" y="52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216" y="52"/>
                  <a:pt x="278" y="51"/>
                  <a:pt x="318" y="51"/>
                </a:cubicBezTo>
                <a:cubicBezTo>
                  <a:pt x="356" y="52"/>
                  <a:pt x="391" y="40"/>
                  <a:pt x="386" y="39"/>
                </a:cubicBezTo>
                <a:cubicBezTo>
                  <a:pt x="375" y="39"/>
                  <a:pt x="320" y="17"/>
                  <a:pt x="308" y="1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lnTo>
                  <a:pt x="83" y="1"/>
                </a:lnTo>
                <a:close/>
              </a:path>
            </a:pathLst>
          </a:cu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9" name="Google Shape;869;p6"/>
          <p:cNvSpPr/>
          <p:nvPr/>
        </p:nvSpPr>
        <p:spPr>
          <a:xfrm>
            <a:off x="5870575" y="3573463"/>
            <a:ext cx="808038" cy="23813"/>
          </a:xfrm>
          <a:prstGeom prst="rect">
            <a:avLst/>
          </a:prstGeom>
          <a:solidFill>
            <a:srgbClr val="404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0" name="Google Shape;870;p6"/>
          <p:cNvSpPr/>
          <p:nvPr/>
        </p:nvSpPr>
        <p:spPr>
          <a:xfrm>
            <a:off x="5692775" y="3541713"/>
            <a:ext cx="1163638" cy="47625"/>
          </a:xfrm>
          <a:custGeom>
            <a:rect b="b" l="l" r="r" t="t"/>
            <a:pathLst>
              <a:path extrusionOk="0" h="16" w="391">
                <a:moveTo>
                  <a:pt x="196" y="8"/>
                </a:moveTo>
                <a:cubicBezTo>
                  <a:pt x="196" y="8"/>
                  <a:pt x="196" y="8"/>
                  <a:pt x="196" y="8"/>
                </a:cubicBezTo>
                <a:close/>
                <a:moveTo>
                  <a:pt x="73" y="7"/>
                </a:moveTo>
                <a:cubicBezTo>
                  <a:pt x="52" y="8"/>
                  <a:pt x="31" y="4"/>
                  <a:pt x="18" y="0"/>
                </a:cubicBezTo>
                <a:cubicBezTo>
                  <a:pt x="12" y="2"/>
                  <a:pt x="8" y="3"/>
                  <a:pt x="5" y="3"/>
                </a:cubicBezTo>
                <a:cubicBezTo>
                  <a:pt x="0" y="4"/>
                  <a:pt x="36" y="16"/>
                  <a:pt x="73" y="15"/>
                </a:cubicBezTo>
                <a:cubicBezTo>
                  <a:pt x="113" y="15"/>
                  <a:pt x="176" y="16"/>
                  <a:pt x="196" y="16"/>
                </a:cubicBezTo>
                <a:cubicBezTo>
                  <a:pt x="216" y="16"/>
                  <a:pt x="278" y="15"/>
                  <a:pt x="318" y="15"/>
                </a:cubicBezTo>
                <a:cubicBezTo>
                  <a:pt x="356" y="16"/>
                  <a:pt x="391" y="4"/>
                  <a:pt x="386" y="3"/>
                </a:cubicBezTo>
                <a:cubicBezTo>
                  <a:pt x="384" y="3"/>
                  <a:pt x="379" y="2"/>
                  <a:pt x="373" y="0"/>
                </a:cubicBezTo>
                <a:cubicBezTo>
                  <a:pt x="360" y="4"/>
                  <a:pt x="340" y="8"/>
                  <a:pt x="318" y="7"/>
                </a:cubicBezTo>
                <a:cubicBezTo>
                  <a:pt x="278" y="7"/>
                  <a:pt x="216" y="7"/>
                  <a:pt x="196" y="8"/>
                </a:cubicBezTo>
                <a:cubicBezTo>
                  <a:pt x="176" y="7"/>
                  <a:pt x="113" y="7"/>
                  <a:pt x="73" y="7"/>
                </a:cubicBezTo>
                <a:close/>
              </a:path>
            </a:pathLst>
          </a:cu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1" name="Google Shape;871;p6"/>
          <p:cNvSpPr/>
          <p:nvPr/>
        </p:nvSpPr>
        <p:spPr>
          <a:xfrm>
            <a:off x="6580188" y="3140076"/>
            <a:ext cx="276225" cy="130175"/>
          </a:xfrm>
          <a:custGeom>
            <a:rect b="b" l="l" r="r" t="t"/>
            <a:pathLst>
              <a:path extrusionOk="0" h="44" w="93">
                <a:moveTo>
                  <a:pt x="0" y="7"/>
                </a:moveTo>
                <a:cubicBezTo>
                  <a:pt x="10" y="3"/>
                  <a:pt x="10" y="3"/>
                  <a:pt x="10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32" y="13"/>
                  <a:pt x="64" y="32"/>
                  <a:pt x="87" y="35"/>
                </a:cubicBezTo>
                <a:cubicBezTo>
                  <a:pt x="87" y="35"/>
                  <a:pt x="92" y="34"/>
                  <a:pt x="93" y="35"/>
                </a:cubicBezTo>
                <a:cubicBezTo>
                  <a:pt x="93" y="35"/>
                  <a:pt x="88" y="42"/>
                  <a:pt x="88" y="42"/>
                </a:cubicBezTo>
                <a:cubicBezTo>
                  <a:pt x="88" y="42"/>
                  <a:pt x="74" y="44"/>
                  <a:pt x="72" y="44"/>
                </a:cubicBezTo>
                <a:cubicBezTo>
                  <a:pt x="70" y="43"/>
                  <a:pt x="36" y="32"/>
                  <a:pt x="19" y="22"/>
                </a:cubicBezTo>
                <a:cubicBezTo>
                  <a:pt x="3" y="11"/>
                  <a:pt x="0" y="7"/>
                  <a:pt x="0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2" name="Google Shape;872;p6"/>
          <p:cNvSpPr/>
          <p:nvPr/>
        </p:nvSpPr>
        <p:spPr>
          <a:xfrm>
            <a:off x="5692775" y="3140076"/>
            <a:ext cx="279400" cy="130175"/>
          </a:xfrm>
          <a:custGeom>
            <a:rect b="b" l="l" r="r" t="t"/>
            <a:pathLst>
              <a:path extrusionOk="0" h="44" w="94">
                <a:moveTo>
                  <a:pt x="94" y="7"/>
                </a:moveTo>
                <a:cubicBezTo>
                  <a:pt x="83" y="3"/>
                  <a:pt x="83" y="3"/>
                  <a:pt x="83" y="3"/>
                </a:cubicBezTo>
                <a:cubicBezTo>
                  <a:pt x="80" y="0"/>
                  <a:pt x="80" y="0"/>
                  <a:pt x="80" y="0"/>
                </a:cubicBezTo>
                <a:cubicBezTo>
                  <a:pt x="61" y="13"/>
                  <a:pt x="29" y="32"/>
                  <a:pt x="6" y="35"/>
                </a:cubicBezTo>
                <a:cubicBezTo>
                  <a:pt x="6" y="35"/>
                  <a:pt x="1" y="34"/>
                  <a:pt x="1" y="35"/>
                </a:cubicBezTo>
                <a:cubicBezTo>
                  <a:pt x="0" y="35"/>
                  <a:pt x="5" y="42"/>
                  <a:pt x="5" y="42"/>
                </a:cubicBezTo>
                <a:cubicBezTo>
                  <a:pt x="5" y="42"/>
                  <a:pt x="20" y="44"/>
                  <a:pt x="22" y="44"/>
                </a:cubicBezTo>
                <a:cubicBezTo>
                  <a:pt x="24" y="43"/>
                  <a:pt x="58" y="32"/>
                  <a:pt x="74" y="22"/>
                </a:cubicBezTo>
                <a:cubicBezTo>
                  <a:pt x="91" y="11"/>
                  <a:pt x="94" y="7"/>
                  <a:pt x="94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3" name="Google Shape;873;p6"/>
          <p:cNvSpPr/>
          <p:nvPr/>
        </p:nvSpPr>
        <p:spPr>
          <a:xfrm>
            <a:off x="5692775" y="3144838"/>
            <a:ext cx="1163638" cy="155575"/>
          </a:xfrm>
          <a:custGeom>
            <a:rect b="b" l="l" r="r" t="t"/>
            <a:pathLst>
              <a:path extrusionOk="0" h="52" w="391">
                <a:moveTo>
                  <a:pt x="83" y="1"/>
                </a:moveTo>
                <a:cubicBezTo>
                  <a:pt x="71" y="17"/>
                  <a:pt x="17" y="39"/>
                  <a:pt x="5" y="40"/>
                </a:cubicBezTo>
                <a:cubicBezTo>
                  <a:pt x="0" y="40"/>
                  <a:pt x="36" y="52"/>
                  <a:pt x="73" y="52"/>
                </a:cubicBezTo>
                <a:cubicBezTo>
                  <a:pt x="113" y="51"/>
                  <a:pt x="176" y="52"/>
                  <a:pt x="196" y="52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216" y="52"/>
                  <a:pt x="278" y="51"/>
                  <a:pt x="318" y="52"/>
                </a:cubicBezTo>
                <a:cubicBezTo>
                  <a:pt x="356" y="52"/>
                  <a:pt x="391" y="40"/>
                  <a:pt x="386" y="40"/>
                </a:cubicBezTo>
                <a:cubicBezTo>
                  <a:pt x="375" y="39"/>
                  <a:pt x="320" y="17"/>
                  <a:pt x="308" y="1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lnTo>
                  <a:pt x="83" y="1"/>
                </a:lnTo>
                <a:close/>
              </a:path>
            </a:pathLst>
          </a:cu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4" name="Google Shape;874;p6"/>
          <p:cNvSpPr/>
          <p:nvPr/>
        </p:nvSpPr>
        <p:spPr>
          <a:xfrm>
            <a:off x="5870575" y="3287713"/>
            <a:ext cx="808038" cy="23813"/>
          </a:xfrm>
          <a:prstGeom prst="rect">
            <a:avLst/>
          </a:prstGeom>
          <a:solidFill>
            <a:srgbClr val="404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5" name="Google Shape;875;p6"/>
          <p:cNvSpPr/>
          <p:nvPr/>
        </p:nvSpPr>
        <p:spPr>
          <a:xfrm>
            <a:off x="5692775" y="3255963"/>
            <a:ext cx="1163638" cy="44450"/>
          </a:xfrm>
          <a:custGeom>
            <a:rect b="b" l="l" r="r" t="t"/>
            <a:pathLst>
              <a:path extrusionOk="0" h="15" w="391">
                <a:moveTo>
                  <a:pt x="196" y="7"/>
                </a:moveTo>
                <a:cubicBezTo>
                  <a:pt x="196" y="7"/>
                  <a:pt x="196" y="7"/>
                  <a:pt x="196" y="7"/>
                </a:cubicBezTo>
                <a:close/>
                <a:moveTo>
                  <a:pt x="73" y="7"/>
                </a:moveTo>
                <a:cubicBezTo>
                  <a:pt x="52" y="7"/>
                  <a:pt x="31" y="3"/>
                  <a:pt x="18" y="0"/>
                </a:cubicBezTo>
                <a:cubicBezTo>
                  <a:pt x="12" y="1"/>
                  <a:pt x="8" y="3"/>
                  <a:pt x="5" y="3"/>
                </a:cubicBezTo>
                <a:cubicBezTo>
                  <a:pt x="0" y="3"/>
                  <a:pt x="36" y="15"/>
                  <a:pt x="73" y="15"/>
                </a:cubicBezTo>
                <a:cubicBezTo>
                  <a:pt x="113" y="14"/>
                  <a:pt x="176" y="15"/>
                  <a:pt x="196" y="15"/>
                </a:cubicBezTo>
                <a:cubicBezTo>
                  <a:pt x="216" y="15"/>
                  <a:pt x="278" y="14"/>
                  <a:pt x="318" y="15"/>
                </a:cubicBezTo>
                <a:cubicBezTo>
                  <a:pt x="356" y="15"/>
                  <a:pt x="391" y="3"/>
                  <a:pt x="386" y="3"/>
                </a:cubicBezTo>
                <a:cubicBezTo>
                  <a:pt x="384" y="3"/>
                  <a:pt x="379" y="1"/>
                  <a:pt x="373" y="0"/>
                </a:cubicBezTo>
                <a:cubicBezTo>
                  <a:pt x="360" y="3"/>
                  <a:pt x="340" y="7"/>
                  <a:pt x="318" y="7"/>
                </a:cubicBezTo>
                <a:cubicBezTo>
                  <a:pt x="278" y="6"/>
                  <a:pt x="216" y="7"/>
                  <a:pt x="196" y="7"/>
                </a:cubicBezTo>
                <a:cubicBezTo>
                  <a:pt x="176" y="7"/>
                  <a:pt x="113" y="6"/>
                  <a:pt x="73" y="7"/>
                </a:cubicBezTo>
                <a:close/>
              </a:path>
            </a:pathLst>
          </a:cu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6" name="Google Shape;876;p6"/>
          <p:cNvSpPr/>
          <p:nvPr/>
        </p:nvSpPr>
        <p:spPr>
          <a:xfrm>
            <a:off x="6580188" y="2854326"/>
            <a:ext cx="276225" cy="127000"/>
          </a:xfrm>
          <a:custGeom>
            <a:rect b="b" l="l" r="r" t="t"/>
            <a:pathLst>
              <a:path extrusionOk="0" h="43" w="93">
                <a:moveTo>
                  <a:pt x="0" y="7"/>
                </a:moveTo>
                <a:cubicBezTo>
                  <a:pt x="10" y="2"/>
                  <a:pt x="10" y="2"/>
                  <a:pt x="10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32" y="13"/>
                  <a:pt x="64" y="32"/>
                  <a:pt x="87" y="35"/>
                </a:cubicBezTo>
                <a:cubicBezTo>
                  <a:pt x="87" y="35"/>
                  <a:pt x="92" y="34"/>
                  <a:pt x="93" y="34"/>
                </a:cubicBezTo>
                <a:cubicBezTo>
                  <a:pt x="93" y="34"/>
                  <a:pt x="88" y="41"/>
                  <a:pt x="88" y="41"/>
                </a:cubicBezTo>
                <a:cubicBezTo>
                  <a:pt x="88" y="41"/>
                  <a:pt x="74" y="43"/>
                  <a:pt x="72" y="43"/>
                </a:cubicBezTo>
                <a:cubicBezTo>
                  <a:pt x="70" y="42"/>
                  <a:pt x="36" y="31"/>
                  <a:pt x="19" y="21"/>
                </a:cubicBezTo>
                <a:cubicBezTo>
                  <a:pt x="3" y="11"/>
                  <a:pt x="0" y="7"/>
                  <a:pt x="0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7" name="Google Shape;877;p6"/>
          <p:cNvSpPr/>
          <p:nvPr/>
        </p:nvSpPr>
        <p:spPr>
          <a:xfrm>
            <a:off x="5692775" y="2854326"/>
            <a:ext cx="279400" cy="127000"/>
          </a:xfrm>
          <a:custGeom>
            <a:rect b="b" l="l" r="r" t="t"/>
            <a:pathLst>
              <a:path extrusionOk="0" h="43" w="94">
                <a:moveTo>
                  <a:pt x="94" y="7"/>
                </a:moveTo>
                <a:cubicBezTo>
                  <a:pt x="83" y="2"/>
                  <a:pt x="83" y="2"/>
                  <a:pt x="83" y="2"/>
                </a:cubicBezTo>
                <a:cubicBezTo>
                  <a:pt x="80" y="0"/>
                  <a:pt x="80" y="0"/>
                  <a:pt x="80" y="0"/>
                </a:cubicBezTo>
                <a:cubicBezTo>
                  <a:pt x="61" y="13"/>
                  <a:pt x="29" y="32"/>
                  <a:pt x="6" y="35"/>
                </a:cubicBezTo>
                <a:cubicBezTo>
                  <a:pt x="6" y="35"/>
                  <a:pt x="1" y="34"/>
                  <a:pt x="1" y="34"/>
                </a:cubicBezTo>
                <a:cubicBezTo>
                  <a:pt x="0" y="34"/>
                  <a:pt x="5" y="41"/>
                  <a:pt x="5" y="41"/>
                </a:cubicBezTo>
                <a:cubicBezTo>
                  <a:pt x="5" y="41"/>
                  <a:pt x="20" y="43"/>
                  <a:pt x="22" y="43"/>
                </a:cubicBezTo>
                <a:cubicBezTo>
                  <a:pt x="24" y="42"/>
                  <a:pt x="58" y="31"/>
                  <a:pt x="74" y="21"/>
                </a:cubicBezTo>
                <a:cubicBezTo>
                  <a:pt x="91" y="11"/>
                  <a:pt x="94" y="7"/>
                  <a:pt x="94" y="7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8" name="Google Shape;878;p6"/>
          <p:cNvSpPr/>
          <p:nvPr/>
        </p:nvSpPr>
        <p:spPr>
          <a:xfrm>
            <a:off x="5692775" y="2857501"/>
            <a:ext cx="1163638" cy="153988"/>
          </a:xfrm>
          <a:custGeom>
            <a:rect b="b" l="l" r="r" t="t"/>
            <a:pathLst>
              <a:path extrusionOk="0" h="52" w="391">
                <a:moveTo>
                  <a:pt x="83" y="1"/>
                </a:moveTo>
                <a:cubicBezTo>
                  <a:pt x="71" y="17"/>
                  <a:pt x="17" y="40"/>
                  <a:pt x="5" y="40"/>
                </a:cubicBezTo>
                <a:cubicBezTo>
                  <a:pt x="0" y="40"/>
                  <a:pt x="36" y="52"/>
                  <a:pt x="73" y="52"/>
                </a:cubicBezTo>
                <a:cubicBezTo>
                  <a:pt x="113" y="51"/>
                  <a:pt x="176" y="52"/>
                  <a:pt x="196" y="52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216" y="52"/>
                  <a:pt x="278" y="51"/>
                  <a:pt x="318" y="52"/>
                </a:cubicBezTo>
                <a:cubicBezTo>
                  <a:pt x="356" y="52"/>
                  <a:pt x="391" y="40"/>
                  <a:pt x="386" y="40"/>
                </a:cubicBezTo>
                <a:cubicBezTo>
                  <a:pt x="375" y="40"/>
                  <a:pt x="320" y="17"/>
                  <a:pt x="308" y="1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0"/>
                  <a:pt x="196" y="0"/>
                  <a:pt x="196" y="0"/>
                </a:cubicBezTo>
                <a:lnTo>
                  <a:pt x="83" y="1"/>
                </a:lnTo>
                <a:close/>
              </a:path>
            </a:pathLst>
          </a:cu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9" name="Google Shape;879;p6"/>
          <p:cNvSpPr/>
          <p:nvPr/>
        </p:nvSpPr>
        <p:spPr>
          <a:xfrm>
            <a:off x="5870575" y="3000376"/>
            <a:ext cx="808038" cy="23813"/>
          </a:xfrm>
          <a:prstGeom prst="rect">
            <a:avLst/>
          </a:prstGeom>
          <a:solidFill>
            <a:srgbClr val="404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0" name="Google Shape;880;p6"/>
          <p:cNvSpPr/>
          <p:nvPr/>
        </p:nvSpPr>
        <p:spPr>
          <a:xfrm>
            <a:off x="5692775" y="2967038"/>
            <a:ext cx="1163638" cy="44450"/>
          </a:xfrm>
          <a:custGeom>
            <a:rect b="b" l="l" r="r" t="t"/>
            <a:pathLst>
              <a:path extrusionOk="0" h="15" w="391">
                <a:moveTo>
                  <a:pt x="196" y="7"/>
                </a:moveTo>
                <a:cubicBezTo>
                  <a:pt x="196" y="7"/>
                  <a:pt x="196" y="7"/>
                  <a:pt x="196" y="7"/>
                </a:cubicBezTo>
                <a:close/>
                <a:moveTo>
                  <a:pt x="73" y="7"/>
                </a:moveTo>
                <a:cubicBezTo>
                  <a:pt x="52" y="7"/>
                  <a:pt x="31" y="3"/>
                  <a:pt x="18" y="0"/>
                </a:cubicBezTo>
                <a:cubicBezTo>
                  <a:pt x="12" y="2"/>
                  <a:pt x="8" y="3"/>
                  <a:pt x="5" y="3"/>
                </a:cubicBezTo>
                <a:cubicBezTo>
                  <a:pt x="0" y="3"/>
                  <a:pt x="36" y="15"/>
                  <a:pt x="73" y="15"/>
                </a:cubicBezTo>
                <a:cubicBezTo>
                  <a:pt x="113" y="14"/>
                  <a:pt x="176" y="15"/>
                  <a:pt x="196" y="15"/>
                </a:cubicBezTo>
                <a:cubicBezTo>
                  <a:pt x="216" y="15"/>
                  <a:pt x="278" y="14"/>
                  <a:pt x="318" y="15"/>
                </a:cubicBezTo>
                <a:cubicBezTo>
                  <a:pt x="356" y="15"/>
                  <a:pt x="391" y="3"/>
                  <a:pt x="386" y="3"/>
                </a:cubicBezTo>
                <a:cubicBezTo>
                  <a:pt x="384" y="3"/>
                  <a:pt x="379" y="2"/>
                  <a:pt x="373" y="0"/>
                </a:cubicBezTo>
                <a:cubicBezTo>
                  <a:pt x="360" y="3"/>
                  <a:pt x="340" y="7"/>
                  <a:pt x="318" y="7"/>
                </a:cubicBezTo>
                <a:cubicBezTo>
                  <a:pt x="278" y="6"/>
                  <a:pt x="216" y="7"/>
                  <a:pt x="196" y="7"/>
                </a:cubicBezTo>
                <a:cubicBezTo>
                  <a:pt x="176" y="7"/>
                  <a:pt x="113" y="6"/>
                  <a:pt x="73" y="7"/>
                </a:cubicBezTo>
                <a:close/>
              </a:path>
            </a:pathLst>
          </a:cu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1" name="Google Shape;881;p6"/>
          <p:cNvSpPr/>
          <p:nvPr/>
        </p:nvSpPr>
        <p:spPr>
          <a:xfrm>
            <a:off x="5700713" y="4073526"/>
            <a:ext cx="1128713" cy="34925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2" name="Google Shape;882;p6"/>
          <p:cNvSpPr/>
          <p:nvPr/>
        </p:nvSpPr>
        <p:spPr>
          <a:xfrm>
            <a:off x="5849938" y="2554288"/>
            <a:ext cx="852488" cy="282575"/>
          </a:xfrm>
          <a:custGeom>
            <a:rect b="b" l="l" r="r" t="t"/>
            <a:pathLst>
              <a:path extrusionOk="0" h="95" w="286">
                <a:moveTo>
                  <a:pt x="143" y="0"/>
                </a:moveTo>
                <a:cubicBezTo>
                  <a:pt x="127" y="25"/>
                  <a:pt x="81" y="50"/>
                  <a:pt x="51" y="59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61"/>
                  <a:pt x="87" y="67"/>
                  <a:pt x="61" y="80"/>
                </a:cubicBezTo>
                <a:cubicBezTo>
                  <a:pt x="34" y="92"/>
                  <a:pt x="0" y="95"/>
                  <a:pt x="0" y="95"/>
                </a:cubicBezTo>
                <a:cubicBezTo>
                  <a:pt x="0" y="95"/>
                  <a:pt x="1" y="95"/>
                  <a:pt x="2" y="95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284" y="95"/>
                  <a:pt x="284" y="95"/>
                  <a:pt x="284" y="95"/>
                </a:cubicBezTo>
                <a:cubicBezTo>
                  <a:pt x="284" y="95"/>
                  <a:pt x="285" y="95"/>
                  <a:pt x="286" y="95"/>
                </a:cubicBezTo>
                <a:cubicBezTo>
                  <a:pt x="286" y="95"/>
                  <a:pt x="251" y="92"/>
                  <a:pt x="225" y="80"/>
                </a:cubicBezTo>
                <a:cubicBezTo>
                  <a:pt x="198" y="67"/>
                  <a:pt x="194" y="61"/>
                  <a:pt x="194" y="61"/>
                </a:cubicBezTo>
                <a:cubicBezTo>
                  <a:pt x="234" y="59"/>
                  <a:pt x="234" y="59"/>
                  <a:pt x="234" y="59"/>
                </a:cubicBezTo>
                <a:cubicBezTo>
                  <a:pt x="205" y="50"/>
                  <a:pt x="158" y="25"/>
                  <a:pt x="143" y="0"/>
                </a:cubicBezTo>
                <a:close/>
              </a:path>
            </a:pathLst>
          </a:custGeom>
          <a:solidFill>
            <a:srgbClr val="CA2D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3" name="Google Shape;883;p6"/>
          <p:cNvSpPr/>
          <p:nvPr/>
        </p:nvSpPr>
        <p:spPr>
          <a:xfrm>
            <a:off x="5849938" y="2809876"/>
            <a:ext cx="852488" cy="26988"/>
          </a:xfrm>
          <a:custGeom>
            <a:rect b="b" l="l" r="r" t="t"/>
            <a:pathLst>
              <a:path extrusionOk="0" h="9" w="286">
                <a:moveTo>
                  <a:pt x="42" y="0"/>
                </a:moveTo>
                <a:cubicBezTo>
                  <a:pt x="21" y="7"/>
                  <a:pt x="0" y="9"/>
                  <a:pt x="0" y="9"/>
                </a:cubicBezTo>
                <a:cubicBezTo>
                  <a:pt x="0" y="9"/>
                  <a:pt x="1" y="9"/>
                  <a:pt x="2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284" y="9"/>
                  <a:pt x="284" y="9"/>
                  <a:pt x="284" y="9"/>
                </a:cubicBezTo>
                <a:cubicBezTo>
                  <a:pt x="284" y="9"/>
                  <a:pt x="285" y="9"/>
                  <a:pt x="286" y="9"/>
                </a:cubicBezTo>
                <a:cubicBezTo>
                  <a:pt x="286" y="9"/>
                  <a:pt x="265" y="7"/>
                  <a:pt x="243" y="0"/>
                </a:cubicBezTo>
                <a:lnTo>
                  <a:pt x="42" y="0"/>
                </a:lnTo>
                <a:close/>
              </a:path>
            </a:pathLst>
          </a:cu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4" name="Google Shape;884;p6"/>
          <p:cNvSpPr/>
          <p:nvPr/>
        </p:nvSpPr>
        <p:spPr>
          <a:xfrm>
            <a:off x="6002338" y="2698751"/>
            <a:ext cx="544513" cy="39688"/>
          </a:xfrm>
          <a:custGeom>
            <a:rect b="b" l="l" r="r" t="t"/>
            <a:pathLst>
              <a:path extrusionOk="0" h="13" w="183">
                <a:moveTo>
                  <a:pt x="26" y="0"/>
                </a:moveTo>
                <a:cubicBezTo>
                  <a:pt x="17" y="4"/>
                  <a:pt x="8" y="8"/>
                  <a:pt x="0" y="10"/>
                </a:cubicBezTo>
                <a:cubicBezTo>
                  <a:pt x="70" y="13"/>
                  <a:pt x="113" y="13"/>
                  <a:pt x="183" y="10"/>
                </a:cubicBezTo>
                <a:cubicBezTo>
                  <a:pt x="175" y="8"/>
                  <a:pt x="166" y="4"/>
                  <a:pt x="157" y="0"/>
                </a:cubicBezTo>
                <a:lnTo>
                  <a:pt x="26" y="0"/>
                </a:lnTo>
                <a:close/>
              </a:path>
            </a:pathLst>
          </a:cu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5" name="Google Shape;885;p6"/>
          <p:cNvSpPr/>
          <p:nvPr/>
        </p:nvSpPr>
        <p:spPr>
          <a:xfrm>
            <a:off x="6254750" y="2425701"/>
            <a:ext cx="36513" cy="128588"/>
          </a:xfrm>
          <a:custGeom>
            <a:rect b="b" l="l" r="r" t="t"/>
            <a:pathLst>
              <a:path extrusionOk="0" h="81" w="23">
                <a:moveTo>
                  <a:pt x="12" y="0"/>
                </a:moveTo>
                <a:lnTo>
                  <a:pt x="17" y="40"/>
                </a:lnTo>
                <a:lnTo>
                  <a:pt x="23" y="81"/>
                </a:lnTo>
                <a:lnTo>
                  <a:pt x="12" y="81"/>
                </a:lnTo>
                <a:lnTo>
                  <a:pt x="0" y="81"/>
                </a:lnTo>
                <a:lnTo>
                  <a:pt x="6" y="40"/>
                </a:lnTo>
                <a:lnTo>
                  <a:pt x="12" y="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6" name="Google Shape;886;p6"/>
          <p:cNvSpPr/>
          <p:nvPr/>
        </p:nvSpPr>
        <p:spPr>
          <a:xfrm>
            <a:off x="6243638" y="2551113"/>
            <a:ext cx="61913" cy="7938"/>
          </a:xfrm>
          <a:prstGeom prst="rect">
            <a:avLst/>
          </a:prstGeom>
          <a:solidFill>
            <a:srgbClr val="B4262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7" name="Google Shape;887;p6"/>
          <p:cNvSpPr/>
          <p:nvPr/>
        </p:nvSpPr>
        <p:spPr>
          <a:xfrm>
            <a:off x="8280400" y="2401888"/>
            <a:ext cx="271463" cy="354013"/>
          </a:xfrm>
          <a:custGeom>
            <a:rect b="b" l="l" r="r" t="t"/>
            <a:pathLst>
              <a:path extrusionOk="0" h="119" w="91">
                <a:moveTo>
                  <a:pt x="26" y="0"/>
                </a:moveTo>
                <a:cubicBezTo>
                  <a:pt x="30" y="9"/>
                  <a:pt x="66" y="58"/>
                  <a:pt x="77" y="69"/>
                </a:cubicBezTo>
                <a:cubicBezTo>
                  <a:pt x="91" y="83"/>
                  <a:pt x="74" y="119"/>
                  <a:pt x="48" y="89"/>
                </a:cubicBezTo>
                <a:cubicBezTo>
                  <a:pt x="47" y="88"/>
                  <a:pt x="46" y="88"/>
                  <a:pt x="44" y="86"/>
                </a:cubicBezTo>
                <a:cubicBezTo>
                  <a:pt x="28" y="70"/>
                  <a:pt x="0" y="21"/>
                  <a:pt x="0" y="21"/>
                </a:cubicBezTo>
                <a:lnTo>
                  <a:pt x="26" y="0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8" name="Google Shape;888;p6"/>
          <p:cNvSpPr/>
          <p:nvPr/>
        </p:nvSpPr>
        <p:spPr>
          <a:xfrm>
            <a:off x="8289925" y="2459038"/>
            <a:ext cx="217488" cy="249238"/>
          </a:xfrm>
          <a:custGeom>
            <a:rect b="b" l="l" r="r" t="t"/>
            <a:pathLst>
              <a:path extrusionOk="0" h="84" w="73">
                <a:moveTo>
                  <a:pt x="73" y="79"/>
                </a:moveTo>
                <a:cubicBezTo>
                  <a:pt x="67" y="84"/>
                  <a:pt x="57" y="83"/>
                  <a:pt x="45" y="70"/>
                </a:cubicBezTo>
                <a:cubicBezTo>
                  <a:pt x="44" y="69"/>
                  <a:pt x="43" y="69"/>
                  <a:pt x="41" y="67"/>
                </a:cubicBezTo>
                <a:cubicBezTo>
                  <a:pt x="28" y="54"/>
                  <a:pt x="7" y="19"/>
                  <a:pt x="0" y="7"/>
                </a:cubicBezTo>
                <a:cubicBezTo>
                  <a:pt x="9" y="0"/>
                  <a:pt x="9" y="0"/>
                  <a:pt x="9" y="0"/>
                </a:cubicBezTo>
                <a:cubicBezTo>
                  <a:pt x="11" y="0"/>
                  <a:pt x="73" y="78"/>
                  <a:pt x="73" y="79"/>
                </a:cubicBezTo>
                <a:close/>
              </a:path>
            </a:pathLst>
          </a:custGeom>
          <a:solidFill>
            <a:srgbClr val="53AF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9" name="Google Shape;889;p6"/>
          <p:cNvSpPr/>
          <p:nvPr/>
        </p:nvSpPr>
        <p:spPr>
          <a:xfrm>
            <a:off x="7926388" y="2333626"/>
            <a:ext cx="469900" cy="1093788"/>
          </a:xfrm>
          <a:custGeom>
            <a:rect b="b" l="l" r="r" t="t"/>
            <a:pathLst>
              <a:path extrusionOk="0" h="689" w="296">
                <a:moveTo>
                  <a:pt x="64" y="0"/>
                </a:moveTo>
                <a:lnTo>
                  <a:pt x="242" y="0"/>
                </a:lnTo>
                <a:lnTo>
                  <a:pt x="296" y="689"/>
                </a:lnTo>
                <a:lnTo>
                  <a:pt x="0" y="689"/>
                </a:lnTo>
                <a:lnTo>
                  <a:pt x="64" y="0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0" name="Google Shape;890;p6"/>
          <p:cNvSpPr/>
          <p:nvPr/>
        </p:nvSpPr>
        <p:spPr>
          <a:xfrm>
            <a:off x="7872413" y="2987676"/>
            <a:ext cx="547688" cy="439738"/>
          </a:xfrm>
          <a:custGeom>
            <a:rect b="b" l="l" r="r" t="t"/>
            <a:pathLst>
              <a:path extrusionOk="0" h="148" w="184">
                <a:moveTo>
                  <a:pt x="156" y="0"/>
                </a:moveTo>
                <a:cubicBezTo>
                  <a:pt x="160" y="4"/>
                  <a:pt x="184" y="124"/>
                  <a:pt x="184" y="124"/>
                </a:cubicBezTo>
                <a:cubicBezTo>
                  <a:pt x="0" y="148"/>
                  <a:pt x="0" y="148"/>
                  <a:pt x="0" y="148"/>
                </a:cubicBezTo>
                <a:lnTo>
                  <a:pt x="156" y="0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1" name="Google Shape;891;p6"/>
          <p:cNvSpPr/>
          <p:nvPr/>
        </p:nvSpPr>
        <p:spPr>
          <a:xfrm>
            <a:off x="7967663" y="2684463"/>
            <a:ext cx="438150" cy="742950"/>
          </a:xfrm>
          <a:custGeom>
            <a:rect b="b" l="l" r="r" t="t"/>
            <a:pathLst>
              <a:path extrusionOk="0" h="250" w="147">
                <a:moveTo>
                  <a:pt x="63" y="68"/>
                </a:moveTo>
                <a:cubicBezTo>
                  <a:pt x="63" y="68"/>
                  <a:pt x="135" y="0"/>
                  <a:pt x="130" y="1"/>
                </a:cubicBezTo>
                <a:cubicBezTo>
                  <a:pt x="125" y="1"/>
                  <a:pt x="147" y="119"/>
                  <a:pt x="147" y="119"/>
                </a:cubicBezTo>
                <a:cubicBezTo>
                  <a:pt x="0" y="250"/>
                  <a:pt x="0" y="250"/>
                  <a:pt x="0" y="250"/>
                </a:cubicBezTo>
                <a:cubicBezTo>
                  <a:pt x="21" y="115"/>
                  <a:pt x="21" y="115"/>
                  <a:pt x="21" y="115"/>
                </a:cubicBezTo>
                <a:lnTo>
                  <a:pt x="63" y="68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2" name="Google Shape;892;p6"/>
          <p:cNvSpPr/>
          <p:nvPr/>
        </p:nvSpPr>
        <p:spPr>
          <a:xfrm>
            <a:off x="7872413" y="2687638"/>
            <a:ext cx="482600" cy="739775"/>
          </a:xfrm>
          <a:custGeom>
            <a:rect b="b" l="l" r="r" t="t"/>
            <a:pathLst>
              <a:path extrusionOk="0" h="466" w="304">
                <a:moveTo>
                  <a:pt x="79" y="283"/>
                </a:moveTo>
                <a:lnTo>
                  <a:pt x="0" y="466"/>
                </a:lnTo>
                <a:lnTo>
                  <a:pt x="68" y="466"/>
                </a:lnTo>
                <a:lnTo>
                  <a:pt x="304" y="0"/>
                </a:lnTo>
                <a:lnTo>
                  <a:pt x="79" y="283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3" name="Google Shape;893;p6"/>
          <p:cNvSpPr/>
          <p:nvPr/>
        </p:nvSpPr>
        <p:spPr>
          <a:xfrm>
            <a:off x="7872413" y="2520951"/>
            <a:ext cx="488950" cy="906463"/>
          </a:xfrm>
          <a:custGeom>
            <a:rect b="b" l="l" r="r" t="t"/>
            <a:pathLst>
              <a:path extrusionOk="0" h="571" w="308">
                <a:moveTo>
                  <a:pt x="287" y="0"/>
                </a:moveTo>
                <a:lnTo>
                  <a:pt x="308" y="99"/>
                </a:lnTo>
                <a:lnTo>
                  <a:pt x="0" y="571"/>
                </a:lnTo>
                <a:lnTo>
                  <a:pt x="23" y="500"/>
                </a:lnTo>
                <a:lnTo>
                  <a:pt x="66" y="283"/>
                </a:lnTo>
                <a:lnTo>
                  <a:pt x="287" y="0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4" name="Google Shape;894;p6"/>
          <p:cNvSpPr/>
          <p:nvPr/>
        </p:nvSpPr>
        <p:spPr>
          <a:xfrm>
            <a:off x="7961313" y="2401888"/>
            <a:ext cx="444500" cy="630238"/>
          </a:xfrm>
          <a:custGeom>
            <a:rect b="b" l="l" r="r" t="t"/>
            <a:pathLst>
              <a:path extrusionOk="0" h="397" w="280">
                <a:moveTo>
                  <a:pt x="203" y="0"/>
                </a:moveTo>
                <a:lnTo>
                  <a:pt x="280" y="19"/>
                </a:lnTo>
                <a:lnTo>
                  <a:pt x="0" y="397"/>
                </a:lnTo>
                <a:lnTo>
                  <a:pt x="4" y="337"/>
                </a:lnTo>
                <a:lnTo>
                  <a:pt x="203" y="0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5" name="Google Shape;895;p6"/>
          <p:cNvSpPr/>
          <p:nvPr/>
        </p:nvSpPr>
        <p:spPr>
          <a:xfrm>
            <a:off x="7967663" y="2316163"/>
            <a:ext cx="438150" cy="620713"/>
          </a:xfrm>
          <a:custGeom>
            <a:rect b="b" l="l" r="r" t="t"/>
            <a:pathLst>
              <a:path extrusionOk="0" h="391" w="276">
                <a:moveTo>
                  <a:pt x="0" y="391"/>
                </a:moveTo>
                <a:lnTo>
                  <a:pt x="276" y="73"/>
                </a:lnTo>
                <a:lnTo>
                  <a:pt x="218" y="11"/>
                </a:lnTo>
                <a:lnTo>
                  <a:pt x="158" y="0"/>
                </a:lnTo>
                <a:lnTo>
                  <a:pt x="122" y="0"/>
                </a:lnTo>
                <a:lnTo>
                  <a:pt x="81" y="2"/>
                </a:lnTo>
                <a:lnTo>
                  <a:pt x="8" y="264"/>
                </a:lnTo>
                <a:lnTo>
                  <a:pt x="0" y="391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6" name="Google Shape;896;p6"/>
          <p:cNvSpPr/>
          <p:nvPr/>
        </p:nvSpPr>
        <p:spPr>
          <a:xfrm>
            <a:off x="8123238" y="2316163"/>
            <a:ext cx="142875" cy="85725"/>
          </a:xfrm>
          <a:custGeom>
            <a:rect b="b" l="l" r="r" t="t"/>
            <a:pathLst>
              <a:path extrusionOk="0" h="29" w="48">
                <a:moveTo>
                  <a:pt x="48" y="3"/>
                </a:moveTo>
                <a:cubicBezTo>
                  <a:pt x="32" y="0"/>
                  <a:pt x="32" y="0"/>
                  <a:pt x="3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18"/>
                  <a:pt x="11" y="29"/>
                  <a:pt x="24" y="29"/>
                </a:cubicBezTo>
                <a:cubicBezTo>
                  <a:pt x="37" y="29"/>
                  <a:pt x="48" y="18"/>
                  <a:pt x="48" y="4"/>
                </a:cubicBezTo>
                <a:cubicBezTo>
                  <a:pt x="48" y="4"/>
                  <a:pt x="48" y="3"/>
                  <a:pt x="48" y="3"/>
                </a:cubicBezTo>
                <a:close/>
              </a:path>
            </a:pathLst>
          </a:custGeom>
          <a:solidFill>
            <a:srgbClr val="63B9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7" name="Google Shape;897;p6"/>
          <p:cNvSpPr/>
          <p:nvPr/>
        </p:nvSpPr>
        <p:spPr>
          <a:xfrm>
            <a:off x="7791450" y="1522413"/>
            <a:ext cx="212725" cy="239713"/>
          </a:xfrm>
          <a:custGeom>
            <a:rect b="b" l="l" r="r" t="t"/>
            <a:pathLst>
              <a:path extrusionOk="0" h="81" w="71">
                <a:moveTo>
                  <a:pt x="49" y="77"/>
                </a:moveTo>
                <a:cubicBezTo>
                  <a:pt x="71" y="60"/>
                  <a:pt x="52" y="20"/>
                  <a:pt x="34" y="0"/>
                </a:cubicBezTo>
                <a:cubicBezTo>
                  <a:pt x="36" y="11"/>
                  <a:pt x="37" y="20"/>
                  <a:pt x="32" y="30"/>
                </a:cubicBezTo>
                <a:cubicBezTo>
                  <a:pt x="34" y="28"/>
                  <a:pt x="24" y="16"/>
                  <a:pt x="21" y="14"/>
                </a:cubicBezTo>
                <a:cubicBezTo>
                  <a:pt x="24" y="34"/>
                  <a:pt x="0" y="70"/>
                  <a:pt x="30" y="78"/>
                </a:cubicBezTo>
                <a:cubicBezTo>
                  <a:pt x="41" y="81"/>
                  <a:pt x="49" y="77"/>
                  <a:pt x="49" y="77"/>
                </a:cubicBezTo>
                <a:close/>
              </a:path>
            </a:pathLst>
          </a:custGeom>
          <a:solidFill>
            <a:srgbClr val="DD6B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8" name="Google Shape;898;p6"/>
          <p:cNvSpPr/>
          <p:nvPr/>
        </p:nvSpPr>
        <p:spPr>
          <a:xfrm>
            <a:off x="7827963" y="1525588"/>
            <a:ext cx="133350" cy="201613"/>
          </a:xfrm>
          <a:custGeom>
            <a:rect b="b" l="l" r="r" t="t"/>
            <a:pathLst>
              <a:path extrusionOk="0" h="68" w="45">
                <a:moveTo>
                  <a:pt x="22" y="0"/>
                </a:moveTo>
                <a:cubicBezTo>
                  <a:pt x="24" y="10"/>
                  <a:pt x="25" y="19"/>
                  <a:pt x="20" y="29"/>
                </a:cubicBezTo>
                <a:cubicBezTo>
                  <a:pt x="22" y="27"/>
                  <a:pt x="15" y="19"/>
                  <a:pt x="11" y="15"/>
                </a:cubicBezTo>
                <a:cubicBezTo>
                  <a:pt x="11" y="16"/>
                  <a:pt x="11" y="16"/>
                  <a:pt x="10" y="17"/>
                </a:cubicBezTo>
                <a:cubicBezTo>
                  <a:pt x="11" y="16"/>
                  <a:pt x="10" y="15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1" y="27"/>
                  <a:pt x="0" y="49"/>
                  <a:pt x="3" y="63"/>
                </a:cubicBezTo>
                <a:cubicBezTo>
                  <a:pt x="5" y="64"/>
                  <a:pt x="6" y="65"/>
                  <a:pt x="8" y="65"/>
                </a:cubicBezTo>
                <a:cubicBezTo>
                  <a:pt x="19" y="68"/>
                  <a:pt x="27" y="63"/>
                  <a:pt x="27" y="63"/>
                </a:cubicBezTo>
                <a:cubicBezTo>
                  <a:pt x="45" y="50"/>
                  <a:pt x="36" y="21"/>
                  <a:pt x="22" y="0"/>
                </a:cubicBezTo>
                <a:close/>
              </a:path>
            </a:pathLst>
          </a:custGeom>
          <a:solidFill>
            <a:srgbClr val="F481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9" name="Google Shape;899;p6"/>
          <p:cNvSpPr/>
          <p:nvPr/>
        </p:nvSpPr>
        <p:spPr>
          <a:xfrm>
            <a:off x="7854950" y="1863726"/>
            <a:ext cx="241300" cy="568325"/>
          </a:xfrm>
          <a:custGeom>
            <a:rect b="b" l="l" r="r" t="t"/>
            <a:pathLst>
              <a:path extrusionOk="0" h="191" w="81">
                <a:moveTo>
                  <a:pt x="24" y="0"/>
                </a:moveTo>
                <a:cubicBezTo>
                  <a:pt x="23" y="36"/>
                  <a:pt x="24" y="119"/>
                  <a:pt x="81" y="162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19" y="138"/>
                  <a:pt x="0" y="99"/>
                  <a:pt x="4" y="0"/>
                </a:cubicBezTo>
                <a:lnTo>
                  <a:pt x="24" y="0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0" name="Google Shape;900;p6"/>
          <p:cNvSpPr/>
          <p:nvPr/>
        </p:nvSpPr>
        <p:spPr>
          <a:xfrm>
            <a:off x="7854950" y="1863726"/>
            <a:ext cx="201613" cy="568325"/>
          </a:xfrm>
          <a:custGeom>
            <a:rect b="b" l="l" r="r" t="t"/>
            <a:pathLst>
              <a:path extrusionOk="0" h="191" w="68">
                <a:moveTo>
                  <a:pt x="68" y="176"/>
                </a:moveTo>
                <a:cubicBezTo>
                  <a:pt x="56" y="191"/>
                  <a:pt x="56" y="191"/>
                  <a:pt x="56" y="191"/>
                </a:cubicBezTo>
                <a:cubicBezTo>
                  <a:pt x="19" y="138"/>
                  <a:pt x="0" y="99"/>
                  <a:pt x="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87"/>
                  <a:pt x="17" y="102"/>
                  <a:pt x="68" y="176"/>
                </a:cubicBezTo>
                <a:close/>
              </a:path>
            </a:pathLst>
          </a:custGeom>
          <a:solidFill>
            <a:srgbClr val="53AF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1" name="Google Shape;901;p6"/>
          <p:cNvSpPr/>
          <p:nvPr/>
        </p:nvSpPr>
        <p:spPr>
          <a:xfrm>
            <a:off x="7932738" y="1819276"/>
            <a:ext cx="20638" cy="61913"/>
          </a:xfrm>
          <a:custGeom>
            <a:rect b="b" l="l" r="r" t="t"/>
            <a:pathLst>
              <a:path extrusionOk="0" h="21" w="7">
                <a:moveTo>
                  <a:pt x="2" y="0"/>
                </a:moveTo>
                <a:cubicBezTo>
                  <a:pt x="5" y="0"/>
                  <a:pt x="5" y="0"/>
                  <a:pt x="5" y="0"/>
                </a:cubicBezTo>
                <a:cubicBezTo>
                  <a:pt x="6" y="0"/>
                  <a:pt x="7" y="1"/>
                  <a:pt x="7" y="2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20"/>
                  <a:pt x="6" y="21"/>
                  <a:pt x="5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0"/>
                  <a:pt x="0" y="1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50BA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2" name="Google Shape;902;p6"/>
          <p:cNvSpPr/>
          <p:nvPr/>
        </p:nvSpPr>
        <p:spPr>
          <a:xfrm>
            <a:off x="7878763" y="1741488"/>
            <a:ext cx="31750" cy="220663"/>
          </a:xfrm>
          <a:custGeom>
            <a:rect b="b" l="l" r="r" t="t"/>
            <a:pathLst>
              <a:path extrusionOk="0" h="74" w="11">
                <a:moveTo>
                  <a:pt x="4" y="0"/>
                </a:moveTo>
                <a:cubicBezTo>
                  <a:pt x="6" y="0"/>
                  <a:pt x="6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2"/>
                  <a:pt x="9" y="74"/>
                  <a:pt x="6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2" y="74"/>
                  <a:pt x="0" y="72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rgbClr val="00889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3" name="Google Shape;903;p6"/>
          <p:cNvSpPr/>
          <p:nvPr/>
        </p:nvSpPr>
        <p:spPr>
          <a:xfrm>
            <a:off x="7831138" y="1762126"/>
            <a:ext cx="130175" cy="46038"/>
          </a:xfrm>
          <a:custGeom>
            <a:rect b="b" l="l" r="r" t="t"/>
            <a:pathLst>
              <a:path extrusionOk="0" h="29" w="82">
                <a:moveTo>
                  <a:pt x="20" y="29"/>
                </a:moveTo>
                <a:lnTo>
                  <a:pt x="62" y="29"/>
                </a:lnTo>
                <a:lnTo>
                  <a:pt x="82" y="0"/>
                </a:lnTo>
                <a:lnTo>
                  <a:pt x="0" y="0"/>
                </a:lnTo>
                <a:lnTo>
                  <a:pt x="20" y="29"/>
                </a:lnTo>
                <a:lnTo>
                  <a:pt x="20" y="29"/>
                </a:lnTo>
                <a:close/>
                <a:moveTo>
                  <a:pt x="41" y="29"/>
                </a:moveTo>
                <a:lnTo>
                  <a:pt x="41" y="29"/>
                </a:lnTo>
                <a:close/>
                <a:moveTo>
                  <a:pt x="71" y="15"/>
                </a:moveTo>
                <a:lnTo>
                  <a:pt x="71" y="15"/>
                </a:lnTo>
                <a:close/>
                <a:moveTo>
                  <a:pt x="41" y="0"/>
                </a:moveTo>
                <a:lnTo>
                  <a:pt x="41" y="0"/>
                </a:lnTo>
                <a:close/>
                <a:moveTo>
                  <a:pt x="11" y="15"/>
                </a:moveTo>
                <a:lnTo>
                  <a:pt x="11" y="15"/>
                </a:lnTo>
                <a:close/>
              </a:path>
            </a:pathLst>
          </a:custGeom>
          <a:solidFill>
            <a:srgbClr val="00889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4" name="Google Shape;904;p6"/>
          <p:cNvSpPr/>
          <p:nvPr/>
        </p:nvSpPr>
        <p:spPr>
          <a:xfrm>
            <a:off x="7831138" y="1762126"/>
            <a:ext cx="130175" cy="46038"/>
          </a:xfrm>
          <a:custGeom>
            <a:rect b="b" l="l" r="r" t="t"/>
            <a:pathLst>
              <a:path extrusionOk="0" h="29" w="82">
                <a:moveTo>
                  <a:pt x="20" y="29"/>
                </a:moveTo>
                <a:lnTo>
                  <a:pt x="62" y="29"/>
                </a:lnTo>
                <a:lnTo>
                  <a:pt x="82" y="0"/>
                </a:lnTo>
                <a:lnTo>
                  <a:pt x="0" y="0"/>
                </a:lnTo>
                <a:lnTo>
                  <a:pt x="20" y="29"/>
                </a:lnTo>
                <a:lnTo>
                  <a:pt x="20" y="29"/>
                </a:lnTo>
                <a:moveTo>
                  <a:pt x="41" y="29"/>
                </a:moveTo>
                <a:lnTo>
                  <a:pt x="41" y="29"/>
                </a:lnTo>
                <a:moveTo>
                  <a:pt x="71" y="15"/>
                </a:moveTo>
                <a:lnTo>
                  <a:pt x="71" y="15"/>
                </a:lnTo>
                <a:moveTo>
                  <a:pt x="41" y="0"/>
                </a:moveTo>
                <a:lnTo>
                  <a:pt x="41" y="0"/>
                </a:lnTo>
                <a:moveTo>
                  <a:pt x="11" y="15"/>
                </a:moveTo>
                <a:lnTo>
                  <a:pt x="11" y="15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5" name="Google Shape;905;p6"/>
          <p:cNvSpPr/>
          <p:nvPr/>
        </p:nvSpPr>
        <p:spPr>
          <a:xfrm>
            <a:off x="7851775" y="1798638"/>
            <a:ext cx="85725" cy="122238"/>
          </a:xfrm>
          <a:custGeom>
            <a:rect b="b" l="l" r="r" t="t"/>
            <a:pathLst>
              <a:path extrusionOk="0" h="41" w="29">
                <a:moveTo>
                  <a:pt x="8" y="0"/>
                </a:moveTo>
                <a:cubicBezTo>
                  <a:pt x="20" y="0"/>
                  <a:pt x="20" y="0"/>
                  <a:pt x="20" y="0"/>
                </a:cubicBezTo>
                <a:cubicBezTo>
                  <a:pt x="25" y="0"/>
                  <a:pt x="29" y="4"/>
                  <a:pt x="29" y="9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7"/>
                  <a:pt x="25" y="41"/>
                  <a:pt x="20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7"/>
                  <a:pt x="0" y="3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58C4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6" name="Google Shape;906;p6"/>
          <p:cNvSpPr/>
          <p:nvPr/>
        </p:nvSpPr>
        <p:spPr>
          <a:xfrm>
            <a:off x="7851775" y="1798638"/>
            <a:ext cx="68263" cy="101600"/>
          </a:xfrm>
          <a:custGeom>
            <a:rect b="b" l="l" r="r" t="t"/>
            <a:pathLst>
              <a:path extrusionOk="0" h="34" w="23">
                <a:moveTo>
                  <a:pt x="8" y="0"/>
                </a:moveTo>
                <a:cubicBezTo>
                  <a:pt x="20" y="0"/>
                  <a:pt x="20" y="0"/>
                  <a:pt x="20" y="0"/>
                </a:cubicBezTo>
                <a:cubicBezTo>
                  <a:pt x="22" y="0"/>
                  <a:pt x="22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1"/>
                  <a:pt x="20" y="34"/>
                  <a:pt x="15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1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65C7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7" name="Google Shape;907;p6"/>
          <p:cNvSpPr/>
          <p:nvPr/>
        </p:nvSpPr>
        <p:spPr>
          <a:xfrm>
            <a:off x="7807325" y="1738313"/>
            <a:ext cx="174625" cy="36513"/>
          </a:xfrm>
          <a:custGeom>
            <a:rect b="b" l="l" r="r" t="t"/>
            <a:pathLst>
              <a:path extrusionOk="0" h="12" w="59">
                <a:moveTo>
                  <a:pt x="6" y="0"/>
                </a:moveTo>
                <a:cubicBezTo>
                  <a:pt x="53" y="0"/>
                  <a:pt x="53" y="0"/>
                  <a:pt x="53" y="0"/>
                </a:cubicBezTo>
                <a:cubicBezTo>
                  <a:pt x="56" y="0"/>
                  <a:pt x="59" y="3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10"/>
                  <a:pt x="56" y="12"/>
                  <a:pt x="53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00A2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8" name="Google Shape;908;p6"/>
          <p:cNvSpPr/>
          <p:nvPr/>
        </p:nvSpPr>
        <p:spPr>
          <a:xfrm>
            <a:off x="7807325" y="1760538"/>
            <a:ext cx="174625" cy="14288"/>
          </a:xfrm>
          <a:custGeom>
            <a:rect b="b" l="l" r="r" t="t"/>
            <a:pathLst>
              <a:path extrusionOk="0" h="5" w="59">
                <a:moveTo>
                  <a:pt x="59" y="0"/>
                </a:moveTo>
                <a:cubicBezTo>
                  <a:pt x="59" y="3"/>
                  <a:pt x="56" y="5"/>
                  <a:pt x="53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0" y="3"/>
                  <a:pt x="0" y="0"/>
                </a:cubicBezTo>
                <a:lnTo>
                  <a:pt x="59" y="0"/>
                </a:lnTo>
                <a:close/>
              </a:path>
            </a:pathLst>
          </a:custGeom>
          <a:solidFill>
            <a:srgbClr val="00889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9" name="Google Shape;909;p6"/>
          <p:cNvSpPr/>
          <p:nvPr/>
        </p:nvSpPr>
        <p:spPr>
          <a:xfrm>
            <a:off x="7958138" y="2105026"/>
            <a:ext cx="161925" cy="44450"/>
          </a:xfrm>
          <a:custGeom>
            <a:rect b="b" l="l" r="r" t="t"/>
            <a:pathLst>
              <a:path extrusionOk="0" h="28" w="102">
                <a:moveTo>
                  <a:pt x="0" y="28"/>
                </a:moveTo>
                <a:lnTo>
                  <a:pt x="49" y="15"/>
                </a:lnTo>
                <a:lnTo>
                  <a:pt x="98" y="0"/>
                </a:lnTo>
                <a:lnTo>
                  <a:pt x="100" y="13"/>
                </a:lnTo>
                <a:lnTo>
                  <a:pt x="102" y="26"/>
                </a:lnTo>
                <a:lnTo>
                  <a:pt x="51" y="28"/>
                </a:lnTo>
                <a:lnTo>
                  <a:pt x="0" y="28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0" name="Google Shape;910;p6"/>
          <p:cNvSpPr/>
          <p:nvPr/>
        </p:nvSpPr>
        <p:spPr>
          <a:xfrm>
            <a:off x="8262938" y="2105026"/>
            <a:ext cx="163513" cy="44450"/>
          </a:xfrm>
          <a:custGeom>
            <a:rect b="b" l="l" r="r" t="t"/>
            <a:pathLst>
              <a:path extrusionOk="0" h="28" w="103">
                <a:moveTo>
                  <a:pt x="103" y="28"/>
                </a:moveTo>
                <a:lnTo>
                  <a:pt x="54" y="15"/>
                </a:lnTo>
                <a:lnTo>
                  <a:pt x="5" y="0"/>
                </a:lnTo>
                <a:lnTo>
                  <a:pt x="4" y="13"/>
                </a:lnTo>
                <a:lnTo>
                  <a:pt x="0" y="26"/>
                </a:lnTo>
                <a:lnTo>
                  <a:pt x="52" y="28"/>
                </a:lnTo>
                <a:lnTo>
                  <a:pt x="103" y="28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1" name="Google Shape;911;p6"/>
          <p:cNvSpPr/>
          <p:nvPr/>
        </p:nvSpPr>
        <p:spPr>
          <a:xfrm>
            <a:off x="8080375" y="2071688"/>
            <a:ext cx="214313" cy="203200"/>
          </a:xfrm>
          <a:custGeom>
            <a:rect b="b" l="l" r="r" t="t"/>
            <a:pathLst>
              <a:path extrusionOk="0" h="68" w="72"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16" y="63"/>
                  <a:pt x="4" y="68"/>
                  <a:pt x="2" y="38"/>
                </a:cubicBezTo>
                <a:cubicBezTo>
                  <a:pt x="0" y="8"/>
                  <a:pt x="1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57" y="0"/>
                  <a:pt x="72" y="8"/>
                  <a:pt x="71" y="38"/>
                </a:cubicBezTo>
                <a:cubicBezTo>
                  <a:pt x="69" y="68"/>
                  <a:pt x="56" y="63"/>
                  <a:pt x="36" y="63"/>
                </a:cubicBezTo>
                <a:close/>
              </a:path>
            </a:pathLst>
          </a:custGeom>
          <a:solidFill>
            <a:srgbClr val="0098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2" name="Google Shape;912;p6"/>
          <p:cNvSpPr/>
          <p:nvPr/>
        </p:nvSpPr>
        <p:spPr>
          <a:xfrm>
            <a:off x="8150225" y="2274888"/>
            <a:ext cx="82550" cy="103188"/>
          </a:xfrm>
          <a:custGeom>
            <a:rect b="b" l="l" r="r" t="t"/>
            <a:pathLst>
              <a:path extrusionOk="0" h="35" w="28"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9"/>
                  <a:pt x="22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6" y="35"/>
                  <a:pt x="0" y="29"/>
                  <a:pt x="0" y="2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5AAD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3" name="Google Shape;913;p6"/>
          <p:cNvSpPr/>
          <p:nvPr/>
        </p:nvSpPr>
        <p:spPr>
          <a:xfrm>
            <a:off x="8191500" y="2316163"/>
            <a:ext cx="41275" cy="61913"/>
          </a:xfrm>
          <a:custGeom>
            <a:rect b="b" l="l" r="r" t="t"/>
            <a:pathLst>
              <a:path extrusionOk="0" h="21" w="14">
                <a:moveTo>
                  <a:pt x="14" y="10"/>
                </a:move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5" y="2"/>
                  <a:pt x="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21"/>
                  <a:pt x="14" y="16"/>
                  <a:pt x="14" y="10"/>
                </a:cubicBezTo>
                <a:close/>
              </a:path>
            </a:pathLst>
          </a:custGeom>
          <a:solidFill>
            <a:srgbClr val="519F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4" name="Google Shape;914;p6"/>
          <p:cNvSpPr/>
          <p:nvPr/>
        </p:nvSpPr>
        <p:spPr>
          <a:xfrm>
            <a:off x="8089900" y="2071688"/>
            <a:ext cx="196850" cy="258763"/>
          </a:xfrm>
          <a:custGeom>
            <a:rect b="b" l="l" r="r" t="t"/>
            <a:pathLst>
              <a:path extrusionOk="0" h="87" w="66">
                <a:moveTo>
                  <a:pt x="33" y="0"/>
                </a:moveTo>
                <a:cubicBezTo>
                  <a:pt x="51" y="0"/>
                  <a:pt x="66" y="19"/>
                  <a:pt x="66" y="43"/>
                </a:cubicBezTo>
                <a:cubicBezTo>
                  <a:pt x="66" y="67"/>
                  <a:pt x="51" y="85"/>
                  <a:pt x="33" y="86"/>
                </a:cubicBezTo>
                <a:cubicBezTo>
                  <a:pt x="16" y="87"/>
                  <a:pt x="0" y="67"/>
                  <a:pt x="0" y="43"/>
                </a:cubicBezTo>
                <a:cubicBezTo>
                  <a:pt x="0" y="19"/>
                  <a:pt x="15" y="0"/>
                  <a:pt x="33" y="0"/>
                </a:cubicBez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5" name="Google Shape;915;p6"/>
          <p:cNvSpPr/>
          <p:nvPr/>
        </p:nvSpPr>
        <p:spPr>
          <a:xfrm>
            <a:off x="8188325" y="2071688"/>
            <a:ext cx="98425" cy="255588"/>
          </a:xfrm>
          <a:custGeom>
            <a:rect b="b" l="l" r="r" t="t"/>
            <a:pathLst>
              <a:path extrusionOk="0" h="86" w="33">
                <a:moveTo>
                  <a:pt x="0" y="0"/>
                </a:moveTo>
                <a:cubicBezTo>
                  <a:pt x="18" y="0"/>
                  <a:pt x="33" y="19"/>
                  <a:pt x="33" y="43"/>
                </a:cubicBezTo>
                <a:cubicBezTo>
                  <a:pt x="33" y="67"/>
                  <a:pt x="18" y="85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5EBCC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6" name="Google Shape;916;p6"/>
          <p:cNvSpPr/>
          <p:nvPr/>
        </p:nvSpPr>
        <p:spPr>
          <a:xfrm>
            <a:off x="8083550" y="2071688"/>
            <a:ext cx="206375" cy="203200"/>
          </a:xfrm>
          <a:custGeom>
            <a:rect b="b" l="l" r="r" t="t"/>
            <a:pathLst>
              <a:path extrusionOk="0" h="68" w="69">
                <a:moveTo>
                  <a:pt x="35" y="19"/>
                </a:moveTo>
                <a:cubicBezTo>
                  <a:pt x="42" y="34"/>
                  <a:pt x="60" y="48"/>
                  <a:pt x="68" y="48"/>
                </a:cubicBezTo>
                <a:cubicBezTo>
                  <a:pt x="68" y="46"/>
                  <a:pt x="68" y="68"/>
                  <a:pt x="68" y="43"/>
                </a:cubicBezTo>
                <a:cubicBezTo>
                  <a:pt x="69" y="17"/>
                  <a:pt x="58" y="1"/>
                  <a:pt x="36" y="0"/>
                </a:cubicBezTo>
                <a:cubicBezTo>
                  <a:pt x="35" y="0"/>
                  <a:pt x="0" y="3"/>
                  <a:pt x="2" y="43"/>
                </a:cubicBezTo>
                <a:cubicBezTo>
                  <a:pt x="2" y="45"/>
                  <a:pt x="2" y="46"/>
                  <a:pt x="2" y="48"/>
                </a:cubicBezTo>
                <a:cubicBezTo>
                  <a:pt x="11" y="48"/>
                  <a:pt x="28" y="34"/>
                  <a:pt x="35" y="19"/>
                </a:cubicBezTo>
                <a:close/>
              </a:path>
            </a:pathLst>
          </a:custGeom>
          <a:solidFill>
            <a:srgbClr val="0098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7" name="Google Shape;917;p6"/>
          <p:cNvSpPr/>
          <p:nvPr/>
        </p:nvSpPr>
        <p:spPr>
          <a:xfrm>
            <a:off x="8083550" y="2066926"/>
            <a:ext cx="206375" cy="76200"/>
          </a:xfrm>
          <a:custGeom>
            <a:rect b="b" l="l" r="r" t="t"/>
            <a:pathLst>
              <a:path extrusionOk="0" h="26" w="69">
                <a:moveTo>
                  <a:pt x="1" y="26"/>
                </a:moveTo>
                <a:cubicBezTo>
                  <a:pt x="0" y="17"/>
                  <a:pt x="2" y="8"/>
                  <a:pt x="2" y="8"/>
                </a:cubicBezTo>
                <a:cubicBezTo>
                  <a:pt x="2" y="2"/>
                  <a:pt x="18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51" y="0"/>
                  <a:pt x="68" y="2"/>
                  <a:pt x="68" y="8"/>
                </a:cubicBezTo>
                <a:cubicBezTo>
                  <a:pt x="68" y="8"/>
                  <a:pt x="69" y="17"/>
                  <a:pt x="69" y="26"/>
                </a:cubicBezTo>
                <a:cubicBezTo>
                  <a:pt x="61" y="21"/>
                  <a:pt x="49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21" y="18"/>
                  <a:pt x="9" y="21"/>
                  <a:pt x="1" y="26"/>
                </a:cubicBezTo>
                <a:close/>
              </a:path>
            </a:pathLst>
          </a:custGeom>
          <a:solidFill>
            <a:srgbClr val="0080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8" name="Google Shape;918;p6"/>
          <p:cNvSpPr/>
          <p:nvPr/>
        </p:nvSpPr>
        <p:spPr>
          <a:xfrm>
            <a:off x="8086725" y="2098676"/>
            <a:ext cx="203200" cy="44450"/>
          </a:xfrm>
          <a:custGeom>
            <a:rect b="b" l="l" r="r" t="t"/>
            <a:pathLst>
              <a:path extrusionOk="0" h="15" w="68">
                <a:moveTo>
                  <a:pt x="0" y="15"/>
                </a:moveTo>
                <a:cubicBezTo>
                  <a:pt x="0" y="13"/>
                  <a:pt x="0" y="12"/>
                  <a:pt x="0" y="11"/>
                </a:cubicBezTo>
                <a:cubicBezTo>
                  <a:pt x="12" y="0"/>
                  <a:pt x="57" y="1"/>
                  <a:pt x="68" y="11"/>
                </a:cubicBezTo>
                <a:cubicBezTo>
                  <a:pt x="68" y="13"/>
                  <a:pt x="68" y="13"/>
                  <a:pt x="68" y="15"/>
                </a:cubicBezTo>
                <a:cubicBezTo>
                  <a:pt x="60" y="10"/>
                  <a:pt x="48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20" y="7"/>
                  <a:pt x="8" y="10"/>
                  <a:pt x="0" y="15"/>
                </a:cubicBezTo>
                <a:close/>
              </a:path>
            </a:pathLst>
          </a:custGeom>
          <a:solidFill>
            <a:srgbClr val="00798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9" name="Google Shape;919;p6"/>
          <p:cNvSpPr/>
          <p:nvPr/>
        </p:nvSpPr>
        <p:spPr>
          <a:xfrm>
            <a:off x="8167688" y="1920876"/>
            <a:ext cx="41275" cy="171450"/>
          </a:xfrm>
          <a:custGeom>
            <a:rect b="b" l="l" r="r" t="t"/>
            <a:pathLst>
              <a:path extrusionOk="0" h="108" w="26">
                <a:moveTo>
                  <a:pt x="13" y="0"/>
                </a:moveTo>
                <a:lnTo>
                  <a:pt x="20" y="48"/>
                </a:lnTo>
                <a:lnTo>
                  <a:pt x="26" y="101"/>
                </a:lnTo>
                <a:lnTo>
                  <a:pt x="13" y="108"/>
                </a:lnTo>
                <a:lnTo>
                  <a:pt x="0" y="101"/>
                </a:lnTo>
                <a:lnTo>
                  <a:pt x="5" y="45"/>
                </a:lnTo>
                <a:lnTo>
                  <a:pt x="13" y="0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0" name="Google Shape;920;p6"/>
          <p:cNvSpPr/>
          <p:nvPr/>
        </p:nvSpPr>
        <p:spPr>
          <a:xfrm>
            <a:off x="8054975" y="1949451"/>
            <a:ext cx="103188" cy="146050"/>
          </a:xfrm>
          <a:custGeom>
            <a:rect b="b" l="l" r="r" t="t"/>
            <a:pathLst>
              <a:path extrusionOk="0" h="92" w="65">
                <a:moveTo>
                  <a:pt x="0" y="0"/>
                </a:moveTo>
                <a:lnTo>
                  <a:pt x="33" y="38"/>
                </a:lnTo>
                <a:lnTo>
                  <a:pt x="65" y="77"/>
                </a:lnTo>
                <a:lnTo>
                  <a:pt x="58" y="90"/>
                </a:lnTo>
                <a:lnTo>
                  <a:pt x="43" y="92"/>
                </a:lnTo>
                <a:lnTo>
                  <a:pt x="16" y="40"/>
                </a:lnTo>
                <a:lnTo>
                  <a:pt x="0" y="0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1" name="Google Shape;921;p6"/>
          <p:cNvSpPr/>
          <p:nvPr/>
        </p:nvSpPr>
        <p:spPr>
          <a:xfrm>
            <a:off x="8221663" y="1947863"/>
            <a:ext cx="103188" cy="144463"/>
          </a:xfrm>
          <a:custGeom>
            <a:rect b="b" l="l" r="r" t="t"/>
            <a:pathLst>
              <a:path extrusionOk="0" h="91" w="65">
                <a:moveTo>
                  <a:pt x="65" y="0"/>
                </a:moveTo>
                <a:lnTo>
                  <a:pt x="37" y="30"/>
                </a:lnTo>
                <a:lnTo>
                  <a:pt x="0" y="76"/>
                </a:lnTo>
                <a:lnTo>
                  <a:pt x="5" y="90"/>
                </a:lnTo>
                <a:lnTo>
                  <a:pt x="22" y="91"/>
                </a:lnTo>
                <a:lnTo>
                  <a:pt x="43" y="50"/>
                </a:lnTo>
                <a:lnTo>
                  <a:pt x="65" y="0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2" name="Google Shape;922;p6"/>
          <p:cNvSpPr/>
          <p:nvPr/>
        </p:nvSpPr>
        <p:spPr>
          <a:xfrm>
            <a:off x="7958138" y="2039938"/>
            <a:ext cx="155575" cy="82550"/>
          </a:xfrm>
          <a:custGeom>
            <a:rect b="b" l="l" r="r" t="t"/>
            <a:pathLst>
              <a:path extrusionOk="0" h="52" w="98">
                <a:moveTo>
                  <a:pt x="0" y="0"/>
                </a:moveTo>
                <a:lnTo>
                  <a:pt x="53" y="13"/>
                </a:lnTo>
                <a:lnTo>
                  <a:pt x="98" y="26"/>
                </a:lnTo>
                <a:lnTo>
                  <a:pt x="98" y="43"/>
                </a:lnTo>
                <a:lnTo>
                  <a:pt x="89" y="52"/>
                </a:lnTo>
                <a:lnTo>
                  <a:pt x="36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3" name="Google Shape;923;p6"/>
          <p:cNvSpPr/>
          <p:nvPr/>
        </p:nvSpPr>
        <p:spPr>
          <a:xfrm>
            <a:off x="8262938" y="2039938"/>
            <a:ext cx="157163" cy="79375"/>
          </a:xfrm>
          <a:custGeom>
            <a:rect b="b" l="l" r="r" t="t"/>
            <a:pathLst>
              <a:path extrusionOk="0" h="50" w="99">
                <a:moveTo>
                  <a:pt x="99" y="0"/>
                </a:moveTo>
                <a:lnTo>
                  <a:pt x="56" y="9"/>
                </a:lnTo>
                <a:lnTo>
                  <a:pt x="2" y="26"/>
                </a:lnTo>
                <a:lnTo>
                  <a:pt x="0" y="39"/>
                </a:lnTo>
                <a:lnTo>
                  <a:pt x="11" y="50"/>
                </a:lnTo>
                <a:lnTo>
                  <a:pt x="54" y="28"/>
                </a:lnTo>
                <a:lnTo>
                  <a:pt x="99" y="0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4" name="Google Shape;924;p6"/>
          <p:cNvSpPr/>
          <p:nvPr/>
        </p:nvSpPr>
        <p:spPr>
          <a:xfrm>
            <a:off x="7875588" y="2259013"/>
            <a:ext cx="244475" cy="315913"/>
          </a:xfrm>
          <a:custGeom>
            <a:rect b="b" l="l" r="r" t="t"/>
            <a:pathLst>
              <a:path extrusionOk="0" h="199" w="154">
                <a:moveTo>
                  <a:pt x="154" y="38"/>
                </a:moveTo>
                <a:lnTo>
                  <a:pt x="88" y="0"/>
                </a:lnTo>
                <a:lnTo>
                  <a:pt x="0" y="105"/>
                </a:lnTo>
                <a:lnTo>
                  <a:pt x="88" y="199"/>
                </a:lnTo>
                <a:lnTo>
                  <a:pt x="154" y="38"/>
                </a:lnTo>
                <a:close/>
              </a:path>
            </a:pathLst>
          </a:cu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5" name="Google Shape;925;p6"/>
          <p:cNvSpPr/>
          <p:nvPr/>
        </p:nvSpPr>
        <p:spPr>
          <a:xfrm>
            <a:off x="7958138" y="2319338"/>
            <a:ext cx="165100" cy="517525"/>
          </a:xfrm>
          <a:custGeom>
            <a:rect b="b" l="l" r="r" t="t"/>
            <a:pathLst>
              <a:path extrusionOk="0" h="326" w="104">
                <a:moveTo>
                  <a:pt x="104" y="0"/>
                </a:moveTo>
                <a:lnTo>
                  <a:pt x="10" y="326"/>
                </a:lnTo>
                <a:lnTo>
                  <a:pt x="0" y="123"/>
                </a:lnTo>
                <a:lnTo>
                  <a:pt x="104" y="0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6" name="Google Shape;926;p6"/>
          <p:cNvSpPr/>
          <p:nvPr/>
        </p:nvSpPr>
        <p:spPr>
          <a:xfrm>
            <a:off x="8256588" y="2395538"/>
            <a:ext cx="336550" cy="407988"/>
          </a:xfrm>
          <a:custGeom>
            <a:rect b="b" l="l" r="r" t="t"/>
            <a:pathLst>
              <a:path extrusionOk="0" h="257" w="212">
                <a:moveTo>
                  <a:pt x="130" y="0"/>
                </a:moveTo>
                <a:lnTo>
                  <a:pt x="212" y="51"/>
                </a:lnTo>
                <a:lnTo>
                  <a:pt x="79" y="257"/>
                </a:lnTo>
                <a:lnTo>
                  <a:pt x="0" y="195"/>
                </a:lnTo>
                <a:lnTo>
                  <a:pt x="130" y="0"/>
                </a:lnTo>
                <a:close/>
              </a:path>
            </a:pathLst>
          </a:custGeom>
          <a:solidFill>
            <a:srgbClr val="0080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7" name="Google Shape;927;p6"/>
          <p:cNvSpPr/>
          <p:nvPr/>
        </p:nvSpPr>
        <p:spPr>
          <a:xfrm>
            <a:off x="8348663" y="2455863"/>
            <a:ext cx="244475" cy="347663"/>
          </a:xfrm>
          <a:custGeom>
            <a:rect b="b" l="l" r="r" t="t"/>
            <a:pathLst>
              <a:path extrusionOk="0" h="219" w="154">
                <a:moveTo>
                  <a:pt x="132" y="0"/>
                </a:moveTo>
                <a:lnTo>
                  <a:pt x="154" y="13"/>
                </a:lnTo>
                <a:lnTo>
                  <a:pt x="21" y="219"/>
                </a:lnTo>
                <a:lnTo>
                  <a:pt x="0" y="204"/>
                </a:lnTo>
                <a:lnTo>
                  <a:pt x="132" y="0"/>
                </a:lnTo>
                <a:close/>
              </a:path>
            </a:pathLst>
          </a:custGeom>
          <a:solidFill>
            <a:srgbClr val="0074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8" name="Google Shape;928;p6"/>
          <p:cNvSpPr/>
          <p:nvPr/>
        </p:nvSpPr>
        <p:spPr>
          <a:xfrm>
            <a:off x="8420100" y="2582863"/>
            <a:ext cx="128588" cy="138113"/>
          </a:xfrm>
          <a:custGeom>
            <a:rect b="b" l="l" r="r" t="t"/>
            <a:pathLst>
              <a:path extrusionOk="0" h="46" w="43">
                <a:moveTo>
                  <a:pt x="27" y="3"/>
                </a:moveTo>
                <a:cubicBezTo>
                  <a:pt x="38" y="10"/>
                  <a:pt x="38" y="10"/>
                  <a:pt x="38" y="10"/>
                </a:cubicBezTo>
                <a:cubicBezTo>
                  <a:pt x="41" y="12"/>
                  <a:pt x="43" y="17"/>
                  <a:pt x="40" y="21"/>
                </a:cubicBezTo>
                <a:cubicBezTo>
                  <a:pt x="27" y="41"/>
                  <a:pt x="27" y="41"/>
                  <a:pt x="27" y="41"/>
                </a:cubicBezTo>
                <a:cubicBezTo>
                  <a:pt x="25" y="45"/>
                  <a:pt x="20" y="46"/>
                  <a:pt x="16" y="44"/>
                </a:cubicBezTo>
                <a:cubicBezTo>
                  <a:pt x="5" y="37"/>
                  <a:pt x="5" y="37"/>
                  <a:pt x="5" y="37"/>
                </a:cubicBezTo>
                <a:cubicBezTo>
                  <a:pt x="1" y="35"/>
                  <a:pt x="0" y="30"/>
                  <a:pt x="3" y="26"/>
                </a:cubicBezTo>
                <a:cubicBezTo>
                  <a:pt x="16" y="5"/>
                  <a:pt x="16" y="5"/>
                  <a:pt x="16" y="5"/>
                </a:cubicBezTo>
                <a:cubicBezTo>
                  <a:pt x="18" y="2"/>
                  <a:pt x="23" y="0"/>
                  <a:pt x="27" y="3"/>
                </a:cubicBezTo>
                <a:close/>
              </a:path>
            </a:pathLst>
          </a:custGeom>
          <a:solidFill>
            <a:srgbClr val="65C7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9" name="Google Shape;929;p6"/>
          <p:cNvSpPr/>
          <p:nvPr/>
        </p:nvSpPr>
        <p:spPr>
          <a:xfrm>
            <a:off x="8051800" y="2333626"/>
            <a:ext cx="293688" cy="404813"/>
          </a:xfrm>
          <a:custGeom>
            <a:rect b="b" l="l" r="r" t="t"/>
            <a:pathLst>
              <a:path extrusionOk="0" h="255" w="185">
                <a:moveTo>
                  <a:pt x="185" y="23"/>
                </a:moveTo>
                <a:lnTo>
                  <a:pt x="165" y="0"/>
                </a:lnTo>
                <a:lnTo>
                  <a:pt x="0" y="255"/>
                </a:lnTo>
                <a:lnTo>
                  <a:pt x="82" y="152"/>
                </a:lnTo>
                <a:lnTo>
                  <a:pt x="165" y="49"/>
                </a:lnTo>
                <a:lnTo>
                  <a:pt x="168" y="45"/>
                </a:lnTo>
                <a:lnTo>
                  <a:pt x="185" y="23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0" name="Google Shape;930;p6"/>
          <p:cNvSpPr/>
          <p:nvPr/>
        </p:nvSpPr>
        <p:spPr>
          <a:xfrm>
            <a:off x="7967663" y="2955926"/>
            <a:ext cx="447675" cy="471488"/>
          </a:xfrm>
          <a:custGeom>
            <a:rect b="b" l="l" r="r" t="t"/>
            <a:pathLst>
              <a:path extrusionOk="0" h="297" w="282">
                <a:moveTo>
                  <a:pt x="282" y="69"/>
                </a:moveTo>
                <a:lnTo>
                  <a:pt x="266" y="0"/>
                </a:lnTo>
                <a:lnTo>
                  <a:pt x="0" y="297"/>
                </a:lnTo>
                <a:lnTo>
                  <a:pt x="282" y="69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1" name="Google Shape;931;p6"/>
          <p:cNvSpPr/>
          <p:nvPr/>
        </p:nvSpPr>
        <p:spPr>
          <a:xfrm>
            <a:off x="7875588" y="2259013"/>
            <a:ext cx="179388" cy="166688"/>
          </a:xfrm>
          <a:custGeom>
            <a:rect b="b" l="l" r="r" t="t"/>
            <a:pathLst>
              <a:path extrusionOk="0" h="105" w="113">
                <a:moveTo>
                  <a:pt x="88" y="0"/>
                </a:moveTo>
                <a:lnTo>
                  <a:pt x="73" y="17"/>
                </a:lnTo>
                <a:lnTo>
                  <a:pt x="51" y="45"/>
                </a:lnTo>
                <a:lnTo>
                  <a:pt x="0" y="105"/>
                </a:lnTo>
                <a:lnTo>
                  <a:pt x="58" y="58"/>
                </a:lnTo>
                <a:lnTo>
                  <a:pt x="84" y="36"/>
                </a:lnTo>
                <a:lnTo>
                  <a:pt x="103" y="21"/>
                </a:lnTo>
                <a:lnTo>
                  <a:pt x="113" y="13"/>
                </a:lnTo>
                <a:lnTo>
                  <a:pt x="88" y="0"/>
                </a:lnTo>
                <a:close/>
              </a:path>
            </a:pathLst>
          </a:custGeom>
          <a:solidFill>
            <a:srgbClr val="3CB1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2" name="Google Shape;932;p6"/>
          <p:cNvSpPr/>
          <p:nvPr/>
        </p:nvSpPr>
        <p:spPr>
          <a:xfrm>
            <a:off x="7862888" y="3467101"/>
            <a:ext cx="581025" cy="558800"/>
          </a:xfrm>
          <a:prstGeom prst="rect">
            <a:avLst/>
          </a:prstGeom>
          <a:solidFill>
            <a:srgbClr val="4FA1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3" name="Google Shape;933;p6"/>
          <p:cNvSpPr/>
          <p:nvPr/>
        </p:nvSpPr>
        <p:spPr>
          <a:xfrm>
            <a:off x="7889875" y="3457576"/>
            <a:ext cx="525463" cy="588963"/>
          </a:xfrm>
          <a:prstGeom prst="rect">
            <a:avLst/>
          </a:prstGeom>
          <a:solidFill>
            <a:srgbClr val="53AF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4" name="Google Shape;934;p6"/>
          <p:cNvSpPr/>
          <p:nvPr/>
        </p:nvSpPr>
        <p:spPr>
          <a:xfrm>
            <a:off x="7807325" y="3565526"/>
            <a:ext cx="690563" cy="79375"/>
          </a:xfrm>
          <a:prstGeom prst="rect">
            <a:avLst/>
          </a:pr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5" name="Google Shape;935;p6"/>
          <p:cNvSpPr/>
          <p:nvPr/>
        </p:nvSpPr>
        <p:spPr>
          <a:xfrm>
            <a:off x="7807325" y="3606801"/>
            <a:ext cx="690563" cy="38100"/>
          </a:xfrm>
          <a:prstGeom prst="rect">
            <a:avLst/>
          </a:prstGeom>
          <a:solidFill>
            <a:srgbClr val="61B9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6" name="Google Shape;936;p6"/>
          <p:cNvSpPr/>
          <p:nvPr/>
        </p:nvSpPr>
        <p:spPr>
          <a:xfrm>
            <a:off x="7743825" y="4002088"/>
            <a:ext cx="831850" cy="104775"/>
          </a:xfrm>
          <a:prstGeom prst="rect">
            <a:avLst/>
          </a:pr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7" name="Google Shape;937;p6"/>
          <p:cNvSpPr/>
          <p:nvPr/>
        </p:nvSpPr>
        <p:spPr>
          <a:xfrm>
            <a:off x="7743825" y="4056063"/>
            <a:ext cx="831850" cy="50800"/>
          </a:xfrm>
          <a:prstGeom prst="rect">
            <a:avLst/>
          </a:prstGeom>
          <a:solidFill>
            <a:srgbClr val="61B9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8" name="Google Shape;938;p6"/>
          <p:cNvSpPr/>
          <p:nvPr/>
        </p:nvSpPr>
        <p:spPr>
          <a:xfrm>
            <a:off x="7991475" y="3686176"/>
            <a:ext cx="71438" cy="182563"/>
          </a:xfrm>
          <a:prstGeom prst="rect">
            <a:avLst/>
          </a:prstGeom>
          <a:solidFill>
            <a:srgbClr val="2E929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9" name="Google Shape;939;p6"/>
          <p:cNvSpPr/>
          <p:nvPr/>
        </p:nvSpPr>
        <p:spPr>
          <a:xfrm>
            <a:off x="8116888" y="3686176"/>
            <a:ext cx="71438" cy="182563"/>
          </a:xfrm>
          <a:prstGeom prst="rect">
            <a:avLst/>
          </a:prstGeom>
          <a:solidFill>
            <a:srgbClr val="2E929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0" name="Google Shape;940;p6"/>
          <p:cNvSpPr/>
          <p:nvPr/>
        </p:nvSpPr>
        <p:spPr>
          <a:xfrm>
            <a:off x="8245475" y="3686176"/>
            <a:ext cx="68263" cy="182563"/>
          </a:xfrm>
          <a:prstGeom prst="rect">
            <a:avLst/>
          </a:prstGeom>
          <a:solidFill>
            <a:srgbClr val="2E929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1" name="Google Shape;941;p6"/>
          <p:cNvSpPr/>
          <p:nvPr/>
        </p:nvSpPr>
        <p:spPr>
          <a:xfrm>
            <a:off x="7842250" y="3427413"/>
            <a:ext cx="620713" cy="50800"/>
          </a:xfrm>
          <a:prstGeom prst="rect">
            <a:avLst/>
          </a:pr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2" name="Google Shape;942;p6"/>
          <p:cNvSpPr/>
          <p:nvPr/>
        </p:nvSpPr>
        <p:spPr>
          <a:xfrm>
            <a:off x="7512050" y="4106863"/>
            <a:ext cx="1295400" cy="103188"/>
          </a:xfrm>
          <a:prstGeom prst="rect">
            <a:avLst/>
          </a:prstGeom>
          <a:solidFill>
            <a:srgbClr val="69C8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3" name="Google Shape;943;p6"/>
          <p:cNvSpPr/>
          <p:nvPr/>
        </p:nvSpPr>
        <p:spPr>
          <a:xfrm>
            <a:off x="7512050" y="4159251"/>
            <a:ext cx="1295400" cy="50800"/>
          </a:xfrm>
          <a:prstGeom prst="rect">
            <a:avLst/>
          </a:prstGeom>
          <a:solidFill>
            <a:srgbClr val="61B9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4" name="Google Shape;944;p6"/>
          <p:cNvSpPr/>
          <p:nvPr/>
        </p:nvSpPr>
        <p:spPr>
          <a:xfrm>
            <a:off x="10401300" y="4454526"/>
            <a:ext cx="1506538" cy="1028700"/>
          </a:xfrm>
          <a:custGeom>
            <a:rect b="b" l="l" r="r" t="t"/>
            <a:pathLst>
              <a:path extrusionOk="0" h="648" w="949">
                <a:moveTo>
                  <a:pt x="716" y="299"/>
                </a:moveTo>
                <a:lnTo>
                  <a:pt x="949" y="648"/>
                </a:lnTo>
                <a:lnTo>
                  <a:pt x="0" y="648"/>
                </a:lnTo>
                <a:lnTo>
                  <a:pt x="0" y="0"/>
                </a:lnTo>
                <a:lnTo>
                  <a:pt x="949" y="0"/>
                </a:lnTo>
                <a:lnTo>
                  <a:pt x="716" y="299"/>
                </a:lnTo>
                <a:close/>
              </a:path>
            </a:pathLst>
          </a:custGeom>
          <a:solidFill>
            <a:srgbClr val="2F323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5" name="Google Shape;945;p6"/>
          <p:cNvSpPr/>
          <p:nvPr/>
        </p:nvSpPr>
        <p:spPr>
          <a:xfrm>
            <a:off x="10401300" y="4454526"/>
            <a:ext cx="669925" cy="1028700"/>
          </a:xfrm>
          <a:custGeom>
            <a:rect b="b" l="l" r="r" t="t"/>
            <a:pathLst>
              <a:path extrusionOk="0" h="648" w="422">
                <a:moveTo>
                  <a:pt x="0" y="648"/>
                </a:moveTo>
                <a:lnTo>
                  <a:pt x="422" y="449"/>
                </a:lnTo>
                <a:lnTo>
                  <a:pt x="422" y="0"/>
                </a:lnTo>
                <a:lnTo>
                  <a:pt x="4" y="0"/>
                </a:lnTo>
                <a:lnTo>
                  <a:pt x="0" y="648"/>
                </a:lnTo>
                <a:close/>
              </a:path>
            </a:pathLst>
          </a:custGeom>
          <a:solidFill>
            <a:srgbClr val="1F2126">
              <a:alpha val="3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6" name="Google Shape;946;p6"/>
          <p:cNvSpPr/>
          <p:nvPr/>
        </p:nvSpPr>
        <p:spPr>
          <a:xfrm>
            <a:off x="4724400" y="4457701"/>
            <a:ext cx="1509713" cy="1025525"/>
          </a:xfrm>
          <a:custGeom>
            <a:rect b="b" l="l" r="r" t="t"/>
            <a:pathLst>
              <a:path extrusionOk="0" h="646" w="951">
                <a:moveTo>
                  <a:pt x="235" y="299"/>
                </a:moveTo>
                <a:lnTo>
                  <a:pt x="0" y="646"/>
                </a:lnTo>
                <a:lnTo>
                  <a:pt x="951" y="646"/>
                </a:lnTo>
                <a:lnTo>
                  <a:pt x="951" y="0"/>
                </a:lnTo>
                <a:lnTo>
                  <a:pt x="0" y="0"/>
                </a:lnTo>
                <a:lnTo>
                  <a:pt x="235" y="299"/>
                </a:lnTo>
                <a:close/>
              </a:path>
            </a:pathLst>
          </a:custGeom>
          <a:solidFill>
            <a:srgbClr val="2F323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7" name="Google Shape;947;p6"/>
          <p:cNvSpPr/>
          <p:nvPr/>
        </p:nvSpPr>
        <p:spPr>
          <a:xfrm>
            <a:off x="5567363" y="4457701"/>
            <a:ext cx="673100" cy="1025525"/>
          </a:xfrm>
          <a:custGeom>
            <a:rect b="b" l="l" r="r" t="t"/>
            <a:pathLst>
              <a:path extrusionOk="0" h="646" w="424">
                <a:moveTo>
                  <a:pt x="424" y="646"/>
                </a:moveTo>
                <a:lnTo>
                  <a:pt x="2" y="447"/>
                </a:lnTo>
                <a:lnTo>
                  <a:pt x="0" y="0"/>
                </a:lnTo>
                <a:lnTo>
                  <a:pt x="420" y="0"/>
                </a:lnTo>
                <a:lnTo>
                  <a:pt x="424" y="646"/>
                </a:lnTo>
                <a:close/>
              </a:path>
            </a:pathLst>
          </a:custGeom>
          <a:solidFill>
            <a:srgbClr val="1F2126">
              <a:alpha val="3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8" name="Google Shape;948;p6"/>
          <p:cNvSpPr/>
          <p:nvPr/>
        </p:nvSpPr>
        <p:spPr>
          <a:xfrm>
            <a:off x="8799513" y="1938338"/>
            <a:ext cx="619125" cy="333375"/>
          </a:xfrm>
          <a:custGeom>
            <a:rect b="b" l="l" r="r" t="t"/>
            <a:pathLst>
              <a:path extrusionOk="0" h="210" w="390">
                <a:moveTo>
                  <a:pt x="20" y="0"/>
                </a:moveTo>
                <a:lnTo>
                  <a:pt x="390" y="49"/>
                </a:lnTo>
                <a:lnTo>
                  <a:pt x="367" y="210"/>
                </a:lnTo>
                <a:lnTo>
                  <a:pt x="0" y="161"/>
                </a:lnTo>
                <a:lnTo>
                  <a:pt x="20" y="0"/>
                </a:lnTo>
                <a:close/>
              </a:path>
            </a:pathLst>
          </a:custGeom>
          <a:solidFill>
            <a:srgbClr val="D0D2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9" name="Google Shape;949;p6"/>
          <p:cNvSpPr/>
          <p:nvPr/>
        </p:nvSpPr>
        <p:spPr>
          <a:xfrm>
            <a:off x="8456613" y="2170113"/>
            <a:ext cx="1003300" cy="2146300"/>
          </a:xfrm>
          <a:custGeom>
            <a:rect b="b" l="l" r="r" t="t"/>
            <a:pathLst>
              <a:path extrusionOk="0" h="1352" w="632">
                <a:moveTo>
                  <a:pt x="169" y="0"/>
                </a:moveTo>
                <a:lnTo>
                  <a:pt x="632" y="60"/>
                </a:lnTo>
                <a:lnTo>
                  <a:pt x="463" y="1352"/>
                </a:lnTo>
                <a:lnTo>
                  <a:pt x="0" y="1291"/>
                </a:lnTo>
                <a:lnTo>
                  <a:pt x="169" y="0"/>
                </a:lnTo>
                <a:close/>
              </a:path>
            </a:pathLst>
          </a:custGeom>
          <a:solidFill>
            <a:srgbClr val="D0D2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0" name="Google Shape;950;p6"/>
          <p:cNvSpPr/>
          <p:nvPr/>
        </p:nvSpPr>
        <p:spPr>
          <a:xfrm>
            <a:off x="8701088" y="2160588"/>
            <a:ext cx="785813" cy="149225"/>
          </a:xfrm>
          <a:custGeom>
            <a:rect b="b" l="l" r="r" t="t"/>
            <a:pathLst>
              <a:path extrusionOk="0" h="50" w="264">
                <a:moveTo>
                  <a:pt x="10" y="1"/>
                </a:moveTo>
                <a:cubicBezTo>
                  <a:pt x="257" y="33"/>
                  <a:pt x="257" y="33"/>
                  <a:pt x="257" y="33"/>
                </a:cubicBezTo>
                <a:cubicBezTo>
                  <a:pt x="261" y="34"/>
                  <a:pt x="264" y="38"/>
                  <a:pt x="264" y="43"/>
                </a:cubicBezTo>
                <a:cubicBezTo>
                  <a:pt x="264" y="43"/>
                  <a:pt x="264" y="43"/>
                  <a:pt x="264" y="43"/>
                </a:cubicBezTo>
                <a:cubicBezTo>
                  <a:pt x="263" y="47"/>
                  <a:pt x="259" y="50"/>
                  <a:pt x="255" y="50"/>
                </a:cubicBezTo>
                <a:cubicBezTo>
                  <a:pt x="8" y="17"/>
                  <a:pt x="8" y="17"/>
                  <a:pt x="8" y="17"/>
                </a:cubicBezTo>
                <a:cubicBezTo>
                  <a:pt x="3" y="17"/>
                  <a:pt x="0" y="13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4"/>
                  <a:pt x="5" y="0"/>
                  <a:pt x="10" y="1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1" name="Google Shape;951;p6"/>
          <p:cNvSpPr/>
          <p:nvPr/>
        </p:nvSpPr>
        <p:spPr>
          <a:xfrm>
            <a:off x="8701088" y="2182813"/>
            <a:ext cx="785813" cy="127000"/>
          </a:xfrm>
          <a:custGeom>
            <a:rect b="b" l="l" r="r" t="t"/>
            <a:pathLst>
              <a:path extrusionOk="0" h="43" w="264">
                <a:moveTo>
                  <a:pt x="264" y="35"/>
                </a:moveTo>
                <a:cubicBezTo>
                  <a:pt x="264" y="35"/>
                  <a:pt x="264" y="35"/>
                  <a:pt x="264" y="36"/>
                </a:cubicBezTo>
                <a:cubicBezTo>
                  <a:pt x="264" y="36"/>
                  <a:pt x="264" y="36"/>
                  <a:pt x="264" y="36"/>
                </a:cubicBezTo>
                <a:cubicBezTo>
                  <a:pt x="263" y="40"/>
                  <a:pt x="258" y="43"/>
                  <a:pt x="253" y="43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0"/>
                  <a:pt x="0" y="6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lnTo>
                  <a:pt x="264" y="35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2" name="Google Shape;952;p6"/>
          <p:cNvSpPr/>
          <p:nvPr/>
        </p:nvSpPr>
        <p:spPr>
          <a:xfrm>
            <a:off x="8786813" y="1911351"/>
            <a:ext cx="673100" cy="133350"/>
          </a:xfrm>
          <a:custGeom>
            <a:rect b="b" l="l" r="r" t="t"/>
            <a:pathLst>
              <a:path extrusionOk="0" h="45" w="226">
                <a:moveTo>
                  <a:pt x="10" y="0"/>
                </a:moveTo>
                <a:cubicBezTo>
                  <a:pt x="219" y="28"/>
                  <a:pt x="219" y="28"/>
                  <a:pt x="219" y="28"/>
                </a:cubicBezTo>
                <a:cubicBezTo>
                  <a:pt x="223" y="28"/>
                  <a:pt x="226" y="32"/>
                  <a:pt x="226" y="37"/>
                </a:cubicBezTo>
                <a:cubicBezTo>
                  <a:pt x="226" y="37"/>
                  <a:pt x="226" y="37"/>
                  <a:pt x="226" y="37"/>
                </a:cubicBezTo>
                <a:cubicBezTo>
                  <a:pt x="225" y="41"/>
                  <a:pt x="221" y="45"/>
                  <a:pt x="216" y="44"/>
                </a:cubicBezTo>
                <a:cubicBezTo>
                  <a:pt x="8" y="17"/>
                  <a:pt x="8" y="17"/>
                  <a:pt x="8" y="17"/>
                </a:cubicBezTo>
                <a:cubicBezTo>
                  <a:pt x="3" y="16"/>
                  <a:pt x="0" y="12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3"/>
                  <a:pt x="6" y="0"/>
                  <a:pt x="1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3" name="Google Shape;953;p6"/>
          <p:cNvSpPr/>
          <p:nvPr/>
        </p:nvSpPr>
        <p:spPr>
          <a:xfrm>
            <a:off x="8786813" y="1931988"/>
            <a:ext cx="673100" cy="112713"/>
          </a:xfrm>
          <a:custGeom>
            <a:rect b="b" l="l" r="r" t="t"/>
            <a:pathLst>
              <a:path extrusionOk="0" h="38" w="226">
                <a:moveTo>
                  <a:pt x="226" y="29"/>
                </a:moveTo>
                <a:cubicBezTo>
                  <a:pt x="226" y="29"/>
                  <a:pt x="226" y="30"/>
                  <a:pt x="226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5" y="34"/>
                  <a:pt x="221" y="38"/>
                  <a:pt x="216" y="37"/>
                </a:cubicBezTo>
                <a:cubicBezTo>
                  <a:pt x="8" y="10"/>
                  <a:pt x="8" y="10"/>
                  <a:pt x="8" y="10"/>
                </a:cubicBezTo>
                <a:cubicBezTo>
                  <a:pt x="3" y="9"/>
                  <a:pt x="0" y="5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226" y="29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4" name="Google Shape;954;p6"/>
          <p:cNvSpPr/>
          <p:nvPr/>
        </p:nvSpPr>
        <p:spPr>
          <a:xfrm>
            <a:off x="8593138" y="2984501"/>
            <a:ext cx="785813" cy="149225"/>
          </a:xfrm>
          <a:custGeom>
            <a:rect b="b" l="l" r="r" t="t"/>
            <a:pathLst>
              <a:path extrusionOk="0" h="50" w="264">
                <a:moveTo>
                  <a:pt x="9" y="1"/>
                </a:moveTo>
                <a:cubicBezTo>
                  <a:pt x="256" y="33"/>
                  <a:pt x="256" y="33"/>
                  <a:pt x="256" y="33"/>
                </a:cubicBezTo>
                <a:cubicBezTo>
                  <a:pt x="261" y="34"/>
                  <a:pt x="264" y="38"/>
                  <a:pt x="264" y="42"/>
                </a:cubicBezTo>
                <a:cubicBezTo>
                  <a:pt x="264" y="42"/>
                  <a:pt x="264" y="42"/>
                  <a:pt x="264" y="42"/>
                </a:cubicBezTo>
                <a:cubicBezTo>
                  <a:pt x="263" y="47"/>
                  <a:pt x="259" y="50"/>
                  <a:pt x="254" y="49"/>
                </a:cubicBezTo>
                <a:cubicBezTo>
                  <a:pt x="7" y="17"/>
                  <a:pt x="7" y="17"/>
                  <a:pt x="7" y="17"/>
                </a:cubicBezTo>
                <a:cubicBezTo>
                  <a:pt x="3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3"/>
                  <a:pt x="5" y="0"/>
                  <a:pt x="9" y="1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5" name="Google Shape;955;p6"/>
          <p:cNvSpPr/>
          <p:nvPr/>
        </p:nvSpPr>
        <p:spPr>
          <a:xfrm>
            <a:off x="8593138" y="3005138"/>
            <a:ext cx="785813" cy="128588"/>
          </a:xfrm>
          <a:custGeom>
            <a:rect b="b" l="l" r="r" t="t"/>
            <a:pathLst>
              <a:path extrusionOk="0" h="43" w="264">
                <a:moveTo>
                  <a:pt x="264" y="35"/>
                </a:moveTo>
                <a:cubicBezTo>
                  <a:pt x="264" y="35"/>
                  <a:pt x="264" y="35"/>
                  <a:pt x="264" y="35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63" y="40"/>
                  <a:pt x="258" y="43"/>
                  <a:pt x="253" y="42"/>
                </a:cubicBezTo>
                <a:cubicBezTo>
                  <a:pt x="9" y="10"/>
                  <a:pt x="9" y="10"/>
                  <a:pt x="9" y="10"/>
                </a:cubicBezTo>
                <a:cubicBezTo>
                  <a:pt x="3" y="10"/>
                  <a:pt x="0" y="5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lnTo>
                  <a:pt x="264" y="35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6" name="Google Shape;956;p6"/>
          <p:cNvSpPr/>
          <p:nvPr/>
        </p:nvSpPr>
        <p:spPr>
          <a:xfrm>
            <a:off x="8535988" y="3395663"/>
            <a:ext cx="790575" cy="147638"/>
          </a:xfrm>
          <a:custGeom>
            <a:rect b="b" l="l" r="r" t="t"/>
            <a:pathLst>
              <a:path extrusionOk="0" h="50" w="265">
                <a:moveTo>
                  <a:pt x="10" y="1"/>
                </a:moveTo>
                <a:cubicBezTo>
                  <a:pt x="257" y="33"/>
                  <a:pt x="257" y="33"/>
                  <a:pt x="257" y="33"/>
                </a:cubicBezTo>
                <a:cubicBezTo>
                  <a:pt x="262" y="34"/>
                  <a:pt x="265" y="38"/>
                  <a:pt x="264" y="43"/>
                </a:cubicBezTo>
                <a:cubicBezTo>
                  <a:pt x="264" y="43"/>
                  <a:pt x="264" y="43"/>
                  <a:pt x="264" y="43"/>
                </a:cubicBezTo>
                <a:cubicBezTo>
                  <a:pt x="264" y="47"/>
                  <a:pt x="260" y="50"/>
                  <a:pt x="255" y="50"/>
                </a:cubicBezTo>
                <a:cubicBezTo>
                  <a:pt x="8" y="17"/>
                  <a:pt x="8" y="17"/>
                  <a:pt x="8" y="17"/>
                </a:cubicBezTo>
                <a:cubicBezTo>
                  <a:pt x="4" y="17"/>
                  <a:pt x="0" y="13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4"/>
                  <a:pt x="6" y="0"/>
                  <a:pt x="10" y="1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7" name="Google Shape;957;p6"/>
          <p:cNvSpPr/>
          <p:nvPr/>
        </p:nvSpPr>
        <p:spPr>
          <a:xfrm>
            <a:off x="8535988" y="3416301"/>
            <a:ext cx="790575" cy="127000"/>
          </a:xfrm>
          <a:custGeom>
            <a:rect b="b" l="l" r="r" t="t"/>
            <a:pathLst>
              <a:path extrusionOk="0" h="43" w="265">
                <a:moveTo>
                  <a:pt x="265" y="35"/>
                </a:moveTo>
                <a:cubicBezTo>
                  <a:pt x="265" y="35"/>
                  <a:pt x="264" y="35"/>
                  <a:pt x="264" y="36"/>
                </a:cubicBezTo>
                <a:cubicBezTo>
                  <a:pt x="264" y="36"/>
                  <a:pt x="264" y="36"/>
                  <a:pt x="264" y="36"/>
                </a:cubicBezTo>
                <a:cubicBezTo>
                  <a:pt x="264" y="40"/>
                  <a:pt x="259" y="43"/>
                  <a:pt x="254" y="43"/>
                </a:cubicBezTo>
                <a:cubicBezTo>
                  <a:pt x="10" y="11"/>
                  <a:pt x="10" y="11"/>
                  <a:pt x="10" y="11"/>
                </a:cubicBezTo>
                <a:cubicBezTo>
                  <a:pt x="4" y="10"/>
                  <a:pt x="0" y="6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lnTo>
                  <a:pt x="265" y="35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8" name="Google Shape;958;p6"/>
          <p:cNvSpPr/>
          <p:nvPr/>
        </p:nvSpPr>
        <p:spPr>
          <a:xfrm>
            <a:off x="8483600" y="3808413"/>
            <a:ext cx="788988" cy="149225"/>
          </a:xfrm>
          <a:custGeom>
            <a:rect b="b" l="l" r="r" t="t"/>
            <a:pathLst>
              <a:path extrusionOk="0" h="50" w="265">
                <a:moveTo>
                  <a:pt x="10" y="0"/>
                </a:moveTo>
                <a:cubicBezTo>
                  <a:pt x="257" y="33"/>
                  <a:pt x="257" y="33"/>
                  <a:pt x="257" y="33"/>
                </a:cubicBezTo>
                <a:cubicBezTo>
                  <a:pt x="262" y="33"/>
                  <a:pt x="265" y="37"/>
                  <a:pt x="264" y="42"/>
                </a:cubicBezTo>
                <a:cubicBezTo>
                  <a:pt x="264" y="42"/>
                  <a:pt x="264" y="42"/>
                  <a:pt x="264" y="42"/>
                </a:cubicBezTo>
                <a:cubicBezTo>
                  <a:pt x="264" y="47"/>
                  <a:pt x="260" y="50"/>
                  <a:pt x="255" y="49"/>
                </a:cubicBezTo>
                <a:cubicBezTo>
                  <a:pt x="8" y="17"/>
                  <a:pt x="8" y="17"/>
                  <a:pt x="8" y="17"/>
                </a:cubicBezTo>
                <a:cubicBezTo>
                  <a:pt x="3" y="16"/>
                  <a:pt x="0" y="12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3"/>
                  <a:pt x="6" y="0"/>
                  <a:pt x="1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9" name="Google Shape;959;p6"/>
          <p:cNvSpPr/>
          <p:nvPr/>
        </p:nvSpPr>
        <p:spPr>
          <a:xfrm>
            <a:off x="8483600" y="3829051"/>
            <a:ext cx="785813" cy="128588"/>
          </a:xfrm>
          <a:custGeom>
            <a:rect b="b" l="l" r="r" t="t"/>
            <a:pathLst>
              <a:path extrusionOk="0" h="43" w="264">
                <a:moveTo>
                  <a:pt x="264" y="34"/>
                </a:moveTo>
                <a:cubicBezTo>
                  <a:pt x="264" y="34"/>
                  <a:pt x="264" y="35"/>
                  <a:pt x="264" y="35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64" y="40"/>
                  <a:pt x="259" y="43"/>
                  <a:pt x="254" y="42"/>
                </a:cubicBezTo>
                <a:cubicBezTo>
                  <a:pt x="9" y="10"/>
                  <a:pt x="9" y="10"/>
                  <a:pt x="9" y="10"/>
                </a:cubicBezTo>
                <a:cubicBezTo>
                  <a:pt x="4" y="9"/>
                  <a:pt x="0" y="5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264" y="34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0" name="Google Shape;960;p6"/>
          <p:cNvSpPr/>
          <p:nvPr/>
        </p:nvSpPr>
        <p:spPr>
          <a:xfrm>
            <a:off x="9275763" y="2057401"/>
            <a:ext cx="115888" cy="190500"/>
          </a:xfrm>
          <a:custGeom>
            <a:rect b="b" l="l" r="r" t="t"/>
            <a:pathLst>
              <a:path extrusionOk="0" h="64" w="39">
                <a:moveTo>
                  <a:pt x="6" y="16"/>
                </a:moveTo>
                <a:cubicBezTo>
                  <a:pt x="0" y="60"/>
                  <a:pt x="0" y="60"/>
                  <a:pt x="0" y="60"/>
                </a:cubicBezTo>
                <a:cubicBezTo>
                  <a:pt x="32" y="64"/>
                  <a:pt x="32" y="64"/>
                  <a:pt x="32" y="64"/>
                </a:cubicBezTo>
                <a:cubicBezTo>
                  <a:pt x="37" y="20"/>
                  <a:pt x="37" y="20"/>
                  <a:pt x="37" y="20"/>
                </a:cubicBezTo>
                <a:cubicBezTo>
                  <a:pt x="39" y="11"/>
                  <a:pt x="33" y="3"/>
                  <a:pt x="24" y="1"/>
                </a:cubicBezTo>
                <a:cubicBezTo>
                  <a:pt x="15" y="0"/>
                  <a:pt x="7" y="7"/>
                  <a:pt x="6" y="16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1" name="Google Shape;961;p6"/>
          <p:cNvSpPr/>
          <p:nvPr/>
        </p:nvSpPr>
        <p:spPr>
          <a:xfrm>
            <a:off x="9161463" y="2043113"/>
            <a:ext cx="114300" cy="188913"/>
          </a:xfrm>
          <a:custGeom>
            <a:rect b="b" l="l" r="r" t="t"/>
            <a:pathLst>
              <a:path extrusionOk="0" h="64" w="38">
                <a:moveTo>
                  <a:pt x="5" y="16"/>
                </a:moveTo>
                <a:cubicBezTo>
                  <a:pt x="0" y="60"/>
                  <a:pt x="0" y="60"/>
                  <a:pt x="0" y="60"/>
                </a:cubicBezTo>
                <a:cubicBezTo>
                  <a:pt x="31" y="64"/>
                  <a:pt x="31" y="64"/>
                  <a:pt x="31" y="64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11"/>
                  <a:pt x="32" y="3"/>
                  <a:pt x="23" y="1"/>
                </a:cubicBezTo>
                <a:cubicBezTo>
                  <a:pt x="15" y="0"/>
                  <a:pt x="6" y="7"/>
                  <a:pt x="5" y="16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2" name="Google Shape;962;p6"/>
          <p:cNvSpPr/>
          <p:nvPr/>
        </p:nvSpPr>
        <p:spPr>
          <a:xfrm>
            <a:off x="9045575" y="2027238"/>
            <a:ext cx="115888" cy="190500"/>
          </a:xfrm>
          <a:custGeom>
            <a:rect b="b" l="l" r="r" t="t"/>
            <a:pathLst>
              <a:path extrusionOk="0" h="64" w="39">
                <a:moveTo>
                  <a:pt x="6" y="16"/>
                </a:moveTo>
                <a:cubicBezTo>
                  <a:pt x="0" y="60"/>
                  <a:pt x="0" y="60"/>
                  <a:pt x="0" y="60"/>
                </a:cubicBezTo>
                <a:cubicBezTo>
                  <a:pt x="32" y="64"/>
                  <a:pt x="32" y="64"/>
                  <a:pt x="32" y="64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11"/>
                  <a:pt x="33" y="2"/>
                  <a:pt x="24" y="1"/>
                </a:cubicBezTo>
                <a:cubicBezTo>
                  <a:pt x="15" y="0"/>
                  <a:pt x="7" y="7"/>
                  <a:pt x="6" y="16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3" name="Google Shape;963;p6"/>
          <p:cNvSpPr/>
          <p:nvPr/>
        </p:nvSpPr>
        <p:spPr>
          <a:xfrm>
            <a:off x="8932863" y="2012951"/>
            <a:ext cx="112713" cy="190500"/>
          </a:xfrm>
          <a:custGeom>
            <a:rect b="b" l="l" r="r" t="t"/>
            <a:pathLst>
              <a:path extrusionOk="0" h="64" w="38">
                <a:moveTo>
                  <a:pt x="5" y="16"/>
                </a:moveTo>
                <a:cubicBezTo>
                  <a:pt x="0" y="60"/>
                  <a:pt x="0" y="60"/>
                  <a:pt x="0" y="60"/>
                </a:cubicBezTo>
                <a:cubicBezTo>
                  <a:pt x="31" y="64"/>
                  <a:pt x="31" y="64"/>
                  <a:pt x="31" y="64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11"/>
                  <a:pt x="32" y="2"/>
                  <a:pt x="23" y="1"/>
                </a:cubicBezTo>
                <a:cubicBezTo>
                  <a:pt x="15" y="0"/>
                  <a:pt x="7" y="7"/>
                  <a:pt x="5" y="16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4" name="Google Shape;964;p6"/>
          <p:cNvSpPr/>
          <p:nvPr/>
        </p:nvSpPr>
        <p:spPr>
          <a:xfrm>
            <a:off x="8816975" y="1997076"/>
            <a:ext cx="115888" cy="190500"/>
          </a:xfrm>
          <a:custGeom>
            <a:rect b="b" l="l" r="r" t="t"/>
            <a:pathLst>
              <a:path extrusionOk="0" h="64" w="39">
                <a:moveTo>
                  <a:pt x="6" y="16"/>
                </a:moveTo>
                <a:cubicBezTo>
                  <a:pt x="0" y="60"/>
                  <a:pt x="0" y="60"/>
                  <a:pt x="0" y="60"/>
                </a:cubicBezTo>
                <a:cubicBezTo>
                  <a:pt x="32" y="64"/>
                  <a:pt x="32" y="64"/>
                  <a:pt x="32" y="64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11"/>
                  <a:pt x="33" y="2"/>
                  <a:pt x="24" y="1"/>
                </a:cubicBezTo>
                <a:cubicBezTo>
                  <a:pt x="15" y="0"/>
                  <a:pt x="7" y="7"/>
                  <a:pt x="6" y="16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5" name="Google Shape;965;p6"/>
          <p:cNvSpPr/>
          <p:nvPr/>
        </p:nvSpPr>
        <p:spPr>
          <a:xfrm>
            <a:off x="9275763" y="2060576"/>
            <a:ext cx="95250" cy="184150"/>
          </a:xfrm>
          <a:custGeom>
            <a:rect b="b" l="l" r="r" t="t"/>
            <a:pathLst>
              <a:path extrusionOk="0" h="62" w="32">
                <a:moveTo>
                  <a:pt x="6" y="15"/>
                </a:moveTo>
                <a:cubicBezTo>
                  <a:pt x="0" y="59"/>
                  <a:pt x="0" y="59"/>
                  <a:pt x="0" y="59"/>
                </a:cubicBezTo>
                <a:cubicBezTo>
                  <a:pt x="25" y="62"/>
                  <a:pt x="25" y="62"/>
                  <a:pt x="25" y="62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0"/>
                  <a:pt x="27" y="3"/>
                  <a:pt x="20" y="0"/>
                </a:cubicBezTo>
                <a:cubicBezTo>
                  <a:pt x="13" y="1"/>
                  <a:pt x="7" y="7"/>
                  <a:pt x="6" y="15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6" name="Google Shape;966;p6"/>
          <p:cNvSpPr/>
          <p:nvPr/>
        </p:nvSpPr>
        <p:spPr>
          <a:xfrm>
            <a:off x="9255125" y="2095501"/>
            <a:ext cx="17463" cy="136525"/>
          </a:xfrm>
          <a:custGeom>
            <a:rect b="b" l="l" r="r" t="t"/>
            <a:pathLst>
              <a:path extrusionOk="0" h="46" w="6">
                <a:moveTo>
                  <a:pt x="0" y="46"/>
                </a:moveTo>
                <a:cubicBezTo>
                  <a:pt x="0" y="46"/>
                  <a:pt x="0" y="46"/>
                  <a:pt x="0" y="4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6" y="1"/>
                  <a:pt x="6" y="1"/>
                  <a:pt x="6" y="2"/>
                </a:cubicBezTo>
                <a:lnTo>
                  <a:pt x="0" y="46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7" name="Google Shape;967;p6"/>
          <p:cNvSpPr/>
          <p:nvPr/>
        </p:nvSpPr>
        <p:spPr>
          <a:xfrm>
            <a:off x="9161463" y="2044701"/>
            <a:ext cx="93663" cy="185738"/>
          </a:xfrm>
          <a:custGeom>
            <a:rect b="b" l="l" r="r" t="t"/>
            <a:pathLst>
              <a:path extrusionOk="0" h="62" w="31">
                <a:moveTo>
                  <a:pt x="5" y="15"/>
                </a:moveTo>
                <a:cubicBezTo>
                  <a:pt x="0" y="59"/>
                  <a:pt x="0" y="59"/>
                  <a:pt x="0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0"/>
                  <a:pt x="27" y="3"/>
                  <a:pt x="20" y="0"/>
                </a:cubicBezTo>
                <a:cubicBezTo>
                  <a:pt x="13" y="1"/>
                  <a:pt x="6" y="7"/>
                  <a:pt x="5" y="15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8" name="Google Shape;968;p6"/>
          <p:cNvSpPr/>
          <p:nvPr/>
        </p:nvSpPr>
        <p:spPr>
          <a:xfrm>
            <a:off x="9140825" y="2081213"/>
            <a:ext cx="19050" cy="136525"/>
          </a:xfrm>
          <a:custGeom>
            <a:rect b="b" l="l" r="r" t="t"/>
            <a:pathLst>
              <a:path extrusionOk="0" h="46" w="6">
                <a:moveTo>
                  <a:pt x="0" y="46"/>
                </a:moveTo>
                <a:cubicBezTo>
                  <a:pt x="0" y="46"/>
                  <a:pt x="0" y="46"/>
                  <a:pt x="0" y="4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6" y="1"/>
                  <a:pt x="5" y="1"/>
                  <a:pt x="5" y="2"/>
                </a:cubicBezTo>
                <a:lnTo>
                  <a:pt x="0" y="46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9" name="Google Shape;969;p6"/>
          <p:cNvSpPr/>
          <p:nvPr/>
        </p:nvSpPr>
        <p:spPr>
          <a:xfrm>
            <a:off x="9045575" y="2030413"/>
            <a:ext cx="95250" cy="184150"/>
          </a:xfrm>
          <a:custGeom>
            <a:rect b="b" l="l" r="r" t="t"/>
            <a:pathLst>
              <a:path extrusionOk="0" h="62" w="32">
                <a:moveTo>
                  <a:pt x="6" y="15"/>
                </a:moveTo>
                <a:cubicBezTo>
                  <a:pt x="0" y="59"/>
                  <a:pt x="0" y="59"/>
                  <a:pt x="0" y="59"/>
                </a:cubicBezTo>
                <a:cubicBezTo>
                  <a:pt x="25" y="62"/>
                  <a:pt x="25" y="62"/>
                  <a:pt x="25" y="62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0"/>
                  <a:pt x="27" y="3"/>
                  <a:pt x="20" y="0"/>
                </a:cubicBezTo>
                <a:cubicBezTo>
                  <a:pt x="13" y="1"/>
                  <a:pt x="7" y="7"/>
                  <a:pt x="6" y="15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0" name="Google Shape;970;p6"/>
          <p:cNvSpPr/>
          <p:nvPr/>
        </p:nvSpPr>
        <p:spPr>
          <a:xfrm>
            <a:off x="9024938" y="2066926"/>
            <a:ext cx="17463" cy="136525"/>
          </a:xfrm>
          <a:custGeom>
            <a:rect b="b" l="l" r="r" t="t"/>
            <a:pathLst>
              <a:path extrusionOk="0" h="46" w="6">
                <a:moveTo>
                  <a:pt x="0" y="46"/>
                </a:moveTo>
                <a:cubicBezTo>
                  <a:pt x="0" y="46"/>
                  <a:pt x="0" y="46"/>
                  <a:pt x="0" y="4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6" y="1"/>
                  <a:pt x="6" y="1"/>
                  <a:pt x="6" y="2"/>
                </a:cubicBezTo>
                <a:lnTo>
                  <a:pt x="0" y="46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1" name="Google Shape;971;p6"/>
          <p:cNvSpPr/>
          <p:nvPr/>
        </p:nvSpPr>
        <p:spPr>
          <a:xfrm>
            <a:off x="8932863" y="2016126"/>
            <a:ext cx="92075" cy="184150"/>
          </a:xfrm>
          <a:custGeom>
            <a:rect b="b" l="l" r="r" t="t"/>
            <a:pathLst>
              <a:path extrusionOk="0" h="62" w="31">
                <a:moveTo>
                  <a:pt x="5" y="15"/>
                </a:moveTo>
                <a:cubicBezTo>
                  <a:pt x="0" y="59"/>
                  <a:pt x="0" y="59"/>
                  <a:pt x="0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0"/>
                  <a:pt x="27" y="3"/>
                  <a:pt x="20" y="0"/>
                </a:cubicBezTo>
                <a:cubicBezTo>
                  <a:pt x="13" y="1"/>
                  <a:pt x="6" y="7"/>
                  <a:pt x="5" y="15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2" name="Google Shape;972;p6"/>
          <p:cNvSpPr/>
          <p:nvPr/>
        </p:nvSpPr>
        <p:spPr>
          <a:xfrm>
            <a:off x="8912225" y="2051051"/>
            <a:ext cx="17463" cy="136525"/>
          </a:xfrm>
          <a:custGeom>
            <a:rect b="b" l="l" r="r" t="t"/>
            <a:pathLst>
              <a:path extrusionOk="0" h="46" w="6">
                <a:moveTo>
                  <a:pt x="0" y="46"/>
                </a:moveTo>
                <a:cubicBezTo>
                  <a:pt x="0" y="46"/>
                  <a:pt x="0" y="46"/>
                  <a:pt x="0" y="4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6" y="1"/>
                  <a:pt x="5" y="2"/>
                </a:cubicBezTo>
                <a:lnTo>
                  <a:pt x="0" y="46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3" name="Google Shape;973;p6"/>
          <p:cNvSpPr/>
          <p:nvPr/>
        </p:nvSpPr>
        <p:spPr>
          <a:xfrm>
            <a:off x="8816975" y="2000251"/>
            <a:ext cx="95250" cy="184150"/>
          </a:xfrm>
          <a:custGeom>
            <a:rect b="b" l="l" r="r" t="t"/>
            <a:pathLst>
              <a:path extrusionOk="0" h="62" w="32">
                <a:moveTo>
                  <a:pt x="6" y="15"/>
                </a:moveTo>
                <a:cubicBezTo>
                  <a:pt x="0" y="59"/>
                  <a:pt x="0" y="59"/>
                  <a:pt x="0" y="59"/>
                </a:cubicBezTo>
                <a:cubicBezTo>
                  <a:pt x="25" y="62"/>
                  <a:pt x="25" y="62"/>
                  <a:pt x="25" y="62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0"/>
                  <a:pt x="27" y="3"/>
                  <a:pt x="21" y="0"/>
                </a:cubicBezTo>
                <a:cubicBezTo>
                  <a:pt x="13" y="1"/>
                  <a:pt x="7" y="7"/>
                  <a:pt x="6" y="15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4" name="Google Shape;974;p6"/>
          <p:cNvSpPr/>
          <p:nvPr/>
        </p:nvSpPr>
        <p:spPr>
          <a:xfrm>
            <a:off x="8647113" y="2574926"/>
            <a:ext cx="785813" cy="147638"/>
          </a:xfrm>
          <a:custGeom>
            <a:rect b="b" l="l" r="r" t="t"/>
            <a:pathLst>
              <a:path extrusionOk="0" h="50" w="264">
                <a:moveTo>
                  <a:pt x="10" y="0"/>
                </a:moveTo>
                <a:cubicBezTo>
                  <a:pt x="257" y="33"/>
                  <a:pt x="257" y="33"/>
                  <a:pt x="257" y="33"/>
                </a:cubicBezTo>
                <a:cubicBezTo>
                  <a:pt x="261" y="33"/>
                  <a:pt x="264" y="38"/>
                  <a:pt x="264" y="42"/>
                </a:cubicBezTo>
                <a:cubicBezTo>
                  <a:pt x="264" y="42"/>
                  <a:pt x="264" y="42"/>
                  <a:pt x="264" y="42"/>
                </a:cubicBezTo>
                <a:cubicBezTo>
                  <a:pt x="263" y="47"/>
                  <a:pt x="259" y="50"/>
                  <a:pt x="254" y="49"/>
                </a:cubicBezTo>
                <a:cubicBezTo>
                  <a:pt x="7" y="17"/>
                  <a:pt x="7" y="17"/>
                  <a:pt x="7" y="17"/>
                </a:cubicBezTo>
                <a:cubicBezTo>
                  <a:pt x="3" y="16"/>
                  <a:pt x="0" y="12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3"/>
                  <a:pt x="5" y="0"/>
                  <a:pt x="10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5" name="Google Shape;975;p6"/>
          <p:cNvSpPr/>
          <p:nvPr/>
        </p:nvSpPr>
        <p:spPr>
          <a:xfrm>
            <a:off x="8647113" y="2595563"/>
            <a:ext cx="785813" cy="127000"/>
          </a:xfrm>
          <a:custGeom>
            <a:rect b="b" l="l" r="r" t="t"/>
            <a:pathLst>
              <a:path extrusionOk="0" h="43" w="264">
                <a:moveTo>
                  <a:pt x="264" y="34"/>
                </a:moveTo>
                <a:cubicBezTo>
                  <a:pt x="264" y="35"/>
                  <a:pt x="264" y="35"/>
                  <a:pt x="264" y="35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63" y="40"/>
                  <a:pt x="258" y="43"/>
                  <a:pt x="253" y="42"/>
                </a:cubicBezTo>
                <a:cubicBezTo>
                  <a:pt x="9" y="10"/>
                  <a:pt x="9" y="10"/>
                  <a:pt x="9" y="10"/>
                </a:cubicBezTo>
                <a:cubicBezTo>
                  <a:pt x="4" y="9"/>
                  <a:pt x="0" y="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264" y="34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6" name="Google Shape;976;p6"/>
          <p:cNvSpPr/>
          <p:nvPr/>
        </p:nvSpPr>
        <p:spPr>
          <a:xfrm>
            <a:off x="8697913" y="2262188"/>
            <a:ext cx="136525" cy="330200"/>
          </a:xfrm>
          <a:custGeom>
            <a:rect b="b" l="l" r="r" t="t"/>
            <a:pathLst>
              <a:path extrusionOk="0" h="111" w="46">
                <a:moveTo>
                  <a:pt x="44" y="20"/>
                </a:moveTo>
                <a:cubicBezTo>
                  <a:pt x="46" y="11"/>
                  <a:pt x="39" y="3"/>
                  <a:pt x="30" y="1"/>
                </a:cubicBezTo>
                <a:cubicBezTo>
                  <a:pt x="21" y="0"/>
                  <a:pt x="13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1"/>
                  <a:pt x="32" y="111"/>
                  <a:pt x="32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7" name="Google Shape;977;p6"/>
          <p:cNvSpPr/>
          <p:nvPr/>
        </p:nvSpPr>
        <p:spPr>
          <a:xfrm>
            <a:off x="8813800" y="2278063"/>
            <a:ext cx="136525" cy="328613"/>
          </a:xfrm>
          <a:custGeom>
            <a:rect b="b" l="l" r="r" t="t"/>
            <a:pathLst>
              <a:path extrusionOk="0" h="111" w="46">
                <a:moveTo>
                  <a:pt x="45" y="20"/>
                </a:moveTo>
                <a:cubicBezTo>
                  <a:pt x="46" y="11"/>
                  <a:pt x="40" y="3"/>
                  <a:pt x="31" y="2"/>
                </a:cubicBezTo>
                <a:cubicBezTo>
                  <a:pt x="22" y="0"/>
                  <a:pt x="13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1"/>
                  <a:pt x="33" y="111"/>
                  <a:pt x="33" y="111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8" name="Google Shape;978;p6"/>
          <p:cNvSpPr/>
          <p:nvPr/>
        </p:nvSpPr>
        <p:spPr>
          <a:xfrm>
            <a:off x="8932863" y="2295526"/>
            <a:ext cx="133350" cy="327025"/>
          </a:xfrm>
          <a:custGeom>
            <a:rect b="b" l="l" r="r" t="t"/>
            <a:pathLst>
              <a:path extrusionOk="0" h="110" w="45">
                <a:moveTo>
                  <a:pt x="44" y="19"/>
                </a:moveTo>
                <a:cubicBezTo>
                  <a:pt x="45" y="10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9" name="Google Shape;979;p6"/>
          <p:cNvSpPr/>
          <p:nvPr/>
        </p:nvSpPr>
        <p:spPr>
          <a:xfrm>
            <a:off x="9048750" y="2309813"/>
            <a:ext cx="136525" cy="327025"/>
          </a:xfrm>
          <a:custGeom>
            <a:rect b="b" l="l" r="r" t="t"/>
            <a:pathLst>
              <a:path extrusionOk="0" h="110" w="46">
                <a:moveTo>
                  <a:pt x="45" y="19"/>
                </a:moveTo>
                <a:cubicBezTo>
                  <a:pt x="46" y="10"/>
                  <a:pt x="40" y="2"/>
                  <a:pt x="31" y="1"/>
                </a:cubicBezTo>
                <a:cubicBezTo>
                  <a:pt x="22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0" name="Google Shape;980;p6"/>
          <p:cNvSpPr/>
          <p:nvPr/>
        </p:nvSpPr>
        <p:spPr>
          <a:xfrm>
            <a:off x="9167813" y="2324101"/>
            <a:ext cx="134938" cy="328613"/>
          </a:xfrm>
          <a:custGeom>
            <a:rect b="b" l="l" r="r" t="t"/>
            <a:pathLst>
              <a:path extrusionOk="0" h="110" w="45">
                <a:moveTo>
                  <a:pt x="44" y="20"/>
                </a:moveTo>
                <a:cubicBezTo>
                  <a:pt x="45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1" name="Google Shape;981;p6"/>
          <p:cNvSpPr/>
          <p:nvPr/>
        </p:nvSpPr>
        <p:spPr>
          <a:xfrm>
            <a:off x="9283700" y="2339976"/>
            <a:ext cx="138113" cy="327025"/>
          </a:xfrm>
          <a:custGeom>
            <a:rect b="b" l="l" r="r" t="t"/>
            <a:pathLst>
              <a:path extrusionOk="0" h="110" w="46">
                <a:moveTo>
                  <a:pt x="45" y="20"/>
                </a:moveTo>
                <a:cubicBezTo>
                  <a:pt x="46" y="11"/>
                  <a:pt x="39" y="2"/>
                  <a:pt x="30" y="1"/>
                </a:cubicBezTo>
                <a:cubicBezTo>
                  <a:pt x="22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2" name="Google Shape;982;p6"/>
          <p:cNvSpPr/>
          <p:nvPr/>
        </p:nvSpPr>
        <p:spPr>
          <a:xfrm>
            <a:off x="8697913" y="2265363"/>
            <a:ext cx="112713" cy="323850"/>
          </a:xfrm>
          <a:custGeom>
            <a:rect b="b" l="l" r="r" t="t"/>
            <a:pathLst>
              <a:path extrusionOk="0" h="109" w="38">
                <a:moveTo>
                  <a:pt x="26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3" name="Google Shape;983;p6"/>
          <p:cNvSpPr/>
          <p:nvPr/>
        </p:nvSpPr>
        <p:spPr>
          <a:xfrm>
            <a:off x="8793163" y="2312988"/>
            <a:ext cx="38100" cy="279400"/>
          </a:xfrm>
          <a:custGeom>
            <a:rect b="b" l="l" r="r" t="t"/>
            <a:pathLst>
              <a:path extrusionOk="0" h="94" w="13">
                <a:moveTo>
                  <a:pt x="12" y="3"/>
                </a:moveTo>
                <a:cubicBezTo>
                  <a:pt x="12" y="2"/>
                  <a:pt x="13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4" name="Google Shape;984;p6"/>
          <p:cNvSpPr/>
          <p:nvPr/>
        </p:nvSpPr>
        <p:spPr>
          <a:xfrm>
            <a:off x="8813800" y="2279651"/>
            <a:ext cx="112713" cy="325438"/>
          </a:xfrm>
          <a:custGeom>
            <a:rect b="b" l="l" r="r" t="t"/>
            <a:pathLst>
              <a:path extrusionOk="0" h="109" w="38">
                <a:moveTo>
                  <a:pt x="27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5" name="Google Shape;985;p6"/>
          <p:cNvSpPr/>
          <p:nvPr/>
        </p:nvSpPr>
        <p:spPr>
          <a:xfrm>
            <a:off x="8909050" y="2327276"/>
            <a:ext cx="38100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3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6" name="Google Shape;986;p6"/>
          <p:cNvSpPr/>
          <p:nvPr/>
        </p:nvSpPr>
        <p:spPr>
          <a:xfrm>
            <a:off x="8932863" y="2298701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0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9"/>
                  <a:pt x="33" y="2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7" name="Google Shape;987;p6"/>
          <p:cNvSpPr/>
          <p:nvPr/>
        </p:nvSpPr>
        <p:spPr>
          <a:xfrm>
            <a:off x="9028113" y="2343151"/>
            <a:ext cx="34925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8" name="Google Shape;988;p6"/>
          <p:cNvSpPr/>
          <p:nvPr/>
        </p:nvSpPr>
        <p:spPr>
          <a:xfrm>
            <a:off x="9048750" y="2312988"/>
            <a:ext cx="112713" cy="320675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4" y="2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9" name="Google Shape;989;p6"/>
          <p:cNvSpPr/>
          <p:nvPr/>
        </p:nvSpPr>
        <p:spPr>
          <a:xfrm>
            <a:off x="9144000" y="2357438"/>
            <a:ext cx="39688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3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0" name="Google Shape;990;p6"/>
          <p:cNvSpPr/>
          <p:nvPr/>
        </p:nvSpPr>
        <p:spPr>
          <a:xfrm>
            <a:off x="9167813" y="2327276"/>
            <a:ext cx="112713" cy="322263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1" name="Google Shape;991;p6"/>
          <p:cNvSpPr/>
          <p:nvPr/>
        </p:nvSpPr>
        <p:spPr>
          <a:xfrm>
            <a:off x="9263063" y="2371726"/>
            <a:ext cx="36513" cy="280988"/>
          </a:xfrm>
          <a:custGeom>
            <a:rect b="b" l="l" r="r" t="t"/>
            <a:pathLst>
              <a:path extrusionOk="0" h="94" w="12">
                <a:moveTo>
                  <a:pt x="12" y="4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4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2" name="Google Shape;992;p6"/>
          <p:cNvSpPr/>
          <p:nvPr/>
        </p:nvSpPr>
        <p:spPr>
          <a:xfrm>
            <a:off x="9283700" y="2343151"/>
            <a:ext cx="114300" cy="320675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3" name="Google Shape;993;p6"/>
          <p:cNvSpPr/>
          <p:nvPr/>
        </p:nvSpPr>
        <p:spPr>
          <a:xfrm>
            <a:off x="8643938" y="2673351"/>
            <a:ext cx="133350" cy="330200"/>
          </a:xfrm>
          <a:custGeom>
            <a:rect b="b" l="l" r="r" t="t"/>
            <a:pathLst>
              <a:path extrusionOk="0" h="111" w="45">
                <a:moveTo>
                  <a:pt x="44" y="20"/>
                </a:moveTo>
                <a:cubicBezTo>
                  <a:pt x="45" y="11"/>
                  <a:pt x="39" y="3"/>
                  <a:pt x="30" y="2"/>
                </a:cubicBezTo>
                <a:cubicBezTo>
                  <a:pt x="21" y="0"/>
                  <a:pt x="13" y="7"/>
                  <a:pt x="12" y="16"/>
                </a:cubicBezTo>
                <a:cubicBezTo>
                  <a:pt x="0" y="107"/>
                  <a:pt x="0" y="107"/>
                  <a:pt x="0" y="107"/>
                </a:cubicBezTo>
                <a:cubicBezTo>
                  <a:pt x="32" y="111"/>
                  <a:pt x="32" y="111"/>
                  <a:pt x="32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4" name="Google Shape;994;p6"/>
          <p:cNvSpPr/>
          <p:nvPr/>
        </p:nvSpPr>
        <p:spPr>
          <a:xfrm>
            <a:off x="8759825" y="2690813"/>
            <a:ext cx="136525" cy="327025"/>
          </a:xfrm>
          <a:custGeom>
            <a:rect b="b" l="l" r="r" t="t"/>
            <a:pathLst>
              <a:path extrusionOk="0" h="110" w="46">
                <a:moveTo>
                  <a:pt x="45" y="19"/>
                </a:moveTo>
                <a:cubicBezTo>
                  <a:pt x="46" y="10"/>
                  <a:pt x="39" y="2"/>
                  <a:pt x="31" y="1"/>
                </a:cubicBezTo>
                <a:cubicBezTo>
                  <a:pt x="22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5" name="Google Shape;995;p6"/>
          <p:cNvSpPr/>
          <p:nvPr/>
        </p:nvSpPr>
        <p:spPr>
          <a:xfrm>
            <a:off x="8878888" y="2705101"/>
            <a:ext cx="134938" cy="327025"/>
          </a:xfrm>
          <a:custGeom>
            <a:rect b="b" l="l" r="r" t="t"/>
            <a:pathLst>
              <a:path extrusionOk="0" h="110" w="45">
                <a:moveTo>
                  <a:pt x="44" y="19"/>
                </a:moveTo>
                <a:cubicBezTo>
                  <a:pt x="45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6" name="Google Shape;996;p6"/>
          <p:cNvSpPr/>
          <p:nvPr/>
        </p:nvSpPr>
        <p:spPr>
          <a:xfrm>
            <a:off x="8994775" y="2720976"/>
            <a:ext cx="138113" cy="327025"/>
          </a:xfrm>
          <a:custGeom>
            <a:rect b="b" l="l" r="r" t="t"/>
            <a:pathLst>
              <a:path extrusionOk="0" h="110" w="46">
                <a:moveTo>
                  <a:pt x="45" y="20"/>
                </a:moveTo>
                <a:cubicBezTo>
                  <a:pt x="46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7" name="Google Shape;997;p6"/>
          <p:cNvSpPr/>
          <p:nvPr/>
        </p:nvSpPr>
        <p:spPr>
          <a:xfrm>
            <a:off x="9113838" y="2735263"/>
            <a:ext cx="134938" cy="330200"/>
          </a:xfrm>
          <a:custGeom>
            <a:rect b="b" l="l" r="r" t="t"/>
            <a:pathLst>
              <a:path extrusionOk="0" h="111" w="45">
                <a:moveTo>
                  <a:pt x="44" y="20"/>
                </a:moveTo>
                <a:cubicBezTo>
                  <a:pt x="45" y="11"/>
                  <a:pt x="39" y="3"/>
                  <a:pt x="30" y="1"/>
                </a:cubicBezTo>
                <a:cubicBezTo>
                  <a:pt x="21" y="0"/>
                  <a:pt x="13" y="7"/>
                  <a:pt x="11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1"/>
                  <a:pt x="32" y="111"/>
                  <a:pt x="32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8" name="Google Shape;998;p6"/>
          <p:cNvSpPr/>
          <p:nvPr/>
        </p:nvSpPr>
        <p:spPr>
          <a:xfrm>
            <a:off x="9231313" y="2749551"/>
            <a:ext cx="136525" cy="330200"/>
          </a:xfrm>
          <a:custGeom>
            <a:rect b="b" l="l" r="r" t="t"/>
            <a:pathLst>
              <a:path extrusionOk="0" h="111" w="46">
                <a:moveTo>
                  <a:pt x="44" y="20"/>
                </a:moveTo>
                <a:cubicBezTo>
                  <a:pt x="46" y="11"/>
                  <a:pt x="39" y="3"/>
                  <a:pt x="30" y="2"/>
                </a:cubicBezTo>
                <a:cubicBezTo>
                  <a:pt x="21" y="0"/>
                  <a:pt x="13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1"/>
                  <a:pt x="33" y="111"/>
                  <a:pt x="33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9" name="Google Shape;999;p6"/>
          <p:cNvSpPr/>
          <p:nvPr/>
        </p:nvSpPr>
        <p:spPr>
          <a:xfrm>
            <a:off x="8643938" y="2678113"/>
            <a:ext cx="112713" cy="322263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0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9"/>
                  <a:pt x="33" y="2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0" name="Google Shape;1000;p6"/>
          <p:cNvSpPr/>
          <p:nvPr/>
        </p:nvSpPr>
        <p:spPr>
          <a:xfrm>
            <a:off x="8739188" y="2722563"/>
            <a:ext cx="36513" cy="280988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1" name="Google Shape;1001;p6"/>
          <p:cNvSpPr/>
          <p:nvPr/>
        </p:nvSpPr>
        <p:spPr>
          <a:xfrm>
            <a:off x="8759825" y="2693988"/>
            <a:ext cx="112713" cy="320675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4" y="2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2" name="Google Shape;1002;p6"/>
          <p:cNvSpPr/>
          <p:nvPr/>
        </p:nvSpPr>
        <p:spPr>
          <a:xfrm>
            <a:off x="8855075" y="2738438"/>
            <a:ext cx="39688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3" name="Google Shape;1003;p6"/>
          <p:cNvSpPr/>
          <p:nvPr/>
        </p:nvSpPr>
        <p:spPr>
          <a:xfrm>
            <a:off x="8878888" y="2708276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4" name="Google Shape;1004;p6"/>
          <p:cNvSpPr/>
          <p:nvPr/>
        </p:nvSpPr>
        <p:spPr>
          <a:xfrm>
            <a:off x="8974138" y="2752726"/>
            <a:ext cx="36513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5" name="Google Shape;1005;p6"/>
          <p:cNvSpPr/>
          <p:nvPr/>
        </p:nvSpPr>
        <p:spPr>
          <a:xfrm>
            <a:off x="8994776" y="2722563"/>
            <a:ext cx="114300" cy="322263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6" name="Google Shape;1006;p6"/>
          <p:cNvSpPr/>
          <p:nvPr/>
        </p:nvSpPr>
        <p:spPr>
          <a:xfrm>
            <a:off x="9090026" y="2770188"/>
            <a:ext cx="39688" cy="277813"/>
          </a:xfrm>
          <a:custGeom>
            <a:rect b="b" l="l" r="r" t="t"/>
            <a:pathLst>
              <a:path extrusionOk="0" h="93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93"/>
                  <a:pt x="1" y="93"/>
                  <a:pt x="1" y="93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7" name="Google Shape;1007;p6"/>
          <p:cNvSpPr/>
          <p:nvPr/>
        </p:nvSpPr>
        <p:spPr>
          <a:xfrm>
            <a:off x="9113838" y="2738438"/>
            <a:ext cx="114300" cy="323850"/>
          </a:xfrm>
          <a:custGeom>
            <a:rect b="b" l="l" r="r" t="t"/>
            <a:pathLst>
              <a:path extrusionOk="0" h="109" w="38">
                <a:moveTo>
                  <a:pt x="26" y="0"/>
                </a:moveTo>
                <a:cubicBezTo>
                  <a:pt x="19" y="1"/>
                  <a:pt x="12" y="7"/>
                  <a:pt x="11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8" name="Google Shape;1008;p6"/>
          <p:cNvSpPr/>
          <p:nvPr/>
        </p:nvSpPr>
        <p:spPr>
          <a:xfrm>
            <a:off x="9209088" y="2786063"/>
            <a:ext cx="36513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1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9" name="Google Shape;1009;p6"/>
          <p:cNvSpPr/>
          <p:nvPr/>
        </p:nvSpPr>
        <p:spPr>
          <a:xfrm>
            <a:off x="9231313" y="2752725"/>
            <a:ext cx="112713" cy="323850"/>
          </a:xfrm>
          <a:custGeom>
            <a:rect b="b" l="l" r="r" t="t"/>
            <a:pathLst>
              <a:path extrusionOk="0" h="109" w="38">
                <a:moveTo>
                  <a:pt x="27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0" name="Google Shape;1010;p6"/>
          <p:cNvSpPr/>
          <p:nvPr/>
        </p:nvSpPr>
        <p:spPr>
          <a:xfrm>
            <a:off x="8589963" y="3086100"/>
            <a:ext cx="134938" cy="327025"/>
          </a:xfrm>
          <a:custGeom>
            <a:rect b="b" l="l" r="r" t="t"/>
            <a:pathLst>
              <a:path extrusionOk="0" h="110" w="45">
                <a:moveTo>
                  <a:pt x="44" y="19"/>
                </a:moveTo>
                <a:cubicBezTo>
                  <a:pt x="45" y="10"/>
                  <a:pt x="39" y="2"/>
                  <a:pt x="30" y="1"/>
                </a:cubicBezTo>
                <a:cubicBezTo>
                  <a:pt x="21" y="0"/>
                  <a:pt x="13" y="6"/>
                  <a:pt x="11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1" name="Google Shape;1011;p6"/>
          <p:cNvSpPr/>
          <p:nvPr/>
        </p:nvSpPr>
        <p:spPr>
          <a:xfrm>
            <a:off x="8705851" y="3100388"/>
            <a:ext cx="138113" cy="327025"/>
          </a:xfrm>
          <a:custGeom>
            <a:rect b="b" l="l" r="r" t="t"/>
            <a:pathLst>
              <a:path extrusionOk="0" h="110" w="46">
                <a:moveTo>
                  <a:pt x="45" y="20"/>
                </a:moveTo>
                <a:cubicBezTo>
                  <a:pt x="46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2" name="Google Shape;1012;p6"/>
          <p:cNvSpPr/>
          <p:nvPr/>
        </p:nvSpPr>
        <p:spPr>
          <a:xfrm>
            <a:off x="8823326" y="3116263"/>
            <a:ext cx="136525" cy="330200"/>
          </a:xfrm>
          <a:custGeom>
            <a:rect b="b" l="l" r="r" t="t"/>
            <a:pathLst>
              <a:path extrusionOk="0" h="111" w="46">
                <a:moveTo>
                  <a:pt x="45" y="20"/>
                </a:moveTo>
                <a:cubicBezTo>
                  <a:pt x="46" y="11"/>
                  <a:pt x="40" y="3"/>
                  <a:pt x="31" y="1"/>
                </a:cubicBezTo>
                <a:cubicBezTo>
                  <a:pt x="22" y="0"/>
                  <a:pt x="14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1"/>
                  <a:pt x="33" y="111"/>
                  <a:pt x="33" y="111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3" name="Google Shape;1013;p6"/>
          <p:cNvSpPr/>
          <p:nvPr/>
        </p:nvSpPr>
        <p:spPr>
          <a:xfrm>
            <a:off x="8942388" y="3130550"/>
            <a:ext cx="136525" cy="330200"/>
          </a:xfrm>
          <a:custGeom>
            <a:rect b="b" l="l" r="r" t="t"/>
            <a:pathLst>
              <a:path extrusionOk="0" h="111" w="46">
                <a:moveTo>
                  <a:pt x="44" y="20"/>
                </a:moveTo>
                <a:cubicBezTo>
                  <a:pt x="46" y="11"/>
                  <a:pt x="39" y="3"/>
                  <a:pt x="30" y="2"/>
                </a:cubicBezTo>
                <a:cubicBezTo>
                  <a:pt x="21" y="0"/>
                  <a:pt x="13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1"/>
                  <a:pt x="33" y="111"/>
                  <a:pt x="33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4" name="Google Shape;1014;p6"/>
          <p:cNvSpPr/>
          <p:nvPr/>
        </p:nvSpPr>
        <p:spPr>
          <a:xfrm>
            <a:off x="9058276" y="3148013"/>
            <a:ext cx="136525" cy="327025"/>
          </a:xfrm>
          <a:custGeom>
            <a:rect b="b" l="l" r="r" t="t"/>
            <a:pathLst>
              <a:path extrusionOk="0" h="110" w="46">
                <a:moveTo>
                  <a:pt x="45" y="19"/>
                </a:moveTo>
                <a:cubicBezTo>
                  <a:pt x="46" y="10"/>
                  <a:pt x="40" y="2"/>
                  <a:pt x="31" y="1"/>
                </a:cubicBezTo>
                <a:cubicBezTo>
                  <a:pt x="22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5" name="Google Shape;1015;p6"/>
          <p:cNvSpPr/>
          <p:nvPr/>
        </p:nvSpPr>
        <p:spPr>
          <a:xfrm>
            <a:off x="9177338" y="3163888"/>
            <a:ext cx="136525" cy="327025"/>
          </a:xfrm>
          <a:custGeom>
            <a:rect b="b" l="l" r="r" t="t"/>
            <a:pathLst>
              <a:path extrusionOk="0" h="110" w="46">
                <a:moveTo>
                  <a:pt x="44" y="19"/>
                </a:moveTo>
                <a:cubicBezTo>
                  <a:pt x="46" y="10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6" name="Google Shape;1016;p6"/>
          <p:cNvSpPr/>
          <p:nvPr/>
        </p:nvSpPr>
        <p:spPr>
          <a:xfrm>
            <a:off x="8589963" y="3089275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2" y="6"/>
                  <a:pt x="11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7" name="Google Shape;1017;p6"/>
          <p:cNvSpPr/>
          <p:nvPr/>
        </p:nvSpPr>
        <p:spPr>
          <a:xfrm>
            <a:off x="8685213" y="3133725"/>
            <a:ext cx="36513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1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8" name="Google Shape;1018;p6"/>
          <p:cNvSpPr/>
          <p:nvPr/>
        </p:nvSpPr>
        <p:spPr>
          <a:xfrm>
            <a:off x="8705851" y="3103563"/>
            <a:ext cx="114300" cy="322263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9" name="Google Shape;1019;p6"/>
          <p:cNvSpPr/>
          <p:nvPr/>
        </p:nvSpPr>
        <p:spPr>
          <a:xfrm>
            <a:off x="8801101" y="3151188"/>
            <a:ext cx="39688" cy="276225"/>
          </a:xfrm>
          <a:custGeom>
            <a:rect b="b" l="l" r="r" t="t"/>
            <a:pathLst>
              <a:path extrusionOk="0" h="93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93"/>
                  <a:pt x="1" y="93"/>
                  <a:pt x="1" y="93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0" name="Google Shape;1020;p6"/>
          <p:cNvSpPr/>
          <p:nvPr/>
        </p:nvSpPr>
        <p:spPr>
          <a:xfrm>
            <a:off x="8823326" y="3119438"/>
            <a:ext cx="115888" cy="323850"/>
          </a:xfrm>
          <a:custGeom>
            <a:rect b="b" l="l" r="r" t="t"/>
            <a:pathLst>
              <a:path extrusionOk="0" h="109" w="39">
                <a:moveTo>
                  <a:pt x="27" y="0"/>
                </a:moveTo>
                <a:cubicBezTo>
                  <a:pt x="20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1" name="Google Shape;1021;p6"/>
          <p:cNvSpPr/>
          <p:nvPr/>
        </p:nvSpPr>
        <p:spPr>
          <a:xfrm>
            <a:off x="8918576" y="3167063"/>
            <a:ext cx="38100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3" y="1"/>
                  <a:pt x="13" y="2"/>
                  <a:pt x="12" y="3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2" name="Google Shape;1022;p6"/>
          <p:cNvSpPr/>
          <p:nvPr/>
        </p:nvSpPr>
        <p:spPr>
          <a:xfrm>
            <a:off x="8942388" y="3133725"/>
            <a:ext cx="112713" cy="323850"/>
          </a:xfrm>
          <a:custGeom>
            <a:rect b="b" l="l" r="r" t="t"/>
            <a:pathLst>
              <a:path extrusionOk="0" h="109" w="38">
                <a:moveTo>
                  <a:pt x="26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3" name="Google Shape;1023;p6"/>
          <p:cNvSpPr/>
          <p:nvPr/>
        </p:nvSpPr>
        <p:spPr>
          <a:xfrm>
            <a:off x="9037638" y="3181350"/>
            <a:ext cx="38100" cy="279400"/>
          </a:xfrm>
          <a:custGeom>
            <a:rect b="b" l="l" r="r" t="t"/>
            <a:pathLst>
              <a:path extrusionOk="0" h="94" w="13">
                <a:moveTo>
                  <a:pt x="12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4" name="Google Shape;1024;p6"/>
          <p:cNvSpPr/>
          <p:nvPr/>
        </p:nvSpPr>
        <p:spPr>
          <a:xfrm>
            <a:off x="9058276" y="3151188"/>
            <a:ext cx="112713" cy="322263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20" y="0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9"/>
                  <a:pt x="34" y="2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5" name="Google Shape;1025;p6"/>
          <p:cNvSpPr/>
          <p:nvPr/>
        </p:nvSpPr>
        <p:spPr>
          <a:xfrm>
            <a:off x="9153526" y="3195638"/>
            <a:ext cx="38100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3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6" name="Google Shape;1026;p6"/>
          <p:cNvSpPr/>
          <p:nvPr/>
        </p:nvSpPr>
        <p:spPr>
          <a:xfrm>
            <a:off x="9177338" y="3167063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3" y="2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7" name="Google Shape;1027;p6"/>
          <p:cNvSpPr/>
          <p:nvPr/>
        </p:nvSpPr>
        <p:spPr>
          <a:xfrm>
            <a:off x="8539163" y="3497263"/>
            <a:ext cx="134938" cy="328613"/>
          </a:xfrm>
          <a:custGeom>
            <a:rect b="b" l="l" r="r" t="t"/>
            <a:pathLst>
              <a:path extrusionOk="0" h="111" w="45">
                <a:moveTo>
                  <a:pt x="44" y="20"/>
                </a:moveTo>
                <a:cubicBezTo>
                  <a:pt x="45" y="11"/>
                  <a:pt x="39" y="3"/>
                  <a:pt x="30" y="1"/>
                </a:cubicBezTo>
                <a:cubicBezTo>
                  <a:pt x="21" y="0"/>
                  <a:pt x="13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1"/>
                  <a:pt x="32" y="111"/>
                  <a:pt x="32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8" name="Google Shape;1028;p6"/>
          <p:cNvSpPr/>
          <p:nvPr/>
        </p:nvSpPr>
        <p:spPr>
          <a:xfrm>
            <a:off x="8655051" y="3511550"/>
            <a:ext cx="138113" cy="330200"/>
          </a:xfrm>
          <a:custGeom>
            <a:rect b="b" l="l" r="r" t="t"/>
            <a:pathLst>
              <a:path extrusionOk="0" h="111" w="46">
                <a:moveTo>
                  <a:pt x="45" y="20"/>
                </a:moveTo>
                <a:cubicBezTo>
                  <a:pt x="46" y="11"/>
                  <a:pt x="39" y="3"/>
                  <a:pt x="31" y="2"/>
                </a:cubicBezTo>
                <a:cubicBezTo>
                  <a:pt x="22" y="0"/>
                  <a:pt x="13" y="7"/>
                  <a:pt x="12" y="16"/>
                </a:cubicBezTo>
                <a:cubicBezTo>
                  <a:pt x="0" y="107"/>
                  <a:pt x="0" y="107"/>
                  <a:pt x="0" y="107"/>
                </a:cubicBezTo>
                <a:cubicBezTo>
                  <a:pt x="33" y="111"/>
                  <a:pt x="33" y="111"/>
                  <a:pt x="33" y="111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9" name="Google Shape;1029;p6"/>
          <p:cNvSpPr/>
          <p:nvPr/>
        </p:nvSpPr>
        <p:spPr>
          <a:xfrm>
            <a:off x="8775701" y="3529013"/>
            <a:ext cx="133350" cy="327025"/>
          </a:xfrm>
          <a:custGeom>
            <a:rect b="b" l="l" r="r" t="t"/>
            <a:pathLst>
              <a:path extrusionOk="0" h="110" w="45">
                <a:moveTo>
                  <a:pt x="44" y="19"/>
                </a:moveTo>
                <a:cubicBezTo>
                  <a:pt x="45" y="10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0" name="Google Shape;1030;p6"/>
          <p:cNvSpPr/>
          <p:nvPr/>
        </p:nvSpPr>
        <p:spPr>
          <a:xfrm>
            <a:off x="8891588" y="3543300"/>
            <a:ext cx="136525" cy="328613"/>
          </a:xfrm>
          <a:custGeom>
            <a:rect b="b" l="l" r="r" t="t"/>
            <a:pathLst>
              <a:path extrusionOk="0" h="110" w="46">
                <a:moveTo>
                  <a:pt x="45" y="20"/>
                </a:moveTo>
                <a:cubicBezTo>
                  <a:pt x="46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1" name="Google Shape;1031;p6"/>
          <p:cNvSpPr/>
          <p:nvPr/>
        </p:nvSpPr>
        <p:spPr>
          <a:xfrm>
            <a:off x="9010651" y="3559175"/>
            <a:ext cx="133350" cy="327025"/>
          </a:xfrm>
          <a:custGeom>
            <a:rect b="b" l="l" r="r" t="t"/>
            <a:pathLst>
              <a:path extrusionOk="0" h="110" w="45">
                <a:moveTo>
                  <a:pt x="44" y="20"/>
                </a:moveTo>
                <a:cubicBezTo>
                  <a:pt x="45" y="11"/>
                  <a:pt x="39" y="2"/>
                  <a:pt x="30" y="1"/>
                </a:cubicBezTo>
                <a:cubicBezTo>
                  <a:pt x="21" y="0"/>
                  <a:pt x="13" y="6"/>
                  <a:pt x="11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2" name="Google Shape;1032;p6"/>
          <p:cNvSpPr/>
          <p:nvPr/>
        </p:nvSpPr>
        <p:spPr>
          <a:xfrm>
            <a:off x="9126538" y="3573463"/>
            <a:ext cx="136525" cy="330200"/>
          </a:xfrm>
          <a:custGeom>
            <a:rect b="b" l="l" r="r" t="t"/>
            <a:pathLst>
              <a:path extrusionOk="0" h="111" w="46">
                <a:moveTo>
                  <a:pt x="44" y="20"/>
                </a:moveTo>
                <a:cubicBezTo>
                  <a:pt x="46" y="11"/>
                  <a:pt x="39" y="3"/>
                  <a:pt x="30" y="1"/>
                </a:cubicBezTo>
                <a:cubicBezTo>
                  <a:pt x="21" y="0"/>
                  <a:pt x="13" y="7"/>
                  <a:pt x="12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1"/>
                  <a:pt x="33" y="111"/>
                  <a:pt x="33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3" name="Google Shape;1033;p6"/>
          <p:cNvSpPr/>
          <p:nvPr/>
        </p:nvSpPr>
        <p:spPr>
          <a:xfrm>
            <a:off x="8539163" y="3498850"/>
            <a:ext cx="114300" cy="325438"/>
          </a:xfrm>
          <a:custGeom>
            <a:rect b="b" l="l" r="r" t="t"/>
            <a:pathLst>
              <a:path extrusionOk="0" h="109" w="38">
                <a:moveTo>
                  <a:pt x="26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4" name="Google Shape;1034;p6"/>
          <p:cNvSpPr/>
          <p:nvPr/>
        </p:nvSpPr>
        <p:spPr>
          <a:xfrm>
            <a:off x="8634413" y="3546475"/>
            <a:ext cx="36513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5" name="Google Shape;1035;p6"/>
          <p:cNvSpPr/>
          <p:nvPr/>
        </p:nvSpPr>
        <p:spPr>
          <a:xfrm>
            <a:off x="8655051" y="3517900"/>
            <a:ext cx="114300" cy="320675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0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9"/>
                  <a:pt x="34" y="2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6" name="Google Shape;1036;p6"/>
          <p:cNvSpPr/>
          <p:nvPr/>
        </p:nvSpPr>
        <p:spPr>
          <a:xfrm>
            <a:off x="8750301" y="3562350"/>
            <a:ext cx="39688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7" name="Google Shape;1037;p6"/>
          <p:cNvSpPr/>
          <p:nvPr/>
        </p:nvSpPr>
        <p:spPr>
          <a:xfrm>
            <a:off x="8775701" y="3532188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3" y="2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8" name="Google Shape;1038;p6"/>
          <p:cNvSpPr/>
          <p:nvPr/>
        </p:nvSpPr>
        <p:spPr>
          <a:xfrm>
            <a:off x="8870951" y="3576638"/>
            <a:ext cx="34925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9" name="Google Shape;1039;p6"/>
          <p:cNvSpPr/>
          <p:nvPr/>
        </p:nvSpPr>
        <p:spPr>
          <a:xfrm>
            <a:off x="8891588" y="3546475"/>
            <a:ext cx="112713" cy="322263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0" name="Google Shape;1040;p6"/>
          <p:cNvSpPr/>
          <p:nvPr/>
        </p:nvSpPr>
        <p:spPr>
          <a:xfrm>
            <a:off x="8986838" y="3590925"/>
            <a:ext cx="38100" cy="280988"/>
          </a:xfrm>
          <a:custGeom>
            <a:rect b="b" l="l" r="r" t="t"/>
            <a:pathLst>
              <a:path extrusionOk="0" h="94" w="13">
                <a:moveTo>
                  <a:pt x="13" y="4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4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1" name="Google Shape;1041;p6"/>
          <p:cNvSpPr/>
          <p:nvPr/>
        </p:nvSpPr>
        <p:spPr>
          <a:xfrm>
            <a:off x="9010651" y="3562350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2" y="7"/>
                  <a:pt x="11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2" name="Google Shape;1042;p6"/>
          <p:cNvSpPr/>
          <p:nvPr/>
        </p:nvSpPr>
        <p:spPr>
          <a:xfrm>
            <a:off x="9105901" y="3609975"/>
            <a:ext cx="34925" cy="276225"/>
          </a:xfrm>
          <a:custGeom>
            <a:rect b="b" l="l" r="r" t="t"/>
            <a:pathLst>
              <a:path extrusionOk="0" h="93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1" y="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3"/>
                  <a:pt x="0" y="93"/>
                  <a:pt x="0" y="93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3" name="Google Shape;1043;p6"/>
          <p:cNvSpPr/>
          <p:nvPr/>
        </p:nvSpPr>
        <p:spPr>
          <a:xfrm>
            <a:off x="9126538" y="3576638"/>
            <a:ext cx="112713" cy="323850"/>
          </a:xfrm>
          <a:custGeom>
            <a:rect b="b" l="l" r="r" t="t"/>
            <a:pathLst>
              <a:path extrusionOk="0" h="109" w="38">
                <a:moveTo>
                  <a:pt x="27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4" name="Google Shape;1044;p6"/>
          <p:cNvSpPr/>
          <p:nvPr/>
        </p:nvSpPr>
        <p:spPr>
          <a:xfrm>
            <a:off x="8480426" y="3906838"/>
            <a:ext cx="136525" cy="330200"/>
          </a:xfrm>
          <a:custGeom>
            <a:rect b="b" l="l" r="r" t="t"/>
            <a:pathLst>
              <a:path extrusionOk="0" h="111" w="46">
                <a:moveTo>
                  <a:pt x="45" y="20"/>
                </a:moveTo>
                <a:cubicBezTo>
                  <a:pt x="46" y="11"/>
                  <a:pt x="40" y="3"/>
                  <a:pt x="31" y="2"/>
                </a:cubicBezTo>
                <a:cubicBezTo>
                  <a:pt x="22" y="0"/>
                  <a:pt x="13" y="7"/>
                  <a:pt x="12" y="16"/>
                </a:cubicBezTo>
                <a:cubicBezTo>
                  <a:pt x="0" y="107"/>
                  <a:pt x="0" y="107"/>
                  <a:pt x="0" y="107"/>
                </a:cubicBezTo>
                <a:cubicBezTo>
                  <a:pt x="33" y="111"/>
                  <a:pt x="33" y="111"/>
                  <a:pt x="33" y="111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5" name="Google Shape;1045;p6"/>
          <p:cNvSpPr/>
          <p:nvPr/>
        </p:nvSpPr>
        <p:spPr>
          <a:xfrm>
            <a:off x="8599488" y="3924300"/>
            <a:ext cx="133350" cy="327025"/>
          </a:xfrm>
          <a:custGeom>
            <a:rect b="b" l="l" r="r" t="t"/>
            <a:pathLst>
              <a:path extrusionOk="0" h="110" w="45">
                <a:moveTo>
                  <a:pt x="44" y="19"/>
                </a:moveTo>
                <a:cubicBezTo>
                  <a:pt x="45" y="10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6" name="Google Shape;1046;p6"/>
          <p:cNvSpPr/>
          <p:nvPr/>
        </p:nvSpPr>
        <p:spPr>
          <a:xfrm>
            <a:off x="8715376" y="3940175"/>
            <a:ext cx="136525" cy="327025"/>
          </a:xfrm>
          <a:custGeom>
            <a:rect b="b" l="l" r="r" t="t"/>
            <a:pathLst>
              <a:path extrusionOk="0" h="110" w="46">
                <a:moveTo>
                  <a:pt x="45" y="19"/>
                </a:moveTo>
                <a:cubicBezTo>
                  <a:pt x="46" y="10"/>
                  <a:pt x="40" y="2"/>
                  <a:pt x="31" y="1"/>
                </a:cubicBezTo>
                <a:cubicBezTo>
                  <a:pt x="22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19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7" name="Google Shape;1047;p6"/>
          <p:cNvSpPr/>
          <p:nvPr/>
        </p:nvSpPr>
        <p:spPr>
          <a:xfrm>
            <a:off x="8834438" y="3954463"/>
            <a:ext cx="133350" cy="327025"/>
          </a:xfrm>
          <a:custGeom>
            <a:rect b="b" l="l" r="r" t="t"/>
            <a:pathLst>
              <a:path extrusionOk="0" h="110" w="45">
                <a:moveTo>
                  <a:pt x="44" y="20"/>
                </a:moveTo>
                <a:cubicBezTo>
                  <a:pt x="45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0"/>
                  <a:pt x="32" y="110"/>
                  <a:pt x="32" y="110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8" name="Google Shape;1048;p6"/>
          <p:cNvSpPr/>
          <p:nvPr/>
        </p:nvSpPr>
        <p:spPr>
          <a:xfrm>
            <a:off x="8950326" y="3968750"/>
            <a:ext cx="136525" cy="327025"/>
          </a:xfrm>
          <a:custGeom>
            <a:rect b="b" l="l" r="r" t="t"/>
            <a:pathLst>
              <a:path extrusionOk="0" h="110" w="46">
                <a:moveTo>
                  <a:pt x="45" y="20"/>
                </a:moveTo>
                <a:cubicBezTo>
                  <a:pt x="46" y="11"/>
                  <a:pt x="39" y="2"/>
                  <a:pt x="30" y="1"/>
                </a:cubicBezTo>
                <a:cubicBezTo>
                  <a:pt x="21" y="0"/>
                  <a:pt x="13" y="6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33" y="110"/>
                  <a:pt x="33" y="110"/>
                  <a:pt x="33" y="110"/>
                </a:cubicBezTo>
                <a:lnTo>
                  <a:pt x="45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9" name="Google Shape;1049;p6"/>
          <p:cNvSpPr/>
          <p:nvPr/>
        </p:nvSpPr>
        <p:spPr>
          <a:xfrm>
            <a:off x="9069388" y="3984625"/>
            <a:ext cx="134938" cy="330200"/>
          </a:xfrm>
          <a:custGeom>
            <a:rect b="b" l="l" r="r" t="t"/>
            <a:pathLst>
              <a:path extrusionOk="0" h="111" w="45">
                <a:moveTo>
                  <a:pt x="44" y="20"/>
                </a:moveTo>
                <a:cubicBezTo>
                  <a:pt x="45" y="11"/>
                  <a:pt x="39" y="3"/>
                  <a:pt x="30" y="1"/>
                </a:cubicBezTo>
                <a:cubicBezTo>
                  <a:pt x="21" y="0"/>
                  <a:pt x="13" y="7"/>
                  <a:pt x="11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32" y="111"/>
                  <a:pt x="32" y="111"/>
                  <a:pt x="32" y="111"/>
                </a:cubicBezTo>
                <a:lnTo>
                  <a:pt x="44" y="20"/>
                </a:ln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0" name="Google Shape;1050;p6"/>
          <p:cNvSpPr/>
          <p:nvPr/>
        </p:nvSpPr>
        <p:spPr>
          <a:xfrm>
            <a:off x="8480426" y="3910013"/>
            <a:ext cx="112713" cy="323850"/>
          </a:xfrm>
          <a:custGeom>
            <a:rect b="b" l="l" r="r" t="t"/>
            <a:pathLst>
              <a:path extrusionOk="0" h="109" w="38">
                <a:moveTo>
                  <a:pt x="27" y="0"/>
                </a:moveTo>
                <a:cubicBezTo>
                  <a:pt x="19" y="1"/>
                  <a:pt x="13" y="7"/>
                  <a:pt x="12" y="15"/>
                </a:cubicBezTo>
                <a:cubicBezTo>
                  <a:pt x="0" y="106"/>
                  <a:pt x="0" y="106"/>
                  <a:pt x="0" y="106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1" name="Google Shape;1051;p6"/>
          <p:cNvSpPr/>
          <p:nvPr/>
        </p:nvSpPr>
        <p:spPr>
          <a:xfrm>
            <a:off x="8575676" y="3957638"/>
            <a:ext cx="38100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3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2" name="Google Shape;1052;p6"/>
          <p:cNvSpPr/>
          <p:nvPr/>
        </p:nvSpPr>
        <p:spPr>
          <a:xfrm>
            <a:off x="8599488" y="3927475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0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3" y="2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3" name="Google Shape;1053;p6"/>
          <p:cNvSpPr/>
          <p:nvPr/>
        </p:nvSpPr>
        <p:spPr>
          <a:xfrm>
            <a:off x="8694738" y="3971925"/>
            <a:ext cx="34925" cy="279400"/>
          </a:xfrm>
          <a:custGeom>
            <a:rect b="b" l="l" r="r" t="t"/>
            <a:pathLst>
              <a:path extrusionOk="0" h="94" w="12">
                <a:moveTo>
                  <a:pt x="12" y="3"/>
                </a:moveTo>
                <a:cubicBezTo>
                  <a:pt x="12" y="2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4" name="Google Shape;1054;p6"/>
          <p:cNvSpPr/>
          <p:nvPr/>
        </p:nvSpPr>
        <p:spPr>
          <a:xfrm>
            <a:off x="8715376" y="3941763"/>
            <a:ext cx="112713" cy="322263"/>
          </a:xfrm>
          <a:custGeom>
            <a:rect b="b" l="l" r="r" t="t"/>
            <a:pathLst>
              <a:path extrusionOk="0" h="108" w="38">
                <a:moveTo>
                  <a:pt x="27" y="0"/>
                </a:moveTo>
                <a:cubicBezTo>
                  <a:pt x="19" y="1"/>
                  <a:pt x="13" y="6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0"/>
                  <a:pt x="34" y="2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5" name="Google Shape;1055;p6"/>
          <p:cNvSpPr/>
          <p:nvPr/>
        </p:nvSpPr>
        <p:spPr>
          <a:xfrm>
            <a:off x="8810626" y="3987800"/>
            <a:ext cx="38100" cy="279400"/>
          </a:xfrm>
          <a:custGeom>
            <a:rect b="b" l="l" r="r" t="t"/>
            <a:pathLst>
              <a:path extrusionOk="0" h="94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4"/>
                  <a:pt x="1" y="94"/>
                  <a:pt x="1" y="94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6" name="Google Shape;1056;p6"/>
          <p:cNvSpPr/>
          <p:nvPr/>
        </p:nvSpPr>
        <p:spPr>
          <a:xfrm>
            <a:off x="8834438" y="3957638"/>
            <a:ext cx="112713" cy="320675"/>
          </a:xfrm>
          <a:custGeom>
            <a:rect b="b" l="l" r="r" t="t"/>
            <a:pathLst>
              <a:path extrusionOk="0" h="108" w="38">
                <a:moveTo>
                  <a:pt x="26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7" name="Google Shape;1057;p6"/>
          <p:cNvSpPr/>
          <p:nvPr/>
        </p:nvSpPr>
        <p:spPr>
          <a:xfrm>
            <a:off x="8929688" y="4002088"/>
            <a:ext cx="36513" cy="279400"/>
          </a:xfrm>
          <a:custGeom>
            <a:rect b="b" l="l" r="r" t="t"/>
            <a:pathLst>
              <a:path extrusionOk="0" h="94" w="12">
                <a:moveTo>
                  <a:pt x="12" y="4"/>
                </a:moveTo>
                <a:cubicBezTo>
                  <a:pt x="12" y="3"/>
                  <a:pt x="12" y="1"/>
                  <a:pt x="12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lnTo>
                  <a:pt x="12" y="4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8" name="Google Shape;1058;p6"/>
          <p:cNvSpPr/>
          <p:nvPr/>
        </p:nvSpPr>
        <p:spPr>
          <a:xfrm>
            <a:off x="8950326" y="3971925"/>
            <a:ext cx="112713" cy="323850"/>
          </a:xfrm>
          <a:custGeom>
            <a:rect b="b" l="l" r="r" t="t"/>
            <a:pathLst>
              <a:path extrusionOk="0" h="109" w="38">
                <a:moveTo>
                  <a:pt x="27" y="0"/>
                </a:moveTo>
                <a:cubicBezTo>
                  <a:pt x="19" y="1"/>
                  <a:pt x="13" y="7"/>
                  <a:pt x="12" y="14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4" y="3"/>
                  <a:pt x="27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9" name="Google Shape;1059;p6"/>
          <p:cNvSpPr/>
          <p:nvPr/>
        </p:nvSpPr>
        <p:spPr>
          <a:xfrm>
            <a:off x="9045576" y="4019550"/>
            <a:ext cx="39688" cy="276225"/>
          </a:xfrm>
          <a:custGeom>
            <a:rect b="b" l="l" r="r" t="t"/>
            <a:pathLst>
              <a:path extrusionOk="0" h="93" w="13">
                <a:moveTo>
                  <a:pt x="13" y="3"/>
                </a:moveTo>
                <a:cubicBezTo>
                  <a:pt x="13" y="2"/>
                  <a:pt x="13" y="1"/>
                  <a:pt x="13" y="0"/>
                </a:cubicBezTo>
                <a:cubicBezTo>
                  <a:pt x="12" y="1"/>
                  <a:pt x="12" y="2"/>
                  <a:pt x="12" y="3"/>
                </a:cubicBezTo>
                <a:cubicBezTo>
                  <a:pt x="0" y="93"/>
                  <a:pt x="0" y="93"/>
                  <a:pt x="0" y="93"/>
                </a:cubicBezTo>
                <a:cubicBezTo>
                  <a:pt x="1" y="93"/>
                  <a:pt x="1" y="93"/>
                  <a:pt x="1" y="93"/>
                </a:cubicBezTo>
                <a:lnTo>
                  <a:pt x="13" y="3"/>
                </a:ln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0" name="Google Shape;1060;p6"/>
          <p:cNvSpPr/>
          <p:nvPr/>
        </p:nvSpPr>
        <p:spPr>
          <a:xfrm>
            <a:off x="9069388" y="3987800"/>
            <a:ext cx="114300" cy="323850"/>
          </a:xfrm>
          <a:custGeom>
            <a:rect b="b" l="l" r="r" t="t"/>
            <a:pathLst>
              <a:path extrusionOk="0" h="109" w="38">
                <a:moveTo>
                  <a:pt x="26" y="0"/>
                </a:moveTo>
                <a:cubicBezTo>
                  <a:pt x="19" y="1"/>
                  <a:pt x="12" y="7"/>
                  <a:pt x="11" y="15"/>
                </a:cubicBezTo>
                <a:cubicBezTo>
                  <a:pt x="0" y="105"/>
                  <a:pt x="0" y="105"/>
                  <a:pt x="0" y="105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0"/>
                  <a:pt x="33" y="3"/>
                  <a:pt x="26" y="0"/>
                </a:cubicBezTo>
                <a:close/>
              </a:path>
            </a:pathLst>
          </a:custGeom>
          <a:solidFill>
            <a:srgbClr val="9294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1" name="Google Shape;1061;p6"/>
          <p:cNvSpPr/>
          <p:nvPr/>
        </p:nvSpPr>
        <p:spPr>
          <a:xfrm>
            <a:off x="8607426" y="3228975"/>
            <a:ext cx="142875" cy="874713"/>
          </a:xfrm>
          <a:custGeom>
            <a:rect b="b" l="l" r="r" t="t"/>
            <a:pathLst>
              <a:path extrusionOk="0" h="551" w="90">
                <a:moveTo>
                  <a:pt x="17" y="0"/>
                </a:moveTo>
                <a:lnTo>
                  <a:pt x="74" y="0"/>
                </a:lnTo>
                <a:lnTo>
                  <a:pt x="90" y="551"/>
                </a:lnTo>
                <a:lnTo>
                  <a:pt x="0" y="551"/>
                </a:lnTo>
                <a:lnTo>
                  <a:pt x="17" y="0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2" name="Google Shape;1062;p6"/>
          <p:cNvSpPr/>
          <p:nvPr/>
        </p:nvSpPr>
        <p:spPr>
          <a:xfrm>
            <a:off x="8678863" y="3228975"/>
            <a:ext cx="71438" cy="874713"/>
          </a:xfrm>
          <a:custGeom>
            <a:rect b="b" l="l" r="r" t="t"/>
            <a:pathLst>
              <a:path extrusionOk="0" h="551" w="45">
                <a:moveTo>
                  <a:pt x="0" y="0"/>
                </a:moveTo>
                <a:lnTo>
                  <a:pt x="29" y="0"/>
                </a:lnTo>
                <a:lnTo>
                  <a:pt x="45" y="551"/>
                </a:lnTo>
                <a:lnTo>
                  <a:pt x="0" y="551"/>
                </a:lnTo>
                <a:lnTo>
                  <a:pt x="0" y="0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3" name="Google Shape;1063;p6"/>
          <p:cNvSpPr/>
          <p:nvPr/>
        </p:nvSpPr>
        <p:spPr>
          <a:xfrm>
            <a:off x="8643938" y="3240088"/>
            <a:ext cx="17463" cy="47625"/>
          </a:xfrm>
          <a:custGeom>
            <a:rect b="b" l="l" r="r" t="t"/>
            <a:pathLst>
              <a:path extrusionOk="0" h="16" w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4"/>
                  <a:pt x="5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1" y="16"/>
                  <a:pt x="0" y="14"/>
                  <a:pt x="0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4" name="Google Shape;1064;p6"/>
          <p:cNvSpPr/>
          <p:nvPr/>
        </p:nvSpPr>
        <p:spPr>
          <a:xfrm>
            <a:off x="8670926" y="3240088"/>
            <a:ext cx="17463" cy="47625"/>
          </a:xfrm>
          <a:custGeom>
            <a:rect b="b" l="l" r="r" t="t"/>
            <a:pathLst>
              <a:path extrusionOk="0" h="16" w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4"/>
                  <a:pt x="5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1" y="16"/>
                  <a:pt x="0" y="14"/>
                  <a:pt x="0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5" name="Google Shape;1065;p6"/>
          <p:cNvSpPr/>
          <p:nvPr/>
        </p:nvSpPr>
        <p:spPr>
          <a:xfrm>
            <a:off x="8697913" y="3240088"/>
            <a:ext cx="20638" cy="47625"/>
          </a:xfrm>
          <a:custGeom>
            <a:rect b="b" l="l" r="r" t="t"/>
            <a:pathLst>
              <a:path extrusionOk="0" h="16" w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" y="0"/>
                  <a:pt x="7" y="2"/>
                  <a:pt x="7" y="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5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0" y="14"/>
                  <a:pt x="0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6" name="Google Shape;1066;p6"/>
          <p:cNvSpPr/>
          <p:nvPr/>
        </p:nvSpPr>
        <p:spPr>
          <a:xfrm>
            <a:off x="8678863" y="3106738"/>
            <a:ext cx="50800" cy="98425"/>
          </a:xfrm>
          <a:custGeom>
            <a:rect b="b" l="l" r="r" t="t"/>
            <a:pathLst>
              <a:path extrusionOk="0" h="33" w="17">
                <a:moveTo>
                  <a:pt x="15" y="31"/>
                </a:moveTo>
                <a:cubicBezTo>
                  <a:pt x="15" y="30"/>
                  <a:pt x="15" y="30"/>
                  <a:pt x="15" y="29"/>
                </a:cubicBezTo>
                <a:cubicBezTo>
                  <a:pt x="15" y="21"/>
                  <a:pt x="9" y="14"/>
                  <a:pt x="1" y="13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1"/>
                  <a:pt x="17" y="31"/>
                  <a:pt x="17" y="31"/>
                </a:cubicBezTo>
                <a:lnTo>
                  <a:pt x="15" y="31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7" name="Google Shape;1067;p6"/>
          <p:cNvSpPr/>
          <p:nvPr/>
        </p:nvSpPr>
        <p:spPr>
          <a:xfrm>
            <a:off x="8629651" y="3106738"/>
            <a:ext cx="49213" cy="98425"/>
          </a:xfrm>
          <a:custGeom>
            <a:rect b="b" l="l" r="r" t="t"/>
            <a:pathLst>
              <a:path extrusionOk="0" h="33" w="17">
                <a:moveTo>
                  <a:pt x="2" y="31"/>
                </a:moveTo>
                <a:cubicBezTo>
                  <a:pt x="2" y="30"/>
                  <a:pt x="2" y="30"/>
                  <a:pt x="2" y="29"/>
                </a:cubicBezTo>
                <a:cubicBezTo>
                  <a:pt x="2" y="21"/>
                  <a:pt x="8" y="14"/>
                  <a:pt x="16" y="13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3"/>
                  <a:pt x="17" y="33"/>
                  <a:pt x="17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0" y="31"/>
                  <a:pt x="0" y="31"/>
                </a:cubicBezTo>
                <a:lnTo>
                  <a:pt x="2" y="31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8" name="Google Shape;1068;p6"/>
          <p:cNvSpPr/>
          <p:nvPr/>
        </p:nvSpPr>
        <p:spPr>
          <a:xfrm>
            <a:off x="8626476" y="3201988"/>
            <a:ext cx="106363" cy="17463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9" name="Google Shape;1069;p6"/>
          <p:cNvSpPr/>
          <p:nvPr/>
        </p:nvSpPr>
        <p:spPr>
          <a:xfrm>
            <a:off x="8626476" y="3219450"/>
            <a:ext cx="106363" cy="12700"/>
          </a:xfrm>
          <a:custGeom>
            <a:rect b="b" l="l" r="r" t="t"/>
            <a:pathLst>
              <a:path extrusionOk="0" h="8" w="67">
                <a:moveTo>
                  <a:pt x="0" y="0"/>
                </a:moveTo>
                <a:lnTo>
                  <a:pt x="5" y="8"/>
                </a:lnTo>
                <a:lnTo>
                  <a:pt x="62" y="8"/>
                </a:ln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0" name="Google Shape;1070;p6"/>
          <p:cNvSpPr/>
          <p:nvPr/>
        </p:nvSpPr>
        <p:spPr>
          <a:xfrm>
            <a:off x="8610601" y="3478213"/>
            <a:ext cx="138113" cy="2063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1" name="Google Shape;1071;p6"/>
          <p:cNvSpPr/>
          <p:nvPr/>
        </p:nvSpPr>
        <p:spPr>
          <a:xfrm>
            <a:off x="8610601" y="3498850"/>
            <a:ext cx="138113" cy="15875"/>
          </a:xfrm>
          <a:custGeom>
            <a:rect b="b" l="l" r="r" t="t"/>
            <a:pathLst>
              <a:path extrusionOk="0" h="10" w="87">
                <a:moveTo>
                  <a:pt x="0" y="0"/>
                </a:moveTo>
                <a:lnTo>
                  <a:pt x="6" y="10"/>
                </a:lnTo>
                <a:lnTo>
                  <a:pt x="81" y="10"/>
                </a:lnTo>
                <a:lnTo>
                  <a:pt x="87" y="0"/>
                </a:lnTo>
                <a:lnTo>
                  <a:pt x="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2" name="Google Shape;1072;p6"/>
          <p:cNvSpPr/>
          <p:nvPr/>
        </p:nvSpPr>
        <p:spPr>
          <a:xfrm>
            <a:off x="8602663" y="3859213"/>
            <a:ext cx="157163" cy="2698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3" name="Google Shape;1073;p6"/>
          <p:cNvSpPr/>
          <p:nvPr/>
        </p:nvSpPr>
        <p:spPr>
          <a:xfrm>
            <a:off x="8602663" y="3886200"/>
            <a:ext cx="157163" cy="17463"/>
          </a:xfrm>
          <a:custGeom>
            <a:rect b="b" l="l" r="r" t="t"/>
            <a:pathLst>
              <a:path extrusionOk="0" h="11" w="99">
                <a:moveTo>
                  <a:pt x="0" y="0"/>
                </a:moveTo>
                <a:lnTo>
                  <a:pt x="5" y="11"/>
                </a:lnTo>
                <a:lnTo>
                  <a:pt x="92" y="11"/>
                </a:ln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4" name="Google Shape;1074;p6"/>
          <p:cNvSpPr/>
          <p:nvPr/>
        </p:nvSpPr>
        <p:spPr>
          <a:xfrm>
            <a:off x="8878888" y="3478213"/>
            <a:ext cx="104775" cy="625475"/>
          </a:xfrm>
          <a:custGeom>
            <a:rect b="b" l="l" r="r" t="t"/>
            <a:pathLst>
              <a:path extrusionOk="0" h="394" w="66">
                <a:moveTo>
                  <a:pt x="13" y="0"/>
                </a:moveTo>
                <a:lnTo>
                  <a:pt x="55" y="0"/>
                </a:lnTo>
                <a:lnTo>
                  <a:pt x="66" y="394"/>
                </a:lnTo>
                <a:lnTo>
                  <a:pt x="0" y="394"/>
                </a:lnTo>
                <a:lnTo>
                  <a:pt x="13" y="0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5" name="Google Shape;1075;p6"/>
          <p:cNvSpPr/>
          <p:nvPr/>
        </p:nvSpPr>
        <p:spPr>
          <a:xfrm>
            <a:off x="8932863" y="3478213"/>
            <a:ext cx="50800" cy="625475"/>
          </a:xfrm>
          <a:custGeom>
            <a:rect b="b" l="l" r="r" t="t"/>
            <a:pathLst>
              <a:path extrusionOk="0" h="394" w="32">
                <a:moveTo>
                  <a:pt x="0" y="0"/>
                </a:moveTo>
                <a:lnTo>
                  <a:pt x="21" y="0"/>
                </a:lnTo>
                <a:lnTo>
                  <a:pt x="32" y="394"/>
                </a:lnTo>
                <a:lnTo>
                  <a:pt x="0" y="394"/>
                </a:lnTo>
                <a:lnTo>
                  <a:pt x="0" y="0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6" name="Google Shape;1076;p6"/>
          <p:cNvSpPr/>
          <p:nvPr/>
        </p:nvSpPr>
        <p:spPr>
          <a:xfrm>
            <a:off x="8905876" y="3487738"/>
            <a:ext cx="12700" cy="31750"/>
          </a:xfrm>
          <a:custGeom>
            <a:rect b="b" l="l" r="r" t="t"/>
            <a:pathLst>
              <a:path extrusionOk="0" h="11" w="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7" name="Google Shape;1077;p6"/>
          <p:cNvSpPr/>
          <p:nvPr/>
        </p:nvSpPr>
        <p:spPr>
          <a:xfrm>
            <a:off x="8923338" y="3487738"/>
            <a:ext cx="15875" cy="31750"/>
          </a:xfrm>
          <a:custGeom>
            <a:rect b="b" l="l" r="r" t="t"/>
            <a:pathLst>
              <a:path extrusionOk="0" h="11" w="5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8" name="Google Shape;1078;p6"/>
          <p:cNvSpPr/>
          <p:nvPr/>
        </p:nvSpPr>
        <p:spPr>
          <a:xfrm>
            <a:off x="8943976" y="3487738"/>
            <a:ext cx="15875" cy="31750"/>
          </a:xfrm>
          <a:custGeom>
            <a:rect b="b" l="l" r="r" t="t"/>
            <a:pathLst>
              <a:path extrusionOk="0" h="11" w="5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9" name="Google Shape;1079;p6"/>
          <p:cNvSpPr/>
          <p:nvPr/>
        </p:nvSpPr>
        <p:spPr>
          <a:xfrm>
            <a:off x="8932863" y="3389313"/>
            <a:ext cx="34925" cy="68263"/>
          </a:xfrm>
          <a:custGeom>
            <a:rect b="b" l="l" r="r" t="t"/>
            <a:pathLst>
              <a:path extrusionOk="0" h="23" w="12">
                <a:moveTo>
                  <a:pt x="10" y="22"/>
                </a:moveTo>
                <a:cubicBezTo>
                  <a:pt x="10" y="22"/>
                  <a:pt x="11" y="21"/>
                  <a:pt x="11" y="21"/>
                </a:cubicBezTo>
                <a:cubicBezTo>
                  <a:pt x="11" y="15"/>
                  <a:pt x="6" y="10"/>
                  <a:pt x="0" y="9"/>
                </a:cubicBezTo>
                <a:cubicBezTo>
                  <a:pt x="0" y="0"/>
                  <a:pt x="0" y="0"/>
                  <a:pt x="0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2" y="22"/>
                </a:cubicBezTo>
                <a:lnTo>
                  <a:pt x="10" y="22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0" name="Google Shape;1080;p6"/>
          <p:cNvSpPr/>
          <p:nvPr/>
        </p:nvSpPr>
        <p:spPr>
          <a:xfrm>
            <a:off x="8894763" y="3389313"/>
            <a:ext cx="38100" cy="68263"/>
          </a:xfrm>
          <a:custGeom>
            <a:rect b="b" l="l" r="r" t="t"/>
            <a:pathLst>
              <a:path extrusionOk="0" h="23" w="13">
                <a:moveTo>
                  <a:pt x="2" y="22"/>
                </a:moveTo>
                <a:cubicBezTo>
                  <a:pt x="2" y="22"/>
                  <a:pt x="2" y="21"/>
                  <a:pt x="2" y="21"/>
                </a:cubicBezTo>
                <a:cubicBezTo>
                  <a:pt x="2" y="15"/>
                  <a:pt x="6" y="10"/>
                  <a:pt x="12" y="9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3"/>
                  <a:pt x="13" y="23"/>
                  <a:pt x="1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0" y="22"/>
                </a:cubicBezTo>
                <a:lnTo>
                  <a:pt x="2" y="22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1" name="Google Shape;1081;p6"/>
          <p:cNvSpPr/>
          <p:nvPr/>
        </p:nvSpPr>
        <p:spPr>
          <a:xfrm>
            <a:off x="8894763" y="3457575"/>
            <a:ext cx="76200" cy="15875"/>
          </a:xfrm>
          <a:custGeom>
            <a:rect b="b" l="l" r="r" t="t"/>
            <a:pathLst>
              <a:path extrusionOk="0" h="10" w="48">
                <a:moveTo>
                  <a:pt x="48" y="10"/>
                </a:moveTo>
                <a:lnTo>
                  <a:pt x="0" y="8"/>
                </a:lnTo>
                <a:lnTo>
                  <a:pt x="0" y="0"/>
                </a:lnTo>
                <a:lnTo>
                  <a:pt x="48" y="0"/>
                </a:lnTo>
                <a:lnTo>
                  <a:pt x="48" y="10"/>
                </a:lnTo>
                <a:close/>
              </a:path>
            </a:pathLst>
          </a:cu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2" name="Google Shape;1082;p6"/>
          <p:cNvSpPr/>
          <p:nvPr/>
        </p:nvSpPr>
        <p:spPr>
          <a:xfrm>
            <a:off x="8894763" y="3470275"/>
            <a:ext cx="76200" cy="7938"/>
          </a:xfrm>
          <a:custGeom>
            <a:rect b="b" l="l" r="r" t="t"/>
            <a:pathLst>
              <a:path extrusionOk="0" h="5" w="48">
                <a:moveTo>
                  <a:pt x="0" y="0"/>
                </a:moveTo>
                <a:lnTo>
                  <a:pt x="1" y="5"/>
                </a:lnTo>
                <a:lnTo>
                  <a:pt x="45" y="5"/>
                </a:lnTo>
                <a:lnTo>
                  <a:pt x="48" y="2"/>
                </a:lnTo>
                <a:lnTo>
                  <a:pt x="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3" name="Google Shape;1083;p6"/>
          <p:cNvSpPr/>
          <p:nvPr/>
        </p:nvSpPr>
        <p:spPr>
          <a:xfrm>
            <a:off x="8882063" y="3660775"/>
            <a:ext cx="98425" cy="1428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4" name="Google Shape;1084;p6"/>
          <p:cNvSpPr/>
          <p:nvPr/>
        </p:nvSpPr>
        <p:spPr>
          <a:xfrm>
            <a:off x="8882063" y="3675063"/>
            <a:ext cx="98425" cy="11113"/>
          </a:xfrm>
          <a:custGeom>
            <a:rect b="b" l="l" r="r" t="t"/>
            <a:pathLst>
              <a:path extrusionOk="0" h="7" w="62">
                <a:moveTo>
                  <a:pt x="0" y="0"/>
                </a:moveTo>
                <a:lnTo>
                  <a:pt x="4" y="7"/>
                </a:lnTo>
                <a:lnTo>
                  <a:pt x="58" y="7"/>
                </a:lnTo>
                <a:lnTo>
                  <a:pt x="62" y="0"/>
                </a:lnTo>
                <a:lnTo>
                  <a:pt x="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5" name="Google Shape;1085;p6"/>
          <p:cNvSpPr/>
          <p:nvPr/>
        </p:nvSpPr>
        <p:spPr>
          <a:xfrm>
            <a:off x="8872538" y="3937000"/>
            <a:ext cx="117475" cy="2063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6" name="Google Shape;1086;p6"/>
          <p:cNvSpPr/>
          <p:nvPr/>
        </p:nvSpPr>
        <p:spPr>
          <a:xfrm>
            <a:off x="8872538" y="3957638"/>
            <a:ext cx="117475" cy="11113"/>
          </a:xfrm>
          <a:custGeom>
            <a:rect b="b" l="l" r="r" t="t"/>
            <a:pathLst>
              <a:path extrusionOk="0" h="7" w="74">
                <a:moveTo>
                  <a:pt x="0" y="0"/>
                </a:moveTo>
                <a:lnTo>
                  <a:pt x="6" y="7"/>
                </a:lnTo>
                <a:lnTo>
                  <a:pt x="68" y="7"/>
                </a:lnTo>
                <a:lnTo>
                  <a:pt x="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7" name="Google Shape;1087;p6"/>
          <p:cNvSpPr/>
          <p:nvPr/>
        </p:nvSpPr>
        <p:spPr>
          <a:xfrm>
            <a:off x="10755313" y="3228975"/>
            <a:ext cx="142875" cy="874713"/>
          </a:xfrm>
          <a:custGeom>
            <a:rect b="b" l="l" r="r" t="t"/>
            <a:pathLst>
              <a:path extrusionOk="0" h="551" w="90">
                <a:moveTo>
                  <a:pt x="73" y="0"/>
                </a:moveTo>
                <a:lnTo>
                  <a:pt x="17" y="0"/>
                </a:lnTo>
                <a:lnTo>
                  <a:pt x="0" y="551"/>
                </a:lnTo>
                <a:lnTo>
                  <a:pt x="90" y="551"/>
                </a:lnTo>
                <a:lnTo>
                  <a:pt x="73" y="0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8" name="Google Shape;1088;p6"/>
          <p:cNvSpPr/>
          <p:nvPr/>
        </p:nvSpPr>
        <p:spPr>
          <a:xfrm>
            <a:off x="10755313" y="3228975"/>
            <a:ext cx="71438" cy="874713"/>
          </a:xfrm>
          <a:custGeom>
            <a:rect b="b" l="l" r="r" t="t"/>
            <a:pathLst>
              <a:path extrusionOk="0" h="551" w="45">
                <a:moveTo>
                  <a:pt x="45" y="0"/>
                </a:moveTo>
                <a:lnTo>
                  <a:pt x="17" y="0"/>
                </a:lnTo>
                <a:lnTo>
                  <a:pt x="0" y="551"/>
                </a:lnTo>
                <a:lnTo>
                  <a:pt x="45" y="551"/>
                </a:lnTo>
                <a:lnTo>
                  <a:pt x="45" y="0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9" name="Google Shape;1089;p6"/>
          <p:cNvSpPr/>
          <p:nvPr/>
        </p:nvSpPr>
        <p:spPr>
          <a:xfrm>
            <a:off x="10844213" y="3240088"/>
            <a:ext cx="20638" cy="47625"/>
          </a:xfrm>
          <a:custGeom>
            <a:rect b="b" l="l" r="r" t="t"/>
            <a:pathLst>
              <a:path extrusionOk="0" h="16" w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2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6"/>
                  <a:pt x="7" y="14"/>
                  <a:pt x="7" y="1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5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0" name="Google Shape;1090;p6"/>
          <p:cNvSpPr/>
          <p:nvPr/>
        </p:nvSpPr>
        <p:spPr>
          <a:xfrm>
            <a:off x="10817226" y="3240088"/>
            <a:ext cx="19050" cy="47625"/>
          </a:xfrm>
          <a:custGeom>
            <a:rect b="b" l="l" r="r" t="t"/>
            <a:pathLst>
              <a:path extrusionOk="0" h="16" w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2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6"/>
                  <a:pt x="6" y="14"/>
                  <a:pt x="6" y="1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1" name="Google Shape;1091;p6"/>
          <p:cNvSpPr/>
          <p:nvPr/>
        </p:nvSpPr>
        <p:spPr>
          <a:xfrm>
            <a:off x="10791826" y="3240088"/>
            <a:ext cx="17463" cy="47625"/>
          </a:xfrm>
          <a:custGeom>
            <a:rect b="b" l="l" r="r" t="t"/>
            <a:pathLst>
              <a:path extrusionOk="0" h="16" w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6"/>
                  <a:pt x="6" y="14"/>
                  <a:pt x="6" y="1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2" name="Google Shape;1092;p6"/>
          <p:cNvSpPr/>
          <p:nvPr/>
        </p:nvSpPr>
        <p:spPr>
          <a:xfrm>
            <a:off x="10775951" y="3106738"/>
            <a:ext cx="50800" cy="98425"/>
          </a:xfrm>
          <a:custGeom>
            <a:rect b="b" l="l" r="r" t="t"/>
            <a:pathLst>
              <a:path extrusionOk="0" h="33" w="17">
                <a:moveTo>
                  <a:pt x="2" y="31"/>
                </a:moveTo>
                <a:cubicBezTo>
                  <a:pt x="2" y="30"/>
                  <a:pt x="2" y="30"/>
                  <a:pt x="2" y="29"/>
                </a:cubicBezTo>
                <a:cubicBezTo>
                  <a:pt x="2" y="21"/>
                  <a:pt x="8" y="14"/>
                  <a:pt x="16" y="13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3"/>
                  <a:pt x="17" y="33"/>
                  <a:pt x="17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0" y="31"/>
                  <a:pt x="0" y="31"/>
                </a:cubicBezTo>
                <a:lnTo>
                  <a:pt x="2" y="31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3" name="Google Shape;1093;p6"/>
          <p:cNvSpPr/>
          <p:nvPr/>
        </p:nvSpPr>
        <p:spPr>
          <a:xfrm>
            <a:off x="10826751" y="3106738"/>
            <a:ext cx="50800" cy="98425"/>
          </a:xfrm>
          <a:custGeom>
            <a:rect b="b" l="l" r="r" t="t"/>
            <a:pathLst>
              <a:path extrusionOk="0" h="33" w="17">
                <a:moveTo>
                  <a:pt x="15" y="31"/>
                </a:moveTo>
                <a:cubicBezTo>
                  <a:pt x="15" y="30"/>
                  <a:pt x="15" y="30"/>
                  <a:pt x="15" y="29"/>
                </a:cubicBezTo>
                <a:cubicBezTo>
                  <a:pt x="15" y="21"/>
                  <a:pt x="9" y="14"/>
                  <a:pt x="1" y="13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1"/>
                  <a:pt x="17" y="31"/>
                  <a:pt x="17" y="31"/>
                </a:cubicBezTo>
                <a:lnTo>
                  <a:pt x="15" y="31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4" name="Google Shape;1094;p6"/>
          <p:cNvSpPr/>
          <p:nvPr/>
        </p:nvSpPr>
        <p:spPr>
          <a:xfrm>
            <a:off x="10772776" y="3201988"/>
            <a:ext cx="107950" cy="17463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5" name="Google Shape;1095;p6"/>
          <p:cNvSpPr/>
          <p:nvPr/>
        </p:nvSpPr>
        <p:spPr>
          <a:xfrm>
            <a:off x="10772776" y="3219450"/>
            <a:ext cx="107950" cy="12700"/>
          </a:xfrm>
          <a:custGeom>
            <a:rect b="b" l="l" r="r" t="t"/>
            <a:pathLst>
              <a:path extrusionOk="0" h="8" w="68">
                <a:moveTo>
                  <a:pt x="68" y="0"/>
                </a:moveTo>
                <a:lnTo>
                  <a:pt x="64" y="8"/>
                </a:lnTo>
                <a:lnTo>
                  <a:pt x="6" y="8"/>
                </a:lnTo>
                <a:lnTo>
                  <a:pt x="0" y="0"/>
                </a:lnTo>
                <a:lnTo>
                  <a:pt x="68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6" name="Google Shape;1096;p6"/>
          <p:cNvSpPr/>
          <p:nvPr/>
        </p:nvSpPr>
        <p:spPr>
          <a:xfrm>
            <a:off x="10758488" y="3478213"/>
            <a:ext cx="136525" cy="2063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7" name="Google Shape;1097;p6"/>
          <p:cNvSpPr/>
          <p:nvPr/>
        </p:nvSpPr>
        <p:spPr>
          <a:xfrm>
            <a:off x="10758488" y="3498850"/>
            <a:ext cx="136525" cy="15875"/>
          </a:xfrm>
          <a:custGeom>
            <a:rect b="b" l="l" r="r" t="t"/>
            <a:pathLst>
              <a:path extrusionOk="0" h="10" w="86">
                <a:moveTo>
                  <a:pt x="86" y="0"/>
                </a:moveTo>
                <a:lnTo>
                  <a:pt x="81" y="10"/>
                </a:lnTo>
                <a:lnTo>
                  <a:pt x="7" y="10"/>
                </a:lnTo>
                <a:lnTo>
                  <a:pt x="0" y="0"/>
                </a:lnTo>
                <a:lnTo>
                  <a:pt x="86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8" name="Google Shape;1098;p6"/>
          <p:cNvSpPr/>
          <p:nvPr/>
        </p:nvSpPr>
        <p:spPr>
          <a:xfrm>
            <a:off x="10748963" y="3859213"/>
            <a:ext cx="158750" cy="2698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9" name="Google Shape;1099;p6"/>
          <p:cNvSpPr/>
          <p:nvPr/>
        </p:nvSpPr>
        <p:spPr>
          <a:xfrm>
            <a:off x="10748963" y="3886200"/>
            <a:ext cx="158750" cy="17463"/>
          </a:xfrm>
          <a:custGeom>
            <a:rect b="b" l="l" r="r" t="t"/>
            <a:pathLst>
              <a:path extrusionOk="0" h="11" w="100">
                <a:moveTo>
                  <a:pt x="100" y="0"/>
                </a:moveTo>
                <a:lnTo>
                  <a:pt x="92" y="11"/>
                </a:lnTo>
                <a:lnTo>
                  <a:pt x="8" y="11"/>
                </a:lnTo>
                <a:lnTo>
                  <a:pt x="0" y="0"/>
                </a:lnTo>
                <a:lnTo>
                  <a:pt x="100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0" name="Google Shape;1100;p6"/>
          <p:cNvSpPr/>
          <p:nvPr/>
        </p:nvSpPr>
        <p:spPr>
          <a:xfrm>
            <a:off x="10523538" y="3478213"/>
            <a:ext cx="103188" cy="625475"/>
          </a:xfrm>
          <a:custGeom>
            <a:rect b="b" l="l" r="r" t="t"/>
            <a:pathLst>
              <a:path extrusionOk="0" h="394" w="65">
                <a:moveTo>
                  <a:pt x="54" y="0"/>
                </a:moveTo>
                <a:lnTo>
                  <a:pt x="13" y="0"/>
                </a:lnTo>
                <a:lnTo>
                  <a:pt x="0" y="394"/>
                </a:lnTo>
                <a:lnTo>
                  <a:pt x="65" y="394"/>
                </a:lnTo>
                <a:lnTo>
                  <a:pt x="54" y="0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1" name="Google Shape;1101;p6"/>
          <p:cNvSpPr/>
          <p:nvPr/>
        </p:nvSpPr>
        <p:spPr>
          <a:xfrm>
            <a:off x="10523538" y="3478213"/>
            <a:ext cx="53975" cy="625475"/>
          </a:xfrm>
          <a:custGeom>
            <a:rect b="b" l="l" r="r" t="t"/>
            <a:pathLst>
              <a:path extrusionOk="0" h="394" w="34">
                <a:moveTo>
                  <a:pt x="34" y="0"/>
                </a:moveTo>
                <a:lnTo>
                  <a:pt x="13" y="0"/>
                </a:lnTo>
                <a:lnTo>
                  <a:pt x="0" y="394"/>
                </a:lnTo>
                <a:lnTo>
                  <a:pt x="34" y="394"/>
                </a:lnTo>
                <a:lnTo>
                  <a:pt x="34" y="0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2" name="Google Shape;1102;p6"/>
          <p:cNvSpPr/>
          <p:nvPr/>
        </p:nvSpPr>
        <p:spPr>
          <a:xfrm>
            <a:off x="10588626" y="3487738"/>
            <a:ext cx="14288" cy="31750"/>
          </a:xfrm>
          <a:custGeom>
            <a:rect b="b" l="l" r="r" t="t"/>
            <a:pathLst>
              <a:path extrusionOk="0" h="11" w="5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5" y="10"/>
                  <a:pt x="5" y="9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3" name="Google Shape;1103;p6"/>
          <p:cNvSpPr/>
          <p:nvPr/>
        </p:nvSpPr>
        <p:spPr>
          <a:xfrm>
            <a:off x="10571163" y="3487738"/>
            <a:ext cx="11113" cy="31750"/>
          </a:xfrm>
          <a:custGeom>
            <a:rect b="b" l="l" r="r" t="t"/>
            <a:pathLst>
              <a:path extrusionOk="0" h="11" w="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4" y="10"/>
                  <a:pt x="4" y="9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4" name="Google Shape;1104;p6"/>
          <p:cNvSpPr/>
          <p:nvPr/>
        </p:nvSpPr>
        <p:spPr>
          <a:xfrm>
            <a:off x="10550526" y="3487738"/>
            <a:ext cx="11113" cy="31750"/>
          </a:xfrm>
          <a:custGeom>
            <a:rect b="b" l="l" r="r" t="t"/>
            <a:pathLst>
              <a:path extrusionOk="0" h="11" w="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4" y="10"/>
                  <a:pt x="4" y="9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5" name="Google Shape;1105;p6"/>
          <p:cNvSpPr/>
          <p:nvPr/>
        </p:nvSpPr>
        <p:spPr>
          <a:xfrm>
            <a:off x="10541001" y="3389313"/>
            <a:ext cx="36513" cy="68263"/>
          </a:xfrm>
          <a:custGeom>
            <a:rect b="b" l="l" r="r" t="t"/>
            <a:pathLst>
              <a:path extrusionOk="0" h="23" w="12">
                <a:moveTo>
                  <a:pt x="1" y="22"/>
                </a:moveTo>
                <a:cubicBezTo>
                  <a:pt x="1" y="22"/>
                  <a:pt x="1" y="21"/>
                  <a:pt x="1" y="21"/>
                </a:cubicBezTo>
                <a:cubicBezTo>
                  <a:pt x="1" y="15"/>
                  <a:pt x="5" y="10"/>
                  <a:pt x="11" y="9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3"/>
                  <a:pt x="12" y="23"/>
                  <a:pt x="1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0" y="22"/>
                </a:cubicBezTo>
                <a:lnTo>
                  <a:pt x="1" y="22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6" name="Google Shape;1106;p6"/>
          <p:cNvSpPr/>
          <p:nvPr/>
        </p:nvSpPr>
        <p:spPr>
          <a:xfrm>
            <a:off x="10577513" y="3389313"/>
            <a:ext cx="34925" cy="68263"/>
          </a:xfrm>
          <a:custGeom>
            <a:rect b="b" l="l" r="r" t="t"/>
            <a:pathLst>
              <a:path extrusionOk="0" h="23" w="12">
                <a:moveTo>
                  <a:pt x="11" y="22"/>
                </a:moveTo>
                <a:cubicBezTo>
                  <a:pt x="11" y="22"/>
                  <a:pt x="11" y="21"/>
                  <a:pt x="11" y="21"/>
                </a:cubicBezTo>
                <a:cubicBezTo>
                  <a:pt x="11" y="15"/>
                  <a:pt x="6" y="10"/>
                  <a:pt x="1" y="9"/>
                </a:cubicBezTo>
                <a:cubicBezTo>
                  <a:pt x="0" y="0"/>
                  <a:pt x="0" y="0"/>
                  <a:pt x="0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2" y="22"/>
                </a:cubicBezTo>
                <a:lnTo>
                  <a:pt x="11" y="22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7" name="Google Shape;1107;p6"/>
          <p:cNvSpPr/>
          <p:nvPr/>
        </p:nvSpPr>
        <p:spPr>
          <a:xfrm>
            <a:off x="10537826" y="3457575"/>
            <a:ext cx="77788" cy="15875"/>
          </a:xfrm>
          <a:custGeom>
            <a:rect b="b" l="l" r="r" t="t"/>
            <a:pathLst>
              <a:path extrusionOk="0" h="10" w="49">
                <a:moveTo>
                  <a:pt x="0" y="10"/>
                </a:moveTo>
                <a:lnTo>
                  <a:pt x="49" y="8"/>
                </a:lnTo>
                <a:lnTo>
                  <a:pt x="49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8" name="Google Shape;1108;p6"/>
          <p:cNvSpPr/>
          <p:nvPr/>
        </p:nvSpPr>
        <p:spPr>
          <a:xfrm>
            <a:off x="10537826" y="3470275"/>
            <a:ext cx="77788" cy="7938"/>
          </a:xfrm>
          <a:custGeom>
            <a:rect b="b" l="l" r="r" t="t"/>
            <a:pathLst>
              <a:path extrusionOk="0" h="5" w="49">
                <a:moveTo>
                  <a:pt x="49" y="0"/>
                </a:moveTo>
                <a:lnTo>
                  <a:pt x="45" y="5"/>
                </a:lnTo>
                <a:lnTo>
                  <a:pt x="4" y="5"/>
                </a:lnTo>
                <a:lnTo>
                  <a:pt x="0" y="2"/>
                </a:lnTo>
                <a:lnTo>
                  <a:pt x="49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9" name="Google Shape;1109;p6"/>
          <p:cNvSpPr/>
          <p:nvPr/>
        </p:nvSpPr>
        <p:spPr>
          <a:xfrm>
            <a:off x="10526713" y="3660775"/>
            <a:ext cx="100013" cy="1428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0" name="Google Shape;1110;p6"/>
          <p:cNvSpPr/>
          <p:nvPr/>
        </p:nvSpPr>
        <p:spPr>
          <a:xfrm>
            <a:off x="10526713" y="3675063"/>
            <a:ext cx="100013" cy="11113"/>
          </a:xfrm>
          <a:custGeom>
            <a:rect b="b" l="l" r="r" t="t"/>
            <a:pathLst>
              <a:path extrusionOk="0" h="7" w="63">
                <a:moveTo>
                  <a:pt x="63" y="0"/>
                </a:moveTo>
                <a:lnTo>
                  <a:pt x="58" y="7"/>
                </a:lnTo>
                <a:lnTo>
                  <a:pt x="5" y="7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1" name="Google Shape;1111;p6"/>
          <p:cNvSpPr/>
          <p:nvPr/>
        </p:nvSpPr>
        <p:spPr>
          <a:xfrm>
            <a:off x="10517188" y="3937000"/>
            <a:ext cx="115888" cy="2063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2" name="Google Shape;1112;p6"/>
          <p:cNvSpPr/>
          <p:nvPr/>
        </p:nvSpPr>
        <p:spPr>
          <a:xfrm>
            <a:off x="10517188" y="3957638"/>
            <a:ext cx="115888" cy="11113"/>
          </a:xfrm>
          <a:custGeom>
            <a:rect b="b" l="l" r="r" t="t"/>
            <a:pathLst>
              <a:path extrusionOk="0" h="7" w="73">
                <a:moveTo>
                  <a:pt x="73" y="0"/>
                </a:moveTo>
                <a:lnTo>
                  <a:pt x="69" y="7"/>
                </a:lnTo>
                <a:lnTo>
                  <a:pt x="6" y="7"/>
                </a:lnTo>
                <a:lnTo>
                  <a:pt x="0" y="0"/>
                </a:lnTo>
                <a:lnTo>
                  <a:pt x="73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3" name="Google Shape;1113;p6"/>
          <p:cNvSpPr/>
          <p:nvPr/>
        </p:nvSpPr>
        <p:spPr>
          <a:xfrm>
            <a:off x="9280526" y="3473450"/>
            <a:ext cx="185738" cy="219075"/>
          </a:xfrm>
          <a:custGeom>
            <a:rect b="b" l="l" r="r" t="t"/>
            <a:pathLst>
              <a:path extrusionOk="0" h="74" w="62">
                <a:moveTo>
                  <a:pt x="62" y="36"/>
                </a:moveTo>
                <a:cubicBezTo>
                  <a:pt x="62" y="20"/>
                  <a:pt x="43" y="13"/>
                  <a:pt x="3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9" y="13"/>
                  <a:pt x="0" y="20"/>
                  <a:pt x="0" y="36"/>
                </a:cubicBezTo>
                <a:cubicBezTo>
                  <a:pt x="0" y="42"/>
                  <a:pt x="1" y="46"/>
                  <a:pt x="4" y="50"/>
                </a:cubicBezTo>
                <a:cubicBezTo>
                  <a:pt x="4" y="74"/>
                  <a:pt x="4" y="74"/>
                  <a:pt x="4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49"/>
                  <a:pt x="59" y="49"/>
                  <a:pt x="59" y="49"/>
                </a:cubicBezTo>
                <a:cubicBezTo>
                  <a:pt x="61" y="45"/>
                  <a:pt x="62" y="41"/>
                  <a:pt x="62" y="36"/>
                </a:cubicBez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4" name="Google Shape;1114;p6"/>
          <p:cNvSpPr/>
          <p:nvPr/>
        </p:nvSpPr>
        <p:spPr>
          <a:xfrm>
            <a:off x="9374188" y="3473450"/>
            <a:ext cx="92075" cy="219075"/>
          </a:xfrm>
          <a:custGeom>
            <a:rect b="b" l="l" r="r" t="t"/>
            <a:pathLst>
              <a:path extrusionOk="0" h="74" w="31">
                <a:moveTo>
                  <a:pt x="31" y="36"/>
                </a:moveTo>
                <a:cubicBezTo>
                  <a:pt x="31" y="20"/>
                  <a:pt x="12" y="13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49"/>
                  <a:pt x="28" y="49"/>
                  <a:pt x="28" y="49"/>
                </a:cubicBezTo>
                <a:cubicBezTo>
                  <a:pt x="30" y="45"/>
                  <a:pt x="31" y="41"/>
                  <a:pt x="31" y="36"/>
                </a:cubicBez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5" name="Google Shape;1115;p6"/>
          <p:cNvSpPr/>
          <p:nvPr/>
        </p:nvSpPr>
        <p:spPr>
          <a:xfrm>
            <a:off x="9355138" y="3638550"/>
            <a:ext cx="39688" cy="53975"/>
          </a:xfrm>
          <a:custGeom>
            <a:rect b="b" l="l" r="r" t="t"/>
            <a:pathLst>
              <a:path extrusionOk="0" h="18" w="13">
                <a:moveTo>
                  <a:pt x="0" y="6"/>
                </a:moveTo>
                <a:cubicBezTo>
                  <a:pt x="0" y="3"/>
                  <a:pt x="4" y="2"/>
                  <a:pt x="7" y="0"/>
                </a:cubicBezTo>
                <a:cubicBezTo>
                  <a:pt x="9" y="2"/>
                  <a:pt x="13" y="3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6" name="Google Shape;1116;p6"/>
          <p:cNvSpPr/>
          <p:nvPr/>
        </p:nvSpPr>
        <p:spPr>
          <a:xfrm>
            <a:off x="9355138" y="3638550"/>
            <a:ext cx="26988" cy="53975"/>
          </a:xfrm>
          <a:custGeom>
            <a:rect b="b" l="l" r="r" t="t"/>
            <a:pathLst>
              <a:path extrusionOk="0" h="18" w="9">
                <a:moveTo>
                  <a:pt x="0" y="6"/>
                </a:moveTo>
                <a:cubicBezTo>
                  <a:pt x="0" y="3"/>
                  <a:pt x="4" y="2"/>
                  <a:pt x="7" y="0"/>
                </a:cubicBezTo>
                <a:cubicBezTo>
                  <a:pt x="7" y="1"/>
                  <a:pt x="8" y="1"/>
                  <a:pt x="9" y="2"/>
                </a:cubicBezTo>
                <a:cubicBezTo>
                  <a:pt x="6" y="3"/>
                  <a:pt x="3" y="4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7" name="Google Shape;1117;p6"/>
          <p:cNvSpPr/>
          <p:nvPr/>
        </p:nvSpPr>
        <p:spPr>
          <a:xfrm>
            <a:off x="9307513" y="3638550"/>
            <a:ext cx="30163" cy="53975"/>
          </a:xfrm>
          <a:custGeom>
            <a:rect b="b" l="l" r="r" t="t"/>
            <a:pathLst>
              <a:path extrusionOk="0" h="18" w="10">
                <a:moveTo>
                  <a:pt x="0" y="5"/>
                </a:moveTo>
                <a:cubicBezTo>
                  <a:pt x="0" y="3"/>
                  <a:pt x="3" y="2"/>
                  <a:pt x="5" y="0"/>
                </a:cubicBezTo>
                <a:cubicBezTo>
                  <a:pt x="7" y="2"/>
                  <a:pt x="10" y="3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18"/>
                  <a:pt x="10" y="18"/>
                  <a:pt x="1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8" name="Google Shape;1118;p6"/>
          <p:cNvSpPr/>
          <p:nvPr/>
        </p:nvSpPr>
        <p:spPr>
          <a:xfrm>
            <a:off x="9307513" y="3638550"/>
            <a:ext cx="20638" cy="53975"/>
          </a:xfrm>
          <a:custGeom>
            <a:rect b="b" l="l" r="r" t="t"/>
            <a:pathLst>
              <a:path extrusionOk="0" h="18" w="7">
                <a:moveTo>
                  <a:pt x="0" y="5"/>
                </a:moveTo>
                <a:cubicBezTo>
                  <a:pt x="0" y="3"/>
                  <a:pt x="3" y="2"/>
                  <a:pt x="5" y="0"/>
                </a:cubicBezTo>
                <a:cubicBezTo>
                  <a:pt x="5" y="1"/>
                  <a:pt x="6" y="1"/>
                  <a:pt x="7" y="2"/>
                </a:cubicBezTo>
                <a:cubicBezTo>
                  <a:pt x="5" y="3"/>
                  <a:pt x="2" y="4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9" name="Google Shape;1119;p6"/>
          <p:cNvSpPr/>
          <p:nvPr/>
        </p:nvSpPr>
        <p:spPr>
          <a:xfrm>
            <a:off x="9412288" y="3638550"/>
            <a:ext cx="33338" cy="53975"/>
          </a:xfrm>
          <a:custGeom>
            <a:rect b="b" l="l" r="r" t="t"/>
            <a:pathLst>
              <a:path extrusionOk="0" h="18" w="11">
                <a:moveTo>
                  <a:pt x="11" y="5"/>
                </a:moveTo>
                <a:cubicBezTo>
                  <a:pt x="11" y="3"/>
                  <a:pt x="7" y="2"/>
                  <a:pt x="6" y="0"/>
                </a:cubicBezTo>
                <a:cubicBezTo>
                  <a:pt x="4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5"/>
                  <a:pt x="11" y="5"/>
                  <a:pt x="11" y="5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0" name="Google Shape;1120;p6"/>
          <p:cNvSpPr/>
          <p:nvPr/>
        </p:nvSpPr>
        <p:spPr>
          <a:xfrm>
            <a:off x="9423401" y="3638550"/>
            <a:ext cx="22225" cy="53975"/>
          </a:xfrm>
          <a:custGeom>
            <a:rect b="b" l="l" r="r" t="t"/>
            <a:pathLst>
              <a:path extrusionOk="0" h="18" w="7">
                <a:moveTo>
                  <a:pt x="7" y="5"/>
                </a:moveTo>
                <a:cubicBezTo>
                  <a:pt x="7" y="3"/>
                  <a:pt x="4" y="2"/>
                  <a:pt x="2" y="0"/>
                </a:cubicBezTo>
                <a:cubicBezTo>
                  <a:pt x="1" y="1"/>
                  <a:pt x="1" y="1"/>
                  <a:pt x="0" y="2"/>
                </a:cubicBezTo>
                <a:cubicBezTo>
                  <a:pt x="2" y="3"/>
                  <a:pt x="5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18"/>
                  <a:pt x="5" y="18"/>
                  <a:pt x="5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5"/>
                  <a:pt x="7" y="5"/>
                  <a:pt x="7" y="5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1" name="Google Shape;1121;p6"/>
          <p:cNvSpPr/>
          <p:nvPr/>
        </p:nvSpPr>
        <p:spPr>
          <a:xfrm>
            <a:off x="9293226" y="3624263"/>
            <a:ext cx="163513" cy="3175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2" name="Google Shape;1122;p6"/>
          <p:cNvSpPr/>
          <p:nvPr/>
        </p:nvSpPr>
        <p:spPr>
          <a:xfrm>
            <a:off x="9293226" y="3624263"/>
            <a:ext cx="163513" cy="3175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3" name="Google Shape;1123;p6"/>
          <p:cNvSpPr/>
          <p:nvPr/>
        </p:nvSpPr>
        <p:spPr>
          <a:xfrm>
            <a:off x="10048876" y="3473450"/>
            <a:ext cx="185738" cy="219075"/>
          </a:xfrm>
          <a:custGeom>
            <a:rect b="b" l="l" r="r" t="t"/>
            <a:pathLst>
              <a:path extrusionOk="0" h="74" w="62">
                <a:moveTo>
                  <a:pt x="0" y="36"/>
                </a:moveTo>
                <a:cubicBezTo>
                  <a:pt x="0" y="20"/>
                  <a:pt x="19" y="13"/>
                  <a:pt x="3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3" y="13"/>
                  <a:pt x="62" y="20"/>
                  <a:pt x="62" y="36"/>
                </a:cubicBezTo>
                <a:cubicBezTo>
                  <a:pt x="62" y="42"/>
                  <a:pt x="60" y="46"/>
                  <a:pt x="58" y="50"/>
                </a:cubicBezTo>
                <a:cubicBezTo>
                  <a:pt x="58" y="74"/>
                  <a:pt x="58" y="74"/>
                  <a:pt x="58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49"/>
                  <a:pt x="3" y="49"/>
                  <a:pt x="3" y="49"/>
                </a:cubicBezTo>
                <a:cubicBezTo>
                  <a:pt x="1" y="45"/>
                  <a:pt x="0" y="41"/>
                  <a:pt x="0" y="36"/>
                </a:cubicBez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4" name="Google Shape;1124;p6"/>
          <p:cNvSpPr/>
          <p:nvPr/>
        </p:nvSpPr>
        <p:spPr>
          <a:xfrm>
            <a:off x="10048876" y="3473450"/>
            <a:ext cx="93663" cy="219075"/>
          </a:xfrm>
          <a:custGeom>
            <a:rect b="b" l="l" r="r" t="t"/>
            <a:pathLst>
              <a:path extrusionOk="0" h="74" w="31">
                <a:moveTo>
                  <a:pt x="0" y="36"/>
                </a:moveTo>
                <a:cubicBezTo>
                  <a:pt x="0" y="20"/>
                  <a:pt x="19" y="13"/>
                  <a:pt x="3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74"/>
                  <a:pt x="31" y="74"/>
                  <a:pt x="31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49"/>
                  <a:pt x="3" y="49"/>
                  <a:pt x="3" y="49"/>
                </a:cubicBezTo>
                <a:cubicBezTo>
                  <a:pt x="1" y="45"/>
                  <a:pt x="0" y="41"/>
                  <a:pt x="0" y="36"/>
                </a:cubicBez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5" name="Google Shape;1125;p6"/>
          <p:cNvSpPr/>
          <p:nvPr/>
        </p:nvSpPr>
        <p:spPr>
          <a:xfrm>
            <a:off x="10120313" y="3638550"/>
            <a:ext cx="39688" cy="53975"/>
          </a:xfrm>
          <a:custGeom>
            <a:rect b="b" l="l" r="r" t="t"/>
            <a:pathLst>
              <a:path extrusionOk="0" h="18" w="13">
                <a:moveTo>
                  <a:pt x="13" y="6"/>
                </a:moveTo>
                <a:cubicBezTo>
                  <a:pt x="13" y="3"/>
                  <a:pt x="8" y="2"/>
                  <a:pt x="6" y="0"/>
                </a:cubicBezTo>
                <a:cubicBezTo>
                  <a:pt x="4" y="2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6"/>
                  <a:pt x="13" y="6"/>
                  <a:pt x="13" y="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6" name="Google Shape;1126;p6"/>
          <p:cNvSpPr/>
          <p:nvPr/>
        </p:nvSpPr>
        <p:spPr>
          <a:xfrm>
            <a:off x="10133013" y="3638550"/>
            <a:ext cx="26988" cy="53975"/>
          </a:xfrm>
          <a:custGeom>
            <a:rect b="b" l="l" r="r" t="t"/>
            <a:pathLst>
              <a:path extrusionOk="0" h="18" w="9">
                <a:moveTo>
                  <a:pt x="9" y="6"/>
                </a:moveTo>
                <a:cubicBezTo>
                  <a:pt x="9" y="3"/>
                  <a:pt x="5" y="2"/>
                  <a:pt x="2" y="0"/>
                </a:cubicBezTo>
                <a:cubicBezTo>
                  <a:pt x="2" y="1"/>
                  <a:pt x="1" y="1"/>
                  <a:pt x="0" y="2"/>
                </a:cubicBezTo>
                <a:cubicBezTo>
                  <a:pt x="3" y="3"/>
                  <a:pt x="6" y="4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8"/>
                  <a:pt x="6" y="18"/>
                  <a:pt x="6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6"/>
                  <a:pt x="9" y="6"/>
                  <a:pt x="9" y="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7" name="Google Shape;1127;p6"/>
          <p:cNvSpPr/>
          <p:nvPr/>
        </p:nvSpPr>
        <p:spPr>
          <a:xfrm>
            <a:off x="10177463" y="3638550"/>
            <a:ext cx="30163" cy="53975"/>
          </a:xfrm>
          <a:custGeom>
            <a:rect b="b" l="l" r="r" t="t"/>
            <a:pathLst>
              <a:path extrusionOk="0" h="18" w="10">
                <a:moveTo>
                  <a:pt x="10" y="5"/>
                </a:moveTo>
                <a:cubicBezTo>
                  <a:pt x="10" y="3"/>
                  <a:pt x="7" y="2"/>
                  <a:pt x="5" y="0"/>
                </a:cubicBezTo>
                <a:cubicBezTo>
                  <a:pt x="3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18"/>
                  <a:pt x="0" y="18"/>
                  <a:pt x="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5"/>
                  <a:pt x="10" y="5"/>
                  <a:pt x="10" y="5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8" name="Google Shape;1128;p6"/>
          <p:cNvSpPr/>
          <p:nvPr/>
        </p:nvSpPr>
        <p:spPr>
          <a:xfrm>
            <a:off x="10186988" y="3638550"/>
            <a:ext cx="20638" cy="53975"/>
          </a:xfrm>
          <a:custGeom>
            <a:rect b="b" l="l" r="r" t="t"/>
            <a:pathLst>
              <a:path extrusionOk="0" h="18" w="7">
                <a:moveTo>
                  <a:pt x="7" y="5"/>
                </a:moveTo>
                <a:cubicBezTo>
                  <a:pt x="7" y="3"/>
                  <a:pt x="4" y="2"/>
                  <a:pt x="2" y="0"/>
                </a:cubicBezTo>
                <a:cubicBezTo>
                  <a:pt x="1" y="1"/>
                  <a:pt x="1" y="1"/>
                  <a:pt x="0" y="2"/>
                </a:cubicBezTo>
                <a:cubicBezTo>
                  <a:pt x="2" y="3"/>
                  <a:pt x="5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18"/>
                  <a:pt x="5" y="18"/>
                  <a:pt x="5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5"/>
                  <a:pt x="7" y="5"/>
                  <a:pt x="7" y="5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9" name="Google Shape;1129;p6"/>
          <p:cNvSpPr/>
          <p:nvPr/>
        </p:nvSpPr>
        <p:spPr>
          <a:xfrm>
            <a:off x="10071101" y="3638550"/>
            <a:ext cx="31750" cy="53975"/>
          </a:xfrm>
          <a:custGeom>
            <a:rect b="b" l="l" r="r" t="t"/>
            <a:pathLst>
              <a:path extrusionOk="0" h="18" w="11">
                <a:moveTo>
                  <a:pt x="0" y="5"/>
                </a:moveTo>
                <a:cubicBezTo>
                  <a:pt x="0" y="3"/>
                  <a:pt x="3" y="2"/>
                  <a:pt x="5" y="0"/>
                </a:cubicBezTo>
                <a:cubicBezTo>
                  <a:pt x="7" y="2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8"/>
                  <a:pt x="11" y="18"/>
                  <a:pt x="1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0" name="Google Shape;1130;p6"/>
          <p:cNvSpPr/>
          <p:nvPr/>
        </p:nvSpPr>
        <p:spPr>
          <a:xfrm>
            <a:off x="10071101" y="3638550"/>
            <a:ext cx="20638" cy="53975"/>
          </a:xfrm>
          <a:custGeom>
            <a:rect b="b" l="l" r="r" t="t"/>
            <a:pathLst>
              <a:path extrusionOk="0" h="18" w="7">
                <a:moveTo>
                  <a:pt x="0" y="5"/>
                </a:moveTo>
                <a:cubicBezTo>
                  <a:pt x="0" y="3"/>
                  <a:pt x="3" y="2"/>
                  <a:pt x="5" y="0"/>
                </a:cubicBezTo>
                <a:cubicBezTo>
                  <a:pt x="6" y="1"/>
                  <a:pt x="6" y="1"/>
                  <a:pt x="7" y="2"/>
                </a:cubicBezTo>
                <a:cubicBezTo>
                  <a:pt x="5" y="3"/>
                  <a:pt x="2" y="4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1" name="Google Shape;1131;p6"/>
          <p:cNvSpPr/>
          <p:nvPr/>
        </p:nvSpPr>
        <p:spPr>
          <a:xfrm>
            <a:off x="10058401" y="3624263"/>
            <a:ext cx="163513" cy="3175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2" name="Google Shape;1132;p6"/>
          <p:cNvSpPr/>
          <p:nvPr/>
        </p:nvSpPr>
        <p:spPr>
          <a:xfrm>
            <a:off x="10058401" y="3624263"/>
            <a:ext cx="163513" cy="3175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3" name="Google Shape;1133;p6"/>
          <p:cNvSpPr/>
          <p:nvPr/>
        </p:nvSpPr>
        <p:spPr>
          <a:xfrm>
            <a:off x="9510713" y="3095625"/>
            <a:ext cx="449263" cy="519113"/>
          </a:xfrm>
          <a:custGeom>
            <a:rect b="b" l="l" r="r" t="t"/>
            <a:pathLst>
              <a:path extrusionOk="0" h="175" w="151">
                <a:moveTo>
                  <a:pt x="0" y="98"/>
                </a:moveTo>
                <a:cubicBezTo>
                  <a:pt x="0" y="54"/>
                  <a:pt x="51" y="33"/>
                  <a:pt x="83" y="0"/>
                </a:cubicBezTo>
                <a:cubicBezTo>
                  <a:pt x="151" y="175"/>
                  <a:pt x="151" y="175"/>
                  <a:pt x="151" y="175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" y="175"/>
                  <a:pt x="8" y="175"/>
                  <a:pt x="8" y="175"/>
                </a:cubicBezTo>
                <a:cubicBezTo>
                  <a:pt x="8" y="132"/>
                  <a:pt x="8" y="132"/>
                  <a:pt x="8" y="132"/>
                </a:cubicBezTo>
                <a:cubicBezTo>
                  <a:pt x="3" y="123"/>
                  <a:pt x="0" y="111"/>
                  <a:pt x="0" y="98"/>
                </a:cubicBez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4" name="Google Shape;1134;p6"/>
          <p:cNvSpPr/>
          <p:nvPr/>
        </p:nvSpPr>
        <p:spPr>
          <a:xfrm>
            <a:off x="9758363" y="3095625"/>
            <a:ext cx="246063" cy="519113"/>
          </a:xfrm>
          <a:custGeom>
            <a:rect b="b" l="l" r="r" t="t"/>
            <a:pathLst>
              <a:path extrusionOk="0" h="175" w="83">
                <a:moveTo>
                  <a:pt x="83" y="98"/>
                </a:moveTo>
                <a:cubicBezTo>
                  <a:pt x="83" y="54"/>
                  <a:pt x="32" y="33"/>
                  <a:pt x="0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80" y="123"/>
                  <a:pt x="83" y="111"/>
                  <a:pt x="83" y="98"/>
                </a:cubicBez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5" name="Google Shape;1135;p6"/>
          <p:cNvSpPr/>
          <p:nvPr/>
        </p:nvSpPr>
        <p:spPr>
          <a:xfrm>
            <a:off x="9164638" y="3662363"/>
            <a:ext cx="1185863" cy="47625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6" name="Google Shape;1136;p6"/>
          <p:cNvSpPr/>
          <p:nvPr/>
        </p:nvSpPr>
        <p:spPr>
          <a:xfrm>
            <a:off x="9126538" y="3689350"/>
            <a:ext cx="1238250" cy="439738"/>
          </a:xfrm>
          <a:custGeom>
            <a:rect b="b" l="l" r="r" t="t"/>
            <a:pathLst>
              <a:path extrusionOk="0" h="277" w="780">
                <a:moveTo>
                  <a:pt x="780" y="0"/>
                </a:moveTo>
                <a:lnTo>
                  <a:pt x="780" y="277"/>
                </a:lnTo>
                <a:lnTo>
                  <a:pt x="0" y="277"/>
                </a:lnTo>
                <a:lnTo>
                  <a:pt x="4" y="0"/>
                </a:lnTo>
                <a:lnTo>
                  <a:pt x="780" y="0"/>
                </a:lnTo>
                <a:close/>
              </a:path>
            </a:pathLst>
          </a:custGeom>
          <a:solidFill>
            <a:srgbClr val="FFE7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7" name="Google Shape;1137;p6"/>
          <p:cNvSpPr/>
          <p:nvPr/>
        </p:nvSpPr>
        <p:spPr>
          <a:xfrm>
            <a:off x="9126538" y="3689350"/>
            <a:ext cx="152400" cy="439738"/>
          </a:xfrm>
          <a:custGeom>
            <a:rect b="b" l="l" r="r" t="t"/>
            <a:pathLst>
              <a:path extrusionOk="0" h="277" w="96">
                <a:moveTo>
                  <a:pt x="4" y="0"/>
                </a:moveTo>
                <a:lnTo>
                  <a:pt x="0" y="277"/>
                </a:lnTo>
                <a:lnTo>
                  <a:pt x="96" y="277"/>
                </a:lnTo>
                <a:lnTo>
                  <a:pt x="96" y="0"/>
                </a:lnTo>
                <a:lnTo>
                  <a:pt x="4" y="0"/>
                </a:lnTo>
                <a:close/>
              </a:path>
            </a:pathLst>
          </a:cu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8" name="Google Shape;1138;p6"/>
          <p:cNvSpPr/>
          <p:nvPr/>
        </p:nvSpPr>
        <p:spPr>
          <a:xfrm>
            <a:off x="10228263" y="3689350"/>
            <a:ext cx="136525" cy="439738"/>
          </a:xfrm>
          <a:prstGeom prst="rect">
            <a:avLst/>
          </a:prstGeom>
          <a:solidFill>
            <a:srgbClr val="E5CE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9" name="Google Shape;1139;p6"/>
          <p:cNvSpPr/>
          <p:nvPr/>
        </p:nvSpPr>
        <p:spPr>
          <a:xfrm>
            <a:off x="9498013" y="3562350"/>
            <a:ext cx="519113" cy="558800"/>
          </a:xfrm>
          <a:prstGeom prst="rect">
            <a:avLst/>
          </a:prstGeom>
          <a:solidFill>
            <a:srgbClr val="E7D0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0" name="Google Shape;1140;p6"/>
          <p:cNvSpPr/>
          <p:nvPr/>
        </p:nvSpPr>
        <p:spPr>
          <a:xfrm>
            <a:off x="9567863" y="3627438"/>
            <a:ext cx="371475" cy="463550"/>
          </a:xfrm>
          <a:custGeom>
            <a:rect b="b" l="l" r="r" t="t"/>
            <a:pathLst>
              <a:path extrusionOk="0" h="156" w="125">
                <a:moveTo>
                  <a:pt x="12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56"/>
                  <a:pt x="0" y="156"/>
                  <a:pt x="0" y="156"/>
                </a:cubicBezTo>
                <a:cubicBezTo>
                  <a:pt x="6" y="156"/>
                  <a:pt x="119" y="156"/>
                  <a:pt x="125" y="156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6"/>
                  <a:pt x="125" y="6"/>
                  <a:pt x="125" y="6"/>
                </a:cubicBezTo>
                <a:lnTo>
                  <a:pt x="125" y="0"/>
                </a:lnTo>
                <a:close/>
              </a:path>
            </a:pathLst>
          </a:cu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1" name="Google Shape;1141;p6"/>
          <p:cNvSpPr/>
          <p:nvPr/>
        </p:nvSpPr>
        <p:spPr>
          <a:xfrm>
            <a:off x="9620251" y="3698875"/>
            <a:ext cx="260350" cy="409575"/>
          </a:xfrm>
          <a:custGeom>
            <a:rect b="b" l="l" r="r" t="t"/>
            <a:pathLst>
              <a:path extrusionOk="0" h="138" w="87">
                <a:moveTo>
                  <a:pt x="86" y="40"/>
                </a:moveTo>
                <a:cubicBezTo>
                  <a:pt x="86" y="18"/>
                  <a:pt x="59" y="17"/>
                  <a:pt x="43" y="0"/>
                </a:cubicBezTo>
                <a:cubicBezTo>
                  <a:pt x="28" y="17"/>
                  <a:pt x="0" y="1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38"/>
                  <a:pt x="0" y="138"/>
                  <a:pt x="0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40"/>
                  <a:pt x="87" y="40"/>
                  <a:pt x="87" y="40"/>
                </a:cubicBezTo>
                <a:lnTo>
                  <a:pt x="86" y="40"/>
                </a:ln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2" name="Google Shape;1142;p6"/>
          <p:cNvSpPr/>
          <p:nvPr/>
        </p:nvSpPr>
        <p:spPr>
          <a:xfrm>
            <a:off x="9664701" y="3725863"/>
            <a:ext cx="215900" cy="382588"/>
          </a:xfrm>
          <a:custGeom>
            <a:rect b="b" l="l" r="r" t="t"/>
            <a:pathLst>
              <a:path extrusionOk="0" h="129" w="72">
                <a:moveTo>
                  <a:pt x="71" y="31"/>
                </a:moveTo>
                <a:cubicBezTo>
                  <a:pt x="71" y="13"/>
                  <a:pt x="54" y="9"/>
                  <a:pt x="39" y="0"/>
                </a:cubicBezTo>
                <a:cubicBezTo>
                  <a:pt x="23" y="12"/>
                  <a:pt x="1" y="1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29"/>
                  <a:pt x="0" y="129"/>
                  <a:pt x="0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31"/>
                  <a:pt x="72" y="31"/>
                  <a:pt x="72" y="31"/>
                </a:cubicBezTo>
                <a:lnTo>
                  <a:pt x="71" y="31"/>
                </a:ln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43" name="Google Shape;1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6138" y="3684588"/>
            <a:ext cx="26988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6"/>
          <p:cNvSpPr/>
          <p:nvPr/>
        </p:nvSpPr>
        <p:spPr>
          <a:xfrm>
            <a:off x="10072688" y="3725863"/>
            <a:ext cx="107950" cy="169863"/>
          </a:xfrm>
          <a:custGeom>
            <a:rect b="b" l="l" r="r" t="t"/>
            <a:pathLst>
              <a:path extrusionOk="0" h="57" w="36">
                <a:moveTo>
                  <a:pt x="36" y="16"/>
                </a:moveTo>
                <a:cubicBezTo>
                  <a:pt x="36" y="7"/>
                  <a:pt x="24" y="7"/>
                  <a:pt x="18" y="0"/>
                </a:cubicBezTo>
                <a:cubicBezTo>
                  <a:pt x="11" y="7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16"/>
                  <a:pt x="36" y="16"/>
                  <a:pt x="36" y="1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45" name="Google Shape;1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2376" y="3706813"/>
            <a:ext cx="26988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6"/>
          <p:cNvSpPr/>
          <p:nvPr/>
        </p:nvSpPr>
        <p:spPr>
          <a:xfrm>
            <a:off x="10109201" y="3725863"/>
            <a:ext cx="71438" cy="169863"/>
          </a:xfrm>
          <a:custGeom>
            <a:rect b="b" l="l" r="r" t="t"/>
            <a:pathLst>
              <a:path extrusionOk="0" h="57" w="24">
                <a:moveTo>
                  <a:pt x="24" y="16"/>
                </a:moveTo>
                <a:cubicBezTo>
                  <a:pt x="24" y="7"/>
                  <a:pt x="12" y="7"/>
                  <a:pt x="6" y="0"/>
                </a:cubicBezTo>
                <a:cubicBezTo>
                  <a:pt x="4" y="2"/>
                  <a:pt x="2" y="3"/>
                  <a:pt x="0" y="4"/>
                </a:cubicBezTo>
                <a:cubicBezTo>
                  <a:pt x="7" y="10"/>
                  <a:pt x="17" y="11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57"/>
                  <a:pt x="17" y="57"/>
                  <a:pt x="17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16"/>
                  <a:pt x="24" y="16"/>
                  <a:pt x="24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7" name="Google Shape;1147;p6"/>
          <p:cNvSpPr/>
          <p:nvPr/>
        </p:nvSpPr>
        <p:spPr>
          <a:xfrm>
            <a:off x="10072688" y="3924300"/>
            <a:ext cx="107950" cy="169863"/>
          </a:xfrm>
          <a:custGeom>
            <a:rect b="b" l="l" r="r" t="t"/>
            <a:pathLst>
              <a:path extrusionOk="0" h="57" w="36">
                <a:moveTo>
                  <a:pt x="36" y="16"/>
                </a:moveTo>
                <a:cubicBezTo>
                  <a:pt x="36" y="7"/>
                  <a:pt x="24" y="6"/>
                  <a:pt x="18" y="0"/>
                </a:cubicBezTo>
                <a:cubicBezTo>
                  <a:pt x="11" y="6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16"/>
                  <a:pt x="36" y="16"/>
                  <a:pt x="36" y="1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48" name="Google Shape;11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12376" y="3906838"/>
            <a:ext cx="26988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6"/>
          <p:cNvSpPr/>
          <p:nvPr/>
        </p:nvSpPr>
        <p:spPr>
          <a:xfrm>
            <a:off x="10109201" y="3924300"/>
            <a:ext cx="71438" cy="169863"/>
          </a:xfrm>
          <a:custGeom>
            <a:rect b="b" l="l" r="r" t="t"/>
            <a:pathLst>
              <a:path extrusionOk="0" h="57" w="24">
                <a:moveTo>
                  <a:pt x="24" y="16"/>
                </a:moveTo>
                <a:cubicBezTo>
                  <a:pt x="24" y="7"/>
                  <a:pt x="12" y="6"/>
                  <a:pt x="6" y="0"/>
                </a:cubicBezTo>
                <a:cubicBezTo>
                  <a:pt x="4" y="1"/>
                  <a:pt x="2" y="3"/>
                  <a:pt x="0" y="4"/>
                </a:cubicBezTo>
                <a:cubicBezTo>
                  <a:pt x="7" y="9"/>
                  <a:pt x="17" y="10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57"/>
                  <a:pt x="17" y="57"/>
                  <a:pt x="17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16"/>
                  <a:pt x="24" y="16"/>
                  <a:pt x="24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0" name="Google Shape;1150;p6"/>
          <p:cNvSpPr/>
          <p:nvPr/>
        </p:nvSpPr>
        <p:spPr>
          <a:xfrm>
            <a:off x="9328151" y="3725863"/>
            <a:ext cx="107950" cy="169863"/>
          </a:xfrm>
          <a:custGeom>
            <a:rect b="b" l="l" r="r" t="t"/>
            <a:pathLst>
              <a:path extrusionOk="0" h="57" w="36">
                <a:moveTo>
                  <a:pt x="0" y="16"/>
                </a:moveTo>
                <a:cubicBezTo>
                  <a:pt x="0" y="7"/>
                  <a:pt x="12" y="7"/>
                  <a:pt x="18" y="0"/>
                </a:cubicBezTo>
                <a:cubicBezTo>
                  <a:pt x="25" y="7"/>
                  <a:pt x="36" y="7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57"/>
                  <a:pt x="36" y="57"/>
                  <a:pt x="3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1" name="Google Shape;1151;p6"/>
          <p:cNvSpPr/>
          <p:nvPr/>
        </p:nvSpPr>
        <p:spPr>
          <a:xfrm>
            <a:off x="9328151" y="3725863"/>
            <a:ext cx="71438" cy="169863"/>
          </a:xfrm>
          <a:custGeom>
            <a:rect b="b" l="l" r="r" t="t"/>
            <a:pathLst>
              <a:path extrusionOk="0" h="57" w="24">
                <a:moveTo>
                  <a:pt x="0" y="16"/>
                </a:moveTo>
                <a:cubicBezTo>
                  <a:pt x="0" y="7"/>
                  <a:pt x="12" y="7"/>
                  <a:pt x="18" y="0"/>
                </a:cubicBezTo>
                <a:cubicBezTo>
                  <a:pt x="20" y="2"/>
                  <a:pt x="22" y="3"/>
                  <a:pt x="24" y="4"/>
                </a:cubicBezTo>
                <a:cubicBezTo>
                  <a:pt x="17" y="10"/>
                  <a:pt x="7" y="11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57"/>
                  <a:pt x="7" y="57"/>
                  <a:pt x="7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2" name="Google Shape;1152;p6"/>
          <p:cNvSpPr/>
          <p:nvPr/>
        </p:nvSpPr>
        <p:spPr>
          <a:xfrm>
            <a:off x="9328151" y="3924300"/>
            <a:ext cx="107950" cy="169863"/>
          </a:xfrm>
          <a:custGeom>
            <a:rect b="b" l="l" r="r" t="t"/>
            <a:pathLst>
              <a:path extrusionOk="0" h="57" w="36">
                <a:moveTo>
                  <a:pt x="0" y="16"/>
                </a:moveTo>
                <a:cubicBezTo>
                  <a:pt x="0" y="7"/>
                  <a:pt x="12" y="6"/>
                  <a:pt x="18" y="0"/>
                </a:cubicBezTo>
                <a:cubicBezTo>
                  <a:pt x="25" y="6"/>
                  <a:pt x="36" y="7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57"/>
                  <a:pt x="36" y="57"/>
                  <a:pt x="3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53" name="Google Shape;115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1013" y="3906838"/>
            <a:ext cx="26988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6"/>
          <p:cNvSpPr/>
          <p:nvPr/>
        </p:nvSpPr>
        <p:spPr>
          <a:xfrm>
            <a:off x="9328151" y="3924300"/>
            <a:ext cx="71438" cy="169863"/>
          </a:xfrm>
          <a:custGeom>
            <a:rect b="b" l="l" r="r" t="t"/>
            <a:pathLst>
              <a:path extrusionOk="0" h="57" w="24">
                <a:moveTo>
                  <a:pt x="0" y="16"/>
                </a:moveTo>
                <a:cubicBezTo>
                  <a:pt x="0" y="7"/>
                  <a:pt x="12" y="6"/>
                  <a:pt x="18" y="0"/>
                </a:cubicBezTo>
                <a:cubicBezTo>
                  <a:pt x="20" y="1"/>
                  <a:pt x="22" y="3"/>
                  <a:pt x="24" y="4"/>
                </a:cubicBezTo>
                <a:cubicBezTo>
                  <a:pt x="17" y="9"/>
                  <a:pt x="7" y="10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57"/>
                  <a:pt x="7" y="57"/>
                  <a:pt x="7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5" name="Google Shape;1155;p6"/>
          <p:cNvSpPr/>
          <p:nvPr/>
        </p:nvSpPr>
        <p:spPr>
          <a:xfrm>
            <a:off x="8450263" y="4090988"/>
            <a:ext cx="2587625" cy="84138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6" name="Google Shape;1156;p6"/>
          <p:cNvSpPr/>
          <p:nvPr/>
        </p:nvSpPr>
        <p:spPr>
          <a:xfrm>
            <a:off x="8450263" y="4090988"/>
            <a:ext cx="2587625" cy="41275"/>
          </a:xfrm>
          <a:prstGeom prst="rect">
            <a:avLst/>
          </a:prstGeom>
          <a:solidFill>
            <a:srgbClr val="E7D0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7" name="Google Shape;1157;p6"/>
          <p:cNvSpPr/>
          <p:nvPr/>
        </p:nvSpPr>
        <p:spPr>
          <a:xfrm>
            <a:off x="9483726" y="3538538"/>
            <a:ext cx="547688" cy="2063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8" name="Google Shape;1158;p6"/>
          <p:cNvSpPr/>
          <p:nvPr/>
        </p:nvSpPr>
        <p:spPr>
          <a:xfrm>
            <a:off x="9483726" y="3552825"/>
            <a:ext cx="547688" cy="9525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9" name="Google Shape;1159;p6"/>
          <p:cNvSpPr/>
          <p:nvPr/>
        </p:nvSpPr>
        <p:spPr>
          <a:xfrm>
            <a:off x="9528176" y="3498850"/>
            <a:ext cx="458788" cy="20638"/>
          </a:xfrm>
          <a:prstGeom prst="rect">
            <a:avLst/>
          </a:prstGeom>
          <a:solidFill>
            <a:srgbClr val="D2BD8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60" name="Google Shape;1160;p6"/>
          <p:cNvSpPr/>
          <p:nvPr/>
        </p:nvSpPr>
        <p:spPr>
          <a:xfrm>
            <a:off x="9528176" y="3511550"/>
            <a:ext cx="458788" cy="7938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61" name="Google Shape;1161;p6"/>
          <p:cNvSpPr/>
          <p:nvPr/>
        </p:nvSpPr>
        <p:spPr>
          <a:xfrm>
            <a:off x="10264776" y="3722688"/>
            <a:ext cx="76200" cy="173038"/>
          </a:xfrm>
          <a:custGeom>
            <a:rect b="b" l="l" r="r" t="t"/>
            <a:pathLst>
              <a:path extrusionOk="0" h="58" w="26">
                <a:moveTo>
                  <a:pt x="25" y="16"/>
                </a:moveTo>
                <a:cubicBezTo>
                  <a:pt x="25" y="7"/>
                  <a:pt x="17" y="7"/>
                  <a:pt x="13" y="0"/>
                </a:cubicBezTo>
                <a:cubicBezTo>
                  <a:pt x="8" y="7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58"/>
                  <a:pt x="0" y="58"/>
                  <a:pt x="0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16"/>
                  <a:pt x="26" y="16"/>
                  <a:pt x="26" y="16"/>
                </a:cubicBezTo>
                <a:lnTo>
                  <a:pt x="25" y="16"/>
                </a:ln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62" name="Google Shape;116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8588" y="3706813"/>
            <a:ext cx="25400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6"/>
          <p:cNvSpPr/>
          <p:nvPr/>
        </p:nvSpPr>
        <p:spPr>
          <a:xfrm>
            <a:off x="10290176" y="3722688"/>
            <a:ext cx="50800" cy="169863"/>
          </a:xfrm>
          <a:custGeom>
            <a:rect b="b" l="l" r="r" t="t"/>
            <a:pathLst>
              <a:path extrusionOk="0" h="57" w="17">
                <a:moveTo>
                  <a:pt x="17" y="16"/>
                </a:moveTo>
                <a:cubicBezTo>
                  <a:pt x="17" y="7"/>
                  <a:pt x="8" y="7"/>
                  <a:pt x="4" y="0"/>
                </a:cubicBezTo>
                <a:cubicBezTo>
                  <a:pt x="3" y="2"/>
                  <a:pt x="1" y="3"/>
                  <a:pt x="0" y="4"/>
                </a:cubicBezTo>
                <a:cubicBezTo>
                  <a:pt x="4" y="10"/>
                  <a:pt x="11" y="11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57"/>
                  <a:pt x="12" y="57"/>
                  <a:pt x="12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16"/>
                  <a:pt x="17" y="16"/>
                  <a:pt x="17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64" name="Google Shape;1164;p6"/>
          <p:cNvSpPr/>
          <p:nvPr/>
        </p:nvSpPr>
        <p:spPr>
          <a:xfrm>
            <a:off x="10264776" y="3921125"/>
            <a:ext cx="76200" cy="169863"/>
          </a:xfrm>
          <a:custGeom>
            <a:rect b="b" l="l" r="r" t="t"/>
            <a:pathLst>
              <a:path extrusionOk="0" h="57" w="26">
                <a:moveTo>
                  <a:pt x="25" y="16"/>
                </a:moveTo>
                <a:cubicBezTo>
                  <a:pt x="25" y="7"/>
                  <a:pt x="17" y="7"/>
                  <a:pt x="13" y="0"/>
                </a:cubicBezTo>
                <a:cubicBezTo>
                  <a:pt x="8" y="7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57"/>
                  <a:pt x="0" y="57"/>
                  <a:pt x="0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16"/>
                  <a:pt x="26" y="16"/>
                  <a:pt x="26" y="16"/>
                </a:cubicBezTo>
                <a:lnTo>
                  <a:pt x="25" y="16"/>
                </a:ln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65" name="Google Shape;116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88588" y="3903663"/>
            <a:ext cx="25400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6"/>
          <p:cNvSpPr/>
          <p:nvPr/>
        </p:nvSpPr>
        <p:spPr>
          <a:xfrm>
            <a:off x="10290176" y="3921125"/>
            <a:ext cx="50800" cy="169863"/>
          </a:xfrm>
          <a:custGeom>
            <a:rect b="b" l="l" r="r" t="t"/>
            <a:pathLst>
              <a:path extrusionOk="0" h="57" w="17">
                <a:moveTo>
                  <a:pt x="17" y="16"/>
                </a:moveTo>
                <a:cubicBezTo>
                  <a:pt x="17" y="7"/>
                  <a:pt x="8" y="7"/>
                  <a:pt x="4" y="0"/>
                </a:cubicBezTo>
                <a:cubicBezTo>
                  <a:pt x="3" y="2"/>
                  <a:pt x="1" y="3"/>
                  <a:pt x="0" y="4"/>
                </a:cubicBezTo>
                <a:cubicBezTo>
                  <a:pt x="4" y="10"/>
                  <a:pt x="11" y="11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57"/>
                  <a:pt x="12" y="57"/>
                  <a:pt x="12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16"/>
                  <a:pt x="17" y="16"/>
                  <a:pt x="17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67" name="Google Shape;1167;p6"/>
          <p:cNvSpPr/>
          <p:nvPr/>
        </p:nvSpPr>
        <p:spPr>
          <a:xfrm>
            <a:off x="9161463" y="3722688"/>
            <a:ext cx="77788" cy="173038"/>
          </a:xfrm>
          <a:custGeom>
            <a:rect b="b" l="l" r="r" t="t"/>
            <a:pathLst>
              <a:path extrusionOk="0" h="58" w="26">
                <a:moveTo>
                  <a:pt x="0" y="16"/>
                </a:moveTo>
                <a:cubicBezTo>
                  <a:pt x="0" y="7"/>
                  <a:pt x="8" y="7"/>
                  <a:pt x="13" y="0"/>
                </a:cubicBezTo>
                <a:cubicBezTo>
                  <a:pt x="18" y="7"/>
                  <a:pt x="26" y="7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58"/>
                  <a:pt x="26" y="58"/>
                  <a:pt x="2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68" name="Google Shape;116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85276" y="3706813"/>
            <a:ext cx="26988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6"/>
          <p:cNvSpPr/>
          <p:nvPr/>
        </p:nvSpPr>
        <p:spPr>
          <a:xfrm>
            <a:off x="9161463" y="3722688"/>
            <a:ext cx="50800" cy="169863"/>
          </a:xfrm>
          <a:custGeom>
            <a:rect b="b" l="l" r="r" t="t"/>
            <a:pathLst>
              <a:path extrusionOk="0" h="57" w="17">
                <a:moveTo>
                  <a:pt x="0" y="16"/>
                </a:moveTo>
                <a:cubicBezTo>
                  <a:pt x="0" y="7"/>
                  <a:pt x="8" y="7"/>
                  <a:pt x="13" y="0"/>
                </a:cubicBezTo>
                <a:cubicBezTo>
                  <a:pt x="14" y="2"/>
                  <a:pt x="15" y="3"/>
                  <a:pt x="17" y="4"/>
                </a:cubicBezTo>
                <a:cubicBezTo>
                  <a:pt x="12" y="10"/>
                  <a:pt x="5" y="11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0" name="Google Shape;1170;p6"/>
          <p:cNvSpPr/>
          <p:nvPr/>
        </p:nvSpPr>
        <p:spPr>
          <a:xfrm>
            <a:off x="9161463" y="3921125"/>
            <a:ext cx="77788" cy="169863"/>
          </a:xfrm>
          <a:custGeom>
            <a:rect b="b" l="l" r="r" t="t"/>
            <a:pathLst>
              <a:path extrusionOk="0" h="57" w="26">
                <a:moveTo>
                  <a:pt x="0" y="16"/>
                </a:moveTo>
                <a:cubicBezTo>
                  <a:pt x="0" y="7"/>
                  <a:pt x="8" y="7"/>
                  <a:pt x="13" y="0"/>
                </a:cubicBezTo>
                <a:cubicBezTo>
                  <a:pt x="18" y="7"/>
                  <a:pt x="26" y="7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57"/>
                  <a:pt x="26" y="57"/>
                  <a:pt x="2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6A5D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71" name="Google Shape;117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85276" y="3903663"/>
            <a:ext cx="26988" cy="2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6"/>
          <p:cNvSpPr/>
          <p:nvPr/>
        </p:nvSpPr>
        <p:spPr>
          <a:xfrm>
            <a:off x="9161463" y="3921125"/>
            <a:ext cx="50800" cy="169863"/>
          </a:xfrm>
          <a:custGeom>
            <a:rect b="b" l="l" r="r" t="t"/>
            <a:pathLst>
              <a:path extrusionOk="0" h="57" w="17">
                <a:moveTo>
                  <a:pt x="0" y="16"/>
                </a:moveTo>
                <a:cubicBezTo>
                  <a:pt x="0" y="7"/>
                  <a:pt x="8" y="7"/>
                  <a:pt x="13" y="0"/>
                </a:cubicBezTo>
                <a:cubicBezTo>
                  <a:pt x="14" y="2"/>
                  <a:pt x="15" y="3"/>
                  <a:pt x="17" y="4"/>
                </a:cubicBezTo>
                <a:cubicBezTo>
                  <a:pt x="12" y="10"/>
                  <a:pt x="5" y="11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7A6D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3" name="Google Shape;1173;p6"/>
          <p:cNvSpPr/>
          <p:nvPr/>
        </p:nvSpPr>
        <p:spPr>
          <a:xfrm>
            <a:off x="9501188" y="3562350"/>
            <a:ext cx="15875" cy="528638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4" name="Google Shape;1174;p6"/>
          <p:cNvSpPr/>
          <p:nvPr/>
        </p:nvSpPr>
        <p:spPr>
          <a:xfrm>
            <a:off x="9999663" y="3562350"/>
            <a:ext cx="14288" cy="528638"/>
          </a:xfrm>
          <a:prstGeom prst="rect">
            <a:avLst/>
          </a:prstGeom>
          <a:solidFill>
            <a:srgbClr val="C3AF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5" name="Google Shape;1175;p6"/>
          <p:cNvSpPr/>
          <p:nvPr/>
        </p:nvSpPr>
        <p:spPr>
          <a:xfrm>
            <a:off x="6773863" y="1652588"/>
            <a:ext cx="1196975" cy="2563813"/>
          </a:xfrm>
          <a:custGeom>
            <a:rect b="b" l="l" r="r" t="t"/>
            <a:pathLst>
              <a:path extrusionOk="0" h="862" w="402">
                <a:moveTo>
                  <a:pt x="189" y="18"/>
                </a:moveTo>
                <a:cubicBezTo>
                  <a:pt x="168" y="306"/>
                  <a:pt x="161" y="610"/>
                  <a:pt x="0" y="862"/>
                </a:cubicBezTo>
                <a:cubicBezTo>
                  <a:pt x="76" y="862"/>
                  <a:pt x="76" y="862"/>
                  <a:pt x="76" y="862"/>
                </a:cubicBezTo>
                <a:cubicBezTo>
                  <a:pt x="90" y="810"/>
                  <a:pt x="141" y="771"/>
                  <a:pt x="201" y="771"/>
                </a:cubicBezTo>
                <a:cubicBezTo>
                  <a:pt x="262" y="771"/>
                  <a:pt x="312" y="810"/>
                  <a:pt x="326" y="862"/>
                </a:cubicBezTo>
                <a:cubicBezTo>
                  <a:pt x="402" y="862"/>
                  <a:pt x="402" y="862"/>
                  <a:pt x="402" y="862"/>
                </a:cubicBezTo>
                <a:cubicBezTo>
                  <a:pt x="241" y="610"/>
                  <a:pt x="234" y="306"/>
                  <a:pt x="214" y="18"/>
                </a:cubicBezTo>
                <a:cubicBezTo>
                  <a:pt x="221" y="0"/>
                  <a:pt x="221" y="0"/>
                  <a:pt x="221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189" y="18"/>
                  <a:pt x="189" y="18"/>
                  <a:pt x="189" y="18"/>
                </a:cubicBezTo>
                <a:close/>
                <a:moveTo>
                  <a:pt x="173" y="515"/>
                </a:moveTo>
                <a:cubicBezTo>
                  <a:pt x="229" y="515"/>
                  <a:pt x="229" y="515"/>
                  <a:pt x="229" y="515"/>
                </a:cubicBezTo>
                <a:cubicBezTo>
                  <a:pt x="257" y="668"/>
                  <a:pt x="257" y="668"/>
                  <a:pt x="257" y="668"/>
                </a:cubicBezTo>
                <a:cubicBezTo>
                  <a:pt x="145" y="668"/>
                  <a:pt x="145" y="668"/>
                  <a:pt x="145" y="668"/>
                </a:cubicBezTo>
                <a:lnTo>
                  <a:pt x="173" y="515"/>
                </a:lnTo>
                <a:close/>
              </a:path>
            </a:pathLst>
          </a:custGeom>
          <a:solidFill>
            <a:srgbClr val="6965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6" name="Google Shape;1176;p6"/>
          <p:cNvSpPr/>
          <p:nvPr/>
        </p:nvSpPr>
        <p:spPr>
          <a:xfrm>
            <a:off x="6773863" y="1652588"/>
            <a:ext cx="598488" cy="2563813"/>
          </a:xfrm>
          <a:custGeom>
            <a:rect b="b" l="l" r="r" t="t"/>
            <a:pathLst>
              <a:path extrusionOk="0" h="862" w="201">
                <a:moveTo>
                  <a:pt x="189" y="18"/>
                </a:moveTo>
                <a:cubicBezTo>
                  <a:pt x="168" y="306"/>
                  <a:pt x="161" y="610"/>
                  <a:pt x="0" y="862"/>
                </a:cubicBezTo>
                <a:cubicBezTo>
                  <a:pt x="76" y="862"/>
                  <a:pt x="76" y="862"/>
                  <a:pt x="76" y="862"/>
                </a:cubicBezTo>
                <a:cubicBezTo>
                  <a:pt x="90" y="810"/>
                  <a:pt x="141" y="771"/>
                  <a:pt x="201" y="771"/>
                </a:cubicBezTo>
                <a:cubicBezTo>
                  <a:pt x="201" y="668"/>
                  <a:pt x="201" y="668"/>
                  <a:pt x="201" y="668"/>
                </a:cubicBezTo>
                <a:cubicBezTo>
                  <a:pt x="145" y="668"/>
                  <a:pt x="145" y="668"/>
                  <a:pt x="145" y="668"/>
                </a:cubicBezTo>
                <a:cubicBezTo>
                  <a:pt x="173" y="515"/>
                  <a:pt x="173" y="515"/>
                  <a:pt x="173" y="515"/>
                </a:cubicBezTo>
                <a:cubicBezTo>
                  <a:pt x="201" y="515"/>
                  <a:pt x="201" y="515"/>
                  <a:pt x="201" y="515"/>
                </a:cubicBezTo>
                <a:cubicBezTo>
                  <a:pt x="201" y="0"/>
                  <a:pt x="201" y="0"/>
                  <a:pt x="201" y="0"/>
                </a:cubicBezTo>
                <a:cubicBezTo>
                  <a:pt x="182" y="0"/>
                  <a:pt x="182" y="0"/>
                  <a:pt x="182" y="0"/>
                </a:cubicBezTo>
                <a:lnTo>
                  <a:pt x="189" y="18"/>
                </a:lnTo>
                <a:close/>
              </a:path>
            </a:pathLst>
          </a:custGeom>
          <a:solidFill>
            <a:srgbClr val="5C59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7" name="Google Shape;1177;p6"/>
          <p:cNvSpPr/>
          <p:nvPr/>
        </p:nvSpPr>
        <p:spPr>
          <a:xfrm>
            <a:off x="6973888" y="3614738"/>
            <a:ext cx="800100" cy="115888"/>
          </a:xfrm>
          <a:prstGeom prst="rect">
            <a:avLst/>
          </a:prstGeom>
          <a:solidFill>
            <a:srgbClr val="5C58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8" name="Google Shape;1178;p6"/>
          <p:cNvSpPr/>
          <p:nvPr/>
        </p:nvSpPr>
        <p:spPr>
          <a:xfrm>
            <a:off x="6973888" y="3675063"/>
            <a:ext cx="800100" cy="55563"/>
          </a:xfrm>
          <a:prstGeom prst="rect">
            <a:avLst/>
          </a:prstGeom>
          <a:solidFill>
            <a:srgbClr val="4D4A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9" name="Google Shape;1179;p6"/>
          <p:cNvSpPr/>
          <p:nvPr/>
        </p:nvSpPr>
        <p:spPr>
          <a:xfrm>
            <a:off x="7164388" y="3014663"/>
            <a:ext cx="419100" cy="80963"/>
          </a:xfrm>
          <a:prstGeom prst="rect">
            <a:avLst/>
          </a:prstGeom>
          <a:solidFill>
            <a:srgbClr val="5C58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0" name="Google Shape;1180;p6"/>
          <p:cNvSpPr/>
          <p:nvPr/>
        </p:nvSpPr>
        <p:spPr>
          <a:xfrm>
            <a:off x="7164388" y="3055938"/>
            <a:ext cx="419100" cy="39688"/>
          </a:xfrm>
          <a:prstGeom prst="rect">
            <a:avLst/>
          </a:prstGeom>
          <a:solidFill>
            <a:srgbClr val="4D4A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1" name="Google Shape;1181;p6"/>
          <p:cNvSpPr/>
          <p:nvPr/>
        </p:nvSpPr>
        <p:spPr>
          <a:xfrm>
            <a:off x="7315201" y="1450975"/>
            <a:ext cx="114300" cy="201613"/>
          </a:xfrm>
          <a:custGeom>
            <a:rect b="b" l="l" r="r" t="t"/>
            <a:pathLst>
              <a:path extrusionOk="0" h="68" w="38">
                <a:moveTo>
                  <a:pt x="38" y="68"/>
                </a:moveTo>
                <a:cubicBezTo>
                  <a:pt x="36" y="61"/>
                  <a:pt x="32" y="55"/>
                  <a:pt x="27" y="52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7" y="47"/>
                  <a:pt x="27" y="47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8"/>
                </a:cubicBezTo>
                <a:cubicBezTo>
                  <a:pt x="12" y="52"/>
                  <a:pt x="12" y="52"/>
                  <a:pt x="12" y="52"/>
                </a:cubicBezTo>
                <a:cubicBezTo>
                  <a:pt x="6" y="55"/>
                  <a:pt x="2" y="61"/>
                  <a:pt x="0" y="68"/>
                </a:cubicBezTo>
                <a:lnTo>
                  <a:pt x="38" y="68"/>
                </a:lnTo>
                <a:close/>
              </a:path>
            </a:pathLst>
          </a:custGeom>
          <a:solidFill>
            <a:srgbClr val="8E877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2" name="Google Shape;1182;p6"/>
          <p:cNvSpPr/>
          <p:nvPr/>
        </p:nvSpPr>
        <p:spPr>
          <a:xfrm>
            <a:off x="7315201" y="1450975"/>
            <a:ext cx="57150" cy="201613"/>
          </a:xfrm>
          <a:custGeom>
            <a:rect b="b" l="l" r="r" t="t"/>
            <a:pathLst>
              <a:path extrusionOk="0" h="68" w="19"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68"/>
                  <a:pt x="19" y="68"/>
                  <a:pt x="19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2" y="61"/>
                  <a:pt x="6" y="55"/>
                  <a:pt x="12" y="52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lnTo>
                  <a:pt x="19" y="0"/>
                </a:lnTo>
                <a:close/>
              </a:path>
            </a:pathLst>
          </a:custGeom>
          <a:solidFill>
            <a:srgbClr val="7B76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3" name="Google Shape;1183;p6"/>
          <p:cNvSpPr/>
          <p:nvPr/>
        </p:nvSpPr>
        <p:spPr>
          <a:xfrm>
            <a:off x="7307263" y="1638300"/>
            <a:ext cx="133350" cy="34925"/>
          </a:xfrm>
          <a:prstGeom prst="rect">
            <a:avLst/>
          </a:prstGeom>
          <a:solidFill>
            <a:srgbClr val="5C58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4" name="Google Shape;1184;p6"/>
          <p:cNvSpPr/>
          <p:nvPr/>
        </p:nvSpPr>
        <p:spPr>
          <a:xfrm>
            <a:off x="7307263" y="1655763"/>
            <a:ext cx="133350" cy="34925"/>
          </a:xfrm>
          <a:prstGeom prst="rect">
            <a:avLst/>
          </a:prstGeom>
          <a:solidFill>
            <a:srgbClr val="4D4A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5" name="Google Shape;1185;p6"/>
          <p:cNvSpPr/>
          <p:nvPr/>
        </p:nvSpPr>
        <p:spPr>
          <a:xfrm>
            <a:off x="6708776" y="4195763"/>
            <a:ext cx="1327150" cy="5873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6" name="Google Shape;1186;p6"/>
          <p:cNvSpPr/>
          <p:nvPr/>
        </p:nvSpPr>
        <p:spPr>
          <a:xfrm>
            <a:off x="6108701" y="3787775"/>
            <a:ext cx="1951038" cy="312738"/>
          </a:xfrm>
          <a:custGeom>
            <a:rect b="b" l="l" r="r" t="t"/>
            <a:pathLst>
              <a:path extrusionOk="0" h="105" w="655">
                <a:moveTo>
                  <a:pt x="0" y="104"/>
                </a:moveTo>
                <a:cubicBezTo>
                  <a:pt x="0" y="101"/>
                  <a:pt x="29" y="32"/>
                  <a:pt x="29" y="32"/>
                </a:cubicBezTo>
                <a:cubicBezTo>
                  <a:pt x="14" y="19"/>
                  <a:pt x="14" y="19"/>
                  <a:pt x="14" y="19"/>
                </a:cubicBezTo>
                <a:cubicBezTo>
                  <a:pt x="112" y="0"/>
                  <a:pt x="112" y="0"/>
                  <a:pt x="112" y="0"/>
                </a:cubicBezTo>
                <a:cubicBezTo>
                  <a:pt x="567" y="20"/>
                  <a:pt x="567" y="20"/>
                  <a:pt x="567" y="20"/>
                </a:cubicBezTo>
                <a:cubicBezTo>
                  <a:pt x="550" y="57"/>
                  <a:pt x="550" y="57"/>
                  <a:pt x="550" y="57"/>
                </a:cubicBezTo>
                <a:cubicBezTo>
                  <a:pt x="636" y="74"/>
                  <a:pt x="636" y="74"/>
                  <a:pt x="636" y="74"/>
                </a:cubicBezTo>
                <a:cubicBezTo>
                  <a:pt x="655" y="105"/>
                  <a:pt x="655" y="105"/>
                  <a:pt x="655" y="105"/>
                </a:cubicBezTo>
                <a:lnTo>
                  <a:pt x="0" y="104"/>
                </a:lnTo>
                <a:close/>
              </a:path>
            </a:pathLst>
          </a:custGeom>
          <a:solidFill>
            <a:srgbClr val="876E6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7" name="Google Shape;1187;p6"/>
          <p:cNvSpPr/>
          <p:nvPr/>
        </p:nvSpPr>
        <p:spPr>
          <a:xfrm>
            <a:off x="7839076" y="3889375"/>
            <a:ext cx="454025" cy="269875"/>
          </a:xfrm>
          <a:custGeom>
            <a:rect b="b" l="l" r="r" t="t"/>
            <a:pathLst>
              <a:path extrusionOk="0" h="170" w="286">
                <a:moveTo>
                  <a:pt x="34" y="62"/>
                </a:moveTo>
                <a:lnTo>
                  <a:pt x="34" y="35"/>
                </a:lnTo>
                <a:lnTo>
                  <a:pt x="0" y="35"/>
                </a:lnTo>
                <a:lnTo>
                  <a:pt x="79" y="0"/>
                </a:lnTo>
                <a:lnTo>
                  <a:pt x="286" y="15"/>
                </a:lnTo>
                <a:lnTo>
                  <a:pt x="286" y="123"/>
                </a:lnTo>
                <a:lnTo>
                  <a:pt x="286" y="170"/>
                </a:lnTo>
                <a:lnTo>
                  <a:pt x="158" y="118"/>
                </a:lnTo>
                <a:lnTo>
                  <a:pt x="34" y="62"/>
                </a:lnTo>
                <a:close/>
              </a:path>
            </a:pathLst>
          </a:custGeom>
          <a:solidFill>
            <a:srgbClr val="876E6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8" name="Google Shape;1188;p6"/>
          <p:cNvSpPr/>
          <p:nvPr/>
        </p:nvSpPr>
        <p:spPr>
          <a:xfrm>
            <a:off x="7770813" y="3754438"/>
            <a:ext cx="712788" cy="265113"/>
          </a:xfrm>
          <a:custGeom>
            <a:rect b="b" l="l" r="r" t="t"/>
            <a:pathLst>
              <a:path extrusionOk="0" h="89" w="239">
                <a:moveTo>
                  <a:pt x="61" y="70"/>
                </a:moveTo>
                <a:cubicBezTo>
                  <a:pt x="0" y="1"/>
                  <a:pt x="0" y="1"/>
                  <a:pt x="0" y="1"/>
                </a:cubicBezTo>
                <a:cubicBezTo>
                  <a:pt x="26" y="3"/>
                  <a:pt x="69" y="8"/>
                  <a:pt x="92" y="19"/>
                </a:cubicBezTo>
                <a:cubicBezTo>
                  <a:pt x="105" y="1"/>
                  <a:pt x="211" y="0"/>
                  <a:pt x="239" y="2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79" y="58"/>
                  <a:pt x="79" y="58"/>
                  <a:pt x="79" y="58"/>
                </a:cubicBezTo>
                <a:cubicBezTo>
                  <a:pt x="78" y="72"/>
                  <a:pt x="78" y="72"/>
                  <a:pt x="78" y="72"/>
                </a:cubicBezTo>
                <a:lnTo>
                  <a:pt x="61" y="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9" name="Google Shape;1189;p6"/>
          <p:cNvSpPr/>
          <p:nvPr/>
        </p:nvSpPr>
        <p:spPr>
          <a:xfrm>
            <a:off x="7953376" y="3811588"/>
            <a:ext cx="285750" cy="207963"/>
          </a:xfrm>
          <a:custGeom>
            <a:rect b="b" l="l" r="r" t="t"/>
            <a:pathLst>
              <a:path extrusionOk="0" h="70" w="96">
                <a:moveTo>
                  <a:pt x="0" y="51"/>
                </a:moveTo>
                <a:cubicBezTo>
                  <a:pt x="17" y="53"/>
                  <a:pt x="17" y="53"/>
                  <a:pt x="17" y="53"/>
                </a:cubicBezTo>
                <a:cubicBezTo>
                  <a:pt x="17" y="49"/>
                  <a:pt x="17" y="49"/>
                  <a:pt x="17" y="49"/>
                </a:cubicBezTo>
                <a:cubicBezTo>
                  <a:pt x="18" y="39"/>
                  <a:pt x="18" y="39"/>
                  <a:pt x="18" y="39"/>
                </a:cubicBezTo>
                <a:cubicBezTo>
                  <a:pt x="65" y="38"/>
                  <a:pt x="65" y="38"/>
                  <a:pt x="65" y="38"/>
                </a:cubicBezTo>
                <a:cubicBezTo>
                  <a:pt x="78" y="62"/>
                  <a:pt x="78" y="62"/>
                  <a:pt x="78" y="62"/>
                </a:cubicBezTo>
                <a:cubicBezTo>
                  <a:pt x="82" y="70"/>
                  <a:pt x="82" y="70"/>
                  <a:pt x="82" y="70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8"/>
                  <a:pt x="95" y="68"/>
                </a:cubicBezTo>
                <a:cubicBezTo>
                  <a:pt x="73" y="36"/>
                  <a:pt x="53" y="16"/>
                  <a:pt x="31" y="0"/>
                </a:cubicBezTo>
                <a:cubicBezTo>
                  <a:pt x="15" y="17"/>
                  <a:pt x="7" y="33"/>
                  <a:pt x="0" y="49"/>
                </a:cubicBezTo>
                <a:cubicBezTo>
                  <a:pt x="0" y="50"/>
                  <a:pt x="0" y="50"/>
                  <a:pt x="0" y="51"/>
                </a:cubicBezTo>
                <a:close/>
              </a:path>
            </a:pathLst>
          </a:custGeom>
          <a:solidFill>
            <a:srgbClr val="DDDD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0" name="Google Shape;1190;p6"/>
          <p:cNvSpPr/>
          <p:nvPr/>
        </p:nvSpPr>
        <p:spPr>
          <a:xfrm>
            <a:off x="6154738" y="3243263"/>
            <a:ext cx="1735138" cy="725488"/>
          </a:xfrm>
          <a:custGeom>
            <a:rect b="b" l="l" r="r" t="t"/>
            <a:pathLst>
              <a:path extrusionOk="0" h="244" w="583">
                <a:moveTo>
                  <a:pt x="77" y="205"/>
                </a:moveTo>
                <a:cubicBezTo>
                  <a:pt x="76" y="205"/>
                  <a:pt x="63" y="205"/>
                  <a:pt x="63" y="205"/>
                </a:cubicBezTo>
                <a:cubicBezTo>
                  <a:pt x="60" y="180"/>
                  <a:pt x="49" y="146"/>
                  <a:pt x="0" y="101"/>
                </a:cubicBezTo>
                <a:cubicBezTo>
                  <a:pt x="2" y="97"/>
                  <a:pt x="120" y="103"/>
                  <a:pt x="142" y="117"/>
                </a:cubicBezTo>
                <a:cubicBezTo>
                  <a:pt x="135" y="98"/>
                  <a:pt x="128" y="75"/>
                  <a:pt x="117" y="58"/>
                </a:cubicBezTo>
                <a:cubicBezTo>
                  <a:pt x="203" y="76"/>
                  <a:pt x="220" y="88"/>
                  <a:pt x="264" y="143"/>
                </a:cubicBezTo>
                <a:cubicBezTo>
                  <a:pt x="251" y="81"/>
                  <a:pt x="249" y="64"/>
                  <a:pt x="202" y="0"/>
                </a:cubicBezTo>
                <a:cubicBezTo>
                  <a:pt x="293" y="6"/>
                  <a:pt x="365" y="75"/>
                  <a:pt x="407" y="145"/>
                </a:cubicBezTo>
                <a:cubicBezTo>
                  <a:pt x="471" y="110"/>
                  <a:pt x="510" y="114"/>
                  <a:pt x="583" y="121"/>
                </a:cubicBezTo>
                <a:cubicBezTo>
                  <a:pt x="583" y="121"/>
                  <a:pt x="536" y="244"/>
                  <a:pt x="536" y="241"/>
                </a:cubicBezTo>
                <a:cubicBezTo>
                  <a:pt x="536" y="239"/>
                  <a:pt x="514" y="242"/>
                  <a:pt x="514" y="242"/>
                </a:cubicBezTo>
                <a:cubicBezTo>
                  <a:pt x="500" y="215"/>
                  <a:pt x="500" y="215"/>
                  <a:pt x="500" y="215"/>
                </a:cubicBezTo>
                <a:cubicBezTo>
                  <a:pt x="426" y="222"/>
                  <a:pt x="426" y="222"/>
                  <a:pt x="426" y="222"/>
                </a:cubicBezTo>
                <a:cubicBezTo>
                  <a:pt x="425" y="242"/>
                  <a:pt x="425" y="242"/>
                  <a:pt x="425" y="242"/>
                </a:cubicBezTo>
                <a:cubicBezTo>
                  <a:pt x="417" y="242"/>
                  <a:pt x="417" y="242"/>
                  <a:pt x="417" y="242"/>
                </a:cubicBezTo>
                <a:cubicBezTo>
                  <a:pt x="417" y="223"/>
                  <a:pt x="417" y="223"/>
                  <a:pt x="417" y="223"/>
                </a:cubicBezTo>
                <a:cubicBezTo>
                  <a:pt x="352" y="207"/>
                  <a:pt x="352" y="207"/>
                  <a:pt x="352" y="207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268" y="241"/>
                  <a:pt x="268" y="241"/>
                  <a:pt x="268" y="241"/>
                </a:cubicBezTo>
                <a:cubicBezTo>
                  <a:pt x="260" y="210"/>
                  <a:pt x="260" y="210"/>
                  <a:pt x="260" y="210"/>
                </a:cubicBezTo>
                <a:cubicBezTo>
                  <a:pt x="193" y="201"/>
                  <a:pt x="193" y="201"/>
                  <a:pt x="193" y="201"/>
                </a:cubicBezTo>
                <a:cubicBezTo>
                  <a:pt x="178" y="231"/>
                  <a:pt x="178" y="231"/>
                  <a:pt x="178" y="231"/>
                </a:cubicBezTo>
                <a:cubicBezTo>
                  <a:pt x="151" y="229"/>
                  <a:pt x="151" y="229"/>
                  <a:pt x="151" y="229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87" y="183"/>
                  <a:pt x="87" y="183"/>
                  <a:pt x="87" y="183"/>
                </a:cubicBezTo>
                <a:lnTo>
                  <a:pt x="77" y="20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1" name="Google Shape;1191;p6"/>
          <p:cNvSpPr/>
          <p:nvPr/>
        </p:nvSpPr>
        <p:spPr>
          <a:xfrm>
            <a:off x="6502401" y="3416300"/>
            <a:ext cx="515938" cy="544513"/>
          </a:xfrm>
          <a:custGeom>
            <a:rect b="b" l="l" r="r" t="t"/>
            <a:pathLst>
              <a:path extrusionOk="0" h="183" w="173">
                <a:moveTo>
                  <a:pt x="0" y="0"/>
                </a:moveTo>
                <a:cubicBezTo>
                  <a:pt x="11" y="17"/>
                  <a:pt x="18" y="40"/>
                  <a:pt x="25" y="59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61" y="173"/>
                  <a:pt x="61" y="173"/>
                  <a:pt x="61" y="173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03" y="30"/>
                  <a:pt x="86" y="18"/>
                  <a:pt x="0" y="0"/>
                </a:cubicBezTo>
                <a:close/>
              </a:path>
            </a:pathLst>
          </a:custGeom>
          <a:solidFill>
            <a:srgbClr val="DDDD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2" name="Google Shape;1192;p6"/>
          <p:cNvSpPr/>
          <p:nvPr/>
        </p:nvSpPr>
        <p:spPr>
          <a:xfrm>
            <a:off x="7069138" y="3675063"/>
            <a:ext cx="677863" cy="288925"/>
          </a:xfrm>
          <a:custGeom>
            <a:rect b="b" l="l" r="r" t="t"/>
            <a:pathLst>
              <a:path extrusionOk="0" h="97" w="228">
                <a:moveTo>
                  <a:pt x="45" y="62"/>
                </a:moveTo>
                <a:cubicBezTo>
                  <a:pt x="110" y="78"/>
                  <a:pt x="110" y="78"/>
                  <a:pt x="110" y="78"/>
                </a:cubicBezTo>
                <a:cubicBezTo>
                  <a:pt x="110" y="97"/>
                  <a:pt x="110" y="97"/>
                  <a:pt x="110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7" y="97"/>
                  <a:pt x="226" y="94"/>
                  <a:pt x="228" y="96"/>
                </a:cubicBezTo>
                <a:cubicBezTo>
                  <a:pt x="225" y="91"/>
                  <a:pt x="196" y="50"/>
                  <a:pt x="164" y="26"/>
                </a:cubicBezTo>
                <a:cubicBezTo>
                  <a:pt x="131" y="0"/>
                  <a:pt x="100" y="0"/>
                  <a:pt x="100" y="0"/>
                </a:cubicBezTo>
                <a:cubicBezTo>
                  <a:pt x="0" y="96"/>
                  <a:pt x="0" y="96"/>
                  <a:pt x="0" y="96"/>
                </a:cubicBezTo>
                <a:lnTo>
                  <a:pt x="45" y="62"/>
                </a:lnTo>
                <a:close/>
              </a:path>
            </a:pathLst>
          </a:custGeom>
          <a:solidFill>
            <a:srgbClr val="DDDD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3" name="Google Shape;1193;p6"/>
          <p:cNvSpPr/>
          <p:nvPr/>
        </p:nvSpPr>
        <p:spPr>
          <a:xfrm>
            <a:off x="5999163" y="3838575"/>
            <a:ext cx="2293938" cy="246063"/>
          </a:xfrm>
          <a:custGeom>
            <a:rect b="b" l="l" r="r" t="t"/>
            <a:pathLst>
              <a:path extrusionOk="0" h="83" w="770">
                <a:moveTo>
                  <a:pt x="640" y="69"/>
                </a:moveTo>
                <a:cubicBezTo>
                  <a:pt x="662" y="69"/>
                  <a:pt x="662" y="69"/>
                  <a:pt x="662" y="69"/>
                </a:cubicBezTo>
                <a:cubicBezTo>
                  <a:pt x="662" y="83"/>
                  <a:pt x="662" y="83"/>
                  <a:pt x="662" y="83"/>
                </a:cubicBezTo>
                <a:cubicBezTo>
                  <a:pt x="770" y="83"/>
                  <a:pt x="770" y="83"/>
                  <a:pt x="770" y="83"/>
                </a:cubicBezTo>
                <a:cubicBezTo>
                  <a:pt x="770" y="63"/>
                  <a:pt x="770" y="63"/>
                  <a:pt x="770" y="63"/>
                </a:cubicBezTo>
                <a:cubicBezTo>
                  <a:pt x="691" y="40"/>
                  <a:pt x="691" y="40"/>
                  <a:pt x="691" y="40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150" y="0"/>
                  <a:pt x="150" y="0"/>
                  <a:pt x="1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76" y="12"/>
                  <a:pt x="76" y="12"/>
                  <a:pt x="76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3" y="30"/>
                  <a:pt x="33" y="30"/>
                  <a:pt x="33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49"/>
                  <a:pt x="19" y="49"/>
                  <a:pt x="19" y="49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71"/>
                  <a:pt x="0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64"/>
                  <a:pt x="51" y="64"/>
                  <a:pt x="51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83"/>
                  <a:pt x="66" y="83"/>
                  <a:pt x="66" y="83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65" y="72"/>
                  <a:pt x="265" y="72"/>
                  <a:pt x="265" y="72"/>
                </a:cubicBezTo>
                <a:cubicBezTo>
                  <a:pt x="299" y="72"/>
                  <a:pt x="299" y="72"/>
                  <a:pt x="299" y="72"/>
                </a:cubicBezTo>
                <a:cubicBezTo>
                  <a:pt x="299" y="83"/>
                  <a:pt x="299" y="83"/>
                  <a:pt x="299" y="83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1"/>
                  <a:pt x="355" y="71"/>
                  <a:pt x="355" y="71"/>
                </a:cubicBezTo>
                <a:cubicBezTo>
                  <a:pt x="379" y="71"/>
                  <a:pt x="379" y="71"/>
                  <a:pt x="379" y="71"/>
                </a:cubicBezTo>
                <a:cubicBezTo>
                  <a:pt x="379" y="83"/>
                  <a:pt x="379" y="83"/>
                  <a:pt x="379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71"/>
                  <a:pt x="382" y="71"/>
                  <a:pt x="382" y="71"/>
                </a:cubicBezTo>
                <a:cubicBezTo>
                  <a:pt x="407" y="71"/>
                  <a:pt x="407" y="71"/>
                  <a:pt x="407" y="71"/>
                </a:cubicBezTo>
                <a:cubicBezTo>
                  <a:pt x="407" y="83"/>
                  <a:pt x="407" y="83"/>
                  <a:pt x="407" y="83"/>
                </a:cubicBezTo>
                <a:cubicBezTo>
                  <a:pt x="410" y="83"/>
                  <a:pt x="410" y="83"/>
                  <a:pt x="410" y="83"/>
                </a:cubicBezTo>
                <a:cubicBezTo>
                  <a:pt x="410" y="71"/>
                  <a:pt x="410" y="71"/>
                  <a:pt x="410" y="71"/>
                </a:cubicBezTo>
                <a:cubicBezTo>
                  <a:pt x="435" y="71"/>
                  <a:pt x="435" y="71"/>
                  <a:pt x="435" y="71"/>
                </a:cubicBezTo>
                <a:cubicBezTo>
                  <a:pt x="435" y="83"/>
                  <a:pt x="435" y="83"/>
                  <a:pt x="435" y="83"/>
                </a:cubicBezTo>
                <a:cubicBezTo>
                  <a:pt x="438" y="83"/>
                  <a:pt x="438" y="83"/>
                  <a:pt x="438" y="83"/>
                </a:cubicBezTo>
                <a:cubicBezTo>
                  <a:pt x="438" y="71"/>
                  <a:pt x="438" y="71"/>
                  <a:pt x="438" y="71"/>
                </a:cubicBezTo>
                <a:cubicBezTo>
                  <a:pt x="463" y="71"/>
                  <a:pt x="463" y="71"/>
                  <a:pt x="463" y="71"/>
                </a:cubicBezTo>
                <a:cubicBezTo>
                  <a:pt x="463" y="83"/>
                  <a:pt x="463" y="83"/>
                  <a:pt x="463" y="83"/>
                </a:cubicBezTo>
                <a:cubicBezTo>
                  <a:pt x="466" y="83"/>
                  <a:pt x="466" y="83"/>
                  <a:pt x="466" y="83"/>
                </a:cubicBezTo>
                <a:cubicBezTo>
                  <a:pt x="466" y="71"/>
                  <a:pt x="466" y="71"/>
                  <a:pt x="466" y="71"/>
                </a:cubicBezTo>
                <a:cubicBezTo>
                  <a:pt x="491" y="71"/>
                  <a:pt x="491" y="71"/>
                  <a:pt x="491" y="71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4" y="83"/>
                  <a:pt x="494" y="83"/>
                  <a:pt x="494" y="83"/>
                </a:cubicBezTo>
                <a:cubicBezTo>
                  <a:pt x="494" y="71"/>
                  <a:pt x="494" y="71"/>
                  <a:pt x="494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9" y="83"/>
                  <a:pt x="519" y="83"/>
                  <a:pt x="519" y="83"/>
                </a:cubicBezTo>
                <a:cubicBezTo>
                  <a:pt x="522" y="83"/>
                  <a:pt x="522" y="83"/>
                  <a:pt x="522" y="83"/>
                </a:cubicBezTo>
                <a:cubicBezTo>
                  <a:pt x="522" y="71"/>
                  <a:pt x="522" y="71"/>
                  <a:pt x="522" y="71"/>
                </a:cubicBezTo>
                <a:cubicBezTo>
                  <a:pt x="547" y="71"/>
                  <a:pt x="547" y="71"/>
                  <a:pt x="547" y="71"/>
                </a:cubicBezTo>
                <a:cubicBezTo>
                  <a:pt x="547" y="83"/>
                  <a:pt x="547" y="83"/>
                  <a:pt x="547" y="83"/>
                </a:cubicBezTo>
                <a:cubicBezTo>
                  <a:pt x="550" y="83"/>
                  <a:pt x="550" y="83"/>
                  <a:pt x="550" y="83"/>
                </a:cubicBezTo>
                <a:cubicBezTo>
                  <a:pt x="550" y="71"/>
                  <a:pt x="550" y="71"/>
                  <a:pt x="550" y="71"/>
                </a:cubicBezTo>
                <a:cubicBezTo>
                  <a:pt x="575" y="71"/>
                  <a:pt x="575" y="71"/>
                  <a:pt x="575" y="71"/>
                </a:cubicBezTo>
                <a:cubicBezTo>
                  <a:pt x="575" y="83"/>
                  <a:pt x="575" y="83"/>
                  <a:pt x="575" y="83"/>
                </a:cubicBezTo>
                <a:cubicBezTo>
                  <a:pt x="578" y="83"/>
                  <a:pt x="578" y="83"/>
                  <a:pt x="578" y="83"/>
                </a:cubicBezTo>
                <a:cubicBezTo>
                  <a:pt x="578" y="71"/>
                  <a:pt x="578" y="71"/>
                  <a:pt x="578" y="71"/>
                </a:cubicBezTo>
                <a:cubicBezTo>
                  <a:pt x="603" y="71"/>
                  <a:pt x="603" y="71"/>
                  <a:pt x="603" y="71"/>
                </a:cubicBezTo>
                <a:cubicBezTo>
                  <a:pt x="603" y="83"/>
                  <a:pt x="603" y="83"/>
                  <a:pt x="603" y="83"/>
                </a:cubicBezTo>
                <a:cubicBezTo>
                  <a:pt x="640" y="83"/>
                  <a:pt x="640" y="83"/>
                  <a:pt x="640" y="83"/>
                </a:cubicBezTo>
                <a:lnTo>
                  <a:pt x="640" y="69"/>
                </a:lnTo>
                <a:close/>
              </a:path>
            </a:pathLst>
          </a:custGeom>
          <a:solidFill>
            <a:srgbClr val="C5A6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4" name="Google Shape;1194;p6"/>
          <p:cNvSpPr/>
          <p:nvPr/>
        </p:nvSpPr>
        <p:spPr>
          <a:xfrm>
            <a:off x="5591176" y="4084638"/>
            <a:ext cx="2701925" cy="74613"/>
          </a:xfrm>
          <a:prstGeom prst="rect">
            <a:avLst/>
          </a:prstGeom>
          <a:solidFill>
            <a:srgbClr val="F8A98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5" name="Google Shape;1195;p6"/>
          <p:cNvSpPr/>
          <p:nvPr/>
        </p:nvSpPr>
        <p:spPr>
          <a:xfrm>
            <a:off x="5591176" y="4124325"/>
            <a:ext cx="2701925" cy="34925"/>
          </a:xfrm>
          <a:prstGeom prst="rect">
            <a:avLst/>
          </a:prstGeom>
          <a:solidFill>
            <a:srgbClr val="DE98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6" name="Google Shape;1196;p6"/>
          <p:cNvSpPr/>
          <p:nvPr/>
        </p:nvSpPr>
        <p:spPr>
          <a:xfrm>
            <a:off x="6445251" y="3998913"/>
            <a:ext cx="890588" cy="9525"/>
          </a:xfrm>
          <a:prstGeom prst="rect">
            <a:avLst/>
          </a:prstGeom>
          <a:solidFill>
            <a:srgbClr val="876E6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7" name="Google Shape;1197;p6"/>
          <p:cNvSpPr/>
          <p:nvPr/>
        </p:nvSpPr>
        <p:spPr>
          <a:xfrm>
            <a:off x="7720013" y="3998913"/>
            <a:ext cx="346075" cy="9525"/>
          </a:xfrm>
          <a:prstGeom prst="rect">
            <a:avLst/>
          </a:prstGeom>
          <a:solidFill>
            <a:srgbClr val="876E6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8" name="Google Shape;1198;p6"/>
          <p:cNvSpPr/>
          <p:nvPr/>
        </p:nvSpPr>
        <p:spPr>
          <a:xfrm>
            <a:off x="5567363" y="4138613"/>
            <a:ext cx="5503863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9" name="Google Shape;1199;p6"/>
          <p:cNvSpPr/>
          <p:nvPr/>
        </p:nvSpPr>
        <p:spPr>
          <a:xfrm>
            <a:off x="8039101" y="3535363"/>
            <a:ext cx="1111250" cy="609600"/>
          </a:xfrm>
          <a:custGeom>
            <a:rect b="b" l="l" r="r" t="t"/>
            <a:pathLst>
              <a:path extrusionOk="0" h="384" w="700">
                <a:moveTo>
                  <a:pt x="351" y="0"/>
                </a:moveTo>
                <a:lnTo>
                  <a:pt x="525" y="193"/>
                </a:lnTo>
                <a:lnTo>
                  <a:pt x="700" y="384"/>
                </a:lnTo>
                <a:lnTo>
                  <a:pt x="351" y="384"/>
                </a:lnTo>
                <a:lnTo>
                  <a:pt x="0" y="384"/>
                </a:lnTo>
                <a:lnTo>
                  <a:pt x="176" y="193"/>
                </a:lnTo>
                <a:lnTo>
                  <a:pt x="351" y="0"/>
                </a:lnTo>
                <a:close/>
              </a:path>
            </a:pathLst>
          </a:custGeom>
          <a:solidFill>
            <a:srgbClr val="EFBF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00" name="Google Shape;120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27988" y="3519488"/>
            <a:ext cx="579438" cy="6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6"/>
          <p:cNvSpPr/>
          <p:nvPr/>
        </p:nvSpPr>
        <p:spPr>
          <a:xfrm>
            <a:off x="8501063" y="3736975"/>
            <a:ext cx="371475" cy="87313"/>
          </a:xfrm>
          <a:custGeom>
            <a:rect b="b" l="l" r="r" t="t"/>
            <a:pathLst>
              <a:path extrusionOk="0" h="29" w="125">
                <a:moveTo>
                  <a:pt x="64" y="1"/>
                </a:moveTo>
                <a:cubicBezTo>
                  <a:pt x="45" y="5"/>
                  <a:pt x="6" y="4"/>
                  <a:pt x="44" y="10"/>
                </a:cubicBezTo>
                <a:cubicBezTo>
                  <a:pt x="65" y="13"/>
                  <a:pt x="48" y="9"/>
                  <a:pt x="42" y="18"/>
                </a:cubicBezTo>
                <a:cubicBezTo>
                  <a:pt x="39" y="22"/>
                  <a:pt x="0" y="24"/>
                  <a:pt x="38" y="29"/>
                </a:cubicBezTo>
                <a:cubicBezTo>
                  <a:pt x="41" y="29"/>
                  <a:pt x="125" y="27"/>
                  <a:pt x="111" y="28"/>
                </a:cubicBezTo>
                <a:cubicBezTo>
                  <a:pt x="109" y="28"/>
                  <a:pt x="56" y="22"/>
                  <a:pt x="88" y="23"/>
                </a:cubicBezTo>
                <a:cubicBezTo>
                  <a:pt x="97" y="23"/>
                  <a:pt x="94" y="16"/>
                  <a:pt x="83" y="17"/>
                </a:cubicBezTo>
                <a:cubicBezTo>
                  <a:pt x="62" y="18"/>
                  <a:pt x="120" y="9"/>
                  <a:pt x="85" y="9"/>
                </a:cubicBezTo>
                <a:cubicBezTo>
                  <a:pt x="56" y="10"/>
                  <a:pt x="86" y="6"/>
                  <a:pt x="69" y="1"/>
                </a:cubicBezTo>
                <a:cubicBezTo>
                  <a:pt x="67" y="1"/>
                  <a:pt x="66" y="0"/>
                  <a:pt x="64" y="1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2" name="Google Shape;1202;p6"/>
          <p:cNvSpPr/>
          <p:nvPr/>
        </p:nvSpPr>
        <p:spPr>
          <a:xfrm>
            <a:off x="8467726" y="3921125"/>
            <a:ext cx="533400" cy="53975"/>
          </a:xfrm>
          <a:custGeom>
            <a:rect b="b" l="l" r="r" t="t"/>
            <a:pathLst>
              <a:path extrusionOk="0" h="18" w="179">
                <a:moveTo>
                  <a:pt x="126" y="3"/>
                </a:moveTo>
                <a:cubicBezTo>
                  <a:pt x="125" y="3"/>
                  <a:pt x="38" y="0"/>
                  <a:pt x="68" y="4"/>
                </a:cubicBezTo>
                <a:cubicBezTo>
                  <a:pt x="124" y="11"/>
                  <a:pt x="78" y="4"/>
                  <a:pt x="87" y="9"/>
                </a:cubicBezTo>
                <a:cubicBezTo>
                  <a:pt x="79" y="8"/>
                  <a:pt x="0" y="18"/>
                  <a:pt x="46" y="16"/>
                </a:cubicBezTo>
                <a:cubicBezTo>
                  <a:pt x="83" y="15"/>
                  <a:pt x="114" y="13"/>
                  <a:pt x="151" y="14"/>
                </a:cubicBezTo>
                <a:cubicBezTo>
                  <a:pt x="179" y="15"/>
                  <a:pt x="133" y="7"/>
                  <a:pt x="133" y="7"/>
                </a:cubicBezTo>
                <a:cubicBezTo>
                  <a:pt x="133" y="4"/>
                  <a:pt x="150" y="5"/>
                  <a:pt x="130" y="3"/>
                </a:cubicBezTo>
                <a:cubicBezTo>
                  <a:pt x="127" y="2"/>
                  <a:pt x="130" y="3"/>
                  <a:pt x="126" y="3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3" name="Google Shape;1203;p6"/>
          <p:cNvSpPr/>
          <p:nvPr/>
        </p:nvSpPr>
        <p:spPr>
          <a:xfrm>
            <a:off x="8701088" y="3995738"/>
            <a:ext cx="290513" cy="50800"/>
          </a:xfrm>
          <a:custGeom>
            <a:rect b="b" l="l" r="r" t="t"/>
            <a:pathLst>
              <a:path extrusionOk="0" h="17" w="98">
                <a:moveTo>
                  <a:pt x="46" y="6"/>
                </a:moveTo>
                <a:cubicBezTo>
                  <a:pt x="46" y="6"/>
                  <a:pt x="20" y="6"/>
                  <a:pt x="19" y="8"/>
                </a:cubicBezTo>
                <a:cubicBezTo>
                  <a:pt x="20" y="9"/>
                  <a:pt x="47" y="9"/>
                  <a:pt x="28" y="10"/>
                </a:cubicBezTo>
                <a:cubicBezTo>
                  <a:pt x="27" y="10"/>
                  <a:pt x="1" y="16"/>
                  <a:pt x="1" y="16"/>
                </a:cubicBezTo>
                <a:cubicBezTo>
                  <a:pt x="0" y="17"/>
                  <a:pt x="88" y="14"/>
                  <a:pt x="98" y="10"/>
                </a:cubicBezTo>
                <a:cubicBezTo>
                  <a:pt x="98" y="5"/>
                  <a:pt x="68" y="9"/>
                  <a:pt x="77" y="5"/>
                </a:cubicBezTo>
                <a:cubicBezTo>
                  <a:pt x="85" y="1"/>
                  <a:pt x="48" y="0"/>
                  <a:pt x="49" y="4"/>
                </a:cubicBezTo>
                <a:cubicBezTo>
                  <a:pt x="49" y="6"/>
                  <a:pt x="47" y="6"/>
                  <a:pt x="46" y="6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4" name="Google Shape;1204;p6"/>
          <p:cNvSpPr/>
          <p:nvPr/>
        </p:nvSpPr>
        <p:spPr>
          <a:xfrm>
            <a:off x="8307388" y="3773488"/>
            <a:ext cx="217488" cy="98425"/>
          </a:xfrm>
          <a:custGeom>
            <a:rect b="b" l="l" r="r" t="t"/>
            <a:pathLst>
              <a:path extrusionOk="0" h="33" w="73">
                <a:moveTo>
                  <a:pt x="0" y="27"/>
                </a:moveTo>
                <a:cubicBezTo>
                  <a:pt x="4" y="23"/>
                  <a:pt x="4" y="23"/>
                  <a:pt x="4" y="23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1"/>
                  <a:pt x="24" y="1"/>
                  <a:pt x="25" y="1"/>
                </a:cubicBezTo>
                <a:cubicBezTo>
                  <a:pt x="36" y="2"/>
                  <a:pt x="58" y="0"/>
                  <a:pt x="35" y="7"/>
                </a:cubicBezTo>
                <a:cubicBezTo>
                  <a:pt x="35" y="11"/>
                  <a:pt x="73" y="12"/>
                  <a:pt x="63" y="17"/>
                </a:cubicBezTo>
                <a:cubicBezTo>
                  <a:pt x="57" y="20"/>
                  <a:pt x="25" y="15"/>
                  <a:pt x="45" y="24"/>
                </a:cubicBezTo>
                <a:cubicBezTo>
                  <a:pt x="65" y="33"/>
                  <a:pt x="26" y="24"/>
                  <a:pt x="18" y="27"/>
                </a:cubicBezTo>
                <a:cubicBezTo>
                  <a:pt x="18" y="27"/>
                  <a:pt x="9" y="27"/>
                  <a:pt x="0" y="27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5" name="Google Shape;1205;p6"/>
          <p:cNvSpPr/>
          <p:nvPr/>
        </p:nvSpPr>
        <p:spPr>
          <a:xfrm>
            <a:off x="8307388" y="3773488"/>
            <a:ext cx="217488" cy="98425"/>
          </a:xfrm>
          <a:custGeom>
            <a:rect b="b" l="l" r="r" t="t"/>
            <a:pathLst>
              <a:path extrusionOk="0" h="33" w="73">
                <a:moveTo>
                  <a:pt x="0" y="27"/>
                </a:moveTo>
                <a:cubicBezTo>
                  <a:pt x="4" y="23"/>
                  <a:pt x="4" y="23"/>
                  <a:pt x="4" y="23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1"/>
                  <a:pt x="24" y="1"/>
                  <a:pt x="25" y="1"/>
                </a:cubicBezTo>
                <a:cubicBezTo>
                  <a:pt x="36" y="2"/>
                  <a:pt x="58" y="0"/>
                  <a:pt x="35" y="7"/>
                </a:cubicBezTo>
                <a:cubicBezTo>
                  <a:pt x="35" y="11"/>
                  <a:pt x="73" y="12"/>
                  <a:pt x="63" y="17"/>
                </a:cubicBezTo>
                <a:cubicBezTo>
                  <a:pt x="57" y="20"/>
                  <a:pt x="25" y="15"/>
                  <a:pt x="45" y="24"/>
                </a:cubicBezTo>
                <a:cubicBezTo>
                  <a:pt x="65" y="33"/>
                  <a:pt x="26" y="24"/>
                  <a:pt x="18" y="27"/>
                </a:cubicBezTo>
                <a:cubicBezTo>
                  <a:pt x="18" y="27"/>
                  <a:pt x="9" y="27"/>
                  <a:pt x="0" y="27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6" name="Google Shape;1206;p6"/>
          <p:cNvSpPr/>
          <p:nvPr/>
        </p:nvSpPr>
        <p:spPr>
          <a:xfrm>
            <a:off x="8181975" y="3921125"/>
            <a:ext cx="244475" cy="71438"/>
          </a:xfrm>
          <a:custGeom>
            <a:rect b="b" l="l" r="r" t="t"/>
            <a:pathLst>
              <a:path extrusionOk="0" h="24" w="82">
                <a:moveTo>
                  <a:pt x="20" y="1"/>
                </a:move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3" y="23"/>
                  <a:pt x="4" y="23"/>
                </a:cubicBezTo>
                <a:cubicBezTo>
                  <a:pt x="15" y="24"/>
                  <a:pt x="27" y="24"/>
                  <a:pt x="27" y="24"/>
                </a:cubicBezTo>
                <a:cubicBezTo>
                  <a:pt x="29" y="21"/>
                  <a:pt x="39" y="23"/>
                  <a:pt x="37" y="22"/>
                </a:cubicBezTo>
                <a:cubicBezTo>
                  <a:pt x="31" y="18"/>
                  <a:pt x="45" y="19"/>
                  <a:pt x="41" y="17"/>
                </a:cubicBezTo>
                <a:cubicBezTo>
                  <a:pt x="35" y="14"/>
                  <a:pt x="36" y="13"/>
                  <a:pt x="40" y="12"/>
                </a:cubicBezTo>
                <a:cubicBezTo>
                  <a:pt x="48" y="12"/>
                  <a:pt x="68" y="13"/>
                  <a:pt x="73" y="11"/>
                </a:cubicBezTo>
                <a:cubicBezTo>
                  <a:pt x="82" y="7"/>
                  <a:pt x="51" y="8"/>
                  <a:pt x="50" y="8"/>
                </a:cubicBezTo>
                <a:cubicBezTo>
                  <a:pt x="9" y="2"/>
                  <a:pt x="70" y="4"/>
                  <a:pt x="40" y="1"/>
                </a:cubicBezTo>
                <a:cubicBezTo>
                  <a:pt x="30" y="0"/>
                  <a:pt x="25" y="0"/>
                  <a:pt x="20" y="1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7" name="Google Shape;1207;p6"/>
          <p:cNvSpPr/>
          <p:nvPr/>
        </p:nvSpPr>
        <p:spPr>
          <a:xfrm>
            <a:off x="7485063" y="3689350"/>
            <a:ext cx="833438" cy="458788"/>
          </a:xfrm>
          <a:custGeom>
            <a:rect b="b" l="l" r="r" t="t"/>
            <a:pathLst>
              <a:path extrusionOk="0" h="289" w="525">
                <a:moveTo>
                  <a:pt x="263" y="0"/>
                </a:moveTo>
                <a:lnTo>
                  <a:pt x="394" y="144"/>
                </a:lnTo>
                <a:lnTo>
                  <a:pt x="525" y="289"/>
                </a:lnTo>
                <a:lnTo>
                  <a:pt x="263" y="289"/>
                </a:lnTo>
                <a:lnTo>
                  <a:pt x="0" y="289"/>
                </a:lnTo>
                <a:lnTo>
                  <a:pt x="132" y="144"/>
                </a:lnTo>
                <a:lnTo>
                  <a:pt x="263" y="0"/>
                </a:lnTo>
                <a:close/>
              </a:path>
            </a:pathLst>
          </a:custGeom>
          <a:solidFill>
            <a:srgbClr val="EFBF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08" name="Google Shape;120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70775" y="3675063"/>
            <a:ext cx="438150" cy="481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6"/>
          <p:cNvSpPr/>
          <p:nvPr/>
        </p:nvSpPr>
        <p:spPr>
          <a:xfrm>
            <a:off x="7831138" y="3841750"/>
            <a:ext cx="279400" cy="65088"/>
          </a:xfrm>
          <a:custGeom>
            <a:rect b="b" l="l" r="r" t="t"/>
            <a:pathLst>
              <a:path extrusionOk="0" h="22" w="94">
                <a:moveTo>
                  <a:pt x="48" y="1"/>
                </a:moveTo>
                <a:cubicBezTo>
                  <a:pt x="34" y="4"/>
                  <a:pt x="4" y="3"/>
                  <a:pt x="33" y="7"/>
                </a:cubicBezTo>
                <a:cubicBezTo>
                  <a:pt x="49" y="10"/>
                  <a:pt x="36" y="7"/>
                  <a:pt x="31" y="14"/>
                </a:cubicBezTo>
                <a:cubicBezTo>
                  <a:pt x="30" y="17"/>
                  <a:pt x="0" y="18"/>
                  <a:pt x="28" y="22"/>
                </a:cubicBezTo>
                <a:cubicBezTo>
                  <a:pt x="31" y="22"/>
                  <a:pt x="94" y="21"/>
                  <a:pt x="83" y="21"/>
                </a:cubicBezTo>
                <a:cubicBezTo>
                  <a:pt x="82" y="21"/>
                  <a:pt x="42" y="16"/>
                  <a:pt x="66" y="17"/>
                </a:cubicBezTo>
                <a:cubicBezTo>
                  <a:pt x="73" y="17"/>
                  <a:pt x="71" y="12"/>
                  <a:pt x="63" y="12"/>
                </a:cubicBezTo>
                <a:cubicBezTo>
                  <a:pt x="46" y="13"/>
                  <a:pt x="90" y="7"/>
                  <a:pt x="64" y="7"/>
                </a:cubicBezTo>
                <a:cubicBezTo>
                  <a:pt x="42" y="7"/>
                  <a:pt x="64" y="4"/>
                  <a:pt x="52" y="1"/>
                </a:cubicBezTo>
                <a:cubicBezTo>
                  <a:pt x="50" y="0"/>
                  <a:pt x="50" y="0"/>
                  <a:pt x="48" y="1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0" name="Google Shape;1210;p6"/>
          <p:cNvSpPr/>
          <p:nvPr/>
        </p:nvSpPr>
        <p:spPr>
          <a:xfrm>
            <a:off x="7804150" y="3978275"/>
            <a:ext cx="401638" cy="41275"/>
          </a:xfrm>
          <a:custGeom>
            <a:rect b="b" l="l" r="r" t="t"/>
            <a:pathLst>
              <a:path extrusionOk="0" h="14" w="135">
                <a:moveTo>
                  <a:pt x="95" y="3"/>
                </a:moveTo>
                <a:cubicBezTo>
                  <a:pt x="95" y="3"/>
                  <a:pt x="29" y="0"/>
                  <a:pt x="52" y="3"/>
                </a:cubicBezTo>
                <a:cubicBezTo>
                  <a:pt x="94" y="8"/>
                  <a:pt x="59" y="3"/>
                  <a:pt x="66" y="7"/>
                </a:cubicBezTo>
                <a:cubicBezTo>
                  <a:pt x="60" y="7"/>
                  <a:pt x="0" y="14"/>
                  <a:pt x="35" y="13"/>
                </a:cubicBezTo>
                <a:cubicBezTo>
                  <a:pt x="63" y="12"/>
                  <a:pt x="86" y="10"/>
                  <a:pt x="114" y="11"/>
                </a:cubicBezTo>
                <a:cubicBezTo>
                  <a:pt x="135" y="12"/>
                  <a:pt x="101" y="6"/>
                  <a:pt x="100" y="6"/>
                </a:cubicBezTo>
                <a:cubicBezTo>
                  <a:pt x="101" y="3"/>
                  <a:pt x="113" y="4"/>
                  <a:pt x="98" y="2"/>
                </a:cubicBezTo>
                <a:cubicBezTo>
                  <a:pt x="96" y="2"/>
                  <a:pt x="98" y="3"/>
                  <a:pt x="95" y="3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1" name="Google Shape;1211;p6"/>
          <p:cNvSpPr/>
          <p:nvPr/>
        </p:nvSpPr>
        <p:spPr>
          <a:xfrm>
            <a:off x="7980363" y="4035425"/>
            <a:ext cx="219075" cy="38100"/>
          </a:xfrm>
          <a:custGeom>
            <a:rect b="b" l="l" r="r" t="t"/>
            <a:pathLst>
              <a:path extrusionOk="0" h="13" w="74">
                <a:moveTo>
                  <a:pt x="35" y="5"/>
                </a:moveTo>
                <a:cubicBezTo>
                  <a:pt x="35" y="5"/>
                  <a:pt x="15" y="4"/>
                  <a:pt x="15" y="6"/>
                </a:cubicBezTo>
                <a:cubicBezTo>
                  <a:pt x="15" y="7"/>
                  <a:pt x="35" y="7"/>
                  <a:pt x="21" y="8"/>
                </a:cubicBezTo>
                <a:cubicBezTo>
                  <a:pt x="21" y="8"/>
                  <a:pt x="1" y="12"/>
                  <a:pt x="1" y="12"/>
                </a:cubicBezTo>
                <a:cubicBezTo>
                  <a:pt x="0" y="13"/>
                  <a:pt x="66" y="11"/>
                  <a:pt x="74" y="8"/>
                </a:cubicBezTo>
                <a:cubicBezTo>
                  <a:pt x="74" y="4"/>
                  <a:pt x="51" y="7"/>
                  <a:pt x="58" y="4"/>
                </a:cubicBezTo>
                <a:cubicBezTo>
                  <a:pt x="64" y="1"/>
                  <a:pt x="36" y="0"/>
                  <a:pt x="37" y="3"/>
                </a:cubicBezTo>
                <a:cubicBezTo>
                  <a:pt x="37" y="5"/>
                  <a:pt x="36" y="5"/>
                  <a:pt x="35" y="5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2" name="Google Shape;1212;p6"/>
          <p:cNvSpPr/>
          <p:nvPr/>
        </p:nvSpPr>
        <p:spPr>
          <a:xfrm>
            <a:off x="7685088" y="3868738"/>
            <a:ext cx="163513" cy="73025"/>
          </a:xfrm>
          <a:custGeom>
            <a:rect b="b" l="l" r="r" t="t"/>
            <a:pathLst>
              <a:path extrusionOk="0" h="25" w="55">
                <a:moveTo>
                  <a:pt x="0" y="20"/>
                </a:moveTo>
                <a:cubicBezTo>
                  <a:pt x="3" y="17"/>
                  <a:pt x="3" y="17"/>
                  <a:pt x="3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9" y="1"/>
                </a:cubicBezTo>
                <a:cubicBezTo>
                  <a:pt x="27" y="2"/>
                  <a:pt x="44" y="0"/>
                  <a:pt x="27" y="5"/>
                </a:cubicBezTo>
                <a:cubicBezTo>
                  <a:pt x="27" y="8"/>
                  <a:pt x="55" y="9"/>
                  <a:pt x="47" y="13"/>
                </a:cubicBezTo>
                <a:cubicBezTo>
                  <a:pt x="43" y="15"/>
                  <a:pt x="19" y="11"/>
                  <a:pt x="34" y="18"/>
                </a:cubicBezTo>
                <a:cubicBezTo>
                  <a:pt x="49" y="25"/>
                  <a:pt x="19" y="18"/>
                  <a:pt x="13" y="20"/>
                </a:cubicBezTo>
                <a:cubicBezTo>
                  <a:pt x="13" y="20"/>
                  <a:pt x="7" y="20"/>
                  <a:pt x="0" y="20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3" name="Google Shape;1213;p6"/>
          <p:cNvSpPr/>
          <p:nvPr/>
        </p:nvSpPr>
        <p:spPr>
          <a:xfrm>
            <a:off x="7685088" y="3868738"/>
            <a:ext cx="163513" cy="73025"/>
          </a:xfrm>
          <a:custGeom>
            <a:rect b="b" l="l" r="r" t="t"/>
            <a:pathLst>
              <a:path extrusionOk="0" h="25" w="55">
                <a:moveTo>
                  <a:pt x="0" y="20"/>
                </a:moveTo>
                <a:cubicBezTo>
                  <a:pt x="3" y="17"/>
                  <a:pt x="3" y="17"/>
                  <a:pt x="3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9" y="1"/>
                </a:cubicBezTo>
                <a:cubicBezTo>
                  <a:pt x="27" y="2"/>
                  <a:pt x="44" y="0"/>
                  <a:pt x="27" y="5"/>
                </a:cubicBezTo>
                <a:cubicBezTo>
                  <a:pt x="27" y="8"/>
                  <a:pt x="55" y="9"/>
                  <a:pt x="47" y="13"/>
                </a:cubicBezTo>
                <a:cubicBezTo>
                  <a:pt x="43" y="15"/>
                  <a:pt x="19" y="11"/>
                  <a:pt x="34" y="18"/>
                </a:cubicBezTo>
                <a:cubicBezTo>
                  <a:pt x="49" y="25"/>
                  <a:pt x="19" y="18"/>
                  <a:pt x="13" y="20"/>
                </a:cubicBezTo>
                <a:cubicBezTo>
                  <a:pt x="13" y="20"/>
                  <a:pt x="7" y="20"/>
                  <a:pt x="0" y="20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4" name="Google Shape;1214;p6"/>
          <p:cNvSpPr/>
          <p:nvPr/>
        </p:nvSpPr>
        <p:spPr>
          <a:xfrm>
            <a:off x="7589838" y="3978275"/>
            <a:ext cx="184150" cy="57150"/>
          </a:xfrm>
          <a:custGeom>
            <a:rect b="b" l="l" r="r" t="t"/>
            <a:pathLst>
              <a:path extrusionOk="0" h="19" w="62">
                <a:moveTo>
                  <a:pt x="16" y="1"/>
                </a:moveTo>
                <a:cubicBezTo>
                  <a:pt x="0" y="18"/>
                  <a:pt x="0" y="18"/>
                  <a:pt x="0" y="18"/>
                </a:cubicBezTo>
                <a:cubicBezTo>
                  <a:pt x="1" y="18"/>
                  <a:pt x="3" y="18"/>
                  <a:pt x="4" y="18"/>
                </a:cubicBezTo>
                <a:cubicBezTo>
                  <a:pt x="12" y="19"/>
                  <a:pt x="21" y="18"/>
                  <a:pt x="21" y="18"/>
                </a:cubicBezTo>
                <a:cubicBezTo>
                  <a:pt x="22" y="16"/>
                  <a:pt x="30" y="18"/>
                  <a:pt x="28" y="17"/>
                </a:cubicBezTo>
                <a:cubicBezTo>
                  <a:pt x="24" y="14"/>
                  <a:pt x="35" y="15"/>
                  <a:pt x="32" y="13"/>
                </a:cubicBezTo>
                <a:cubicBezTo>
                  <a:pt x="26" y="11"/>
                  <a:pt x="27" y="10"/>
                  <a:pt x="31" y="10"/>
                </a:cubicBezTo>
                <a:cubicBezTo>
                  <a:pt x="37" y="9"/>
                  <a:pt x="52" y="11"/>
                  <a:pt x="55" y="9"/>
                </a:cubicBezTo>
                <a:cubicBezTo>
                  <a:pt x="62" y="6"/>
                  <a:pt x="39" y="6"/>
                  <a:pt x="38" y="6"/>
                </a:cubicBezTo>
                <a:cubicBezTo>
                  <a:pt x="8" y="2"/>
                  <a:pt x="53" y="4"/>
                  <a:pt x="30" y="1"/>
                </a:cubicBezTo>
                <a:cubicBezTo>
                  <a:pt x="23" y="0"/>
                  <a:pt x="19" y="1"/>
                  <a:pt x="16" y="1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5" name="Google Shape;1215;p6"/>
          <p:cNvSpPr/>
          <p:nvPr/>
        </p:nvSpPr>
        <p:spPr>
          <a:xfrm>
            <a:off x="8732838" y="3689350"/>
            <a:ext cx="835025" cy="458788"/>
          </a:xfrm>
          <a:custGeom>
            <a:rect b="b" l="l" r="r" t="t"/>
            <a:pathLst>
              <a:path extrusionOk="0" h="289" w="526">
                <a:moveTo>
                  <a:pt x="263" y="0"/>
                </a:moveTo>
                <a:lnTo>
                  <a:pt x="394" y="144"/>
                </a:lnTo>
                <a:lnTo>
                  <a:pt x="526" y="289"/>
                </a:lnTo>
                <a:lnTo>
                  <a:pt x="263" y="289"/>
                </a:lnTo>
                <a:lnTo>
                  <a:pt x="0" y="289"/>
                </a:lnTo>
                <a:lnTo>
                  <a:pt x="132" y="144"/>
                </a:lnTo>
                <a:lnTo>
                  <a:pt x="263" y="0"/>
                </a:lnTo>
                <a:close/>
              </a:path>
            </a:pathLst>
          </a:custGeom>
          <a:solidFill>
            <a:srgbClr val="EFBF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16" name="Google Shape;1216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21725" y="3675063"/>
            <a:ext cx="438150" cy="481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6"/>
          <p:cNvSpPr/>
          <p:nvPr/>
        </p:nvSpPr>
        <p:spPr>
          <a:xfrm>
            <a:off x="9082088" y="3841750"/>
            <a:ext cx="276225" cy="65088"/>
          </a:xfrm>
          <a:custGeom>
            <a:rect b="b" l="l" r="r" t="t"/>
            <a:pathLst>
              <a:path extrusionOk="0" h="22" w="93">
                <a:moveTo>
                  <a:pt x="48" y="1"/>
                </a:moveTo>
                <a:cubicBezTo>
                  <a:pt x="33" y="4"/>
                  <a:pt x="4" y="3"/>
                  <a:pt x="33" y="7"/>
                </a:cubicBezTo>
                <a:cubicBezTo>
                  <a:pt x="48" y="10"/>
                  <a:pt x="35" y="7"/>
                  <a:pt x="31" y="14"/>
                </a:cubicBezTo>
                <a:cubicBezTo>
                  <a:pt x="29" y="17"/>
                  <a:pt x="0" y="18"/>
                  <a:pt x="28" y="22"/>
                </a:cubicBezTo>
                <a:cubicBezTo>
                  <a:pt x="30" y="22"/>
                  <a:pt x="93" y="21"/>
                  <a:pt x="83" y="21"/>
                </a:cubicBezTo>
                <a:cubicBezTo>
                  <a:pt x="82" y="21"/>
                  <a:pt x="41" y="16"/>
                  <a:pt x="66" y="17"/>
                </a:cubicBezTo>
                <a:cubicBezTo>
                  <a:pt x="72" y="17"/>
                  <a:pt x="70" y="12"/>
                  <a:pt x="62" y="12"/>
                </a:cubicBezTo>
                <a:cubicBezTo>
                  <a:pt x="46" y="13"/>
                  <a:pt x="90" y="7"/>
                  <a:pt x="63" y="7"/>
                </a:cubicBezTo>
                <a:cubicBezTo>
                  <a:pt x="41" y="7"/>
                  <a:pt x="64" y="4"/>
                  <a:pt x="51" y="1"/>
                </a:cubicBezTo>
                <a:cubicBezTo>
                  <a:pt x="50" y="0"/>
                  <a:pt x="49" y="0"/>
                  <a:pt x="48" y="1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8" name="Google Shape;1218;p6"/>
          <p:cNvSpPr/>
          <p:nvPr/>
        </p:nvSpPr>
        <p:spPr>
          <a:xfrm>
            <a:off x="9055100" y="3978275"/>
            <a:ext cx="398463" cy="41275"/>
          </a:xfrm>
          <a:custGeom>
            <a:rect b="b" l="l" r="r" t="t"/>
            <a:pathLst>
              <a:path extrusionOk="0" h="14" w="134">
                <a:moveTo>
                  <a:pt x="95" y="3"/>
                </a:moveTo>
                <a:cubicBezTo>
                  <a:pt x="94" y="3"/>
                  <a:pt x="29" y="0"/>
                  <a:pt x="51" y="3"/>
                </a:cubicBezTo>
                <a:cubicBezTo>
                  <a:pt x="93" y="8"/>
                  <a:pt x="58" y="3"/>
                  <a:pt x="65" y="7"/>
                </a:cubicBezTo>
                <a:cubicBezTo>
                  <a:pt x="60" y="7"/>
                  <a:pt x="0" y="14"/>
                  <a:pt x="35" y="13"/>
                </a:cubicBezTo>
                <a:cubicBezTo>
                  <a:pt x="62" y="12"/>
                  <a:pt x="86" y="10"/>
                  <a:pt x="113" y="11"/>
                </a:cubicBezTo>
                <a:cubicBezTo>
                  <a:pt x="134" y="12"/>
                  <a:pt x="100" y="6"/>
                  <a:pt x="100" y="6"/>
                </a:cubicBezTo>
                <a:cubicBezTo>
                  <a:pt x="100" y="3"/>
                  <a:pt x="113" y="4"/>
                  <a:pt x="98" y="2"/>
                </a:cubicBezTo>
                <a:cubicBezTo>
                  <a:pt x="95" y="2"/>
                  <a:pt x="98" y="3"/>
                  <a:pt x="95" y="3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9" name="Google Shape;1219;p6"/>
          <p:cNvSpPr/>
          <p:nvPr/>
        </p:nvSpPr>
        <p:spPr>
          <a:xfrm>
            <a:off x="9231313" y="4035425"/>
            <a:ext cx="215900" cy="38100"/>
          </a:xfrm>
          <a:custGeom>
            <a:rect b="b" l="l" r="r" t="t"/>
            <a:pathLst>
              <a:path extrusionOk="0" h="13" w="73">
                <a:moveTo>
                  <a:pt x="34" y="5"/>
                </a:moveTo>
                <a:cubicBezTo>
                  <a:pt x="34" y="5"/>
                  <a:pt x="15" y="4"/>
                  <a:pt x="14" y="6"/>
                </a:cubicBezTo>
                <a:cubicBezTo>
                  <a:pt x="15" y="7"/>
                  <a:pt x="35" y="7"/>
                  <a:pt x="20" y="8"/>
                </a:cubicBezTo>
                <a:cubicBezTo>
                  <a:pt x="20" y="8"/>
                  <a:pt x="1" y="12"/>
                  <a:pt x="0" y="12"/>
                </a:cubicBezTo>
                <a:cubicBezTo>
                  <a:pt x="0" y="13"/>
                  <a:pt x="66" y="11"/>
                  <a:pt x="73" y="8"/>
                </a:cubicBezTo>
                <a:cubicBezTo>
                  <a:pt x="73" y="4"/>
                  <a:pt x="51" y="7"/>
                  <a:pt x="57" y="4"/>
                </a:cubicBezTo>
                <a:cubicBezTo>
                  <a:pt x="63" y="1"/>
                  <a:pt x="35" y="0"/>
                  <a:pt x="36" y="3"/>
                </a:cubicBezTo>
                <a:cubicBezTo>
                  <a:pt x="37" y="5"/>
                  <a:pt x="35" y="5"/>
                  <a:pt x="34" y="5"/>
                </a:cubicBezTo>
                <a:close/>
              </a:path>
            </a:pathLst>
          </a:custGeom>
          <a:solidFill>
            <a:srgbClr val="DFAA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0" name="Google Shape;1220;p6"/>
          <p:cNvSpPr/>
          <p:nvPr/>
        </p:nvSpPr>
        <p:spPr>
          <a:xfrm>
            <a:off x="8932863" y="3868738"/>
            <a:ext cx="166688" cy="73025"/>
          </a:xfrm>
          <a:custGeom>
            <a:rect b="b" l="l" r="r" t="t"/>
            <a:pathLst>
              <a:path extrusionOk="0" h="25" w="56">
                <a:moveTo>
                  <a:pt x="0" y="20"/>
                </a:moveTo>
                <a:cubicBezTo>
                  <a:pt x="3" y="17"/>
                  <a:pt x="3" y="17"/>
                  <a:pt x="3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8" y="2"/>
                  <a:pt x="44" y="0"/>
                  <a:pt x="27" y="5"/>
                </a:cubicBezTo>
                <a:cubicBezTo>
                  <a:pt x="27" y="8"/>
                  <a:pt x="56" y="9"/>
                  <a:pt x="48" y="13"/>
                </a:cubicBezTo>
                <a:cubicBezTo>
                  <a:pt x="43" y="15"/>
                  <a:pt x="19" y="11"/>
                  <a:pt x="35" y="18"/>
                </a:cubicBezTo>
                <a:cubicBezTo>
                  <a:pt x="49" y="25"/>
                  <a:pt x="20" y="18"/>
                  <a:pt x="14" y="20"/>
                </a:cubicBezTo>
                <a:cubicBezTo>
                  <a:pt x="14" y="20"/>
                  <a:pt x="8" y="20"/>
                  <a:pt x="0" y="20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1" name="Google Shape;1221;p6"/>
          <p:cNvSpPr/>
          <p:nvPr/>
        </p:nvSpPr>
        <p:spPr>
          <a:xfrm>
            <a:off x="8932863" y="3868738"/>
            <a:ext cx="166688" cy="73025"/>
          </a:xfrm>
          <a:custGeom>
            <a:rect b="b" l="l" r="r" t="t"/>
            <a:pathLst>
              <a:path extrusionOk="0" h="25" w="56">
                <a:moveTo>
                  <a:pt x="0" y="20"/>
                </a:moveTo>
                <a:cubicBezTo>
                  <a:pt x="3" y="17"/>
                  <a:pt x="3" y="17"/>
                  <a:pt x="3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9" y="1"/>
                  <a:pt x="19" y="1"/>
                </a:cubicBezTo>
                <a:cubicBezTo>
                  <a:pt x="28" y="2"/>
                  <a:pt x="44" y="0"/>
                  <a:pt x="27" y="5"/>
                </a:cubicBezTo>
                <a:cubicBezTo>
                  <a:pt x="27" y="8"/>
                  <a:pt x="56" y="9"/>
                  <a:pt x="48" y="13"/>
                </a:cubicBezTo>
                <a:cubicBezTo>
                  <a:pt x="43" y="15"/>
                  <a:pt x="19" y="11"/>
                  <a:pt x="35" y="18"/>
                </a:cubicBezTo>
                <a:cubicBezTo>
                  <a:pt x="49" y="25"/>
                  <a:pt x="20" y="18"/>
                  <a:pt x="14" y="20"/>
                </a:cubicBezTo>
                <a:cubicBezTo>
                  <a:pt x="14" y="20"/>
                  <a:pt x="8" y="20"/>
                  <a:pt x="0" y="20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2" name="Google Shape;1222;p6"/>
          <p:cNvSpPr/>
          <p:nvPr/>
        </p:nvSpPr>
        <p:spPr>
          <a:xfrm>
            <a:off x="8840788" y="3978275"/>
            <a:ext cx="180975" cy="57150"/>
          </a:xfrm>
          <a:custGeom>
            <a:rect b="b" l="l" r="r" t="t"/>
            <a:pathLst>
              <a:path extrusionOk="0" h="19" w="61">
                <a:moveTo>
                  <a:pt x="15" y="1"/>
                </a:moveTo>
                <a:cubicBezTo>
                  <a:pt x="0" y="18"/>
                  <a:pt x="0" y="18"/>
                  <a:pt x="0" y="18"/>
                </a:cubicBezTo>
                <a:cubicBezTo>
                  <a:pt x="1" y="18"/>
                  <a:pt x="2" y="18"/>
                  <a:pt x="3" y="18"/>
                </a:cubicBezTo>
                <a:cubicBezTo>
                  <a:pt x="11" y="19"/>
                  <a:pt x="20" y="18"/>
                  <a:pt x="20" y="18"/>
                </a:cubicBezTo>
                <a:cubicBezTo>
                  <a:pt x="22" y="16"/>
                  <a:pt x="29" y="18"/>
                  <a:pt x="28" y="17"/>
                </a:cubicBezTo>
                <a:cubicBezTo>
                  <a:pt x="24" y="14"/>
                  <a:pt x="34" y="15"/>
                  <a:pt x="31" y="13"/>
                </a:cubicBezTo>
                <a:cubicBezTo>
                  <a:pt x="26" y="11"/>
                  <a:pt x="27" y="10"/>
                  <a:pt x="30" y="10"/>
                </a:cubicBezTo>
                <a:cubicBezTo>
                  <a:pt x="37" y="9"/>
                  <a:pt x="51" y="11"/>
                  <a:pt x="55" y="9"/>
                </a:cubicBezTo>
                <a:cubicBezTo>
                  <a:pt x="61" y="6"/>
                  <a:pt x="38" y="6"/>
                  <a:pt x="38" y="6"/>
                </a:cubicBezTo>
                <a:cubicBezTo>
                  <a:pt x="7" y="2"/>
                  <a:pt x="53" y="4"/>
                  <a:pt x="30" y="1"/>
                </a:cubicBezTo>
                <a:cubicBezTo>
                  <a:pt x="23" y="0"/>
                  <a:pt x="19" y="1"/>
                  <a:pt x="15" y="1"/>
                </a:cubicBezTo>
                <a:close/>
              </a:path>
            </a:pathLst>
          </a:custGeom>
          <a:solidFill>
            <a:srgbClr val="D596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3" name="Google Shape;1223;p6"/>
          <p:cNvSpPr/>
          <p:nvPr/>
        </p:nvSpPr>
        <p:spPr>
          <a:xfrm>
            <a:off x="9898063" y="2241550"/>
            <a:ext cx="306388" cy="149225"/>
          </a:xfrm>
          <a:custGeom>
            <a:rect b="b" l="l" r="r" t="t"/>
            <a:pathLst>
              <a:path extrusionOk="0" h="94" w="193">
                <a:moveTo>
                  <a:pt x="103" y="94"/>
                </a:moveTo>
                <a:lnTo>
                  <a:pt x="0" y="81"/>
                </a:lnTo>
                <a:lnTo>
                  <a:pt x="155" y="0"/>
                </a:lnTo>
                <a:lnTo>
                  <a:pt x="193" y="6"/>
                </a:lnTo>
                <a:lnTo>
                  <a:pt x="103" y="94"/>
                </a:lnTo>
                <a:close/>
              </a:path>
            </a:pathLst>
          </a:custGeom>
          <a:solidFill>
            <a:srgbClr val="5DA2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4" name="Google Shape;1224;p6"/>
          <p:cNvSpPr/>
          <p:nvPr/>
        </p:nvSpPr>
        <p:spPr>
          <a:xfrm>
            <a:off x="10231438" y="2381250"/>
            <a:ext cx="152400" cy="36513"/>
          </a:xfrm>
          <a:custGeom>
            <a:rect b="b" l="l" r="r" t="t"/>
            <a:pathLst>
              <a:path extrusionOk="0" h="23" w="96">
                <a:moveTo>
                  <a:pt x="52" y="23"/>
                </a:moveTo>
                <a:lnTo>
                  <a:pt x="0" y="17"/>
                </a:lnTo>
                <a:lnTo>
                  <a:pt x="77" y="0"/>
                </a:lnTo>
                <a:lnTo>
                  <a:pt x="96" y="4"/>
                </a:lnTo>
                <a:lnTo>
                  <a:pt x="52" y="23"/>
                </a:lnTo>
                <a:close/>
              </a:path>
            </a:pathLst>
          </a:custGeom>
          <a:solidFill>
            <a:srgbClr val="5DA2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5" name="Google Shape;1225;p6"/>
          <p:cNvSpPr/>
          <p:nvPr/>
        </p:nvSpPr>
        <p:spPr>
          <a:xfrm>
            <a:off x="9698038" y="2322513"/>
            <a:ext cx="685800" cy="157163"/>
          </a:xfrm>
          <a:custGeom>
            <a:rect b="b" l="l" r="r" t="t"/>
            <a:pathLst>
              <a:path extrusionOk="0" h="53" w="230">
                <a:moveTo>
                  <a:pt x="34" y="1"/>
                </a:moveTo>
                <a:cubicBezTo>
                  <a:pt x="214" y="26"/>
                  <a:pt x="214" y="26"/>
                  <a:pt x="214" y="26"/>
                </a:cubicBezTo>
                <a:cubicBezTo>
                  <a:pt x="230" y="28"/>
                  <a:pt x="184" y="53"/>
                  <a:pt x="138" y="46"/>
                </a:cubicBezTo>
                <a:cubicBezTo>
                  <a:pt x="27" y="31"/>
                  <a:pt x="27" y="31"/>
                  <a:pt x="27" y="31"/>
                </a:cubicBezTo>
                <a:cubicBezTo>
                  <a:pt x="19" y="30"/>
                  <a:pt x="0" y="20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5"/>
                  <a:pt x="28" y="0"/>
                  <a:pt x="34" y="1"/>
                </a:cubicBezTo>
                <a:close/>
              </a:path>
            </a:pathLst>
          </a:custGeom>
          <a:solidFill>
            <a:srgbClr val="FFFFF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6" name="Google Shape;1226;p6"/>
          <p:cNvSpPr/>
          <p:nvPr/>
        </p:nvSpPr>
        <p:spPr>
          <a:xfrm>
            <a:off x="9721850" y="2333625"/>
            <a:ext cx="60325" cy="14288"/>
          </a:xfrm>
          <a:custGeom>
            <a:rect b="b" l="l" r="r" t="t"/>
            <a:pathLst>
              <a:path extrusionOk="0" h="5" w="20">
                <a:moveTo>
                  <a:pt x="0" y="3"/>
                </a:moveTo>
                <a:cubicBezTo>
                  <a:pt x="2" y="2"/>
                  <a:pt x="5" y="1"/>
                  <a:pt x="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5"/>
                  <a:pt x="20" y="5"/>
                  <a:pt x="20" y="5"/>
                </a:cubicBezTo>
                <a:lnTo>
                  <a:pt x="0" y="3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7" name="Google Shape;1227;p6"/>
          <p:cNvSpPr/>
          <p:nvPr/>
        </p:nvSpPr>
        <p:spPr>
          <a:xfrm>
            <a:off x="9918700" y="2408238"/>
            <a:ext cx="261938" cy="196850"/>
          </a:xfrm>
          <a:custGeom>
            <a:rect b="b" l="l" r="r" t="t"/>
            <a:pathLst>
              <a:path extrusionOk="0" h="124" w="165">
                <a:moveTo>
                  <a:pt x="103" y="15"/>
                </a:moveTo>
                <a:lnTo>
                  <a:pt x="0" y="0"/>
                </a:lnTo>
                <a:lnTo>
                  <a:pt x="127" y="120"/>
                </a:lnTo>
                <a:lnTo>
                  <a:pt x="165" y="124"/>
                </a:lnTo>
                <a:lnTo>
                  <a:pt x="103" y="15"/>
                </a:lnTo>
                <a:close/>
              </a:path>
            </a:pathLst>
          </a:custGeom>
          <a:solidFill>
            <a:srgbClr val="5DA2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8" name="Google Shape;1228;p6"/>
          <p:cNvSpPr/>
          <p:nvPr/>
        </p:nvSpPr>
        <p:spPr>
          <a:xfrm>
            <a:off x="10231438" y="2295525"/>
            <a:ext cx="149225" cy="103188"/>
          </a:xfrm>
          <a:custGeom>
            <a:rect b="b" l="l" r="r" t="t"/>
            <a:pathLst>
              <a:path extrusionOk="0" h="65" w="94">
                <a:moveTo>
                  <a:pt x="0" y="58"/>
                </a:moveTo>
                <a:lnTo>
                  <a:pt x="67" y="0"/>
                </a:lnTo>
                <a:lnTo>
                  <a:pt x="94" y="3"/>
                </a:lnTo>
                <a:lnTo>
                  <a:pt x="58" y="65"/>
                </a:lnTo>
                <a:lnTo>
                  <a:pt x="0" y="58"/>
                </a:lnTo>
                <a:close/>
              </a:path>
            </a:pathLst>
          </a:custGeom>
          <a:solidFill>
            <a:srgbClr val="5DA2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9" name="Google Shape;1229;p6"/>
          <p:cNvSpPr/>
          <p:nvPr/>
        </p:nvSpPr>
        <p:spPr>
          <a:xfrm>
            <a:off x="10221913" y="2417763"/>
            <a:ext cx="138113" cy="100013"/>
          </a:xfrm>
          <a:custGeom>
            <a:rect b="b" l="l" r="r" t="t"/>
            <a:pathLst>
              <a:path extrusionOk="0" h="63" w="87">
                <a:moveTo>
                  <a:pt x="53" y="7"/>
                </a:moveTo>
                <a:lnTo>
                  <a:pt x="0" y="0"/>
                </a:lnTo>
                <a:lnTo>
                  <a:pt x="66" y="61"/>
                </a:lnTo>
                <a:lnTo>
                  <a:pt x="87" y="63"/>
                </a:lnTo>
                <a:lnTo>
                  <a:pt x="53" y="7"/>
                </a:lnTo>
                <a:close/>
              </a:path>
            </a:pathLst>
          </a:custGeom>
          <a:solidFill>
            <a:srgbClr val="5DA2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0" name="Google Shape;1230;p6"/>
          <p:cNvSpPr/>
          <p:nvPr/>
        </p:nvSpPr>
        <p:spPr>
          <a:xfrm>
            <a:off x="9837738" y="2347913"/>
            <a:ext cx="12700" cy="9525"/>
          </a:xfrm>
          <a:custGeom>
            <a:rect b="b" l="l" r="r" t="t"/>
            <a:pathLst>
              <a:path extrusionOk="0" h="6" w="8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1" name="Google Shape;1231;p6"/>
          <p:cNvSpPr/>
          <p:nvPr/>
        </p:nvSpPr>
        <p:spPr>
          <a:xfrm>
            <a:off x="9858375" y="2351088"/>
            <a:ext cx="12700" cy="9525"/>
          </a:xfrm>
          <a:custGeom>
            <a:rect b="b" l="l" r="r" t="t"/>
            <a:pathLst>
              <a:path extrusionOk="0" h="6" w="8">
                <a:moveTo>
                  <a:pt x="0" y="6"/>
                </a:moveTo>
                <a:lnTo>
                  <a:pt x="6" y="6"/>
                </a:lnTo>
                <a:lnTo>
                  <a:pt x="8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2" name="Google Shape;1232;p6"/>
          <p:cNvSpPr/>
          <p:nvPr/>
        </p:nvSpPr>
        <p:spPr>
          <a:xfrm>
            <a:off x="9880600" y="2351088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5" y="8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3" name="Google Shape;1233;p6"/>
          <p:cNvSpPr/>
          <p:nvPr/>
        </p:nvSpPr>
        <p:spPr>
          <a:xfrm>
            <a:off x="9901238" y="2354263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5" y="8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4" name="Google Shape;1234;p6"/>
          <p:cNvSpPr/>
          <p:nvPr/>
        </p:nvSpPr>
        <p:spPr>
          <a:xfrm>
            <a:off x="9921875" y="2357438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5" y="8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5" name="Google Shape;1235;p6"/>
          <p:cNvSpPr/>
          <p:nvPr/>
        </p:nvSpPr>
        <p:spPr>
          <a:xfrm>
            <a:off x="9942513" y="2360613"/>
            <a:ext cx="11113" cy="11113"/>
          </a:xfrm>
          <a:custGeom>
            <a:rect b="b" l="l" r="r" t="t"/>
            <a:pathLst>
              <a:path extrusionOk="0" h="7" w="7">
                <a:moveTo>
                  <a:pt x="0" y="7"/>
                </a:moveTo>
                <a:lnTo>
                  <a:pt x="6" y="7"/>
                </a:lnTo>
                <a:lnTo>
                  <a:pt x="7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6" name="Google Shape;1236;p6"/>
          <p:cNvSpPr/>
          <p:nvPr/>
        </p:nvSpPr>
        <p:spPr>
          <a:xfrm>
            <a:off x="9963150" y="2363788"/>
            <a:ext cx="9525" cy="11113"/>
          </a:xfrm>
          <a:custGeom>
            <a:rect b="b" l="l" r="r" t="t"/>
            <a:pathLst>
              <a:path extrusionOk="0" h="7" w="6">
                <a:moveTo>
                  <a:pt x="0" y="7"/>
                </a:moveTo>
                <a:lnTo>
                  <a:pt x="6" y="7"/>
                </a:lnTo>
                <a:lnTo>
                  <a:pt x="6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7" name="Google Shape;1237;p6"/>
          <p:cNvSpPr/>
          <p:nvPr/>
        </p:nvSpPr>
        <p:spPr>
          <a:xfrm>
            <a:off x="9980613" y="2366963"/>
            <a:ext cx="12700" cy="11113"/>
          </a:xfrm>
          <a:custGeom>
            <a:rect b="b" l="l" r="r" t="t"/>
            <a:pathLst>
              <a:path extrusionOk="0" h="7" w="8">
                <a:moveTo>
                  <a:pt x="0" y="7"/>
                </a:moveTo>
                <a:lnTo>
                  <a:pt x="8" y="7"/>
                </a:lnTo>
                <a:lnTo>
                  <a:pt x="8" y="2"/>
                </a:lnTo>
                <a:lnTo>
                  <a:pt x="2" y="0"/>
                </a:lnTo>
                <a:lnTo>
                  <a:pt x="0" y="7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8" name="Google Shape;1238;p6"/>
          <p:cNvSpPr/>
          <p:nvPr/>
        </p:nvSpPr>
        <p:spPr>
          <a:xfrm>
            <a:off x="10001250" y="2370138"/>
            <a:ext cx="12700" cy="11113"/>
          </a:xfrm>
          <a:custGeom>
            <a:rect b="b" l="l" r="r" t="t"/>
            <a:pathLst>
              <a:path extrusionOk="0" h="7" w="8">
                <a:moveTo>
                  <a:pt x="0" y="7"/>
                </a:moveTo>
                <a:lnTo>
                  <a:pt x="8" y="7"/>
                </a:lnTo>
                <a:lnTo>
                  <a:pt x="8" y="1"/>
                </a:lnTo>
                <a:lnTo>
                  <a:pt x="2" y="0"/>
                </a:lnTo>
                <a:lnTo>
                  <a:pt x="0" y="7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9" name="Google Shape;1239;p6"/>
          <p:cNvSpPr/>
          <p:nvPr/>
        </p:nvSpPr>
        <p:spPr>
          <a:xfrm>
            <a:off x="10023475" y="2371725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7" y="8"/>
                </a:lnTo>
                <a:lnTo>
                  <a:pt x="7" y="2"/>
                </a:lnTo>
                <a:lnTo>
                  <a:pt x="1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0" name="Google Shape;1240;p6"/>
          <p:cNvSpPr/>
          <p:nvPr/>
        </p:nvSpPr>
        <p:spPr>
          <a:xfrm>
            <a:off x="10044113" y="2374900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7" y="8"/>
                </a:lnTo>
                <a:lnTo>
                  <a:pt x="7" y="2"/>
                </a:lnTo>
                <a:lnTo>
                  <a:pt x="2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1" name="Google Shape;1241;p6"/>
          <p:cNvSpPr/>
          <p:nvPr/>
        </p:nvSpPr>
        <p:spPr>
          <a:xfrm>
            <a:off x="10064750" y="2378075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7" y="8"/>
                </a:lnTo>
                <a:lnTo>
                  <a:pt x="7" y="2"/>
                </a:lnTo>
                <a:lnTo>
                  <a:pt x="2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2" name="Google Shape;1242;p6"/>
          <p:cNvSpPr/>
          <p:nvPr/>
        </p:nvSpPr>
        <p:spPr>
          <a:xfrm>
            <a:off x="10085388" y="2381250"/>
            <a:ext cx="11113" cy="12700"/>
          </a:xfrm>
          <a:custGeom>
            <a:rect b="b" l="l" r="r" t="t"/>
            <a:pathLst>
              <a:path extrusionOk="0" h="8" w="7">
                <a:moveTo>
                  <a:pt x="0" y="8"/>
                </a:moveTo>
                <a:lnTo>
                  <a:pt x="7" y="8"/>
                </a:lnTo>
                <a:lnTo>
                  <a:pt x="7" y="2"/>
                </a:lnTo>
                <a:lnTo>
                  <a:pt x="2" y="0"/>
                </a:lnTo>
                <a:lnTo>
                  <a:pt x="0" y="8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3" name="Google Shape;1243;p6"/>
          <p:cNvSpPr/>
          <p:nvPr/>
        </p:nvSpPr>
        <p:spPr>
          <a:xfrm>
            <a:off x="10106025" y="2384425"/>
            <a:ext cx="12700" cy="11113"/>
          </a:xfrm>
          <a:custGeom>
            <a:rect b="b" l="l" r="r" t="t"/>
            <a:pathLst>
              <a:path extrusionOk="0" h="7" w="8">
                <a:moveTo>
                  <a:pt x="0" y="7"/>
                </a:moveTo>
                <a:lnTo>
                  <a:pt x="6" y="7"/>
                </a:lnTo>
                <a:lnTo>
                  <a:pt x="8" y="2"/>
                </a:lnTo>
                <a:lnTo>
                  <a:pt x="2" y="0"/>
                </a:lnTo>
                <a:lnTo>
                  <a:pt x="0" y="7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4" name="Google Shape;1244;p6"/>
          <p:cNvSpPr/>
          <p:nvPr/>
        </p:nvSpPr>
        <p:spPr>
          <a:xfrm>
            <a:off x="10126663" y="2387600"/>
            <a:ext cx="12700" cy="11113"/>
          </a:xfrm>
          <a:custGeom>
            <a:rect b="b" l="l" r="r" t="t"/>
            <a:pathLst>
              <a:path extrusionOk="0" h="7" w="8">
                <a:moveTo>
                  <a:pt x="0" y="7"/>
                </a:moveTo>
                <a:lnTo>
                  <a:pt x="6" y="7"/>
                </a:lnTo>
                <a:lnTo>
                  <a:pt x="8" y="2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8081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5" name="Google Shape;1245;p6"/>
          <p:cNvSpPr/>
          <p:nvPr/>
        </p:nvSpPr>
        <p:spPr>
          <a:xfrm>
            <a:off x="6254750" y="1720850"/>
            <a:ext cx="304800" cy="527050"/>
          </a:xfrm>
          <a:custGeom>
            <a:rect b="b" l="l" r="r" t="t"/>
            <a:pathLst>
              <a:path extrusionOk="0" h="177" w="102">
                <a:moveTo>
                  <a:pt x="96" y="3"/>
                </a:moveTo>
                <a:cubicBezTo>
                  <a:pt x="97" y="2"/>
                  <a:pt x="100" y="1"/>
                  <a:pt x="102" y="0"/>
                </a:cubicBezTo>
                <a:cubicBezTo>
                  <a:pt x="67" y="8"/>
                  <a:pt x="34" y="41"/>
                  <a:pt x="34" y="80"/>
                </a:cubicBezTo>
                <a:cubicBezTo>
                  <a:pt x="34" y="131"/>
                  <a:pt x="85" y="168"/>
                  <a:pt x="98" y="177"/>
                </a:cubicBezTo>
                <a:cubicBezTo>
                  <a:pt x="0" y="56"/>
                  <a:pt x="96" y="3"/>
                  <a:pt x="96" y="3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6" name="Google Shape;1246;p6"/>
          <p:cNvSpPr/>
          <p:nvPr/>
        </p:nvSpPr>
        <p:spPr>
          <a:xfrm>
            <a:off x="6380163" y="1717675"/>
            <a:ext cx="214313" cy="530225"/>
          </a:xfrm>
          <a:custGeom>
            <a:rect b="b" l="l" r="r" t="t"/>
            <a:pathLst>
              <a:path extrusionOk="0" h="178" w="72">
                <a:moveTo>
                  <a:pt x="62" y="178"/>
                </a:moveTo>
                <a:cubicBezTo>
                  <a:pt x="71" y="178"/>
                  <a:pt x="71" y="178"/>
                  <a:pt x="71" y="178"/>
                </a:cubicBezTo>
                <a:cubicBezTo>
                  <a:pt x="36" y="57"/>
                  <a:pt x="70" y="1"/>
                  <a:pt x="70" y="1"/>
                </a:cubicBezTo>
                <a:cubicBezTo>
                  <a:pt x="71" y="0"/>
                  <a:pt x="71" y="0"/>
                  <a:pt x="72" y="0"/>
                </a:cubicBezTo>
                <a:cubicBezTo>
                  <a:pt x="69" y="0"/>
                  <a:pt x="66" y="0"/>
                  <a:pt x="62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0" y="53"/>
                  <a:pt x="57" y="168"/>
                  <a:pt x="62" y="178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7" name="Google Shape;1247;p6"/>
          <p:cNvSpPr/>
          <p:nvPr/>
        </p:nvSpPr>
        <p:spPr>
          <a:xfrm>
            <a:off x="6618288" y="1717675"/>
            <a:ext cx="223838" cy="530225"/>
          </a:xfrm>
          <a:custGeom>
            <a:rect b="b" l="l" r="r" t="t"/>
            <a:pathLst>
              <a:path extrusionOk="0" h="178" w="75">
                <a:moveTo>
                  <a:pt x="3" y="178"/>
                </a:moveTo>
                <a:cubicBezTo>
                  <a:pt x="12" y="178"/>
                  <a:pt x="12" y="178"/>
                  <a:pt x="12" y="178"/>
                </a:cubicBezTo>
                <a:cubicBezTo>
                  <a:pt x="17" y="168"/>
                  <a:pt x="75" y="53"/>
                  <a:pt x="10" y="2"/>
                </a:cubicBezTo>
                <a:cubicBezTo>
                  <a:pt x="10" y="2"/>
                  <a:pt x="10" y="2"/>
                  <a:pt x="11" y="2"/>
                </a:cubicBezTo>
                <a:cubicBezTo>
                  <a:pt x="7" y="1"/>
                  <a:pt x="4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53"/>
                  <a:pt x="4" y="171"/>
                  <a:pt x="3" y="178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8" name="Google Shape;1248;p6"/>
          <p:cNvSpPr/>
          <p:nvPr/>
        </p:nvSpPr>
        <p:spPr>
          <a:xfrm>
            <a:off x="6675438" y="1730375"/>
            <a:ext cx="265113" cy="514350"/>
          </a:xfrm>
          <a:custGeom>
            <a:rect b="b" l="l" r="r" t="t"/>
            <a:pathLst>
              <a:path extrusionOk="0" h="173" w="89">
                <a:moveTo>
                  <a:pt x="0" y="173"/>
                </a:moveTo>
                <a:cubicBezTo>
                  <a:pt x="12" y="163"/>
                  <a:pt x="59" y="124"/>
                  <a:pt x="60" y="76"/>
                </a:cubicBezTo>
                <a:cubicBezTo>
                  <a:pt x="60" y="41"/>
                  <a:pt x="32" y="11"/>
                  <a:pt x="1" y="0"/>
                </a:cubicBezTo>
                <a:cubicBezTo>
                  <a:pt x="12" y="7"/>
                  <a:pt x="89" y="60"/>
                  <a:pt x="0" y="173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9" name="Google Shape;1249;p6"/>
          <p:cNvSpPr/>
          <p:nvPr/>
        </p:nvSpPr>
        <p:spPr>
          <a:xfrm>
            <a:off x="6254750" y="1720850"/>
            <a:ext cx="315913" cy="527050"/>
          </a:xfrm>
          <a:custGeom>
            <a:rect b="b" l="l" r="r" t="t"/>
            <a:pathLst>
              <a:path extrusionOk="0" h="177" w="106">
                <a:moveTo>
                  <a:pt x="104" y="177"/>
                </a:moveTo>
                <a:cubicBezTo>
                  <a:pt x="99" y="167"/>
                  <a:pt x="42" y="52"/>
                  <a:pt x="106" y="0"/>
                </a:cubicBezTo>
                <a:cubicBezTo>
                  <a:pt x="106" y="0"/>
                  <a:pt x="106" y="0"/>
                  <a:pt x="104" y="0"/>
                </a:cubicBezTo>
                <a:cubicBezTo>
                  <a:pt x="104" y="0"/>
                  <a:pt x="103" y="0"/>
                  <a:pt x="102" y="0"/>
                </a:cubicBezTo>
                <a:cubicBezTo>
                  <a:pt x="100" y="1"/>
                  <a:pt x="97" y="2"/>
                  <a:pt x="96" y="3"/>
                </a:cubicBezTo>
                <a:cubicBezTo>
                  <a:pt x="96" y="3"/>
                  <a:pt x="0" y="56"/>
                  <a:pt x="98" y="177"/>
                </a:cubicBezTo>
                <a:cubicBezTo>
                  <a:pt x="98" y="177"/>
                  <a:pt x="98" y="177"/>
                  <a:pt x="98" y="177"/>
                </a:cubicBezTo>
                <a:lnTo>
                  <a:pt x="104" y="177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0" name="Google Shape;1250;p6"/>
          <p:cNvSpPr/>
          <p:nvPr/>
        </p:nvSpPr>
        <p:spPr>
          <a:xfrm>
            <a:off x="6648450" y="1724025"/>
            <a:ext cx="292100" cy="523875"/>
          </a:xfrm>
          <a:custGeom>
            <a:rect b="b" l="l" r="r" t="t"/>
            <a:pathLst>
              <a:path extrusionOk="0" h="176" w="98">
                <a:moveTo>
                  <a:pt x="0" y="0"/>
                </a:moveTo>
                <a:cubicBezTo>
                  <a:pt x="65" y="51"/>
                  <a:pt x="7" y="166"/>
                  <a:pt x="2" y="176"/>
                </a:cubicBezTo>
                <a:cubicBezTo>
                  <a:pt x="7" y="176"/>
                  <a:pt x="7" y="176"/>
                  <a:pt x="7" y="176"/>
                </a:cubicBezTo>
                <a:cubicBezTo>
                  <a:pt x="7" y="176"/>
                  <a:pt x="7" y="176"/>
                  <a:pt x="7" y="176"/>
                </a:cubicBezTo>
                <a:cubicBezTo>
                  <a:pt x="8" y="176"/>
                  <a:pt x="8" y="175"/>
                  <a:pt x="9" y="175"/>
                </a:cubicBezTo>
                <a:cubicBezTo>
                  <a:pt x="98" y="62"/>
                  <a:pt x="21" y="9"/>
                  <a:pt x="10" y="2"/>
                </a:cubicBezTo>
                <a:cubicBezTo>
                  <a:pt x="7" y="1"/>
                  <a:pt x="4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1" name="Google Shape;1251;p6"/>
          <p:cNvSpPr/>
          <p:nvPr/>
        </p:nvSpPr>
        <p:spPr>
          <a:xfrm>
            <a:off x="6488113" y="1717675"/>
            <a:ext cx="217488" cy="530225"/>
          </a:xfrm>
          <a:custGeom>
            <a:rect b="b" l="l" r="r" t="t"/>
            <a:pathLst>
              <a:path extrusionOk="0" h="178" w="73">
                <a:moveTo>
                  <a:pt x="35" y="178"/>
                </a:moveTo>
                <a:cubicBezTo>
                  <a:pt x="47" y="178"/>
                  <a:pt x="47" y="178"/>
                  <a:pt x="47" y="178"/>
                </a:cubicBezTo>
                <a:cubicBezTo>
                  <a:pt x="48" y="171"/>
                  <a:pt x="73" y="53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0"/>
                  <a:pt x="38" y="0"/>
                </a:cubicBezTo>
                <a:cubicBezTo>
                  <a:pt x="38" y="0"/>
                  <a:pt x="37" y="0"/>
                  <a:pt x="36" y="0"/>
                </a:cubicBezTo>
                <a:cubicBezTo>
                  <a:pt x="35" y="0"/>
                  <a:pt x="35" y="0"/>
                  <a:pt x="34" y="1"/>
                </a:cubicBezTo>
                <a:cubicBezTo>
                  <a:pt x="34" y="1"/>
                  <a:pt x="0" y="57"/>
                  <a:pt x="35" y="178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2" name="Google Shape;1252;p6"/>
          <p:cNvSpPr/>
          <p:nvPr/>
        </p:nvSpPr>
        <p:spPr>
          <a:xfrm>
            <a:off x="6553200" y="2262188"/>
            <a:ext cx="14288" cy="65088"/>
          </a:xfrm>
          <a:custGeom>
            <a:rect b="b" l="l" r="r" t="t"/>
            <a:pathLst>
              <a:path extrusionOk="0" h="41" w="9">
                <a:moveTo>
                  <a:pt x="4" y="41"/>
                </a:moveTo>
                <a:lnTo>
                  <a:pt x="0" y="0"/>
                </a:lnTo>
                <a:lnTo>
                  <a:pt x="2" y="0"/>
                </a:lnTo>
                <a:lnTo>
                  <a:pt x="2" y="11"/>
                </a:lnTo>
                <a:lnTo>
                  <a:pt x="7" y="2"/>
                </a:lnTo>
                <a:lnTo>
                  <a:pt x="9" y="2"/>
                </a:lnTo>
                <a:lnTo>
                  <a:pt x="2" y="15"/>
                </a:lnTo>
                <a:lnTo>
                  <a:pt x="6" y="41"/>
                </a:lnTo>
                <a:lnTo>
                  <a:pt x="4" y="4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3" name="Google Shape;1253;p6"/>
          <p:cNvSpPr/>
          <p:nvPr/>
        </p:nvSpPr>
        <p:spPr>
          <a:xfrm>
            <a:off x="6591300" y="2255838"/>
            <a:ext cx="33338" cy="71438"/>
          </a:xfrm>
          <a:custGeom>
            <a:rect b="b" l="l" r="r" t="t"/>
            <a:pathLst>
              <a:path extrusionOk="0" h="45" w="21">
                <a:moveTo>
                  <a:pt x="10" y="45"/>
                </a:moveTo>
                <a:lnTo>
                  <a:pt x="10" y="19"/>
                </a:lnTo>
                <a:lnTo>
                  <a:pt x="0" y="8"/>
                </a:lnTo>
                <a:lnTo>
                  <a:pt x="2" y="6"/>
                </a:lnTo>
                <a:lnTo>
                  <a:pt x="10" y="17"/>
                </a:lnTo>
                <a:lnTo>
                  <a:pt x="10" y="0"/>
                </a:lnTo>
                <a:lnTo>
                  <a:pt x="12" y="0"/>
                </a:lnTo>
                <a:lnTo>
                  <a:pt x="12" y="15"/>
                </a:lnTo>
                <a:lnTo>
                  <a:pt x="19" y="6"/>
                </a:lnTo>
                <a:lnTo>
                  <a:pt x="21" y="6"/>
                </a:lnTo>
                <a:lnTo>
                  <a:pt x="12" y="19"/>
                </a:lnTo>
                <a:lnTo>
                  <a:pt x="12" y="19"/>
                </a:lnTo>
                <a:lnTo>
                  <a:pt x="12" y="45"/>
                </a:lnTo>
                <a:lnTo>
                  <a:pt x="10" y="45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4" name="Google Shape;1254;p6"/>
          <p:cNvSpPr/>
          <p:nvPr/>
        </p:nvSpPr>
        <p:spPr>
          <a:xfrm>
            <a:off x="6648450" y="2262188"/>
            <a:ext cx="17463" cy="65088"/>
          </a:xfrm>
          <a:custGeom>
            <a:rect b="b" l="l" r="r" t="t"/>
            <a:pathLst>
              <a:path extrusionOk="0" h="41" w="11">
                <a:moveTo>
                  <a:pt x="6" y="41"/>
                </a:moveTo>
                <a:lnTo>
                  <a:pt x="8" y="15"/>
                </a:lnTo>
                <a:lnTo>
                  <a:pt x="0" y="2"/>
                </a:lnTo>
                <a:lnTo>
                  <a:pt x="2" y="0"/>
                </a:lnTo>
                <a:lnTo>
                  <a:pt x="9" y="11"/>
                </a:lnTo>
                <a:lnTo>
                  <a:pt x="9" y="0"/>
                </a:lnTo>
                <a:lnTo>
                  <a:pt x="11" y="0"/>
                </a:lnTo>
                <a:lnTo>
                  <a:pt x="8" y="41"/>
                </a:lnTo>
                <a:lnTo>
                  <a:pt x="6" y="41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5" name="Google Shape;1255;p6"/>
          <p:cNvSpPr/>
          <p:nvPr/>
        </p:nvSpPr>
        <p:spPr>
          <a:xfrm>
            <a:off x="6523038" y="2230438"/>
            <a:ext cx="169863" cy="38100"/>
          </a:xfrm>
          <a:custGeom>
            <a:rect b="b" l="l" r="r" t="t"/>
            <a:pathLst>
              <a:path extrusionOk="0" h="24" w="107">
                <a:moveTo>
                  <a:pt x="90" y="24"/>
                </a:moveTo>
                <a:lnTo>
                  <a:pt x="19" y="24"/>
                </a:lnTo>
                <a:lnTo>
                  <a:pt x="0" y="1"/>
                </a:lnTo>
                <a:lnTo>
                  <a:pt x="107" y="0"/>
                </a:lnTo>
                <a:lnTo>
                  <a:pt x="90" y="24"/>
                </a:lnTo>
                <a:close/>
              </a:path>
            </a:pathLst>
          </a:custGeom>
          <a:solidFill>
            <a:srgbClr val="F7941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6" name="Google Shape;1256;p6"/>
          <p:cNvSpPr/>
          <p:nvPr/>
        </p:nvSpPr>
        <p:spPr>
          <a:xfrm>
            <a:off x="6529388" y="2235200"/>
            <a:ext cx="157163" cy="26988"/>
          </a:xfrm>
          <a:custGeom>
            <a:rect b="b" l="l" r="r" t="t"/>
            <a:pathLst>
              <a:path extrusionOk="0" h="17" w="99">
                <a:moveTo>
                  <a:pt x="13" y="17"/>
                </a:moveTo>
                <a:lnTo>
                  <a:pt x="9" y="15"/>
                </a:lnTo>
                <a:lnTo>
                  <a:pt x="90" y="13"/>
                </a:lnTo>
                <a:lnTo>
                  <a:pt x="88" y="17"/>
                </a:lnTo>
                <a:lnTo>
                  <a:pt x="13" y="17"/>
                </a:lnTo>
                <a:lnTo>
                  <a:pt x="13" y="17"/>
                </a:lnTo>
                <a:close/>
                <a:moveTo>
                  <a:pt x="2" y="4"/>
                </a:moveTo>
                <a:lnTo>
                  <a:pt x="0" y="0"/>
                </a:lnTo>
                <a:lnTo>
                  <a:pt x="99" y="0"/>
                </a:lnTo>
                <a:lnTo>
                  <a:pt x="98" y="4"/>
                </a:lnTo>
                <a:lnTo>
                  <a:pt x="2" y="4"/>
                </a:lnTo>
                <a:close/>
              </a:path>
            </a:pathLst>
          </a:custGeom>
          <a:solidFill>
            <a:srgbClr val="CAEB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7" name="Google Shape;1257;p6"/>
          <p:cNvSpPr/>
          <p:nvPr/>
        </p:nvSpPr>
        <p:spPr>
          <a:xfrm>
            <a:off x="6550025" y="2327275"/>
            <a:ext cx="119063" cy="71438"/>
          </a:xfrm>
          <a:custGeom>
            <a:rect b="b" l="l" r="r" t="t"/>
            <a:pathLst>
              <a:path extrusionOk="0" h="24" w="40">
                <a:moveTo>
                  <a:pt x="37" y="19"/>
                </a:moveTo>
                <a:cubicBezTo>
                  <a:pt x="40" y="13"/>
                  <a:pt x="37" y="0"/>
                  <a:pt x="37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14"/>
                  <a:pt x="3" y="19"/>
                </a:cubicBezTo>
                <a:cubicBezTo>
                  <a:pt x="5" y="24"/>
                  <a:pt x="35" y="24"/>
                  <a:pt x="37" y="19"/>
                </a:cubicBezTo>
                <a:close/>
              </a:path>
            </a:pathLst>
          </a:custGeom>
          <a:solidFill>
            <a:srgbClr val="7266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8" name="Google Shape;1258;p6"/>
          <p:cNvSpPr/>
          <p:nvPr/>
        </p:nvSpPr>
        <p:spPr>
          <a:xfrm>
            <a:off x="6553200" y="2327275"/>
            <a:ext cx="112713" cy="60325"/>
          </a:xfrm>
          <a:custGeom>
            <a:rect b="b" l="l" r="r" t="t"/>
            <a:pathLst>
              <a:path extrusionOk="0" h="20" w="38">
                <a:moveTo>
                  <a:pt x="37" y="17"/>
                </a:moveTo>
                <a:cubicBezTo>
                  <a:pt x="38" y="11"/>
                  <a:pt x="36" y="0"/>
                  <a:pt x="36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11"/>
                  <a:pt x="1" y="17"/>
                </a:cubicBezTo>
                <a:cubicBezTo>
                  <a:pt x="9" y="20"/>
                  <a:pt x="29" y="20"/>
                  <a:pt x="37" y="17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9" name="Google Shape;1259;p6"/>
          <p:cNvSpPr/>
          <p:nvPr/>
        </p:nvSpPr>
        <p:spPr>
          <a:xfrm>
            <a:off x="6556375" y="2324100"/>
            <a:ext cx="109538" cy="635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0" name="Google Shape;1260;p6"/>
          <p:cNvSpPr/>
          <p:nvPr/>
        </p:nvSpPr>
        <p:spPr>
          <a:xfrm>
            <a:off x="9912350" y="2720975"/>
            <a:ext cx="641350" cy="249238"/>
          </a:xfrm>
          <a:custGeom>
            <a:rect b="b" l="l" r="r" t="t"/>
            <a:pathLst>
              <a:path extrusionOk="0" h="84" w="215">
                <a:moveTo>
                  <a:pt x="0" y="84"/>
                </a:moveTo>
                <a:cubicBezTo>
                  <a:pt x="0" y="62"/>
                  <a:pt x="17" y="45"/>
                  <a:pt x="38" y="44"/>
                </a:cubicBezTo>
                <a:cubicBezTo>
                  <a:pt x="38" y="43"/>
                  <a:pt x="38" y="41"/>
                  <a:pt x="38" y="40"/>
                </a:cubicBezTo>
                <a:cubicBezTo>
                  <a:pt x="38" y="18"/>
                  <a:pt x="55" y="0"/>
                  <a:pt x="77" y="0"/>
                </a:cubicBezTo>
                <a:cubicBezTo>
                  <a:pt x="88" y="0"/>
                  <a:pt x="98" y="5"/>
                  <a:pt x="105" y="12"/>
                </a:cubicBezTo>
                <a:cubicBezTo>
                  <a:pt x="112" y="5"/>
                  <a:pt x="122" y="0"/>
                  <a:pt x="133" y="0"/>
                </a:cubicBezTo>
                <a:cubicBezTo>
                  <a:pt x="155" y="0"/>
                  <a:pt x="173" y="18"/>
                  <a:pt x="173" y="40"/>
                </a:cubicBezTo>
                <a:cubicBezTo>
                  <a:pt x="173" y="41"/>
                  <a:pt x="173" y="43"/>
                  <a:pt x="173" y="44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97" y="44"/>
                  <a:pt x="215" y="62"/>
                  <a:pt x="215" y="84"/>
                </a:cubicBezTo>
                <a:lnTo>
                  <a:pt x="0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1" name="Google Shape;1261;p6"/>
          <p:cNvSpPr/>
          <p:nvPr/>
        </p:nvSpPr>
        <p:spPr>
          <a:xfrm>
            <a:off x="8548688" y="1608138"/>
            <a:ext cx="639763" cy="247650"/>
          </a:xfrm>
          <a:custGeom>
            <a:rect b="b" l="l" r="r" t="t"/>
            <a:pathLst>
              <a:path extrusionOk="0" h="83" w="215">
                <a:moveTo>
                  <a:pt x="0" y="83"/>
                </a:moveTo>
                <a:cubicBezTo>
                  <a:pt x="0" y="62"/>
                  <a:pt x="17" y="44"/>
                  <a:pt x="38" y="43"/>
                </a:cubicBezTo>
                <a:cubicBezTo>
                  <a:pt x="38" y="42"/>
                  <a:pt x="38" y="41"/>
                  <a:pt x="38" y="39"/>
                </a:cubicBezTo>
                <a:cubicBezTo>
                  <a:pt x="38" y="17"/>
                  <a:pt x="56" y="0"/>
                  <a:pt x="78" y="0"/>
                </a:cubicBezTo>
                <a:cubicBezTo>
                  <a:pt x="89" y="0"/>
                  <a:pt x="98" y="4"/>
                  <a:pt x="106" y="11"/>
                </a:cubicBezTo>
                <a:cubicBezTo>
                  <a:pt x="113" y="4"/>
                  <a:pt x="123" y="0"/>
                  <a:pt x="134" y="0"/>
                </a:cubicBezTo>
                <a:cubicBezTo>
                  <a:pt x="155" y="0"/>
                  <a:pt x="173" y="17"/>
                  <a:pt x="173" y="39"/>
                </a:cubicBezTo>
                <a:cubicBezTo>
                  <a:pt x="173" y="41"/>
                  <a:pt x="173" y="42"/>
                  <a:pt x="173" y="43"/>
                </a:cubicBezTo>
                <a:cubicBezTo>
                  <a:pt x="174" y="43"/>
                  <a:pt x="175" y="43"/>
                  <a:pt x="175" y="43"/>
                </a:cubicBezTo>
                <a:cubicBezTo>
                  <a:pt x="197" y="43"/>
                  <a:pt x="215" y="61"/>
                  <a:pt x="215" y="83"/>
                </a:cubicBezTo>
                <a:lnTo>
                  <a:pt x="0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2" name="Google Shape;1262;p6"/>
          <p:cNvSpPr/>
          <p:nvPr/>
        </p:nvSpPr>
        <p:spPr>
          <a:xfrm>
            <a:off x="6681788" y="2455863"/>
            <a:ext cx="463550" cy="180975"/>
          </a:xfrm>
          <a:custGeom>
            <a:rect b="b" l="l" r="r" t="t"/>
            <a:pathLst>
              <a:path extrusionOk="0" h="61" w="156">
                <a:moveTo>
                  <a:pt x="0" y="61"/>
                </a:moveTo>
                <a:cubicBezTo>
                  <a:pt x="0" y="45"/>
                  <a:pt x="12" y="33"/>
                  <a:pt x="28" y="32"/>
                </a:cubicBezTo>
                <a:cubicBezTo>
                  <a:pt x="27" y="31"/>
                  <a:pt x="27" y="30"/>
                  <a:pt x="27" y="29"/>
                </a:cubicBezTo>
                <a:cubicBezTo>
                  <a:pt x="27" y="13"/>
                  <a:pt x="40" y="0"/>
                  <a:pt x="56" y="0"/>
                </a:cubicBezTo>
                <a:cubicBezTo>
                  <a:pt x="64" y="0"/>
                  <a:pt x="71" y="3"/>
                  <a:pt x="77" y="9"/>
                </a:cubicBezTo>
                <a:cubicBezTo>
                  <a:pt x="82" y="3"/>
                  <a:pt x="89" y="0"/>
                  <a:pt x="97" y="0"/>
                </a:cubicBezTo>
                <a:cubicBezTo>
                  <a:pt x="113" y="0"/>
                  <a:pt x="126" y="13"/>
                  <a:pt x="126" y="29"/>
                </a:cubicBezTo>
                <a:cubicBezTo>
                  <a:pt x="126" y="30"/>
                  <a:pt x="126" y="31"/>
                  <a:pt x="126" y="32"/>
                </a:cubicBezTo>
                <a:cubicBezTo>
                  <a:pt x="126" y="32"/>
                  <a:pt x="127" y="32"/>
                  <a:pt x="127" y="32"/>
                </a:cubicBezTo>
                <a:cubicBezTo>
                  <a:pt x="143" y="32"/>
                  <a:pt x="156" y="45"/>
                  <a:pt x="156" y="61"/>
                </a:cubicBez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3" name="Google Shape;1263;p6"/>
          <p:cNvSpPr/>
          <p:nvPr/>
        </p:nvSpPr>
        <p:spPr>
          <a:xfrm>
            <a:off x="5876925" y="2047875"/>
            <a:ext cx="465138" cy="182563"/>
          </a:xfrm>
          <a:custGeom>
            <a:rect b="b" l="l" r="r" t="t"/>
            <a:pathLst>
              <a:path extrusionOk="0" h="61" w="156">
                <a:moveTo>
                  <a:pt x="0" y="61"/>
                </a:moveTo>
                <a:cubicBezTo>
                  <a:pt x="0" y="45"/>
                  <a:pt x="12" y="32"/>
                  <a:pt x="27" y="32"/>
                </a:cubicBezTo>
                <a:cubicBezTo>
                  <a:pt x="27" y="31"/>
                  <a:pt x="27" y="30"/>
                  <a:pt x="27" y="29"/>
                </a:cubicBezTo>
                <a:cubicBezTo>
                  <a:pt x="27" y="13"/>
                  <a:pt x="40" y="0"/>
                  <a:pt x="56" y="0"/>
                </a:cubicBezTo>
                <a:cubicBezTo>
                  <a:pt x="64" y="0"/>
                  <a:pt x="71" y="3"/>
                  <a:pt x="76" y="8"/>
                </a:cubicBezTo>
                <a:cubicBezTo>
                  <a:pt x="82" y="3"/>
                  <a:pt x="89" y="0"/>
                  <a:pt x="97" y="0"/>
                </a:cubicBezTo>
                <a:cubicBezTo>
                  <a:pt x="113" y="0"/>
                  <a:pt x="126" y="13"/>
                  <a:pt x="126" y="29"/>
                </a:cubicBezTo>
                <a:cubicBezTo>
                  <a:pt x="126" y="30"/>
                  <a:pt x="126" y="31"/>
                  <a:pt x="125" y="32"/>
                </a:cubicBezTo>
                <a:cubicBezTo>
                  <a:pt x="126" y="32"/>
                  <a:pt x="127" y="32"/>
                  <a:pt x="127" y="32"/>
                </a:cubicBezTo>
                <a:cubicBezTo>
                  <a:pt x="143" y="32"/>
                  <a:pt x="156" y="45"/>
                  <a:pt x="156" y="61"/>
                </a:cubicBez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4" name="Google Shape;1264;p6"/>
          <p:cNvSpPr txBox="1"/>
          <p:nvPr/>
        </p:nvSpPr>
        <p:spPr>
          <a:xfrm>
            <a:off x="7001915" y="4392038"/>
            <a:ext cx="25426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i="0" sz="32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5" name="Google Shape;1265;p6"/>
          <p:cNvSpPr/>
          <p:nvPr/>
        </p:nvSpPr>
        <p:spPr>
          <a:xfrm>
            <a:off x="10925932" y="1586364"/>
            <a:ext cx="1266068" cy="1041361"/>
          </a:xfrm>
          <a:custGeom>
            <a:rect b="b" l="l" r="r" t="t"/>
            <a:pathLst>
              <a:path extrusionOk="0" h="433" w="525">
                <a:moveTo>
                  <a:pt x="525" y="98"/>
                </a:moveTo>
                <a:cubicBezTo>
                  <a:pt x="524" y="99"/>
                  <a:pt x="522" y="99"/>
                  <a:pt x="521" y="99"/>
                </a:cubicBezTo>
                <a:cubicBezTo>
                  <a:pt x="517" y="78"/>
                  <a:pt x="496" y="3"/>
                  <a:pt x="403" y="0"/>
                </a:cubicBezTo>
                <a:cubicBezTo>
                  <a:pt x="401" y="0"/>
                  <a:pt x="399" y="0"/>
                  <a:pt x="397" y="0"/>
                </a:cubicBezTo>
                <a:cubicBezTo>
                  <a:pt x="320" y="0"/>
                  <a:pt x="290" y="45"/>
                  <a:pt x="282" y="60"/>
                </a:cubicBezTo>
                <a:cubicBezTo>
                  <a:pt x="273" y="57"/>
                  <a:pt x="253" y="49"/>
                  <a:pt x="229" y="49"/>
                </a:cubicBezTo>
                <a:cubicBezTo>
                  <a:pt x="203" y="49"/>
                  <a:pt x="181" y="58"/>
                  <a:pt x="163" y="74"/>
                </a:cubicBezTo>
                <a:cubicBezTo>
                  <a:pt x="124" y="110"/>
                  <a:pt x="123" y="146"/>
                  <a:pt x="125" y="161"/>
                </a:cubicBezTo>
                <a:cubicBezTo>
                  <a:pt x="121" y="160"/>
                  <a:pt x="117" y="160"/>
                  <a:pt x="112" y="160"/>
                </a:cubicBezTo>
                <a:cubicBezTo>
                  <a:pt x="89" y="160"/>
                  <a:pt x="46" y="165"/>
                  <a:pt x="20" y="201"/>
                </a:cubicBezTo>
                <a:cubicBezTo>
                  <a:pt x="1" y="225"/>
                  <a:pt x="0" y="261"/>
                  <a:pt x="16" y="294"/>
                </a:cubicBezTo>
                <a:cubicBezTo>
                  <a:pt x="31" y="323"/>
                  <a:pt x="56" y="342"/>
                  <a:pt x="82" y="342"/>
                </a:cubicBezTo>
                <a:cubicBezTo>
                  <a:pt x="87" y="351"/>
                  <a:pt x="105" y="375"/>
                  <a:pt x="142" y="375"/>
                </a:cubicBezTo>
                <a:cubicBezTo>
                  <a:pt x="152" y="375"/>
                  <a:pt x="162" y="373"/>
                  <a:pt x="173" y="370"/>
                </a:cubicBezTo>
                <a:cubicBezTo>
                  <a:pt x="181" y="385"/>
                  <a:pt x="210" y="433"/>
                  <a:pt x="277" y="433"/>
                </a:cubicBezTo>
                <a:cubicBezTo>
                  <a:pt x="284" y="433"/>
                  <a:pt x="292" y="433"/>
                  <a:pt x="300" y="431"/>
                </a:cubicBezTo>
                <a:cubicBezTo>
                  <a:pt x="369" y="421"/>
                  <a:pt x="389" y="393"/>
                  <a:pt x="395" y="377"/>
                </a:cubicBezTo>
                <a:cubicBezTo>
                  <a:pt x="407" y="390"/>
                  <a:pt x="432" y="413"/>
                  <a:pt x="471" y="413"/>
                </a:cubicBezTo>
                <a:cubicBezTo>
                  <a:pt x="477" y="413"/>
                  <a:pt x="483" y="412"/>
                  <a:pt x="489" y="411"/>
                </a:cubicBezTo>
                <a:cubicBezTo>
                  <a:pt x="504" y="409"/>
                  <a:pt x="516" y="403"/>
                  <a:pt x="525" y="397"/>
                </a:cubicBezTo>
                <a:lnTo>
                  <a:pt x="525" y="98"/>
                </a:lnTo>
                <a:close/>
              </a:path>
            </a:pathLst>
          </a:custGeom>
          <a:solidFill>
            <a:srgbClr val="2F998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6" name="Google Shape;1266;p6"/>
          <p:cNvSpPr/>
          <p:nvPr/>
        </p:nvSpPr>
        <p:spPr>
          <a:xfrm>
            <a:off x="8675001" y="-2000"/>
            <a:ext cx="2154628" cy="685680"/>
          </a:xfrm>
          <a:custGeom>
            <a:rect b="b" l="l" r="r" t="t"/>
            <a:pathLst>
              <a:path extrusionOk="0" h="285" w="894">
                <a:moveTo>
                  <a:pt x="15" y="0"/>
                </a:moveTo>
                <a:cubicBezTo>
                  <a:pt x="0" y="38"/>
                  <a:pt x="2" y="79"/>
                  <a:pt x="21" y="115"/>
                </a:cubicBezTo>
                <a:cubicBezTo>
                  <a:pt x="52" y="171"/>
                  <a:pt x="107" y="183"/>
                  <a:pt x="146" y="183"/>
                </a:cubicBezTo>
                <a:cubicBezTo>
                  <a:pt x="167" y="183"/>
                  <a:pt x="185" y="180"/>
                  <a:pt x="194" y="178"/>
                </a:cubicBezTo>
                <a:cubicBezTo>
                  <a:pt x="197" y="197"/>
                  <a:pt x="212" y="246"/>
                  <a:pt x="278" y="258"/>
                </a:cubicBezTo>
                <a:cubicBezTo>
                  <a:pt x="285" y="259"/>
                  <a:pt x="293" y="259"/>
                  <a:pt x="300" y="259"/>
                </a:cubicBezTo>
                <a:cubicBezTo>
                  <a:pt x="349" y="259"/>
                  <a:pt x="382" y="230"/>
                  <a:pt x="396" y="214"/>
                </a:cubicBezTo>
                <a:cubicBezTo>
                  <a:pt x="404" y="234"/>
                  <a:pt x="430" y="270"/>
                  <a:pt x="517" y="283"/>
                </a:cubicBezTo>
                <a:cubicBezTo>
                  <a:pt x="527" y="284"/>
                  <a:pt x="536" y="285"/>
                  <a:pt x="546" y="285"/>
                </a:cubicBezTo>
                <a:cubicBezTo>
                  <a:pt x="630" y="285"/>
                  <a:pt x="667" y="224"/>
                  <a:pt x="677" y="205"/>
                </a:cubicBezTo>
                <a:cubicBezTo>
                  <a:pt x="690" y="209"/>
                  <a:pt x="704" y="211"/>
                  <a:pt x="716" y="211"/>
                </a:cubicBezTo>
                <a:cubicBezTo>
                  <a:pt x="763" y="211"/>
                  <a:pt x="785" y="181"/>
                  <a:pt x="792" y="170"/>
                </a:cubicBezTo>
                <a:cubicBezTo>
                  <a:pt x="825" y="169"/>
                  <a:pt x="857" y="146"/>
                  <a:pt x="875" y="109"/>
                </a:cubicBezTo>
                <a:cubicBezTo>
                  <a:pt x="894" y="72"/>
                  <a:pt x="894" y="31"/>
                  <a:pt x="877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8EDC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7" name="Google Shape;1267;p6"/>
          <p:cNvSpPr/>
          <p:nvPr/>
        </p:nvSpPr>
        <p:spPr>
          <a:xfrm>
            <a:off x="9467256" y="-2000"/>
            <a:ext cx="2724744" cy="1886263"/>
          </a:xfrm>
          <a:custGeom>
            <a:rect b="b" l="l" r="r" t="t"/>
            <a:pathLst>
              <a:path extrusionOk="0" h="784" w="1130">
                <a:moveTo>
                  <a:pt x="1130" y="0"/>
                </a:moveTo>
                <a:cubicBezTo>
                  <a:pt x="307" y="0"/>
                  <a:pt x="307" y="0"/>
                  <a:pt x="307" y="0"/>
                </a:cubicBezTo>
                <a:cubicBezTo>
                  <a:pt x="266" y="29"/>
                  <a:pt x="249" y="72"/>
                  <a:pt x="242" y="93"/>
                </a:cubicBezTo>
                <a:cubicBezTo>
                  <a:pt x="236" y="92"/>
                  <a:pt x="229" y="92"/>
                  <a:pt x="223" y="92"/>
                </a:cubicBezTo>
                <a:cubicBezTo>
                  <a:pt x="157" y="92"/>
                  <a:pt x="90" y="134"/>
                  <a:pt x="50" y="202"/>
                </a:cubicBezTo>
                <a:cubicBezTo>
                  <a:pt x="2" y="283"/>
                  <a:pt x="0" y="378"/>
                  <a:pt x="44" y="458"/>
                </a:cubicBezTo>
                <a:cubicBezTo>
                  <a:pt x="104" y="566"/>
                  <a:pt x="207" y="589"/>
                  <a:pt x="283" y="589"/>
                </a:cubicBezTo>
                <a:cubicBezTo>
                  <a:pt x="323" y="589"/>
                  <a:pt x="357" y="583"/>
                  <a:pt x="374" y="579"/>
                </a:cubicBezTo>
                <a:cubicBezTo>
                  <a:pt x="381" y="616"/>
                  <a:pt x="410" y="709"/>
                  <a:pt x="535" y="731"/>
                </a:cubicBezTo>
                <a:cubicBezTo>
                  <a:pt x="549" y="734"/>
                  <a:pt x="563" y="735"/>
                  <a:pt x="577" y="735"/>
                </a:cubicBezTo>
                <a:cubicBezTo>
                  <a:pt x="671" y="735"/>
                  <a:pt x="733" y="679"/>
                  <a:pt x="761" y="647"/>
                </a:cubicBezTo>
                <a:cubicBezTo>
                  <a:pt x="775" y="686"/>
                  <a:pt x="825" y="755"/>
                  <a:pt x="992" y="780"/>
                </a:cubicBezTo>
                <a:cubicBezTo>
                  <a:pt x="1010" y="782"/>
                  <a:pt x="1029" y="784"/>
                  <a:pt x="1046" y="784"/>
                </a:cubicBezTo>
                <a:cubicBezTo>
                  <a:pt x="1078" y="784"/>
                  <a:pt x="1105" y="779"/>
                  <a:pt x="1130" y="772"/>
                </a:cubicBezTo>
                <a:lnTo>
                  <a:pt x="11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68" name="Google Shape;1268;p6"/>
          <p:cNvGrpSpPr/>
          <p:nvPr/>
        </p:nvGrpSpPr>
        <p:grpSpPr>
          <a:xfrm>
            <a:off x="-1587" y="4925542"/>
            <a:ext cx="3858923" cy="1946192"/>
            <a:chOff x="-1587" y="5668962"/>
            <a:chExt cx="2384863" cy="1202771"/>
          </a:xfrm>
        </p:grpSpPr>
        <p:sp>
          <p:nvSpPr>
            <p:cNvPr id="1269" name="Google Shape;1269;p6"/>
            <p:cNvSpPr/>
            <p:nvPr/>
          </p:nvSpPr>
          <p:spPr>
            <a:xfrm>
              <a:off x="1535478" y="6410786"/>
              <a:ext cx="847798" cy="460947"/>
            </a:xfrm>
            <a:custGeom>
              <a:rect b="b" l="l" r="r" t="t"/>
              <a:pathLst>
                <a:path extrusionOk="0" h="285" w="524">
                  <a:moveTo>
                    <a:pt x="86" y="260"/>
                  </a:moveTo>
                  <a:cubicBezTo>
                    <a:pt x="98" y="260"/>
                    <a:pt x="108" y="258"/>
                    <a:pt x="114" y="257"/>
                  </a:cubicBezTo>
                  <a:cubicBezTo>
                    <a:pt x="115" y="263"/>
                    <a:pt x="118" y="275"/>
                    <a:pt x="127" y="285"/>
                  </a:cubicBezTo>
                  <a:cubicBezTo>
                    <a:pt x="225" y="285"/>
                    <a:pt x="225" y="285"/>
                    <a:pt x="225" y="285"/>
                  </a:cubicBezTo>
                  <a:cubicBezTo>
                    <a:pt x="228" y="283"/>
                    <a:pt x="230" y="280"/>
                    <a:pt x="232" y="278"/>
                  </a:cubicBezTo>
                  <a:cubicBezTo>
                    <a:pt x="233" y="280"/>
                    <a:pt x="234" y="283"/>
                    <a:pt x="235" y="285"/>
                  </a:cubicBezTo>
                  <a:cubicBezTo>
                    <a:pt x="388" y="285"/>
                    <a:pt x="388" y="285"/>
                    <a:pt x="388" y="285"/>
                  </a:cubicBezTo>
                  <a:cubicBezTo>
                    <a:pt x="392" y="280"/>
                    <a:pt x="394" y="276"/>
                    <a:pt x="396" y="273"/>
                  </a:cubicBezTo>
                  <a:cubicBezTo>
                    <a:pt x="404" y="275"/>
                    <a:pt x="411" y="277"/>
                    <a:pt x="419" y="277"/>
                  </a:cubicBezTo>
                  <a:cubicBezTo>
                    <a:pt x="446" y="277"/>
                    <a:pt x="459" y="259"/>
                    <a:pt x="463" y="253"/>
                  </a:cubicBezTo>
                  <a:cubicBezTo>
                    <a:pt x="482" y="252"/>
                    <a:pt x="501" y="239"/>
                    <a:pt x="512" y="217"/>
                  </a:cubicBezTo>
                  <a:cubicBezTo>
                    <a:pt x="524" y="193"/>
                    <a:pt x="523" y="167"/>
                    <a:pt x="509" y="148"/>
                  </a:cubicBezTo>
                  <a:cubicBezTo>
                    <a:pt x="489" y="122"/>
                    <a:pt x="458" y="118"/>
                    <a:pt x="441" y="118"/>
                  </a:cubicBezTo>
                  <a:cubicBezTo>
                    <a:pt x="437" y="118"/>
                    <a:pt x="434" y="119"/>
                    <a:pt x="431" y="119"/>
                  </a:cubicBezTo>
                  <a:cubicBezTo>
                    <a:pt x="433" y="108"/>
                    <a:pt x="432" y="81"/>
                    <a:pt x="403" y="55"/>
                  </a:cubicBezTo>
                  <a:cubicBezTo>
                    <a:pt x="390" y="43"/>
                    <a:pt x="373" y="37"/>
                    <a:pt x="354" y="37"/>
                  </a:cubicBezTo>
                  <a:cubicBezTo>
                    <a:pt x="337" y="37"/>
                    <a:pt x="322" y="42"/>
                    <a:pt x="315" y="45"/>
                  </a:cubicBezTo>
                  <a:cubicBezTo>
                    <a:pt x="309" y="33"/>
                    <a:pt x="287" y="0"/>
                    <a:pt x="231" y="0"/>
                  </a:cubicBezTo>
                  <a:cubicBezTo>
                    <a:pt x="229" y="0"/>
                    <a:pt x="227" y="0"/>
                    <a:pt x="226" y="1"/>
                  </a:cubicBezTo>
                  <a:cubicBezTo>
                    <a:pt x="157" y="3"/>
                    <a:pt x="142" y="58"/>
                    <a:pt x="139" y="73"/>
                  </a:cubicBezTo>
                  <a:cubicBezTo>
                    <a:pt x="133" y="72"/>
                    <a:pt x="128" y="72"/>
                    <a:pt x="123" y="72"/>
                  </a:cubicBezTo>
                  <a:cubicBezTo>
                    <a:pt x="88" y="72"/>
                    <a:pt x="77" y="99"/>
                    <a:pt x="74" y="109"/>
                  </a:cubicBezTo>
                  <a:cubicBezTo>
                    <a:pt x="72" y="109"/>
                    <a:pt x="70" y="108"/>
                    <a:pt x="67" y="108"/>
                  </a:cubicBezTo>
                  <a:cubicBezTo>
                    <a:pt x="47" y="108"/>
                    <a:pt x="27" y="121"/>
                    <a:pt x="15" y="142"/>
                  </a:cubicBezTo>
                  <a:cubicBezTo>
                    <a:pt x="0" y="167"/>
                    <a:pt x="0" y="196"/>
                    <a:pt x="13" y="220"/>
                  </a:cubicBezTo>
                  <a:cubicBezTo>
                    <a:pt x="31" y="253"/>
                    <a:pt x="63" y="260"/>
                    <a:pt x="86" y="260"/>
                  </a:cubicBezTo>
                  <a:close/>
                </a:path>
              </a:pathLst>
            </a:custGeom>
            <a:solidFill>
              <a:srgbClr val="8EDC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-1587" y="5668962"/>
              <a:ext cx="858998" cy="706498"/>
            </a:xfrm>
            <a:custGeom>
              <a:rect b="b" l="l" r="r" t="t"/>
              <a:pathLst>
                <a:path extrusionOk="0" h="437" w="531">
                  <a:moveTo>
                    <a:pt x="510" y="194"/>
                  </a:moveTo>
                  <a:cubicBezTo>
                    <a:pt x="493" y="165"/>
                    <a:pt x="465" y="148"/>
                    <a:pt x="438" y="148"/>
                  </a:cubicBezTo>
                  <a:cubicBezTo>
                    <a:pt x="435" y="148"/>
                    <a:pt x="432" y="148"/>
                    <a:pt x="429" y="148"/>
                  </a:cubicBezTo>
                  <a:cubicBezTo>
                    <a:pt x="425" y="135"/>
                    <a:pt x="409" y="98"/>
                    <a:pt x="361" y="98"/>
                  </a:cubicBezTo>
                  <a:cubicBezTo>
                    <a:pt x="355" y="98"/>
                    <a:pt x="347" y="98"/>
                    <a:pt x="340" y="100"/>
                  </a:cubicBezTo>
                  <a:cubicBezTo>
                    <a:pt x="336" y="78"/>
                    <a:pt x="315" y="3"/>
                    <a:pt x="221" y="0"/>
                  </a:cubicBezTo>
                  <a:cubicBezTo>
                    <a:pt x="219" y="0"/>
                    <a:pt x="217" y="0"/>
                    <a:pt x="214" y="0"/>
                  </a:cubicBezTo>
                  <a:cubicBezTo>
                    <a:pt x="137" y="0"/>
                    <a:pt x="107" y="45"/>
                    <a:pt x="99" y="60"/>
                  </a:cubicBezTo>
                  <a:cubicBezTo>
                    <a:pt x="90" y="57"/>
                    <a:pt x="69" y="50"/>
                    <a:pt x="45" y="50"/>
                  </a:cubicBezTo>
                  <a:cubicBezTo>
                    <a:pt x="29" y="50"/>
                    <a:pt x="13" y="53"/>
                    <a:pt x="0" y="6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15" y="411"/>
                    <a:pt x="44" y="437"/>
                    <a:pt x="93" y="437"/>
                  </a:cubicBezTo>
                  <a:cubicBezTo>
                    <a:pt x="101" y="437"/>
                    <a:pt x="108" y="436"/>
                    <a:pt x="116" y="435"/>
                  </a:cubicBezTo>
                  <a:cubicBezTo>
                    <a:pt x="186" y="425"/>
                    <a:pt x="207" y="396"/>
                    <a:pt x="213" y="380"/>
                  </a:cubicBezTo>
                  <a:cubicBezTo>
                    <a:pt x="224" y="393"/>
                    <a:pt x="250" y="417"/>
                    <a:pt x="290" y="417"/>
                  </a:cubicBezTo>
                  <a:cubicBezTo>
                    <a:pt x="295" y="417"/>
                    <a:pt x="301" y="416"/>
                    <a:pt x="307" y="415"/>
                  </a:cubicBezTo>
                  <a:cubicBezTo>
                    <a:pt x="360" y="406"/>
                    <a:pt x="372" y="367"/>
                    <a:pt x="374" y="351"/>
                  </a:cubicBezTo>
                  <a:cubicBezTo>
                    <a:pt x="382" y="353"/>
                    <a:pt x="396" y="356"/>
                    <a:pt x="412" y="356"/>
                  </a:cubicBezTo>
                  <a:cubicBezTo>
                    <a:pt x="444" y="356"/>
                    <a:pt x="487" y="346"/>
                    <a:pt x="512" y="301"/>
                  </a:cubicBezTo>
                  <a:cubicBezTo>
                    <a:pt x="531" y="268"/>
                    <a:pt x="530" y="228"/>
                    <a:pt x="510" y="194"/>
                  </a:cubicBezTo>
                  <a:close/>
                </a:path>
              </a:pathLst>
            </a:custGeom>
            <a:solidFill>
              <a:srgbClr val="1F665F">
                <a:alpha val="2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-1587" y="5849895"/>
              <a:ext cx="1849819" cy="1021838"/>
            </a:xfrm>
            <a:custGeom>
              <a:rect b="b" l="l" r="r" t="t"/>
              <a:pathLst>
                <a:path extrusionOk="0" h="632" w="1143">
                  <a:moveTo>
                    <a:pt x="1103" y="371"/>
                  </a:moveTo>
                  <a:cubicBezTo>
                    <a:pt x="1071" y="316"/>
                    <a:pt x="1018" y="283"/>
                    <a:pt x="965" y="283"/>
                  </a:cubicBezTo>
                  <a:cubicBezTo>
                    <a:pt x="960" y="283"/>
                    <a:pt x="955" y="283"/>
                    <a:pt x="950" y="284"/>
                  </a:cubicBezTo>
                  <a:cubicBezTo>
                    <a:pt x="942" y="258"/>
                    <a:pt x="911" y="187"/>
                    <a:pt x="820" y="187"/>
                  </a:cubicBezTo>
                  <a:cubicBezTo>
                    <a:pt x="807" y="187"/>
                    <a:pt x="793" y="188"/>
                    <a:pt x="779" y="191"/>
                  </a:cubicBezTo>
                  <a:cubicBezTo>
                    <a:pt x="771" y="150"/>
                    <a:pt x="731" y="6"/>
                    <a:pt x="552" y="1"/>
                  </a:cubicBezTo>
                  <a:cubicBezTo>
                    <a:pt x="548" y="0"/>
                    <a:pt x="543" y="0"/>
                    <a:pt x="539" y="0"/>
                  </a:cubicBezTo>
                  <a:cubicBezTo>
                    <a:pt x="391" y="0"/>
                    <a:pt x="334" y="87"/>
                    <a:pt x="319" y="116"/>
                  </a:cubicBezTo>
                  <a:cubicBezTo>
                    <a:pt x="301" y="109"/>
                    <a:pt x="262" y="95"/>
                    <a:pt x="216" y="95"/>
                  </a:cubicBezTo>
                  <a:cubicBezTo>
                    <a:pt x="166" y="95"/>
                    <a:pt x="123" y="111"/>
                    <a:pt x="89" y="142"/>
                  </a:cubicBezTo>
                  <a:cubicBezTo>
                    <a:pt x="13" y="211"/>
                    <a:pt x="11" y="281"/>
                    <a:pt x="15" y="310"/>
                  </a:cubicBezTo>
                  <a:cubicBezTo>
                    <a:pt x="11" y="310"/>
                    <a:pt x="6" y="309"/>
                    <a:pt x="0" y="309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062" y="632"/>
                    <a:pt x="1062" y="632"/>
                    <a:pt x="1062" y="632"/>
                  </a:cubicBezTo>
                  <a:cubicBezTo>
                    <a:pt x="1079" y="617"/>
                    <a:pt x="1095" y="599"/>
                    <a:pt x="1108" y="575"/>
                  </a:cubicBezTo>
                  <a:cubicBezTo>
                    <a:pt x="1143" y="511"/>
                    <a:pt x="1141" y="435"/>
                    <a:pt x="1103" y="3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272" name="Google Shape;1272;p6"/>
          <p:cNvGrpSpPr/>
          <p:nvPr/>
        </p:nvGrpSpPr>
        <p:grpSpPr>
          <a:xfrm>
            <a:off x="8878889" y="5191960"/>
            <a:ext cx="3319462" cy="1673977"/>
            <a:chOff x="9877425" y="5695514"/>
            <a:chExt cx="2320925" cy="1170423"/>
          </a:xfrm>
        </p:grpSpPr>
        <p:sp>
          <p:nvSpPr>
            <p:cNvPr id="1273" name="Google Shape;1273;p6"/>
            <p:cNvSpPr/>
            <p:nvPr/>
          </p:nvSpPr>
          <p:spPr>
            <a:xfrm>
              <a:off x="10518253" y="5840779"/>
              <a:ext cx="966222" cy="588532"/>
            </a:xfrm>
            <a:custGeom>
              <a:rect b="b" l="l" r="r" t="t"/>
              <a:pathLst>
                <a:path extrusionOk="0" h="378" w="620">
                  <a:moveTo>
                    <a:pt x="378" y="378"/>
                  </a:moveTo>
                  <a:cubicBezTo>
                    <a:pt x="372" y="378"/>
                    <a:pt x="365" y="378"/>
                    <a:pt x="358" y="377"/>
                  </a:cubicBezTo>
                  <a:cubicBezTo>
                    <a:pt x="298" y="368"/>
                    <a:pt x="280" y="343"/>
                    <a:pt x="275" y="329"/>
                  </a:cubicBezTo>
                  <a:cubicBezTo>
                    <a:pt x="265" y="340"/>
                    <a:pt x="243" y="360"/>
                    <a:pt x="209" y="360"/>
                  </a:cubicBezTo>
                  <a:cubicBezTo>
                    <a:pt x="204" y="360"/>
                    <a:pt x="199" y="360"/>
                    <a:pt x="194" y="359"/>
                  </a:cubicBezTo>
                  <a:cubicBezTo>
                    <a:pt x="148" y="351"/>
                    <a:pt x="138" y="317"/>
                    <a:pt x="136" y="304"/>
                  </a:cubicBezTo>
                  <a:cubicBezTo>
                    <a:pt x="129" y="306"/>
                    <a:pt x="117" y="308"/>
                    <a:pt x="103" y="308"/>
                  </a:cubicBezTo>
                  <a:cubicBezTo>
                    <a:pt x="75" y="308"/>
                    <a:pt x="38" y="300"/>
                    <a:pt x="16" y="260"/>
                  </a:cubicBezTo>
                  <a:cubicBezTo>
                    <a:pt x="0" y="232"/>
                    <a:pt x="1" y="197"/>
                    <a:pt x="18" y="168"/>
                  </a:cubicBezTo>
                  <a:cubicBezTo>
                    <a:pt x="33" y="143"/>
                    <a:pt x="57" y="128"/>
                    <a:pt x="81" y="128"/>
                  </a:cubicBezTo>
                  <a:cubicBezTo>
                    <a:pt x="83" y="128"/>
                    <a:pt x="86" y="128"/>
                    <a:pt x="88" y="129"/>
                  </a:cubicBezTo>
                  <a:cubicBezTo>
                    <a:pt x="92" y="117"/>
                    <a:pt x="105" y="85"/>
                    <a:pt x="147" y="85"/>
                  </a:cubicBezTo>
                  <a:cubicBezTo>
                    <a:pt x="153" y="85"/>
                    <a:pt x="159" y="85"/>
                    <a:pt x="165" y="87"/>
                  </a:cubicBezTo>
                  <a:cubicBezTo>
                    <a:pt x="169" y="68"/>
                    <a:pt x="187" y="3"/>
                    <a:pt x="268" y="1"/>
                  </a:cubicBezTo>
                  <a:cubicBezTo>
                    <a:pt x="270" y="1"/>
                    <a:pt x="272" y="0"/>
                    <a:pt x="274" y="0"/>
                  </a:cubicBezTo>
                  <a:cubicBezTo>
                    <a:pt x="341" y="0"/>
                    <a:pt x="367" y="39"/>
                    <a:pt x="373" y="53"/>
                  </a:cubicBezTo>
                  <a:cubicBezTo>
                    <a:pt x="381" y="50"/>
                    <a:pt x="399" y="43"/>
                    <a:pt x="420" y="43"/>
                  </a:cubicBezTo>
                  <a:cubicBezTo>
                    <a:pt x="442" y="43"/>
                    <a:pt x="462" y="51"/>
                    <a:pt x="477" y="65"/>
                  </a:cubicBezTo>
                  <a:cubicBezTo>
                    <a:pt x="512" y="96"/>
                    <a:pt x="512" y="127"/>
                    <a:pt x="511" y="141"/>
                  </a:cubicBezTo>
                  <a:cubicBezTo>
                    <a:pt x="514" y="140"/>
                    <a:pt x="518" y="140"/>
                    <a:pt x="522" y="140"/>
                  </a:cubicBezTo>
                  <a:cubicBezTo>
                    <a:pt x="542" y="140"/>
                    <a:pt x="580" y="145"/>
                    <a:pt x="603" y="175"/>
                  </a:cubicBezTo>
                  <a:cubicBezTo>
                    <a:pt x="619" y="197"/>
                    <a:pt x="620" y="228"/>
                    <a:pt x="606" y="257"/>
                  </a:cubicBezTo>
                  <a:cubicBezTo>
                    <a:pt x="593" y="282"/>
                    <a:pt x="571" y="298"/>
                    <a:pt x="548" y="299"/>
                  </a:cubicBezTo>
                  <a:cubicBezTo>
                    <a:pt x="544" y="306"/>
                    <a:pt x="528" y="327"/>
                    <a:pt x="496" y="327"/>
                  </a:cubicBezTo>
                  <a:cubicBezTo>
                    <a:pt x="487" y="327"/>
                    <a:pt x="478" y="326"/>
                    <a:pt x="469" y="323"/>
                  </a:cubicBezTo>
                  <a:cubicBezTo>
                    <a:pt x="462" y="336"/>
                    <a:pt x="437" y="378"/>
                    <a:pt x="378" y="378"/>
                  </a:cubicBezTo>
                  <a:close/>
                </a:path>
              </a:pathLst>
            </a:custGeom>
            <a:solidFill>
              <a:srgbClr val="1F665F">
                <a:alpha val="2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9877425" y="6237561"/>
              <a:ext cx="1312369" cy="628376"/>
            </a:xfrm>
            <a:custGeom>
              <a:rect b="b" l="l" r="r" t="t"/>
              <a:pathLst>
                <a:path extrusionOk="0" h="403" w="842">
                  <a:moveTo>
                    <a:pt x="73" y="403"/>
                  </a:moveTo>
                  <a:cubicBezTo>
                    <a:pt x="760" y="403"/>
                    <a:pt x="760" y="403"/>
                    <a:pt x="760" y="403"/>
                  </a:cubicBezTo>
                  <a:cubicBezTo>
                    <a:pt x="785" y="397"/>
                    <a:pt x="809" y="377"/>
                    <a:pt x="823" y="348"/>
                  </a:cubicBezTo>
                  <a:cubicBezTo>
                    <a:pt x="842" y="309"/>
                    <a:pt x="841" y="267"/>
                    <a:pt x="819" y="237"/>
                  </a:cubicBezTo>
                  <a:cubicBezTo>
                    <a:pt x="787" y="196"/>
                    <a:pt x="737" y="189"/>
                    <a:pt x="710" y="189"/>
                  </a:cubicBezTo>
                  <a:cubicBezTo>
                    <a:pt x="703" y="189"/>
                    <a:pt x="698" y="190"/>
                    <a:pt x="694" y="190"/>
                  </a:cubicBezTo>
                  <a:cubicBezTo>
                    <a:pt x="696" y="172"/>
                    <a:pt x="695" y="129"/>
                    <a:pt x="648" y="87"/>
                  </a:cubicBezTo>
                  <a:cubicBezTo>
                    <a:pt x="627" y="68"/>
                    <a:pt x="601" y="58"/>
                    <a:pt x="570" y="58"/>
                  </a:cubicBezTo>
                  <a:cubicBezTo>
                    <a:pt x="542" y="58"/>
                    <a:pt x="518" y="66"/>
                    <a:pt x="507" y="71"/>
                  </a:cubicBezTo>
                  <a:cubicBezTo>
                    <a:pt x="498" y="53"/>
                    <a:pt x="463" y="0"/>
                    <a:pt x="372" y="0"/>
                  </a:cubicBezTo>
                  <a:cubicBezTo>
                    <a:pt x="369" y="0"/>
                    <a:pt x="366" y="0"/>
                    <a:pt x="364" y="0"/>
                  </a:cubicBezTo>
                  <a:cubicBezTo>
                    <a:pt x="253" y="3"/>
                    <a:pt x="229" y="91"/>
                    <a:pt x="224" y="117"/>
                  </a:cubicBezTo>
                  <a:cubicBezTo>
                    <a:pt x="215" y="115"/>
                    <a:pt x="207" y="114"/>
                    <a:pt x="199" y="114"/>
                  </a:cubicBezTo>
                  <a:cubicBezTo>
                    <a:pt x="143" y="114"/>
                    <a:pt x="124" y="158"/>
                    <a:pt x="119" y="174"/>
                  </a:cubicBezTo>
                  <a:cubicBezTo>
                    <a:pt x="116" y="173"/>
                    <a:pt x="113" y="173"/>
                    <a:pt x="110" y="173"/>
                  </a:cubicBezTo>
                  <a:cubicBezTo>
                    <a:pt x="77" y="173"/>
                    <a:pt x="45" y="194"/>
                    <a:pt x="25" y="227"/>
                  </a:cubicBezTo>
                  <a:cubicBezTo>
                    <a:pt x="2" y="267"/>
                    <a:pt x="0" y="314"/>
                    <a:pt x="22" y="353"/>
                  </a:cubicBezTo>
                  <a:cubicBezTo>
                    <a:pt x="36" y="378"/>
                    <a:pt x="54" y="393"/>
                    <a:pt x="73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10538175" y="5695514"/>
              <a:ext cx="1660175" cy="1170422"/>
            </a:xfrm>
            <a:custGeom>
              <a:rect b="b" l="l" r="r" t="t"/>
              <a:pathLst>
                <a:path extrusionOk="0" h="751" w="1065">
                  <a:moveTo>
                    <a:pt x="162" y="751"/>
                  </a:moveTo>
                  <a:cubicBezTo>
                    <a:pt x="1065" y="751"/>
                    <a:pt x="1065" y="751"/>
                    <a:pt x="1065" y="751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58" y="107"/>
                    <a:pt x="1051" y="107"/>
                    <a:pt x="1044" y="107"/>
                  </a:cubicBezTo>
                  <a:cubicBezTo>
                    <a:pt x="992" y="107"/>
                    <a:pt x="948" y="122"/>
                    <a:pt x="929" y="130"/>
                  </a:cubicBezTo>
                  <a:cubicBezTo>
                    <a:pt x="912" y="97"/>
                    <a:pt x="847" y="0"/>
                    <a:pt x="680" y="0"/>
                  </a:cubicBezTo>
                  <a:cubicBezTo>
                    <a:pt x="675" y="0"/>
                    <a:pt x="671" y="0"/>
                    <a:pt x="666" y="0"/>
                  </a:cubicBezTo>
                  <a:cubicBezTo>
                    <a:pt x="463" y="7"/>
                    <a:pt x="419" y="168"/>
                    <a:pt x="410" y="215"/>
                  </a:cubicBezTo>
                  <a:cubicBezTo>
                    <a:pt x="394" y="211"/>
                    <a:pt x="378" y="210"/>
                    <a:pt x="364" y="210"/>
                  </a:cubicBezTo>
                  <a:cubicBezTo>
                    <a:pt x="261" y="210"/>
                    <a:pt x="226" y="290"/>
                    <a:pt x="217" y="319"/>
                  </a:cubicBezTo>
                  <a:cubicBezTo>
                    <a:pt x="211" y="318"/>
                    <a:pt x="205" y="318"/>
                    <a:pt x="200" y="318"/>
                  </a:cubicBezTo>
                  <a:cubicBezTo>
                    <a:pt x="140" y="318"/>
                    <a:pt x="81" y="356"/>
                    <a:pt x="44" y="417"/>
                  </a:cubicBezTo>
                  <a:cubicBezTo>
                    <a:pt x="2" y="490"/>
                    <a:pt x="0" y="576"/>
                    <a:pt x="39" y="647"/>
                  </a:cubicBezTo>
                  <a:cubicBezTo>
                    <a:pt x="71" y="705"/>
                    <a:pt x="116" y="735"/>
                    <a:pt x="162" y="751"/>
                  </a:cubicBezTo>
                  <a:close/>
                </a:path>
              </a:pathLst>
            </a:custGeom>
            <a:solidFill>
              <a:srgbClr val="8EDC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7"/>
          <p:cNvGrpSpPr/>
          <p:nvPr/>
        </p:nvGrpSpPr>
        <p:grpSpPr>
          <a:xfrm>
            <a:off x="1431925" y="1939925"/>
            <a:ext cx="1125538" cy="2392363"/>
            <a:chOff x="1431925" y="1939925"/>
            <a:chExt cx="1125538" cy="2392363"/>
          </a:xfrm>
        </p:grpSpPr>
        <p:sp>
          <p:nvSpPr>
            <p:cNvPr id="1282" name="Google Shape;1282;p7"/>
            <p:cNvSpPr/>
            <p:nvPr/>
          </p:nvSpPr>
          <p:spPr>
            <a:xfrm>
              <a:off x="1806575" y="3397250"/>
              <a:ext cx="185738" cy="55563"/>
            </a:xfrm>
            <a:custGeom>
              <a:rect b="b" l="l" r="r" t="t"/>
              <a:pathLst>
                <a:path extrusionOk="0" h="19" w="62">
                  <a:moveTo>
                    <a:pt x="6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7"/>
                    <a:pt x="2" y="17"/>
                    <a:pt x="5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1708150" y="3452813"/>
              <a:ext cx="284163" cy="376238"/>
            </a:xfrm>
            <a:custGeom>
              <a:rect b="b" l="l" r="r" t="t"/>
              <a:pathLst>
                <a:path extrusionOk="0" h="126" w="95">
                  <a:moveTo>
                    <a:pt x="38" y="0"/>
                  </a:moveTo>
                  <a:cubicBezTo>
                    <a:pt x="39" y="0"/>
                    <a:pt x="39" y="1"/>
                    <a:pt x="4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35" y="40"/>
                    <a:pt x="18" y="84"/>
                    <a:pt x="0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7" y="115"/>
                    <a:pt x="72" y="57"/>
                    <a:pt x="73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749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1924050" y="1939925"/>
              <a:ext cx="68263" cy="342900"/>
            </a:xfrm>
            <a:custGeom>
              <a:rect b="b" l="l" r="r" t="t"/>
              <a:pathLst>
                <a:path extrusionOk="0" h="115" w="23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0" y="32"/>
                    <a:pt x="20" y="34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5" y="63"/>
                    <a:pt x="13" y="65"/>
                    <a:pt x="13" y="67"/>
                  </a:cubicBezTo>
                  <a:cubicBezTo>
                    <a:pt x="13" y="68"/>
                    <a:pt x="13" y="69"/>
                    <a:pt x="14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7" y="69"/>
                    <a:pt x="4" y="72"/>
                    <a:pt x="4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2"/>
                    <a:pt x="5" y="83"/>
                  </a:cubicBezTo>
                  <a:cubicBezTo>
                    <a:pt x="2" y="84"/>
                    <a:pt x="0" y="86"/>
                    <a:pt x="0" y="89"/>
                  </a:cubicBezTo>
                  <a:cubicBezTo>
                    <a:pt x="0" y="89"/>
                    <a:pt x="3" y="112"/>
                    <a:pt x="7" y="115"/>
                  </a:cubicBezTo>
                  <a:cubicBezTo>
                    <a:pt x="23" y="115"/>
                    <a:pt x="23" y="115"/>
                    <a:pt x="23" y="115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1846263" y="2282825"/>
              <a:ext cx="146050" cy="1114425"/>
            </a:xfrm>
            <a:custGeom>
              <a:rect b="b" l="l" r="r" t="t"/>
              <a:pathLst>
                <a:path extrusionOk="0" h="374" w="49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140"/>
                    <a:pt x="7" y="326"/>
                    <a:pt x="0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1431925" y="3941763"/>
              <a:ext cx="560388" cy="390525"/>
            </a:xfrm>
            <a:custGeom>
              <a:rect b="b" l="l" r="r" t="t"/>
              <a:pathLst>
                <a:path extrusionOk="0" h="131" w="187">
                  <a:moveTo>
                    <a:pt x="74" y="0"/>
                  </a:moveTo>
                  <a:cubicBezTo>
                    <a:pt x="38" y="73"/>
                    <a:pt x="0" y="131"/>
                    <a:pt x="0" y="131"/>
                  </a:cubicBezTo>
                  <a:cubicBezTo>
                    <a:pt x="75" y="131"/>
                    <a:pt x="75" y="131"/>
                    <a:pt x="75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76"/>
                    <a:pt x="128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1654175" y="3829050"/>
              <a:ext cx="338138" cy="112713"/>
            </a:xfrm>
            <a:custGeom>
              <a:rect b="b" l="l" r="r" t="t"/>
              <a:pathLst>
                <a:path extrusionOk="0" h="38" w="113"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1"/>
                    <a:pt x="7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113" y="38"/>
                    <a:pt x="113" y="38"/>
                    <a:pt x="113" y="38"/>
                  </a:cubicBezTo>
                  <a:lnTo>
                    <a:pt x="113" y="2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1992313" y="3829050"/>
              <a:ext cx="342900" cy="112713"/>
            </a:xfrm>
            <a:custGeom>
              <a:rect b="b" l="l" r="r" t="t"/>
              <a:pathLst>
                <a:path extrusionOk="0" h="38" w="114">
                  <a:moveTo>
                    <a:pt x="114" y="36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0"/>
                    <a:pt x="9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7"/>
                    <a:pt x="114" y="37"/>
                    <a:pt x="114" y="36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1992313" y="3941763"/>
              <a:ext cx="565150" cy="390525"/>
            </a:xfrm>
            <a:custGeom>
              <a:rect b="b" l="l" r="r" t="t"/>
              <a:pathLst>
                <a:path extrusionOk="0" h="131" w="188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0" y="32"/>
                    <a:pt x="108" y="76"/>
                    <a:pt x="110" y="131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51" y="73"/>
                    <a:pt x="114" y="0"/>
                  </a:cubicBez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1992313" y="1939925"/>
              <a:ext cx="73025" cy="342900"/>
            </a:xfrm>
            <a:custGeom>
              <a:rect b="b" l="l" r="r" t="t"/>
              <a:pathLst>
                <a:path extrusionOk="0" h="115" w="24">
                  <a:moveTo>
                    <a:pt x="24" y="89"/>
                  </a:moveTo>
                  <a:cubicBezTo>
                    <a:pt x="24" y="86"/>
                    <a:pt x="22" y="84"/>
                    <a:pt x="19" y="83"/>
                  </a:cubicBezTo>
                  <a:cubicBezTo>
                    <a:pt x="20" y="82"/>
                    <a:pt x="20" y="81"/>
                    <a:pt x="20" y="8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2"/>
                    <a:pt x="17" y="69"/>
                    <a:pt x="13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8"/>
                    <a:pt x="11" y="67"/>
                  </a:cubicBezTo>
                  <a:cubicBezTo>
                    <a:pt x="11" y="65"/>
                    <a:pt x="9" y="63"/>
                    <a:pt x="6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2"/>
                    <a:pt x="3" y="31"/>
                    <a:pt x="2" y="3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21" y="112"/>
                    <a:pt x="24" y="89"/>
                    <a:pt x="24" y="89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1992313" y="2282825"/>
              <a:ext cx="153988" cy="1114425"/>
            </a:xfrm>
            <a:custGeom>
              <a:rect b="b" l="l" r="r" t="t"/>
              <a:pathLst>
                <a:path extrusionOk="0" h="374" w="51">
                  <a:moveTo>
                    <a:pt x="51" y="374"/>
                  </a:moveTo>
                  <a:cubicBezTo>
                    <a:pt x="43" y="326"/>
                    <a:pt x="15" y="14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4"/>
                    <a:pt x="0" y="374"/>
                    <a:pt x="0" y="374"/>
                  </a:cubicBezTo>
                  <a:lnTo>
                    <a:pt x="51" y="374"/>
                  </a:ln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1992313" y="3397250"/>
              <a:ext cx="192088" cy="55563"/>
            </a:xfrm>
            <a:custGeom>
              <a:rect b="b" l="l" r="r" t="t"/>
              <a:pathLst>
                <a:path extrusionOk="0" h="19" w="64">
                  <a:moveTo>
                    <a:pt x="64" y="7"/>
                  </a:moveTo>
                  <a:cubicBezTo>
                    <a:pt x="64" y="4"/>
                    <a:pt x="61" y="1"/>
                    <a:pt x="57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2" y="17"/>
                    <a:pt x="64" y="7"/>
                    <a:pt x="64" y="7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1992313" y="3452813"/>
              <a:ext cx="292100" cy="376238"/>
            </a:xfrm>
            <a:custGeom>
              <a:rect b="b" l="l" r="r" t="t"/>
              <a:pathLst>
                <a:path extrusionOk="0" h="126" w="97">
                  <a:moveTo>
                    <a:pt x="54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35" y="106"/>
                    <a:pt x="42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78" y="84"/>
                    <a:pt x="61" y="40"/>
                    <a:pt x="54" y="1"/>
                  </a:cubicBezTo>
                  <a:close/>
                </a:path>
              </a:pathLst>
            </a:custGeom>
            <a:solidFill>
              <a:srgbClr val="6940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294" name="Google Shape;1294;p7"/>
          <p:cNvGrpSpPr/>
          <p:nvPr/>
        </p:nvGrpSpPr>
        <p:grpSpPr>
          <a:xfrm>
            <a:off x="3614738" y="2149475"/>
            <a:ext cx="906462" cy="2184401"/>
            <a:chOff x="3614738" y="2149475"/>
            <a:chExt cx="906462" cy="2184401"/>
          </a:xfrm>
        </p:grpSpPr>
        <p:sp>
          <p:nvSpPr>
            <p:cNvPr id="1295" name="Google Shape;1295;p7"/>
            <p:cNvSpPr/>
            <p:nvPr/>
          </p:nvSpPr>
          <p:spPr>
            <a:xfrm>
              <a:off x="3670300" y="3443288"/>
              <a:ext cx="366712" cy="277813"/>
            </a:xfrm>
            <a:custGeom>
              <a:rect b="b" l="l" r="r" t="t"/>
              <a:pathLst>
                <a:path extrusionOk="0" h="71" w="93">
                  <a:moveTo>
                    <a:pt x="80" y="11"/>
                  </a:moveTo>
                  <a:cubicBezTo>
                    <a:pt x="79" y="12"/>
                    <a:pt x="78" y="13"/>
                    <a:pt x="78" y="14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0"/>
                    <a:pt x="66" y="9"/>
                    <a:pt x="65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7" y="9"/>
                    <a:pt x="57" y="11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7"/>
                    <a:pt x="44" y="6"/>
                  </a:cubicBezTo>
                  <a:cubicBezTo>
                    <a:pt x="44" y="6"/>
                    <a:pt x="44" y="6"/>
                    <a:pt x="44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7" y="5"/>
                    <a:pt x="36" y="6"/>
                    <a:pt x="3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3"/>
                    <a:pt x="27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19" y="3"/>
                    <a:pt x="19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7"/>
                    <a:pt x="1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4" y="23"/>
                    <a:pt x="4" y="25"/>
                  </a:cubicBezTo>
                  <a:cubicBezTo>
                    <a:pt x="3" y="25"/>
                    <a:pt x="1" y="27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1"/>
                    <a:pt x="4" y="3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8" y="31"/>
                    <a:pt x="8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8"/>
                    <a:pt x="10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2"/>
                    <a:pt x="11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21"/>
                    <a:pt x="18" y="24"/>
                    <a:pt x="18" y="27"/>
                  </a:cubicBezTo>
                  <a:cubicBezTo>
                    <a:pt x="17" y="28"/>
                    <a:pt x="16" y="29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3"/>
                    <a:pt x="18" y="33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0"/>
                    <a:pt x="24" y="29"/>
                  </a:cubicBezTo>
                  <a:cubicBezTo>
                    <a:pt x="24" y="29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4"/>
                    <a:pt x="27" y="22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5" y="26"/>
                    <a:pt x="36" y="30"/>
                  </a:cubicBezTo>
                  <a:cubicBezTo>
                    <a:pt x="34" y="30"/>
                    <a:pt x="33" y="31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40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3"/>
                    <a:pt x="41" y="32"/>
                  </a:cubicBezTo>
                  <a:cubicBezTo>
                    <a:pt x="41" y="31"/>
                    <a:pt x="41" y="31"/>
                    <a:pt x="40" y="31"/>
                  </a:cubicBezTo>
                  <a:cubicBezTo>
                    <a:pt x="42" y="27"/>
                    <a:pt x="45" y="25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3" y="26"/>
                    <a:pt x="56" y="29"/>
                    <a:pt x="57" y="33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9"/>
                    <a:pt x="57" y="39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1" y="39"/>
                    <a:pt x="61" y="38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6"/>
                    <a:pt x="63" y="34"/>
                    <a:pt x="61" y="34"/>
                  </a:cubicBezTo>
                  <a:cubicBezTo>
                    <a:pt x="63" y="30"/>
                    <a:pt x="66" y="28"/>
                    <a:pt x="70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4" y="29"/>
                    <a:pt x="77" y="33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6" y="38"/>
                    <a:pt x="75" y="39"/>
                    <a:pt x="75" y="40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8" y="42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2" y="42"/>
                    <a:pt x="82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39"/>
                    <a:pt x="84" y="38"/>
                    <a:pt x="82" y="37"/>
                  </a:cubicBezTo>
                  <a:cubicBezTo>
                    <a:pt x="84" y="34"/>
                    <a:pt x="88" y="31"/>
                    <a:pt x="91" y="32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4"/>
                    <a:pt x="87" y="13"/>
                    <a:pt x="87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3694113" y="3205163"/>
              <a:ext cx="374650" cy="285750"/>
            </a:xfrm>
            <a:custGeom>
              <a:rect b="b" l="l" r="r" t="t"/>
              <a:pathLst>
                <a:path extrusionOk="0" h="73" w="95">
                  <a:moveTo>
                    <a:pt x="83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0" y="12"/>
                    <a:pt x="79" y="1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7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8"/>
                    <a:pt x="59" y="9"/>
                    <a:pt x="58" y="11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7"/>
                    <a:pt x="46" y="6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38" y="6"/>
                    <a:pt x="37" y="7"/>
                    <a:pt x="37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5"/>
                    <a:pt x="29" y="4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1" y="3"/>
                  </a:cubicBezTo>
                  <a:cubicBezTo>
                    <a:pt x="21" y="3"/>
                    <a:pt x="20" y="4"/>
                    <a:pt x="20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3"/>
                    <a:pt x="14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3"/>
                    <a:pt x="5" y="24"/>
                    <a:pt x="5" y="26"/>
                  </a:cubicBezTo>
                  <a:cubicBezTo>
                    <a:pt x="4" y="26"/>
                    <a:pt x="3" y="28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0" y="61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1"/>
                    <a:pt x="6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29"/>
                    <a:pt x="11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3"/>
                    <a:pt x="13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8" y="21"/>
                    <a:pt x="19" y="24"/>
                    <a:pt x="20" y="28"/>
                  </a:cubicBezTo>
                  <a:cubicBezTo>
                    <a:pt x="18" y="28"/>
                    <a:pt x="17" y="30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4"/>
                    <a:pt x="20" y="3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3"/>
                    <a:pt x="20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4" y="34"/>
                    <a:pt x="24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1"/>
                    <a:pt x="25" y="30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5"/>
                    <a:pt x="28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4" y="24"/>
                    <a:pt x="37" y="27"/>
                    <a:pt x="37" y="31"/>
                  </a:cubicBezTo>
                  <a:cubicBezTo>
                    <a:pt x="36" y="31"/>
                    <a:pt x="34" y="32"/>
                    <a:pt x="34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7" y="36"/>
                    <a:pt x="37" y="3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6"/>
                    <a:pt x="37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1" y="37"/>
                    <a:pt x="41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4"/>
                    <a:pt x="43" y="32"/>
                    <a:pt x="41" y="32"/>
                  </a:cubicBezTo>
                  <a:cubicBezTo>
                    <a:pt x="43" y="28"/>
                    <a:pt x="47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4" y="27"/>
                    <a:pt x="57" y="30"/>
                    <a:pt x="58" y="34"/>
                  </a:cubicBezTo>
                  <a:cubicBezTo>
                    <a:pt x="57" y="34"/>
                    <a:pt x="55" y="36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8" y="39"/>
                    <a:pt x="58" y="40"/>
                    <a:pt x="58" y="40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8"/>
                    <a:pt x="54" y="69"/>
                    <a:pt x="53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69"/>
                    <a:pt x="58" y="69"/>
                    <a:pt x="58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0"/>
                    <a:pt x="62" y="39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7"/>
                    <a:pt x="64" y="35"/>
                    <a:pt x="63" y="35"/>
                  </a:cubicBezTo>
                  <a:cubicBezTo>
                    <a:pt x="64" y="31"/>
                    <a:pt x="68" y="29"/>
                    <a:pt x="71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6" y="30"/>
                    <a:pt x="78" y="33"/>
                    <a:pt x="79" y="37"/>
                  </a:cubicBezTo>
                  <a:cubicBezTo>
                    <a:pt x="79" y="37"/>
                    <a:pt x="78" y="37"/>
                    <a:pt x="78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9" y="42"/>
                    <a:pt x="79" y="43"/>
                    <a:pt x="79" y="43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3"/>
                    <a:pt x="83" y="43"/>
                    <a:pt x="83" y="4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1"/>
                    <a:pt x="85" y="40"/>
                    <a:pt x="85" y="39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5" y="34"/>
                    <a:pt x="89" y="32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5"/>
                    <a:pt x="88" y="14"/>
                    <a:pt x="88" y="13"/>
                  </a:cubicBezTo>
                  <a:cubicBezTo>
                    <a:pt x="88" y="12"/>
                    <a:pt x="87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3" y="11"/>
                    <a:pt x="83" y="11"/>
                    <a:pt x="83" y="11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3749675" y="2738438"/>
              <a:ext cx="377825" cy="276225"/>
            </a:xfrm>
            <a:custGeom>
              <a:rect b="b" l="l" r="r" t="t"/>
              <a:pathLst>
                <a:path extrusionOk="0" h="71" w="96">
                  <a:moveTo>
                    <a:pt x="80" y="14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0"/>
                    <a:pt x="67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0" y="8"/>
                    <a:pt x="60" y="8"/>
                  </a:cubicBezTo>
                  <a:cubicBezTo>
                    <a:pt x="60" y="9"/>
                    <a:pt x="59" y="10"/>
                    <a:pt x="59" y="11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7"/>
                    <a:pt x="46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6"/>
                    <a:pt x="38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4"/>
                    <a:pt x="29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3"/>
                    <a:pt x="2" y="5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2"/>
                    <a:pt x="6" y="23"/>
                    <a:pt x="6" y="25"/>
                  </a:cubicBezTo>
                  <a:cubicBezTo>
                    <a:pt x="5" y="25"/>
                    <a:pt x="5" y="25"/>
                    <a:pt x="4" y="26"/>
                  </a:cubicBezTo>
                  <a:cubicBezTo>
                    <a:pt x="4" y="26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1" y="60"/>
                    <a:pt x="0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0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1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2"/>
                    <a:pt x="13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21"/>
                    <a:pt x="20" y="24"/>
                    <a:pt x="20" y="28"/>
                  </a:cubicBezTo>
                  <a:cubicBezTo>
                    <a:pt x="19" y="28"/>
                    <a:pt x="18" y="29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1"/>
                    <a:pt x="27" y="30"/>
                    <a:pt x="26" y="29"/>
                  </a:cubicBezTo>
                  <a:cubicBezTo>
                    <a:pt x="26" y="29"/>
                    <a:pt x="25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4"/>
                    <a:pt x="29" y="22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5" y="23"/>
                    <a:pt x="37" y="26"/>
                    <a:pt x="38" y="30"/>
                  </a:cubicBezTo>
                  <a:cubicBezTo>
                    <a:pt x="37" y="30"/>
                    <a:pt x="37" y="30"/>
                    <a:pt x="36" y="31"/>
                  </a:cubicBezTo>
                  <a:cubicBezTo>
                    <a:pt x="35" y="31"/>
                    <a:pt x="35" y="32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6"/>
                    <a:pt x="37" y="3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5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3"/>
                    <a:pt x="43" y="31"/>
                    <a:pt x="42" y="31"/>
                  </a:cubicBezTo>
                  <a:cubicBezTo>
                    <a:pt x="44" y="27"/>
                    <a:pt x="47" y="25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6"/>
                    <a:pt x="58" y="29"/>
                    <a:pt x="59" y="33"/>
                  </a:cubicBezTo>
                  <a:cubicBezTo>
                    <a:pt x="57" y="33"/>
                    <a:pt x="56" y="35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9"/>
                    <a:pt x="59" y="39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39"/>
                    <a:pt x="62" y="39"/>
                    <a:pt x="63" y="38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6"/>
                    <a:pt x="64" y="34"/>
                    <a:pt x="63" y="34"/>
                  </a:cubicBezTo>
                  <a:cubicBezTo>
                    <a:pt x="65" y="30"/>
                    <a:pt x="68" y="28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6" y="29"/>
                    <a:pt x="79" y="33"/>
                    <a:pt x="80" y="37"/>
                  </a:cubicBezTo>
                  <a:cubicBezTo>
                    <a:pt x="78" y="36"/>
                    <a:pt x="77" y="38"/>
                    <a:pt x="77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2"/>
                    <a:pt x="79" y="42"/>
                    <a:pt x="80" y="42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4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5" y="38"/>
                    <a:pt x="84" y="37"/>
                  </a:cubicBezTo>
                  <a:cubicBezTo>
                    <a:pt x="86" y="34"/>
                    <a:pt x="89" y="31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4"/>
                    <a:pt x="89" y="13"/>
                    <a:pt x="88" y="12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2"/>
                    <a:pt x="80" y="13"/>
                    <a:pt x="80" y="14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3887788" y="2149475"/>
              <a:ext cx="319087" cy="415925"/>
            </a:xfrm>
            <a:custGeom>
              <a:rect b="b" l="l" r="r" t="t"/>
              <a:pathLst>
                <a:path extrusionOk="0" h="107" w="81">
                  <a:moveTo>
                    <a:pt x="79" y="1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8" y="5"/>
                    <a:pt x="10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8" y="25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30"/>
                    <a:pt x="11" y="30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" y="93"/>
                    <a:pt x="0" y="94"/>
                    <a:pt x="0" y="96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51"/>
                    <a:pt x="27" y="43"/>
                    <a:pt x="37" y="45"/>
                  </a:cubicBezTo>
                  <a:cubicBezTo>
                    <a:pt x="47" y="47"/>
                    <a:pt x="54" y="57"/>
                    <a:pt x="53" y="6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81" y="11"/>
                    <a:pt x="81" y="11"/>
                    <a:pt x="81" y="11"/>
                  </a:cubicBezTo>
                  <a:lnTo>
                    <a:pt x="79" y="11"/>
                  </a:ln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3776663" y="2511425"/>
              <a:ext cx="382587" cy="273050"/>
            </a:xfrm>
            <a:custGeom>
              <a:rect b="b" l="l" r="r" t="t"/>
              <a:pathLst>
                <a:path extrusionOk="0" h="70" w="97">
                  <a:moveTo>
                    <a:pt x="77" y="11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9"/>
                    <a:pt x="6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3" y="24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7"/>
                    <a:pt x="1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6"/>
                    <a:pt x="12" y="25"/>
                  </a:cubicBezTo>
                  <a:cubicBezTo>
                    <a:pt x="11" y="24"/>
                    <a:pt x="11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0"/>
                    <a:pt x="13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8"/>
                    <a:pt x="21" y="21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7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1"/>
                    <a:pt x="21" y="3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60"/>
                    <a:pt x="16" y="60"/>
                    <a:pt x="15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0"/>
                    <a:pt x="21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8"/>
                    <a:pt x="26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2"/>
                    <a:pt x="29" y="19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8" y="24"/>
                    <a:pt x="39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5" y="29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8" y="3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2"/>
                    <a:pt x="33" y="62"/>
                    <a:pt x="32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2" y="34"/>
                    <a:pt x="42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1"/>
                    <a:pt x="43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5"/>
                    <a:pt x="47" y="22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6" y="24"/>
                    <a:pt x="59" y="27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6" y="33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7"/>
                    <a:pt x="59" y="37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4" y="66"/>
                    <a:pt x="54" y="66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7"/>
                    <a:pt x="63" y="37"/>
                    <a:pt x="63" y="36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4" y="32"/>
                    <a:pt x="64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8"/>
                    <a:pt x="68" y="25"/>
                    <a:pt x="72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7" y="27"/>
                    <a:pt x="80" y="30"/>
                    <a:pt x="81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79" y="35"/>
                    <a:pt x="78" y="35"/>
                  </a:cubicBezTo>
                  <a:cubicBezTo>
                    <a:pt x="78" y="36"/>
                    <a:pt x="77" y="37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80" y="40"/>
                    <a:pt x="80" y="4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5" y="69"/>
                    <a:pt x="75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70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0"/>
                    <a:pt x="84" y="40"/>
                    <a:pt x="84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37"/>
                    <a:pt x="86" y="35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6" y="31"/>
                    <a:pt x="89" y="29"/>
                    <a:pt x="9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30"/>
                    <a:pt x="95" y="3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77" y="11"/>
                    <a:pt x="77" y="11"/>
                    <a:pt x="77" y="11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3981450" y="3003550"/>
              <a:ext cx="1587" cy="1588"/>
            </a:xfrm>
            <a:prstGeom prst="rect">
              <a:avLst/>
            </a:prstGeom>
            <a:solidFill>
              <a:srgbClr val="EC27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3729038" y="2971800"/>
              <a:ext cx="366712" cy="276225"/>
            </a:xfrm>
            <a:custGeom>
              <a:rect b="b" l="l" r="r" t="t"/>
              <a:pathLst>
                <a:path extrusionOk="0" h="71" w="93"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79" y="11"/>
                    <a:pt x="78" y="12"/>
                    <a:pt x="78" y="14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0"/>
                    <a:pt x="65" y="9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8" y="8"/>
                    <a:pt x="57" y="9"/>
                    <a:pt x="57" y="11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7"/>
                    <a:pt x="44" y="6"/>
                  </a:cubicBezTo>
                  <a:cubicBezTo>
                    <a:pt x="44" y="6"/>
                    <a:pt x="44" y="6"/>
                    <a:pt x="43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6" y="6"/>
                    <a:pt x="3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7" y="4"/>
                    <a:pt x="26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3"/>
                    <a:pt x="19" y="4"/>
                    <a:pt x="18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4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1"/>
                    <a:pt x="7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8"/>
                    <a:pt x="9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2"/>
                    <a:pt x="11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6" y="21"/>
                    <a:pt x="18" y="24"/>
                    <a:pt x="18" y="28"/>
                  </a:cubicBezTo>
                  <a:cubicBezTo>
                    <a:pt x="17" y="28"/>
                    <a:pt x="15" y="29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0"/>
                    <a:pt x="24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2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5" y="26"/>
                    <a:pt x="35" y="30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2"/>
                  </a:cubicBezTo>
                  <a:cubicBezTo>
                    <a:pt x="41" y="32"/>
                    <a:pt x="40" y="31"/>
                    <a:pt x="40" y="31"/>
                  </a:cubicBezTo>
                  <a:cubicBezTo>
                    <a:pt x="41" y="27"/>
                    <a:pt x="45" y="25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3" y="26"/>
                    <a:pt x="56" y="30"/>
                    <a:pt x="56" y="34"/>
                  </a:cubicBezTo>
                  <a:cubicBezTo>
                    <a:pt x="55" y="34"/>
                    <a:pt x="54" y="35"/>
                    <a:pt x="54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6"/>
                    <a:pt x="62" y="35"/>
                    <a:pt x="61" y="34"/>
                  </a:cubicBezTo>
                  <a:cubicBezTo>
                    <a:pt x="62" y="31"/>
                    <a:pt x="66" y="28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4" y="30"/>
                    <a:pt x="77" y="33"/>
                    <a:pt x="78" y="37"/>
                  </a:cubicBezTo>
                  <a:cubicBezTo>
                    <a:pt x="77" y="37"/>
                    <a:pt x="76" y="37"/>
                    <a:pt x="76" y="37"/>
                  </a:cubicBezTo>
                  <a:cubicBezTo>
                    <a:pt x="75" y="38"/>
                    <a:pt x="75" y="39"/>
                    <a:pt x="75" y="40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3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2"/>
                    <a:pt x="81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0"/>
                    <a:pt x="83" y="38"/>
                    <a:pt x="82" y="37"/>
                  </a:cubicBezTo>
                  <a:cubicBezTo>
                    <a:pt x="84" y="34"/>
                    <a:pt x="87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3"/>
                    <a:pt x="86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1" y="11"/>
                    <a:pt x="81" y="11"/>
                    <a:pt x="81" y="11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3614738" y="3673475"/>
              <a:ext cx="395287" cy="328613"/>
            </a:xfrm>
            <a:custGeom>
              <a:rect b="b" l="l" r="r" t="t"/>
              <a:pathLst>
                <a:path extrusionOk="0" h="84" w="100"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5" y="13"/>
                    <a:pt x="85" y="15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2" y="10"/>
                    <a:pt x="71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9"/>
                    <a:pt x="64" y="10"/>
                    <a:pt x="64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8"/>
                    <a:pt x="51" y="6"/>
                    <a:pt x="5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5"/>
                    <a:pt x="45" y="6"/>
                    <a:pt x="44" y="6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4" y="5"/>
                    <a:pt x="34" y="5"/>
                  </a:cubicBezTo>
                  <a:cubicBezTo>
                    <a:pt x="34" y="4"/>
                    <a:pt x="33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6" y="4"/>
                    <a:pt x="26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2"/>
                    <a:pt x="11" y="3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7" y="5"/>
                    <a:pt x="7" y="6"/>
                  </a:cubicBezTo>
                  <a:cubicBezTo>
                    <a:pt x="7" y="8"/>
                    <a:pt x="8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0" y="25"/>
                    <a:pt x="11" y="26"/>
                  </a:cubicBezTo>
                  <a:cubicBezTo>
                    <a:pt x="9" y="26"/>
                    <a:pt x="8" y="28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2"/>
                    <a:pt x="11" y="3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5" y="61"/>
                    <a:pt x="4" y="62"/>
                    <a:pt x="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3"/>
                    <a:pt x="0" y="65"/>
                    <a:pt x="0" y="67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1" y="70"/>
                    <a:pt x="1" y="70"/>
                    <a:pt x="2" y="70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5"/>
                    <a:pt x="86" y="73"/>
                    <a:pt x="85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3"/>
                    <a:pt x="89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41"/>
                    <a:pt x="90" y="39"/>
                    <a:pt x="89" y="38"/>
                  </a:cubicBezTo>
                  <a:cubicBezTo>
                    <a:pt x="91" y="35"/>
                    <a:pt x="94" y="33"/>
                    <a:pt x="98" y="33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5"/>
                    <a:pt x="94" y="14"/>
                    <a:pt x="93" y="14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88" y="11"/>
                    <a:pt x="88" y="11"/>
                    <a:pt x="88" y="11"/>
                  </a:cubicBezTo>
                  <a:lnTo>
                    <a:pt x="88" y="12"/>
                  </a:lnTo>
                  <a:close/>
                  <a:moveTo>
                    <a:pt x="18" y="66"/>
                  </a:move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63"/>
                    <a:pt x="12" y="62"/>
                  </a:cubicBezTo>
                  <a:cubicBezTo>
                    <a:pt x="12" y="62"/>
                    <a:pt x="11" y="62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7" y="29"/>
                    <a:pt x="16" y="28"/>
                  </a:cubicBezTo>
                  <a:cubicBezTo>
                    <a:pt x="16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3"/>
                    <a:pt x="18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2"/>
                    <a:pt x="25" y="25"/>
                    <a:pt x="25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3" y="30"/>
                    <a:pt x="22" y="31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3"/>
                    <a:pt x="19" y="64"/>
                    <a:pt x="18" y="66"/>
                  </a:cubicBezTo>
                  <a:close/>
                  <a:moveTo>
                    <a:pt x="35" y="69"/>
                  </a:move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5"/>
                    <a:pt x="27" y="65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4"/>
                    <a:pt x="29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2"/>
                    <a:pt x="31" y="31"/>
                    <a:pt x="31" y="30"/>
                  </a:cubicBezTo>
                  <a:cubicBezTo>
                    <a:pt x="30" y="30"/>
                    <a:pt x="30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26"/>
                    <a:pt x="34" y="23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0" y="24"/>
                    <a:pt x="42" y="27"/>
                    <a:pt x="43" y="31"/>
                  </a:cubicBezTo>
                  <a:cubicBezTo>
                    <a:pt x="41" y="31"/>
                    <a:pt x="40" y="33"/>
                    <a:pt x="40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7"/>
                    <a:pt x="42" y="3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7" y="65"/>
                    <a:pt x="36" y="67"/>
                    <a:pt x="35" y="69"/>
                  </a:cubicBezTo>
                  <a:close/>
                  <a:moveTo>
                    <a:pt x="57" y="7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4" y="68"/>
                    <a:pt x="44" y="67"/>
                  </a:cubicBezTo>
                  <a:cubicBezTo>
                    <a:pt x="44" y="67"/>
                    <a:pt x="43" y="66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4"/>
                    <a:pt x="48" y="33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8" y="28"/>
                    <a:pt x="52" y="26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0" y="27"/>
                    <a:pt x="63" y="30"/>
                    <a:pt x="64" y="34"/>
                  </a:cubicBezTo>
                  <a:cubicBezTo>
                    <a:pt x="62" y="35"/>
                    <a:pt x="61" y="36"/>
                    <a:pt x="61" y="38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40"/>
                    <a:pt x="64" y="4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9" y="69"/>
                    <a:pt x="59" y="69"/>
                    <a:pt x="58" y="69"/>
                  </a:cubicBezTo>
                  <a:cubicBezTo>
                    <a:pt x="57" y="70"/>
                    <a:pt x="57" y="71"/>
                    <a:pt x="57" y="72"/>
                  </a:cubicBezTo>
                  <a:close/>
                  <a:moveTo>
                    <a:pt x="85" y="38"/>
                  </a:moveTo>
                  <a:cubicBezTo>
                    <a:pt x="84" y="38"/>
                    <a:pt x="84" y="38"/>
                    <a:pt x="83" y="38"/>
                  </a:cubicBezTo>
                  <a:cubicBezTo>
                    <a:pt x="82" y="39"/>
                    <a:pt x="82" y="40"/>
                    <a:pt x="82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3"/>
                    <a:pt x="84" y="43"/>
                    <a:pt x="85" y="4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79" y="73"/>
                  </a:cubicBezTo>
                  <a:cubicBezTo>
                    <a:pt x="78" y="73"/>
                    <a:pt x="78" y="74"/>
                    <a:pt x="78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1"/>
                    <a:pt x="65" y="71"/>
                  </a:cubicBezTo>
                  <a:cubicBezTo>
                    <a:pt x="65" y="70"/>
                    <a:pt x="64" y="70"/>
                    <a:pt x="64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0"/>
                    <a:pt x="68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8"/>
                    <a:pt x="70" y="37"/>
                    <a:pt x="69" y="36"/>
                  </a:cubicBezTo>
                  <a:cubicBezTo>
                    <a:pt x="69" y="36"/>
                    <a:pt x="68" y="35"/>
                    <a:pt x="68" y="35"/>
                  </a:cubicBezTo>
                  <a:cubicBezTo>
                    <a:pt x="70" y="32"/>
                    <a:pt x="73" y="29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31"/>
                    <a:pt x="84" y="34"/>
                    <a:pt x="85" y="38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029075" y="3498850"/>
              <a:ext cx="374650" cy="280988"/>
            </a:xfrm>
            <a:custGeom>
              <a:rect b="b" l="l" r="r" t="t"/>
              <a:pathLst>
                <a:path extrusionOk="0" h="72" w="95">
                  <a:moveTo>
                    <a:pt x="83" y="14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2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69" y="10"/>
                    <a:pt x="68" y="11"/>
                    <a:pt x="68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9"/>
                    <a:pt x="59" y="8"/>
                    <a:pt x="58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51" y="7"/>
                    <a:pt x="51" y="8"/>
                    <a:pt x="51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6"/>
                    <a:pt x="38" y="5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0" y="5"/>
                    <a:pt x="30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1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7" y="22"/>
                    <a:pt x="8" y="26"/>
                  </a:cubicBezTo>
                  <a:cubicBezTo>
                    <a:pt x="7" y="26"/>
                    <a:pt x="5" y="27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1"/>
                    <a:pt x="8" y="32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29"/>
                    <a:pt x="14" y="27"/>
                    <a:pt x="13" y="26"/>
                  </a:cubicBezTo>
                  <a:cubicBezTo>
                    <a:pt x="14" y="23"/>
                    <a:pt x="18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6" y="22"/>
                    <a:pt x="29" y="25"/>
                    <a:pt x="29" y="29"/>
                  </a:cubicBezTo>
                  <a:cubicBezTo>
                    <a:pt x="28" y="29"/>
                    <a:pt x="27" y="31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1"/>
                    <a:pt x="35" y="31"/>
                  </a:cubicBezTo>
                  <a:cubicBezTo>
                    <a:pt x="35" y="30"/>
                    <a:pt x="34" y="30"/>
                    <a:pt x="34" y="30"/>
                  </a:cubicBezTo>
                  <a:cubicBezTo>
                    <a:pt x="35" y="26"/>
                    <a:pt x="39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7" y="25"/>
                    <a:pt x="50" y="28"/>
                    <a:pt x="50" y="32"/>
                  </a:cubicBezTo>
                  <a:cubicBezTo>
                    <a:pt x="49" y="32"/>
                    <a:pt x="48" y="34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8"/>
                    <a:pt x="50" y="38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6"/>
                    <a:pt x="57" y="35"/>
                    <a:pt x="56" y="34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6" y="29"/>
                    <a:pt x="59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5" y="28"/>
                    <a:pt x="68" y="31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ubicBezTo>
                    <a:pt x="66" y="36"/>
                    <a:pt x="65" y="37"/>
                    <a:pt x="65" y="38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40"/>
                    <a:pt x="68" y="40"/>
                    <a:pt x="68" y="41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2" y="41"/>
                    <a:pt x="72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5" y="38"/>
                    <a:pt x="74" y="36"/>
                    <a:pt x="72" y="36"/>
                  </a:cubicBezTo>
                  <a:cubicBezTo>
                    <a:pt x="73" y="32"/>
                    <a:pt x="76" y="29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81" y="30"/>
                    <a:pt x="83" y="33"/>
                    <a:pt x="83" y="37"/>
                  </a:cubicBezTo>
                  <a:cubicBezTo>
                    <a:pt x="82" y="37"/>
                    <a:pt x="82" y="37"/>
                    <a:pt x="81" y="38"/>
                  </a:cubicBezTo>
                  <a:cubicBezTo>
                    <a:pt x="80" y="38"/>
                    <a:pt x="80" y="39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3"/>
                    <a:pt x="83" y="43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7" y="4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0"/>
                    <a:pt x="88" y="39"/>
                  </a:cubicBezTo>
                  <a:cubicBezTo>
                    <a:pt x="88" y="38"/>
                    <a:pt x="87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6"/>
                    <a:pt x="88" y="35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5" y="21"/>
                    <a:pt x="95" y="20"/>
                    <a:pt x="95" y="20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8"/>
                    <a:pt x="95" y="18"/>
                    <a:pt x="95" y="17"/>
                  </a:cubicBezTo>
                  <a:cubicBezTo>
                    <a:pt x="94" y="16"/>
                    <a:pt x="94" y="16"/>
                    <a:pt x="93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5"/>
                    <a:pt x="92" y="14"/>
                    <a:pt x="91" y="13"/>
                  </a:cubicBezTo>
                  <a:cubicBezTo>
                    <a:pt x="91" y="12"/>
                    <a:pt x="91" y="12"/>
                    <a:pt x="90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3" y="13"/>
                    <a:pt x="83" y="14"/>
                  </a:cubicBez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119563" y="2792413"/>
              <a:ext cx="369887" cy="276225"/>
            </a:xfrm>
            <a:custGeom>
              <a:rect b="b" l="l" r="r" t="t"/>
              <a:pathLst>
                <a:path extrusionOk="0" h="71" w="94">
                  <a:moveTo>
                    <a:pt x="83" y="12"/>
                  </a:moveTo>
                  <a:cubicBezTo>
                    <a:pt x="83" y="12"/>
                    <a:pt x="82" y="13"/>
                    <a:pt x="82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2"/>
                    <a:pt x="76" y="11"/>
                    <a:pt x="75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0"/>
                    <a:pt x="68" y="10"/>
                  </a:cubicBezTo>
                  <a:cubicBezTo>
                    <a:pt x="68" y="10"/>
                    <a:pt x="67" y="11"/>
                    <a:pt x="67" y="12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9"/>
                    <a:pt x="58" y="8"/>
                  </a:cubicBezTo>
                  <a:cubicBezTo>
                    <a:pt x="58" y="8"/>
                    <a:pt x="58" y="8"/>
                    <a:pt x="57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0" y="8"/>
                    <a:pt x="50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7" y="6"/>
                    <a:pt x="37" y="5"/>
                  </a:cubicBezTo>
                  <a:cubicBezTo>
                    <a:pt x="37" y="5"/>
                    <a:pt x="37" y="5"/>
                    <a:pt x="36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9"/>
                    <a:pt x="6" y="22"/>
                    <a:pt x="7" y="26"/>
                  </a:cubicBezTo>
                  <a:cubicBezTo>
                    <a:pt x="6" y="26"/>
                    <a:pt x="4" y="27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1"/>
                    <a:pt x="11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29"/>
                    <a:pt x="13" y="28"/>
                    <a:pt x="13" y="27"/>
                  </a:cubicBezTo>
                  <a:cubicBezTo>
                    <a:pt x="12" y="27"/>
                    <a:pt x="12" y="27"/>
                    <a:pt x="11" y="27"/>
                  </a:cubicBezTo>
                  <a:cubicBezTo>
                    <a:pt x="13" y="23"/>
                    <a:pt x="17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4" y="22"/>
                    <a:pt x="27" y="25"/>
                    <a:pt x="28" y="29"/>
                  </a:cubicBezTo>
                  <a:cubicBezTo>
                    <a:pt x="27" y="29"/>
                    <a:pt x="26" y="31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3"/>
                    <a:pt x="34" y="32"/>
                    <a:pt x="34" y="31"/>
                  </a:cubicBezTo>
                  <a:cubicBezTo>
                    <a:pt x="34" y="30"/>
                    <a:pt x="33" y="30"/>
                    <a:pt x="33" y="30"/>
                  </a:cubicBezTo>
                  <a:cubicBezTo>
                    <a:pt x="34" y="26"/>
                    <a:pt x="38" y="24"/>
                    <a:pt x="42" y="2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49" y="28"/>
                    <a:pt x="49" y="32"/>
                  </a:cubicBezTo>
                  <a:cubicBezTo>
                    <a:pt x="49" y="32"/>
                    <a:pt x="48" y="32"/>
                    <a:pt x="48" y="33"/>
                  </a:cubicBezTo>
                  <a:cubicBezTo>
                    <a:pt x="47" y="33"/>
                    <a:pt x="47" y="35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8"/>
                    <a:pt x="49" y="38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7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5"/>
                    <a:pt x="55" y="33"/>
                    <a:pt x="53" y="33"/>
                  </a:cubicBezTo>
                  <a:cubicBezTo>
                    <a:pt x="55" y="29"/>
                    <a:pt x="58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4" y="28"/>
                    <a:pt x="66" y="31"/>
                    <a:pt x="67" y="35"/>
                  </a:cubicBezTo>
                  <a:cubicBezTo>
                    <a:pt x="65" y="35"/>
                    <a:pt x="64" y="36"/>
                    <a:pt x="64" y="38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0"/>
                    <a:pt x="66" y="40"/>
                    <a:pt x="67" y="41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1" y="41"/>
                    <a:pt x="71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39"/>
                    <a:pt x="73" y="37"/>
                    <a:pt x="72" y="37"/>
                  </a:cubicBezTo>
                  <a:cubicBezTo>
                    <a:pt x="72" y="36"/>
                    <a:pt x="72" y="36"/>
                    <a:pt x="71" y="36"/>
                  </a:cubicBezTo>
                  <a:cubicBezTo>
                    <a:pt x="72" y="32"/>
                    <a:pt x="75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0" y="30"/>
                    <a:pt x="81" y="33"/>
                    <a:pt x="82" y="37"/>
                  </a:cubicBezTo>
                  <a:cubicBezTo>
                    <a:pt x="80" y="37"/>
                    <a:pt x="79" y="3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3"/>
                    <a:pt x="81" y="43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2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0"/>
                    <a:pt x="87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6"/>
                    <a:pt x="87" y="35"/>
                    <a:pt x="88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2" y="23"/>
                    <a:pt x="93" y="22"/>
                    <a:pt x="93" y="22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8"/>
                    <a:pt x="94" y="18"/>
                    <a:pt x="94" y="17"/>
                  </a:cubicBezTo>
                  <a:cubicBezTo>
                    <a:pt x="93" y="16"/>
                    <a:pt x="92" y="16"/>
                    <a:pt x="92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5"/>
                    <a:pt x="91" y="14"/>
                    <a:pt x="90" y="13"/>
                  </a:cubicBezTo>
                  <a:cubicBezTo>
                    <a:pt x="90" y="13"/>
                    <a:pt x="90" y="12"/>
                    <a:pt x="89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2"/>
                    <a:pt x="83" y="12"/>
                    <a:pt x="83" y="12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494213" y="2616200"/>
              <a:ext cx="15875" cy="4763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D6242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151313" y="2565400"/>
              <a:ext cx="369887" cy="273050"/>
            </a:xfrm>
            <a:custGeom>
              <a:rect b="b" l="l" r="r" t="t"/>
              <a:pathLst>
                <a:path extrusionOk="0" h="70" w="94">
                  <a:moveTo>
                    <a:pt x="51" y="8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6" y="20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4" y="25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1" y="58"/>
                    <a:pt x="1" y="58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29"/>
                    <a:pt x="1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6"/>
                    <a:pt x="12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0"/>
                    <a:pt x="16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9"/>
                    <a:pt x="27" y="23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7"/>
                    <a:pt x="25" y="28"/>
                    <a:pt x="25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7" y="32"/>
                    <a:pt x="27" y="3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3" y="61"/>
                    <a:pt x="22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4"/>
                    <a:pt x="37" y="21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5" y="22"/>
                    <a:pt x="48" y="26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30"/>
                    <a:pt x="46" y="31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6"/>
                    <a:pt x="48" y="36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4"/>
                    <a:pt x="44" y="65"/>
                    <a:pt x="44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8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5" y="33"/>
                    <a:pt x="54" y="32"/>
                  </a:cubicBezTo>
                  <a:cubicBezTo>
                    <a:pt x="54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27"/>
                    <a:pt x="57" y="24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4" y="25"/>
                    <a:pt x="66" y="29"/>
                    <a:pt x="67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5" y="33"/>
                    <a:pt x="65" y="33"/>
                  </a:cubicBezTo>
                  <a:cubicBezTo>
                    <a:pt x="64" y="34"/>
                    <a:pt x="63" y="35"/>
                    <a:pt x="63" y="36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8"/>
                    <a:pt x="66" y="38"/>
                    <a:pt x="66" y="39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1" y="67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8"/>
                    <a:pt x="70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5"/>
                    <a:pt x="72" y="34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29"/>
                    <a:pt x="74" y="27"/>
                    <a:pt x="76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9" y="28"/>
                    <a:pt x="81" y="31"/>
                    <a:pt x="82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5"/>
                    <a:pt x="78" y="36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0"/>
                    <a:pt x="80" y="40"/>
                    <a:pt x="81" y="41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6" y="69"/>
                    <a:pt x="76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5" y="41"/>
                    <a:pt x="85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39"/>
                    <a:pt x="87" y="37"/>
                    <a:pt x="86" y="37"/>
                  </a:cubicBezTo>
                  <a:cubicBezTo>
                    <a:pt x="86" y="36"/>
                    <a:pt x="85" y="36"/>
                    <a:pt x="85" y="36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5" y="34"/>
                    <a:pt x="86" y="32"/>
                    <a:pt x="87" y="3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3" y="19"/>
                    <a:pt x="93" y="18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5"/>
                    <a:pt x="92" y="14"/>
                    <a:pt x="91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1" y="8"/>
                    <a:pt x="51" y="8"/>
                    <a:pt x="51" y="8"/>
                  </a:cubicBez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159250" y="2192338"/>
              <a:ext cx="319087" cy="412750"/>
            </a:xfrm>
            <a:custGeom>
              <a:rect b="b" l="l" r="r" t="t"/>
              <a:pathLst>
                <a:path extrusionOk="0" h="106" w="81">
                  <a:moveTo>
                    <a:pt x="12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56"/>
                    <a:pt x="35" y="50"/>
                    <a:pt x="42" y="51"/>
                  </a:cubicBezTo>
                  <a:cubicBezTo>
                    <a:pt x="46" y="52"/>
                    <a:pt x="49" y="54"/>
                    <a:pt x="51" y="57"/>
                  </a:cubicBezTo>
                  <a:cubicBezTo>
                    <a:pt x="53" y="60"/>
                    <a:pt x="54" y="64"/>
                    <a:pt x="54" y="6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4"/>
                    <a:pt x="66" y="102"/>
                    <a:pt x="65" y="102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5"/>
                    <a:pt x="75" y="34"/>
                    <a:pt x="75" y="33"/>
                  </a:cubicBezTo>
                  <a:cubicBezTo>
                    <a:pt x="74" y="32"/>
                    <a:pt x="74" y="32"/>
                    <a:pt x="73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8"/>
                    <a:pt x="81" y="16"/>
                    <a:pt x="81" y="13"/>
                  </a:cubicBezTo>
                  <a:cubicBezTo>
                    <a:pt x="81" y="12"/>
                    <a:pt x="81" y="11"/>
                    <a:pt x="81" y="1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087813" y="3025775"/>
              <a:ext cx="374650" cy="280988"/>
            </a:xfrm>
            <a:custGeom>
              <a:rect b="b" l="l" r="r" t="t"/>
              <a:pathLst>
                <a:path extrusionOk="0" h="72" w="95">
                  <a:moveTo>
                    <a:pt x="86" y="10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1"/>
                    <a:pt x="83" y="13"/>
                    <a:pt x="83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3"/>
                    <a:pt x="77" y="12"/>
                    <a:pt x="76" y="11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0" y="9"/>
                    <a:pt x="68" y="10"/>
                    <a:pt x="68" y="12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9"/>
                    <a:pt x="59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51" y="8"/>
                    <a:pt x="51" y="9"/>
                    <a:pt x="50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6"/>
                    <a:pt x="38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0" y="5"/>
                    <a:pt x="29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8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4" y="19"/>
                    <a:pt x="7" y="22"/>
                    <a:pt x="8" y="26"/>
                  </a:cubicBezTo>
                  <a:cubicBezTo>
                    <a:pt x="6" y="26"/>
                    <a:pt x="5" y="2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8" y="3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2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9"/>
                    <a:pt x="13" y="27"/>
                    <a:pt x="12" y="27"/>
                  </a:cubicBezTo>
                  <a:cubicBezTo>
                    <a:pt x="14" y="23"/>
                    <a:pt x="17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5" y="22"/>
                    <a:pt x="28" y="25"/>
                    <a:pt x="29" y="29"/>
                  </a:cubicBezTo>
                  <a:cubicBezTo>
                    <a:pt x="28" y="29"/>
                    <a:pt x="26" y="31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5"/>
                    <a:pt x="29" y="35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3" y="35"/>
                    <a:pt x="33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3"/>
                    <a:pt x="35" y="32"/>
                    <a:pt x="35" y="31"/>
                  </a:cubicBezTo>
                  <a:cubicBezTo>
                    <a:pt x="34" y="30"/>
                    <a:pt x="34" y="30"/>
                    <a:pt x="33" y="30"/>
                  </a:cubicBezTo>
                  <a:cubicBezTo>
                    <a:pt x="35" y="26"/>
                    <a:pt x="39" y="24"/>
                    <a:pt x="42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6" y="25"/>
                    <a:pt x="49" y="28"/>
                    <a:pt x="50" y="32"/>
                  </a:cubicBezTo>
                  <a:cubicBezTo>
                    <a:pt x="49" y="32"/>
                    <a:pt x="47" y="34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50" y="38"/>
                    <a:pt x="50" y="38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8"/>
                    <a:pt x="54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6"/>
                    <a:pt x="56" y="35"/>
                    <a:pt x="56" y="34"/>
                  </a:cubicBezTo>
                  <a:cubicBezTo>
                    <a:pt x="55" y="34"/>
                    <a:pt x="55" y="33"/>
                    <a:pt x="54" y="33"/>
                  </a:cubicBezTo>
                  <a:cubicBezTo>
                    <a:pt x="56" y="29"/>
                    <a:pt x="59" y="27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5" y="28"/>
                    <a:pt x="67" y="31"/>
                    <a:pt x="68" y="35"/>
                  </a:cubicBezTo>
                  <a:cubicBezTo>
                    <a:pt x="67" y="35"/>
                    <a:pt x="67" y="35"/>
                    <a:pt x="66" y="36"/>
                  </a:cubicBezTo>
                  <a:cubicBezTo>
                    <a:pt x="65" y="36"/>
                    <a:pt x="65" y="37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1"/>
                    <a:pt x="67" y="41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0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8"/>
                    <a:pt x="73" y="37"/>
                  </a:cubicBezTo>
                  <a:cubicBezTo>
                    <a:pt x="73" y="36"/>
                    <a:pt x="72" y="36"/>
                    <a:pt x="72" y="36"/>
                  </a:cubicBezTo>
                  <a:cubicBezTo>
                    <a:pt x="73" y="32"/>
                    <a:pt x="75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80" y="30"/>
                    <a:pt x="82" y="34"/>
                    <a:pt x="82" y="37"/>
                  </a:cubicBezTo>
                  <a:cubicBezTo>
                    <a:pt x="82" y="37"/>
                    <a:pt x="81" y="38"/>
                    <a:pt x="81" y="38"/>
                  </a:cubicBezTo>
                  <a:cubicBezTo>
                    <a:pt x="80" y="39"/>
                    <a:pt x="79" y="40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3"/>
                    <a:pt x="82" y="43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6" y="43"/>
                    <a:pt x="86" y="43"/>
                    <a:pt x="86" y="42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8" y="40"/>
                    <a:pt x="88" y="39"/>
                  </a:cubicBezTo>
                  <a:cubicBezTo>
                    <a:pt x="87" y="38"/>
                    <a:pt x="87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7" y="36"/>
                    <a:pt x="88" y="35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3"/>
                    <a:pt x="93" y="22"/>
                    <a:pt x="94" y="22"/>
                  </a:cubicBezTo>
                  <a:cubicBezTo>
                    <a:pt x="94" y="21"/>
                    <a:pt x="95" y="21"/>
                    <a:pt x="95" y="20"/>
                  </a:cubicBezTo>
                  <a:cubicBezTo>
                    <a:pt x="95" y="18"/>
                    <a:pt x="94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4"/>
                    <a:pt x="91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lnTo>
                    <a:pt x="86" y="10"/>
                  </a:ln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060825" y="3260725"/>
              <a:ext cx="373062" cy="284163"/>
            </a:xfrm>
            <a:custGeom>
              <a:rect b="b" l="l" r="r" t="t"/>
              <a:pathLst>
                <a:path extrusionOk="0" h="73" w="95">
                  <a:moveTo>
                    <a:pt x="86" y="11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3" y="13"/>
                    <a:pt x="82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3"/>
                    <a:pt x="77" y="12"/>
                    <a:pt x="76" y="11"/>
                  </a:cubicBezTo>
                  <a:cubicBezTo>
                    <a:pt x="76" y="11"/>
                    <a:pt x="75" y="10"/>
                    <a:pt x="75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9" y="9"/>
                    <a:pt x="68" y="11"/>
                    <a:pt x="68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0"/>
                    <a:pt x="58" y="8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2" y="7"/>
                    <a:pt x="51" y="7"/>
                  </a:cubicBezTo>
                  <a:cubicBezTo>
                    <a:pt x="51" y="8"/>
                    <a:pt x="50" y="9"/>
                    <a:pt x="50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6"/>
                    <a:pt x="37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3"/>
                    <a:pt x="29" y="5"/>
                    <a:pt x="29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2"/>
                    <a:pt x="8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0"/>
                    <a:pt x="7" y="23"/>
                    <a:pt x="7" y="27"/>
                  </a:cubicBezTo>
                  <a:cubicBezTo>
                    <a:pt x="6" y="27"/>
                    <a:pt x="5" y="28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7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2"/>
                    <a:pt x="11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9"/>
                    <a:pt x="13" y="28"/>
                    <a:pt x="12" y="27"/>
                  </a:cubicBezTo>
                  <a:cubicBezTo>
                    <a:pt x="13" y="24"/>
                    <a:pt x="17" y="21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5" y="23"/>
                    <a:pt x="28" y="26"/>
                    <a:pt x="29" y="30"/>
                  </a:cubicBezTo>
                  <a:cubicBezTo>
                    <a:pt x="27" y="30"/>
                    <a:pt x="26" y="31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9" y="3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4" y="64"/>
                    <a:pt x="24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5"/>
                    <a:pt x="33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3"/>
                    <a:pt x="35" y="32"/>
                    <a:pt x="34" y="31"/>
                  </a:cubicBezTo>
                  <a:cubicBezTo>
                    <a:pt x="34" y="31"/>
                    <a:pt x="33" y="31"/>
                    <a:pt x="33" y="30"/>
                  </a:cubicBezTo>
                  <a:cubicBezTo>
                    <a:pt x="35" y="27"/>
                    <a:pt x="38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6"/>
                    <a:pt x="49" y="29"/>
                    <a:pt x="50" y="33"/>
                  </a:cubicBezTo>
                  <a:cubicBezTo>
                    <a:pt x="48" y="33"/>
                    <a:pt x="47" y="34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9" y="38"/>
                    <a:pt x="50" y="3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5" y="67"/>
                    <a:pt x="45" y="67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4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7"/>
                    <a:pt x="56" y="35"/>
                    <a:pt x="55" y="35"/>
                  </a:cubicBezTo>
                  <a:cubicBezTo>
                    <a:pt x="55" y="34"/>
                    <a:pt x="54" y="34"/>
                    <a:pt x="54" y="34"/>
                  </a:cubicBezTo>
                  <a:cubicBezTo>
                    <a:pt x="55" y="30"/>
                    <a:pt x="58" y="28"/>
                    <a:pt x="61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5" y="29"/>
                    <a:pt x="67" y="32"/>
                    <a:pt x="67" y="36"/>
                  </a:cubicBezTo>
                  <a:cubicBezTo>
                    <a:pt x="67" y="36"/>
                    <a:pt x="66" y="36"/>
                    <a:pt x="66" y="36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42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39"/>
                    <a:pt x="73" y="38"/>
                    <a:pt x="73" y="37"/>
                  </a:cubicBezTo>
                  <a:cubicBezTo>
                    <a:pt x="73" y="37"/>
                    <a:pt x="72" y="36"/>
                    <a:pt x="71" y="36"/>
                  </a:cubicBezTo>
                  <a:cubicBezTo>
                    <a:pt x="73" y="33"/>
                    <a:pt x="75" y="30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1"/>
                    <a:pt x="82" y="34"/>
                    <a:pt x="82" y="38"/>
                  </a:cubicBezTo>
                  <a:cubicBezTo>
                    <a:pt x="82" y="38"/>
                    <a:pt x="81" y="38"/>
                    <a:pt x="80" y="38"/>
                  </a:cubicBezTo>
                  <a:cubicBezTo>
                    <a:pt x="80" y="39"/>
                    <a:pt x="79" y="40"/>
                    <a:pt x="79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3"/>
                    <a:pt x="82" y="43"/>
                    <a:pt x="82" y="44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4"/>
                    <a:pt x="86" y="44"/>
                    <a:pt x="86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2"/>
                    <a:pt x="88" y="40"/>
                    <a:pt x="88" y="40"/>
                  </a:cubicBezTo>
                  <a:cubicBezTo>
                    <a:pt x="87" y="39"/>
                    <a:pt x="87" y="39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7"/>
                    <a:pt x="87" y="35"/>
                    <a:pt x="88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3"/>
                    <a:pt x="93" y="23"/>
                    <a:pt x="94" y="22"/>
                  </a:cubicBezTo>
                  <a:cubicBezTo>
                    <a:pt x="94" y="22"/>
                    <a:pt x="95" y="21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9"/>
                    <a:pt x="95" y="18"/>
                    <a:pt x="94" y="18"/>
                  </a:cubicBezTo>
                  <a:cubicBezTo>
                    <a:pt x="94" y="17"/>
                    <a:pt x="93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4"/>
                    <a:pt x="91" y="13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6" y="11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3973513" y="3732213"/>
              <a:ext cx="401637" cy="323850"/>
            </a:xfrm>
            <a:custGeom>
              <a:rect b="b" l="l" r="r" t="t"/>
              <a:pathLst>
                <a:path extrusionOk="0" h="83" w="102">
                  <a:moveTo>
                    <a:pt x="93" y="12"/>
                  </a:moveTo>
                  <a:cubicBezTo>
                    <a:pt x="93" y="12"/>
                    <a:pt x="93" y="12"/>
                    <a:pt x="93" y="12"/>
                  </a:cubicBezTo>
                  <a:cubicBezTo>
                    <a:pt x="91" y="11"/>
                    <a:pt x="90" y="13"/>
                    <a:pt x="90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3"/>
                    <a:pt x="84" y="12"/>
                    <a:pt x="83" y="11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9"/>
                    <a:pt x="76" y="10"/>
                  </a:cubicBezTo>
                  <a:cubicBezTo>
                    <a:pt x="76" y="10"/>
                    <a:pt x="75" y="11"/>
                    <a:pt x="75" y="12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9"/>
                    <a:pt x="66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6"/>
                    <a:pt x="58" y="8"/>
                    <a:pt x="57" y="1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7"/>
                    <a:pt x="45" y="6"/>
                    <a:pt x="45" y="5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7" y="4"/>
                    <a:pt x="36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" y="19"/>
                    <a:pt x="14" y="22"/>
                    <a:pt x="15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5" y="32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8" y="61"/>
                    <a:pt x="8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3" y="83"/>
                    <a:pt x="94" y="82"/>
                  </a:cubicBezTo>
                  <a:cubicBezTo>
                    <a:pt x="94" y="82"/>
                    <a:pt x="95" y="81"/>
                    <a:pt x="95" y="80"/>
                  </a:cubicBezTo>
                  <a:cubicBezTo>
                    <a:pt x="95" y="78"/>
                    <a:pt x="94" y="76"/>
                    <a:pt x="9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4"/>
                    <a:pt x="91" y="73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3" y="43"/>
                    <a:pt x="93" y="43"/>
                    <a:pt x="93" y="42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0"/>
                    <a:pt x="95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6"/>
                    <a:pt x="95" y="35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0" y="23"/>
                    <a:pt x="100" y="22"/>
                    <a:pt x="101" y="22"/>
                  </a:cubicBezTo>
                  <a:cubicBezTo>
                    <a:pt x="102" y="21"/>
                    <a:pt x="102" y="21"/>
                    <a:pt x="102" y="20"/>
                  </a:cubicBezTo>
                  <a:cubicBezTo>
                    <a:pt x="102" y="20"/>
                    <a:pt x="102" y="19"/>
                    <a:pt x="102" y="19"/>
                  </a:cubicBezTo>
                  <a:cubicBezTo>
                    <a:pt x="102" y="19"/>
                    <a:pt x="102" y="18"/>
                    <a:pt x="102" y="17"/>
                  </a:cubicBezTo>
                  <a:cubicBezTo>
                    <a:pt x="101" y="17"/>
                    <a:pt x="100" y="16"/>
                    <a:pt x="100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4"/>
                    <a:pt x="98" y="12"/>
                    <a:pt x="97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3" y="11"/>
                    <a:pt x="93" y="11"/>
                    <a:pt x="93" y="11"/>
                  </a:cubicBezTo>
                  <a:lnTo>
                    <a:pt x="93" y="12"/>
                  </a:lnTo>
                  <a:close/>
                  <a:moveTo>
                    <a:pt x="29" y="67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9" y="32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29"/>
                    <a:pt x="21" y="27"/>
                    <a:pt x="19" y="27"/>
                  </a:cubicBezTo>
                  <a:cubicBezTo>
                    <a:pt x="21" y="23"/>
                    <a:pt x="25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22"/>
                    <a:pt x="35" y="25"/>
                    <a:pt x="36" y="29"/>
                  </a:cubicBezTo>
                  <a:cubicBezTo>
                    <a:pt x="36" y="29"/>
                    <a:pt x="35" y="29"/>
                    <a:pt x="35" y="30"/>
                  </a:cubicBezTo>
                  <a:cubicBezTo>
                    <a:pt x="34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3"/>
                    <a:pt x="30" y="65"/>
                    <a:pt x="29" y="67"/>
                  </a:cubicBezTo>
                  <a:close/>
                  <a:moveTo>
                    <a:pt x="50" y="70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6"/>
                    <a:pt x="3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2"/>
                    <a:pt x="42" y="30"/>
                    <a:pt x="40" y="30"/>
                  </a:cubicBezTo>
                  <a:cubicBezTo>
                    <a:pt x="42" y="26"/>
                    <a:pt x="46" y="24"/>
                    <a:pt x="49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4" y="25"/>
                    <a:pt x="56" y="28"/>
                    <a:pt x="57" y="32"/>
                  </a:cubicBezTo>
                  <a:cubicBezTo>
                    <a:pt x="56" y="32"/>
                    <a:pt x="55" y="34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8"/>
                    <a:pt x="57" y="3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2" y="67"/>
                    <a:pt x="51" y="68"/>
                    <a:pt x="50" y="70"/>
                  </a:cubicBezTo>
                  <a:close/>
                  <a:moveTo>
                    <a:pt x="68" y="72"/>
                  </a:moveTo>
                  <a:cubicBezTo>
                    <a:pt x="59" y="71"/>
                    <a:pt x="59" y="71"/>
                    <a:pt x="59" y="71"/>
                  </a:cubicBezTo>
                  <a:cubicBezTo>
                    <a:pt x="59" y="69"/>
                    <a:pt x="58" y="68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8"/>
                    <a:pt x="61" y="38"/>
                    <a:pt x="61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5"/>
                    <a:pt x="63" y="33"/>
                    <a:pt x="61" y="33"/>
                  </a:cubicBezTo>
                  <a:cubicBezTo>
                    <a:pt x="63" y="29"/>
                    <a:pt x="66" y="27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2" y="28"/>
                    <a:pt x="74" y="31"/>
                    <a:pt x="75" y="35"/>
                  </a:cubicBezTo>
                  <a:cubicBezTo>
                    <a:pt x="73" y="35"/>
                    <a:pt x="72" y="37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40"/>
                    <a:pt x="74" y="41"/>
                    <a:pt x="75" y="41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9" y="69"/>
                    <a:pt x="68" y="71"/>
                    <a:pt x="68" y="72"/>
                  </a:cubicBezTo>
                  <a:close/>
                  <a:moveTo>
                    <a:pt x="90" y="37"/>
                  </a:moveTo>
                  <a:cubicBezTo>
                    <a:pt x="88" y="37"/>
                    <a:pt x="87" y="39"/>
                    <a:pt x="87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3"/>
                    <a:pt x="89" y="4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5" y="72"/>
                    <a:pt x="84" y="72"/>
                    <a:pt x="84" y="72"/>
                  </a:cubicBezTo>
                  <a:cubicBezTo>
                    <a:pt x="83" y="73"/>
                    <a:pt x="83" y="74"/>
                    <a:pt x="82" y="75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2"/>
                    <a:pt x="76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9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38"/>
                    <a:pt x="80" y="36"/>
                    <a:pt x="79" y="36"/>
                  </a:cubicBezTo>
                  <a:cubicBezTo>
                    <a:pt x="80" y="32"/>
                    <a:pt x="83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8" y="30"/>
                    <a:pt x="89" y="33"/>
                    <a:pt x="90" y="37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3933825" y="4021138"/>
              <a:ext cx="379412" cy="307975"/>
            </a:xfrm>
            <a:custGeom>
              <a:rect b="b" l="l" r="r" t="t"/>
              <a:pathLst>
                <a:path extrusionOk="0" h="79" w="96">
                  <a:moveTo>
                    <a:pt x="88" y="26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5" y="18"/>
                    <a:pt x="81" y="11"/>
                    <a:pt x="74" y="10"/>
                  </a:cubicBezTo>
                  <a:cubicBezTo>
                    <a:pt x="67" y="9"/>
                    <a:pt x="61" y="14"/>
                    <a:pt x="60" y="22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14"/>
                    <a:pt x="51" y="6"/>
                    <a:pt x="43" y="5"/>
                  </a:cubicBezTo>
                  <a:cubicBezTo>
                    <a:pt x="35" y="4"/>
                    <a:pt x="28" y="9"/>
                    <a:pt x="27" y="1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9"/>
                    <a:pt x="18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6" y="79"/>
                    <a:pt x="10" y="79"/>
                    <a:pt x="14" y="7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6" y="32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30" y="79"/>
                    <a:pt x="39" y="79"/>
                    <a:pt x="48" y="78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63" y="78"/>
                    <a:pt x="71" y="78"/>
                    <a:pt x="77" y="7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7" y="78"/>
                    <a:pt x="89" y="78"/>
                    <a:pt x="89" y="78"/>
                  </a:cubicBezTo>
                  <a:cubicBezTo>
                    <a:pt x="89" y="77"/>
                    <a:pt x="95" y="29"/>
                    <a:pt x="96" y="14"/>
                  </a:cubicBezTo>
                  <a:cubicBezTo>
                    <a:pt x="92" y="16"/>
                    <a:pt x="89" y="21"/>
                    <a:pt x="88" y="26"/>
                  </a:cubicBez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3627438" y="3973513"/>
              <a:ext cx="346075" cy="360363"/>
            </a:xfrm>
            <a:custGeom>
              <a:rect b="b" l="l" r="r" t="t"/>
              <a:pathLst>
                <a:path extrusionOk="0" h="92" w="88">
                  <a:moveTo>
                    <a:pt x="78" y="15"/>
                  </a:moveTo>
                  <a:cubicBezTo>
                    <a:pt x="75" y="17"/>
                    <a:pt x="73" y="21"/>
                    <a:pt x="73" y="24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0"/>
                    <a:pt x="68" y="16"/>
                    <a:pt x="66" y="13"/>
                  </a:cubicBezTo>
                  <a:cubicBezTo>
                    <a:pt x="64" y="10"/>
                    <a:pt x="60" y="8"/>
                    <a:pt x="56" y="7"/>
                  </a:cubicBezTo>
                  <a:cubicBezTo>
                    <a:pt x="49" y="6"/>
                    <a:pt x="41" y="11"/>
                    <a:pt x="41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5"/>
                    <a:pt x="36" y="11"/>
                    <a:pt x="34" y="8"/>
                  </a:cubicBezTo>
                  <a:cubicBezTo>
                    <a:pt x="32" y="5"/>
                    <a:pt x="29" y="3"/>
                    <a:pt x="26" y="2"/>
                  </a:cubicBezTo>
                  <a:cubicBezTo>
                    <a:pt x="22" y="2"/>
                    <a:pt x="19" y="3"/>
                    <a:pt x="17" y="5"/>
                  </a:cubicBezTo>
                  <a:cubicBezTo>
                    <a:pt x="14" y="7"/>
                    <a:pt x="12" y="11"/>
                    <a:pt x="12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8"/>
                    <a:pt x="6" y="3"/>
                    <a:pt x="2" y="0"/>
                  </a:cubicBezTo>
                  <a:cubicBezTo>
                    <a:pt x="1" y="11"/>
                    <a:pt x="1" y="44"/>
                    <a:pt x="0" y="6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6" y="88"/>
                    <a:pt x="8" y="90"/>
                    <a:pt x="8" y="92"/>
                  </a:cubicBezTo>
                  <a:cubicBezTo>
                    <a:pt x="13" y="92"/>
                    <a:pt x="19" y="92"/>
                    <a:pt x="26" y="9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41" y="91"/>
                    <a:pt x="50" y="91"/>
                    <a:pt x="60" y="91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70" y="91"/>
                    <a:pt x="74" y="91"/>
                    <a:pt x="78" y="9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4" y="12"/>
                    <a:pt x="80" y="13"/>
                    <a:pt x="78" y="15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313" name="Google Shape;1313;p7"/>
          <p:cNvGrpSpPr/>
          <p:nvPr/>
        </p:nvGrpSpPr>
        <p:grpSpPr>
          <a:xfrm>
            <a:off x="5149850" y="2620963"/>
            <a:ext cx="2009776" cy="1711326"/>
            <a:chOff x="5149850" y="2620963"/>
            <a:chExt cx="2009776" cy="1711326"/>
          </a:xfrm>
        </p:grpSpPr>
        <p:sp>
          <p:nvSpPr>
            <p:cNvPr id="1314" name="Google Shape;1314;p7"/>
            <p:cNvSpPr/>
            <p:nvPr/>
          </p:nvSpPr>
          <p:spPr>
            <a:xfrm>
              <a:off x="6443663" y="3114676"/>
              <a:ext cx="688975" cy="495300"/>
            </a:xfrm>
            <a:custGeom>
              <a:rect b="b" l="l" r="r" t="t"/>
              <a:pathLst>
                <a:path extrusionOk="0" h="143" w="198">
                  <a:moveTo>
                    <a:pt x="117" y="2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54" y="16"/>
                    <a:pt x="1" y="49"/>
                    <a:pt x="1" y="87"/>
                  </a:cubicBezTo>
                  <a:cubicBezTo>
                    <a:pt x="0" y="107"/>
                    <a:pt x="7" y="126"/>
                    <a:pt x="17" y="142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91" y="128"/>
                    <a:pt x="197" y="109"/>
                    <a:pt x="197" y="89"/>
                  </a:cubicBezTo>
                  <a:cubicBezTo>
                    <a:pt x="198" y="50"/>
                    <a:pt x="145" y="17"/>
                    <a:pt x="117" y="2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6502400" y="3606801"/>
              <a:ext cx="563563" cy="104775"/>
            </a:xfrm>
            <a:custGeom>
              <a:rect b="b" l="l" r="r" t="t"/>
              <a:pathLst>
                <a:path extrusionOk="0" h="30" w="162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lnTo>
                    <a:pt x="0" y="0"/>
                  </a:lnTo>
                  <a:close/>
                  <a:moveTo>
                    <a:pt x="38" y="15"/>
                  </a:moveTo>
                  <a:cubicBezTo>
                    <a:pt x="38" y="22"/>
                    <a:pt x="32" y="28"/>
                    <a:pt x="25" y="28"/>
                  </a:cubicBezTo>
                  <a:cubicBezTo>
                    <a:pt x="17" y="28"/>
                    <a:pt x="12" y="22"/>
                    <a:pt x="12" y="15"/>
                  </a:cubicBezTo>
                  <a:cubicBezTo>
                    <a:pt x="12" y="7"/>
                    <a:pt x="18" y="2"/>
                    <a:pt x="25" y="2"/>
                  </a:cubicBezTo>
                  <a:cubicBezTo>
                    <a:pt x="32" y="2"/>
                    <a:pt x="38" y="8"/>
                    <a:pt x="38" y="15"/>
                  </a:cubicBezTo>
                  <a:close/>
                  <a:moveTo>
                    <a:pt x="75" y="15"/>
                  </a:moveTo>
                  <a:cubicBezTo>
                    <a:pt x="75" y="22"/>
                    <a:pt x="69" y="28"/>
                    <a:pt x="62" y="28"/>
                  </a:cubicBezTo>
                  <a:cubicBezTo>
                    <a:pt x="55" y="28"/>
                    <a:pt x="49" y="22"/>
                    <a:pt x="49" y="15"/>
                  </a:cubicBezTo>
                  <a:cubicBezTo>
                    <a:pt x="49" y="8"/>
                    <a:pt x="55" y="2"/>
                    <a:pt x="62" y="2"/>
                  </a:cubicBezTo>
                  <a:cubicBezTo>
                    <a:pt x="69" y="2"/>
                    <a:pt x="75" y="8"/>
                    <a:pt x="75" y="15"/>
                  </a:cubicBezTo>
                  <a:close/>
                  <a:moveTo>
                    <a:pt x="113" y="15"/>
                  </a:moveTo>
                  <a:cubicBezTo>
                    <a:pt x="113" y="23"/>
                    <a:pt x="107" y="28"/>
                    <a:pt x="100" y="28"/>
                  </a:cubicBezTo>
                  <a:cubicBezTo>
                    <a:pt x="92" y="28"/>
                    <a:pt x="87" y="22"/>
                    <a:pt x="87" y="15"/>
                  </a:cubicBezTo>
                  <a:cubicBezTo>
                    <a:pt x="87" y="8"/>
                    <a:pt x="93" y="2"/>
                    <a:pt x="100" y="2"/>
                  </a:cubicBezTo>
                  <a:cubicBezTo>
                    <a:pt x="107" y="2"/>
                    <a:pt x="113" y="8"/>
                    <a:pt x="113" y="15"/>
                  </a:cubicBezTo>
                  <a:close/>
                  <a:moveTo>
                    <a:pt x="150" y="16"/>
                  </a:moveTo>
                  <a:cubicBezTo>
                    <a:pt x="150" y="23"/>
                    <a:pt x="144" y="29"/>
                    <a:pt x="137" y="29"/>
                  </a:cubicBezTo>
                  <a:cubicBezTo>
                    <a:pt x="130" y="29"/>
                    <a:pt x="124" y="23"/>
                    <a:pt x="124" y="15"/>
                  </a:cubicBezTo>
                  <a:cubicBezTo>
                    <a:pt x="124" y="8"/>
                    <a:pt x="130" y="2"/>
                    <a:pt x="137" y="3"/>
                  </a:cubicBezTo>
                  <a:cubicBezTo>
                    <a:pt x="144" y="3"/>
                    <a:pt x="150" y="8"/>
                    <a:pt x="150" y="16"/>
                  </a:cubicBez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6502400" y="3708401"/>
              <a:ext cx="563563" cy="222250"/>
            </a:xfrm>
            <a:custGeom>
              <a:rect b="b" l="l" r="r" t="t"/>
              <a:pathLst>
                <a:path extrusionOk="0" h="140" w="355">
                  <a:moveTo>
                    <a:pt x="0" y="135"/>
                  </a:moveTo>
                  <a:lnTo>
                    <a:pt x="355" y="140"/>
                  </a:lnTo>
                  <a:lnTo>
                    <a:pt x="355" y="2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6700838" y="2776538"/>
              <a:ext cx="177800" cy="344488"/>
            </a:xfrm>
            <a:custGeom>
              <a:rect b="b" l="l" r="r" t="t"/>
              <a:pathLst>
                <a:path extrusionOk="0" h="99" w="51">
                  <a:moveTo>
                    <a:pt x="26" y="0"/>
                  </a:moveTo>
                  <a:cubicBezTo>
                    <a:pt x="21" y="0"/>
                    <a:pt x="16" y="5"/>
                    <a:pt x="16" y="11"/>
                  </a:cubicBezTo>
                  <a:cubicBezTo>
                    <a:pt x="16" y="16"/>
                    <a:pt x="19" y="20"/>
                    <a:pt x="23" y="21"/>
                  </a:cubicBezTo>
                  <a:cubicBezTo>
                    <a:pt x="16" y="23"/>
                    <a:pt x="10" y="30"/>
                    <a:pt x="10" y="38"/>
                  </a:cubicBezTo>
                  <a:cubicBezTo>
                    <a:pt x="10" y="45"/>
                    <a:pt x="15" y="51"/>
                    <a:pt x="21" y="54"/>
                  </a:cubicBezTo>
                  <a:cubicBezTo>
                    <a:pt x="9" y="56"/>
                    <a:pt x="1" y="66"/>
                    <a:pt x="0" y="79"/>
                  </a:cubicBezTo>
                  <a:cubicBezTo>
                    <a:pt x="0" y="86"/>
                    <a:pt x="3" y="93"/>
                    <a:pt x="7" y="97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94"/>
                    <a:pt x="51" y="87"/>
                    <a:pt x="51" y="80"/>
                  </a:cubicBezTo>
                  <a:cubicBezTo>
                    <a:pt x="51" y="67"/>
                    <a:pt x="43" y="56"/>
                    <a:pt x="31" y="54"/>
                  </a:cubicBezTo>
                  <a:cubicBezTo>
                    <a:pt x="38" y="51"/>
                    <a:pt x="42" y="45"/>
                    <a:pt x="42" y="38"/>
                  </a:cubicBezTo>
                  <a:cubicBezTo>
                    <a:pt x="42" y="30"/>
                    <a:pt x="37" y="23"/>
                    <a:pt x="29" y="22"/>
                  </a:cubicBezTo>
                  <a:cubicBezTo>
                    <a:pt x="34" y="20"/>
                    <a:pt x="37" y="16"/>
                    <a:pt x="37" y="11"/>
                  </a:cubicBezTo>
                  <a:cubicBezTo>
                    <a:pt x="37" y="5"/>
                    <a:pt x="32" y="0"/>
                    <a:pt x="26" y="0"/>
                  </a:cubicBez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6151563" y="3933826"/>
              <a:ext cx="1008063" cy="398463"/>
            </a:xfrm>
            <a:custGeom>
              <a:rect b="b" l="l" r="r" t="t"/>
              <a:pathLst>
                <a:path extrusionOk="0" h="115" w="290">
                  <a:moveTo>
                    <a:pt x="289" y="3"/>
                  </a:move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8" y="2"/>
                    <a:pt x="288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5"/>
                    <a:pt x="1" y="35"/>
                  </a:cubicBezTo>
                  <a:cubicBezTo>
                    <a:pt x="5" y="29"/>
                    <a:pt x="10" y="24"/>
                    <a:pt x="10" y="24"/>
                  </a:cubicBezTo>
                  <a:cubicBezTo>
                    <a:pt x="10" y="24"/>
                    <a:pt x="21" y="34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34"/>
                    <a:pt x="71" y="25"/>
                    <a:pt x="71" y="25"/>
                  </a:cubicBezTo>
                  <a:cubicBezTo>
                    <a:pt x="71" y="25"/>
                    <a:pt x="82" y="34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35"/>
                    <a:pt x="141" y="25"/>
                    <a:pt x="141" y="25"/>
                  </a:cubicBezTo>
                  <a:cubicBezTo>
                    <a:pt x="141" y="25"/>
                    <a:pt x="152" y="35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200" y="35"/>
                    <a:pt x="211" y="26"/>
                    <a:pt x="211" y="26"/>
                  </a:cubicBezTo>
                  <a:cubicBezTo>
                    <a:pt x="211" y="26"/>
                    <a:pt x="222" y="35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90" y="115"/>
                    <a:pt x="290" y="115"/>
                    <a:pt x="290" y="115"/>
                  </a:cubicBezTo>
                  <a:lnTo>
                    <a:pt x="289" y="3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149850" y="3922713"/>
              <a:ext cx="1004888" cy="409575"/>
            </a:xfrm>
            <a:custGeom>
              <a:rect b="b" l="l" r="r" t="t"/>
              <a:pathLst>
                <a:path extrusionOk="0" h="118" w="289">
                  <a:moveTo>
                    <a:pt x="269" y="48"/>
                  </a:moveTo>
                  <a:cubicBezTo>
                    <a:pt x="269" y="48"/>
                    <a:pt x="269" y="48"/>
                    <a:pt x="269" y="48"/>
                  </a:cubicBezTo>
                  <a:cubicBezTo>
                    <a:pt x="269" y="36"/>
                    <a:pt x="281" y="27"/>
                    <a:pt x="281" y="27"/>
                  </a:cubicBezTo>
                  <a:cubicBezTo>
                    <a:pt x="281" y="27"/>
                    <a:pt x="284" y="30"/>
                    <a:pt x="287" y="35"/>
                  </a:cubicBezTo>
                  <a:cubicBezTo>
                    <a:pt x="288" y="35"/>
                    <a:pt x="288" y="36"/>
                    <a:pt x="288" y="36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7" y="3"/>
                    <a:pt x="287" y="3"/>
                    <a:pt x="28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9" y="35"/>
                    <a:pt x="80" y="25"/>
                    <a:pt x="80" y="25"/>
                  </a:cubicBezTo>
                  <a:cubicBezTo>
                    <a:pt x="80" y="25"/>
                    <a:pt x="91" y="35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35"/>
                    <a:pt x="150" y="26"/>
                    <a:pt x="150" y="26"/>
                  </a:cubicBezTo>
                  <a:cubicBezTo>
                    <a:pt x="150" y="26"/>
                    <a:pt x="161" y="35"/>
                    <a:pt x="161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36"/>
                    <a:pt x="220" y="27"/>
                    <a:pt x="220" y="27"/>
                  </a:cubicBezTo>
                  <a:cubicBezTo>
                    <a:pt x="220" y="27"/>
                    <a:pt x="231" y="36"/>
                    <a:pt x="231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69" y="118"/>
                    <a:pt x="269" y="118"/>
                    <a:pt x="269" y="118"/>
                  </a:cubicBezTo>
                  <a:lnTo>
                    <a:pt x="269" y="48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6297613" y="3478213"/>
              <a:ext cx="198438" cy="444500"/>
            </a:xfrm>
            <a:custGeom>
              <a:rect b="b" l="l" r="r" t="t"/>
              <a:pathLst>
                <a:path extrusionOk="0" h="128" w="57">
                  <a:moveTo>
                    <a:pt x="57" y="52"/>
                  </a:moveTo>
                  <a:cubicBezTo>
                    <a:pt x="57" y="41"/>
                    <a:pt x="42" y="32"/>
                    <a:pt x="34" y="27"/>
                  </a:cubicBezTo>
                  <a:cubicBezTo>
                    <a:pt x="35" y="26"/>
                    <a:pt x="36" y="24"/>
                    <a:pt x="36" y="22"/>
                  </a:cubicBezTo>
                  <a:cubicBezTo>
                    <a:pt x="36" y="19"/>
                    <a:pt x="33" y="16"/>
                    <a:pt x="30" y="15"/>
                  </a:cubicBezTo>
                  <a:cubicBezTo>
                    <a:pt x="32" y="14"/>
                    <a:pt x="33" y="13"/>
                    <a:pt x="33" y="11"/>
                  </a:cubicBezTo>
                  <a:cubicBezTo>
                    <a:pt x="33" y="8"/>
                    <a:pt x="32" y="6"/>
                    <a:pt x="30" y="6"/>
                  </a:cubicBezTo>
                  <a:cubicBezTo>
                    <a:pt x="31" y="6"/>
                    <a:pt x="32" y="5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7" y="0"/>
                    <a:pt x="26" y="1"/>
                    <a:pt x="26" y="3"/>
                  </a:cubicBezTo>
                  <a:cubicBezTo>
                    <a:pt x="26" y="4"/>
                    <a:pt x="27" y="6"/>
                    <a:pt x="28" y="6"/>
                  </a:cubicBezTo>
                  <a:cubicBezTo>
                    <a:pt x="26" y="6"/>
                    <a:pt x="24" y="8"/>
                    <a:pt x="24" y="11"/>
                  </a:cubicBezTo>
                  <a:cubicBezTo>
                    <a:pt x="24" y="13"/>
                    <a:pt x="25" y="14"/>
                    <a:pt x="27" y="15"/>
                  </a:cubicBezTo>
                  <a:cubicBezTo>
                    <a:pt x="24" y="16"/>
                    <a:pt x="21" y="18"/>
                    <a:pt x="21" y="22"/>
                  </a:cubicBezTo>
                  <a:cubicBezTo>
                    <a:pt x="21" y="24"/>
                    <a:pt x="22" y="26"/>
                    <a:pt x="24" y="27"/>
                  </a:cubicBezTo>
                  <a:cubicBezTo>
                    <a:pt x="15" y="31"/>
                    <a:pt x="0" y="40"/>
                    <a:pt x="0" y="51"/>
                  </a:cubicBezTo>
                  <a:cubicBezTo>
                    <a:pt x="0" y="57"/>
                    <a:pt x="2" y="62"/>
                    <a:pt x="5" y="6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5" y="62"/>
                    <a:pt x="56" y="57"/>
                    <a:pt x="57" y="52"/>
                  </a:cubicBezTo>
                  <a:close/>
                  <a:moveTo>
                    <a:pt x="16" y="73"/>
                  </a:moveTo>
                  <a:cubicBezTo>
                    <a:pt x="16" y="75"/>
                    <a:pt x="14" y="76"/>
                    <a:pt x="12" y="76"/>
                  </a:cubicBezTo>
                  <a:cubicBezTo>
                    <a:pt x="10" y="76"/>
                    <a:pt x="8" y="75"/>
                    <a:pt x="8" y="73"/>
                  </a:cubicBezTo>
                  <a:cubicBezTo>
                    <a:pt x="8" y="70"/>
                    <a:pt x="10" y="69"/>
                    <a:pt x="12" y="69"/>
                  </a:cubicBezTo>
                  <a:cubicBezTo>
                    <a:pt x="14" y="69"/>
                    <a:pt x="16" y="71"/>
                    <a:pt x="16" y="73"/>
                  </a:cubicBezTo>
                  <a:close/>
                  <a:moveTo>
                    <a:pt x="26" y="73"/>
                  </a:moveTo>
                  <a:cubicBezTo>
                    <a:pt x="26" y="75"/>
                    <a:pt x="25" y="76"/>
                    <a:pt x="23" y="76"/>
                  </a:cubicBezTo>
                  <a:cubicBezTo>
                    <a:pt x="21" y="76"/>
                    <a:pt x="19" y="75"/>
                    <a:pt x="19" y="73"/>
                  </a:cubicBezTo>
                  <a:cubicBezTo>
                    <a:pt x="19" y="71"/>
                    <a:pt x="21" y="69"/>
                    <a:pt x="23" y="69"/>
                  </a:cubicBezTo>
                  <a:cubicBezTo>
                    <a:pt x="25" y="69"/>
                    <a:pt x="26" y="71"/>
                    <a:pt x="26" y="73"/>
                  </a:cubicBezTo>
                  <a:close/>
                  <a:moveTo>
                    <a:pt x="37" y="73"/>
                  </a:moveTo>
                  <a:cubicBezTo>
                    <a:pt x="37" y="75"/>
                    <a:pt x="35" y="77"/>
                    <a:pt x="33" y="76"/>
                  </a:cubicBezTo>
                  <a:cubicBezTo>
                    <a:pt x="31" y="76"/>
                    <a:pt x="30" y="75"/>
                    <a:pt x="30" y="73"/>
                  </a:cubicBezTo>
                  <a:cubicBezTo>
                    <a:pt x="30" y="71"/>
                    <a:pt x="31" y="69"/>
                    <a:pt x="33" y="69"/>
                  </a:cubicBezTo>
                  <a:cubicBezTo>
                    <a:pt x="36" y="69"/>
                    <a:pt x="37" y="71"/>
                    <a:pt x="37" y="73"/>
                  </a:cubicBezTo>
                  <a:close/>
                  <a:moveTo>
                    <a:pt x="48" y="73"/>
                  </a:moveTo>
                  <a:cubicBezTo>
                    <a:pt x="48" y="75"/>
                    <a:pt x="46" y="77"/>
                    <a:pt x="44" y="77"/>
                  </a:cubicBezTo>
                  <a:cubicBezTo>
                    <a:pt x="42" y="77"/>
                    <a:pt x="40" y="75"/>
                    <a:pt x="40" y="73"/>
                  </a:cubicBezTo>
                  <a:cubicBezTo>
                    <a:pt x="40" y="71"/>
                    <a:pt x="42" y="69"/>
                    <a:pt x="44" y="69"/>
                  </a:cubicBezTo>
                  <a:cubicBezTo>
                    <a:pt x="46" y="69"/>
                    <a:pt x="48" y="71"/>
                    <a:pt x="48" y="73"/>
                  </a:cubicBezTo>
                  <a:close/>
                </a:path>
              </a:pathLst>
            </a:custGeom>
            <a:solidFill>
              <a:srgbClr val="69403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441950" y="2767013"/>
              <a:ext cx="177800" cy="342900"/>
            </a:xfrm>
            <a:custGeom>
              <a:rect b="b" l="l" r="r" t="t"/>
              <a:pathLst>
                <a:path extrusionOk="0" h="99" w="51">
                  <a:moveTo>
                    <a:pt x="26" y="0"/>
                  </a:moveTo>
                  <a:cubicBezTo>
                    <a:pt x="20" y="0"/>
                    <a:pt x="16" y="5"/>
                    <a:pt x="16" y="11"/>
                  </a:cubicBezTo>
                  <a:cubicBezTo>
                    <a:pt x="16" y="16"/>
                    <a:pt x="19" y="20"/>
                    <a:pt x="23" y="21"/>
                  </a:cubicBezTo>
                  <a:cubicBezTo>
                    <a:pt x="16" y="23"/>
                    <a:pt x="10" y="29"/>
                    <a:pt x="10" y="38"/>
                  </a:cubicBezTo>
                  <a:cubicBezTo>
                    <a:pt x="10" y="45"/>
                    <a:pt x="15" y="51"/>
                    <a:pt x="21" y="53"/>
                  </a:cubicBezTo>
                  <a:cubicBezTo>
                    <a:pt x="9" y="56"/>
                    <a:pt x="0" y="66"/>
                    <a:pt x="0" y="79"/>
                  </a:cubicBezTo>
                  <a:cubicBezTo>
                    <a:pt x="0" y="86"/>
                    <a:pt x="3" y="93"/>
                    <a:pt x="8" y="9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8" y="94"/>
                    <a:pt x="51" y="87"/>
                    <a:pt x="51" y="79"/>
                  </a:cubicBezTo>
                  <a:cubicBezTo>
                    <a:pt x="51" y="67"/>
                    <a:pt x="43" y="56"/>
                    <a:pt x="31" y="53"/>
                  </a:cubicBezTo>
                  <a:cubicBezTo>
                    <a:pt x="37" y="51"/>
                    <a:pt x="42" y="45"/>
                    <a:pt x="42" y="38"/>
                  </a:cubicBezTo>
                  <a:cubicBezTo>
                    <a:pt x="42" y="30"/>
                    <a:pt x="37" y="23"/>
                    <a:pt x="29" y="21"/>
                  </a:cubicBezTo>
                  <a:cubicBezTo>
                    <a:pt x="34" y="20"/>
                    <a:pt x="37" y="16"/>
                    <a:pt x="37" y="11"/>
                  </a:cubicBezTo>
                  <a:cubicBezTo>
                    <a:pt x="37" y="5"/>
                    <a:pt x="32" y="0"/>
                    <a:pt x="26" y="0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184775" y="3106738"/>
              <a:ext cx="688975" cy="490538"/>
            </a:xfrm>
            <a:custGeom>
              <a:rect b="b" l="l" r="r" t="t"/>
              <a:pathLst>
                <a:path extrusionOk="0" h="141" w="198">
                  <a:moveTo>
                    <a:pt x="118" y="1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4" y="15"/>
                    <a:pt x="1" y="48"/>
                    <a:pt x="1" y="86"/>
                  </a:cubicBezTo>
                  <a:cubicBezTo>
                    <a:pt x="0" y="105"/>
                    <a:pt x="6" y="123"/>
                    <a:pt x="16" y="138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91" y="126"/>
                    <a:pt x="197" y="107"/>
                    <a:pt x="197" y="88"/>
                  </a:cubicBezTo>
                  <a:cubicBezTo>
                    <a:pt x="198" y="49"/>
                    <a:pt x="146" y="16"/>
                    <a:pt x="118" y="1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240338" y="3586163"/>
              <a:ext cx="569913" cy="117475"/>
            </a:xfrm>
            <a:custGeom>
              <a:rect b="b" l="l" r="r" t="t"/>
              <a:pathLst>
                <a:path extrusionOk="0" h="34" w="164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4" y="3"/>
                    <a:pt x="164" y="3"/>
                    <a:pt x="164" y="3"/>
                  </a:cubicBezTo>
                  <a:lnTo>
                    <a:pt x="0" y="0"/>
                  </a:lnTo>
                  <a:close/>
                  <a:moveTo>
                    <a:pt x="39" y="18"/>
                  </a:moveTo>
                  <a:cubicBezTo>
                    <a:pt x="39" y="25"/>
                    <a:pt x="33" y="31"/>
                    <a:pt x="25" y="31"/>
                  </a:cubicBezTo>
                  <a:cubicBezTo>
                    <a:pt x="18" y="31"/>
                    <a:pt x="13" y="25"/>
                    <a:pt x="13" y="17"/>
                  </a:cubicBezTo>
                  <a:cubicBezTo>
                    <a:pt x="13" y="10"/>
                    <a:pt x="18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3" y="5"/>
                    <a:pt x="39" y="11"/>
                    <a:pt x="39" y="18"/>
                  </a:cubicBezTo>
                  <a:close/>
                  <a:moveTo>
                    <a:pt x="76" y="18"/>
                  </a:moveTo>
                  <a:cubicBezTo>
                    <a:pt x="76" y="25"/>
                    <a:pt x="70" y="31"/>
                    <a:pt x="63" y="31"/>
                  </a:cubicBezTo>
                  <a:cubicBezTo>
                    <a:pt x="56" y="31"/>
                    <a:pt x="50" y="25"/>
                    <a:pt x="50" y="18"/>
                  </a:cubicBezTo>
                  <a:cubicBezTo>
                    <a:pt x="50" y="11"/>
                    <a:pt x="56" y="5"/>
                    <a:pt x="63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5"/>
                    <a:pt x="76" y="11"/>
                    <a:pt x="76" y="18"/>
                  </a:cubicBezTo>
                  <a:close/>
                  <a:moveTo>
                    <a:pt x="114" y="18"/>
                  </a:moveTo>
                  <a:cubicBezTo>
                    <a:pt x="114" y="25"/>
                    <a:pt x="108" y="31"/>
                    <a:pt x="100" y="31"/>
                  </a:cubicBezTo>
                  <a:cubicBezTo>
                    <a:pt x="93" y="31"/>
                    <a:pt x="88" y="25"/>
                    <a:pt x="88" y="18"/>
                  </a:cubicBezTo>
                  <a:cubicBezTo>
                    <a:pt x="88" y="11"/>
                    <a:pt x="93" y="6"/>
                    <a:pt x="100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8" y="6"/>
                    <a:pt x="114" y="11"/>
                    <a:pt x="114" y="18"/>
                  </a:cubicBezTo>
                  <a:close/>
                  <a:moveTo>
                    <a:pt x="151" y="19"/>
                  </a:moveTo>
                  <a:cubicBezTo>
                    <a:pt x="151" y="26"/>
                    <a:pt x="145" y="32"/>
                    <a:pt x="138" y="32"/>
                  </a:cubicBezTo>
                  <a:cubicBezTo>
                    <a:pt x="131" y="31"/>
                    <a:pt x="125" y="26"/>
                    <a:pt x="125" y="18"/>
                  </a:cubicBezTo>
                  <a:cubicBezTo>
                    <a:pt x="125" y="11"/>
                    <a:pt x="131" y="6"/>
                    <a:pt x="138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6" y="6"/>
                    <a:pt x="151" y="12"/>
                    <a:pt x="151" y="19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243513" y="3697288"/>
              <a:ext cx="563563" cy="222250"/>
            </a:xfrm>
            <a:custGeom>
              <a:rect b="b" l="l" r="r" t="t"/>
              <a:pathLst>
                <a:path extrusionOk="0" h="140" w="355">
                  <a:moveTo>
                    <a:pt x="0" y="136"/>
                  </a:moveTo>
                  <a:lnTo>
                    <a:pt x="355" y="140"/>
                  </a:lnTo>
                  <a:lnTo>
                    <a:pt x="355" y="4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6122988" y="2620963"/>
              <a:ext cx="42863" cy="155575"/>
            </a:xfrm>
            <a:custGeom>
              <a:rect b="b" l="l" r="r" t="t"/>
              <a:pathLst>
                <a:path extrusionOk="0" h="45" w="1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1"/>
                    <a:pt x="7" y="3"/>
                    <a:pt x="7" y="5"/>
                  </a:cubicBezTo>
                  <a:cubicBezTo>
                    <a:pt x="7" y="8"/>
                    <a:pt x="8" y="10"/>
                    <a:pt x="10" y="10"/>
                  </a:cubicBezTo>
                  <a:cubicBezTo>
                    <a:pt x="7" y="11"/>
                    <a:pt x="4" y="14"/>
                    <a:pt x="4" y="17"/>
                  </a:cubicBezTo>
                  <a:cubicBezTo>
                    <a:pt x="4" y="21"/>
                    <a:pt x="6" y="24"/>
                    <a:pt x="9" y="25"/>
                  </a:cubicBezTo>
                  <a:cubicBezTo>
                    <a:pt x="4" y="26"/>
                    <a:pt x="0" y="31"/>
                    <a:pt x="0" y="36"/>
                  </a:cubicBezTo>
                  <a:cubicBezTo>
                    <a:pt x="0" y="40"/>
                    <a:pt x="1" y="43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6002338" y="2776538"/>
              <a:ext cx="163513" cy="1146175"/>
            </a:xfrm>
            <a:custGeom>
              <a:rect b="b" l="l" r="r" t="t"/>
              <a:pathLst>
                <a:path extrusionOk="0" h="330" w="47">
                  <a:moveTo>
                    <a:pt x="38" y="0"/>
                  </a:moveTo>
                  <a:cubicBezTo>
                    <a:pt x="25" y="7"/>
                    <a:pt x="0" y="22"/>
                    <a:pt x="0" y="39"/>
                  </a:cubicBezTo>
                  <a:cubicBezTo>
                    <a:pt x="0" y="48"/>
                    <a:pt x="3" y="57"/>
                    <a:pt x="8" y="64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42" y="330"/>
                    <a:pt x="42" y="330"/>
                    <a:pt x="42" y="330"/>
                  </a:cubicBezTo>
                  <a:cubicBezTo>
                    <a:pt x="44" y="330"/>
                    <a:pt x="44" y="330"/>
                    <a:pt x="44" y="33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8" y="0"/>
                  </a:lnTo>
                  <a:close/>
                  <a:moveTo>
                    <a:pt x="25" y="74"/>
                  </a:moveTo>
                  <a:cubicBezTo>
                    <a:pt x="25" y="78"/>
                    <a:pt x="23" y="81"/>
                    <a:pt x="19" y="81"/>
                  </a:cubicBezTo>
                  <a:cubicBezTo>
                    <a:pt x="16" y="81"/>
                    <a:pt x="13" y="78"/>
                    <a:pt x="13" y="74"/>
                  </a:cubicBezTo>
                  <a:cubicBezTo>
                    <a:pt x="13" y="71"/>
                    <a:pt x="16" y="68"/>
                    <a:pt x="19" y="68"/>
                  </a:cubicBezTo>
                  <a:cubicBezTo>
                    <a:pt x="23" y="68"/>
                    <a:pt x="25" y="71"/>
                    <a:pt x="25" y="74"/>
                  </a:cubicBezTo>
                  <a:close/>
                  <a:moveTo>
                    <a:pt x="43" y="75"/>
                  </a:moveTo>
                  <a:cubicBezTo>
                    <a:pt x="43" y="78"/>
                    <a:pt x="40" y="81"/>
                    <a:pt x="37" y="81"/>
                  </a:cubicBezTo>
                  <a:cubicBezTo>
                    <a:pt x="33" y="81"/>
                    <a:pt x="31" y="78"/>
                    <a:pt x="31" y="75"/>
                  </a:cubicBezTo>
                  <a:cubicBezTo>
                    <a:pt x="31" y="71"/>
                    <a:pt x="33" y="68"/>
                    <a:pt x="37" y="68"/>
                  </a:cubicBezTo>
                  <a:cubicBezTo>
                    <a:pt x="40" y="68"/>
                    <a:pt x="43" y="71"/>
                    <a:pt x="43" y="75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6165850" y="2620963"/>
              <a:ext cx="38100" cy="155575"/>
            </a:xfrm>
            <a:custGeom>
              <a:rect b="b" l="l" r="r" t="t"/>
              <a:pathLst>
                <a:path extrusionOk="0" h="45" w="11">
                  <a:moveTo>
                    <a:pt x="5" y="5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0" y="43"/>
                    <a:pt x="11" y="40"/>
                    <a:pt x="11" y="37"/>
                  </a:cubicBezTo>
                  <a:cubicBezTo>
                    <a:pt x="11" y="31"/>
                    <a:pt x="7" y="26"/>
                    <a:pt x="2" y="25"/>
                  </a:cubicBezTo>
                  <a:cubicBezTo>
                    <a:pt x="5" y="24"/>
                    <a:pt x="7" y="21"/>
                    <a:pt x="7" y="18"/>
                  </a:cubicBezTo>
                  <a:cubicBezTo>
                    <a:pt x="7" y="14"/>
                    <a:pt x="5" y="11"/>
                    <a:pt x="1" y="10"/>
                  </a:cubicBezTo>
                  <a:cubicBezTo>
                    <a:pt x="3" y="10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6154738" y="2776538"/>
              <a:ext cx="166688" cy="1146175"/>
            </a:xfrm>
            <a:custGeom>
              <a:rect b="b" l="l" r="r" t="t"/>
              <a:pathLst>
                <a:path extrusionOk="0" h="330" w="48">
                  <a:moveTo>
                    <a:pt x="48" y="40"/>
                  </a:moveTo>
                  <a:cubicBezTo>
                    <a:pt x="48" y="23"/>
                    <a:pt x="25" y="8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5" y="57"/>
                    <a:pt x="48" y="49"/>
                    <a:pt x="48" y="40"/>
                  </a:cubicBezTo>
                  <a:close/>
                  <a:moveTo>
                    <a:pt x="17" y="75"/>
                  </a:moveTo>
                  <a:cubicBezTo>
                    <a:pt x="16" y="78"/>
                    <a:pt x="14" y="81"/>
                    <a:pt x="10" y="81"/>
                  </a:cubicBezTo>
                  <a:cubicBezTo>
                    <a:pt x="7" y="81"/>
                    <a:pt x="4" y="78"/>
                    <a:pt x="4" y="75"/>
                  </a:cubicBezTo>
                  <a:cubicBezTo>
                    <a:pt x="4" y="71"/>
                    <a:pt x="7" y="69"/>
                    <a:pt x="10" y="69"/>
                  </a:cubicBezTo>
                  <a:cubicBezTo>
                    <a:pt x="14" y="69"/>
                    <a:pt x="17" y="71"/>
                    <a:pt x="17" y="75"/>
                  </a:cubicBezTo>
                  <a:close/>
                  <a:moveTo>
                    <a:pt x="34" y="75"/>
                  </a:moveTo>
                  <a:cubicBezTo>
                    <a:pt x="34" y="78"/>
                    <a:pt x="31" y="81"/>
                    <a:pt x="28" y="81"/>
                  </a:cubicBezTo>
                  <a:cubicBezTo>
                    <a:pt x="25" y="81"/>
                    <a:pt x="22" y="78"/>
                    <a:pt x="22" y="75"/>
                  </a:cubicBezTo>
                  <a:cubicBezTo>
                    <a:pt x="22" y="71"/>
                    <a:pt x="25" y="69"/>
                    <a:pt x="28" y="69"/>
                  </a:cubicBezTo>
                  <a:cubicBezTo>
                    <a:pt x="31" y="69"/>
                    <a:pt x="34" y="72"/>
                    <a:pt x="34" y="75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813425" y="3486151"/>
              <a:ext cx="198438" cy="433388"/>
            </a:xfrm>
            <a:custGeom>
              <a:rect b="b" l="l" r="r" t="t"/>
              <a:pathLst>
                <a:path extrusionOk="0" h="125" w="57">
                  <a:moveTo>
                    <a:pt x="32" y="3"/>
                  </a:moveTo>
                  <a:cubicBezTo>
                    <a:pt x="32" y="2"/>
                    <a:pt x="31" y="0"/>
                    <a:pt x="29" y="0"/>
                  </a:cubicBezTo>
                  <a:cubicBezTo>
                    <a:pt x="27" y="0"/>
                    <a:pt x="26" y="2"/>
                    <a:pt x="26" y="3"/>
                  </a:cubicBezTo>
                  <a:cubicBezTo>
                    <a:pt x="26" y="5"/>
                    <a:pt x="27" y="6"/>
                    <a:pt x="28" y="6"/>
                  </a:cubicBezTo>
                  <a:cubicBezTo>
                    <a:pt x="26" y="7"/>
                    <a:pt x="24" y="8"/>
                    <a:pt x="24" y="11"/>
                  </a:cubicBezTo>
                  <a:cubicBezTo>
                    <a:pt x="24" y="13"/>
                    <a:pt x="26" y="14"/>
                    <a:pt x="27" y="15"/>
                  </a:cubicBezTo>
                  <a:cubicBezTo>
                    <a:pt x="24" y="16"/>
                    <a:pt x="22" y="19"/>
                    <a:pt x="21" y="22"/>
                  </a:cubicBezTo>
                  <a:cubicBezTo>
                    <a:pt x="21" y="24"/>
                    <a:pt x="22" y="26"/>
                    <a:pt x="24" y="27"/>
                  </a:cubicBezTo>
                  <a:cubicBezTo>
                    <a:pt x="16" y="32"/>
                    <a:pt x="0" y="41"/>
                    <a:pt x="0" y="51"/>
                  </a:cubicBezTo>
                  <a:cubicBezTo>
                    <a:pt x="0" y="57"/>
                    <a:pt x="2" y="62"/>
                    <a:pt x="5" y="6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5" y="62"/>
                    <a:pt x="57" y="57"/>
                    <a:pt x="57" y="52"/>
                  </a:cubicBezTo>
                  <a:cubicBezTo>
                    <a:pt x="57" y="41"/>
                    <a:pt x="42" y="32"/>
                    <a:pt x="34" y="28"/>
                  </a:cubicBezTo>
                  <a:cubicBezTo>
                    <a:pt x="35" y="26"/>
                    <a:pt x="36" y="24"/>
                    <a:pt x="36" y="22"/>
                  </a:cubicBezTo>
                  <a:cubicBezTo>
                    <a:pt x="36" y="19"/>
                    <a:pt x="34" y="16"/>
                    <a:pt x="30" y="15"/>
                  </a:cubicBezTo>
                  <a:cubicBezTo>
                    <a:pt x="32" y="15"/>
                    <a:pt x="33" y="13"/>
                    <a:pt x="33" y="11"/>
                  </a:cubicBezTo>
                  <a:cubicBezTo>
                    <a:pt x="33" y="9"/>
                    <a:pt x="32" y="7"/>
                    <a:pt x="30" y="6"/>
                  </a:cubicBezTo>
                  <a:cubicBezTo>
                    <a:pt x="31" y="6"/>
                    <a:pt x="32" y="5"/>
                    <a:pt x="32" y="3"/>
                  </a:cubicBezTo>
                  <a:close/>
                  <a:moveTo>
                    <a:pt x="16" y="73"/>
                  </a:moveTo>
                  <a:cubicBezTo>
                    <a:pt x="16" y="75"/>
                    <a:pt x="14" y="76"/>
                    <a:pt x="12" y="76"/>
                  </a:cubicBezTo>
                  <a:cubicBezTo>
                    <a:pt x="10" y="76"/>
                    <a:pt x="8" y="75"/>
                    <a:pt x="8" y="73"/>
                  </a:cubicBezTo>
                  <a:cubicBezTo>
                    <a:pt x="8" y="71"/>
                    <a:pt x="10" y="69"/>
                    <a:pt x="12" y="69"/>
                  </a:cubicBezTo>
                  <a:cubicBezTo>
                    <a:pt x="14" y="69"/>
                    <a:pt x="16" y="71"/>
                    <a:pt x="16" y="73"/>
                  </a:cubicBezTo>
                  <a:close/>
                  <a:moveTo>
                    <a:pt x="27" y="73"/>
                  </a:moveTo>
                  <a:cubicBezTo>
                    <a:pt x="27" y="75"/>
                    <a:pt x="25" y="77"/>
                    <a:pt x="23" y="77"/>
                  </a:cubicBezTo>
                  <a:cubicBezTo>
                    <a:pt x="21" y="77"/>
                    <a:pt x="19" y="75"/>
                    <a:pt x="19" y="73"/>
                  </a:cubicBezTo>
                  <a:cubicBezTo>
                    <a:pt x="19" y="71"/>
                    <a:pt x="21" y="69"/>
                    <a:pt x="23" y="69"/>
                  </a:cubicBezTo>
                  <a:cubicBezTo>
                    <a:pt x="25" y="69"/>
                    <a:pt x="27" y="71"/>
                    <a:pt x="27" y="73"/>
                  </a:cubicBezTo>
                  <a:close/>
                  <a:moveTo>
                    <a:pt x="37" y="73"/>
                  </a:moveTo>
                  <a:cubicBezTo>
                    <a:pt x="37" y="75"/>
                    <a:pt x="36" y="77"/>
                    <a:pt x="34" y="77"/>
                  </a:cubicBezTo>
                  <a:cubicBezTo>
                    <a:pt x="31" y="77"/>
                    <a:pt x="30" y="75"/>
                    <a:pt x="30" y="73"/>
                  </a:cubicBezTo>
                  <a:cubicBezTo>
                    <a:pt x="30" y="71"/>
                    <a:pt x="32" y="69"/>
                    <a:pt x="34" y="69"/>
                  </a:cubicBezTo>
                  <a:cubicBezTo>
                    <a:pt x="36" y="69"/>
                    <a:pt x="37" y="71"/>
                    <a:pt x="37" y="73"/>
                  </a:cubicBezTo>
                  <a:close/>
                  <a:moveTo>
                    <a:pt x="48" y="73"/>
                  </a:moveTo>
                  <a:cubicBezTo>
                    <a:pt x="48" y="75"/>
                    <a:pt x="46" y="77"/>
                    <a:pt x="44" y="77"/>
                  </a:cubicBezTo>
                  <a:cubicBezTo>
                    <a:pt x="42" y="77"/>
                    <a:pt x="41" y="75"/>
                    <a:pt x="41" y="73"/>
                  </a:cubicBezTo>
                  <a:cubicBezTo>
                    <a:pt x="41" y="71"/>
                    <a:pt x="42" y="69"/>
                    <a:pt x="44" y="69"/>
                  </a:cubicBezTo>
                  <a:cubicBezTo>
                    <a:pt x="46" y="69"/>
                    <a:pt x="48" y="71"/>
                    <a:pt x="48" y="73"/>
                  </a:cubicBezTo>
                  <a:close/>
                </a:path>
              </a:pathLst>
            </a:custGeom>
            <a:solidFill>
              <a:srgbClr val="7749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330" name="Google Shape;1330;p7"/>
          <p:cNvGrpSpPr/>
          <p:nvPr/>
        </p:nvGrpSpPr>
        <p:grpSpPr>
          <a:xfrm>
            <a:off x="7512051" y="2224088"/>
            <a:ext cx="1365250" cy="2120900"/>
            <a:chOff x="7512051" y="2224088"/>
            <a:chExt cx="1365250" cy="2120900"/>
          </a:xfrm>
        </p:grpSpPr>
        <p:sp>
          <p:nvSpPr>
            <p:cNvPr id="1331" name="Google Shape;1331;p7"/>
            <p:cNvSpPr/>
            <p:nvPr/>
          </p:nvSpPr>
          <p:spPr>
            <a:xfrm>
              <a:off x="8067676" y="3233738"/>
              <a:ext cx="138113" cy="79375"/>
            </a:xfrm>
            <a:custGeom>
              <a:rect b="b" l="l" r="r" t="t"/>
              <a:pathLst>
                <a:path extrusionOk="0" h="50" w="87">
                  <a:moveTo>
                    <a:pt x="87" y="50"/>
                  </a:moveTo>
                  <a:lnTo>
                    <a:pt x="87" y="3"/>
                  </a:lnTo>
                  <a:lnTo>
                    <a:pt x="0" y="0"/>
                  </a:lnTo>
                  <a:lnTo>
                    <a:pt x="0" y="50"/>
                  </a:lnTo>
                  <a:lnTo>
                    <a:pt x="87" y="50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8112126" y="2846388"/>
              <a:ext cx="93663" cy="84138"/>
            </a:xfrm>
            <a:prstGeom prst="rect">
              <a:avLst/>
            </a:pr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8124826" y="2682875"/>
              <a:ext cx="80963" cy="79375"/>
            </a:xfrm>
            <a:custGeom>
              <a:rect b="b" l="l" r="r" t="t"/>
              <a:pathLst>
                <a:path extrusionOk="0" h="50" w="51">
                  <a:moveTo>
                    <a:pt x="51" y="50"/>
                  </a:moveTo>
                  <a:lnTo>
                    <a:pt x="51" y="0"/>
                  </a:lnTo>
                  <a:lnTo>
                    <a:pt x="3" y="0"/>
                  </a:lnTo>
                  <a:lnTo>
                    <a:pt x="0" y="50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8156576" y="2384425"/>
              <a:ext cx="49213" cy="61913"/>
            </a:xfrm>
            <a:prstGeom prst="rect">
              <a:avLst/>
            </a:pr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8139113" y="2530475"/>
              <a:ext cx="66675" cy="80963"/>
            </a:xfrm>
            <a:custGeom>
              <a:rect b="b" l="l" r="r" t="t"/>
              <a:pathLst>
                <a:path extrusionOk="0" h="51" w="42">
                  <a:moveTo>
                    <a:pt x="0" y="51"/>
                  </a:moveTo>
                  <a:lnTo>
                    <a:pt x="42" y="51"/>
                  </a:lnTo>
                  <a:lnTo>
                    <a:pt x="42" y="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8031163" y="3033713"/>
              <a:ext cx="174625" cy="84138"/>
            </a:xfrm>
            <a:custGeom>
              <a:rect b="b" l="l" r="r" t="t"/>
              <a:pathLst>
                <a:path extrusionOk="0" h="53" w="110">
                  <a:moveTo>
                    <a:pt x="110" y="53"/>
                  </a:moveTo>
                  <a:lnTo>
                    <a:pt x="11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7" y="3"/>
                  </a:lnTo>
                  <a:lnTo>
                    <a:pt x="37" y="53"/>
                  </a:lnTo>
                  <a:lnTo>
                    <a:pt x="96" y="53"/>
                  </a:lnTo>
                  <a:lnTo>
                    <a:pt x="110" y="53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7991476" y="3446463"/>
              <a:ext cx="214313" cy="120650"/>
            </a:xfrm>
            <a:custGeom>
              <a:rect b="b" l="l" r="r" t="t"/>
              <a:pathLst>
                <a:path extrusionOk="0" h="27" w="48">
                  <a:moveTo>
                    <a:pt x="12" y="26"/>
                  </a:moveTo>
                  <a:cubicBezTo>
                    <a:pt x="6" y="26"/>
                    <a:pt x="2" y="26"/>
                    <a:pt x="0" y="2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6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040688" y="2446338"/>
              <a:ext cx="165100" cy="84138"/>
            </a:xfrm>
            <a:custGeom>
              <a:rect b="b" l="l" r="r" t="t"/>
              <a:pathLst>
                <a:path extrusionOk="0" h="19" w="37">
                  <a:moveTo>
                    <a:pt x="12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7" y="0"/>
                    <a:pt x="17" y="0"/>
                  </a:cubicBezTo>
                  <a:cubicBezTo>
                    <a:pt x="17" y="0"/>
                    <a:pt x="9" y="2"/>
                    <a:pt x="6" y="5"/>
                  </a:cubicBezTo>
                  <a:cubicBezTo>
                    <a:pt x="3" y="8"/>
                    <a:pt x="0" y="12"/>
                    <a:pt x="0" y="12"/>
                  </a:cubicBezTo>
                  <a:lnTo>
                    <a:pt x="12" y="19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8067676" y="2224088"/>
              <a:ext cx="138113" cy="160338"/>
            </a:xfrm>
            <a:custGeom>
              <a:rect b="b" l="l" r="r" t="t"/>
              <a:pathLst>
                <a:path extrusionOk="0" h="36" w="31">
                  <a:moveTo>
                    <a:pt x="1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1" y="22"/>
                    <a:pt x="14" y="22"/>
                    <a:pt x="14" y="22"/>
                  </a:cubicBezTo>
                  <a:cubicBezTo>
                    <a:pt x="14" y="22"/>
                    <a:pt x="7" y="24"/>
                    <a:pt x="5" y="27"/>
                  </a:cubicBezTo>
                  <a:cubicBezTo>
                    <a:pt x="2" y="29"/>
                    <a:pt x="0" y="30"/>
                    <a:pt x="0" y="30"/>
                  </a:cubicBezTo>
                  <a:lnTo>
                    <a:pt x="10" y="35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8021638" y="2611438"/>
              <a:ext cx="184150" cy="71438"/>
            </a:xfrm>
            <a:custGeom>
              <a:rect b="b" l="l" r="r" t="t"/>
              <a:pathLst>
                <a:path extrusionOk="0" h="16" w="41">
                  <a:moveTo>
                    <a:pt x="1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8" y="0"/>
                    <a:pt x="18" y="0"/>
                  </a:cubicBezTo>
                  <a:cubicBezTo>
                    <a:pt x="18" y="0"/>
                    <a:pt x="9" y="2"/>
                    <a:pt x="6" y="5"/>
                  </a:cubicBezTo>
                  <a:cubicBezTo>
                    <a:pt x="3" y="8"/>
                    <a:pt x="0" y="8"/>
                    <a:pt x="0" y="8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7991476" y="2762250"/>
              <a:ext cx="214313" cy="84138"/>
            </a:xfrm>
            <a:custGeom>
              <a:rect b="b" l="l" r="r" t="t"/>
              <a:pathLst>
                <a:path extrusionOk="0" h="19" w="48">
                  <a:moveTo>
                    <a:pt x="15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11" y="2"/>
                    <a:pt x="7" y="6"/>
                  </a:cubicBezTo>
                  <a:cubicBezTo>
                    <a:pt x="4" y="9"/>
                    <a:pt x="0" y="10"/>
                    <a:pt x="0" y="10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7950201" y="2930525"/>
              <a:ext cx="255588" cy="107950"/>
            </a:xfrm>
            <a:custGeom>
              <a:rect b="b" l="l" r="r" t="t"/>
              <a:pathLst>
                <a:path extrusionOk="0" h="24" w="57">
                  <a:moveTo>
                    <a:pt x="18" y="23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0"/>
                    <a:pt x="25" y="0"/>
                    <a:pt x="25" y="0"/>
                  </a:cubicBezTo>
                  <a:cubicBezTo>
                    <a:pt x="25" y="0"/>
                    <a:pt x="13" y="3"/>
                    <a:pt x="9" y="7"/>
                  </a:cubicBezTo>
                  <a:cubicBezTo>
                    <a:pt x="5" y="12"/>
                    <a:pt x="0" y="14"/>
                    <a:pt x="0" y="14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7927976" y="3117850"/>
              <a:ext cx="277813" cy="120650"/>
            </a:xfrm>
            <a:custGeom>
              <a:rect b="b" l="l" r="r" t="t"/>
              <a:pathLst>
                <a:path extrusionOk="0" h="27" w="62">
                  <a:moveTo>
                    <a:pt x="19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1" y="0"/>
                    <a:pt x="27" y="0"/>
                    <a:pt x="27" y="0"/>
                  </a:cubicBezTo>
                  <a:cubicBezTo>
                    <a:pt x="27" y="0"/>
                    <a:pt x="14" y="3"/>
                    <a:pt x="9" y="8"/>
                  </a:cubicBezTo>
                  <a:cubicBezTo>
                    <a:pt x="5" y="12"/>
                    <a:pt x="0" y="15"/>
                    <a:pt x="0" y="15"/>
                  </a:cubicBezTo>
                  <a:lnTo>
                    <a:pt x="19" y="26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7883526" y="3313113"/>
              <a:ext cx="322263" cy="133350"/>
            </a:xfrm>
            <a:custGeom>
              <a:rect b="b" l="l" r="r" t="t"/>
              <a:pathLst>
                <a:path extrusionOk="0" h="30" w="72">
                  <a:moveTo>
                    <a:pt x="23" y="29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2" y="0"/>
                    <a:pt x="32" y="0"/>
                  </a:cubicBezTo>
                  <a:cubicBezTo>
                    <a:pt x="32" y="0"/>
                    <a:pt x="16" y="4"/>
                    <a:pt x="11" y="9"/>
                  </a:cubicBezTo>
                  <a:cubicBezTo>
                    <a:pt x="6" y="14"/>
                    <a:pt x="0" y="17"/>
                    <a:pt x="0" y="17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7512051" y="3562350"/>
              <a:ext cx="693738" cy="782638"/>
            </a:xfrm>
            <a:custGeom>
              <a:rect b="b" l="l" r="r" t="t"/>
              <a:pathLst>
                <a:path extrusionOk="0" h="176" w="155">
                  <a:moveTo>
                    <a:pt x="155" y="38"/>
                  </a:moveTo>
                  <a:cubicBezTo>
                    <a:pt x="155" y="1"/>
                    <a:pt x="155" y="1"/>
                    <a:pt x="155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87" y="5"/>
                    <a:pt x="81" y="11"/>
                  </a:cubicBezTo>
                  <a:cubicBezTo>
                    <a:pt x="75" y="17"/>
                    <a:pt x="68" y="22"/>
                    <a:pt x="68" y="22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0" y="60"/>
                    <a:pt x="109" y="58"/>
                    <a:pt x="109" y="58"/>
                  </a:cubicBezTo>
                  <a:cubicBezTo>
                    <a:pt x="68" y="64"/>
                    <a:pt x="3" y="98"/>
                    <a:pt x="2" y="104"/>
                  </a:cubicBezTo>
                  <a:cubicBezTo>
                    <a:pt x="0" y="111"/>
                    <a:pt x="31" y="115"/>
                    <a:pt x="32" y="117"/>
                  </a:cubicBezTo>
                  <a:cubicBezTo>
                    <a:pt x="32" y="120"/>
                    <a:pt x="36" y="123"/>
                    <a:pt x="38" y="125"/>
                  </a:cubicBezTo>
                  <a:cubicBezTo>
                    <a:pt x="39" y="126"/>
                    <a:pt x="46" y="134"/>
                    <a:pt x="46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155" y="176"/>
                    <a:pt x="155" y="176"/>
                    <a:pt x="155" y="176"/>
                  </a:cubicBezTo>
                  <a:lnTo>
                    <a:pt x="155" y="38"/>
                  </a:lnTo>
                  <a:close/>
                </a:path>
              </a:pathLst>
            </a:custGeom>
            <a:solidFill>
              <a:srgbClr val="0D99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8205788" y="2762250"/>
              <a:ext cx="9525" cy="0"/>
            </a:xfrm>
            <a:custGeom>
              <a:rect b="b" l="l" r="r" t="t"/>
              <a:pathLst>
                <a:path extrusionOk="0" h="120000"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8205788" y="3238500"/>
              <a:ext cx="134938" cy="74613"/>
            </a:xfrm>
            <a:prstGeom prst="rect">
              <a:avLst/>
            </a:pr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8205788" y="3038475"/>
              <a:ext cx="115888" cy="79375"/>
            </a:xfrm>
            <a:prstGeom prst="rect">
              <a:avLst/>
            </a:pr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8205788" y="2846388"/>
              <a:ext cx="93663" cy="84138"/>
            </a:xfrm>
            <a:custGeom>
              <a:rect b="b" l="l" r="r" t="t"/>
              <a:pathLst>
                <a:path extrusionOk="0" h="19" w="21">
                  <a:moveTo>
                    <a:pt x="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8205788" y="2384425"/>
              <a:ext cx="58738" cy="61913"/>
            </a:xfrm>
            <a:custGeom>
              <a:rect b="b" l="l" r="r" t="t"/>
              <a:pathLst>
                <a:path extrusionOk="0" h="39" w="37">
                  <a:moveTo>
                    <a:pt x="37" y="39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8205788" y="2530475"/>
              <a:ext cx="71438" cy="80963"/>
            </a:xfrm>
            <a:custGeom>
              <a:rect b="b" l="l" r="r" t="t"/>
              <a:pathLst>
                <a:path extrusionOk="0" h="51" w="45">
                  <a:moveTo>
                    <a:pt x="45" y="51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8205788" y="2682875"/>
              <a:ext cx="80963" cy="79375"/>
            </a:xfrm>
            <a:custGeom>
              <a:rect b="b" l="l" r="r" t="t"/>
              <a:pathLst>
                <a:path extrusionOk="0" h="50" w="51">
                  <a:moveTo>
                    <a:pt x="51" y="50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8205788" y="3446463"/>
              <a:ext cx="160338" cy="120650"/>
            </a:xfrm>
            <a:custGeom>
              <a:rect b="b" l="l" r="r" t="t"/>
              <a:pathLst>
                <a:path extrusionOk="0" h="27" w="36">
                  <a:moveTo>
                    <a:pt x="0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8205788" y="3117850"/>
              <a:ext cx="273050" cy="120650"/>
            </a:xfrm>
            <a:custGeom>
              <a:rect b="b" l="l" r="r" t="t"/>
              <a:pathLst>
                <a:path extrusionOk="0" h="27" w="61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6"/>
                    <a:pt x="50" y="8"/>
                  </a:cubicBezTo>
                  <a:cubicBezTo>
                    <a:pt x="41" y="1"/>
                    <a:pt x="32" y="2"/>
                    <a:pt x="26" y="0"/>
                  </a:cubicBez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8205788" y="2930525"/>
              <a:ext cx="255588" cy="107950"/>
            </a:xfrm>
            <a:custGeom>
              <a:rect b="b" l="l" r="r" t="t"/>
              <a:pathLst>
                <a:path extrusionOk="0" h="24" w="57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5" y="15"/>
                    <a:pt x="46" y="8"/>
                  </a:cubicBezTo>
                  <a:cubicBezTo>
                    <a:pt x="38" y="2"/>
                    <a:pt x="29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8205788" y="2224088"/>
              <a:ext cx="147638" cy="160338"/>
            </a:xfrm>
            <a:custGeom>
              <a:rect b="b" l="l" r="r" t="t"/>
              <a:pathLst>
                <a:path extrusionOk="0" h="36" w="33">
                  <a:moveTo>
                    <a:pt x="13" y="36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2" y="31"/>
                    <a:pt x="27" y="27"/>
                  </a:cubicBezTo>
                  <a:cubicBezTo>
                    <a:pt x="23" y="23"/>
                    <a:pt x="17" y="23"/>
                    <a:pt x="14" y="23"/>
                  </a:cubicBezTo>
                  <a:cubicBezTo>
                    <a:pt x="14" y="23"/>
                    <a:pt x="8" y="23"/>
                    <a:pt x="6" y="2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8205788" y="2446338"/>
              <a:ext cx="169863" cy="84138"/>
            </a:xfrm>
            <a:custGeom>
              <a:rect b="b" l="l" r="r" t="t"/>
              <a:pathLst>
                <a:path extrusionOk="0" h="19" w="38">
                  <a:moveTo>
                    <a:pt x="16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0"/>
                    <a:pt x="32" y="6"/>
                  </a:cubicBezTo>
                  <a:cubicBezTo>
                    <a:pt x="26" y="1"/>
                    <a:pt x="20" y="1"/>
                    <a:pt x="16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8205788" y="2611438"/>
              <a:ext cx="187325" cy="71438"/>
            </a:xfrm>
            <a:custGeom>
              <a:rect b="b" l="l" r="r" t="t"/>
              <a:pathLst>
                <a:path extrusionOk="0" h="16" w="42"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1" y="10"/>
                    <a:pt x="35" y="6"/>
                  </a:cubicBezTo>
                  <a:cubicBezTo>
                    <a:pt x="29" y="1"/>
                    <a:pt x="22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8205788" y="2762250"/>
              <a:ext cx="214313" cy="88900"/>
            </a:xfrm>
            <a:custGeom>
              <a:rect b="b" l="l" r="r" t="t"/>
              <a:pathLst>
                <a:path extrusionOk="0" h="20" w="48">
                  <a:moveTo>
                    <a:pt x="21" y="20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7" y="12"/>
                    <a:pt x="40" y="6"/>
                  </a:cubicBezTo>
                  <a:cubicBezTo>
                    <a:pt x="33" y="1"/>
                    <a:pt x="25" y="1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1" y="20"/>
                  </a:ln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8205788" y="3313113"/>
              <a:ext cx="312738" cy="133350"/>
            </a:xfrm>
            <a:custGeom>
              <a:rect b="b" l="l" r="r" t="t"/>
              <a:pathLst>
                <a:path extrusionOk="0" h="30" w="70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68" y="18"/>
                    <a:pt x="58" y="10"/>
                  </a:cubicBezTo>
                  <a:cubicBezTo>
                    <a:pt x="47" y="2"/>
                    <a:pt x="37" y="2"/>
                    <a:pt x="30" y="1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8205788" y="3567113"/>
              <a:ext cx="671513" cy="777875"/>
            </a:xfrm>
            <a:custGeom>
              <a:rect b="b" l="l" r="r" t="t"/>
              <a:pathLst>
                <a:path extrusionOk="0" h="175" w="150">
                  <a:moveTo>
                    <a:pt x="94" y="77"/>
                  </a:moveTo>
                  <a:cubicBezTo>
                    <a:pt x="79" y="70"/>
                    <a:pt x="51" y="59"/>
                    <a:pt x="48" y="60"/>
                  </a:cubicBezTo>
                  <a:cubicBezTo>
                    <a:pt x="44" y="62"/>
                    <a:pt x="39" y="62"/>
                    <a:pt x="39" y="6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2" y="21"/>
                    <a:pt x="69" y="11"/>
                  </a:cubicBezTo>
                  <a:cubicBezTo>
                    <a:pt x="57" y="2"/>
                    <a:pt x="44" y="2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21" y="125"/>
                    <a:pt x="127" y="125"/>
                  </a:cubicBezTo>
                  <a:cubicBezTo>
                    <a:pt x="132" y="124"/>
                    <a:pt x="150" y="114"/>
                    <a:pt x="150" y="111"/>
                  </a:cubicBezTo>
                  <a:cubicBezTo>
                    <a:pt x="149" y="109"/>
                    <a:pt x="110" y="84"/>
                    <a:pt x="94" y="77"/>
                  </a:cubicBezTo>
                  <a:close/>
                </a:path>
              </a:pathLst>
            </a:custGeom>
            <a:solidFill>
              <a:srgbClr val="0B8C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362" name="Google Shape;1362;p7"/>
          <p:cNvGrpSpPr/>
          <p:nvPr/>
        </p:nvGrpSpPr>
        <p:grpSpPr>
          <a:xfrm>
            <a:off x="9858382" y="2152650"/>
            <a:ext cx="798513" cy="2171701"/>
            <a:chOff x="9858382" y="2152650"/>
            <a:chExt cx="798513" cy="2171701"/>
          </a:xfrm>
        </p:grpSpPr>
        <p:sp>
          <p:nvSpPr>
            <p:cNvPr id="1363" name="Google Shape;1363;p7"/>
            <p:cNvSpPr/>
            <p:nvPr/>
          </p:nvSpPr>
          <p:spPr>
            <a:xfrm>
              <a:off x="10350507" y="2755900"/>
              <a:ext cx="98425" cy="30163"/>
            </a:xfrm>
            <a:custGeom>
              <a:rect b="b" l="l" r="r" t="t"/>
              <a:pathLst>
                <a:path extrusionOk="0" h="6" w="19">
                  <a:moveTo>
                    <a:pt x="0" y="6"/>
                  </a:moveTo>
                  <a:cubicBezTo>
                    <a:pt x="6" y="6"/>
                    <a:pt x="19" y="4"/>
                    <a:pt x="18" y="3"/>
                  </a:cubicBezTo>
                  <a:cubicBezTo>
                    <a:pt x="18" y="3"/>
                    <a:pt x="6" y="1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10298120" y="2627313"/>
              <a:ext cx="84138" cy="82550"/>
            </a:xfrm>
            <a:custGeom>
              <a:rect b="b" l="l" r="r" t="t"/>
              <a:pathLst>
                <a:path extrusionOk="0" h="16" w="16">
                  <a:moveTo>
                    <a:pt x="6" y="16"/>
                  </a:moveTo>
                  <a:cubicBezTo>
                    <a:pt x="8" y="14"/>
                    <a:pt x="16" y="0"/>
                    <a:pt x="15" y="1"/>
                  </a:cubicBezTo>
                  <a:cubicBezTo>
                    <a:pt x="12" y="3"/>
                    <a:pt x="2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10334632" y="2705100"/>
              <a:ext cx="104775" cy="39688"/>
            </a:xfrm>
            <a:custGeom>
              <a:rect b="b" l="l" r="r" t="t"/>
              <a:pathLst>
                <a:path extrusionOk="0" h="25" w="66">
                  <a:moveTo>
                    <a:pt x="10" y="25"/>
                  </a:moveTo>
                  <a:lnTo>
                    <a:pt x="66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10340982" y="2719388"/>
              <a:ext cx="4763" cy="4763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8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10231445" y="4135438"/>
              <a:ext cx="400050" cy="188913"/>
            </a:xfrm>
            <a:custGeom>
              <a:rect b="b" l="l" r="r" t="t"/>
              <a:pathLst>
                <a:path extrusionOk="0" h="37" w="77">
                  <a:moveTo>
                    <a:pt x="77" y="1"/>
                  </a:moveTo>
                  <a:cubicBezTo>
                    <a:pt x="77" y="1"/>
                    <a:pt x="31" y="1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6" y="37"/>
                    <a:pt x="76" y="37"/>
                    <a:pt x="76" y="37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E2AA1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0263195" y="2689225"/>
              <a:ext cx="393700" cy="1450975"/>
            </a:xfrm>
            <a:custGeom>
              <a:rect b="b" l="l" r="r" t="t"/>
              <a:pathLst>
                <a:path extrusionOk="0" h="284" w="76">
                  <a:moveTo>
                    <a:pt x="0" y="283"/>
                  </a:moveTo>
                  <a:cubicBezTo>
                    <a:pt x="31" y="284"/>
                    <a:pt x="31" y="284"/>
                    <a:pt x="31" y="284"/>
                  </a:cubicBezTo>
                  <a:cubicBezTo>
                    <a:pt x="31" y="282"/>
                    <a:pt x="32" y="279"/>
                    <a:pt x="34" y="276"/>
                  </a:cubicBezTo>
                  <a:cubicBezTo>
                    <a:pt x="37" y="273"/>
                    <a:pt x="35" y="207"/>
                    <a:pt x="35" y="207"/>
                  </a:cubicBezTo>
                  <a:cubicBezTo>
                    <a:pt x="35" y="207"/>
                    <a:pt x="37" y="200"/>
                    <a:pt x="39" y="199"/>
                  </a:cubicBezTo>
                  <a:cubicBezTo>
                    <a:pt x="41" y="198"/>
                    <a:pt x="37" y="155"/>
                    <a:pt x="37" y="154"/>
                  </a:cubicBezTo>
                  <a:cubicBezTo>
                    <a:pt x="38" y="154"/>
                    <a:pt x="45" y="150"/>
                    <a:pt x="48" y="149"/>
                  </a:cubicBezTo>
                  <a:cubicBezTo>
                    <a:pt x="52" y="147"/>
                    <a:pt x="59" y="127"/>
                    <a:pt x="59" y="127"/>
                  </a:cubicBezTo>
                  <a:cubicBezTo>
                    <a:pt x="59" y="127"/>
                    <a:pt x="61" y="125"/>
                    <a:pt x="64" y="123"/>
                  </a:cubicBezTo>
                  <a:cubicBezTo>
                    <a:pt x="68" y="120"/>
                    <a:pt x="71" y="114"/>
                    <a:pt x="72" y="111"/>
                  </a:cubicBezTo>
                  <a:cubicBezTo>
                    <a:pt x="74" y="107"/>
                    <a:pt x="71" y="104"/>
                    <a:pt x="71" y="104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2"/>
                    <a:pt x="40" y="88"/>
                    <a:pt x="36" y="83"/>
                  </a:cubicBezTo>
                  <a:cubicBezTo>
                    <a:pt x="32" y="79"/>
                    <a:pt x="33" y="68"/>
                    <a:pt x="29" y="61"/>
                  </a:cubicBezTo>
                  <a:cubicBezTo>
                    <a:pt x="28" y="58"/>
                    <a:pt x="24" y="55"/>
                    <a:pt x="20" y="54"/>
                  </a:cubicBezTo>
                  <a:cubicBezTo>
                    <a:pt x="19" y="50"/>
                    <a:pt x="17" y="44"/>
                    <a:pt x="16" y="41"/>
                  </a:cubicBezTo>
                  <a:cubicBezTo>
                    <a:pt x="15" y="37"/>
                    <a:pt x="16" y="30"/>
                    <a:pt x="17" y="28"/>
                  </a:cubicBezTo>
                  <a:cubicBezTo>
                    <a:pt x="17" y="26"/>
                    <a:pt x="17" y="22"/>
                    <a:pt x="16" y="20"/>
                  </a:cubicBezTo>
                  <a:cubicBezTo>
                    <a:pt x="17" y="19"/>
                    <a:pt x="17" y="19"/>
                    <a:pt x="17" y="18"/>
                  </a:cubicBezTo>
                  <a:cubicBezTo>
                    <a:pt x="17" y="18"/>
                    <a:pt x="17" y="12"/>
                    <a:pt x="17" y="10"/>
                  </a:cubicBezTo>
                  <a:cubicBezTo>
                    <a:pt x="16" y="7"/>
                    <a:pt x="13" y="4"/>
                    <a:pt x="12" y="3"/>
                  </a:cubicBezTo>
                  <a:cubicBezTo>
                    <a:pt x="12" y="3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8" y="8"/>
                    <a:pt x="10" y="10"/>
                  </a:cubicBezTo>
                  <a:cubicBezTo>
                    <a:pt x="12" y="11"/>
                    <a:pt x="13" y="15"/>
                    <a:pt x="13" y="16"/>
                  </a:cubicBezTo>
                  <a:cubicBezTo>
                    <a:pt x="12" y="17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7" y="18"/>
                    <a:pt x="7" y="18"/>
                  </a:cubicBezTo>
                  <a:cubicBezTo>
                    <a:pt x="7" y="18"/>
                    <a:pt x="5" y="18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5"/>
                    <a:pt x="8" y="26"/>
                  </a:cubicBezTo>
                  <a:cubicBezTo>
                    <a:pt x="8" y="27"/>
                    <a:pt x="7" y="30"/>
                    <a:pt x="6" y="30"/>
                  </a:cubicBezTo>
                  <a:cubicBezTo>
                    <a:pt x="5" y="31"/>
                    <a:pt x="4" y="29"/>
                    <a:pt x="4" y="27"/>
                  </a:cubicBezTo>
                  <a:lnTo>
                    <a:pt x="0" y="283"/>
                  </a:lnTo>
                  <a:close/>
                  <a:moveTo>
                    <a:pt x="56" y="84"/>
                  </a:moveTo>
                  <a:cubicBezTo>
                    <a:pt x="72" y="92"/>
                    <a:pt x="72" y="92"/>
                    <a:pt x="72" y="9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5" y="99"/>
                    <a:pt x="62" y="101"/>
                  </a:cubicBezTo>
                  <a:cubicBezTo>
                    <a:pt x="60" y="103"/>
                    <a:pt x="57" y="109"/>
                    <a:pt x="57" y="110"/>
                  </a:cubicBezTo>
                  <a:cubicBezTo>
                    <a:pt x="57" y="112"/>
                    <a:pt x="57" y="116"/>
                    <a:pt x="57" y="116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1" y="105"/>
                    <a:pt x="41" y="105"/>
                    <a:pt x="41" y="105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DA64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9982207" y="2152650"/>
              <a:ext cx="114300" cy="127000"/>
            </a:xfrm>
            <a:custGeom>
              <a:rect b="b" l="l" r="r" t="t"/>
              <a:pathLst>
                <a:path extrusionOk="0" h="25" w="22">
                  <a:moveTo>
                    <a:pt x="13" y="25"/>
                  </a:moveTo>
                  <a:cubicBezTo>
                    <a:pt x="13" y="24"/>
                    <a:pt x="13" y="22"/>
                    <a:pt x="14" y="21"/>
                  </a:cubicBezTo>
                  <a:cubicBezTo>
                    <a:pt x="15" y="21"/>
                    <a:pt x="18" y="19"/>
                    <a:pt x="18" y="16"/>
                  </a:cubicBezTo>
                  <a:cubicBezTo>
                    <a:pt x="18" y="12"/>
                    <a:pt x="18" y="10"/>
                    <a:pt x="19" y="9"/>
                  </a:cubicBezTo>
                  <a:cubicBezTo>
                    <a:pt x="20" y="8"/>
                    <a:pt x="22" y="7"/>
                    <a:pt x="22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0" y="2"/>
                    <a:pt x="5" y="6"/>
                  </a:cubicBezTo>
                  <a:cubicBezTo>
                    <a:pt x="2" y="8"/>
                    <a:pt x="0" y="11"/>
                    <a:pt x="2" y="17"/>
                  </a:cubicBezTo>
                  <a:cubicBezTo>
                    <a:pt x="2" y="20"/>
                    <a:pt x="3" y="23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5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10247320" y="2571750"/>
              <a:ext cx="36513" cy="117475"/>
            </a:xfrm>
            <a:custGeom>
              <a:rect b="b" l="l" r="r" t="t"/>
              <a:pathLst>
                <a:path extrusionOk="0" h="23" w="7">
                  <a:moveTo>
                    <a:pt x="7" y="2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10121907" y="2735263"/>
              <a:ext cx="47625" cy="34925"/>
            </a:xfrm>
            <a:custGeom>
              <a:rect b="b" l="l" r="r" t="t"/>
              <a:pathLst>
                <a:path extrusionOk="0" h="7" w="9">
                  <a:moveTo>
                    <a:pt x="0" y="0"/>
                  </a:moveTo>
                  <a:cubicBezTo>
                    <a:pt x="0" y="2"/>
                    <a:pt x="1" y="3"/>
                    <a:pt x="1" y="5"/>
                  </a:cubicBezTo>
                  <a:cubicBezTo>
                    <a:pt x="4" y="5"/>
                    <a:pt x="8" y="6"/>
                    <a:pt x="8" y="6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10148895" y="2606675"/>
              <a:ext cx="77788" cy="92075"/>
            </a:xfrm>
            <a:custGeom>
              <a:rect b="b" l="l" r="r" t="t"/>
              <a:pathLst>
                <a:path extrusionOk="0" h="18" w="15">
                  <a:moveTo>
                    <a:pt x="1" y="0"/>
                  </a:moveTo>
                  <a:cubicBezTo>
                    <a:pt x="0" y="0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10117145" y="2689225"/>
              <a:ext cx="68263" cy="41275"/>
            </a:xfrm>
            <a:custGeom>
              <a:rect b="b" l="l" r="r" t="t"/>
              <a:pathLst>
                <a:path extrusionOk="0" h="8" w="13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9945695" y="2270125"/>
              <a:ext cx="338138" cy="1865313"/>
            </a:xfrm>
            <a:custGeom>
              <a:rect b="b" l="l" r="r" t="t"/>
              <a:pathLst>
                <a:path extrusionOk="0" h="365" w="65">
                  <a:moveTo>
                    <a:pt x="65" y="109"/>
                  </a:moveTo>
                  <a:cubicBezTo>
                    <a:pt x="64" y="108"/>
                    <a:pt x="64" y="107"/>
                    <a:pt x="65" y="106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1"/>
                    <a:pt x="63" y="101"/>
                    <a:pt x="63" y="101"/>
                  </a:cubicBezTo>
                  <a:cubicBezTo>
                    <a:pt x="62" y="102"/>
                    <a:pt x="63" y="107"/>
                    <a:pt x="63" y="107"/>
                  </a:cubicBezTo>
                  <a:cubicBezTo>
                    <a:pt x="62" y="108"/>
                    <a:pt x="62" y="109"/>
                    <a:pt x="61" y="109"/>
                  </a:cubicBezTo>
                  <a:cubicBezTo>
                    <a:pt x="60" y="109"/>
                    <a:pt x="59" y="109"/>
                    <a:pt x="59" y="109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59" y="112"/>
                  </a:cubicBezTo>
                  <a:cubicBezTo>
                    <a:pt x="58" y="112"/>
                    <a:pt x="58" y="113"/>
                    <a:pt x="57" y="114"/>
                  </a:cubicBezTo>
                  <a:cubicBezTo>
                    <a:pt x="57" y="114"/>
                    <a:pt x="59" y="114"/>
                    <a:pt x="60" y="114"/>
                  </a:cubicBezTo>
                  <a:cubicBezTo>
                    <a:pt x="60" y="114"/>
                    <a:pt x="61" y="115"/>
                    <a:pt x="61" y="115"/>
                  </a:cubicBezTo>
                  <a:cubicBezTo>
                    <a:pt x="61" y="115"/>
                    <a:pt x="61" y="117"/>
                    <a:pt x="61" y="118"/>
                  </a:cubicBezTo>
                  <a:cubicBezTo>
                    <a:pt x="61" y="119"/>
                    <a:pt x="60" y="119"/>
                    <a:pt x="59" y="119"/>
                  </a:cubicBezTo>
                  <a:cubicBezTo>
                    <a:pt x="58" y="119"/>
                    <a:pt x="54" y="119"/>
                    <a:pt x="53" y="117"/>
                  </a:cubicBezTo>
                  <a:cubicBezTo>
                    <a:pt x="52" y="114"/>
                    <a:pt x="52" y="109"/>
                    <a:pt x="52" y="108"/>
                  </a:cubicBezTo>
                  <a:cubicBezTo>
                    <a:pt x="53" y="107"/>
                    <a:pt x="57" y="106"/>
                    <a:pt x="58" y="105"/>
                  </a:cubicBezTo>
                  <a:cubicBezTo>
                    <a:pt x="59" y="105"/>
                    <a:pt x="59" y="103"/>
                    <a:pt x="59" y="102"/>
                  </a:cubicBezTo>
                  <a:cubicBezTo>
                    <a:pt x="58" y="101"/>
                    <a:pt x="55" y="100"/>
                    <a:pt x="55" y="100"/>
                  </a:cubicBezTo>
                  <a:cubicBezTo>
                    <a:pt x="53" y="98"/>
                    <a:pt x="61" y="95"/>
                    <a:pt x="62" y="95"/>
                  </a:cubicBezTo>
                  <a:cubicBezTo>
                    <a:pt x="63" y="95"/>
                    <a:pt x="64" y="96"/>
                    <a:pt x="65" y="97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4" y="93"/>
                    <a:pt x="61" y="92"/>
                    <a:pt x="59" y="93"/>
                  </a:cubicBezTo>
                  <a:cubicBezTo>
                    <a:pt x="57" y="94"/>
                    <a:pt x="52" y="98"/>
                    <a:pt x="50" y="99"/>
                  </a:cubicBezTo>
                  <a:cubicBezTo>
                    <a:pt x="48" y="100"/>
                    <a:pt x="48" y="95"/>
                    <a:pt x="48" y="95"/>
                  </a:cubicBezTo>
                  <a:cubicBezTo>
                    <a:pt x="50" y="92"/>
                    <a:pt x="55" y="89"/>
                    <a:pt x="58" y="89"/>
                  </a:cubicBezTo>
                  <a:cubicBezTo>
                    <a:pt x="60" y="89"/>
                    <a:pt x="64" y="89"/>
                    <a:pt x="65" y="9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5" y="82"/>
                    <a:pt x="53" y="80"/>
                    <a:pt x="48" y="84"/>
                  </a:cubicBezTo>
                  <a:cubicBezTo>
                    <a:pt x="45" y="86"/>
                    <a:pt x="40" y="93"/>
                    <a:pt x="42" y="98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3" y="100"/>
                    <a:pt x="44" y="101"/>
                    <a:pt x="44" y="102"/>
                  </a:cubicBezTo>
                  <a:cubicBezTo>
                    <a:pt x="44" y="109"/>
                    <a:pt x="46" y="111"/>
                    <a:pt x="46" y="111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2" y="120"/>
                    <a:pt x="40" y="118"/>
                  </a:cubicBezTo>
                  <a:cubicBezTo>
                    <a:pt x="39" y="116"/>
                    <a:pt x="35" y="112"/>
                    <a:pt x="35" y="107"/>
                  </a:cubicBezTo>
                  <a:cubicBezTo>
                    <a:pt x="34" y="103"/>
                    <a:pt x="34" y="98"/>
                    <a:pt x="32" y="97"/>
                  </a:cubicBezTo>
                  <a:cubicBezTo>
                    <a:pt x="32" y="96"/>
                    <a:pt x="30" y="90"/>
                    <a:pt x="30" y="87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29" y="71"/>
                    <a:pt x="23" y="54"/>
                    <a:pt x="23" y="50"/>
                  </a:cubicBezTo>
                  <a:cubicBezTo>
                    <a:pt x="23" y="47"/>
                    <a:pt x="23" y="39"/>
                    <a:pt x="23" y="33"/>
                  </a:cubicBezTo>
                  <a:cubicBezTo>
                    <a:pt x="24" y="27"/>
                    <a:pt x="19" y="22"/>
                    <a:pt x="19" y="22"/>
                  </a:cubicBezTo>
                  <a:cubicBezTo>
                    <a:pt x="19" y="22"/>
                    <a:pt x="20" y="21"/>
                    <a:pt x="21" y="19"/>
                  </a:cubicBezTo>
                  <a:cubicBezTo>
                    <a:pt x="22" y="18"/>
                    <a:pt x="22" y="17"/>
                    <a:pt x="22" y="16"/>
                  </a:cubicBezTo>
                  <a:cubicBezTo>
                    <a:pt x="26" y="15"/>
                    <a:pt x="29" y="14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30" y="3"/>
                    <a:pt x="26" y="1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1" y="2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3" y="15"/>
                    <a:pt x="6" y="16"/>
                  </a:cubicBezTo>
                  <a:cubicBezTo>
                    <a:pt x="6" y="18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6" y="23"/>
                    <a:pt x="6" y="29"/>
                  </a:cubicBezTo>
                  <a:cubicBezTo>
                    <a:pt x="5" y="34"/>
                    <a:pt x="9" y="39"/>
                    <a:pt x="9" y="39"/>
                  </a:cubicBezTo>
                  <a:cubicBezTo>
                    <a:pt x="9" y="39"/>
                    <a:pt x="9" y="41"/>
                    <a:pt x="9" y="44"/>
                  </a:cubicBezTo>
                  <a:cubicBezTo>
                    <a:pt x="9" y="48"/>
                    <a:pt x="12" y="54"/>
                    <a:pt x="12" y="54"/>
                  </a:cubicBezTo>
                  <a:cubicBezTo>
                    <a:pt x="12" y="54"/>
                    <a:pt x="13" y="60"/>
                    <a:pt x="12" y="70"/>
                  </a:cubicBezTo>
                  <a:cubicBezTo>
                    <a:pt x="11" y="79"/>
                    <a:pt x="16" y="97"/>
                    <a:pt x="16" y="97"/>
                  </a:cubicBezTo>
                  <a:cubicBezTo>
                    <a:pt x="16" y="97"/>
                    <a:pt x="11" y="104"/>
                    <a:pt x="8" y="113"/>
                  </a:cubicBezTo>
                  <a:cubicBezTo>
                    <a:pt x="4" y="121"/>
                    <a:pt x="14" y="133"/>
                    <a:pt x="14" y="133"/>
                  </a:cubicBezTo>
                  <a:cubicBezTo>
                    <a:pt x="14" y="133"/>
                    <a:pt x="21" y="152"/>
                    <a:pt x="21" y="160"/>
                  </a:cubicBezTo>
                  <a:cubicBezTo>
                    <a:pt x="21" y="167"/>
                    <a:pt x="23" y="227"/>
                    <a:pt x="21" y="240"/>
                  </a:cubicBezTo>
                  <a:cubicBezTo>
                    <a:pt x="19" y="253"/>
                    <a:pt x="16" y="294"/>
                    <a:pt x="17" y="299"/>
                  </a:cubicBezTo>
                  <a:cubicBezTo>
                    <a:pt x="17" y="304"/>
                    <a:pt x="20" y="325"/>
                    <a:pt x="18" y="342"/>
                  </a:cubicBezTo>
                  <a:cubicBezTo>
                    <a:pt x="17" y="349"/>
                    <a:pt x="17" y="357"/>
                    <a:pt x="16" y="365"/>
                  </a:cubicBezTo>
                  <a:cubicBezTo>
                    <a:pt x="61" y="365"/>
                    <a:pt x="61" y="365"/>
                    <a:pt x="61" y="365"/>
                  </a:cubicBezTo>
                  <a:lnTo>
                    <a:pt x="65" y="109"/>
                  </a:lnTo>
                  <a:close/>
                </a:path>
              </a:pathLst>
            </a:custGeom>
            <a:solidFill>
              <a:srgbClr val="F26E2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9858382" y="4129088"/>
              <a:ext cx="404813" cy="195263"/>
            </a:xfrm>
            <a:custGeom>
              <a:rect b="b" l="l" r="r" t="t"/>
              <a:pathLst>
                <a:path extrusionOk="0" h="123" w="255">
                  <a:moveTo>
                    <a:pt x="255" y="4"/>
                  </a:moveTo>
                  <a:lnTo>
                    <a:pt x="0" y="0"/>
                  </a:lnTo>
                  <a:lnTo>
                    <a:pt x="3" y="123"/>
                  </a:lnTo>
                  <a:lnTo>
                    <a:pt x="255" y="123"/>
                  </a:lnTo>
                  <a:lnTo>
                    <a:pt x="255" y="4"/>
                  </a:lnTo>
                  <a:close/>
                </a:path>
              </a:pathLst>
            </a:custGeom>
            <a:solidFill>
              <a:srgbClr val="F9BB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376" name="Google Shape;1376;p7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77" name="Google Shape;1377;p7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378" name="Google Shape;1378;p7"/>
          <p:cNvSpPr/>
          <p:nvPr/>
        </p:nvSpPr>
        <p:spPr>
          <a:xfrm flipH="1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9" name="Google Shape;1379;p7"/>
          <p:cNvSpPr txBox="1"/>
          <p:nvPr/>
        </p:nvSpPr>
        <p:spPr>
          <a:xfrm>
            <a:off x="928963" y="1352345"/>
            <a:ext cx="108156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0" name="Google Shape;1380;p7"/>
          <p:cNvSpPr/>
          <p:nvPr/>
        </p:nvSpPr>
        <p:spPr>
          <a:xfrm>
            <a:off x="1009174" y="4319089"/>
            <a:ext cx="10149840" cy="107646"/>
          </a:xfrm>
          <a:prstGeom prst="rect">
            <a:avLst/>
          </a:prstGeom>
          <a:solidFill>
            <a:srgbClr val="2F32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1" name="Google Shape;1381;p7"/>
          <p:cNvSpPr/>
          <p:nvPr/>
        </p:nvSpPr>
        <p:spPr>
          <a:xfrm>
            <a:off x="886326" y="4955106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2" name="Google Shape;1382;p7"/>
          <p:cNvSpPr/>
          <p:nvPr/>
        </p:nvSpPr>
        <p:spPr>
          <a:xfrm>
            <a:off x="2981766" y="4955105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3" name="Google Shape;1383;p7"/>
          <p:cNvSpPr/>
          <p:nvPr/>
        </p:nvSpPr>
        <p:spPr>
          <a:xfrm>
            <a:off x="5064725" y="4955105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4" name="Google Shape;1384;p7"/>
          <p:cNvSpPr/>
          <p:nvPr/>
        </p:nvSpPr>
        <p:spPr>
          <a:xfrm>
            <a:off x="7160165" y="4955106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5" name="Google Shape;1385;p7"/>
          <p:cNvSpPr/>
          <p:nvPr/>
        </p:nvSpPr>
        <p:spPr>
          <a:xfrm>
            <a:off x="9224688" y="4955106"/>
            <a:ext cx="2069601" cy="819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067" u="none" cap="none" strike="noStrike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6" name="Google Shape;1386;p7"/>
          <p:cNvSpPr/>
          <p:nvPr/>
        </p:nvSpPr>
        <p:spPr>
          <a:xfrm>
            <a:off x="886326" y="4596849"/>
            <a:ext cx="2069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FRANCE</a:t>
            </a:r>
            <a:endParaRPr/>
          </a:p>
        </p:txBody>
      </p:sp>
      <p:sp>
        <p:nvSpPr>
          <p:cNvPr id="1387" name="Google Shape;1387;p7"/>
          <p:cNvSpPr/>
          <p:nvPr/>
        </p:nvSpPr>
        <p:spPr>
          <a:xfrm>
            <a:off x="2981766" y="4596849"/>
            <a:ext cx="2069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ITALY</a:t>
            </a:r>
            <a:endParaRPr/>
          </a:p>
        </p:txBody>
      </p:sp>
      <p:sp>
        <p:nvSpPr>
          <p:cNvPr id="1388" name="Google Shape;1388;p7"/>
          <p:cNvSpPr/>
          <p:nvPr/>
        </p:nvSpPr>
        <p:spPr>
          <a:xfrm>
            <a:off x="5064725" y="4596849"/>
            <a:ext cx="2069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INDIA</a:t>
            </a:r>
            <a:endParaRPr/>
          </a:p>
        </p:txBody>
      </p:sp>
      <p:sp>
        <p:nvSpPr>
          <p:cNvPr id="1389" name="Google Shape;1389;p7"/>
          <p:cNvSpPr/>
          <p:nvPr/>
        </p:nvSpPr>
        <p:spPr>
          <a:xfrm>
            <a:off x="7160165" y="4596849"/>
            <a:ext cx="2069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THAILAND</a:t>
            </a:r>
            <a:endParaRPr/>
          </a:p>
        </p:txBody>
      </p:sp>
      <p:sp>
        <p:nvSpPr>
          <p:cNvPr id="1390" name="Google Shape;1390;p7"/>
          <p:cNvSpPr/>
          <p:nvPr/>
        </p:nvSpPr>
        <p:spPr>
          <a:xfrm>
            <a:off x="9224688" y="4596849"/>
            <a:ext cx="2069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None/>
            </a:pPr>
            <a:r>
              <a:rPr b="0" i="0" lang="en-US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UNITED STATES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8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97" name="Google Shape;1397;p8"/>
          <p:cNvCxnSpPr/>
          <p:nvPr/>
        </p:nvCxnSpPr>
        <p:spPr>
          <a:xfrm>
            <a:off x="1295734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398" name="Google Shape;1398;p8"/>
          <p:cNvSpPr/>
          <p:nvPr/>
        </p:nvSpPr>
        <p:spPr>
          <a:xfrm>
            <a:off x="998441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99" name="Google Shape;1399;p8"/>
          <p:cNvSpPr txBox="1"/>
          <p:nvPr/>
        </p:nvSpPr>
        <p:spPr>
          <a:xfrm>
            <a:off x="1354296" y="2571257"/>
            <a:ext cx="4628411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1400" name="Google Shape;1400;p8"/>
          <p:cNvSpPr txBox="1"/>
          <p:nvPr/>
        </p:nvSpPr>
        <p:spPr>
          <a:xfrm>
            <a:off x="1347564" y="1886719"/>
            <a:ext cx="16727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8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01" name="Google Shape;1401;p8"/>
          <p:cNvGrpSpPr/>
          <p:nvPr/>
        </p:nvGrpSpPr>
        <p:grpSpPr>
          <a:xfrm>
            <a:off x="998441" y="1983492"/>
            <a:ext cx="193548" cy="193548"/>
            <a:chOff x="6506160" y="2751098"/>
            <a:chExt cx="193548" cy="193548"/>
          </a:xfrm>
        </p:grpSpPr>
        <p:sp>
          <p:nvSpPr>
            <p:cNvPr id="1402" name="Google Shape;1402;p8"/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404" name="Google Shape;1404;p8"/>
          <p:cNvSpPr/>
          <p:nvPr/>
        </p:nvSpPr>
        <p:spPr>
          <a:xfrm>
            <a:off x="1447809" y="4257172"/>
            <a:ext cx="2365434" cy="418322"/>
          </a:xfrm>
          <a:prstGeom prst="rect">
            <a:avLst/>
          </a:prstGeom>
          <a:noFill/>
          <a:ln cap="flat" cmpd="sng" w="127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5" name="Google Shape;1405;p8"/>
          <p:cNvSpPr/>
          <p:nvPr/>
        </p:nvSpPr>
        <p:spPr>
          <a:xfrm>
            <a:off x="4192621" y="4257172"/>
            <a:ext cx="1696718" cy="41832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6" name="Google Shape;1406;p8"/>
          <p:cNvSpPr txBox="1"/>
          <p:nvPr/>
        </p:nvSpPr>
        <p:spPr>
          <a:xfrm>
            <a:off x="4489388" y="4327834"/>
            <a:ext cx="11031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7" name="Google Shape;1407;p8"/>
          <p:cNvSpPr txBox="1"/>
          <p:nvPr/>
        </p:nvSpPr>
        <p:spPr>
          <a:xfrm>
            <a:off x="2078938" y="4327834"/>
            <a:ext cx="11031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1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08" name="Google Shape;1408;p8"/>
          <p:cNvGrpSpPr/>
          <p:nvPr/>
        </p:nvGrpSpPr>
        <p:grpSpPr>
          <a:xfrm>
            <a:off x="1447809" y="5039202"/>
            <a:ext cx="609111" cy="91929"/>
            <a:chOff x="8921264" y="5631744"/>
            <a:chExt cx="870714" cy="131411"/>
          </a:xfrm>
        </p:grpSpPr>
        <p:sp>
          <p:nvSpPr>
            <p:cNvPr id="1409" name="Google Shape;1409;p8"/>
            <p:cNvSpPr/>
            <p:nvPr/>
          </p:nvSpPr>
          <p:spPr>
            <a:xfrm>
              <a:off x="8921264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9106090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9290916" y="5631744"/>
              <a:ext cx="131411" cy="131411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9475741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9660567" y="5631744"/>
              <a:ext cx="131411" cy="13141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414" name="Google Shape;1414;p8"/>
          <p:cNvSpPr/>
          <p:nvPr/>
        </p:nvSpPr>
        <p:spPr>
          <a:xfrm>
            <a:off x="6702425" y="2387600"/>
            <a:ext cx="4337050" cy="3424237"/>
          </a:xfrm>
          <a:custGeom>
            <a:rect b="b" l="l" r="r" t="t"/>
            <a:pathLst>
              <a:path extrusionOk="0" h="2157" w="2732">
                <a:moveTo>
                  <a:pt x="1723" y="570"/>
                </a:moveTo>
                <a:lnTo>
                  <a:pt x="2478" y="299"/>
                </a:lnTo>
                <a:lnTo>
                  <a:pt x="2732" y="764"/>
                </a:lnTo>
                <a:lnTo>
                  <a:pt x="2310" y="2157"/>
                </a:lnTo>
                <a:lnTo>
                  <a:pt x="1780" y="1481"/>
                </a:lnTo>
                <a:lnTo>
                  <a:pt x="810" y="1750"/>
                </a:lnTo>
                <a:lnTo>
                  <a:pt x="0" y="999"/>
                </a:lnTo>
                <a:lnTo>
                  <a:pt x="1211" y="0"/>
                </a:lnTo>
                <a:lnTo>
                  <a:pt x="1723" y="570"/>
                </a:lnTo>
                <a:close/>
              </a:path>
            </a:pathLst>
          </a:custGeom>
          <a:solidFill>
            <a:srgbClr val="B3B3B3">
              <a:alpha val="3764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5" name="Google Shape;1415;p8"/>
          <p:cNvSpPr/>
          <p:nvPr/>
        </p:nvSpPr>
        <p:spPr>
          <a:xfrm>
            <a:off x="6726238" y="2387600"/>
            <a:ext cx="2711450" cy="2778125"/>
          </a:xfrm>
          <a:custGeom>
            <a:rect b="b" l="l" r="r" t="t"/>
            <a:pathLst>
              <a:path extrusionOk="0" h="1750" w="1708">
                <a:moveTo>
                  <a:pt x="1196" y="0"/>
                </a:moveTo>
                <a:lnTo>
                  <a:pt x="0" y="1001"/>
                </a:lnTo>
                <a:lnTo>
                  <a:pt x="795" y="1750"/>
                </a:lnTo>
                <a:lnTo>
                  <a:pt x="1708" y="570"/>
                </a:lnTo>
                <a:lnTo>
                  <a:pt x="1196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6" name="Google Shape;1416;p8"/>
          <p:cNvSpPr/>
          <p:nvPr/>
        </p:nvSpPr>
        <p:spPr>
          <a:xfrm>
            <a:off x="9528175" y="2862262"/>
            <a:ext cx="1511300" cy="2949575"/>
          </a:xfrm>
          <a:custGeom>
            <a:rect b="b" l="l" r="r" t="t"/>
            <a:pathLst>
              <a:path extrusionOk="0" h="1858" w="952">
                <a:moveTo>
                  <a:pt x="698" y="0"/>
                </a:moveTo>
                <a:lnTo>
                  <a:pt x="0" y="1182"/>
                </a:lnTo>
                <a:lnTo>
                  <a:pt x="530" y="1858"/>
                </a:lnTo>
                <a:lnTo>
                  <a:pt x="952" y="465"/>
                </a:lnTo>
                <a:lnTo>
                  <a:pt x="698" y="0"/>
                </a:ln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7" name="Google Shape;1417;p8"/>
          <p:cNvSpPr/>
          <p:nvPr/>
        </p:nvSpPr>
        <p:spPr>
          <a:xfrm>
            <a:off x="6726238" y="2408237"/>
            <a:ext cx="2703513" cy="2736850"/>
          </a:xfrm>
          <a:custGeom>
            <a:rect b="b" l="l" r="r" t="t"/>
            <a:pathLst>
              <a:path extrusionOk="0" h="668" w="658">
                <a:moveTo>
                  <a:pt x="308" y="668"/>
                </a:moveTo>
                <a:cubicBezTo>
                  <a:pt x="257" y="621"/>
                  <a:pt x="205" y="573"/>
                  <a:pt x="154" y="525"/>
                </a:cubicBezTo>
                <a:cubicBezTo>
                  <a:pt x="103" y="478"/>
                  <a:pt x="51" y="430"/>
                  <a:pt x="0" y="383"/>
                </a:cubicBezTo>
                <a:cubicBezTo>
                  <a:pt x="77" y="319"/>
                  <a:pt x="154" y="255"/>
                  <a:pt x="231" y="192"/>
                </a:cubicBezTo>
                <a:cubicBezTo>
                  <a:pt x="308" y="128"/>
                  <a:pt x="384" y="64"/>
                  <a:pt x="461" y="0"/>
                </a:cubicBezTo>
                <a:cubicBezTo>
                  <a:pt x="494" y="37"/>
                  <a:pt x="527" y="74"/>
                  <a:pt x="560" y="111"/>
                </a:cubicBezTo>
                <a:cubicBezTo>
                  <a:pt x="593" y="147"/>
                  <a:pt x="626" y="184"/>
                  <a:pt x="658" y="221"/>
                </a:cubicBezTo>
                <a:cubicBezTo>
                  <a:pt x="600" y="295"/>
                  <a:pt x="542" y="370"/>
                  <a:pt x="483" y="444"/>
                </a:cubicBezTo>
                <a:cubicBezTo>
                  <a:pt x="425" y="519"/>
                  <a:pt x="367" y="594"/>
                  <a:pt x="308" y="668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8" name="Google Shape;1418;p8"/>
          <p:cNvSpPr/>
          <p:nvPr/>
        </p:nvSpPr>
        <p:spPr>
          <a:xfrm>
            <a:off x="6850063" y="2501900"/>
            <a:ext cx="2541588" cy="2593975"/>
          </a:xfrm>
          <a:custGeom>
            <a:rect b="b" l="l" r="r" t="t"/>
            <a:pathLst>
              <a:path extrusionOk="0" h="633" w="619">
                <a:moveTo>
                  <a:pt x="288" y="633"/>
                </a:moveTo>
                <a:cubicBezTo>
                  <a:pt x="240" y="588"/>
                  <a:pt x="192" y="544"/>
                  <a:pt x="144" y="499"/>
                </a:cubicBezTo>
                <a:cubicBezTo>
                  <a:pt x="96" y="454"/>
                  <a:pt x="48" y="410"/>
                  <a:pt x="0" y="365"/>
                </a:cubicBezTo>
                <a:cubicBezTo>
                  <a:pt x="71" y="304"/>
                  <a:pt x="143" y="243"/>
                  <a:pt x="215" y="183"/>
                </a:cubicBezTo>
                <a:cubicBezTo>
                  <a:pt x="286" y="122"/>
                  <a:pt x="358" y="61"/>
                  <a:pt x="430" y="0"/>
                </a:cubicBezTo>
                <a:cubicBezTo>
                  <a:pt x="461" y="35"/>
                  <a:pt x="493" y="70"/>
                  <a:pt x="524" y="105"/>
                </a:cubicBezTo>
                <a:cubicBezTo>
                  <a:pt x="556" y="140"/>
                  <a:pt x="587" y="175"/>
                  <a:pt x="619" y="210"/>
                </a:cubicBezTo>
                <a:cubicBezTo>
                  <a:pt x="564" y="281"/>
                  <a:pt x="508" y="351"/>
                  <a:pt x="453" y="421"/>
                </a:cubicBezTo>
                <a:cubicBezTo>
                  <a:pt x="398" y="492"/>
                  <a:pt x="343" y="562"/>
                  <a:pt x="288" y="633"/>
                </a:cubicBezTo>
                <a:close/>
              </a:path>
            </a:pathLst>
          </a:custGeom>
          <a:solidFill>
            <a:srgbClr val="B3AEA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9" name="Google Shape;1419;p8"/>
          <p:cNvSpPr/>
          <p:nvPr/>
        </p:nvSpPr>
        <p:spPr>
          <a:xfrm>
            <a:off x="7577138" y="4673600"/>
            <a:ext cx="652463" cy="246062"/>
          </a:xfrm>
          <a:custGeom>
            <a:rect b="b" l="l" r="r" t="t"/>
            <a:pathLst>
              <a:path extrusionOk="0" h="60" w="159">
                <a:moveTo>
                  <a:pt x="159" y="41"/>
                </a:moveTo>
                <a:cubicBezTo>
                  <a:pt x="133" y="35"/>
                  <a:pt x="107" y="28"/>
                  <a:pt x="81" y="21"/>
                </a:cubicBezTo>
                <a:cubicBezTo>
                  <a:pt x="54" y="15"/>
                  <a:pt x="27" y="7"/>
                  <a:pt x="0" y="0"/>
                </a:cubicBezTo>
                <a:cubicBezTo>
                  <a:pt x="11" y="11"/>
                  <a:pt x="23" y="21"/>
                  <a:pt x="34" y="32"/>
                </a:cubicBezTo>
                <a:cubicBezTo>
                  <a:pt x="53" y="37"/>
                  <a:pt x="71" y="42"/>
                  <a:pt x="90" y="46"/>
                </a:cubicBezTo>
                <a:cubicBezTo>
                  <a:pt x="108" y="51"/>
                  <a:pt x="126" y="56"/>
                  <a:pt x="144" y="60"/>
                </a:cubicBezTo>
                <a:cubicBezTo>
                  <a:pt x="149" y="54"/>
                  <a:pt x="154" y="48"/>
                  <a:pt x="159" y="41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0" name="Google Shape;1420;p8"/>
          <p:cNvSpPr/>
          <p:nvPr/>
        </p:nvSpPr>
        <p:spPr>
          <a:xfrm>
            <a:off x="7789863" y="3149600"/>
            <a:ext cx="1014413" cy="1019175"/>
          </a:xfrm>
          <a:custGeom>
            <a:rect b="b" l="l" r="r" t="t"/>
            <a:pathLst>
              <a:path extrusionOk="0" h="249" w="247">
                <a:moveTo>
                  <a:pt x="247" y="234"/>
                </a:moveTo>
                <a:cubicBezTo>
                  <a:pt x="208" y="195"/>
                  <a:pt x="170" y="156"/>
                  <a:pt x="131" y="117"/>
                </a:cubicBezTo>
                <a:cubicBezTo>
                  <a:pt x="92" y="78"/>
                  <a:pt x="54" y="39"/>
                  <a:pt x="15" y="0"/>
                </a:cubicBezTo>
                <a:cubicBezTo>
                  <a:pt x="10" y="4"/>
                  <a:pt x="5" y="8"/>
                  <a:pt x="0" y="12"/>
                </a:cubicBezTo>
                <a:cubicBezTo>
                  <a:pt x="39" y="52"/>
                  <a:pt x="78" y="91"/>
                  <a:pt x="118" y="131"/>
                </a:cubicBezTo>
                <a:cubicBezTo>
                  <a:pt x="157" y="170"/>
                  <a:pt x="196" y="210"/>
                  <a:pt x="235" y="249"/>
                </a:cubicBezTo>
                <a:cubicBezTo>
                  <a:pt x="239" y="244"/>
                  <a:pt x="243" y="239"/>
                  <a:pt x="247" y="23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1" name="Google Shape;1421;p8"/>
          <p:cNvSpPr/>
          <p:nvPr/>
        </p:nvSpPr>
        <p:spPr>
          <a:xfrm>
            <a:off x="8575675" y="3981450"/>
            <a:ext cx="179388" cy="257175"/>
          </a:xfrm>
          <a:custGeom>
            <a:rect b="b" l="l" r="r" t="t"/>
            <a:pathLst>
              <a:path extrusionOk="0" h="63" w="44">
                <a:moveTo>
                  <a:pt x="44" y="47"/>
                </a:moveTo>
                <a:cubicBezTo>
                  <a:pt x="36" y="31"/>
                  <a:pt x="28" y="16"/>
                  <a:pt x="20" y="0"/>
                </a:cubicBezTo>
                <a:cubicBezTo>
                  <a:pt x="14" y="1"/>
                  <a:pt x="7" y="1"/>
                  <a:pt x="0" y="2"/>
                </a:cubicBezTo>
                <a:cubicBezTo>
                  <a:pt x="11" y="22"/>
                  <a:pt x="21" y="42"/>
                  <a:pt x="32" y="63"/>
                </a:cubicBezTo>
                <a:cubicBezTo>
                  <a:pt x="36" y="57"/>
                  <a:pt x="40" y="52"/>
                  <a:pt x="44" y="47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2" name="Google Shape;1422;p8"/>
          <p:cNvSpPr/>
          <p:nvPr/>
        </p:nvSpPr>
        <p:spPr>
          <a:xfrm>
            <a:off x="7183438" y="3657600"/>
            <a:ext cx="1289050" cy="696912"/>
          </a:xfrm>
          <a:custGeom>
            <a:rect b="b" l="l" r="r" t="t"/>
            <a:pathLst>
              <a:path extrusionOk="0" h="170" w="314">
                <a:moveTo>
                  <a:pt x="0" y="14"/>
                </a:moveTo>
                <a:cubicBezTo>
                  <a:pt x="54" y="41"/>
                  <a:pt x="107" y="68"/>
                  <a:pt x="159" y="94"/>
                </a:cubicBezTo>
                <a:cubicBezTo>
                  <a:pt x="210" y="120"/>
                  <a:pt x="260" y="146"/>
                  <a:pt x="309" y="170"/>
                </a:cubicBezTo>
                <a:cubicBezTo>
                  <a:pt x="311" y="164"/>
                  <a:pt x="312" y="157"/>
                  <a:pt x="314" y="150"/>
                </a:cubicBezTo>
                <a:cubicBezTo>
                  <a:pt x="266" y="126"/>
                  <a:pt x="218" y="102"/>
                  <a:pt x="169" y="77"/>
                </a:cubicBezTo>
                <a:cubicBezTo>
                  <a:pt x="119" y="52"/>
                  <a:pt x="68" y="26"/>
                  <a:pt x="17" y="0"/>
                </a:cubicBezTo>
                <a:cubicBezTo>
                  <a:pt x="11" y="4"/>
                  <a:pt x="6" y="9"/>
                  <a:pt x="0" y="1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3" name="Google Shape;1423;p8"/>
          <p:cNvSpPr/>
          <p:nvPr/>
        </p:nvSpPr>
        <p:spPr>
          <a:xfrm>
            <a:off x="7561263" y="3849687"/>
            <a:ext cx="528638" cy="1041400"/>
          </a:xfrm>
          <a:custGeom>
            <a:rect b="b" l="l" r="r" t="t"/>
            <a:pathLst>
              <a:path extrusionOk="0" h="254" w="129">
                <a:moveTo>
                  <a:pt x="108" y="254"/>
                </a:moveTo>
                <a:cubicBezTo>
                  <a:pt x="115" y="254"/>
                  <a:pt x="122" y="253"/>
                  <a:pt x="129" y="253"/>
                </a:cubicBezTo>
                <a:cubicBezTo>
                  <a:pt x="109" y="210"/>
                  <a:pt x="90" y="167"/>
                  <a:pt x="72" y="124"/>
                </a:cubicBezTo>
                <a:cubicBezTo>
                  <a:pt x="55" y="83"/>
                  <a:pt x="38" y="41"/>
                  <a:pt x="22" y="0"/>
                </a:cubicBezTo>
                <a:cubicBezTo>
                  <a:pt x="15" y="0"/>
                  <a:pt x="7" y="0"/>
                  <a:pt x="0" y="0"/>
                </a:cubicBezTo>
                <a:cubicBezTo>
                  <a:pt x="16" y="42"/>
                  <a:pt x="32" y="83"/>
                  <a:pt x="50" y="125"/>
                </a:cubicBezTo>
                <a:cubicBezTo>
                  <a:pt x="68" y="168"/>
                  <a:pt x="88" y="211"/>
                  <a:pt x="108" y="25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4" name="Google Shape;1424;p8"/>
          <p:cNvSpPr/>
          <p:nvPr/>
        </p:nvSpPr>
        <p:spPr>
          <a:xfrm>
            <a:off x="7786688" y="4259262"/>
            <a:ext cx="636588" cy="365125"/>
          </a:xfrm>
          <a:custGeom>
            <a:rect b="b" l="l" r="r" t="t"/>
            <a:pathLst>
              <a:path extrusionOk="0" h="89" w="155">
                <a:moveTo>
                  <a:pt x="5" y="0"/>
                </a:moveTo>
                <a:cubicBezTo>
                  <a:pt x="3" y="7"/>
                  <a:pt x="1" y="14"/>
                  <a:pt x="0" y="21"/>
                </a:cubicBezTo>
                <a:cubicBezTo>
                  <a:pt x="25" y="32"/>
                  <a:pt x="51" y="44"/>
                  <a:pt x="76" y="56"/>
                </a:cubicBezTo>
                <a:cubicBezTo>
                  <a:pt x="100" y="67"/>
                  <a:pt x="125" y="78"/>
                  <a:pt x="149" y="89"/>
                </a:cubicBezTo>
                <a:cubicBezTo>
                  <a:pt x="150" y="88"/>
                  <a:pt x="151" y="87"/>
                  <a:pt x="152" y="85"/>
                </a:cubicBezTo>
                <a:cubicBezTo>
                  <a:pt x="153" y="80"/>
                  <a:pt x="154" y="75"/>
                  <a:pt x="155" y="70"/>
                </a:cubicBezTo>
                <a:cubicBezTo>
                  <a:pt x="130" y="58"/>
                  <a:pt x="106" y="47"/>
                  <a:pt x="81" y="36"/>
                </a:cubicBezTo>
                <a:cubicBezTo>
                  <a:pt x="56" y="24"/>
                  <a:pt x="30" y="12"/>
                  <a:pt x="5" y="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5" name="Google Shape;1425;p8"/>
          <p:cNvSpPr/>
          <p:nvPr/>
        </p:nvSpPr>
        <p:spPr>
          <a:xfrm>
            <a:off x="7556500" y="3346450"/>
            <a:ext cx="854075" cy="630237"/>
          </a:xfrm>
          <a:custGeom>
            <a:rect b="b" l="l" r="r" t="t"/>
            <a:pathLst>
              <a:path extrusionOk="0" h="154" w="208">
                <a:moveTo>
                  <a:pt x="0" y="13"/>
                </a:moveTo>
                <a:cubicBezTo>
                  <a:pt x="34" y="37"/>
                  <a:pt x="67" y="60"/>
                  <a:pt x="100" y="84"/>
                </a:cubicBezTo>
                <a:cubicBezTo>
                  <a:pt x="132" y="107"/>
                  <a:pt x="165" y="131"/>
                  <a:pt x="197" y="154"/>
                </a:cubicBezTo>
                <a:cubicBezTo>
                  <a:pt x="200" y="148"/>
                  <a:pt x="204" y="143"/>
                  <a:pt x="208" y="138"/>
                </a:cubicBezTo>
                <a:cubicBezTo>
                  <a:pt x="176" y="115"/>
                  <a:pt x="145" y="92"/>
                  <a:pt x="113" y="69"/>
                </a:cubicBezTo>
                <a:cubicBezTo>
                  <a:pt x="81" y="46"/>
                  <a:pt x="48" y="23"/>
                  <a:pt x="16" y="0"/>
                </a:cubicBezTo>
                <a:cubicBezTo>
                  <a:pt x="11" y="4"/>
                  <a:pt x="5" y="8"/>
                  <a:pt x="0" y="13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6" name="Google Shape;1426;p8"/>
          <p:cNvSpPr/>
          <p:nvPr/>
        </p:nvSpPr>
        <p:spPr>
          <a:xfrm>
            <a:off x="7913688" y="3649662"/>
            <a:ext cx="209550" cy="458787"/>
          </a:xfrm>
          <a:custGeom>
            <a:rect b="b" l="l" r="r" t="t"/>
            <a:pathLst>
              <a:path extrusionOk="0" h="112" w="51">
                <a:moveTo>
                  <a:pt x="29" y="112"/>
                </a:moveTo>
                <a:cubicBezTo>
                  <a:pt x="36" y="111"/>
                  <a:pt x="43" y="111"/>
                  <a:pt x="51" y="110"/>
                </a:cubicBezTo>
                <a:cubicBezTo>
                  <a:pt x="45" y="92"/>
                  <a:pt x="40" y="73"/>
                  <a:pt x="35" y="55"/>
                </a:cubicBezTo>
                <a:cubicBezTo>
                  <a:pt x="31" y="36"/>
                  <a:pt x="26" y="18"/>
                  <a:pt x="22" y="0"/>
                </a:cubicBezTo>
                <a:cubicBezTo>
                  <a:pt x="14" y="0"/>
                  <a:pt x="7" y="1"/>
                  <a:pt x="0" y="1"/>
                </a:cubicBezTo>
                <a:cubicBezTo>
                  <a:pt x="4" y="19"/>
                  <a:pt x="9" y="37"/>
                  <a:pt x="14" y="56"/>
                </a:cubicBezTo>
                <a:cubicBezTo>
                  <a:pt x="19" y="74"/>
                  <a:pt x="24" y="93"/>
                  <a:pt x="29" y="112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7" name="Google Shape;1427;p8"/>
          <p:cNvSpPr/>
          <p:nvPr/>
        </p:nvSpPr>
        <p:spPr>
          <a:xfrm>
            <a:off x="8464550" y="2579687"/>
            <a:ext cx="730250" cy="1093787"/>
          </a:xfrm>
          <a:custGeom>
            <a:rect b="b" l="l" r="r" t="t"/>
            <a:pathLst>
              <a:path extrusionOk="0" h="267" w="178">
                <a:moveTo>
                  <a:pt x="178" y="252"/>
                </a:moveTo>
                <a:cubicBezTo>
                  <a:pt x="149" y="210"/>
                  <a:pt x="121" y="167"/>
                  <a:pt x="94" y="125"/>
                </a:cubicBezTo>
                <a:cubicBezTo>
                  <a:pt x="67" y="83"/>
                  <a:pt x="41" y="41"/>
                  <a:pt x="15" y="0"/>
                </a:cubicBezTo>
                <a:cubicBezTo>
                  <a:pt x="10" y="4"/>
                  <a:pt x="5" y="9"/>
                  <a:pt x="0" y="13"/>
                </a:cubicBezTo>
                <a:cubicBezTo>
                  <a:pt x="26" y="54"/>
                  <a:pt x="53" y="97"/>
                  <a:pt x="81" y="139"/>
                </a:cubicBezTo>
                <a:cubicBezTo>
                  <a:pt x="108" y="181"/>
                  <a:pt x="137" y="224"/>
                  <a:pt x="166" y="267"/>
                </a:cubicBezTo>
                <a:cubicBezTo>
                  <a:pt x="170" y="262"/>
                  <a:pt x="174" y="257"/>
                  <a:pt x="178" y="252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8" name="Google Shape;1428;p8"/>
          <p:cNvSpPr/>
          <p:nvPr/>
        </p:nvSpPr>
        <p:spPr>
          <a:xfrm>
            <a:off x="8337550" y="3644900"/>
            <a:ext cx="808038" cy="111125"/>
          </a:xfrm>
          <a:custGeom>
            <a:rect b="b" l="l" r="r" t="t"/>
            <a:pathLst>
              <a:path extrusionOk="0" h="27" w="197">
                <a:moveTo>
                  <a:pt x="5" y="0"/>
                </a:moveTo>
                <a:cubicBezTo>
                  <a:pt x="3" y="7"/>
                  <a:pt x="1" y="13"/>
                  <a:pt x="0" y="20"/>
                </a:cubicBezTo>
                <a:cubicBezTo>
                  <a:pt x="31" y="22"/>
                  <a:pt x="63" y="24"/>
                  <a:pt x="93" y="25"/>
                </a:cubicBezTo>
                <a:cubicBezTo>
                  <a:pt x="123" y="26"/>
                  <a:pt x="153" y="26"/>
                  <a:pt x="182" y="27"/>
                </a:cubicBezTo>
                <a:cubicBezTo>
                  <a:pt x="187" y="20"/>
                  <a:pt x="192" y="13"/>
                  <a:pt x="197" y="7"/>
                </a:cubicBezTo>
                <a:cubicBezTo>
                  <a:pt x="167" y="7"/>
                  <a:pt x="136" y="6"/>
                  <a:pt x="104" y="5"/>
                </a:cubicBezTo>
                <a:cubicBezTo>
                  <a:pt x="72" y="4"/>
                  <a:pt x="39" y="3"/>
                  <a:pt x="5" y="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9" name="Google Shape;1429;p8"/>
          <p:cNvSpPr/>
          <p:nvPr/>
        </p:nvSpPr>
        <p:spPr>
          <a:xfrm>
            <a:off x="8193088" y="2809875"/>
            <a:ext cx="677863" cy="920750"/>
          </a:xfrm>
          <a:custGeom>
            <a:rect b="b" l="l" r="r" t="t"/>
            <a:pathLst>
              <a:path extrusionOk="0" h="225" w="165">
                <a:moveTo>
                  <a:pt x="143" y="225"/>
                </a:moveTo>
                <a:cubicBezTo>
                  <a:pt x="150" y="224"/>
                  <a:pt x="158" y="224"/>
                  <a:pt x="165" y="224"/>
                </a:cubicBezTo>
                <a:cubicBezTo>
                  <a:pt x="139" y="186"/>
                  <a:pt x="114" y="148"/>
                  <a:pt x="88" y="111"/>
                </a:cubicBezTo>
                <a:cubicBezTo>
                  <a:pt x="63" y="74"/>
                  <a:pt x="39" y="37"/>
                  <a:pt x="15" y="0"/>
                </a:cubicBezTo>
                <a:cubicBezTo>
                  <a:pt x="10" y="4"/>
                  <a:pt x="5" y="8"/>
                  <a:pt x="0" y="13"/>
                </a:cubicBezTo>
                <a:cubicBezTo>
                  <a:pt x="23" y="48"/>
                  <a:pt x="46" y="83"/>
                  <a:pt x="70" y="118"/>
                </a:cubicBezTo>
                <a:cubicBezTo>
                  <a:pt x="94" y="153"/>
                  <a:pt x="118" y="189"/>
                  <a:pt x="143" y="225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0" name="Google Shape;1430;p8"/>
          <p:cNvSpPr/>
          <p:nvPr/>
        </p:nvSpPr>
        <p:spPr>
          <a:xfrm>
            <a:off x="7848600" y="3022600"/>
            <a:ext cx="1296988" cy="130175"/>
          </a:xfrm>
          <a:custGeom>
            <a:rect b="b" l="l" r="r" t="t"/>
            <a:pathLst>
              <a:path extrusionOk="0" h="32" w="316">
                <a:moveTo>
                  <a:pt x="0" y="32"/>
                </a:moveTo>
                <a:cubicBezTo>
                  <a:pt x="57" y="32"/>
                  <a:pt x="112" y="31"/>
                  <a:pt x="165" y="28"/>
                </a:cubicBezTo>
                <a:cubicBezTo>
                  <a:pt x="217" y="26"/>
                  <a:pt x="267" y="21"/>
                  <a:pt x="316" y="16"/>
                </a:cubicBezTo>
                <a:cubicBezTo>
                  <a:pt x="311" y="11"/>
                  <a:pt x="306" y="5"/>
                  <a:pt x="301" y="0"/>
                </a:cubicBezTo>
                <a:cubicBezTo>
                  <a:pt x="257" y="4"/>
                  <a:pt x="213" y="8"/>
                  <a:pt x="167" y="10"/>
                </a:cubicBezTo>
                <a:cubicBezTo>
                  <a:pt x="120" y="12"/>
                  <a:pt x="71" y="13"/>
                  <a:pt x="22" y="13"/>
                </a:cubicBezTo>
                <a:cubicBezTo>
                  <a:pt x="14" y="19"/>
                  <a:pt x="7" y="26"/>
                  <a:pt x="0" y="32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1" name="Google Shape;1431;p8"/>
          <p:cNvSpPr/>
          <p:nvPr/>
        </p:nvSpPr>
        <p:spPr>
          <a:xfrm>
            <a:off x="8089900" y="3113087"/>
            <a:ext cx="506413" cy="596900"/>
          </a:xfrm>
          <a:custGeom>
            <a:rect b="b" l="l" r="r" t="t"/>
            <a:pathLst>
              <a:path extrusionOk="0" h="146" w="123">
                <a:moveTo>
                  <a:pt x="99" y="146"/>
                </a:moveTo>
                <a:cubicBezTo>
                  <a:pt x="107" y="146"/>
                  <a:pt x="115" y="145"/>
                  <a:pt x="123" y="145"/>
                </a:cubicBezTo>
                <a:cubicBezTo>
                  <a:pt x="106" y="121"/>
                  <a:pt x="90" y="97"/>
                  <a:pt x="73" y="72"/>
                </a:cubicBezTo>
                <a:cubicBezTo>
                  <a:pt x="57" y="48"/>
                  <a:pt x="41" y="24"/>
                  <a:pt x="25" y="1"/>
                </a:cubicBezTo>
                <a:cubicBezTo>
                  <a:pt x="17" y="0"/>
                  <a:pt x="9" y="0"/>
                  <a:pt x="0" y="0"/>
                </a:cubicBezTo>
                <a:cubicBezTo>
                  <a:pt x="16" y="24"/>
                  <a:pt x="33" y="48"/>
                  <a:pt x="49" y="72"/>
                </a:cubicBezTo>
                <a:cubicBezTo>
                  <a:pt x="66" y="97"/>
                  <a:pt x="82" y="121"/>
                  <a:pt x="99" y="146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2" name="Google Shape;1432;p8"/>
          <p:cNvSpPr/>
          <p:nvPr/>
        </p:nvSpPr>
        <p:spPr>
          <a:xfrm>
            <a:off x="8726488" y="3657600"/>
            <a:ext cx="292100" cy="246062"/>
          </a:xfrm>
          <a:custGeom>
            <a:rect b="b" l="l" r="r" t="t"/>
            <a:pathLst>
              <a:path extrusionOk="0" h="60" w="71">
                <a:moveTo>
                  <a:pt x="71" y="44"/>
                </a:moveTo>
                <a:cubicBezTo>
                  <a:pt x="58" y="30"/>
                  <a:pt x="44" y="16"/>
                  <a:pt x="31" y="2"/>
                </a:cubicBezTo>
                <a:cubicBezTo>
                  <a:pt x="21" y="1"/>
                  <a:pt x="10" y="0"/>
                  <a:pt x="0" y="0"/>
                </a:cubicBezTo>
                <a:cubicBezTo>
                  <a:pt x="10" y="10"/>
                  <a:pt x="19" y="20"/>
                  <a:pt x="29" y="30"/>
                </a:cubicBezTo>
                <a:cubicBezTo>
                  <a:pt x="39" y="40"/>
                  <a:pt x="49" y="50"/>
                  <a:pt x="58" y="60"/>
                </a:cubicBezTo>
                <a:cubicBezTo>
                  <a:pt x="63" y="55"/>
                  <a:pt x="67" y="49"/>
                  <a:pt x="71" y="4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3" name="Google Shape;1433;p8"/>
          <p:cNvSpPr/>
          <p:nvPr/>
        </p:nvSpPr>
        <p:spPr>
          <a:xfrm>
            <a:off x="9010650" y="3059112"/>
            <a:ext cx="331788" cy="425450"/>
          </a:xfrm>
          <a:custGeom>
            <a:rect b="b" l="l" r="r" t="t"/>
            <a:pathLst>
              <a:path extrusionOk="0" h="104" w="81">
                <a:moveTo>
                  <a:pt x="81" y="89"/>
                </a:moveTo>
                <a:cubicBezTo>
                  <a:pt x="71" y="74"/>
                  <a:pt x="61" y="59"/>
                  <a:pt x="51" y="44"/>
                </a:cubicBezTo>
                <a:cubicBezTo>
                  <a:pt x="41" y="30"/>
                  <a:pt x="31" y="15"/>
                  <a:pt x="21" y="0"/>
                </a:cubicBezTo>
                <a:cubicBezTo>
                  <a:pt x="14" y="1"/>
                  <a:pt x="7" y="1"/>
                  <a:pt x="0" y="1"/>
                </a:cubicBezTo>
                <a:cubicBezTo>
                  <a:pt x="11" y="18"/>
                  <a:pt x="22" y="35"/>
                  <a:pt x="34" y="53"/>
                </a:cubicBezTo>
                <a:cubicBezTo>
                  <a:pt x="46" y="70"/>
                  <a:pt x="58" y="87"/>
                  <a:pt x="69" y="104"/>
                </a:cubicBezTo>
                <a:cubicBezTo>
                  <a:pt x="73" y="99"/>
                  <a:pt x="77" y="94"/>
                  <a:pt x="81" y="89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4" name="Google Shape;1434;p8"/>
          <p:cNvSpPr/>
          <p:nvPr/>
        </p:nvSpPr>
        <p:spPr>
          <a:xfrm>
            <a:off x="8237538" y="3616325"/>
            <a:ext cx="268288" cy="1065212"/>
          </a:xfrm>
          <a:custGeom>
            <a:rect b="b" l="l" r="r" t="t"/>
            <a:pathLst>
              <a:path extrusionOk="0" h="260" w="65">
                <a:moveTo>
                  <a:pt x="21" y="0"/>
                </a:moveTo>
                <a:cubicBezTo>
                  <a:pt x="27" y="12"/>
                  <a:pt x="34" y="30"/>
                  <a:pt x="41" y="52"/>
                </a:cubicBezTo>
                <a:cubicBezTo>
                  <a:pt x="49" y="74"/>
                  <a:pt x="56" y="100"/>
                  <a:pt x="59" y="129"/>
                </a:cubicBezTo>
                <a:cubicBezTo>
                  <a:pt x="63" y="156"/>
                  <a:pt x="65" y="186"/>
                  <a:pt x="62" y="217"/>
                </a:cubicBezTo>
                <a:cubicBezTo>
                  <a:pt x="51" y="231"/>
                  <a:pt x="40" y="246"/>
                  <a:pt x="29" y="260"/>
                </a:cubicBezTo>
                <a:cubicBezTo>
                  <a:pt x="42" y="211"/>
                  <a:pt x="42" y="165"/>
                  <a:pt x="36" y="125"/>
                </a:cubicBezTo>
                <a:cubicBezTo>
                  <a:pt x="33" y="98"/>
                  <a:pt x="26" y="74"/>
                  <a:pt x="19" y="53"/>
                </a:cubicBezTo>
                <a:cubicBezTo>
                  <a:pt x="13" y="33"/>
                  <a:pt x="5" y="16"/>
                  <a:pt x="0" y="4"/>
                </a:cubicBezTo>
                <a:cubicBezTo>
                  <a:pt x="7" y="3"/>
                  <a:pt x="14" y="1"/>
                  <a:pt x="21" y="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5" name="Google Shape;1435;p8"/>
          <p:cNvSpPr/>
          <p:nvPr/>
        </p:nvSpPr>
        <p:spPr>
          <a:xfrm>
            <a:off x="8443913" y="4546600"/>
            <a:ext cx="15875" cy="20637"/>
          </a:xfrm>
          <a:custGeom>
            <a:rect b="b" l="l" r="r" t="t"/>
            <a:pathLst>
              <a:path extrusionOk="0" h="5" w="4">
                <a:moveTo>
                  <a:pt x="1" y="0"/>
                </a:moveTo>
                <a:cubicBezTo>
                  <a:pt x="1" y="2"/>
                  <a:pt x="1" y="4"/>
                  <a:pt x="0" y="5"/>
                </a:cubicBezTo>
                <a:cubicBezTo>
                  <a:pt x="1" y="4"/>
                  <a:pt x="3" y="2"/>
                  <a:pt x="4" y="1"/>
                </a:cubicBezTo>
                <a:cubicBezTo>
                  <a:pt x="3" y="1"/>
                  <a:pt x="2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6" name="Google Shape;1436;p8"/>
          <p:cNvSpPr/>
          <p:nvPr/>
        </p:nvSpPr>
        <p:spPr>
          <a:xfrm>
            <a:off x="8431213" y="3730625"/>
            <a:ext cx="538163" cy="377825"/>
          </a:xfrm>
          <a:custGeom>
            <a:rect b="b" l="l" r="r" t="t"/>
            <a:pathLst>
              <a:path extrusionOk="0" h="92" w="131">
                <a:moveTo>
                  <a:pt x="94" y="5"/>
                </a:moveTo>
                <a:cubicBezTo>
                  <a:pt x="63" y="4"/>
                  <a:pt x="32" y="2"/>
                  <a:pt x="0" y="0"/>
                </a:cubicBezTo>
                <a:cubicBezTo>
                  <a:pt x="15" y="16"/>
                  <a:pt x="30" y="31"/>
                  <a:pt x="46" y="46"/>
                </a:cubicBezTo>
                <a:cubicBezTo>
                  <a:pt x="61" y="62"/>
                  <a:pt x="76" y="77"/>
                  <a:pt x="91" y="92"/>
                </a:cubicBezTo>
                <a:cubicBezTo>
                  <a:pt x="104" y="76"/>
                  <a:pt x="117" y="59"/>
                  <a:pt x="131" y="42"/>
                </a:cubicBezTo>
                <a:cubicBezTo>
                  <a:pt x="118" y="30"/>
                  <a:pt x="106" y="17"/>
                  <a:pt x="94" y="5"/>
                </a:cubicBezTo>
                <a:close/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7" name="Google Shape;1437;p8"/>
          <p:cNvSpPr/>
          <p:nvPr/>
        </p:nvSpPr>
        <p:spPr>
          <a:xfrm>
            <a:off x="8024813" y="3730625"/>
            <a:ext cx="373063" cy="504825"/>
          </a:xfrm>
          <a:custGeom>
            <a:rect b="b" l="l" r="r" t="t"/>
            <a:pathLst>
              <a:path extrusionOk="0" h="123" w="91">
                <a:moveTo>
                  <a:pt x="0" y="0"/>
                </a:moveTo>
                <a:cubicBezTo>
                  <a:pt x="7" y="30"/>
                  <a:pt x="15" y="60"/>
                  <a:pt x="24" y="90"/>
                </a:cubicBezTo>
                <a:cubicBezTo>
                  <a:pt x="46" y="101"/>
                  <a:pt x="69" y="112"/>
                  <a:pt x="91" y="123"/>
                </a:cubicBezTo>
                <a:cubicBezTo>
                  <a:pt x="88" y="102"/>
                  <a:pt x="85" y="81"/>
                  <a:pt x="83" y="60"/>
                </a:cubicBezTo>
                <a:cubicBezTo>
                  <a:pt x="69" y="50"/>
                  <a:pt x="55" y="40"/>
                  <a:pt x="41" y="30"/>
                </a:cubicBezTo>
                <a:cubicBezTo>
                  <a:pt x="27" y="20"/>
                  <a:pt x="14" y="10"/>
                  <a:pt x="0" y="0"/>
                </a:cubicBezTo>
                <a:close/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8" name="Google Shape;1438;p8"/>
          <p:cNvSpPr/>
          <p:nvPr/>
        </p:nvSpPr>
        <p:spPr>
          <a:xfrm>
            <a:off x="8821738" y="3403600"/>
            <a:ext cx="323850" cy="269875"/>
          </a:xfrm>
          <a:custGeom>
            <a:rect b="b" l="l" r="r" t="t"/>
            <a:pathLst>
              <a:path extrusionOk="0" h="66" w="79">
                <a:moveTo>
                  <a:pt x="79" y="66"/>
                </a:moveTo>
                <a:cubicBezTo>
                  <a:pt x="67" y="66"/>
                  <a:pt x="54" y="66"/>
                  <a:pt x="42" y="66"/>
                </a:cubicBezTo>
                <a:cubicBezTo>
                  <a:pt x="28" y="45"/>
                  <a:pt x="14" y="24"/>
                  <a:pt x="0" y="3"/>
                </a:cubicBezTo>
                <a:cubicBezTo>
                  <a:pt x="12" y="2"/>
                  <a:pt x="23" y="1"/>
                  <a:pt x="35" y="0"/>
                </a:cubicBezTo>
                <a:cubicBezTo>
                  <a:pt x="49" y="22"/>
                  <a:pt x="64" y="44"/>
                  <a:pt x="79" y="66"/>
                </a:cubicBezTo>
                <a:close/>
              </a:path>
            </a:pathLst>
          </a:custGeom>
          <a:solidFill>
            <a:srgbClr val="A7A0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9" name="Google Shape;1439;p8"/>
          <p:cNvSpPr/>
          <p:nvPr/>
        </p:nvSpPr>
        <p:spPr>
          <a:xfrm>
            <a:off x="7375525" y="3808412"/>
            <a:ext cx="390525" cy="554037"/>
          </a:xfrm>
          <a:custGeom>
            <a:rect b="b" l="l" r="r" t="t"/>
            <a:pathLst>
              <a:path extrusionOk="0" h="135" w="95">
                <a:moveTo>
                  <a:pt x="51" y="26"/>
                </a:moveTo>
                <a:cubicBezTo>
                  <a:pt x="58" y="44"/>
                  <a:pt x="65" y="62"/>
                  <a:pt x="72" y="81"/>
                </a:cubicBezTo>
                <a:cubicBezTo>
                  <a:pt x="80" y="99"/>
                  <a:pt x="87" y="117"/>
                  <a:pt x="95" y="135"/>
                </a:cubicBezTo>
                <a:cubicBezTo>
                  <a:pt x="76" y="130"/>
                  <a:pt x="56" y="125"/>
                  <a:pt x="37" y="120"/>
                </a:cubicBezTo>
                <a:cubicBezTo>
                  <a:pt x="30" y="100"/>
                  <a:pt x="24" y="80"/>
                  <a:pt x="17" y="60"/>
                </a:cubicBezTo>
                <a:cubicBezTo>
                  <a:pt x="11" y="40"/>
                  <a:pt x="5" y="20"/>
                  <a:pt x="0" y="0"/>
                </a:cubicBezTo>
                <a:cubicBezTo>
                  <a:pt x="17" y="9"/>
                  <a:pt x="34" y="18"/>
                  <a:pt x="51" y="26"/>
                </a:cubicBezTo>
                <a:close/>
              </a:path>
            </a:pathLst>
          </a:custGeom>
          <a:solidFill>
            <a:srgbClr val="A7A0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0" name="Google Shape;1440;p8"/>
          <p:cNvSpPr/>
          <p:nvPr/>
        </p:nvSpPr>
        <p:spPr>
          <a:xfrm>
            <a:off x="8255000" y="2633662"/>
            <a:ext cx="476250" cy="433387"/>
          </a:xfrm>
          <a:custGeom>
            <a:rect b="b" l="l" r="r" t="t"/>
            <a:pathLst>
              <a:path extrusionOk="0" h="106" w="116">
                <a:moveTo>
                  <a:pt x="116" y="102"/>
                </a:moveTo>
                <a:cubicBezTo>
                  <a:pt x="92" y="104"/>
                  <a:pt x="67" y="105"/>
                  <a:pt x="42" y="106"/>
                </a:cubicBezTo>
                <a:cubicBezTo>
                  <a:pt x="28" y="85"/>
                  <a:pt x="14" y="64"/>
                  <a:pt x="0" y="43"/>
                </a:cubicBezTo>
                <a:cubicBezTo>
                  <a:pt x="17" y="28"/>
                  <a:pt x="34" y="14"/>
                  <a:pt x="51" y="0"/>
                </a:cubicBezTo>
                <a:cubicBezTo>
                  <a:pt x="61" y="17"/>
                  <a:pt x="72" y="34"/>
                  <a:pt x="83" y="51"/>
                </a:cubicBezTo>
                <a:cubicBezTo>
                  <a:pt x="94" y="68"/>
                  <a:pt x="105" y="85"/>
                  <a:pt x="116" y="102"/>
                </a:cubicBezTo>
                <a:close/>
              </a:path>
            </a:pathLst>
          </a:cu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1" name="Google Shape;1441;p8"/>
          <p:cNvSpPr/>
          <p:nvPr/>
        </p:nvSpPr>
        <p:spPr>
          <a:xfrm>
            <a:off x="7999413" y="3305175"/>
            <a:ext cx="628650" cy="142875"/>
          </a:xfrm>
          <a:custGeom>
            <a:rect b="b" l="l" r="r" t="t"/>
            <a:pathLst>
              <a:path extrusionOk="0" h="35" w="153">
                <a:moveTo>
                  <a:pt x="153" y="23"/>
                </a:moveTo>
                <a:cubicBezTo>
                  <a:pt x="148" y="15"/>
                  <a:pt x="142" y="8"/>
                  <a:pt x="137" y="0"/>
                </a:cubicBezTo>
                <a:cubicBezTo>
                  <a:pt x="115" y="2"/>
                  <a:pt x="93" y="5"/>
                  <a:pt x="70" y="6"/>
                </a:cubicBezTo>
                <a:cubicBezTo>
                  <a:pt x="47" y="8"/>
                  <a:pt x="24" y="10"/>
                  <a:pt x="0" y="11"/>
                </a:cubicBezTo>
                <a:cubicBezTo>
                  <a:pt x="7" y="19"/>
                  <a:pt x="13" y="27"/>
                  <a:pt x="20" y="35"/>
                </a:cubicBezTo>
                <a:cubicBezTo>
                  <a:pt x="43" y="33"/>
                  <a:pt x="65" y="31"/>
                  <a:pt x="88" y="30"/>
                </a:cubicBezTo>
                <a:cubicBezTo>
                  <a:pt x="110" y="28"/>
                  <a:pt x="131" y="25"/>
                  <a:pt x="153" y="23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2" name="Google Shape;1442;p8"/>
          <p:cNvSpPr/>
          <p:nvPr/>
        </p:nvSpPr>
        <p:spPr>
          <a:xfrm>
            <a:off x="8218488" y="3144837"/>
            <a:ext cx="274638" cy="180975"/>
          </a:xfrm>
          <a:custGeom>
            <a:rect b="b" l="l" r="r" t="t"/>
            <a:pathLst>
              <a:path extrusionOk="0" h="44" w="67">
                <a:moveTo>
                  <a:pt x="39" y="0"/>
                </a:moveTo>
                <a:cubicBezTo>
                  <a:pt x="26" y="0"/>
                  <a:pt x="13" y="1"/>
                  <a:pt x="0" y="1"/>
                </a:cubicBezTo>
                <a:cubicBezTo>
                  <a:pt x="9" y="15"/>
                  <a:pt x="19" y="30"/>
                  <a:pt x="29" y="44"/>
                </a:cubicBezTo>
                <a:cubicBezTo>
                  <a:pt x="42" y="43"/>
                  <a:pt x="54" y="42"/>
                  <a:pt x="67" y="41"/>
                </a:cubicBezTo>
                <a:cubicBezTo>
                  <a:pt x="58" y="27"/>
                  <a:pt x="49" y="14"/>
                  <a:pt x="39" y="0"/>
                </a:cubicBezTo>
                <a:close/>
              </a:path>
            </a:pathLst>
          </a:custGeom>
          <a:solidFill>
            <a:srgbClr val="A7A0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3" name="Google Shape;1443;p8"/>
          <p:cNvSpPr/>
          <p:nvPr/>
        </p:nvSpPr>
        <p:spPr>
          <a:xfrm>
            <a:off x="7991475" y="2882900"/>
            <a:ext cx="2636838" cy="2262187"/>
          </a:xfrm>
          <a:custGeom>
            <a:rect b="b" l="l" r="r" t="t"/>
            <a:pathLst>
              <a:path extrusionOk="0" h="552" w="642">
                <a:moveTo>
                  <a:pt x="376" y="449"/>
                </a:moveTo>
                <a:cubicBezTo>
                  <a:pt x="313" y="466"/>
                  <a:pt x="251" y="483"/>
                  <a:pt x="188" y="500"/>
                </a:cubicBezTo>
                <a:cubicBezTo>
                  <a:pt x="125" y="518"/>
                  <a:pt x="63" y="535"/>
                  <a:pt x="0" y="552"/>
                </a:cubicBezTo>
                <a:cubicBezTo>
                  <a:pt x="59" y="478"/>
                  <a:pt x="117" y="403"/>
                  <a:pt x="175" y="328"/>
                </a:cubicBezTo>
                <a:cubicBezTo>
                  <a:pt x="234" y="254"/>
                  <a:pt x="292" y="179"/>
                  <a:pt x="350" y="105"/>
                </a:cubicBezTo>
                <a:cubicBezTo>
                  <a:pt x="399" y="87"/>
                  <a:pt x="448" y="70"/>
                  <a:pt x="496" y="52"/>
                </a:cubicBezTo>
                <a:cubicBezTo>
                  <a:pt x="545" y="35"/>
                  <a:pt x="593" y="17"/>
                  <a:pt x="642" y="0"/>
                </a:cubicBezTo>
                <a:cubicBezTo>
                  <a:pt x="598" y="75"/>
                  <a:pt x="553" y="150"/>
                  <a:pt x="509" y="224"/>
                </a:cubicBezTo>
                <a:cubicBezTo>
                  <a:pt x="465" y="299"/>
                  <a:pt x="420" y="374"/>
                  <a:pt x="376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4" name="Google Shape;1444;p8"/>
          <p:cNvSpPr/>
          <p:nvPr/>
        </p:nvSpPr>
        <p:spPr>
          <a:xfrm>
            <a:off x="8032750" y="2932112"/>
            <a:ext cx="2562225" cy="2163762"/>
          </a:xfrm>
          <a:custGeom>
            <a:rect b="b" l="l" r="r" t="t"/>
            <a:pathLst>
              <a:path extrusionOk="0" h="528" w="624">
                <a:moveTo>
                  <a:pt x="373" y="424"/>
                </a:moveTo>
                <a:cubicBezTo>
                  <a:pt x="311" y="442"/>
                  <a:pt x="249" y="459"/>
                  <a:pt x="186" y="476"/>
                </a:cubicBezTo>
                <a:cubicBezTo>
                  <a:pt x="124" y="493"/>
                  <a:pt x="62" y="511"/>
                  <a:pt x="0" y="528"/>
                </a:cubicBezTo>
                <a:cubicBezTo>
                  <a:pt x="55" y="457"/>
                  <a:pt x="110" y="387"/>
                  <a:pt x="165" y="316"/>
                </a:cubicBezTo>
                <a:cubicBezTo>
                  <a:pt x="220" y="246"/>
                  <a:pt x="276" y="175"/>
                  <a:pt x="331" y="105"/>
                </a:cubicBezTo>
                <a:cubicBezTo>
                  <a:pt x="380" y="88"/>
                  <a:pt x="429" y="70"/>
                  <a:pt x="478" y="53"/>
                </a:cubicBezTo>
                <a:cubicBezTo>
                  <a:pt x="526" y="35"/>
                  <a:pt x="576" y="18"/>
                  <a:pt x="624" y="0"/>
                </a:cubicBezTo>
                <a:cubicBezTo>
                  <a:pt x="583" y="71"/>
                  <a:pt x="541" y="142"/>
                  <a:pt x="499" y="212"/>
                </a:cubicBezTo>
                <a:cubicBezTo>
                  <a:pt x="457" y="283"/>
                  <a:pt x="415" y="354"/>
                  <a:pt x="373" y="424"/>
                </a:cubicBezTo>
                <a:close/>
              </a:path>
            </a:pathLst>
          </a:custGeom>
          <a:solidFill>
            <a:srgbClr val="E4DDD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5" name="Google Shape;1445;p8"/>
          <p:cNvSpPr/>
          <p:nvPr/>
        </p:nvSpPr>
        <p:spPr>
          <a:xfrm>
            <a:off x="9898063" y="3543300"/>
            <a:ext cx="336550" cy="352425"/>
          </a:xfrm>
          <a:custGeom>
            <a:rect b="b" l="l" r="r" t="t"/>
            <a:pathLst>
              <a:path extrusionOk="0" h="86" w="82">
                <a:moveTo>
                  <a:pt x="33" y="83"/>
                </a:moveTo>
                <a:cubicBezTo>
                  <a:pt x="9" y="86"/>
                  <a:pt x="0" y="76"/>
                  <a:pt x="12" y="56"/>
                </a:cubicBezTo>
                <a:cubicBezTo>
                  <a:pt x="23" y="37"/>
                  <a:pt x="53" y="15"/>
                  <a:pt x="82" y="0"/>
                </a:cubicBezTo>
                <a:cubicBezTo>
                  <a:pt x="66" y="28"/>
                  <a:pt x="50" y="56"/>
                  <a:pt x="33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6" name="Google Shape;1446;p8"/>
          <p:cNvSpPr/>
          <p:nvPr/>
        </p:nvSpPr>
        <p:spPr>
          <a:xfrm>
            <a:off x="8397875" y="4608512"/>
            <a:ext cx="12700" cy="15875"/>
          </a:xfrm>
          <a:custGeom>
            <a:rect b="b" l="l" r="r" t="t"/>
            <a:pathLst>
              <a:path extrusionOk="0" h="4" w="3">
                <a:moveTo>
                  <a:pt x="0" y="4"/>
                </a:moveTo>
                <a:cubicBezTo>
                  <a:pt x="1" y="4"/>
                  <a:pt x="2" y="4"/>
                  <a:pt x="3" y="3"/>
                </a:cubicBezTo>
                <a:cubicBezTo>
                  <a:pt x="3" y="2"/>
                  <a:pt x="3" y="1"/>
                  <a:pt x="3" y="0"/>
                </a:cubicBezTo>
                <a:cubicBezTo>
                  <a:pt x="2" y="2"/>
                  <a:pt x="1" y="3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7" name="Google Shape;1447;p8"/>
          <p:cNvSpPr/>
          <p:nvPr/>
        </p:nvSpPr>
        <p:spPr>
          <a:xfrm>
            <a:off x="9145588" y="3357562"/>
            <a:ext cx="1200150" cy="315912"/>
          </a:xfrm>
          <a:custGeom>
            <a:rect b="b" l="l" r="r" t="t"/>
            <a:pathLst>
              <a:path extrusionOk="0" h="77" w="292">
                <a:moveTo>
                  <a:pt x="292" y="0"/>
                </a:moveTo>
                <a:cubicBezTo>
                  <a:pt x="244" y="10"/>
                  <a:pt x="197" y="21"/>
                  <a:pt x="150" y="31"/>
                </a:cubicBezTo>
                <a:cubicBezTo>
                  <a:pt x="103" y="41"/>
                  <a:pt x="57" y="52"/>
                  <a:pt x="12" y="62"/>
                </a:cubicBezTo>
                <a:cubicBezTo>
                  <a:pt x="8" y="67"/>
                  <a:pt x="4" y="72"/>
                  <a:pt x="0" y="77"/>
                </a:cubicBezTo>
                <a:cubicBezTo>
                  <a:pt x="46" y="67"/>
                  <a:pt x="93" y="56"/>
                  <a:pt x="140" y="46"/>
                </a:cubicBezTo>
                <a:cubicBezTo>
                  <a:pt x="187" y="36"/>
                  <a:pt x="235" y="25"/>
                  <a:pt x="283" y="15"/>
                </a:cubicBezTo>
                <a:cubicBezTo>
                  <a:pt x="286" y="10"/>
                  <a:pt x="289" y="5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8" name="Google Shape;1448;p8"/>
          <p:cNvSpPr/>
          <p:nvPr/>
        </p:nvSpPr>
        <p:spPr>
          <a:xfrm>
            <a:off x="9083675" y="3600450"/>
            <a:ext cx="168275" cy="155575"/>
          </a:xfrm>
          <a:custGeom>
            <a:rect b="b" l="l" r="r" t="t"/>
            <a:pathLst>
              <a:path extrusionOk="0" h="38" w="41">
                <a:moveTo>
                  <a:pt x="0" y="38"/>
                </a:moveTo>
                <a:cubicBezTo>
                  <a:pt x="13" y="29"/>
                  <a:pt x="26" y="20"/>
                  <a:pt x="38" y="11"/>
                </a:cubicBezTo>
                <a:cubicBezTo>
                  <a:pt x="39" y="7"/>
                  <a:pt x="40" y="4"/>
                  <a:pt x="41" y="0"/>
                </a:cubicBezTo>
                <a:cubicBezTo>
                  <a:pt x="32" y="6"/>
                  <a:pt x="24" y="12"/>
                  <a:pt x="15" y="18"/>
                </a:cubicBezTo>
                <a:cubicBezTo>
                  <a:pt x="10" y="24"/>
                  <a:pt x="5" y="31"/>
                  <a:pt x="0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9" name="Google Shape;1449;p8"/>
          <p:cNvSpPr/>
          <p:nvPr/>
        </p:nvSpPr>
        <p:spPr>
          <a:xfrm>
            <a:off x="9474200" y="3063875"/>
            <a:ext cx="752475" cy="511175"/>
          </a:xfrm>
          <a:custGeom>
            <a:rect b="b" l="l" r="r" t="t"/>
            <a:pathLst>
              <a:path extrusionOk="0" h="125" w="183">
                <a:moveTo>
                  <a:pt x="0" y="124"/>
                </a:moveTo>
                <a:cubicBezTo>
                  <a:pt x="4" y="125"/>
                  <a:pt x="9" y="125"/>
                  <a:pt x="13" y="125"/>
                </a:cubicBezTo>
                <a:cubicBezTo>
                  <a:pt x="42" y="104"/>
                  <a:pt x="71" y="84"/>
                  <a:pt x="100" y="63"/>
                </a:cubicBezTo>
                <a:cubicBezTo>
                  <a:pt x="128" y="42"/>
                  <a:pt x="156" y="21"/>
                  <a:pt x="183" y="0"/>
                </a:cubicBezTo>
                <a:cubicBezTo>
                  <a:pt x="175" y="4"/>
                  <a:pt x="166" y="7"/>
                  <a:pt x="157" y="10"/>
                </a:cubicBezTo>
                <a:cubicBezTo>
                  <a:pt x="132" y="29"/>
                  <a:pt x="106" y="48"/>
                  <a:pt x="80" y="67"/>
                </a:cubicBezTo>
                <a:cubicBezTo>
                  <a:pt x="54" y="86"/>
                  <a:pt x="27" y="105"/>
                  <a:pt x="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0" name="Google Shape;1450;p8"/>
          <p:cNvSpPr/>
          <p:nvPr/>
        </p:nvSpPr>
        <p:spPr>
          <a:xfrm>
            <a:off x="9104313" y="3554412"/>
            <a:ext cx="447675" cy="479425"/>
          </a:xfrm>
          <a:custGeom>
            <a:rect b="b" l="l" r="r" t="t"/>
            <a:pathLst>
              <a:path extrusionOk="0" h="117" w="109">
                <a:moveTo>
                  <a:pt x="0" y="116"/>
                </a:moveTo>
                <a:cubicBezTo>
                  <a:pt x="5" y="116"/>
                  <a:pt x="10" y="117"/>
                  <a:pt x="15" y="117"/>
                </a:cubicBezTo>
                <a:cubicBezTo>
                  <a:pt x="46" y="78"/>
                  <a:pt x="78" y="39"/>
                  <a:pt x="109" y="1"/>
                </a:cubicBezTo>
                <a:cubicBezTo>
                  <a:pt x="105" y="0"/>
                  <a:pt x="100" y="0"/>
                  <a:pt x="96" y="0"/>
                </a:cubicBezTo>
                <a:cubicBezTo>
                  <a:pt x="64" y="38"/>
                  <a:pt x="32" y="77"/>
                  <a:pt x="0" y="1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1" name="Google Shape;1451;p8"/>
          <p:cNvSpPr/>
          <p:nvPr/>
        </p:nvSpPr>
        <p:spPr>
          <a:xfrm>
            <a:off x="8964613" y="3698875"/>
            <a:ext cx="473075" cy="204787"/>
          </a:xfrm>
          <a:custGeom>
            <a:rect b="b" l="l" r="r" t="t"/>
            <a:pathLst>
              <a:path extrusionOk="0" h="50" w="115">
                <a:moveTo>
                  <a:pt x="105" y="16"/>
                </a:moveTo>
                <a:cubicBezTo>
                  <a:pt x="108" y="11"/>
                  <a:pt x="112" y="5"/>
                  <a:pt x="115" y="0"/>
                </a:cubicBezTo>
                <a:cubicBezTo>
                  <a:pt x="98" y="6"/>
                  <a:pt x="81" y="11"/>
                  <a:pt x="64" y="17"/>
                </a:cubicBezTo>
                <a:cubicBezTo>
                  <a:pt x="47" y="22"/>
                  <a:pt x="30" y="28"/>
                  <a:pt x="13" y="34"/>
                </a:cubicBezTo>
                <a:cubicBezTo>
                  <a:pt x="9" y="39"/>
                  <a:pt x="5" y="45"/>
                  <a:pt x="0" y="50"/>
                </a:cubicBezTo>
                <a:cubicBezTo>
                  <a:pt x="18" y="44"/>
                  <a:pt x="35" y="39"/>
                  <a:pt x="53" y="33"/>
                </a:cubicBezTo>
                <a:cubicBezTo>
                  <a:pt x="70" y="27"/>
                  <a:pt x="87" y="22"/>
                  <a:pt x="105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2" name="Google Shape;1452;p8"/>
          <p:cNvSpPr/>
          <p:nvPr/>
        </p:nvSpPr>
        <p:spPr>
          <a:xfrm>
            <a:off x="9326563" y="3424237"/>
            <a:ext cx="981075" cy="363537"/>
          </a:xfrm>
          <a:custGeom>
            <a:rect b="b" l="l" r="r" t="t"/>
            <a:pathLst>
              <a:path extrusionOk="0" h="89" w="239">
                <a:moveTo>
                  <a:pt x="239" y="0"/>
                </a:moveTo>
                <a:cubicBezTo>
                  <a:pt x="201" y="12"/>
                  <a:pt x="164" y="24"/>
                  <a:pt x="126" y="35"/>
                </a:cubicBezTo>
                <a:cubicBezTo>
                  <a:pt x="89" y="47"/>
                  <a:pt x="52" y="59"/>
                  <a:pt x="15" y="71"/>
                </a:cubicBezTo>
                <a:cubicBezTo>
                  <a:pt x="10" y="77"/>
                  <a:pt x="5" y="83"/>
                  <a:pt x="0" y="89"/>
                </a:cubicBezTo>
                <a:cubicBezTo>
                  <a:pt x="38" y="77"/>
                  <a:pt x="76" y="65"/>
                  <a:pt x="114" y="53"/>
                </a:cubicBezTo>
                <a:cubicBezTo>
                  <a:pt x="152" y="41"/>
                  <a:pt x="190" y="29"/>
                  <a:pt x="229" y="17"/>
                </a:cubicBezTo>
                <a:cubicBezTo>
                  <a:pt x="232" y="11"/>
                  <a:pt x="235" y="6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3" name="Google Shape;1453;p8"/>
          <p:cNvSpPr/>
          <p:nvPr/>
        </p:nvSpPr>
        <p:spPr>
          <a:xfrm>
            <a:off x="9388475" y="3660775"/>
            <a:ext cx="282575" cy="300037"/>
          </a:xfrm>
          <a:custGeom>
            <a:rect b="b" l="l" r="r" t="t"/>
            <a:pathLst>
              <a:path extrusionOk="0" h="73" w="69">
                <a:moveTo>
                  <a:pt x="0" y="73"/>
                </a:moveTo>
                <a:cubicBezTo>
                  <a:pt x="9" y="69"/>
                  <a:pt x="18" y="65"/>
                  <a:pt x="28" y="61"/>
                </a:cubicBezTo>
                <a:cubicBezTo>
                  <a:pt x="41" y="41"/>
                  <a:pt x="55" y="20"/>
                  <a:pt x="69" y="0"/>
                </a:cubicBezTo>
                <a:cubicBezTo>
                  <a:pt x="60" y="4"/>
                  <a:pt x="50" y="8"/>
                  <a:pt x="41" y="12"/>
                </a:cubicBezTo>
                <a:cubicBezTo>
                  <a:pt x="27" y="33"/>
                  <a:pt x="14" y="53"/>
                  <a:pt x="0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4" name="Google Shape;1454;p8"/>
          <p:cNvSpPr/>
          <p:nvPr/>
        </p:nvSpPr>
        <p:spPr>
          <a:xfrm>
            <a:off x="9729788" y="3546475"/>
            <a:ext cx="269875" cy="300037"/>
          </a:xfrm>
          <a:custGeom>
            <a:rect b="b" l="l" r="r" t="t"/>
            <a:pathLst>
              <a:path extrusionOk="0" h="73" w="66">
                <a:moveTo>
                  <a:pt x="0" y="73"/>
                </a:moveTo>
                <a:cubicBezTo>
                  <a:pt x="10" y="69"/>
                  <a:pt x="19" y="66"/>
                  <a:pt x="28" y="62"/>
                </a:cubicBezTo>
                <a:cubicBezTo>
                  <a:pt x="41" y="41"/>
                  <a:pt x="53" y="21"/>
                  <a:pt x="66" y="0"/>
                </a:cubicBezTo>
                <a:cubicBezTo>
                  <a:pt x="57" y="4"/>
                  <a:pt x="48" y="8"/>
                  <a:pt x="39" y="13"/>
                </a:cubicBezTo>
                <a:cubicBezTo>
                  <a:pt x="26" y="33"/>
                  <a:pt x="13" y="53"/>
                  <a:pt x="0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5" name="Google Shape;1455;p8"/>
          <p:cNvSpPr/>
          <p:nvPr/>
        </p:nvSpPr>
        <p:spPr>
          <a:xfrm>
            <a:off x="9293225" y="3276600"/>
            <a:ext cx="625475" cy="207962"/>
          </a:xfrm>
          <a:custGeom>
            <a:rect b="b" l="l" r="r" t="t"/>
            <a:pathLst>
              <a:path extrusionOk="0" h="51" w="152">
                <a:moveTo>
                  <a:pt x="128" y="19"/>
                </a:moveTo>
                <a:cubicBezTo>
                  <a:pt x="136" y="13"/>
                  <a:pt x="144" y="7"/>
                  <a:pt x="152" y="0"/>
                </a:cubicBezTo>
                <a:cubicBezTo>
                  <a:pt x="129" y="6"/>
                  <a:pt x="105" y="12"/>
                  <a:pt x="82" y="18"/>
                </a:cubicBezTo>
                <a:cubicBezTo>
                  <a:pt x="58" y="24"/>
                  <a:pt x="35" y="30"/>
                  <a:pt x="12" y="36"/>
                </a:cubicBezTo>
                <a:cubicBezTo>
                  <a:pt x="8" y="41"/>
                  <a:pt x="4" y="46"/>
                  <a:pt x="0" y="51"/>
                </a:cubicBezTo>
                <a:cubicBezTo>
                  <a:pt x="21" y="46"/>
                  <a:pt x="42" y="40"/>
                  <a:pt x="64" y="35"/>
                </a:cubicBezTo>
                <a:cubicBezTo>
                  <a:pt x="85" y="30"/>
                  <a:pt x="106" y="24"/>
                  <a:pt x="128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6" name="Google Shape;1456;p8"/>
          <p:cNvSpPr/>
          <p:nvPr/>
        </p:nvSpPr>
        <p:spPr>
          <a:xfrm>
            <a:off x="9510713" y="3222625"/>
            <a:ext cx="271463" cy="173037"/>
          </a:xfrm>
          <a:custGeom>
            <a:rect b="b" l="l" r="r" t="t"/>
            <a:pathLst>
              <a:path extrusionOk="0" h="42" w="66">
                <a:moveTo>
                  <a:pt x="0" y="42"/>
                </a:moveTo>
                <a:cubicBezTo>
                  <a:pt x="6" y="41"/>
                  <a:pt x="12" y="41"/>
                  <a:pt x="18" y="40"/>
                </a:cubicBezTo>
                <a:cubicBezTo>
                  <a:pt x="34" y="27"/>
                  <a:pt x="50" y="13"/>
                  <a:pt x="66" y="0"/>
                </a:cubicBezTo>
                <a:cubicBezTo>
                  <a:pt x="57" y="3"/>
                  <a:pt x="48" y="6"/>
                  <a:pt x="39" y="10"/>
                </a:cubicBezTo>
                <a:cubicBezTo>
                  <a:pt x="27" y="20"/>
                  <a:pt x="14" y="31"/>
                  <a:pt x="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7" name="Google Shape;1457;p8"/>
          <p:cNvSpPr/>
          <p:nvPr/>
        </p:nvSpPr>
        <p:spPr>
          <a:xfrm>
            <a:off x="8907463" y="4264025"/>
            <a:ext cx="900113" cy="249237"/>
          </a:xfrm>
          <a:custGeom>
            <a:rect b="b" l="l" r="r" t="t"/>
            <a:pathLst>
              <a:path extrusionOk="0" h="61" w="219">
                <a:moveTo>
                  <a:pt x="219" y="0"/>
                </a:moveTo>
                <a:cubicBezTo>
                  <a:pt x="183" y="8"/>
                  <a:pt x="148" y="16"/>
                  <a:pt x="113" y="24"/>
                </a:cubicBezTo>
                <a:cubicBezTo>
                  <a:pt x="78" y="31"/>
                  <a:pt x="44" y="39"/>
                  <a:pt x="9" y="47"/>
                </a:cubicBezTo>
                <a:cubicBezTo>
                  <a:pt x="6" y="52"/>
                  <a:pt x="3" y="56"/>
                  <a:pt x="0" y="61"/>
                </a:cubicBezTo>
                <a:cubicBezTo>
                  <a:pt x="34" y="54"/>
                  <a:pt x="69" y="46"/>
                  <a:pt x="104" y="38"/>
                </a:cubicBezTo>
                <a:cubicBezTo>
                  <a:pt x="139" y="31"/>
                  <a:pt x="175" y="23"/>
                  <a:pt x="210" y="15"/>
                </a:cubicBezTo>
                <a:cubicBezTo>
                  <a:pt x="213" y="10"/>
                  <a:pt x="216" y="5"/>
                  <a:pt x="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8" name="Google Shape;1458;p8"/>
          <p:cNvSpPr/>
          <p:nvPr/>
        </p:nvSpPr>
        <p:spPr>
          <a:xfrm>
            <a:off x="8348663" y="4489450"/>
            <a:ext cx="1327150" cy="339725"/>
          </a:xfrm>
          <a:custGeom>
            <a:rect b="b" l="l" r="r" t="t"/>
            <a:pathLst>
              <a:path extrusionOk="0" h="83" w="323">
                <a:moveTo>
                  <a:pt x="323" y="0"/>
                </a:moveTo>
                <a:cubicBezTo>
                  <a:pt x="270" y="11"/>
                  <a:pt x="217" y="23"/>
                  <a:pt x="165" y="34"/>
                </a:cubicBezTo>
                <a:cubicBezTo>
                  <a:pt x="113" y="46"/>
                  <a:pt x="61" y="57"/>
                  <a:pt x="10" y="69"/>
                </a:cubicBezTo>
                <a:cubicBezTo>
                  <a:pt x="6" y="73"/>
                  <a:pt x="3" y="78"/>
                  <a:pt x="0" y="83"/>
                </a:cubicBezTo>
                <a:cubicBezTo>
                  <a:pt x="51" y="72"/>
                  <a:pt x="103" y="60"/>
                  <a:pt x="156" y="49"/>
                </a:cubicBezTo>
                <a:cubicBezTo>
                  <a:pt x="208" y="37"/>
                  <a:pt x="261" y="26"/>
                  <a:pt x="314" y="15"/>
                </a:cubicBezTo>
                <a:cubicBezTo>
                  <a:pt x="317" y="10"/>
                  <a:pt x="320" y="5"/>
                  <a:pt x="3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9" name="Google Shape;1459;p8"/>
          <p:cNvSpPr/>
          <p:nvPr/>
        </p:nvSpPr>
        <p:spPr>
          <a:xfrm>
            <a:off x="8624888" y="4403725"/>
            <a:ext cx="673100" cy="347662"/>
          </a:xfrm>
          <a:custGeom>
            <a:rect b="b" l="l" r="r" t="t"/>
            <a:pathLst>
              <a:path extrusionOk="0" h="85" w="164">
                <a:moveTo>
                  <a:pt x="0" y="85"/>
                </a:moveTo>
                <a:cubicBezTo>
                  <a:pt x="9" y="84"/>
                  <a:pt x="18" y="83"/>
                  <a:pt x="28" y="81"/>
                </a:cubicBezTo>
                <a:cubicBezTo>
                  <a:pt x="51" y="68"/>
                  <a:pt x="74" y="54"/>
                  <a:pt x="96" y="41"/>
                </a:cubicBezTo>
                <a:cubicBezTo>
                  <a:pt x="119" y="27"/>
                  <a:pt x="141" y="13"/>
                  <a:pt x="164" y="0"/>
                </a:cubicBezTo>
                <a:cubicBezTo>
                  <a:pt x="154" y="1"/>
                  <a:pt x="145" y="2"/>
                  <a:pt x="136" y="4"/>
                </a:cubicBezTo>
                <a:cubicBezTo>
                  <a:pt x="114" y="17"/>
                  <a:pt x="91" y="31"/>
                  <a:pt x="68" y="44"/>
                </a:cubicBezTo>
                <a:cubicBezTo>
                  <a:pt x="46" y="58"/>
                  <a:pt x="23" y="72"/>
                  <a:pt x="0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0" name="Google Shape;1460;p8"/>
          <p:cNvSpPr/>
          <p:nvPr/>
        </p:nvSpPr>
        <p:spPr>
          <a:xfrm>
            <a:off x="8283575" y="4505325"/>
            <a:ext cx="212725" cy="339725"/>
          </a:xfrm>
          <a:custGeom>
            <a:rect b="b" l="l" r="r" t="t"/>
            <a:pathLst>
              <a:path extrusionOk="0" h="83" w="52">
                <a:moveTo>
                  <a:pt x="51" y="0"/>
                </a:moveTo>
                <a:cubicBezTo>
                  <a:pt x="52" y="18"/>
                  <a:pt x="46" y="41"/>
                  <a:pt x="28" y="73"/>
                </a:cubicBezTo>
                <a:cubicBezTo>
                  <a:pt x="19" y="77"/>
                  <a:pt x="9" y="80"/>
                  <a:pt x="0" y="83"/>
                </a:cubicBezTo>
                <a:cubicBezTo>
                  <a:pt x="9" y="68"/>
                  <a:pt x="14" y="54"/>
                  <a:pt x="18" y="43"/>
                </a:cubicBezTo>
                <a:cubicBezTo>
                  <a:pt x="29" y="29"/>
                  <a:pt x="40" y="14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1" name="Google Shape;1461;p8"/>
          <p:cNvSpPr/>
          <p:nvPr/>
        </p:nvSpPr>
        <p:spPr>
          <a:xfrm>
            <a:off x="8386763" y="4725987"/>
            <a:ext cx="373063" cy="271462"/>
          </a:xfrm>
          <a:custGeom>
            <a:rect b="b" l="l" r="r" t="t"/>
            <a:pathLst>
              <a:path extrusionOk="0" h="66" w="91">
                <a:moveTo>
                  <a:pt x="29" y="58"/>
                </a:moveTo>
                <a:cubicBezTo>
                  <a:pt x="50" y="39"/>
                  <a:pt x="71" y="19"/>
                  <a:pt x="91" y="0"/>
                </a:cubicBezTo>
                <a:cubicBezTo>
                  <a:pt x="84" y="0"/>
                  <a:pt x="77" y="0"/>
                  <a:pt x="71" y="1"/>
                </a:cubicBezTo>
                <a:cubicBezTo>
                  <a:pt x="47" y="22"/>
                  <a:pt x="23" y="44"/>
                  <a:pt x="0" y="66"/>
                </a:cubicBezTo>
                <a:cubicBezTo>
                  <a:pt x="9" y="63"/>
                  <a:pt x="19" y="61"/>
                  <a:pt x="29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2" name="Google Shape;1462;p8"/>
          <p:cNvSpPr/>
          <p:nvPr/>
        </p:nvSpPr>
        <p:spPr>
          <a:xfrm>
            <a:off x="8167688" y="3681412"/>
            <a:ext cx="1984375" cy="1238250"/>
          </a:xfrm>
          <a:custGeom>
            <a:rect b="b" l="l" r="r" t="t"/>
            <a:pathLst>
              <a:path extrusionOk="0" h="302" w="483">
                <a:moveTo>
                  <a:pt x="483" y="0"/>
                </a:moveTo>
                <a:cubicBezTo>
                  <a:pt x="428" y="18"/>
                  <a:pt x="374" y="35"/>
                  <a:pt x="319" y="52"/>
                </a:cubicBezTo>
                <a:cubicBezTo>
                  <a:pt x="264" y="70"/>
                  <a:pt x="210" y="87"/>
                  <a:pt x="155" y="104"/>
                </a:cubicBezTo>
                <a:cubicBezTo>
                  <a:pt x="151" y="109"/>
                  <a:pt x="147" y="114"/>
                  <a:pt x="143" y="119"/>
                </a:cubicBezTo>
                <a:cubicBezTo>
                  <a:pt x="198" y="102"/>
                  <a:pt x="254" y="85"/>
                  <a:pt x="309" y="67"/>
                </a:cubicBezTo>
                <a:cubicBezTo>
                  <a:pt x="360" y="51"/>
                  <a:pt x="412" y="35"/>
                  <a:pt x="463" y="19"/>
                </a:cubicBezTo>
                <a:cubicBezTo>
                  <a:pt x="413" y="50"/>
                  <a:pt x="362" y="82"/>
                  <a:pt x="311" y="113"/>
                </a:cubicBezTo>
                <a:cubicBezTo>
                  <a:pt x="289" y="114"/>
                  <a:pt x="268" y="115"/>
                  <a:pt x="247" y="115"/>
                </a:cubicBezTo>
                <a:cubicBezTo>
                  <a:pt x="247" y="115"/>
                  <a:pt x="247" y="115"/>
                  <a:pt x="247" y="115"/>
                </a:cubicBezTo>
                <a:cubicBezTo>
                  <a:pt x="245" y="115"/>
                  <a:pt x="245" y="115"/>
                  <a:pt x="245" y="115"/>
                </a:cubicBezTo>
                <a:cubicBezTo>
                  <a:pt x="232" y="116"/>
                  <a:pt x="232" y="116"/>
                  <a:pt x="232" y="116"/>
                </a:cubicBezTo>
                <a:cubicBezTo>
                  <a:pt x="202" y="117"/>
                  <a:pt x="172" y="118"/>
                  <a:pt x="143" y="120"/>
                </a:cubicBezTo>
                <a:cubicBezTo>
                  <a:pt x="139" y="125"/>
                  <a:pt x="135" y="130"/>
                  <a:pt x="131" y="136"/>
                </a:cubicBezTo>
                <a:cubicBezTo>
                  <a:pt x="158" y="134"/>
                  <a:pt x="187" y="133"/>
                  <a:pt x="215" y="132"/>
                </a:cubicBezTo>
                <a:cubicBezTo>
                  <a:pt x="216" y="132"/>
                  <a:pt x="216" y="132"/>
                  <a:pt x="216" y="132"/>
                </a:cubicBezTo>
                <a:cubicBezTo>
                  <a:pt x="197" y="143"/>
                  <a:pt x="179" y="153"/>
                  <a:pt x="160" y="163"/>
                </a:cubicBezTo>
                <a:cubicBezTo>
                  <a:pt x="130" y="180"/>
                  <a:pt x="101" y="196"/>
                  <a:pt x="71" y="212"/>
                </a:cubicBezTo>
                <a:cubicBezTo>
                  <a:pt x="70" y="213"/>
                  <a:pt x="69" y="215"/>
                  <a:pt x="67" y="216"/>
                </a:cubicBezTo>
                <a:cubicBezTo>
                  <a:pt x="67" y="219"/>
                  <a:pt x="67" y="222"/>
                  <a:pt x="66" y="225"/>
                </a:cubicBezTo>
                <a:cubicBezTo>
                  <a:pt x="97" y="208"/>
                  <a:pt x="127" y="192"/>
                  <a:pt x="157" y="175"/>
                </a:cubicBezTo>
                <a:cubicBezTo>
                  <a:pt x="184" y="161"/>
                  <a:pt x="210" y="146"/>
                  <a:pt x="236" y="131"/>
                </a:cubicBezTo>
                <a:cubicBezTo>
                  <a:pt x="252" y="131"/>
                  <a:pt x="267" y="130"/>
                  <a:pt x="283" y="129"/>
                </a:cubicBezTo>
                <a:cubicBezTo>
                  <a:pt x="273" y="135"/>
                  <a:pt x="264" y="141"/>
                  <a:pt x="254" y="147"/>
                </a:cubicBezTo>
                <a:cubicBezTo>
                  <a:pt x="176" y="193"/>
                  <a:pt x="96" y="238"/>
                  <a:pt x="15" y="283"/>
                </a:cubicBezTo>
                <a:cubicBezTo>
                  <a:pt x="10" y="290"/>
                  <a:pt x="5" y="296"/>
                  <a:pt x="0" y="302"/>
                </a:cubicBezTo>
                <a:cubicBezTo>
                  <a:pt x="82" y="257"/>
                  <a:pt x="163" y="212"/>
                  <a:pt x="241" y="166"/>
                </a:cubicBezTo>
                <a:cubicBezTo>
                  <a:pt x="261" y="154"/>
                  <a:pt x="281" y="142"/>
                  <a:pt x="301" y="130"/>
                </a:cubicBezTo>
                <a:cubicBezTo>
                  <a:pt x="320" y="125"/>
                  <a:pt x="339" y="119"/>
                  <a:pt x="359" y="113"/>
                </a:cubicBezTo>
                <a:cubicBezTo>
                  <a:pt x="382" y="106"/>
                  <a:pt x="406" y="99"/>
                  <a:pt x="429" y="92"/>
                </a:cubicBezTo>
                <a:cubicBezTo>
                  <a:pt x="432" y="86"/>
                  <a:pt x="435" y="81"/>
                  <a:pt x="439" y="75"/>
                </a:cubicBezTo>
                <a:cubicBezTo>
                  <a:pt x="416" y="82"/>
                  <a:pt x="393" y="89"/>
                  <a:pt x="371" y="96"/>
                </a:cubicBezTo>
                <a:cubicBezTo>
                  <a:pt x="362" y="99"/>
                  <a:pt x="353" y="101"/>
                  <a:pt x="344" y="104"/>
                </a:cubicBezTo>
                <a:cubicBezTo>
                  <a:pt x="385" y="79"/>
                  <a:pt x="426" y="54"/>
                  <a:pt x="466" y="29"/>
                </a:cubicBezTo>
                <a:cubicBezTo>
                  <a:pt x="469" y="24"/>
                  <a:pt x="472" y="20"/>
                  <a:pt x="474" y="15"/>
                </a:cubicBezTo>
                <a:cubicBezTo>
                  <a:pt x="474" y="15"/>
                  <a:pt x="474" y="15"/>
                  <a:pt x="474" y="15"/>
                </a:cubicBezTo>
                <a:cubicBezTo>
                  <a:pt x="475" y="14"/>
                  <a:pt x="475" y="14"/>
                  <a:pt x="475" y="14"/>
                </a:cubicBezTo>
                <a:cubicBezTo>
                  <a:pt x="475" y="14"/>
                  <a:pt x="475" y="14"/>
                  <a:pt x="475" y="14"/>
                </a:cubicBezTo>
                <a:cubicBezTo>
                  <a:pt x="475" y="14"/>
                  <a:pt x="475" y="14"/>
                  <a:pt x="475" y="14"/>
                </a:cubicBezTo>
                <a:cubicBezTo>
                  <a:pt x="478" y="10"/>
                  <a:pt x="478" y="10"/>
                  <a:pt x="478" y="10"/>
                </a:cubicBezTo>
                <a:cubicBezTo>
                  <a:pt x="478" y="10"/>
                  <a:pt x="478" y="10"/>
                  <a:pt x="478" y="10"/>
                </a:cubicBezTo>
                <a:cubicBezTo>
                  <a:pt x="479" y="7"/>
                  <a:pt x="481" y="3"/>
                  <a:pt x="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3" name="Google Shape;1463;p8"/>
          <p:cNvSpPr/>
          <p:nvPr/>
        </p:nvSpPr>
        <p:spPr>
          <a:xfrm>
            <a:off x="9215438" y="3862387"/>
            <a:ext cx="538163" cy="295275"/>
          </a:xfrm>
          <a:custGeom>
            <a:rect b="b" l="l" r="r" t="t"/>
            <a:pathLst>
              <a:path extrusionOk="0" h="72" w="131">
                <a:moveTo>
                  <a:pt x="90" y="0"/>
                </a:moveTo>
                <a:cubicBezTo>
                  <a:pt x="100" y="0"/>
                  <a:pt x="109" y="1"/>
                  <a:pt x="115" y="4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7"/>
                  <a:pt x="70" y="7"/>
                  <a:pt x="70" y="7"/>
                </a:cubicBezTo>
                <a:cubicBezTo>
                  <a:pt x="90" y="0"/>
                  <a:pt x="90" y="0"/>
                  <a:pt x="90" y="0"/>
                </a:cubicBezTo>
                <a:close/>
                <a:moveTo>
                  <a:pt x="70" y="67"/>
                </a:moveTo>
                <a:cubicBezTo>
                  <a:pt x="70" y="60"/>
                  <a:pt x="70" y="60"/>
                  <a:pt x="70" y="60"/>
                </a:cubicBezTo>
                <a:cubicBezTo>
                  <a:pt x="90" y="48"/>
                  <a:pt x="111" y="35"/>
                  <a:pt x="131" y="23"/>
                </a:cubicBezTo>
                <a:cubicBezTo>
                  <a:pt x="131" y="28"/>
                  <a:pt x="128" y="34"/>
                  <a:pt x="123" y="40"/>
                </a:cubicBezTo>
                <a:cubicBezTo>
                  <a:pt x="111" y="46"/>
                  <a:pt x="100" y="53"/>
                  <a:pt x="89" y="60"/>
                </a:cubicBezTo>
                <a:cubicBezTo>
                  <a:pt x="95" y="58"/>
                  <a:pt x="95" y="58"/>
                  <a:pt x="95" y="58"/>
                </a:cubicBezTo>
                <a:cubicBezTo>
                  <a:pt x="88" y="62"/>
                  <a:pt x="79" y="65"/>
                  <a:pt x="70" y="67"/>
                </a:cubicBezTo>
                <a:close/>
                <a:moveTo>
                  <a:pt x="70" y="18"/>
                </a:moveTo>
                <a:cubicBezTo>
                  <a:pt x="54" y="23"/>
                  <a:pt x="54" y="23"/>
                  <a:pt x="54" y="23"/>
                </a:cubicBezTo>
                <a:cubicBezTo>
                  <a:pt x="0" y="40"/>
                  <a:pt x="0" y="40"/>
                  <a:pt x="0" y="40"/>
                </a:cubicBezTo>
                <a:cubicBezTo>
                  <a:pt x="2" y="35"/>
                  <a:pt x="7" y="29"/>
                  <a:pt x="14" y="24"/>
                </a:cubicBezTo>
                <a:cubicBezTo>
                  <a:pt x="64" y="8"/>
                  <a:pt x="64" y="8"/>
                  <a:pt x="64" y="8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8"/>
                  <a:pt x="70" y="18"/>
                  <a:pt x="70" y="18"/>
                </a:cubicBezTo>
                <a:close/>
                <a:moveTo>
                  <a:pt x="7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68" y="68"/>
                  <a:pt x="66" y="68"/>
                  <a:pt x="64" y="68"/>
                </a:cubicBezTo>
                <a:cubicBezTo>
                  <a:pt x="49" y="71"/>
                  <a:pt x="35" y="72"/>
                  <a:pt x="24" y="70"/>
                </a:cubicBezTo>
                <a:cubicBezTo>
                  <a:pt x="56" y="69"/>
                  <a:pt x="56" y="69"/>
                  <a:pt x="56" y="69"/>
                </a:cubicBezTo>
                <a:cubicBezTo>
                  <a:pt x="60" y="66"/>
                  <a:pt x="65" y="63"/>
                  <a:pt x="70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4" name="Google Shape;1464;p8"/>
          <p:cNvSpPr/>
          <p:nvPr/>
        </p:nvSpPr>
        <p:spPr>
          <a:xfrm>
            <a:off x="9215438" y="3862387"/>
            <a:ext cx="534988" cy="295275"/>
          </a:xfrm>
          <a:custGeom>
            <a:rect b="b" l="l" r="r" t="t"/>
            <a:pathLst>
              <a:path extrusionOk="0" h="72" w="130">
                <a:moveTo>
                  <a:pt x="89" y="0"/>
                </a:moveTo>
                <a:cubicBezTo>
                  <a:pt x="99" y="0"/>
                  <a:pt x="108" y="2"/>
                  <a:pt x="114" y="4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7"/>
                  <a:pt x="70" y="7"/>
                  <a:pt x="70" y="7"/>
                </a:cubicBezTo>
                <a:cubicBezTo>
                  <a:pt x="89" y="0"/>
                  <a:pt x="89" y="0"/>
                  <a:pt x="89" y="0"/>
                </a:cubicBezTo>
                <a:close/>
                <a:moveTo>
                  <a:pt x="70" y="67"/>
                </a:moveTo>
                <a:cubicBezTo>
                  <a:pt x="70" y="60"/>
                  <a:pt x="70" y="60"/>
                  <a:pt x="70" y="60"/>
                </a:cubicBezTo>
                <a:cubicBezTo>
                  <a:pt x="90" y="48"/>
                  <a:pt x="110" y="36"/>
                  <a:pt x="130" y="23"/>
                </a:cubicBezTo>
                <a:cubicBezTo>
                  <a:pt x="130" y="29"/>
                  <a:pt x="127" y="35"/>
                  <a:pt x="121" y="40"/>
                </a:cubicBezTo>
                <a:cubicBezTo>
                  <a:pt x="111" y="47"/>
                  <a:pt x="100" y="53"/>
                  <a:pt x="89" y="60"/>
                </a:cubicBezTo>
                <a:cubicBezTo>
                  <a:pt x="94" y="59"/>
                  <a:pt x="94" y="59"/>
                  <a:pt x="94" y="59"/>
                </a:cubicBezTo>
                <a:cubicBezTo>
                  <a:pt x="87" y="62"/>
                  <a:pt x="78" y="65"/>
                  <a:pt x="70" y="67"/>
                </a:cubicBezTo>
                <a:close/>
                <a:moveTo>
                  <a:pt x="70" y="18"/>
                </a:moveTo>
                <a:cubicBezTo>
                  <a:pt x="54" y="23"/>
                  <a:pt x="54" y="23"/>
                  <a:pt x="54" y="23"/>
                </a:cubicBezTo>
                <a:cubicBezTo>
                  <a:pt x="0" y="40"/>
                  <a:pt x="0" y="40"/>
                  <a:pt x="0" y="40"/>
                </a:cubicBezTo>
                <a:cubicBezTo>
                  <a:pt x="3" y="35"/>
                  <a:pt x="8" y="29"/>
                  <a:pt x="15" y="24"/>
                </a:cubicBezTo>
                <a:cubicBezTo>
                  <a:pt x="64" y="8"/>
                  <a:pt x="64" y="8"/>
                  <a:pt x="64" y="8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8"/>
                  <a:pt x="70" y="18"/>
                  <a:pt x="70" y="18"/>
                </a:cubicBezTo>
                <a:close/>
                <a:moveTo>
                  <a:pt x="7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68" y="67"/>
                  <a:pt x="66" y="68"/>
                  <a:pt x="64" y="68"/>
                </a:cubicBezTo>
                <a:cubicBezTo>
                  <a:pt x="49" y="71"/>
                  <a:pt x="36" y="72"/>
                  <a:pt x="25" y="70"/>
                </a:cubicBezTo>
                <a:cubicBezTo>
                  <a:pt x="56" y="69"/>
                  <a:pt x="56" y="69"/>
                  <a:pt x="56" y="69"/>
                </a:cubicBezTo>
                <a:cubicBezTo>
                  <a:pt x="60" y="66"/>
                  <a:pt x="65" y="63"/>
                  <a:pt x="70" y="6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5" name="Google Shape;1465;p8"/>
          <p:cNvSpPr/>
          <p:nvPr/>
        </p:nvSpPr>
        <p:spPr>
          <a:xfrm>
            <a:off x="9215438" y="3865562"/>
            <a:ext cx="534988" cy="292100"/>
          </a:xfrm>
          <a:custGeom>
            <a:rect b="b" l="l" r="r" t="t"/>
            <a:pathLst>
              <a:path extrusionOk="0" h="71" w="130">
                <a:moveTo>
                  <a:pt x="88" y="0"/>
                </a:moveTo>
                <a:cubicBezTo>
                  <a:pt x="98" y="0"/>
                  <a:pt x="107" y="1"/>
                  <a:pt x="114" y="3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6"/>
                  <a:pt x="70" y="6"/>
                  <a:pt x="70" y="6"/>
                </a:cubicBezTo>
                <a:cubicBezTo>
                  <a:pt x="88" y="0"/>
                  <a:pt x="88" y="0"/>
                  <a:pt x="88" y="0"/>
                </a:cubicBezTo>
                <a:close/>
                <a:moveTo>
                  <a:pt x="70" y="66"/>
                </a:moveTo>
                <a:cubicBezTo>
                  <a:pt x="70" y="59"/>
                  <a:pt x="70" y="59"/>
                  <a:pt x="70" y="59"/>
                </a:cubicBezTo>
                <a:cubicBezTo>
                  <a:pt x="90" y="47"/>
                  <a:pt x="110" y="35"/>
                  <a:pt x="130" y="23"/>
                </a:cubicBezTo>
                <a:cubicBezTo>
                  <a:pt x="129" y="28"/>
                  <a:pt x="126" y="34"/>
                  <a:pt x="120" y="40"/>
                </a:cubicBezTo>
                <a:cubicBezTo>
                  <a:pt x="110" y="47"/>
                  <a:pt x="100" y="53"/>
                  <a:pt x="89" y="59"/>
                </a:cubicBezTo>
                <a:cubicBezTo>
                  <a:pt x="92" y="58"/>
                  <a:pt x="92" y="58"/>
                  <a:pt x="92" y="58"/>
                </a:cubicBezTo>
                <a:cubicBezTo>
                  <a:pt x="85" y="61"/>
                  <a:pt x="78" y="64"/>
                  <a:pt x="70" y="66"/>
                </a:cubicBezTo>
                <a:close/>
                <a:moveTo>
                  <a:pt x="70" y="17"/>
                </a:moveTo>
                <a:cubicBezTo>
                  <a:pt x="54" y="22"/>
                  <a:pt x="54" y="22"/>
                  <a:pt x="54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3"/>
                  <a:pt x="9" y="28"/>
                  <a:pt x="16" y="23"/>
                </a:cubicBezTo>
                <a:cubicBezTo>
                  <a:pt x="64" y="7"/>
                  <a:pt x="64" y="7"/>
                  <a:pt x="64" y="7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17"/>
                  <a:pt x="70" y="17"/>
                  <a:pt x="70" y="17"/>
                </a:cubicBezTo>
                <a:close/>
                <a:moveTo>
                  <a:pt x="70" y="59"/>
                </a:moveTo>
                <a:cubicBezTo>
                  <a:pt x="70" y="66"/>
                  <a:pt x="70" y="66"/>
                  <a:pt x="70" y="66"/>
                </a:cubicBezTo>
                <a:cubicBezTo>
                  <a:pt x="68" y="66"/>
                  <a:pt x="66" y="67"/>
                  <a:pt x="64" y="67"/>
                </a:cubicBezTo>
                <a:cubicBezTo>
                  <a:pt x="50" y="70"/>
                  <a:pt x="36" y="71"/>
                  <a:pt x="26" y="69"/>
                </a:cubicBezTo>
                <a:cubicBezTo>
                  <a:pt x="56" y="68"/>
                  <a:pt x="56" y="68"/>
                  <a:pt x="56" y="68"/>
                </a:cubicBezTo>
                <a:cubicBezTo>
                  <a:pt x="60" y="65"/>
                  <a:pt x="65" y="62"/>
                  <a:pt x="70" y="59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6" name="Google Shape;1466;p8"/>
          <p:cNvSpPr/>
          <p:nvPr/>
        </p:nvSpPr>
        <p:spPr>
          <a:xfrm>
            <a:off x="9220200" y="3865562"/>
            <a:ext cx="525463" cy="287337"/>
          </a:xfrm>
          <a:custGeom>
            <a:rect b="b" l="l" r="r" t="t"/>
            <a:pathLst>
              <a:path extrusionOk="0" h="70" w="128">
                <a:moveTo>
                  <a:pt x="85" y="0"/>
                </a:moveTo>
                <a:cubicBezTo>
                  <a:pt x="96" y="0"/>
                  <a:pt x="105" y="1"/>
                  <a:pt x="112" y="4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6"/>
                  <a:pt x="68" y="6"/>
                  <a:pt x="68" y="6"/>
                </a:cubicBezTo>
                <a:cubicBezTo>
                  <a:pt x="85" y="0"/>
                  <a:pt x="85" y="0"/>
                  <a:pt x="85" y="0"/>
                </a:cubicBezTo>
                <a:close/>
                <a:moveTo>
                  <a:pt x="68" y="66"/>
                </a:moveTo>
                <a:cubicBezTo>
                  <a:pt x="68" y="60"/>
                  <a:pt x="68" y="60"/>
                  <a:pt x="68" y="60"/>
                </a:cubicBezTo>
                <a:cubicBezTo>
                  <a:pt x="88" y="47"/>
                  <a:pt x="108" y="35"/>
                  <a:pt x="128" y="23"/>
                </a:cubicBezTo>
                <a:cubicBezTo>
                  <a:pt x="127" y="29"/>
                  <a:pt x="124" y="35"/>
                  <a:pt x="118" y="41"/>
                </a:cubicBezTo>
                <a:cubicBezTo>
                  <a:pt x="108" y="47"/>
                  <a:pt x="98" y="53"/>
                  <a:pt x="88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83" y="61"/>
                  <a:pt x="76" y="64"/>
                  <a:pt x="68" y="66"/>
                </a:cubicBezTo>
                <a:close/>
                <a:moveTo>
                  <a:pt x="68" y="17"/>
                </a:moveTo>
                <a:cubicBezTo>
                  <a:pt x="53" y="22"/>
                  <a:pt x="53" y="22"/>
                  <a:pt x="53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3"/>
                  <a:pt x="8" y="28"/>
                  <a:pt x="16" y="22"/>
                </a:cubicBezTo>
                <a:cubicBezTo>
                  <a:pt x="63" y="7"/>
                  <a:pt x="63" y="7"/>
                  <a:pt x="63" y="7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lose/>
                <a:moveTo>
                  <a:pt x="68" y="60"/>
                </a:move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5" y="67"/>
                  <a:pt x="63" y="67"/>
                </a:cubicBezTo>
                <a:cubicBezTo>
                  <a:pt x="49" y="70"/>
                  <a:pt x="36" y="70"/>
                  <a:pt x="25" y="69"/>
                </a:cubicBezTo>
                <a:cubicBezTo>
                  <a:pt x="55" y="68"/>
                  <a:pt x="55" y="68"/>
                  <a:pt x="55" y="68"/>
                </a:cubicBezTo>
                <a:cubicBezTo>
                  <a:pt x="59" y="65"/>
                  <a:pt x="64" y="62"/>
                  <a:pt x="68" y="60"/>
                </a:cubicBezTo>
                <a:close/>
              </a:path>
            </a:pathLst>
          </a:custGeom>
          <a:solidFill>
            <a:srgbClr val="FDFD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7" name="Google Shape;1467;p8"/>
          <p:cNvSpPr/>
          <p:nvPr/>
        </p:nvSpPr>
        <p:spPr>
          <a:xfrm>
            <a:off x="9220200" y="3865562"/>
            <a:ext cx="520700" cy="287337"/>
          </a:xfrm>
          <a:custGeom>
            <a:rect b="b" l="l" r="r" t="t"/>
            <a:pathLst>
              <a:path extrusionOk="0" h="70" w="127">
                <a:moveTo>
                  <a:pt x="84" y="1"/>
                </a:moveTo>
                <a:cubicBezTo>
                  <a:pt x="94" y="0"/>
                  <a:pt x="104" y="2"/>
                  <a:pt x="111" y="4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6"/>
                  <a:pt x="68" y="6"/>
                  <a:pt x="68" y="6"/>
                </a:cubicBezTo>
                <a:cubicBezTo>
                  <a:pt x="84" y="1"/>
                  <a:pt x="84" y="1"/>
                  <a:pt x="84" y="1"/>
                </a:cubicBezTo>
                <a:close/>
                <a:moveTo>
                  <a:pt x="68" y="66"/>
                </a:moveTo>
                <a:cubicBezTo>
                  <a:pt x="68" y="60"/>
                  <a:pt x="68" y="60"/>
                  <a:pt x="68" y="60"/>
                </a:cubicBezTo>
                <a:cubicBezTo>
                  <a:pt x="88" y="48"/>
                  <a:pt x="108" y="36"/>
                  <a:pt x="127" y="23"/>
                </a:cubicBezTo>
                <a:cubicBezTo>
                  <a:pt x="127" y="30"/>
                  <a:pt x="123" y="36"/>
                  <a:pt x="116" y="42"/>
                </a:cubicBezTo>
                <a:cubicBezTo>
                  <a:pt x="107" y="48"/>
                  <a:pt x="98" y="53"/>
                  <a:pt x="88" y="59"/>
                </a:cubicBezTo>
                <a:cubicBezTo>
                  <a:pt x="82" y="62"/>
                  <a:pt x="75" y="64"/>
                  <a:pt x="68" y="66"/>
                </a:cubicBezTo>
                <a:close/>
                <a:moveTo>
                  <a:pt x="68" y="17"/>
                </a:moveTo>
                <a:cubicBezTo>
                  <a:pt x="53" y="22"/>
                  <a:pt x="53" y="22"/>
                  <a:pt x="53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3"/>
                  <a:pt x="9" y="27"/>
                  <a:pt x="17" y="22"/>
                </a:cubicBezTo>
                <a:cubicBezTo>
                  <a:pt x="63" y="7"/>
                  <a:pt x="63" y="7"/>
                  <a:pt x="63" y="7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lose/>
                <a:moveTo>
                  <a:pt x="68" y="60"/>
                </a:moveTo>
                <a:cubicBezTo>
                  <a:pt x="68" y="66"/>
                  <a:pt x="68" y="66"/>
                  <a:pt x="68" y="66"/>
                </a:cubicBezTo>
                <a:cubicBezTo>
                  <a:pt x="66" y="66"/>
                  <a:pt x="64" y="66"/>
                  <a:pt x="62" y="67"/>
                </a:cubicBezTo>
                <a:cubicBezTo>
                  <a:pt x="49" y="70"/>
                  <a:pt x="36" y="70"/>
                  <a:pt x="26" y="69"/>
                </a:cubicBezTo>
                <a:cubicBezTo>
                  <a:pt x="55" y="68"/>
                  <a:pt x="55" y="68"/>
                  <a:pt x="55" y="68"/>
                </a:cubicBezTo>
                <a:cubicBezTo>
                  <a:pt x="59" y="65"/>
                  <a:pt x="64" y="62"/>
                  <a:pt x="68" y="60"/>
                </a:cubicBezTo>
                <a:close/>
              </a:path>
            </a:pathLst>
          </a:custGeom>
          <a:solidFill>
            <a:srgbClr val="FCFCF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8" name="Google Shape;1468;p8"/>
          <p:cNvSpPr/>
          <p:nvPr/>
        </p:nvSpPr>
        <p:spPr>
          <a:xfrm>
            <a:off x="9223375" y="3870325"/>
            <a:ext cx="517525" cy="282575"/>
          </a:xfrm>
          <a:custGeom>
            <a:rect b="b" l="l" r="r" t="t"/>
            <a:pathLst>
              <a:path extrusionOk="0" h="69" w="126">
                <a:moveTo>
                  <a:pt x="82" y="0"/>
                </a:moveTo>
                <a:cubicBezTo>
                  <a:pt x="92" y="0"/>
                  <a:pt x="102" y="1"/>
                  <a:pt x="109" y="3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5"/>
                  <a:pt x="67" y="5"/>
                  <a:pt x="67" y="5"/>
                </a:cubicBezTo>
                <a:cubicBezTo>
                  <a:pt x="82" y="0"/>
                  <a:pt x="82" y="0"/>
                  <a:pt x="82" y="0"/>
                </a:cubicBezTo>
                <a:close/>
                <a:moveTo>
                  <a:pt x="67" y="64"/>
                </a:moveTo>
                <a:cubicBezTo>
                  <a:pt x="67" y="59"/>
                  <a:pt x="67" y="59"/>
                  <a:pt x="67" y="59"/>
                </a:cubicBezTo>
                <a:cubicBezTo>
                  <a:pt x="87" y="47"/>
                  <a:pt x="106" y="35"/>
                  <a:pt x="126" y="23"/>
                </a:cubicBezTo>
                <a:cubicBezTo>
                  <a:pt x="125" y="29"/>
                  <a:pt x="120" y="36"/>
                  <a:pt x="113" y="42"/>
                </a:cubicBezTo>
                <a:cubicBezTo>
                  <a:pt x="105" y="47"/>
                  <a:pt x="97" y="52"/>
                  <a:pt x="89" y="57"/>
                </a:cubicBezTo>
                <a:cubicBezTo>
                  <a:pt x="82" y="60"/>
                  <a:pt x="75" y="63"/>
                  <a:pt x="67" y="64"/>
                </a:cubicBezTo>
                <a:close/>
                <a:moveTo>
                  <a:pt x="67" y="16"/>
                </a:moveTo>
                <a:cubicBezTo>
                  <a:pt x="52" y="21"/>
                  <a:pt x="52" y="21"/>
                  <a:pt x="52" y="21"/>
                </a:cubicBezTo>
                <a:cubicBezTo>
                  <a:pt x="0" y="38"/>
                  <a:pt x="0" y="38"/>
                  <a:pt x="0" y="38"/>
                </a:cubicBezTo>
                <a:cubicBezTo>
                  <a:pt x="3" y="32"/>
                  <a:pt x="9" y="26"/>
                  <a:pt x="17" y="21"/>
                </a:cubicBezTo>
                <a:cubicBezTo>
                  <a:pt x="62" y="6"/>
                  <a:pt x="62" y="6"/>
                  <a:pt x="62" y="6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16"/>
                  <a:pt x="67" y="16"/>
                  <a:pt x="67" y="16"/>
                </a:cubicBezTo>
                <a:close/>
                <a:moveTo>
                  <a:pt x="67" y="59"/>
                </a:moveTo>
                <a:cubicBezTo>
                  <a:pt x="67" y="64"/>
                  <a:pt x="67" y="64"/>
                  <a:pt x="67" y="64"/>
                </a:cubicBezTo>
                <a:cubicBezTo>
                  <a:pt x="65" y="65"/>
                  <a:pt x="63" y="65"/>
                  <a:pt x="61" y="66"/>
                </a:cubicBezTo>
                <a:cubicBezTo>
                  <a:pt x="48" y="69"/>
                  <a:pt x="36" y="69"/>
                  <a:pt x="26" y="68"/>
                </a:cubicBezTo>
                <a:cubicBezTo>
                  <a:pt x="54" y="67"/>
                  <a:pt x="54" y="67"/>
                  <a:pt x="54" y="67"/>
                </a:cubicBezTo>
                <a:cubicBezTo>
                  <a:pt x="58" y="64"/>
                  <a:pt x="63" y="61"/>
                  <a:pt x="67" y="59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9" name="Google Shape;1469;p8"/>
          <p:cNvSpPr/>
          <p:nvPr/>
        </p:nvSpPr>
        <p:spPr>
          <a:xfrm>
            <a:off x="9223375" y="3870325"/>
            <a:ext cx="514350" cy="282575"/>
          </a:xfrm>
          <a:custGeom>
            <a:rect b="b" l="l" r="r" t="t"/>
            <a:pathLst>
              <a:path extrusionOk="0" h="69" w="125">
                <a:moveTo>
                  <a:pt x="80" y="1"/>
                </a:moveTo>
                <a:cubicBezTo>
                  <a:pt x="91" y="0"/>
                  <a:pt x="101" y="1"/>
                  <a:pt x="108" y="4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5"/>
                  <a:pt x="67" y="5"/>
                  <a:pt x="67" y="5"/>
                </a:cubicBezTo>
                <a:cubicBezTo>
                  <a:pt x="80" y="1"/>
                  <a:pt x="80" y="1"/>
                  <a:pt x="80" y="1"/>
                </a:cubicBezTo>
                <a:close/>
                <a:moveTo>
                  <a:pt x="67" y="64"/>
                </a:moveTo>
                <a:cubicBezTo>
                  <a:pt x="67" y="59"/>
                  <a:pt x="67" y="59"/>
                  <a:pt x="67" y="59"/>
                </a:cubicBezTo>
                <a:cubicBezTo>
                  <a:pt x="87" y="47"/>
                  <a:pt x="106" y="35"/>
                  <a:pt x="125" y="23"/>
                </a:cubicBezTo>
                <a:cubicBezTo>
                  <a:pt x="124" y="30"/>
                  <a:pt x="119" y="37"/>
                  <a:pt x="112" y="43"/>
                </a:cubicBezTo>
                <a:cubicBezTo>
                  <a:pt x="104" y="48"/>
                  <a:pt x="97" y="52"/>
                  <a:pt x="90" y="56"/>
                </a:cubicBezTo>
                <a:cubicBezTo>
                  <a:pt x="83" y="60"/>
                  <a:pt x="75" y="62"/>
                  <a:pt x="67" y="64"/>
                </a:cubicBezTo>
                <a:close/>
                <a:moveTo>
                  <a:pt x="67" y="16"/>
                </a:moveTo>
                <a:cubicBezTo>
                  <a:pt x="52" y="21"/>
                  <a:pt x="52" y="21"/>
                  <a:pt x="52" y="21"/>
                </a:cubicBezTo>
                <a:cubicBezTo>
                  <a:pt x="0" y="38"/>
                  <a:pt x="0" y="38"/>
                  <a:pt x="0" y="38"/>
                </a:cubicBezTo>
                <a:cubicBezTo>
                  <a:pt x="3" y="32"/>
                  <a:pt x="9" y="26"/>
                  <a:pt x="17" y="21"/>
                </a:cubicBezTo>
                <a:cubicBezTo>
                  <a:pt x="62" y="6"/>
                  <a:pt x="62" y="6"/>
                  <a:pt x="62" y="6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16"/>
                  <a:pt x="67" y="16"/>
                  <a:pt x="67" y="16"/>
                </a:cubicBezTo>
                <a:close/>
                <a:moveTo>
                  <a:pt x="67" y="59"/>
                </a:moveTo>
                <a:cubicBezTo>
                  <a:pt x="67" y="64"/>
                  <a:pt x="67" y="64"/>
                  <a:pt x="67" y="64"/>
                </a:cubicBezTo>
                <a:cubicBezTo>
                  <a:pt x="65" y="65"/>
                  <a:pt x="63" y="65"/>
                  <a:pt x="61" y="66"/>
                </a:cubicBezTo>
                <a:cubicBezTo>
                  <a:pt x="48" y="68"/>
                  <a:pt x="37" y="69"/>
                  <a:pt x="27" y="68"/>
                </a:cubicBezTo>
                <a:cubicBezTo>
                  <a:pt x="54" y="67"/>
                  <a:pt x="54" y="67"/>
                  <a:pt x="54" y="67"/>
                </a:cubicBezTo>
                <a:cubicBezTo>
                  <a:pt x="58" y="64"/>
                  <a:pt x="63" y="61"/>
                  <a:pt x="67" y="59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0" name="Google Shape;1470;p8"/>
          <p:cNvSpPr/>
          <p:nvPr/>
        </p:nvSpPr>
        <p:spPr>
          <a:xfrm>
            <a:off x="9223375" y="3870325"/>
            <a:ext cx="509588" cy="282575"/>
          </a:xfrm>
          <a:custGeom>
            <a:rect b="b" l="l" r="r" t="t"/>
            <a:pathLst>
              <a:path extrusionOk="0" h="69" w="124">
                <a:moveTo>
                  <a:pt x="79" y="1"/>
                </a:moveTo>
                <a:cubicBezTo>
                  <a:pt x="90" y="0"/>
                  <a:pt x="100" y="1"/>
                  <a:pt x="107" y="4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5"/>
                  <a:pt x="67" y="5"/>
                  <a:pt x="67" y="5"/>
                </a:cubicBezTo>
                <a:cubicBezTo>
                  <a:pt x="79" y="1"/>
                  <a:pt x="79" y="1"/>
                  <a:pt x="79" y="1"/>
                </a:cubicBezTo>
                <a:close/>
                <a:moveTo>
                  <a:pt x="67" y="64"/>
                </a:moveTo>
                <a:cubicBezTo>
                  <a:pt x="67" y="59"/>
                  <a:pt x="67" y="59"/>
                  <a:pt x="67" y="59"/>
                </a:cubicBezTo>
                <a:cubicBezTo>
                  <a:pt x="86" y="47"/>
                  <a:pt x="105" y="35"/>
                  <a:pt x="124" y="24"/>
                </a:cubicBezTo>
                <a:cubicBezTo>
                  <a:pt x="123" y="31"/>
                  <a:pt x="118" y="38"/>
                  <a:pt x="110" y="44"/>
                </a:cubicBezTo>
                <a:cubicBezTo>
                  <a:pt x="104" y="48"/>
                  <a:pt x="98" y="52"/>
                  <a:pt x="91" y="55"/>
                </a:cubicBezTo>
                <a:cubicBezTo>
                  <a:pt x="84" y="59"/>
                  <a:pt x="76" y="62"/>
                  <a:pt x="67" y="64"/>
                </a:cubicBezTo>
                <a:close/>
                <a:moveTo>
                  <a:pt x="67" y="16"/>
                </a:moveTo>
                <a:cubicBezTo>
                  <a:pt x="52" y="21"/>
                  <a:pt x="52" y="21"/>
                  <a:pt x="52" y="21"/>
                </a:cubicBezTo>
                <a:cubicBezTo>
                  <a:pt x="0" y="37"/>
                  <a:pt x="0" y="37"/>
                  <a:pt x="0" y="37"/>
                </a:cubicBezTo>
                <a:cubicBezTo>
                  <a:pt x="4" y="31"/>
                  <a:pt x="10" y="25"/>
                  <a:pt x="18" y="20"/>
                </a:cubicBezTo>
                <a:cubicBezTo>
                  <a:pt x="62" y="6"/>
                  <a:pt x="62" y="6"/>
                  <a:pt x="62" y="6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16"/>
                  <a:pt x="67" y="16"/>
                  <a:pt x="67" y="16"/>
                </a:cubicBezTo>
                <a:close/>
                <a:moveTo>
                  <a:pt x="67" y="59"/>
                </a:moveTo>
                <a:cubicBezTo>
                  <a:pt x="67" y="64"/>
                  <a:pt x="67" y="64"/>
                  <a:pt x="67" y="64"/>
                </a:cubicBezTo>
                <a:cubicBezTo>
                  <a:pt x="65" y="65"/>
                  <a:pt x="63" y="65"/>
                  <a:pt x="61" y="66"/>
                </a:cubicBezTo>
                <a:cubicBezTo>
                  <a:pt x="49" y="68"/>
                  <a:pt x="37" y="69"/>
                  <a:pt x="28" y="68"/>
                </a:cubicBezTo>
                <a:cubicBezTo>
                  <a:pt x="54" y="67"/>
                  <a:pt x="54" y="67"/>
                  <a:pt x="54" y="67"/>
                </a:cubicBezTo>
                <a:cubicBezTo>
                  <a:pt x="58" y="64"/>
                  <a:pt x="63" y="61"/>
                  <a:pt x="67" y="59"/>
                </a:cubicBezTo>
                <a:close/>
              </a:path>
            </a:pathLst>
          </a:custGeom>
          <a:solidFill>
            <a:srgbClr val="FAF9F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1" name="Google Shape;1471;p8"/>
          <p:cNvSpPr/>
          <p:nvPr/>
        </p:nvSpPr>
        <p:spPr>
          <a:xfrm>
            <a:off x="9228138" y="3875087"/>
            <a:ext cx="501650" cy="274637"/>
          </a:xfrm>
          <a:custGeom>
            <a:rect b="b" l="l" r="r" t="t"/>
            <a:pathLst>
              <a:path extrusionOk="0" h="67" w="122">
                <a:moveTo>
                  <a:pt x="79" y="0"/>
                </a:moveTo>
                <a:cubicBezTo>
                  <a:pt x="89" y="0"/>
                  <a:pt x="98" y="1"/>
                  <a:pt x="105" y="3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9" y="59"/>
                </a:moveTo>
                <a:cubicBezTo>
                  <a:pt x="79" y="50"/>
                  <a:pt x="79" y="50"/>
                  <a:pt x="79" y="50"/>
                </a:cubicBezTo>
                <a:cubicBezTo>
                  <a:pt x="94" y="41"/>
                  <a:pt x="108" y="32"/>
                  <a:pt x="122" y="23"/>
                </a:cubicBezTo>
                <a:cubicBezTo>
                  <a:pt x="121" y="30"/>
                  <a:pt x="115" y="38"/>
                  <a:pt x="106" y="45"/>
                </a:cubicBezTo>
                <a:cubicBezTo>
                  <a:pt x="102" y="48"/>
                  <a:pt x="97" y="50"/>
                  <a:pt x="92" y="53"/>
                </a:cubicBezTo>
                <a:cubicBezTo>
                  <a:pt x="88" y="55"/>
                  <a:pt x="84" y="57"/>
                  <a:pt x="79" y="59"/>
                </a:cubicBezTo>
                <a:close/>
                <a:moveTo>
                  <a:pt x="76" y="1"/>
                </a:moveTo>
                <a:cubicBezTo>
                  <a:pt x="77" y="1"/>
                  <a:pt x="78" y="0"/>
                  <a:pt x="79" y="0"/>
                </a:cubicBezTo>
                <a:cubicBezTo>
                  <a:pt x="79" y="11"/>
                  <a:pt x="79" y="11"/>
                  <a:pt x="79" y="11"/>
                </a:cubicBezTo>
                <a:cubicBezTo>
                  <a:pt x="51" y="20"/>
                  <a:pt x="51" y="20"/>
                  <a:pt x="51" y="20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0"/>
                  <a:pt x="10" y="24"/>
                  <a:pt x="19" y="19"/>
                </a:cubicBezTo>
                <a:cubicBezTo>
                  <a:pt x="61" y="5"/>
                  <a:pt x="61" y="5"/>
                  <a:pt x="61" y="5"/>
                </a:cubicBezTo>
                <a:cubicBezTo>
                  <a:pt x="76" y="1"/>
                  <a:pt x="76" y="1"/>
                  <a:pt x="76" y="1"/>
                </a:cubicBezTo>
                <a:close/>
                <a:moveTo>
                  <a:pt x="79" y="50"/>
                </a:moveTo>
                <a:cubicBezTo>
                  <a:pt x="79" y="59"/>
                  <a:pt x="79" y="59"/>
                  <a:pt x="79" y="59"/>
                </a:cubicBezTo>
                <a:cubicBezTo>
                  <a:pt x="73" y="61"/>
                  <a:pt x="66" y="63"/>
                  <a:pt x="60" y="65"/>
                </a:cubicBezTo>
                <a:cubicBezTo>
                  <a:pt x="57" y="65"/>
                  <a:pt x="55" y="65"/>
                  <a:pt x="53" y="66"/>
                </a:cubicBezTo>
                <a:cubicBezTo>
                  <a:pt x="62" y="60"/>
                  <a:pt x="70" y="55"/>
                  <a:pt x="79" y="50"/>
                </a:cubicBezTo>
                <a:close/>
                <a:moveTo>
                  <a:pt x="52" y="66"/>
                </a:moveTo>
                <a:cubicBezTo>
                  <a:pt x="43" y="67"/>
                  <a:pt x="35" y="67"/>
                  <a:pt x="28" y="67"/>
                </a:cubicBezTo>
                <a:lnTo>
                  <a:pt x="52" y="66"/>
                </a:lnTo>
                <a:close/>
              </a:path>
            </a:pathLst>
          </a:custGeom>
          <a:solidFill>
            <a:srgbClr val="F9F8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2" name="Google Shape;1472;p8"/>
          <p:cNvSpPr/>
          <p:nvPr/>
        </p:nvSpPr>
        <p:spPr>
          <a:xfrm>
            <a:off x="9228138" y="3875087"/>
            <a:ext cx="501650" cy="274637"/>
          </a:xfrm>
          <a:custGeom>
            <a:rect b="b" l="l" r="r" t="t"/>
            <a:pathLst>
              <a:path extrusionOk="0" h="67" w="122">
                <a:moveTo>
                  <a:pt x="79" y="1"/>
                </a:moveTo>
                <a:cubicBezTo>
                  <a:pt x="89" y="0"/>
                  <a:pt x="97" y="1"/>
                  <a:pt x="104" y="3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"/>
                  <a:pt x="79" y="1"/>
                  <a:pt x="79" y="1"/>
                </a:cubicBezTo>
                <a:close/>
                <a:moveTo>
                  <a:pt x="79" y="59"/>
                </a:moveTo>
                <a:cubicBezTo>
                  <a:pt x="79" y="50"/>
                  <a:pt x="79" y="50"/>
                  <a:pt x="79" y="50"/>
                </a:cubicBezTo>
                <a:cubicBezTo>
                  <a:pt x="93" y="41"/>
                  <a:pt x="107" y="32"/>
                  <a:pt x="122" y="24"/>
                </a:cubicBezTo>
                <a:cubicBezTo>
                  <a:pt x="120" y="32"/>
                  <a:pt x="113" y="40"/>
                  <a:pt x="103" y="47"/>
                </a:cubicBezTo>
                <a:cubicBezTo>
                  <a:pt x="96" y="51"/>
                  <a:pt x="96" y="51"/>
                  <a:pt x="96" y="51"/>
                </a:cubicBezTo>
                <a:cubicBezTo>
                  <a:pt x="91" y="54"/>
                  <a:pt x="85" y="57"/>
                  <a:pt x="79" y="59"/>
                </a:cubicBezTo>
                <a:close/>
                <a:moveTo>
                  <a:pt x="75" y="1"/>
                </a:moveTo>
                <a:cubicBezTo>
                  <a:pt x="76" y="1"/>
                  <a:pt x="77" y="1"/>
                  <a:pt x="79" y="1"/>
                </a:cubicBezTo>
                <a:cubicBezTo>
                  <a:pt x="79" y="11"/>
                  <a:pt x="79" y="11"/>
                  <a:pt x="79" y="11"/>
                </a:cubicBezTo>
                <a:cubicBezTo>
                  <a:pt x="51" y="20"/>
                  <a:pt x="51" y="20"/>
                  <a:pt x="51" y="20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0"/>
                  <a:pt x="11" y="24"/>
                  <a:pt x="20" y="19"/>
                </a:cubicBezTo>
                <a:cubicBezTo>
                  <a:pt x="61" y="5"/>
                  <a:pt x="61" y="5"/>
                  <a:pt x="61" y="5"/>
                </a:cubicBezTo>
                <a:cubicBezTo>
                  <a:pt x="75" y="1"/>
                  <a:pt x="75" y="1"/>
                  <a:pt x="75" y="1"/>
                </a:cubicBezTo>
                <a:close/>
                <a:moveTo>
                  <a:pt x="79" y="50"/>
                </a:moveTo>
                <a:cubicBezTo>
                  <a:pt x="79" y="59"/>
                  <a:pt x="79" y="59"/>
                  <a:pt x="79" y="59"/>
                </a:cubicBezTo>
                <a:cubicBezTo>
                  <a:pt x="73" y="61"/>
                  <a:pt x="66" y="63"/>
                  <a:pt x="59" y="64"/>
                </a:cubicBezTo>
                <a:cubicBezTo>
                  <a:pt x="57" y="65"/>
                  <a:pt x="55" y="65"/>
                  <a:pt x="53" y="66"/>
                </a:cubicBezTo>
                <a:cubicBezTo>
                  <a:pt x="62" y="60"/>
                  <a:pt x="70" y="55"/>
                  <a:pt x="79" y="50"/>
                </a:cubicBezTo>
                <a:close/>
                <a:moveTo>
                  <a:pt x="51" y="66"/>
                </a:moveTo>
                <a:cubicBezTo>
                  <a:pt x="43" y="67"/>
                  <a:pt x="35" y="67"/>
                  <a:pt x="29" y="67"/>
                </a:cubicBezTo>
                <a:lnTo>
                  <a:pt x="51" y="66"/>
                </a:lnTo>
                <a:close/>
              </a:path>
            </a:pathLst>
          </a:custGeom>
          <a:solidFill>
            <a:srgbClr val="F8F8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3" name="Google Shape;1473;p8"/>
          <p:cNvSpPr/>
          <p:nvPr/>
        </p:nvSpPr>
        <p:spPr>
          <a:xfrm>
            <a:off x="9232900" y="3878262"/>
            <a:ext cx="492125" cy="271462"/>
          </a:xfrm>
          <a:custGeom>
            <a:rect b="b" l="l" r="r" t="t"/>
            <a:pathLst>
              <a:path extrusionOk="0" h="66" w="120">
                <a:moveTo>
                  <a:pt x="78" y="0"/>
                </a:moveTo>
                <a:cubicBezTo>
                  <a:pt x="87" y="0"/>
                  <a:pt x="96" y="1"/>
                  <a:pt x="103" y="3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0"/>
                  <a:pt x="78" y="0"/>
                  <a:pt x="78" y="0"/>
                </a:cubicBezTo>
                <a:close/>
                <a:moveTo>
                  <a:pt x="78" y="58"/>
                </a:moveTo>
                <a:cubicBezTo>
                  <a:pt x="78" y="49"/>
                  <a:pt x="78" y="49"/>
                  <a:pt x="78" y="49"/>
                </a:cubicBezTo>
                <a:cubicBezTo>
                  <a:pt x="92" y="41"/>
                  <a:pt x="106" y="32"/>
                  <a:pt x="120" y="23"/>
                </a:cubicBezTo>
                <a:cubicBezTo>
                  <a:pt x="118" y="36"/>
                  <a:pt x="101" y="49"/>
                  <a:pt x="78" y="58"/>
                </a:cubicBezTo>
                <a:close/>
                <a:moveTo>
                  <a:pt x="72" y="1"/>
                </a:moveTo>
                <a:cubicBezTo>
                  <a:pt x="74" y="0"/>
                  <a:pt x="76" y="0"/>
                  <a:pt x="78" y="0"/>
                </a:cubicBezTo>
                <a:cubicBezTo>
                  <a:pt x="78" y="11"/>
                  <a:pt x="78" y="11"/>
                  <a:pt x="78" y="11"/>
                </a:cubicBezTo>
                <a:cubicBezTo>
                  <a:pt x="50" y="19"/>
                  <a:pt x="50" y="19"/>
                  <a:pt x="50" y="19"/>
                </a:cubicBezTo>
                <a:cubicBezTo>
                  <a:pt x="0" y="35"/>
                  <a:pt x="0" y="35"/>
                  <a:pt x="0" y="35"/>
                </a:cubicBezTo>
                <a:cubicBezTo>
                  <a:pt x="4" y="29"/>
                  <a:pt x="11" y="23"/>
                  <a:pt x="20" y="17"/>
                </a:cubicBezTo>
                <a:cubicBezTo>
                  <a:pt x="60" y="4"/>
                  <a:pt x="60" y="4"/>
                  <a:pt x="60" y="4"/>
                </a:cubicBezTo>
                <a:cubicBezTo>
                  <a:pt x="72" y="1"/>
                  <a:pt x="72" y="1"/>
                  <a:pt x="72" y="1"/>
                </a:cubicBezTo>
                <a:close/>
                <a:moveTo>
                  <a:pt x="78" y="49"/>
                </a:moveTo>
                <a:cubicBezTo>
                  <a:pt x="78" y="58"/>
                  <a:pt x="78" y="58"/>
                  <a:pt x="78" y="58"/>
                </a:cubicBezTo>
                <a:cubicBezTo>
                  <a:pt x="71" y="60"/>
                  <a:pt x="65" y="62"/>
                  <a:pt x="58" y="63"/>
                </a:cubicBezTo>
                <a:cubicBezTo>
                  <a:pt x="56" y="64"/>
                  <a:pt x="54" y="64"/>
                  <a:pt x="53" y="64"/>
                </a:cubicBezTo>
                <a:cubicBezTo>
                  <a:pt x="61" y="59"/>
                  <a:pt x="69" y="54"/>
                  <a:pt x="78" y="49"/>
                </a:cubicBezTo>
                <a:close/>
                <a:moveTo>
                  <a:pt x="48" y="65"/>
                </a:moveTo>
                <a:cubicBezTo>
                  <a:pt x="41" y="66"/>
                  <a:pt x="35" y="66"/>
                  <a:pt x="29" y="66"/>
                </a:cubicBezTo>
                <a:lnTo>
                  <a:pt x="48" y="65"/>
                </a:lnTo>
                <a:close/>
              </a:path>
            </a:pathLst>
          </a:custGeom>
          <a:solidFill>
            <a:srgbClr val="F7F7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4" name="Google Shape;1474;p8"/>
          <p:cNvSpPr/>
          <p:nvPr/>
        </p:nvSpPr>
        <p:spPr>
          <a:xfrm>
            <a:off x="9232900" y="3878262"/>
            <a:ext cx="487363" cy="271462"/>
          </a:xfrm>
          <a:custGeom>
            <a:rect b="b" l="l" r="r" t="t"/>
            <a:pathLst>
              <a:path extrusionOk="0" h="66" w="119">
                <a:moveTo>
                  <a:pt x="77" y="1"/>
                </a:moveTo>
                <a:cubicBezTo>
                  <a:pt x="87" y="0"/>
                  <a:pt x="95" y="1"/>
                  <a:pt x="102" y="3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1"/>
                  <a:pt x="77" y="1"/>
                  <a:pt x="77" y="1"/>
                </a:cubicBezTo>
                <a:close/>
                <a:moveTo>
                  <a:pt x="77" y="58"/>
                </a:moveTo>
                <a:cubicBezTo>
                  <a:pt x="77" y="49"/>
                  <a:pt x="77" y="49"/>
                  <a:pt x="77" y="49"/>
                </a:cubicBezTo>
                <a:cubicBezTo>
                  <a:pt x="91" y="41"/>
                  <a:pt x="105" y="32"/>
                  <a:pt x="119" y="24"/>
                </a:cubicBezTo>
                <a:cubicBezTo>
                  <a:pt x="117" y="36"/>
                  <a:pt x="100" y="49"/>
                  <a:pt x="77" y="58"/>
                </a:cubicBezTo>
                <a:close/>
                <a:moveTo>
                  <a:pt x="70" y="1"/>
                </a:moveTo>
                <a:cubicBezTo>
                  <a:pt x="73" y="1"/>
                  <a:pt x="75" y="1"/>
                  <a:pt x="77" y="1"/>
                </a:cubicBezTo>
                <a:cubicBezTo>
                  <a:pt x="77" y="11"/>
                  <a:pt x="77" y="11"/>
                  <a:pt x="77" y="11"/>
                </a:cubicBezTo>
                <a:cubicBezTo>
                  <a:pt x="50" y="19"/>
                  <a:pt x="50" y="19"/>
                  <a:pt x="50" y="19"/>
                </a:cubicBezTo>
                <a:cubicBezTo>
                  <a:pt x="0" y="35"/>
                  <a:pt x="0" y="35"/>
                  <a:pt x="0" y="35"/>
                </a:cubicBezTo>
                <a:cubicBezTo>
                  <a:pt x="4" y="28"/>
                  <a:pt x="12" y="22"/>
                  <a:pt x="21" y="17"/>
                </a:cubicBezTo>
                <a:cubicBezTo>
                  <a:pt x="60" y="4"/>
                  <a:pt x="60" y="4"/>
                  <a:pt x="60" y="4"/>
                </a:cubicBezTo>
                <a:cubicBezTo>
                  <a:pt x="70" y="1"/>
                  <a:pt x="70" y="1"/>
                  <a:pt x="70" y="1"/>
                </a:cubicBezTo>
                <a:close/>
                <a:moveTo>
                  <a:pt x="77" y="49"/>
                </a:moveTo>
                <a:cubicBezTo>
                  <a:pt x="77" y="58"/>
                  <a:pt x="77" y="58"/>
                  <a:pt x="77" y="58"/>
                </a:cubicBezTo>
                <a:cubicBezTo>
                  <a:pt x="71" y="60"/>
                  <a:pt x="65" y="62"/>
                  <a:pt x="58" y="63"/>
                </a:cubicBezTo>
                <a:cubicBezTo>
                  <a:pt x="56" y="64"/>
                  <a:pt x="55" y="64"/>
                  <a:pt x="53" y="64"/>
                </a:cubicBezTo>
                <a:cubicBezTo>
                  <a:pt x="61" y="59"/>
                  <a:pt x="69" y="54"/>
                  <a:pt x="77" y="49"/>
                </a:cubicBezTo>
                <a:close/>
                <a:moveTo>
                  <a:pt x="47" y="65"/>
                </a:moveTo>
                <a:cubicBezTo>
                  <a:pt x="41" y="66"/>
                  <a:pt x="35" y="66"/>
                  <a:pt x="30" y="66"/>
                </a:cubicBezTo>
                <a:lnTo>
                  <a:pt x="47" y="65"/>
                </a:lnTo>
                <a:close/>
              </a:path>
            </a:pathLst>
          </a:custGeom>
          <a:solidFill>
            <a:srgbClr val="F7F6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5" name="Google Shape;1475;p8"/>
          <p:cNvSpPr/>
          <p:nvPr/>
        </p:nvSpPr>
        <p:spPr>
          <a:xfrm>
            <a:off x="9236075" y="3883025"/>
            <a:ext cx="481013" cy="266700"/>
          </a:xfrm>
          <a:custGeom>
            <a:rect b="b" l="l" r="r" t="t"/>
            <a:pathLst>
              <a:path extrusionOk="0" h="65" w="117">
                <a:moveTo>
                  <a:pt x="76" y="0"/>
                </a:moveTo>
                <a:cubicBezTo>
                  <a:pt x="85" y="0"/>
                  <a:pt x="93" y="0"/>
                  <a:pt x="100" y="2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0"/>
                  <a:pt x="76" y="0"/>
                  <a:pt x="76" y="0"/>
                </a:cubicBezTo>
                <a:close/>
                <a:moveTo>
                  <a:pt x="76" y="57"/>
                </a:moveTo>
                <a:cubicBezTo>
                  <a:pt x="76" y="49"/>
                  <a:pt x="76" y="49"/>
                  <a:pt x="76" y="49"/>
                </a:cubicBezTo>
                <a:cubicBezTo>
                  <a:pt x="90" y="40"/>
                  <a:pt x="104" y="32"/>
                  <a:pt x="117" y="23"/>
                </a:cubicBezTo>
                <a:cubicBezTo>
                  <a:pt x="115" y="35"/>
                  <a:pt x="98" y="48"/>
                  <a:pt x="76" y="57"/>
                </a:cubicBezTo>
                <a:close/>
                <a:moveTo>
                  <a:pt x="67" y="1"/>
                </a:moveTo>
                <a:cubicBezTo>
                  <a:pt x="70" y="0"/>
                  <a:pt x="73" y="0"/>
                  <a:pt x="76" y="0"/>
                </a:cubicBezTo>
                <a:cubicBezTo>
                  <a:pt x="76" y="10"/>
                  <a:pt x="76" y="10"/>
                  <a:pt x="76" y="10"/>
                </a:cubicBezTo>
                <a:cubicBezTo>
                  <a:pt x="49" y="18"/>
                  <a:pt x="49" y="18"/>
                  <a:pt x="49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4" y="27"/>
                  <a:pt x="11" y="21"/>
                  <a:pt x="21" y="15"/>
                </a:cubicBezTo>
                <a:cubicBezTo>
                  <a:pt x="59" y="3"/>
                  <a:pt x="59" y="3"/>
                  <a:pt x="59" y="3"/>
                </a:cubicBezTo>
                <a:cubicBezTo>
                  <a:pt x="67" y="1"/>
                  <a:pt x="67" y="1"/>
                  <a:pt x="67" y="1"/>
                </a:cubicBezTo>
                <a:close/>
                <a:moveTo>
                  <a:pt x="76" y="49"/>
                </a:moveTo>
                <a:cubicBezTo>
                  <a:pt x="76" y="57"/>
                  <a:pt x="76" y="57"/>
                  <a:pt x="76" y="57"/>
                </a:cubicBezTo>
                <a:cubicBezTo>
                  <a:pt x="70" y="59"/>
                  <a:pt x="64" y="61"/>
                  <a:pt x="57" y="62"/>
                </a:cubicBezTo>
                <a:cubicBezTo>
                  <a:pt x="55" y="62"/>
                  <a:pt x="54" y="63"/>
                  <a:pt x="52" y="63"/>
                </a:cubicBezTo>
                <a:cubicBezTo>
                  <a:pt x="60" y="58"/>
                  <a:pt x="68" y="53"/>
                  <a:pt x="76" y="49"/>
                </a:cubicBezTo>
                <a:close/>
                <a:moveTo>
                  <a:pt x="44" y="64"/>
                </a:moveTo>
                <a:cubicBezTo>
                  <a:pt x="39" y="65"/>
                  <a:pt x="35" y="65"/>
                  <a:pt x="31" y="65"/>
                </a:cubicBezTo>
                <a:lnTo>
                  <a:pt x="44" y="64"/>
                </a:lnTo>
                <a:close/>
              </a:path>
            </a:pathLst>
          </a:custGeom>
          <a:solidFill>
            <a:srgbClr val="F6F5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6" name="Google Shape;1476;p8"/>
          <p:cNvSpPr/>
          <p:nvPr/>
        </p:nvSpPr>
        <p:spPr>
          <a:xfrm>
            <a:off x="9236075" y="3883025"/>
            <a:ext cx="481013" cy="266700"/>
          </a:xfrm>
          <a:custGeom>
            <a:rect b="b" l="l" r="r" t="t"/>
            <a:pathLst>
              <a:path extrusionOk="0" h="65" w="117">
                <a:moveTo>
                  <a:pt x="76" y="0"/>
                </a:moveTo>
                <a:cubicBezTo>
                  <a:pt x="84" y="0"/>
                  <a:pt x="92" y="1"/>
                  <a:pt x="99" y="3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0"/>
                  <a:pt x="76" y="0"/>
                  <a:pt x="76" y="0"/>
                </a:cubicBezTo>
                <a:close/>
                <a:moveTo>
                  <a:pt x="76" y="57"/>
                </a:moveTo>
                <a:cubicBezTo>
                  <a:pt x="76" y="49"/>
                  <a:pt x="76" y="49"/>
                  <a:pt x="76" y="49"/>
                </a:cubicBezTo>
                <a:cubicBezTo>
                  <a:pt x="89" y="40"/>
                  <a:pt x="103" y="32"/>
                  <a:pt x="117" y="24"/>
                </a:cubicBezTo>
                <a:cubicBezTo>
                  <a:pt x="114" y="36"/>
                  <a:pt x="98" y="49"/>
                  <a:pt x="76" y="57"/>
                </a:cubicBezTo>
                <a:close/>
                <a:moveTo>
                  <a:pt x="66" y="1"/>
                </a:moveTo>
                <a:cubicBezTo>
                  <a:pt x="69" y="1"/>
                  <a:pt x="72" y="1"/>
                  <a:pt x="76" y="0"/>
                </a:cubicBezTo>
                <a:cubicBezTo>
                  <a:pt x="76" y="10"/>
                  <a:pt x="76" y="10"/>
                  <a:pt x="76" y="10"/>
                </a:cubicBezTo>
                <a:cubicBezTo>
                  <a:pt x="49" y="18"/>
                  <a:pt x="49" y="18"/>
                  <a:pt x="49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4" y="27"/>
                  <a:pt x="12" y="20"/>
                  <a:pt x="23" y="15"/>
                </a:cubicBezTo>
                <a:cubicBezTo>
                  <a:pt x="59" y="3"/>
                  <a:pt x="59" y="3"/>
                  <a:pt x="59" y="3"/>
                </a:cubicBezTo>
                <a:cubicBezTo>
                  <a:pt x="66" y="1"/>
                  <a:pt x="66" y="1"/>
                  <a:pt x="66" y="1"/>
                </a:cubicBezTo>
                <a:close/>
                <a:moveTo>
                  <a:pt x="76" y="49"/>
                </a:moveTo>
                <a:cubicBezTo>
                  <a:pt x="76" y="57"/>
                  <a:pt x="76" y="57"/>
                  <a:pt x="76" y="57"/>
                </a:cubicBezTo>
                <a:cubicBezTo>
                  <a:pt x="70" y="59"/>
                  <a:pt x="63" y="61"/>
                  <a:pt x="57" y="62"/>
                </a:cubicBezTo>
                <a:cubicBezTo>
                  <a:pt x="55" y="62"/>
                  <a:pt x="54" y="63"/>
                  <a:pt x="52" y="63"/>
                </a:cubicBezTo>
                <a:cubicBezTo>
                  <a:pt x="60" y="58"/>
                  <a:pt x="68" y="53"/>
                  <a:pt x="76" y="49"/>
                </a:cubicBezTo>
                <a:close/>
                <a:moveTo>
                  <a:pt x="41" y="64"/>
                </a:moveTo>
                <a:cubicBezTo>
                  <a:pt x="38" y="64"/>
                  <a:pt x="36" y="65"/>
                  <a:pt x="33" y="65"/>
                </a:cubicBezTo>
                <a:lnTo>
                  <a:pt x="41" y="64"/>
                </a:lnTo>
                <a:close/>
              </a:path>
            </a:pathLst>
          </a:custGeom>
          <a:solidFill>
            <a:srgbClr val="F5F4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7" name="Google Shape;1477;p8"/>
          <p:cNvSpPr/>
          <p:nvPr/>
        </p:nvSpPr>
        <p:spPr>
          <a:xfrm>
            <a:off x="9236075" y="3883025"/>
            <a:ext cx="476250" cy="257175"/>
          </a:xfrm>
          <a:custGeom>
            <a:rect b="b" l="l" r="r" t="t"/>
            <a:pathLst>
              <a:path extrusionOk="0" h="63" w="116">
                <a:moveTo>
                  <a:pt x="75" y="1"/>
                </a:moveTo>
                <a:cubicBezTo>
                  <a:pt x="84" y="0"/>
                  <a:pt x="92" y="1"/>
                  <a:pt x="98" y="3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1"/>
                  <a:pt x="75" y="1"/>
                  <a:pt x="75" y="1"/>
                </a:cubicBezTo>
                <a:close/>
                <a:moveTo>
                  <a:pt x="75" y="56"/>
                </a:moveTo>
                <a:cubicBezTo>
                  <a:pt x="75" y="49"/>
                  <a:pt x="75" y="49"/>
                  <a:pt x="75" y="49"/>
                </a:cubicBezTo>
                <a:cubicBezTo>
                  <a:pt x="89" y="41"/>
                  <a:pt x="102" y="32"/>
                  <a:pt x="116" y="24"/>
                </a:cubicBezTo>
                <a:cubicBezTo>
                  <a:pt x="113" y="36"/>
                  <a:pt x="97" y="49"/>
                  <a:pt x="75" y="56"/>
                </a:cubicBezTo>
                <a:close/>
                <a:moveTo>
                  <a:pt x="64" y="2"/>
                </a:moveTo>
                <a:cubicBezTo>
                  <a:pt x="68" y="1"/>
                  <a:pt x="72" y="1"/>
                  <a:pt x="75" y="1"/>
                </a:cubicBezTo>
                <a:cubicBezTo>
                  <a:pt x="75" y="10"/>
                  <a:pt x="75" y="10"/>
                  <a:pt x="75" y="10"/>
                </a:cubicBezTo>
                <a:cubicBezTo>
                  <a:pt x="49" y="18"/>
                  <a:pt x="49" y="18"/>
                  <a:pt x="49" y="18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27"/>
                  <a:pt x="14" y="20"/>
                  <a:pt x="24" y="14"/>
                </a:cubicBezTo>
                <a:cubicBezTo>
                  <a:pt x="59" y="3"/>
                  <a:pt x="59" y="3"/>
                  <a:pt x="59" y="3"/>
                </a:cubicBezTo>
                <a:cubicBezTo>
                  <a:pt x="64" y="2"/>
                  <a:pt x="64" y="2"/>
                  <a:pt x="64" y="2"/>
                </a:cubicBezTo>
                <a:close/>
                <a:moveTo>
                  <a:pt x="75" y="49"/>
                </a:moveTo>
                <a:cubicBezTo>
                  <a:pt x="75" y="56"/>
                  <a:pt x="75" y="56"/>
                  <a:pt x="75" y="56"/>
                </a:cubicBezTo>
                <a:cubicBezTo>
                  <a:pt x="69" y="59"/>
                  <a:pt x="63" y="61"/>
                  <a:pt x="56" y="62"/>
                </a:cubicBezTo>
                <a:cubicBezTo>
                  <a:pt x="55" y="62"/>
                  <a:pt x="54" y="62"/>
                  <a:pt x="53" y="63"/>
                </a:cubicBezTo>
                <a:cubicBezTo>
                  <a:pt x="60" y="58"/>
                  <a:pt x="68" y="53"/>
                  <a:pt x="75" y="49"/>
                </a:cubicBezTo>
                <a:close/>
              </a:path>
            </a:pathLst>
          </a:custGeom>
          <a:solidFill>
            <a:srgbClr val="F4F3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8" name="Google Shape;1478;p8"/>
          <p:cNvSpPr/>
          <p:nvPr/>
        </p:nvSpPr>
        <p:spPr>
          <a:xfrm>
            <a:off x="9240838" y="3886200"/>
            <a:ext cx="468313" cy="250825"/>
          </a:xfrm>
          <a:custGeom>
            <a:rect b="b" l="l" r="r" t="t"/>
            <a:pathLst>
              <a:path extrusionOk="0" h="61" w="114">
                <a:moveTo>
                  <a:pt x="74" y="0"/>
                </a:moveTo>
                <a:cubicBezTo>
                  <a:pt x="82" y="0"/>
                  <a:pt x="90" y="1"/>
                  <a:pt x="96" y="2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0"/>
                  <a:pt x="74" y="0"/>
                  <a:pt x="74" y="0"/>
                </a:cubicBezTo>
                <a:close/>
                <a:moveTo>
                  <a:pt x="74" y="55"/>
                </a:moveTo>
                <a:cubicBezTo>
                  <a:pt x="74" y="48"/>
                  <a:pt x="74" y="48"/>
                  <a:pt x="74" y="48"/>
                </a:cubicBezTo>
                <a:cubicBezTo>
                  <a:pt x="88" y="40"/>
                  <a:pt x="101" y="32"/>
                  <a:pt x="114" y="23"/>
                </a:cubicBezTo>
                <a:cubicBezTo>
                  <a:pt x="111" y="35"/>
                  <a:pt x="95" y="48"/>
                  <a:pt x="74" y="55"/>
                </a:cubicBezTo>
                <a:close/>
                <a:moveTo>
                  <a:pt x="60" y="2"/>
                </a:moveTo>
                <a:cubicBezTo>
                  <a:pt x="65" y="1"/>
                  <a:pt x="70" y="0"/>
                  <a:pt x="74" y="0"/>
                </a:cubicBezTo>
                <a:cubicBezTo>
                  <a:pt x="74" y="9"/>
                  <a:pt x="74" y="9"/>
                  <a:pt x="74" y="9"/>
                </a:cubicBezTo>
                <a:cubicBezTo>
                  <a:pt x="48" y="17"/>
                  <a:pt x="48" y="17"/>
                  <a:pt x="48" y="17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25"/>
                  <a:pt x="14" y="18"/>
                  <a:pt x="25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60" y="2"/>
                  <a:pt x="60" y="2"/>
                  <a:pt x="60" y="2"/>
                </a:cubicBezTo>
                <a:close/>
                <a:moveTo>
                  <a:pt x="74" y="48"/>
                </a:moveTo>
                <a:cubicBezTo>
                  <a:pt x="74" y="55"/>
                  <a:pt x="74" y="55"/>
                  <a:pt x="74" y="55"/>
                </a:cubicBezTo>
                <a:cubicBezTo>
                  <a:pt x="68" y="58"/>
                  <a:pt x="62" y="59"/>
                  <a:pt x="55" y="61"/>
                </a:cubicBezTo>
                <a:cubicBezTo>
                  <a:pt x="54" y="61"/>
                  <a:pt x="53" y="61"/>
                  <a:pt x="52" y="61"/>
                </a:cubicBezTo>
                <a:cubicBezTo>
                  <a:pt x="59" y="57"/>
                  <a:pt x="67" y="53"/>
                  <a:pt x="74" y="48"/>
                </a:cubicBezTo>
                <a:close/>
              </a:path>
            </a:pathLst>
          </a:custGeom>
          <a:solidFill>
            <a:srgbClr val="F4F3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9" name="Google Shape;1479;p8"/>
          <p:cNvSpPr/>
          <p:nvPr/>
        </p:nvSpPr>
        <p:spPr>
          <a:xfrm>
            <a:off x="9240838" y="3886200"/>
            <a:ext cx="463550" cy="250825"/>
          </a:xfrm>
          <a:custGeom>
            <a:rect b="b" l="l" r="r" t="t"/>
            <a:pathLst>
              <a:path extrusionOk="0" h="61" w="113">
                <a:moveTo>
                  <a:pt x="74" y="1"/>
                </a:moveTo>
                <a:cubicBezTo>
                  <a:pt x="82" y="0"/>
                  <a:pt x="89" y="1"/>
                  <a:pt x="95" y="2"/>
                </a:cubicBezTo>
                <a:cubicBezTo>
                  <a:pt x="74" y="9"/>
                  <a:pt x="74" y="9"/>
                  <a:pt x="74" y="9"/>
                </a:cubicBezTo>
                <a:cubicBezTo>
                  <a:pt x="74" y="1"/>
                  <a:pt x="74" y="1"/>
                  <a:pt x="74" y="1"/>
                </a:cubicBezTo>
                <a:close/>
                <a:moveTo>
                  <a:pt x="74" y="55"/>
                </a:moveTo>
                <a:cubicBezTo>
                  <a:pt x="74" y="48"/>
                  <a:pt x="74" y="48"/>
                  <a:pt x="74" y="48"/>
                </a:cubicBezTo>
                <a:cubicBezTo>
                  <a:pt x="87" y="40"/>
                  <a:pt x="100" y="32"/>
                  <a:pt x="113" y="24"/>
                </a:cubicBezTo>
                <a:cubicBezTo>
                  <a:pt x="110" y="35"/>
                  <a:pt x="95" y="48"/>
                  <a:pt x="74" y="55"/>
                </a:cubicBezTo>
                <a:close/>
                <a:moveTo>
                  <a:pt x="58" y="2"/>
                </a:moveTo>
                <a:cubicBezTo>
                  <a:pt x="63" y="1"/>
                  <a:pt x="69" y="1"/>
                  <a:pt x="74" y="1"/>
                </a:cubicBezTo>
                <a:cubicBezTo>
                  <a:pt x="74" y="9"/>
                  <a:pt x="74" y="9"/>
                  <a:pt x="74" y="9"/>
                </a:cubicBezTo>
                <a:cubicBezTo>
                  <a:pt x="48" y="17"/>
                  <a:pt x="48" y="17"/>
                  <a:pt x="48" y="17"/>
                </a:cubicBezTo>
                <a:cubicBezTo>
                  <a:pt x="0" y="32"/>
                  <a:pt x="0" y="32"/>
                  <a:pt x="0" y="32"/>
                </a:cubicBezTo>
                <a:cubicBezTo>
                  <a:pt x="6" y="25"/>
                  <a:pt x="15" y="18"/>
                  <a:pt x="27" y="12"/>
                </a:cubicBezTo>
                <a:cubicBezTo>
                  <a:pt x="58" y="2"/>
                  <a:pt x="58" y="2"/>
                  <a:pt x="58" y="2"/>
                </a:cubicBezTo>
                <a:close/>
                <a:moveTo>
                  <a:pt x="74" y="48"/>
                </a:moveTo>
                <a:cubicBezTo>
                  <a:pt x="74" y="55"/>
                  <a:pt x="74" y="55"/>
                  <a:pt x="74" y="55"/>
                </a:cubicBezTo>
                <a:cubicBezTo>
                  <a:pt x="68" y="58"/>
                  <a:pt x="62" y="59"/>
                  <a:pt x="55" y="61"/>
                </a:cubicBezTo>
                <a:cubicBezTo>
                  <a:pt x="54" y="61"/>
                  <a:pt x="53" y="61"/>
                  <a:pt x="52" y="61"/>
                </a:cubicBezTo>
                <a:cubicBezTo>
                  <a:pt x="60" y="57"/>
                  <a:pt x="67" y="53"/>
                  <a:pt x="74" y="48"/>
                </a:cubicBezTo>
                <a:close/>
              </a:path>
            </a:pathLst>
          </a:custGeom>
          <a:solidFill>
            <a:srgbClr val="F3F2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0" name="Google Shape;1480;p8"/>
          <p:cNvSpPr/>
          <p:nvPr/>
        </p:nvSpPr>
        <p:spPr>
          <a:xfrm>
            <a:off x="9244013" y="3890962"/>
            <a:ext cx="460375" cy="246062"/>
          </a:xfrm>
          <a:custGeom>
            <a:rect b="b" l="l" r="r" t="t"/>
            <a:pathLst>
              <a:path extrusionOk="0" h="60" w="112">
                <a:moveTo>
                  <a:pt x="72" y="0"/>
                </a:moveTo>
                <a:cubicBezTo>
                  <a:pt x="80" y="0"/>
                  <a:pt x="87" y="0"/>
                  <a:pt x="93" y="2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0"/>
                  <a:pt x="72" y="0"/>
                  <a:pt x="72" y="0"/>
                </a:cubicBezTo>
                <a:close/>
                <a:moveTo>
                  <a:pt x="72" y="54"/>
                </a:moveTo>
                <a:cubicBezTo>
                  <a:pt x="72" y="47"/>
                  <a:pt x="72" y="47"/>
                  <a:pt x="72" y="47"/>
                </a:cubicBezTo>
                <a:cubicBezTo>
                  <a:pt x="86" y="39"/>
                  <a:pt x="99" y="31"/>
                  <a:pt x="112" y="23"/>
                </a:cubicBezTo>
                <a:cubicBezTo>
                  <a:pt x="108" y="35"/>
                  <a:pt x="93" y="47"/>
                  <a:pt x="72" y="54"/>
                </a:cubicBezTo>
                <a:close/>
                <a:moveTo>
                  <a:pt x="54" y="2"/>
                </a:moveTo>
                <a:cubicBezTo>
                  <a:pt x="61" y="1"/>
                  <a:pt x="67" y="0"/>
                  <a:pt x="72" y="0"/>
                </a:cubicBezTo>
                <a:cubicBezTo>
                  <a:pt x="72" y="8"/>
                  <a:pt x="72" y="8"/>
                  <a:pt x="72" y="8"/>
                </a:cubicBezTo>
                <a:cubicBezTo>
                  <a:pt x="47" y="16"/>
                  <a:pt x="47" y="16"/>
                  <a:pt x="47" y="16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3"/>
                  <a:pt x="15" y="16"/>
                  <a:pt x="28" y="11"/>
                </a:cubicBezTo>
                <a:cubicBezTo>
                  <a:pt x="54" y="2"/>
                  <a:pt x="54" y="2"/>
                  <a:pt x="54" y="2"/>
                </a:cubicBezTo>
                <a:close/>
                <a:moveTo>
                  <a:pt x="72" y="47"/>
                </a:moveTo>
                <a:cubicBezTo>
                  <a:pt x="72" y="54"/>
                  <a:pt x="72" y="54"/>
                  <a:pt x="72" y="54"/>
                </a:cubicBezTo>
                <a:cubicBezTo>
                  <a:pt x="67" y="56"/>
                  <a:pt x="60" y="58"/>
                  <a:pt x="54" y="60"/>
                </a:cubicBezTo>
                <a:cubicBezTo>
                  <a:pt x="53" y="60"/>
                  <a:pt x="52" y="60"/>
                  <a:pt x="52" y="60"/>
                </a:cubicBezTo>
                <a:cubicBezTo>
                  <a:pt x="59" y="56"/>
                  <a:pt x="66" y="52"/>
                  <a:pt x="72" y="47"/>
                </a:cubicBezTo>
                <a:close/>
              </a:path>
            </a:pathLst>
          </a:custGeom>
          <a:solidFill>
            <a:srgbClr val="F2F1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1" name="Google Shape;1481;p8"/>
          <p:cNvSpPr/>
          <p:nvPr/>
        </p:nvSpPr>
        <p:spPr>
          <a:xfrm>
            <a:off x="9244013" y="3890962"/>
            <a:ext cx="455613" cy="246062"/>
          </a:xfrm>
          <a:custGeom>
            <a:rect b="b" l="l" r="r" t="t"/>
            <a:pathLst>
              <a:path extrusionOk="0" h="60" w="111">
                <a:moveTo>
                  <a:pt x="72" y="0"/>
                </a:moveTo>
                <a:cubicBezTo>
                  <a:pt x="80" y="0"/>
                  <a:pt x="86" y="1"/>
                  <a:pt x="92" y="2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0"/>
                  <a:pt x="72" y="0"/>
                  <a:pt x="72" y="0"/>
                </a:cubicBezTo>
                <a:close/>
                <a:moveTo>
                  <a:pt x="72" y="54"/>
                </a:moveTo>
                <a:cubicBezTo>
                  <a:pt x="72" y="48"/>
                  <a:pt x="72" y="48"/>
                  <a:pt x="72" y="48"/>
                </a:cubicBezTo>
                <a:cubicBezTo>
                  <a:pt x="85" y="40"/>
                  <a:pt x="98" y="32"/>
                  <a:pt x="111" y="24"/>
                </a:cubicBezTo>
                <a:cubicBezTo>
                  <a:pt x="107" y="35"/>
                  <a:pt x="92" y="47"/>
                  <a:pt x="72" y="54"/>
                </a:cubicBezTo>
                <a:close/>
                <a:moveTo>
                  <a:pt x="54" y="3"/>
                </a:moveTo>
                <a:cubicBezTo>
                  <a:pt x="60" y="1"/>
                  <a:pt x="66" y="1"/>
                  <a:pt x="72" y="0"/>
                </a:cubicBezTo>
                <a:cubicBezTo>
                  <a:pt x="72" y="8"/>
                  <a:pt x="72" y="8"/>
                  <a:pt x="72" y="8"/>
                </a:cubicBezTo>
                <a:cubicBezTo>
                  <a:pt x="47" y="16"/>
                  <a:pt x="47" y="16"/>
                  <a:pt x="47" y="16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23"/>
                  <a:pt x="17" y="15"/>
                  <a:pt x="31" y="10"/>
                </a:cubicBezTo>
                <a:cubicBezTo>
                  <a:pt x="51" y="3"/>
                  <a:pt x="51" y="3"/>
                  <a:pt x="51" y="3"/>
                </a:cubicBezTo>
                <a:cubicBezTo>
                  <a:pt x="52" y="3"/>
                  <a:pt x="53" y="3"/>
                  <a:pt x="54" y="3"/>
                </a:cubicBezTo>
                <a:close/>
                <a:moveTo>
                  <a:pt x="72" y="48"/>
                </a:moveTo>
                <a:cubicBezTo>
                  <a:pt x="72" y="54"/>
                  <a:pt x="72" y="54"/>
                  <a:pt x="72" y="54"/>
                </a:cubicBezTo>
                <a:cubicBezTo>
                  <a:pt x="66" y="56"/>
                  <a:pt x="60" y="58"/>
                  <a:pt x="54" y="59"/>
                </a:cubicBezTo>
                <a:cubicBezTo>
                  <a:pt x="53" y="60"/>
                  <a:pt x="53" y="60"/>
                  <a:pt x="52" y="60"/>
                </a:cubicBezTo>
                <a:cubicBezTo>
                  <a:pt x="59" y="56"/>
                  <a:pt x="66" y="52"/>
                  <a:pt x="72" y="48"/>
                </a:cubicBezTo>
                <a:close/>
              </a:path>
            </a:pathLst>
          </a:custGeom>
          <a:solidFill>
            <a:srgbClr val="F1F0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2" name="Google Shape;1482;p8"/>
          <p:cNvSpPr/>
          <p:nvPr/>
        </p:nvSpPr>
        <p:spPr>
          <a:xfrm>
            <a:off x="9248775" y="3890962"/>
            <a:ext cx="447675" cy="246062"/>
          </a:xfrm>
          <a:custGeom>
            <a:rect b="b" l="l" r="r" t="t"/>
            <a:pathLst>
              <a:path extrusionOk="0" h="60" w="109">
                <a:moveTo>
                  <a:pt x="71" y="1"/>
                </a:moveTo>
                <a:cubicBezTo>
                  <a:pt x="78" y="0"/>
                  <a:pt x="85" y="1"/>
                  <a:pt x="90" y="2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"/>
                  <a:pt x="71" y="1"/>
                  <a:pt x="71" y="1"/>
                </a:cubicBezTo>
                <a:close/>
                <a:moveTo>
                  <a:pt x="71" y="54"/>
                </a:moveTo>
                <a:cubicBezTo>
                  <a:pt x="71" y="48"/>
                  <a:pt x="71" y="48"/>
                  <a:pt x="71" y="48"/>
                </a:cubicBezTo>
                <a:cubicBezTo>
                  <a:pt x="84" y="40"/>
                  <a:pt x="96" y="32"/>
                  <a:pt x="109" y="24"/>
                </a:cubicBezTo>
                <a:cubicBezTo>
                  <a:pt x="106" y="35"/>
                  <a:pt x="91" y="47"/>
                  <a:pt x="71" y="54"/>
                </a:cubicBezTo>
                <a:close/>
                <a:moveTo>
                  <a:pt x="52" y="3"/>
                </a:moveTo>
                <a:cubicBezTo>
                  <a:pt x="59" y="2"/>
                  <a:pt x="65" y="1"/>
                  <a:pt x="71" y="1"/>
                </a:cubicBezTo>
                <a:cubicBezTo>
                  <a:pt x="71" y="8"/>
                  <a:pt x="71" y="8"/>
                  <a:pt x="71" y="8"/>
                </a:cubicBezTo>
                <a:cubicBezTo>
                  <a:pt x="46" y="16"/>
                  <a:pt x="46" y="16"/>
                  <a:pt x="46" y="16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22"/>
                  <a:pt x="19" y="14"/>
                  <a:pt x="34" y="8"/>
                </a:cubicBezTo>
                <a:cubicBezTo>
                  <a:pt x="45" y="5"/>
                  <a:pt x="45" y="5"/>
                  <a:pt x="45" y="5"/>
                </a:cubicBezTo>
                <a:cubicBezTo>
                  <a:pt x="47" y="4"/>
                  <a:pt x="50" y="4"/>
                  <a:pt x="52" y="3"/>
                </a:cubicBezTo>
                <a:close/>
                <a:moveTo>
                  <a:pt x="71" y="48"/>
                </a:moveTo>
                <a:cubicBezTo>
                  <a:pt x="71" y="54"/>
                  <a:pt x="71" y="54"/>
                  <a:pt x="71" y="54"/>
                </a:cubicBezTo>
                <a:cubicBezTo>
                  <a:pt x="65" y="56"/>
                  <a:pt x="59" y="58"/>
                  <a:pt x="52" y="59"/>
                </a:cubicBezTo>
                <a:cubicBezTo>
                  <a:pt x="51" y="60"/>
                  <a:pt x="51" y="60"/>
                  <a:pt x="51" y="60"/>
                </a:cubicBezTo>
                <a:cubicBezTo>
                  <a:pt x="58" y="56"/>
                  <a:pt x="64" y="52"/>
                  <a:pt x="71" y="48"/>
                </a:cubicBezTo>
                <a:close/>
              </a:path>
            </a:pathLst>
          </a:custGeom>
          <a:solidFill>
            <a:srgbClr val="F1EF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3" name="Google Shape;1483;p8"/>
          <p:cNvSpPr/>
          <p:nvPr/>
        </p:nvSpPr>
        <p:spPr>
          <a:xfrm>
            <a:off x="9248775" y="3895725"/>
            <a:ext cx="442913" cy="236537"/>
          </a:xfrm>
          <a:custGeom>
            <a:rect b="b" l="l" r="r" t="t"/>
            <a:pathLst>
              <a:path extrusionOk="0" h="58" w="108">
                <a:moveTo>
                  <a:pt x="71" y="0"/>
                </a:moveTo>
                <a:cubicBezTo>
                  <a:pt x="78" y="0"/>
                  <a:pt x="84" y="0"/>
                  <a:pt x="89" y="2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53"/>
                </a:moveTo>
                <a:cubicBezTo>
                  <a:pt x="71" y="47"/>
                  <a:pt x="71" y="47"/>
                  <a:pt x="71" y="47"/>
                </a:cubicBezTo>
                <a:cubicBezTo>
                  <a:pt x="83" y="39"/>
                  <a:pt x="96" y="32"/>
                  <a:pt x="108" y="24"/>
                </a:cubicBezTo>
                <a:cubicBezTo>
                  <a:pt x="105" y="35"/>
                  <a:pt x="90" y="46"/>
                  <a:pt x="71" y="53"/>
                </a:cubicBezTo>
                <a:close/>
                <a:moveTo>
                  <a:pt x="52" y="2"/>
                </a:moveTo>
                <a:cubicBezTo>
                  <a:pt x="59" y="1"/>
                  <a:pt x="65" y="0"/>
                  <a:pt x="71" y="0"/>
                </a:cubicBezTo>
                <a:cubicBezTo>
                  <a:pt x="71" y="7"/>
                  <a:pt x="71" y="7"/>
                  <a:pt x="71" y="7"/>
                </a:cubicBezTo>
                <a:cubicBezTo>
                  <a:pt x="46" y="15"/>
                  <a:pt x="46" y="15"/>
                  <a:pt x="46" y="15"/>
                </a:cubicBezTo>
                <a:cubicBezTo>
                  <a:pt x="0" y="30"/>
                  <a:pt x="0" y="30"/>
                  <a:pt x="0" y="30"/>
                </a:cubicBezTo>
                <a:cubicBezTo>
                  <a:pt x="9" y="18"/>
                  <a:pt x="29" y="7"/>
                  <a:pt x="52" y="2"/>
                </a:cubicBezTo>
                <a:close/>
                <a:moveTo>
                  <a:pt x="71" y="47"/>
                </a:moveTo>
                <a:cubicBezTo>
                  <a:pt x="71" y="53"/>
                  <a:pt x="71" y="53"/>
                  <a:pt x="71" y="53"/>
                </a:cubicBezTo>
                <a:cubicBezTo>
                  <a:pt x="65" y="55"/>
                  <a:pt x="59" y="57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8" y="55"/>
                  <a:pt x="64" y="51"/>
                  <a:pt x="71" y="47"/>
                </a:cubicBezTo>
                <a:close/>
              </a:path>
            </a:pathLst>
          </a:custGeom>
          <a:solidFill>
            <a:srgbClr val="F0EE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4" name="Google Shape;1484;p8"/>
          <p:cNvSpPr/>
          <p:nvPr/>
        </p:nvSpPr>
        <p:spPr>
          <a:xfrm>
            <a:off x="9251950" y="3895725"/>
            <a:ext cx="439738" cy="236537"/>
          </a:xfrm>
          <a:custGeom>
            <a:rect b="b" l="l" r="r" t="t"/>
            <a:pathLst>
              <a:path extrusionOk="0" h="58" w="107">
                <a:moveTo>
                  <a:pt x="69" y="1"/>
                </a:moveTo>
                <a:cubicBezTo>
                  <a:pt x="76" y="0"/>
                  <a:pt x="82" y="1"/>
                  <a:pt x="87" y="2"/>
                </a:cubicBezTo>
                <a:cubicBezTo>
                  <a:pt x="69" y="8"/>
                  <a:pt x="69" y="8"/>
                  <a:pt x="69" y="8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9" y="53"/>
                </a:moveTo>
                <a:cubicBezTo>
                  <a:pt x="69" y="47"/>
                  <a:pt x="69" y="47"/>
                  <a:pt x="69" y="47"/>
                </a:cubicBezTo>
                <a:cubicBezTo>
                  <a:pt x="82" y="40"/>
                  <a:pt x="94" y="32"/>
                  <a:pt x="107" y="24"/>
                </a:cubicBezTo>
                <a:cubicBezTo>
                  <a:pt x="103" y="35"/>
                  <a:pt x="88" y="46"/>
                  <a:pt x="69" y="53"/>
                </a:cubicBezTo>
                <a:close/>
                <a:moveTo>
                  <a:pt x="51" y="3"/>
                </a:moveTo>
                <a:cubicBezTo>
                  <a:pt x="57" y="2"/>
                  <a:pt x="64" y="1"/>
                  <a:pt x="69" y="1"/>
                </a:cubicBezTo>
                <a:cubicBezTo>
                  <a:pt x="69" y="8"/>
                  <a:pt x="69" y="8"/>
                  <a:pt x="69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0" y="29"/>
                  <a:pt x="0" y="29"/>
                  <a:pt x="0" y="29"/>
                </a:cubicBezTo>
                <a:cubicBezTo>
                  <a:pt x="9" y="18"/>
                  <a:pt x="28" y="8"/>
                  <a:pt x="51" y="3"/>
                </a:cubicBezTo>
                <a:close/>
                <a:moveTo>
                  <a:pt x="69" y="47"/>
                </a:moveTo>
                <a:cubicBezTo>
                  <a:pt x="69" y="53"/>
                  <a:pt x="69" y="53"/>
                  <a:pt x="69" y="53"/>
                </a:cubicBezTo>
                <a:cubicBezTo>
                  <a:pt x="64" y="55"/>
                  <a:pt x="58" y="57"/>
                  <a:pt x="51" y="58"/>
                </a:cubicBezTo>
                <a:cubicBezTo>
                  <a:pt x="57" y="54"/>
                  <a:pt x="63" y="51"/>
                  <a:pt x="69" y="47"/>
                </a:cubicBezTo>
                <a:close/>
              </a:path>
            </a:pathLst>
          </a:custGeom>
          <a:solidFill>
            <a:srgbClr val="EFEEE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5" name="Google Shape;1485;p8"/>
          <p:cNvSpPr/>
          <p:nvPr/>
        </p:nvSpPr>
        <p:spPr>
          <a:xfrm>
            <a:off x="9251950" y="3898900"/>
            <a:ext cx="436563" cy="233362"/>
          </a:xfrm>
          <a:custGeom>
            <a:rect b="b" l="l" r="r" t="t"/>
            <a:pathLst>
              <a:path extrusionOk="0" h="57" w="106">
                <a:moveTo>
                  <a:pt x="69" y="0"/>
                </a:moveTo>
                <a:cubicBezTo>
                  <a:pt x="75" y="0"/>
                  <a:pt x="81" y="0"/>
                  <a:pt x="86" y="1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0"/>
                  <a:pt x="69" y="0"/>
                  <a:pt x="69" y="0"/>
                </a:cubicBezTo>
                <a:close/>
                <a:moveTo>
                  <a:pt x="69" y="52"/>
                </a:moveTo>
                <a:cubicBezTo>
                  <a:pt x="69" y="46"/>
                  <a:pt x="69" y="46"/>
                  <a:pt x="69" y="46"/>
                </a:cubicBezTo>
                <a:cubicBezTo>
                  <a:pt x="81" y="39"/>
                  <a:pt x="94" y="31"/>
                  <a:pt x="106" y="24"/>
                </a:cubicBezTo>
                <a:cubicBezTo>
                  <a:pt x="102" y="34"/>
                  <a:pt x="88" y="45"/>
                  <a:pt x="69" y="52"/>
                </a:cubicBezTo>
                <a:close/>
                <a:moveTo>
                  <a:pt x="51" y="2"/>
                </a:moveTo>
                <a:cubicBezTo>
                  <a:pt x="57" y="1"/>
                  <a:pt x="63" y="0"/>
                  <a:pt x="69" y="0"/>
                </a:cubicBezTo>
                <a:cubicBezTo>
                  <a:pt x="69" y="7"/>
                  <a:pt x="69" y="7"/>
                  <a:pt x="69" y="7"/>
                </a:cubicBezTo>
                <a:cubicBezTo>
                  <a:pt x="45" y="14"/>
                  <a:pt x="45" y="14"/>
                  <a:pt x="45" y="14"/>
                </a:cubicBezTo>
                <a:cubicBezTo>
                  <a:pt x="0" y="28"/>
                  <a:pt x="0" y="28"/>
                  <a:pt x="0" y="28"/>
                </a:cubicBezTo>
                <a:cubicBezTo>
                  <a:pt x="9" y="17"/>
                  <a:pt x="29" y="7"/>
                  <a:pt x="51" y="2"/>
                </a:cubicBezTo>
                <a:close/>
                <a:moveTo>
                  <a:pt x="69" y="46"/>
                </a:moveTo>
                <a:cubicBezTo>
                  <a:pt x="69" y="52"/>
                  <a:pt x="69" y="52"/>
                  <a:pt x="69" y="52"/>
                </a:cubicBezTo>
                <a:cubicBezTo>
                  <a:pt x="64" y="54"/>
                  <a:pt x="58" y="56"/>
                  <a:pt x="52" y="57"/>
                </a:cubicBezTo>
                <a:cubicBezTo>
                  <a:pt x="57" y="53"/>
                  <a:pt x="63" y="50"/>
                  <a:pt x="69" y="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6" name="Google Shape;1486;p8"/>
          <p:cNvSpPr/>
          <p:nvPr/>
        </p:nvSpPr>
        <p:spPr>
          <a:xfrm>
            <a:off x="9256713" y="3898900"/>
            <a:ext cx="427038" cy="233362"/>
          </a:xfrm>
          <a:custGeom>
            <a:rect b="b" l="l" r="r" t="t"/>
            <a:pathLst>
              <a:path extrusionOk="0" h="57" w="104">
                <a:moveTo>
                  <a:pt x="68" y="0"/>
                </a:moveTo>
                <a:cubicBezTo>
                  <a:pt x="74" y="0"/>
                  <a:pt x="79" y="1"/>
                  <a:pt x="84" y="1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0"/>
                  <a:pt x="68" y="0"/>
                  <a:pt x="68" y="0"/>
                </a:cubicBezTo>
                <a:close/>
                <a:moveTo>
                  <a:pt x="68" y="52"/>
                </a:moveTo>
                <a:cubicBezTo>
                  <a:pt x="68" y="47"/>
                  <a:pt x="68" y="47"/>
                  <a:pt x="68" y="47"/>
                </a:cubicBezTo>
                <a:cubicBezTo>
                  <a:pt x="80" y="39"/>
                  <a:pt x="92" y="32"/>
                  <a:pt x="104" y="24"/>
                </a:cubicBezTo>
                <a:cubicBezTo>
                  <a:pt x="100" y="35"/>
                  <a:pt x="86" y="45"/>
                  <a:pt x="68" y="52"/>
                </a:cubicBezTo>
                <a:close/>
                <a:moveTo>
                  <a:pt x="50" y="3"/>
                </a:moveTo>
                <a:cubicBezTo>
                  <a:pt x="56" y="1"/>
                  <a:pt x="62" y="1"/>
                  <a:pt x="68" y="0"/>
                </a:cubicBezTo>
                <a:cubicBezTo>
                  <a:pt x="68" y="7"/>
                  <a:pt x="68" y="7"/>
                  <a:pt x="68" y="7"/>
                </a:cubicBezTo>
                <a:cubicBezTo>
                  <a:pt x="44" y="14"/>
                  <a:pt x="44" y="14"/>
                  <a:pt x="44" y="14"/>
                </a:cubicBezTo>
                <a:cubicBezTo>
                  <a:pt x="0" y="28"/>
                  <a:pt x="0" y="28"/>
                  <a:pt x="0" y="28"/>
                </a:cubicBezTo>
                <a:cubicBezTo>
                  <a:pt x="9" y="17"/>
                  <a:pt x="28" y="7"/>
                  <a:pt x="50" y="3"/>
                </a:cubicBezTo>
                <a:close/>
                <a:moveTo>
                  <a:pt x="68" y="47"/>
                </a:moveTo>
                <a:cubicBezTo>
                  <a:pt x="68" y="52"/>
                  <a:pt x="68" y="52"/>
                  <a:pt x="68" y="52"/>
                </a:cubicBezTo>
                <a:cubicBezTo>
                  <a:pt x="62" y="54"/>
                  <a:pt x="57" y="55"/>
                  <a:pt x="51" y="57"/>
                </a:cubicBezTo>
                <a:cubicBezTo>
                  <a:pt x="57" y="53"/>
                  <a:pt x="62" y="50"/>
                  <a:pt x="68" y="47"/>
                </a:cubicBezTo>
                <a:close/>
              </a:path>
            </a:pathLst>
          </a:custGeom>
          <a:solidFill>
            <a:srgbClr val="EEECE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7" name="Google Shape;1487;p8"/>
          <p:cNvSpPr/>
          <p:nvPr/>
        </p:nvSpPr>
        <p:spPr>
          <a:xfrm>
            <a:off x="9256713" y="3903662"/>
            <a:ext cx="423863" cy="225425"/>
          </a:xfrm>
          <a:custGeom>
            <a:rect b="b" l="l" r="r" t="t"/>
            <a:pathLst>
              <a:path extrusionOk="0" h="55" w="103">
                <a:moveTo>
                  <a:pt x="67" y="0"/>
                </a:moveTo>
                <a:cubicBezTo>
                  <a:pt x="73" y="0"/>
                  <a:pt x="79" y="0"/>
                  <a:pt x="83" y="1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67" y="51"/>
                </a:moveTo>
                <a:cubicBezTo>
                  <a:pt x="67" y="46"/>
                  <a:pt x="67" y="46"/>
                  <a:pt x="67" y="46"/>
                </a:cubicBezTo>
                <a:cubicBezTo>
                  <a:pt x="79" y="38"/>
                  <a:pt x="91" y="31"/>
                  <a:pt x="103" y="24"/>
                </a:cubicBezTo>
                <a:cubicBezTo>
                  <a:pt x="99" y="34"/>
                  <a:pt x="85" y="44"/>
                  <a:pt x="67" y="51"/>
                </a:cubicBezTo>
                <a:close/>
                <a:moveTo>
                  <a:pt x="49" y="2"/>
                </a:moveTo>
                <a:cubicBezTo>
                  <a:pt x="56" y="1"/>
                  <a:pt x="62" y="0"/>
                  <a:pt x="67" y="0"/>
                </a:cubicBezTo>
                <a:cubicBezTo>
                  <a:pt x="67" y="6"/>
                  <a:pt x="67" y="6"/>
                  <a:pt x="67" y="6"/>
                </a:cubicBezTo>
                <a:cubicBezTo>
                  <a:pt x="44" y="13"/>
                  <a:pt x="44" y="13"/>
                  <a:pt x="44" y="13"/>
                </a:cubicBezTo>
                <a:cubicBezTo>
                  <a:pt x="0" y="27"/>
                  <a:pt x="0" y="27"/>
                  <a:pt x="0" y="27"/>
                </a:cubicBezTo>
                <a:cubicBezTo>
                  <a:pt x="9" y="16"/>
                  <a:pt x="28" y="6"/>
                  <a:pt x="49" y="2"/>
                </a:cubicBezTo>
                <a:close/>
                <a:moveTo>
                  <a:pt x="67" y="46"/>
                </a:moveTo>
                <a:cubicBezTo>
                  <a:pt x="67" y="51"/>
                  <a:pt x="67" y="51"/>
                  <a:pt x="67" y="51"/>
                </a:cubicBezTo>
                <a:cubicBezTo>
                  <a:pt x="62" y="53"/>
                  <a:pt x="57" y="54"/>
                  <a:pt x="51" y="55"/>
                </a:cubicBezTo>
                <a:cubicBezTo>
                  <a:pt x="57" y="52"/>
                  <a:pt x="62" y="49"/>
                  <a:pt x="67" y="46"/>
                </a:cubicBezTo>
                <a:close/>
              </a:path>
            </a:pathLst>
          </a:custGeom>
          <a:solidFill>
            <a:srgbClr val="EDEB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8" name="Google Shape;1488;p8"/>
          <p:cNvSpPr/>
          <p:nvPr/>
        </p:nvSpPr>
        <p:spPr>
          <a:xfrm>
            <a:off x="9261475" y="3903662"/>
            <a:ext cx="414338" cy="225425"/>
          </a:xfrm>
          <a:custGeom>
            <a:rect b="b" l="l" r="r" t="t"/>
            <a:pathLst>
              <a:path extrusionOk="0" h="55" w="101">
                <a:moveTo>
                  <a:pt x="66" y="0"/>
                </a:moveTo>
                <a:cubicBezTo>
                  <a:pt x="72" y="0"/>
                  <a:pt x="77" y="0"/>
                  <a:pt x="81" y="1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0"/>
                  <a:pt x="66" y="0"/>
                  <a:pt x="66" y="0"/>
                </a:cubicBezTo>
                <a:close/>
                <a:moveTo>
                  <a:pt x="66" y="51"/>
                </a:moveTo>
                <a:cubicBezTo>
                  <a:pt x="66" y="46"/>
                  <a:pt x="66" y="46"/>
                  <a:pt x="66" y="46"/>
                </a:cubicBezTo>
                <a:cubicBezTo>
                  <a:pt x="78" y="39"/>
                  <a:pt x="90" y="32"/>
                  <a:pt x="101" y="24"/>
                </a:cubicBezTo>
                <a:cubicBezTo>
                  <a:pt x="97" y="34"/>
                  <a:pt x="84" y="44"/>
                  <a:pt x="66" y="51"/>
                </a:cubicBezTo>
                <a:close/>
                <a:moveTo>
                  <a:pt x="48" y="2"/>
                </a:moveTo>
                <a:cubicBezTo>
                  <a:pt x="54" y="1"/>
                  <a:pt x="61" y="0"/>
                  <a:pt x="66" y="0"/>
                </a:cubicBezTo>
                <a:cubicBezTo>
                  <a:pt x="66" y="6"/>
                  <a:pt x="66" y="6"/>
                  <a:pt x="66" y="6"/>
                </a:cubicBezTo>
                <a:cubicBezTo>
                  <a:pt x="43" y="13"/>
                  <a:pt x="43" y="13"/>
                  <a:pt x="43" y="13"/>
                </a:cubicBezTo>
                <a:cubicBezTo>
                  <a:pt x="0" y="27"/>
                  <a:pt x="0" y="27"/>
                  <a:pt x="0" y="27"/>
                </a:cubicBezTo>
                <a:cubicBezTo>
                  <a:pt x="9" y="16"/>
                  <a:pt x="27" y="7"/>
                  <a:pt x="48" y="2"/>
                </a:cubicBezTo>
                <a:close/>
                <a:moveTo>
                  <a:pt x="66" y="46"/>
                </a:moveTo>
                <a:cubicBezTo>
                  <a:pt x="66" y="51"/>
                  <a:pt x="66" y="51"/>
                  <a:pt x="66" y="51"/>
                </a:cubicBezTo>
                <a:cubicBezTo>
                  <a:pt x="61" y="52"/>
                  <a:pt x="56" y="54"/>
                  <a:pt x="51" y="55"/>
                </a:cubicBezTo>
                <a:cubicBezTo>
                  <a:pt x="56" y="52"/>
                  <a:pt x="61" y="49"/>
                  <a:pt x="66" y="46"/>
                </a:cubicBezTo>
                <a:close/>
              </a:path>
            </a:pathLst>
          </a:custGeom>
          <a:solidFill>
            <a:srgbClr val="ECEA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89" name="Google Shape;1489;p8"/>
          <p:cNvSpPr/>
          <p:nvPr/>
        </p:nvSpPr>
        <p:spPr>
          <a:xfrm>
            <a:off x="9261475" y="3903662"/>
            <a:ext cx="414338" cy="225425"/>
          </a:xfrm>
          <a:custGeom>
            <a:rect b="b" l="l" r="r" t="t"/>
            <a:pathLst>
              <a:path extrusionOk="0" h="55" w="101">
                <a:moveTo>
                  <a:pt x="66" y="1"/>
                </a:moveTo>
                <a:cubicBezTo>
                  <a:pt x="71" y="0"/>
                  <a:pt x="76" y="1"/>
                  <a:pt x="81" y="1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1"/>
                  <a:pt x="66" y="1"/>
                  <a:pt x="66" y="1"/>
                </a:cubicBezTo>
                <a:close/>
                <a:moveTo>
                  <a:pt x="66" y="51"/>
                </a:moveTo>
                <a:cubicBezTo>
                  <a:pt x="66" y="46"/>
                  <a:pt x="66" y="46"/>
                  <a:pt x="66" y="46"/>
                </a:cubicBezTo>
                <a:cubicBezTo>
                  <a:pt x="77" y="39"/>
                  <a:pt x="89" y="32"/>
                  <a:pt x="101" y="25"/>
                </a:cubicBezTo>
                <a:cubicBezTo>
                  <a:pt x="96" y="34"/>
                  <a:pt x="83" y="44"/>
                  <a:pt x="66" y="51"/>
                </a:cubicBezTo>
                <a:close/>
                <a:moveTo>
                  <a:pt x="48" y="3"/>
                </a:moveTo>
                <a:cubicBezTo>
                  <a:pt x="54" y="1"/>
                  <a:pt x="60" y="1"/>
                  <a:pt x="66" y="1"/>
                </a:cubicBezTo>
                <a:cubicBezTo>
                  <a:pt x="66" y="6"/>
                  <a:pt x="66" y="6"/>
                  <a:pt x="66" y="6"/>
                </a:cubicBezTo>
                <a:cubicBezTo>
                  <a:pt x="43" y="13"/>
                  <a:pt x="43" y="13"/>
                  <a:pt x="43" y="13"/>
                </a:cubicBezTo>
                <a:cubicBezTo>
                  <a:pt x="0" y="27"/>
                  <a:pt x="0" y="27"/>
                  <a:pt x="0" y="27"/>
                </a:cubicBezTo>
                <a:cubicBezTo>
                  <a:pt x="9" y="16"/>
                  <a:pt x="27" y="7"/>
                  <a:pt x="48" y="3"/>
                </a:cubicBezTo>
                <a:close/>
                <a:moveTo>
                  <a:pt x="66" y="46"/>
                </a:moveTo>
                <a:cubicBezTo>
                  <a:pt x="66" y="51"/>
                  <a:pt x="66" y="51"/>
                  <a:pt x="66" y="51"/>
                </a:cubicBezTo>
                <a:cubicBezTo>
                  <a:pt x="61" y="52"/>
                  <a:pt x="56" y="54"/>
                  <a:pt x="51" y="55"/>
                </a:cubicBezTo>
                <a:cubicBezTo>
                  <a:pt x="56" y="52"/>
                  <a:pt x="61" y="49"/>
                  <a:pt x="66" y="46"/>
                </a:cubicBezTo>
                <a:close/>
              </a:path>
            </a:pathLst>
          </a:custGeom>
          <a:solidFill>
            <a:srgbClr val="EBE9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0" name="Google Shape;1490;p8"/>
          <p:cNvSpPr/>
          <p:nvPr/>
        </p:nvSpPr>
        <p:spPr>
          <a:xfrm>
            <a:off x="9264650" y="3906837"/>
            <a:ext cx="406400" cy="222250"/>
          </a:xfrm>
          <a:custGeom>
            <a:rect b="b" l="l" r="r" t="t"/>
            <a:pathLst>
              <a:path extrusionOk="0" h="54" w="99">
                <a:moveTo>
                  <a:pt x="65" y="0"/>
                </a:moveTo>
                <a:cubicBezTo>
                  <a:pt x="70" y="0"/>
                  <a:pt x="74" y="0"/>
                  <a:pt x="79" y="1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0"/>
                  <a:pt x="65" y="0"/>
                  <a:pt x="65" y="0"/>
                </a:cubicBezTo>
                <a:close/>
                <a:moveTo>
                  <a:pt x="65" y="49"/>
                </a:moveTo>
                <a:cubicBezTo>
                  <a:pt x="65" y="45"/>
                  <a:pt x="65" y="45"/>
                  <a:pt x="65" y="45"/>
                </a:cubicBezTo>
                <a:cubicBezTo>
                  <a:pt x="76" y="38"/>
                  <a:pt x="87" y="31"/>
                  <a:pt x="99" y="24"/>
                </a:cubicBezTo>
                <a:cubicBezTo>
                  <a:pt x="94" y="34"/>
                  <a:pt x="81" y="43"/>
                  <a:pt x="65" y="49"/>
                </a:cubicBezTo>
                <a:close/>
                <a:moveTo>
                  <a:pt x="47" y="2"/>
                </a:moveTo>
                <a:cubicBezTo>
                  <a:pt x="53" y="1"/>
                  <a:pt x="59" y="0"/>
                  <a:pt x="65" y="0"/>
                </a:cubicBezTo>
                <a:cubicBezTo>
                  <a:pt x="65" y="5"/>
                  <a:pt x="65" y="5"/>
                  <a:pt x="65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15"/>
                  <a:pt x="27" y="6"/>
                  <a:pt x="47" y="2"/>
                </a:cubicBezTo>
                <a:close/>
                <a:moveTo>
                  <a:pt x="65" y="45"/>
                </a:moveTo>
                <a:cubicBezTo>
                  <a:pt x="65" y="49"/>
                  <a:pt x="65" y="49"/>
                  <a:pt x="65" y="49"/>
                </a:cubicBezTo>
                <a:cubicBezTo>
                  <a:pt x="60" y="51"/>
                  <a:pt x="55" y="53"/>
                  <a:pt x="51" y="54"/>
                </a:cubicBezTo>
                <a:cubicBezTo>
                  <a:pt x="55" y="51"/>
                  <a:pt x="60" y="48"/>
                  <a:pt x="65" y="45"/>
                </a:cubicBezTo>
                <a:close/>
              </a:path>
            </a:pathLst>
          </a:custGeom>
          <a:solidFill>
            <a:srgbClr val="EBE9E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1" name="Google Shape;1491;p8"/>
          <p:cNvSpPr/>
          <p:nvPr/>
        </p:nvSpPr>
        <p:spPr>
          <a:xfrm>
            <a:off x="9264650" y="3906837"/>
            <a:ext cx="403225" cy="217487"/>
          </a:xfrm>
          <a:custGeom>
            <a:rect b="b" l="l" r="r" t="t"/>
            <a:pathLst>
              <a:path extrusionOk="0" h="53" w="98">
                <a:moveTo>
                  <a:pt x="64" y="0"/>
                </a:moveTo>
                <a:cubicBezTo>
                  <a:pt x="69" y="0"/>
                  <a:pt x="73" y="0"/>
                  <a:pt x="78" y="1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0"/>
                  <a:pt x="64" y="0"/>
                  <a:pt x="64" y="0"/>
                </a:cubicBezTo>
                <a:close/>
                <a:moveTo>
                  <a:pt x="64" y="49"/>
                </a:moveTo>
                <a:cubicBezTo>
                  <a:pt x="64" y="45"/>
                  <a:pt x="64" y="45"/>
                  <a:pt x="64" y="45"/>
                </a:cubicBezTo>
                <a:cubicBezTo>
                  <a:pt x="75" y="39"/>
                  <a:pt x="87" y="32"/>
                  <a:pt x="98" y="25"/>
                </a:cubicBezTo>
                <a:cubicBezTo>
                  <a:pt x="93" y="34"/>
                  <a:pt x="81" y="43"/>
                  <a:pt x="64" y="49"/>
                </a:cubicBezTo>
                <a:close/>
                <a:moveTo>
                  <a:pt x="47" y="3"/>
                </a:moveTo>
                <a:cubicBezTo>
                  <a:pt x="53" y="1"/>
                  <a:pt x="59" y="1"/>
                  <a:pt x="64" y="0"/>
                </a:cubicBezTo>
                <a:cubicBezTo>
                  <a:pt x="64" y="5"/>
                  <a:pt x="64" y="5"/>
                  <a:pt x="64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16"/>
                  <a:pt x="27" y="7"/>
                  <a:pt x="47" y="3"/>
                </a:cubicBezTo>
                <a:close/>
                <a:moveTo>
                  <a:pt x="64" y="45"/>
                </a:moveTo>
                <a:cubicBezTo>
                  <a:pt x="64" y="49"/>
                  <a:pt x="64" y="49"/>
                  <a:pt x="64" y="49"/>
                </a:cubicBezTo>
                <a:cubicBezTo>
                  <a:pt x="60" y="51"/>
                  <a:pt x="56" y="52"/>
                  <a:pt x="51" y="53"/>
                </a:cubicBezTo>
                <a:cubicBezTo>
                  <a:pt x="55" y="51"/>
                  <a:pt x="60" y="48"/>
                  <a:pt x="64" y="45"/>
                </a:cubicBezTo>
                <a:close/>
              </a:path>
            </a:pathLst>
          </a:custGeom>
          <a:solidFill>
            <a:srgbClr val="EAE8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2" name="Google Shape;1492;p8"/>
          <p:cNvSpPr/>
          <p:nvPr/>
        </p:nvSpPr>
        <p:spPr>
          <a:xfrm>
            <a:off x="9269413" y="3906837"/>
            <a:ext cx="393700" cy="217487"/>
          </a:xfrm>
          <a:custGeom>
            <a:rect b="b" l="l" r="r" t="t"/>
            <a:pathLst>
              <a:path extrusionOk="0" h="53" w="96">
                <a:moveTo>
                  <a:pt x="45" y="3"/>
                </a:moveTo>
                <a:cubicBezTo>
                  <a:pt x="57" y="1"/>
                  <a:pt x="67" y="0"/>
                  <a:pt x="75" y="1"/>
                </a:cubicBezTo>
                <a:cubicBezTo>
                  <a:pt x="41" y="12"/>
                  <a:pt x="41" y="12"/>
                  <a:pt x="41" y="12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16"/>
                  <a:pt x="26" y="7"/>
                  <a:pt x="45" y="3"/>
                </a:cubicBezTo>
                <a:close/>
                <a:moveTo>
                  <a:pt x="96" y="25"/>
                </a:moveTo>
                <a:cubicBezTo>
                  <a:pt x="90" y="37"/>
                  <a:pt x="72" y="48"/>
                  <a:pt x="50" y="53"/>
                </a:cubicBezTo>
                <a:cubicBezTo>
                  <a:pt x="66" y="44"/>
                  <a:pt x="81" y="35"/>
                  <a:pt x="96" y="25"/>
                </a:cubicBezTo>
                <a:close/>
              </a:path>
            </a:pathLst>
          </a:custGeom>
          <a:solidFill>
            <a:srgbClr val="E9E7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3" name="Google Shape;1493;p8"/>
          <p:cNvSpPr/>
          <p:nvPr/>
        </p:nvSpPr>
        <p:spPr>
          <a:xfrm>
            <a:off x="9269413" y="3911600"/>
            <a:ext cx="390525" cy="212725"/>
          </a:xfrm>
          <a:custGeom>
            <a:rect b="b" l="l" r="r" t="t"/>
            <a:pathLst>
              <a:path extrusionOk="0" h="52" w="95">
                <a:moveTo>
                  <a:pt x="45" y="2"/>
                </a:moveTo>
                <a:cubicBezTo>
                  <a:pt x="56" y="0"/>
                  <a:pt x="66" y="0"/>
                  <a:pt x="74" y="1"/>
                </a:cubicBezTo>
                <a:cubicBezTo>
                  <a:pt x="41" y="11"/>
                  <a:pt x="41" y="11"/>
                  <a:pt x="41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10" y="15"/>
                  <a:pt x="26" y="6"/>
                  <a:pt x="45" y="2"/>
                </a:cubicBezTo>
                <a:close/>
                <a:moveTo>
                  <a:pt x="95" y="25"/>
                </a:moveTo>
                <a:cubicBezTo>
                  <a:pt x="89" y="36"/>
                  <a:pt x="72" y="47"/>
                  <a:pt x="51" y="52"/>
                </a:cubicBezTo>
                <a:cubicBezTo>
                  <a:pt x="66" y="43"/>
                  <a:pt x="80" y="34"/>
                  <a:pt x="95" y="25"/>
                </a:cubicBezTo>
                <a:close/>
              </a:path>
            </a:pathLst>
          </a:custGeom>
          <a:solidFill>
            <a:srgbClr val="E8E6E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4" name="Google Shape;1494;p8"/>
          <p:cNvSpPr/>
          <p:nvPr/>
        </p:nvSpPr>
        <p:spPr>
          <a:xfrm>
            <a:off x="9272588" y="3911600"/>
            <a:ext cx="382588" cy="212725"/>
          </a:xfrm>
          <a:custGeom>
            <a:rect b="b" l="l" r="r" t="t"/>
            <a:pathLst>
              <a:path extrusionOk="0" h="52" w="93">
                <a:moveTo>
                  <a:pt x="44" y="3"/>
                </a:moveTo>
                <a:cubicBezTo>
                  <a:pt x="55" y="1"/>
                  <a:pt x="64" y="0"/>
                  <a:pt x="72" y="1"/>
                </a:cubicBezTo>
                <a:cubicBezTo>
                  <a:pt x="40" y="11"/>
                  <a:pt x="40" y="11"/>
                  <a:pt x="4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15"/>
                  <a:pt x="25" y="7"/>
                  <a:pt x="44" y="3"/>
                </a:cubicBezTo>
                <a:close/>
                <a:moveTo>
                  <a:pt x="93" y="25"/>
                </a:moveTo>
                <a:cubicBezTo>
                  <a:pt x="87" y="36"/>
                  <a:pt x="70" y="46"/>
                  <a:pt x="50" y="52"/>
                </a:cubicBezTo>
                <a:cubicBezTo>
                  <a:pt x="65" y="43"/>
                  <a:pt x="79" y="34"/>
                  <a:pt x="93" y="25"/>
                </a:cubicBezTo>
                <a:close/>
              </a:path>
            </a:pathLst>
          </a:custGeom>
          <a:solidFill>
            <a:srgbClr val="E8E5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5" name="Google Shape;1495;p8"/>
          <p:cNvSpPr/>
          <p:nvPr/>
        </p:nvSpPr>
        <p:spPr>
          <a:xfrm>
            <a:off x="9277350" y="3911600"/>
            <a:ext cx="373063" cy="207962"/>
          </a:xfrm>
          <a:custGeom>
            <a:rect b="b" l="l" r="r" t="t"/>
            <a:pathLst>
              <a:path extrusionOk="0" h="51" w="91">
                <a:moveTo>
                  <a:pt x="43" y="3"/>
                </a:moveTo>
                <a:cubicBezTo>
                  <a:pt x="53" y="1"/>
                  <a:pt x="62" y="0"/>
                  <a:pt x="70" y="1"/>
                </a:cubicBezTo>
                <a:cubicBezTo>
                  <a:pt x="39" y="11"/>
                  <a:pt x="39" y="11"/>
                  <a:pt x="39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15"/>
                  <a:pt x="25" y="7"/>
                  <a:pt x="43" y="3"/>
                </a:cubicBezTo>
                <a:close/>
                <a:moveTo>
                  <a:pt x="91" y="26"/>
                </a:moveTo>
                <a:cubicBezTo>
                  <a:pt x="85" y="36"/>
                  <a:pt x="69" y="46"/>
                  <a:pt x="50" y="51"/>
                </a:cubicBezTo>
                <a:cubicBezTo>
                  <a:pt x="64" y="43"/>
                  <a:pt x="78" y="35"/>
                  <a:pt x="91" y="26"/>
                </a:cubicBezTo>
                <a:close/>
              </a:path>
            </a:pathLst>
          </a:custGeom>
          <a:solidFill>
            <a:srgbClr val="E7E5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6" name="Google Shape;1496;p8"/>
          <p:cNvSpPr/>
          <p:nvPr/>
        </p:nvSpPr>
        <p:spPr>
          <a:xfrm>
            <a:off x="9277350" y="3914775"/>
            <a:ext cx="369888" cy="204787"/>
          </a:xfrm>
          <a:custGeom>
            <a:rect b="b" l="l" r="r" t="t"/>
            <a:pathLst>
              <a:path extrusionOk="0" h="50" w="90">
                <a:moveTo>
                  <a:pt x="43" y="2"/>
                </a:moveTo>
                <a:cubicBezTo>
                  <a:pt x="52" y="0"/>
                  <a:pt x="62" y="0"/>
                  <a:pt x="69" y="1"/>
                </a:cubicBezTo>
                <a:cubicBezTo>
                  <a:pt x="39" y="10"/>
                  <a:pt x="39" y="10"/>
                  <a:pt x="39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9" y="14"/>
                  <a:pt x="25" y="6"/>
                  <a:pt x="43" y="2"/>
                </a:cubicBezTo>
                <a:close/>
                <a:moveTo>
                  <a:pt x="90" y="26"/>
                </a:moveTo>
                <a:cubicBezTo>
                  <a:pt x="84" y="35"/>
                  <a:pt x="69" y="45"/>
                  <a:pt x="50" y="50"/>
                </a:cubicBezTo>
                <a:cubicBezTo>
                  <a:pt x="64" y="42"/>
                  <a:pt x="77" y="34"/>
                  <a:pt x="90" y="26"/>
                </a:cubicBezTo>
                <a:close/>
              </a:path>
            </a:pathLst>
          </a:custGeom>
          <a:solidFill>
            <a:srgbClr val="E6E4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7" name="Google Shape;1497;p8"/>
          <p:cNvSpPr/>
          <p:nvPr/>
        </p:nvSpPr>
        <p:spPr>
          <a:xfrm>
            <a:off x="9282113" y="3914775"/>
            <a:ext cx="360363" cy="204787"/>
          </a:xfrm>
          <a:custGeom>
            <a:rect b="b" l="l" r="r" t="t"/>
            <a:pathLst>
              <a:path extrusionOk="0" h="50" w="88">
                <a:moveTo>
                  <a:pt x="41" y="3"/>
                </a:moveTo>
                <a:cubicBezTo>
                  <a:pt x="51" y="1"/>
                  <a:pt x="60" y="0"/>
                  <a:pt x="67" y="1"/>
                </a:cubicBezTo>
                <a:cubicBezTo>
                  <a:pt x="38" y="10"/>
                  <a:pt x="38" y="10"/>
                  <a:pt x="38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9" y="14"/>
                  <a:pt x="24" y="6"/>
                  <a:pt x="41" y="3"/>
                </a:cubicBezTo>
                <a:close/>
                <a:moveTo>
                  <a:pt x="88" y="26"/>
                </a:moveTo>
                <a:cubicBezTo>
                  <a:pt x="82" y="36"/>
                  <a:pt x="68" y="45"/>
                  <a:pt x="50" y="50"/>
                </a:cubicBezTo>
                <a:cubicBezTo>
                  <a:pt x="63" y="42"/>
                  <a:pt x="76" y="34"/>
                  <a:pt x="88" y="26"/>
                </a:cubicBezTo>
                <a:close/>
              </a:path>
            </a:pathLst>
          </a:custGeom>
          <a:solidFill>
            <a:srgbClr val="E5E3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8" name="Google Shape;1498;p8"/>
          <p:cNvSpPr/>
          <p:nvPr/>
        </p:nvSpPr>
        <p:spPr>
          <a:xfrm>
            <a:off x="9285288" y="3919537"/>
            <a:ext cx="354013" cy="196850"/>
          </a:xfrm>
          <a:custGeom>
            <a:rect b="b" l="l" r="r" t="t"/>
            <a:pathLst>
              <a:path extrusionOk="0" h="48" w="86">
                <a:moveTo>
                  <a:pt x="40" y="2"/>
                </a:moveTo>
                <a:cubicBezTo>
                  <a:pt x="49" y="0"/>
                  <a:pt x="58" y="0"/>
                  <a:pt x="65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0" y="21"/>
                  <a:pt x="0" y="21"/>
                  <a:pt x="0" y="21"/>
                </a:cubicBezTo>
                <a:cubicBezTo>
                  <a:pt x="8" y="13"/>
                  <a:pt x="23" y="6"/>
                  <a:pt x="40" y="2"/>
                </a:cubicBezTo>
                <a:close/>
                <a:moveTo>
                  <a:pt x="86" y="26"/>
                </a:moveTo>
                <a:cubicBezTo>
                  <a:pt x="80" y="35"/>
                  <a:pt x="66" y="43"/>
                  <a:pt x="49" y="48"/>
                </a:cubicBezTo>
                <a:cubicBezTo>
                  <a:pt x="62" y="41"/>
                  <a:pt x="74" y="33"/>
                  <a:pt x="86" y="26"/>
                </a:cubicBezTo>
                <a:close/>
              </a:path>
            </a:pathLst>
          </a:custGeom>
          <a:solidFill>
            <a:srgbClr val="E5E2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9" name="Google Shape;1499;p8"/>
          <p:cNvSpPr/>
          <p:nvPr/>
        </p:nvSpPr>
        <p:spPr>
          <a:xfrm>
            <a:off x="9285288" y="3919537"/>
            <a:ext cx="349250" cy="196850"/>
          </a:xfrm>
          <a:custGeom>
            <a:rect b="b" l="l" r="r" t="t"/>
            <a:pathLst>
              <a:path extrusionOk="0" h="48" w="85">
                <a:moveTo>
                  <a:pt x="40" y="3"/>
                </a:moveTo>
                <a:cubicBezTo>
                  <a:pt x="49" y="1"/>
                  <a:pt x="57" y="0"/>
                  <a:pt x="64" y="1"/>
                </a:cubicBezTo>
                <a:cubicBezTo>
                  <a:pt x="37" y="9"/>
                  <a:pt x="37" y="9"/>
                  <a:pt x="37" y="9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13"/>
                  <a:pt x="24" y="6"/>
                  <a:pt x="40" y="3"/>
                </a:cubicBezTo>
                <a:close/>
                <a:moveTo>
                  <a:pt x="85" y="26"/>
                </a:moveTo>
                <a:cubicBezTo>
                  <a:pt x="79" y="35"/>
                  <a:pt x="66" y="43"/>
                  <a:pt x="50" y="48"/>
                </a:cubicBezTo>
                <a:cubicBezTo>
                  <a:pt x="62" y="41"/>
                  <a:pt x="74" y="34"/>
                  <a:pt x="85" y="26"/>
                </a:cubicBezTo>
                <a:close/>
              </a:path>
            </a:pathLst>
          </a:custGeom>
          <a:solidFill>
            <a:srgbClr val="E4E1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0" name="Google Shape;1500;p8"/>
          <p:cNvSpPr/>
          <p:nvPr/>
        </p:nvSpPr>
        <p:spPr>
          <a:xfrm>
            <a:off x="9290050" y="3924300"/>
            <a:ext cx="339725" cy="192087"/>
          </a:xfrm>
          <a:custGeom>
            <a:rect b="b" l="l" r="r" t="t"/>
            <a:pathLst>
              <a:path extrusionOk="0" h="47" w="83">
                <a:moveTo>
                  <a:pt x="39" y="2"/>
                </a:moveTo>
                <a:cubicBezTo>
                  <a:pt x="47" y="0"/>
                  <a:pt x="55" y="0"/>
                  <a:pt x="62" y="0"/>
                </a:cubicBezTo>
                <a:cubicBezTo>
                  <a:pt x="36" y="8"/>
                  <a:pt x="36" y="8"/>
                  <a:pt x="36" y="8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12"/>
                  <a:pt x="23" y="5"/>
                  <a:pt x="39" y="2"/>
                </a:cubicBezTo>
                <a:close/>
                <a:moveTo>
                  <a:pt x="83" y="26"/>
                </a:moveTo>
                <a:cubicBezTo>
                  <a:pt x="77" y="34"/>
                  <a:pt x="65" y="42"/>
                  <a:pt x="49" y="47"/>
                </a:cubicBezTo>
                <a:cubicBezTo>
                  <a:pt x="61" y="40"/>
                  <a:pt x="72" y="33"/>
                  <a:pt x="83" y="26"/>
                </a:cubicBezTo>
                <a:close/>
              </a:path>
            </a:pathLst>
          </a:custGeom>
          <a:solidFill>
            <a:srgbClr val="E3E0D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1" name="Google Shape;1501;p8"/>
          <p:cNvSpPr/>
          <p:nvPr/>
        </p:nvSpPr>
        <p:spPr>
          <a:xfrm>
            <a:off x="9293225" y="3924300"/>
            <a:ext cx="333375" cy="187325"/>
          </a:xfrm>
          <a:custGeom>
            <a:rect b="b" l="l" r="r" t="t"/>
            <a:pathLst>
              <a:path extrusionOk="0" h="46" w="81">
                <a:moveTo>
                  <a:pt x="38" y="2"/>
                </a:moveTo>
                <a:cubicBezTo>
                  <a:pt x="46" y="1"/>
                  <a:pt x="53" y="0"/>
                  <a:pt x="60" y="0"/>
                </a:cubicBezTo>
                <a:cubicBezTo>
                  <a:pt x="35" y="8"/>
                  <a:pt x="35" y="8"/>
                  <a:pt x="35" y="8"/>
                </a:cubicBezTo>
                <a:cubicBezTo>
                  <a:pt x="0" y="19"/>
                  <a:pt x="0" y="19"/>
                  <a:pt x="0" y="19"/>
                </a:cubicBezTo>
                <a:cubicBezTo>
                  <a:pt x="8" y="12"/>
                  <a:pt x="22" y="6"/>
                  <a:pt x="38" y="2"/>
                </a:cubicBezTo>
                <a:close/>
                <a:moveTo>
                  <a:pt x="81" y="27"/>
                </a:moveTo>
                <a:cubicBezTo>
                  <a:pt x="75" y="34"/>
                  <a:pt x="63" y="42"/>
                  <a:pt x="49" y="46"/>
                </a:cubicBezTo>
                <a:cubicBezTo>
                  <a:pt x="60" y="40"/>
                  <a:pt x="71" y="33"/>
                  <a:pt x="81" y="27"/>
                </a:cubicBezTo>
                <a:close/>
              </a:path>
            </a:pathLst>
          </a:custGeom>
          <a:solidFill>
            <a:srgbClr val="E2E0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2" name="Google Shape;1502;p8"/>
          <p:cNvSpPr/>
          <p:nvPr/>
        </p:nvSpPr>
        <p:spPr>
          <a:xfrm>
            <a:off x="9293225" y="3927475"/>
            <a:ext cx="328613" cy="184150"/>
          </a:xfrm>
          <a:custGeom>
            <a:rect b="b" l="l" r="r" t="t"/>
            <a:pathLst>
              <a:path extrusionOk="0" h="45" w="80">
                <a:moveTo>
                  <a:pt x="37" y="2"/>
                </a:moveTo>
                <a:cubicBezTo>
                  <a:pt x="45" y="0"/>
                  <a:pt x="52" y="0"/>
                  <a:pt x="59" y="0"/>
                </a:cubicBezTo>
                <a:cubicBezTo>
                  <a:pt x="35" y="7"/>
                  <a:pt x="35" y="7"/>
                  <a:pt x="35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11"/>
                  <a:pt x="22" y="5"/>
                  <a:pt x="37" y="2"/>
                </a:cubicBezTo>
                <a:close/>
                <a:moveTo>
                  <a:pt x="80" y="26"/>
                </a:moveTo>
                <a:cubicBezTo>
                  <a:pt x="74" y="34"/>
                  <a:pt x="63" y="41"/>
                  <a:pt x="50" y="45"/>
                </a:cubicBezTo>
                <a:cubicBezTo>
                  <a:pt x="60" y="39"/>
                  <a:pt x="70" y="33"/>
                  <a:pt x="80" y="26"/>
                </a:cubicBezTo>
                <a:close/>
              </a:path>
            </a:pathLst>
          </a:custGeom>
          <a:solidFill>
            <a:srgbClr val="E2DF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3" name="Google Shape;1503;p8"/>
          <p:cNvSpPr/>
          <p:nvPr/>
        </p:nvSpPr>
        <p:spPr>
          <a:xfrm>
            <a:off x="9297988" y="3927475"/>
            <a:ext cx="320675" cy="184150"/>
          </a:xfrm>
          <a:custGeom>
            <a:rect b="b" l="l" r="r" t="t"/>
            <a:pathLst>
              <a:path extrusionOk="0" h="45" w="78">
                <a:moveTo>
                  <a:pt x="36" y="2"/>
                </a:moveTo>
                <a:cubicBezTo>
                  <a:pt x="43" y="1"/>
                  <a:pt x="50" y="0"/>
                  <a:pt x="56" y="0"/>
                </a:cubicBezTo>
                <a:cubicBezTo>
                  <a:pt x="34" y="7"/>
                  <a:pt x="34" y="7"/>
                  <a:pt x="34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11"/>
                  <a:pt x="22" y="5"/>
                  <a:pt x="36" y="2"/>
                </a:cubicBezTo>
                <a:close/>
                <a:moveTo>
                  <a:pt x="78" y="27"/>
                </a:moveTo>
                <a:cubicBezTo>
                  <a:pt x="72" y="34"/>
                  <a:pt x="62" y="40"/>
                  <a:pt x="49" y="45"/>
                </a:cubicBezTo>
                <a:cubicBezTo>
                  <a:pt x="59" y="39"/>
                  <a:pt x="69" y="33"/>
                  <a:pt x="78" y="27"/>
                </a:cubicBezTo>
                <a:close/>
              </a:path>
            </a:pathLst>
          </a:custGeom>
          <a:solidFill>
            <a:srgbClr val="E1DE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4" name="Google Shape;1504;p8"/>
          <p:cNvSpPr/>
          <p:nvPr/>
        </p:nvSpPr>
        <p:spPr>
          <a:xfrm>
            <a:off x="9302750" y="3927475"/>
            <a:ext cx="311150" cy="180975"/>
          </a:xfrm>
          <a:custGeom>
            <a:rect b="b" l="l" r="r" t="t"/>
            <a:pathLst>
              <a:path extrusionOk="0" h="44" w="76">
                <a:moveTo>
                  <a:pt x="35" y="2"/>
                </a:moveTo>
                <a:cubicBezTo>
                  <a:pt x="42" y="1"/>
                  <a:pt x="48" y="0"/>
                  <a:pt x="54" y="1"/>
                </a:cubicBezTo>
                <a:cubicBezTo>
                  <a:pt x="33" y="7"/>
                  <a:pt x="33" y="7"/>
                  <a:pt x="33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11"/>
                  <a:pt x="21" y="5"/>
                  <a:pt x="35" y="2"/>
                </a:cubicBezTo>
                <a:close/>
                <a:moveTo>
                  <a:pt x="76" y="28"/>
                </a:moveTo>
                <a:cubicBezTo>
                  <a:pt x="70" y="34"/>
                  <a:pt x="61" y="40"/>
                  <a:pt x="49" y="44"/>
                </a:cubicBezTo>
                <a:cubicBezTo>
                  <a:pt x="58" y="39"/>
                  <a:pt x="67" y="33"/>
                  <a:pt x="76" y="28"/>
                </a:cubicBezTo>
                <a:close/>
              </a:path>
            </a:pathLst>
          </a:custGeom>
          <a:solidFill>
            <a:srgbClr val="E0DD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5" name="Google Shape;1505;p8"/>
          <p:cNvSpPr/>
          <p:nvPr/>
        </p:nvSpPr>
        <p:spPr>
          <a:xfrm>
            <a:off x="9305925" y="3932237"/>
            <a:ext cx="304800" cy="176212"/>
          </a:xfrm>
          <a:custGeom>
            <a:rect b="b" l="l" r="r" t="t"/>
            <a:pathLst>
              <a:path extrusionOk="0" h="43" w="74">
                <a:moveTo>
                  <a:pt x="34" y="2"/>
                </a:moveTo>
                <a:cubicBezTo>
                  <a:pt x="40" y="1"/>
                  <a:pt x="46" y="0"/>
                  <a:pt x="52" y="0"/>
                </a:cubicBezTo>
                <a:cubicBezTo>
                  <a:pt x="32" y="6"/>
                  <a:pt x="32" y="6"/>
                  <a:pt x="32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8" y="10"/>
                  <a:pt x="20" y="5"/>
                  <a:pt x="34" y="2"/>
                </a:cubicBezTo>
                <a:close/>
                <a:moveTo>
                  <a:pt x="74" y="27"/>
                </a:moveTo>
                <a:cubicBezTo>
                  <a:pt x="68" y="33"/>
                  <a:pt x="59" y="39"/>
                  <a:pt x="49" y="43"/>
                </a:cubicBezTo>
                <a:cubicBezTo>
                  <a:pt x="57" y="38"/>
                  <a:pt x="66" y="33"/>
                  <a:pt x="74" y="27"/>
                </a:cubicBezTo>
                <a:close/>
              </a:path>
            </a:pathLst>
          </a:custGeom>
          <a:solidFill>
            <a:srgbClr val="DFDCD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6" name="Google Shape;1506;p8"/>
          <p:cNvSpPr/>
          <p:nvPr/>
        </p:nvSpPr>
        <p:spPr>
          <a:xfrm>
            <a:off x="9305925" y="3932237"/>
            <a:ext cx="300038" cy="171450"/>
          </a:xfrm>
          <a:custGeom>
            <a:rect b="b" l="l" r="r" t="t"/>
            <a:pathLst>
              <a:path extrusionOk="0" h="42" w="73">
                <a:moveTo>
                  <a:pt x="34" y="2"/>
                </a:moveTo>
                <a:cubicBezTo>
                  <a:pt x="40" y="1"/>
                  <a:pt x="45" y="0"/>
                  <a:pt x="51" y="0"/>
                </a:cubicBezTo>
                <a:cubicBezTo>
                  <a:pt x="32" y="6"/>
                  <a:pt x="32" y="6"/>
                  <a:pt x="32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9" y="10"/>
                  <a:pt x="21" y="5"/>
                  <a:pt x="34" y="2"/>
                </a:cubicBezTo>
                <a:close/>
                <a:moveTo>
                  <a:pt x="73" y="28"/>
                </a:moveTo>
                <a:cubicBezTo>
                  <a:pt x="67" y="34"/>
                  <a:pt x="59" y="38"/>
                  <a:pt x="50" y="42"/>
                </a:cubicBezTo>
                <a:cubicBezTo>
                  <a:pt x="57" y="38"/>
                  <a:pt x="65" y="33"/>
                  <a:pt x="73" y="28"/>
                </a:cubicBezTo>
                <a:close/>
              </a:path>
            </a:pathLst>
          </a:custGeom>
          <a:solidFill>
            <a:srgbClr val="DFDB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7" name="Google Shape;1507;p8"/>
          <p:cNvSpPr/>
          <p:nvPr/>
        </p:nvSpPr>
        <p:spPr>
          <a:xfrm>
            <a:off x="9310688" y="3935412"/>
            <a:ext cx="287338" cy="168275"/>
          </a:xfrm>
          <a:custGeom>
            <a:rect b="b" l="l" r="r" t="t"/>
            <a:pathLst>
              <a:path extrusionOk="0" h="41" w="70">
                <a:moveTo>
                  <a:pt x="32" y="2"/>
                </a:moveTo>
                <a:cubicBezTo>
                  <a:pt x="38" y="0"/>
                  <a:pt x="43" y="0"/>
                  <a:pt x="48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0" y="15"/>
                  <a:pt x="0" y="15"/>
                  <a:pt x="0" y="15"/>
                </a:cubicBezTo>
                <a:cubicBezTo>
                  <a:pt x="8" y="9"/>
                  <a:pt x="20" y="4"/>
                  <a:pt x="32" y="2"/>
                </a:cubicBezTo>
                <a:close/>
                <a:moveTo>
                  <a:pt x="70" y="28"/>
                </a:moveTo>
                <a:cubicBezTo>
                  <a:pt x="65" y="33"/>
                  <a:pt x="58" y="37"/>
                  <a:pt x="50" y="41"/>
                </a:cubicBezTo>
                <a:cubicBezTo>
                  <a:pt x="56" y="36"/>
                  <a:pt x="63" y="32"/>
                  <a:pt x="70" y="28"/>
                </a:cubicBezTo>
                <a:close/>
              </a:path>
            </a:pathLst>
          </a:custGeom>
          <a:solidFill>
            <a:srgbClr val="DEDB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8" name="Google Shape;1508;p8"/>
          <p:cNvSpPr/>
          <p:nvPr/>
        </p:nvSpPr>
        <p:spPr>
          <a:xfrm>
            <a:off x="9313863" y="3935412"/>
            <a:ext cx="279400" cy="165100"/>
          </a:xfrm>
          <a:custGeom>
            <a:rect b="b" l="l" r="r" t="t"/>
            <a:pathLst>
              <a:path extrusionOk="0" h="40" w="68">
                <a:moveTo>
                  <a:pt x="31" y="2"/>
                </a:moveTo>
                <a:cubicBezTo>
                  <a:pt x="36" y="1"/>
                  <a:pt x="41" y="0"/>
                  <a:pt x="46" y="0"/>
                </a:cubicBezTo>
                <a:cubicBezTo>
                  <a:pt x="30" y="5"/>
                  <a:pt x="30" y="5"/>
                  <a:pt x="30" y="5"/>
                </a:cubicBezTo>
                <a:cubicBezTo>
                  <a:pt x="0" y="15"/>
                  <a:pt x="0" y="15"/>
                  <a:pt x="0" y="15"/>
                </a:cubicBezTo>
                <a:cubicBezTo>
                  <a:pt x="8" y="9"/>
                  <a:pt x="19" y="4"/>
                  <a:pt x="31" y="2"/>
                </a:cubicBezTo>
                <a:close/>
                <a:moveTo>
                  <a:pt x="68" y="29"/>
                </a:moveTo>
                <a:cubicBezTo>
                  <a:pt x="63" y="33"/>
                  <a:pt x="57" y="37"/>
                  <a:pt x="50" y="40"/>
                </a:cubicBezTo>
                <a:cubicBezTo>
                  <a:pt x="56" y="36"/>
                  <a:pt x="62" y="33"/>
                  <a:pt x="68" y="29"/>
                </a:cubicBezTo>
                <a:close/>
              </a:path>
            </a:pathLst>
          </a:custGeom>
          <a:solidFill>
            <a:srgbClr val="DDDAD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9" name="Google Shape;1509;p8"/>
          <p:cNvSpPr/>
          <p:nvPr/>
        </p:nvSpPr>
        <p:spPr>
          <a:xfrm>
            <a:off x="9318625" y="3940175"/>
            <a:ext cx="266700" cy="155575"/>
          </a:xfrm>
          <a:custGeom>
            <a:rect b="b" l="l" r="r" t="t"/>
            <a:pathLst>
              <a:path extrusionOk="0" h="38" w="65">
                <a:moveTo>
                  <a:pt x="30" y="1"/>
                </a:moveTo>
                <a:cubicBezTo>
                  <a:pt x="35" y="0"/>
                  <a:pt x="39" y="0"/>
                  <a:pt x="43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0" y="13"/>
                  <a:pt x="0" y="13"/>
                  <a:pt x="0" y="13"/>
                </a:cubicBezTo>
                <a:cubicBezTo>
                  <a:pt x="8" y="8"/>
                  <a:pt x="18" y="4"/>
                  <a:pt x="30" y="1"/>
                </a:cubicBezTo>
                <a:close/>
                <a:moveTo>
                  <a:pt x="65" y="29"/>
                </a:moveTo>
                <a:cubicBezTo>
                  <a:pt x="61" y="32"/>
                  <a:pt x="56" y="36"/>
                  <a:pt x="50" y="38"/>
                </a:cubicBezTo>
                <a:cubicBezTo>
                  <a:pt x="55" y="35"/>
                  <a:pt x="60" y="32"/>
                  <a:pt x="65" y="29"/>
                </a:cubicBezTo>
                <a:close/>
              </a:path>
            </a:pathLst>
          </a:custGeom>
          <a:solidFill>
            <a:srgbClr val="DCD9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0" name="Google Shape;1510;p8"/>
          <p:cNvSpPr/>
          <p:nvPr/>
        </p:nvSpPr>
        <p:spPr>
          <a:xfrm>
            <a:off x="9321800" y="3940175"/>
            <a:ext cx="255588" cy="150812"/>
          </a:xfrm>
          <a:custGeom>
            <a:rect b="b" l="l" r="r" t="t"/>
            <a:pathLst>
              <a:path extrusionOk="0" h="37" w="62">
                <a:moveTo>
                  <a:pt x="29" y="2"/>
                </a:moveTo>
                <a:cubicBezTo>
                  <a:pt x="33" y="1"/>
                  <a:pt x="37" y="0"/>
                  <a:pt x="41" y="0"/>
                </a:cubicBezTo>
                <a:cubicBezTo>
                  <a:pt x="28" y="4"/>
                  <a:pt x="28" y="4"/>
                  <a:pt x="28" y="4"/>
                </a:cubicBezTo>
                <a:cubicBezTo>
                  <a:pt x="0" y="13"/>
                  <a:pt x="0" y="13"/>
                  <a:pt x="0" y="13"/>
                </a:cubicBezTo>
                <a:cubicBezTo>
                  <a:pt x="8" y="8"/>
                  <a:pt x="18" y="4"/>
                  <a:pt x="29" y="2"/>
                </a:cubicBezTo>
                <a:close/>
                <a:moveTo>
                  <a:pt x="62" y="30"/>
                </a:moveTo>
                <a:cubicBezTo>
                  <a:pt x="59" y="33"/>
                  <a:pt x="55" y="35"/>
                  <a:pt x="51" y="37"/>
                </a:cubicBezTo>
                <a:cubicBezTo>
                  <a:pt x="54" y="35"/>
                  <a:pt x="58" y="33"/>
                  <a:pt x="62" y="30"/>
                </a:cubicBezTo>
                <a:close/>
              </a:path>
            </a:pathLst>
          </a:custGeom>
          <a:solidFill>
            <a:srgbClr val="DCD8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1" name="Google Shape;1511;p8"/>
          <p:cNvSpPr/>
          <p:nvPr/>
        </p:nvSpPr>
        <p:spPr>
          <a:xfrm>
            <a:off x="9326563" y="3943350"/>
            <a:ext cx="238125" cy="144462"/>
          </a:xfrm>
          <a:custGeom>
            <a:rect b="b" l="l" r="r" t="t"/>
            <a:pathLst>
              <a:path extrusionOk="0" h="35" w="58">
                <a:moveTo>
                  <a:pt x="28" y="1"/>
                </a:moveTo>
                <a:cubicBezTo>
                  <a:pt x="31" y="0"/>
                  <a:pt x="35" y="0"/>
                  <a:pt x="38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0" y="12"/>
                  <a:pt x="0" y="12"/>
                  <a:pt x="0" y="12"/>
                </a:cubicBezTo>
                <a:cubicBezTo>
                  <a:pt x="8" y="7"/>
                  <a:pt x="17" y="3"/>
                  <a:pt x="28" y="1"/>
                </a:cubicBezTo>
                <a:close/>
                <a:moveTo>
                  <a:pt x="58" y="31"/>
                </a:moveTo>
                <a:cubicBezTo>
                  <a:pt x="56" y="32"/>
                  <a:pt x="54" y="33"/>
                  <a:pt x="52" y="35"/>
                </a:cubicBezTo>
                <a:lnTo>
                  <a:pt x="58" y="31"/>
                </a:lnTo>
                <a:close/>
              </a:path>
            </a:pathLst>
          </a:custGeom>
          <a:solidFill>
            <a:srgbClr val="DBD7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2" name="Google Shape;1512;p8"/>
          <p:cNvSpPr/>
          <p:nvPr/>
        </p:nvSpPr>
        <p:spPr>
          <a:xfrm>
            <a:off x="9331325" y="3943350"/>
            <a:ext cx="147638" cy="46037"/>
          </a:xfrm>
          <a:custGeom>
            <a:rect b="b" l="l" r="r" t="t"/>
            <a:pathLst>
              <a:path extrusionOk="0" h="11" w="36">
                <a:moveTo>
                  <a:pt x="26" y="2"/>
                </a:moveTo>
                <a:cubicBezTo>
                  <a:pt x="30" y="1"/>
                  <a:pt x="33" y="0"/>
                  <a:pt x="3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8" y="7"/>
                  <a:pt x="17" y="4"/>
                  <a:pt x="26" y="2"/>
                </a:cubicBezTo>
                <a:close/>
              </a:path>
            </a:pathLst>
          </a:custGeom>
          <a:solidFill>
            <a:srgbClr val="DAD6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3" name="Google Shape;1513;p8"/>
          <p:cNvSpPr/>
          <p:nvPr/>
        </p:nvSpPr>
        <p:spPr>
          <a:xfrm>
            <a:off x="9339263" y="3948112"/>
            <a:ext cx="131763" cy="41275"/>
          </a:xfrm>
          <a:custGeom>
            <a:rect b="b" l="l" r="r" t="t"/>
            <a:pathLst>
              <a:path extrusionOk="0" h="10" w="32">
                <a:moveTo>
                  <a:pt x="24" y="1"/>
                </a:moveTo>
                <a:cubicBezTo>
                  <a:pt x="27" y="0"/>
                  <a:pt x="29" y="0"/>
                  <a:pt x="32" y="0"/>
                </a:cubicBezTo>
                <a:cubicBezTo>
                  <a:pt x="24" y="2"/>
                  <a:pt x="24" y="2"/>
                  <a:pt x="24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7" y="6"/>
                  <a:pt x="15" y="3"/>
                  <a:pt x="24" y="1"/>
                </a:cubicBezTo>
                <a:close/>
              </a:path>
            </a:pathLst>
          </a:custGeom>
          <a:solidFill>
            <a:srgbClr val="D9D6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4" name="Google Shape;1514;p8"/>
          <p:cNvSpPr/>
          <p:nvPr/>
        </p:nvSpPr>
        <p:spPr>
          <a:xfrm>
            <a:off x="9342438" y="3948112"/>
            <a:ext cx="119063" cy="36512"/>
          </a:xfrm>
          <a:custGeom>
            <a:rect b="b" l="l" r="r" t="t"/>
            <a:pathLst>
              <a:path extrusionOk="0" h="9" w="29">
                <a:moveTo>
                  <a:pt x="23" y="1"/>
                </a:moveTo>
                <a:cubicBezTo>
                  <a:pt x="25" y="1"/>
                  <a:pt x="27" y="1"/>
                  <a:pt x="29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0" y="9"/>
                  <a:pt x="0" y="9"/>
                  <a:pt x="0" y="9"/>
                </a:cubicBezTo>
                <a:cubicBezTo>
                  <a:pt x="7" y="6"/>
                  <a:pt x="15" y="3"/>
                  <a:pt x="23" y="1"/>
                </a:cubicBezTo>
                <a:close/>
              </a:path>
            </a:pathLst>
          </a:custGeom>
          <a:solidFill>
            <a:srgbClr val="D9D5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5" name="Google Shape;1515;p8"/>
          <p:cNvSpPr/>
          <p:nvPr/>
        </p:nvSpPr>
        <p:spPr>
          <a:xfrm>
            <a:off x="9351963" y="3952875"/>
            <a:ext cx="101600" cy="31750"/>
          </a:xfrm>
          <a:custGeom>
            <a:rect b="b" l="l" r="r" t="t"/>
            <a:pathLst>
              <a:path extrusionOk="0" h="8" w="25">
                <a:moveTo>
                  <a:pt x="21" y="1"/>
                </a:moveTo>
                <a:cubicBezTo>
                  <a:pt x="22" y="0"/>
                  <a:pt x="24" y="0"/>
                  <a:pt x="25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8"/>
                  <a:pt x="0" y="8"/>
                  <a:pt x="0" y="8"/>
                </a:cubicBezTo>
                <a:cubicBezTo>
                  <a:pt x="6" y="5"/>
                  <a:pt x="13" y="2"/>
                  <a:pt x="21" y="1"/>
                </a:cubicBezTo>
                <a:close/>
              </a:path>
            </a:pathLst>
          </a:custGeom>
          <a:solidFill>
            <a:srgbClr val="D8D4D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6" name="Google Shape;1516;p8"/>
          <p:cNvSpPr/>
          <p:nvPr/>
        </p:nvSpPr>
        <p:spPr>
          <a:xfrm>
            <a:off x="9359900" y="3956050"/>
            <a:ext cx="85725" cy="25400"/>
          </a:xfrm>
          <a:custGeom>
            <a:rect b="b" l="l" r="r" t="t"/>
            <a:pathLst>
              <a:path extrusionOk="0" h="6" w="21">
                <a:moveTo>
                  <a:pt x="19" y="0"/>
                </a:moveTo>
                <a:cubicBezTo>
                  <a:pt x="19" y="0"/>
                  <a:pt x="20" y="0"/>
                  <a:pt x="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6"/>
                  <a:pt x="0" y="6"/>
                  <a:pt x="0" y="6"/>
                </a:cubicBezTo>
                <a:cubicBezTo>
                  <a:pt x="5" y="4"/>
                  <a:pt x="12" y="1"/>
                  <a:pt x="19" y="0"/>
                </a:cubicBezTo>
                <a:close/>
              </a:path>
            </a:pathLst>
          </a:custGeom>
          <a:solidFill>
            <a:srgbClr val="D7D3D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7" name="Google Shape;1517;p8"/>
          <p:cNvSpPr/>
          <p:nvPr/>
        </p:nvSpPr>
        <p:spPr>
          <a:xfrm>
            <a:off x="9367838" y="3960812"/>
            <a:ext cx="65088" cy="20637"/>
          </a:xfrm>
          <a:custGeom>
            <a:rect b="b" l="l" r="r" t="t"/>
            <a:pathLst>
              <a:path extrusionOk="0" h="5" w="16">
                <a:moveTo>
                  <a:pt x="0" y="5"/>
                </a:moveTo>
                <a:cubicBezTo>
                  <a:pt x="5" y="2"/>
                  <a:pt x="10" y="1"/>
                  <a:pt x="16" y="0"/>
                </a:cubicBezTo>
                <a:lnTo>
                  <a:pt x="0" y="5"/>
                </a:lnTo>
                <a:close/>
              </a:path>
            </a:pathLst>
          </a:custGeom>
          <a:solidFill>
            <a:srgbClr val="D6D2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8" name="Google Shape;1518;p8"/>
          <p:cNvSpPr/>
          <p:nvPr/>
        </p:nvSpPr>
        <p:spPr>
          <a:xfrm>
            <a:off x="9383713" y="3963987"/>
            <a:ext cx="28575" cy="9525"/>
          </a:xfrm>
          <a:custGeom>
            <a:rect b="b" l="l" r="r" t="t"/>
            <a:pathLst>
              <a:path extrusionOk="0" h="2" w="7">
                <a:moveTo>
                  <a:pt x="0" y="2"/>
                </a:moveTo>
                <a:cubicBezTo>
                  <a:pt x="2" y="1"/>
                  <a:pt x="5" y="1"/>
                  <a:pt x="7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6D2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9" name="Google Shape;1519;p8"/>
          <p:cNvSpPr/>
          <p:nvPr/>
        </p:nvSpPr>
        <p:spPr>
          <a:xfrm>
            <a:off x="8477250" y="4471987"/>
            <a:ext cx="611188" cy="279400"/>
          </a:xfrm>
          <a:custGeom>
            <a:rect b="b" l="l" r="r" t="t"/>
            <a:pathLst>
              <a:path extrusionOk="0" h="68" w="149">
                <a:moveTo>
                  <a:pt x="105" y="10"/>
                </a:moveTo>
                <a:cubicBezTo>
                  <a:pt x="119" y="7"/>
                  <a:pt x="134" y="4"/>
                  <a:pt x="149" y="0"/>
                </a:cubicBezTo>
                <a:cubicBezTo>
                  <a:pt x="119" y="19"/>
                  <a:pt x="89" y="37"/>
                  <a:pt x="58" y="55"/>
                </a:cubicBezTo>
                <a:cubicBezTo>
                  <a:pt x="39" y="59"/>
                  <a:pt x="20" y="63"/>
                  <a:pt x="0" y="68"/>
                </a:cubicBezTo>
                <a:cubicBezTo>
                  <a:pt x="35" y="49"/>
                  <a:pt x="70" y="29"/>
                  <a:pt x="105" y="10"/>
                </a:cubicBezTo>
                <a:close/>
              </a:path>
            </a:pathLst>
          </a:custGeom>
          <a:solidFill>
            <a:srgbClr val="8EC6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0" name="Google Shape;1520;p8"/>
          <p:cNvSpPr/>
          <p:nvPr/>
        </p:nvSpPr>
        <p:spPr>
          <a:xfrm>
            <a:off x="8804275" y="3792537"/>
            <a:ext cx="498475" cy="315912"/>
          </a:xfrm>
          <a:custGeom>
            <a:rect b="b" l="l" r="r" t="t"/>
            <a:pathLst>
              <a:path extrusionOk="0" h="77" w="121">
                <a:moveTo>
                  <a:pt x="0" y="77"/>
                </a:moveTo>
                <a:cubicBezTo>
                  <a:pt x="26" y="69"/>
                  <a:pt x="51" y="61"/>
                  <a:pt x="77" y="53"/>
                </a:cubicBezTo>
                <a:cubicBezTo>
                  <a:pt x="92" y="35"/>
                  <a:pt x="106" y="17"/>
                  <a:pt x="121" y="0"/>
                </a:cubicBezTo>
                <a:cubicBezTo>
                  <a:pt x="107" y="4"/>
                  <a:pt x="94" y="9"/>
                  <a:pt x="80" y="13"/>
                </a:cubicBezTo>
                <a:cubicBezTo>
                  <a:pt x="67" y="18"/>
                  <a:pt x="53" y="22"/>
                  <a:pt x="40" y="27"/>
                </a:cubicBezTo>
                <a:cubicBezTo>
                  <a:pt x="26" y="44"/>
                  <a:pt x="13" y="61"/>
                  <a:pt x="0" y="77"/>
                </a:cubicBezTo>
                <a:close/>
              </a:path>
            </a:pathLst>
          </a:custGeom>
          <a:solidFill>
            <a:srgbClr val="8EC6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1" name="Google Shape;1521;p8"/>
          <p:cNvSpPr/>
          <p:nvPr/>
        </p:nvSpPr>
        <p:spPr>
          <a:xfrm>
            <a:off x="9523413" y="3611562"/>
            <a:ext cx="354013" cy="271462"/>
          </a:xfrm>
          <a:custGeom>
            <a:rect b="b" l="l" r="r" t="t"/>
            <a:pathLst>
              <a:path extrusionOk="0" h="66" w="86">
                <a:moveTo>
                  <a:pt x="32" y="17"/>
                </a:moveTo>
                <a:cubicBezTo>
                  <a:pt x="21" y="34"/>
                  <a:pt x="10" y="50"/>
                  <a:pt x="0" y="66"/>
                </a:cubicBezTo>
                <a:cubicBezTo>
                  <a:pt x="18" y="60"/>
                  <a:pt x="37" y="54"/>
                  <a:pt x="56" y="48"/>
                </a:cubicBezTo>
                <a:cubicBezTo>
                  <a:pt x="66" y="32"/>
                  <a:pt x="76" y="16"/>
                  <a:pt x="86" y="0"/>
                </a:cubicBezTo>
                <a:cubicBezTo>
                  <a:pt x="68" y="6"/>
                  <a:pt x="50" y="12"/>
                  <a:pt x="32" y="17"/>
                </a:cubicBezTo>
                <a:close/>
              </a:path>
            </a:pathLst>
          </a:custGeom>
          <a:solidFill>
            <a:srgbClr val="D4CB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2" name="Google Shape;1522;p8"/>
          <p:cNvSpPr/>
          <p:nvPr/>
        </p:nvSpPr>
        <p:spPr>
          <a:xfrm>
            <a:off x="9605963" y="3222625"/>
            <a:ext cx="631825" cy="295275"/>
          </a:xfrm>
          <a:custGeom>
            <a:rect b="b" l="l" r="r" t="t"/>
            <a:pathLst>
              <a:path extrusionOk="0" h="72" w="154">
                <a:moveTo>
                  <a:pt x="0" y="72"/>
                </a:moveTo>
                <a:cubicBezTo>
                  <a:pt x="25" y="55"/>
                  <a:pt x="50" y="37"/>
                  <a:pt x="75" y="19"/>
                </a:cubicBezTo>
                <a:cubicBezTo>
                  <a:pt x="88" y="16"/>
                  <a:pt x="101" y="13"/>
                  <a:pt x="114" y="10"/>
                </a:cubicBezTo>
                <a:cubicBezTo>
                  <a:pt x="127" y="7"/>
                  <a:pt x="140" y="3"/>
                  <a:pt x="154" y="0"/>
                </a:cubicBezTo>
                <a:cubicBezTo>
                  <a:pt x="134" y="17"/>
                  <a:pt x="115" y="34"/>
                  <a:pt x="95" y="51"/>
                </a:cubicBezTo>
                <a:cubicBezTo>
                  <a:pt x="79" y="55"/>
                  <a:pt x="63" y="58"/>
                  <a:pt x="48" y="62"/>
                </a:cubicBezTo>
                <a:cubicBezTo>
                  <a:pt x="32" y="65"/>
                  <a:pt x="16" y="69"/>
                  <a:pt x="0" y="72"/>
                </a:cubicBezTo>
                <a:close/>
              </a:path>
            </a:pathLst>
          </a:custGeom>
          <a:solidFill>
            <a:srgbClr val="D4CB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3" name="Google Shape;1523;p8"/>
          <p:cNvSpPr/>
          <p:nvPr/>
        </p:nvSpPr>
        <p:spPr>
          <a:xfrm>
            <a:off x="9440863" y="3419475"/>
            <a:ext cx="866775" cy="279400"/>
          </a:xfrm>
          <a:custGeom>
            <a:rect b="b" l="l" r="r" t="t"/>
            <a:pathLst>
              <a:path extrusionOk="0" h="68" w="211">
                <a:moveTo>
                  <a:pt x="211" y="1"/>
                </a:moveTo>
                <a:cubicBezTo>
                  <a:pt x="175" y="12"/>
                  <a:pt x="140" y="23"/>
                  <a:pt x="105" y="34"/>
                </a:cubicBezTo>
                <a:cubicBezTo>
                  <a:pt x="70" y="46"/>
                  <a:pt x="35" y="57"/>
                  <a:pt x="0" y="68"/>
                </a:cubicBezTo>
                <a:cubicBezTo>
                  <a:pt x="7" y="59"/>
                  <a:pt x="14" y="50"/>
                  <a:pt x="21" y="41"/>
                </a:cubicBezTo>
                <a:cubicBezTo>
                  <a:pt x="52" y="34"/>
                  <a:pt x="84" y="28"/>
                  <a:pt x="115" y="21"/>
                </a:cubicBezTo>
                <a:cubicBezTo>
                  <a:pt x="147" y="14"/>
                  <a:pt x="179" y="7"/>
                  <a:pt x="211" y="0"/>
                </a:cubicBezTo>
                <a:cubicBezTo>
                  <a:pt x="211" y="0"/>
                  <a:pt x="211" y="1"/>
                  <a:pt x="211" y="1"/>
                </a:cubicBezTo>
                <a:close/>
              </a:path>
            </a:pathLst>
          </a:custGeom>
          <a:solidFill>
            <a:srgbClr val="D4CB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4" name="Google Shape;1524;p8"/>
          <p:cNvSpPr/>
          <p:nvPr/>
        </p:nvSpPr>
        <p:spPr>
          <a:xfrm>
            <a:off x="9536113" y="2882900"/>
            <a:ext cx="1482725" cy="2892425"/>
          </a:xfrm>
          <a:custGeom>
            <a:rect b="b" l="l" r="r" t="t"/>
            <a:pathLst>
              <a:path extrusionOk="0" h="706" w="361">
                <a:moveTo>
                  <a:pt x="361" y="175"/>
                </a:moveTo>
                <a:cubicBezTo>
                  <a:pt x="335" y="264"/>
                  <a:pt x="308" y="352"/>
                  <a:pt x="281" y="441"/>
                </a:cubicBezTo>
                <a:cubicBezTo>
                  <a:pt x="254" y="529"/>
                  <a:pt x="228" y="618"/>
                  <a:pt x="201" y="706"/>
                </a:cubicBezTo>
                <a:cubicBezTo>
                  <a:pt x="167" y="663"/>
                  <a:pt x="134" y="621"/>
                  <a:pt x="100" y="578"/>
                </a:cubicBezTo>
                <a:cubicBezTo>
                  <a:pt x="67" y="535"/>
                  <a:pt x="34" y="492"/>
                  <a:pt x="0" y="449"/>
                </a:cubicBezTo>
                <a:cubicBezTo>
                  <a:pt x="44" y="374"/>
                  <a:pt x="89" y="299"/>
                  <a:pt x="133" y="224"/>
                </a:cubicBezTo>
                <a:cubicBezTo>
                  <a:pt x="177" y="150"/>
                  <a:pt x="222" y="75"/>
                  <a:pt x="266" y="0"/>
                </a:cubicBezTo>
                <a:cubicBezTo>
                  <a:pt x="282" y="29"/>
                  <a:pt x="298" y="58"/>
                  <a:pt x="314" y="88"/>
                </a:cubicBezTo>
                <a:cubicBezTo>
                  <a:pt x="329" y="117"/>
                  <a:pt x="345" y="146"/>
                  <a:pt x="361" y="175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5" name="Google Shape;1525;p8"/>
          <p:cNvSpPr/>
          <p:nvPr/>
        </p:nvSpPr>
        <p:spPr>
          <a:xfrm>
            <a:off x="9564688" y="2932112"/>
            <a:ext cx="1412875" cy="2728912"/>
          </a:xfrm>
          <a:custGeom>
            <a:rect b="b" l="l" r="r" t="t"/>
            <a:pathLst>
              <a:path extrusionOk="0" h="666" w="344">
                <a:moveTo>
                  <a:pt x="344" y="168"/>
                </a:moveTo>
                <a:cubicBezTo>
                  <a:pt x="318" y="251"/>
                  <a:pt x="292" y="334"/>
                  <a:pt x="266" y="417"/>
                </a:cubicBezTo>
                <a:cubicBezTo>
                  <a:pt x="240" y="500"/>
                  <a:pt x="213" y="583"/>
                  <a:pt x="187" y="666"/>
                </a:cubicBezTo>
                <a:cubicBezTo>
                  <a:pt x="156" y="625"/>
                  <a:pt x="125" y="585"/>
                  <a:pt x="94" y="545"/>
                </a:cubicBezTo>
                <a:cubicBezTo>
                  <a:pt x="63" y="505"/>
                  <a:pt x="31" y="465"/>
                  <a:pt x="0" y="424"/>
                </a:cubicBezTo>
                <a:cubicBezTo>
                  <a:pt x="42" y="354"/>
                  <a:pt x="84" y="283"/>
                  <a:pt x="126" y="212"/>
                </a:cubicBezTo>
                <a:cubicBezTo>
                  <a:pt x="168" y="142"/>
                  <a:pt x="210" y="71"/>
                  <a:pt x="252" y="0"/>
                </a:cubicBezTo>
                <a:cubicBezTo>
                  <a:pt x="267" y="28"/>
                  <a:pt x="282" y="56"/>
                  <a:pt x="298" y="84"/>
                </a:cubicBezTo>
                <a:cubicBezTo>
                  <a:pt x="313" y="112"/>
                  <a:pt x="329" y="140"/>
                  <a:pt x="344" y="168"/>
                </a:cubicBezTo>
                <a:close/>
              </a:path>
            </a:pathLst>
          </a:custGeom>
          <a:solidFill>
            <a:srgbClr val="B3AEA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6" name="Google Shape;1526;p8"/>
          <p:cNvSpPr/>
          <p:nvPr/>
        </p:nvSpPr>
        <p:spPr>
          <a:xfrm>
            <a:off x="10136188" y="3227387"/>
            <a:ext cx="657225" cy="622300"/>
          </a:xfrm>
          <a:custGeom>
            <a:rect b="b" l="l" r="r" t="t"/>
            <a:pathLst>
              <a:path extrusionOk="0" h="152" w="160">
                <a:moveTo>
                  <a:pt x="152" y="0"/>
                </a:moveTo>
                <a:cubicBezTo>
                  <a:pt x="129" y="24"/>
                  <a:pt x="106" y="48"/>
                  <a:pt x="81" y="70"/>
                </a:cubicBezTo>
                <a:cubicBezTo>
                  <a:pt x="55" y="92"/>
                  <a:pt x="28" y="112"/>
                  <a:pt x="0" y="133"/>
                </a:cubicBezTo>
                <a:cubicBezTo>
                  <a:pt x="2" y="139"/>
                  <a:pt x="4" y="146"/>
                  <a:pt x="7" y="152"/>
                </a:cubicBezTo>
                <a:cubicBezTo>
                  <a:pt x="35" y="131"/>
                  <a:pt x="62" y="110"/>
                  <a:pt x="88" y="87"/>
                </a:cubicBezTo>
                <a:cubicBezTo>
                  <a:pt x="113" y="64"/>
                  <a:pt x="137" y="39"/>
                  <a:pt x="160" y="14"/>
                </a:cubicBezTo>
                <a:cubicBezTo>
                  <a:pt x="157" y="9"/>
                  <a:pt x="155" y="5"/>
                  <a:pt x="152" y="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7" name="Google Shape;1527;p8"/>
          <p:cNvSpPr/>
          <p:nvPr/>
        </p:nvSpPr>
        <p:spPr>
          <a:xfrm>
            <a:off x="10066338" y="3787775"/>
            <a:ext cx="303213" cy="1847850"/>
          </a:xfrm>
          <a:custGeom>
            <a:rect b="b" l="l" r="r" t="t"/>
            <a:pathLst>
              <a:path extrusionOk="0" h="451" w="74">
                <a:moveTo>
                  <a:pt x="41" y="13"/>
                </a:moveTo>
                <a:cubicBezTo>
                  <a:pt x="32" y="40"/>
                  <a:pt x="17" y="89"/>
                  <a:pt x="15" y="162"/>
                </a:cubicBezTo>
                <a:cubicBezTo>
                  <a:pt x="15" y="196"/>
                  <a:pt x="18" y="234"/>
                  <a:pt x="27" y="278"/>
                </a:cubicBezTo>
                <a:cubicBezTo>
                  <a:pt x="36" y="323"/>
                  <a:pt x="51" y="374"/>
                  <a:pt x="74" y="430"/>
                </a:cubicBezTo>
                <a:cubicBezTo>
                  <a:pt x="71" y="437"/>
                  <a:pt x="69" y="444"/>
                  <a:pt x="67" y="451"/>
                </a:cubicBezTo>
                <a:cubicBezTo>
                  <a:pt x="41" y="389"/>
                  <a:pt x="23" y="333"/>
                  <a:pt x="13" y="284"/>
                </a:cubicBezTo>
                <a:cubicBezTo>
                  <a:pt x="3" y="235"/>
                  <a:pt x="0" y="193"/>
                  <a:pt x="0" y="156"/>
                </a:cubicBezTo>
                <a:cubicBezTo>
                  <a:pt x="2" y="80"/>
                  <a:pt x="19" y="28"/>
                  <a:pt x="29" y="0"/>
                </a:cubicBezTo>
                <a:cubicBezTo>
                  <a:pt x="33" y="5"/>
                  <a:pt x="37" y="9"/>
                  <a:pt x="41" y="13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8" name="Google Shape;1528;p8"/>
          <p:cNvSpPr/>
          <p:nvPr/>
        </p:nvSpPr>
        <p:spPr>
          <a:xfrm>
            <a:off x="10082213" y="3722687"/>
            <a:ext cx="850900" cy="147637"/>
          </a:xfrm>
          <a:custGeom>
            <a:rect b="b" l="l" r="r" t="t"/>
            <a:pathLst>
              <a:path extrusionOk="0" h="36" w="207">
                <a:moveTo>
                  <a:pt x="207" y="12"/>
                </a:moveTo>
                <a:cubicBezTo>
                  <a:pt x="179" y="14"/>
                  <a:pt x="149" y="15"/>
                  <a:pt x="118" y="13"/>
                </a:cubicBezTo>
                <a:cubicBezTo>
                  <a:pt x="84" y="11"/>
                  <a:pt x="49" y="6"/>
                  <a:pt x="12" y="0"/>
                </a:cubicBezTo>
                <a:cubicBezTo>
                  <a:pt x="8" y="6"/>
                  <a:pt x="4" y="12"/>
                  <a:pt x="0" y="19"/>
                </a:cubicBezTo>
                <a:cubicBezTo>
                  <a:pt x="38" y="25"/>
                  <a:pt x="75" y="31"/>
                  <a:pt x="109" y="34"/>
                </a:cubicBezTo>
                <a:cubicBezTo>
                  <a:pt x="141" y="36"/>
                  <a:pt x="171" y="36"/>
                  <a:pt x="200" y="35"/>
                </a:cubicBezTo>
                <a:cubicBezTo>
                  <a:pt x="202" y="27"/>
                  <a:pt x="204" y="20"/>
                  <a:pt x="207" y="12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9" name="Google Shape;1529;p8"/>
          <p:cNvSpPr/>
          <p:nvPr/>
        </p:nvSpPr>
        <p:spPr>
          <a:xfrm>
            <a:off x="9593263" y="2957512"/>
            <a:ext cx="1047750" cy="1822450"/>
          </a:xfrm>
          <a:custGeom>
            <a:rect b="b" l="l" r="r" t="t"/>
            <a:pathLst>
              <a:path extrusionOk="0" h="445" w="255">
                <a:moveTo>
                  <a:pt x="14" y="445"/>
                </a:moveTo>
                <a:cubicBezTo>
                  <a:pt x="54" y="373"/>
                  <a:pt x="94" y="301"/>
                  <a:pt x="134" y="229"/>
                </a:cubicBezTo>
                <a:cubicBezTo>
                  <a:pt x="174" y="157"/>
                  <a:pt x="214" y="85"/>
                  <a:pt x="255" y="13"/>
                </a:cubicBezTo>
                <a:cubicBezTo>
                  <a:pt x="252" y="8"/>
                  <a:pt x="250" y="4"/>
                  <a:pt x="248" y="0"/>
                </a:cubicBezTo>
                <a:cubicBezTo>
                  <a:pt x="206" y="71"/>
                  <a:pt x="165" y="142"/>
                  <a:pt x="124" y="213"/>
                </a:cubicBezTo>
                <a:cubicBezTo>
                  <a:pt x="82" y="284"/>
                  <a:pt x="41" y="356"/>
                  <a:pt x="0" y="427"/>
                </a:cubicBezTo>
                <a:cubicBezTo>
                  <a:pt x="4" y="433"/>
                  <a:pt x="9" y="439"/>
                  <a:pt x="14" y="445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0" name="Google Shape;1530;p8"/>
          <p:cNvSpPr/>
          <p:nvPr/>
        </p:nvSpPr>
        <p:spPr>
          <a:xfrm>
            <a:off x="10115550" y="3681412"/>
            <a:ext cx="587375" cy="889000"/>
          </a:xfrm>
          <a:custGeom>
            <a:rect b="b" l="l" r="r" t="t"/>
            <a:pathLst>
              <a:path extrusionOk="0" h="217" w="143">
                <a:moveTo>
                  <a:pt x="143" y="200"/>
                </a:moveTo>
                <a:cubicBezTo>
                  <a:pt x="120" y="166"/>
                  <a:pt x="98" y="133"/>
                  <a:pt x="76" y="100"/>
                </a:cubicBezTo>
                <a:cubicBezTo>
                  <a:pt x="54" y="67"/>
                  <a:pt x="31" y="34"/>
                  <a:pt x="9" y="0"/>
                </a:cubicBezTo>
                <a:cubicBezTo>
                  <a:pt x="6" y="5"/>
                  <a:pt x="3" y="10"/>
                  <a:pt x="0" y="15"/>
                </a:cubicBezTo>
                <a:cubicBezTo>
                  <a:pt x="23" y="49"/>
                  <a:pt x="46" y="82"/>
                  <a:pt x="69" y="116"/>
                </a:cubicBezTo>
                <a:cubicBezTo>
                  <a:pt x="91" y="150"/>
                  <a:pt x="114" y="183"/>
                  <a:pt x="137" y="217"/>
                </a:cubicBezTo>
                <a:cubicBezTo>
                  <a:pt x="139" y="211"/>
                  <a:pt x="141" y="205"/>
                  <a:pt x="143" y="20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1" name="Google Shape;1531;p8"/>
          <p:cNvSpPr/>
          <p:nvPr/>
        </p:nvSpPr>
        <p:spPr>
          <a:xfrm>
            <a:off x="10028238" y="3533775"/>
            <a:ext cx="320675" cy="520700"/>
          </a:xfrm>
          <a:custGeom>
            <a:rect b="b" l="l" r="r" t="t"/>
            <a:pathLst>
              <a:path extrusionOk="0" h="127" w="78">
                <a:moveTo>
                  <a:pt x="61" y="14"/>
                </a:moveTo>
                <a:cubicBezTo>
                  <a:pt x="70" y="28"/>
                  <a:pt x="78" y="77"/>
                  <a:pt x="65" y="102"/>
                </a:cubicBezTo>
                <a:cubicBezTo>
                  <a:pt x="52" y="127"/>
                  <a:pt x="21" y="118"/>
                  <a:pt x="10" y="102"/>
                </a:cubicBezTo>
                <a:cubicBezTo>
                  <a:pt x="0" y="87"/>
                  <a:pt x="4" y="91"/>
                  <a:pt x="1" y="85"/>
                </a:cubicBezTo>
                <a:cubicBezTo>
                  <a:pt x="18" y="58"/>
                  <a:pt x="34" y="30"/>
                  <a:pt x="50" y="2"/>
                </a:cubicBezTo>
                <a:cubicBezTo>
                  <a:pt x="54" y="5"/>
                  <a:pt x="52" y="0"/>
                  <a:pt x="61" y="1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2" name="Google Shape;1532;p8"/>
          <p:cNvSpPr/>
          <p:nvPr/>
        </p:nvSpPr>
        <p:spPr>
          <a:xfrm>
            <a:off x="10069513" y="3608387"/>
            <a:ext cx="222250" cy="355600"/>
          </a:xfrm>
          <a:custGeom>
            <a:rect b="b" l="l" r="r" t="t"/>
            <a:pathLst>
              <a:path extrusionOk="0" h="87" w="54">
                <a:moveTo>
                  <a:pt x="42" y="10"/>
                </a:moveTo>
                <a:cubicBezTo>
                  <a:pt x="49" y="21"/>
                  <a:pt x="54" y="53"/>
                  <a:pt x="45" y="70"/>
                </a:cubicBezTo>
                <a:cubicBezTo>
                  <a:pt x="36" y="87"/>
                  <a:pt x="16" y="81"/>
                  <a:pt x="8" y="70"/>
                </a:cubicBezTo>
                <a:cubicBezTo>
                  <a:pt x="1" y="59"/>
                  <a:pt x="2" y="58"/>
                  <a:pt x="0" y="52"/>
                </a:cubicBezTo>
                <a:cubicBezTo>
                  <a:pt x="11" y="34"/>
                  <a:pt x="21" y="17"/>
                  <a:pt x="31" y="0"/>
                </a:cubicBezTo>
                <a:cubicBezTo>
                  <a:pt x="35" y="2"/>
                  <a:pt x="36" y="0"/>
                  <a:pt x="42" y="10"/>
                </a:cubicBezTo>
                <a:close/>
              </a:path>
            </a:pathLst>
          </a:custGeom>
          <a:solidFill>
            <a:srgbClr val="729C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3" name="Google Shape;1533;p8"/>
          <p:cNvSpPr/>
          <p:nvPr/>
        </p:nvSpPr>
        <p:spPr>
          <a:xfrm>
            <a:off x="10307638" y="3357562"/>
            <a:ext cx="66675" cy="127000"/>
          </a:xfrm>
          <a:custGeom>
            <a:rect b="b" l="l" r="r" t="t"/>
            <a:pathLst>
              <a:path extrusionOk="0" h="31" w="16">
                <a:moveTo>
                  <a:pt x="7" y="31"/>
                </a:moveTo>
                <a:cubicBezTo>
                  <a:pt x="10" y="26"/>
                  <a:pt x="13" y="21"/>
                  <a:pt x="16" y="16"/>
                </a:cubicBezTo>
                <a:cubicBezTo>
                  <a:pt x="14" y="11"/>
                  <a:pt x="11" y="5"/>
                  <a:pt x="9" y="0"/>
                </a:cubicBezTo>
                <a:cubicBezTo>
                  <a:pt x="6" y="5"/>
                  <a:pt x="3" y="10"/>
                  <a:pt x="0" y="15"/>
                </a:cubicBezTo>
                <a:cubicBezTo>
                  <a:pt x="3" y="20"/>
                  <a:pt x="5" y="26"/>
                  <a:pt x="7" y="31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4" name="Google Shape;1534;p8"/>
          <p:cNvSpPr/>
          <p:nvPr/>
        </p:nvSpPr>
        <p:spPr>
          <a:xfrm>
            <a:off x="10267950" y="3424237"/>
            <a:ext cx="85725" cy="138112"/>
          </a:xfrm>
          <a:custGeom>
            <a:rect b="b" l="l" r="r" t="t"/>
            <a:pathLst>
              <a:path extrusionOk="0" h="34" w="21">
                <a:moveTo>
                  <a:pt x="10" y="34"/>
                </a:moveTo>
                <a:cubicBezTo>
                  <a:pt x="14" y="29"/>
                  <a:pt x="17" y="24"/>
                  <a:pt x="21" y="19"/>
                </a:cubicBezTo>
                <a:cubicBezTo>
                  <a:pt x="17" y="13"/>
                  <a:pt x="13" y="6"/>
                  <a:pt x="10" y="0"/>
                </a:cubicBezTo>
                <a:cubicBezTo>
                  <a:pt x="6" y="6"/>
                  <a:pt x="3" y="11"/>
                  <a:pt x="0" y="17"/>
                </a:cubicBezTo>
                <a:cubicBezTo>
                  <a:pt x="3" y="23"/>
                  <a:pt x="7" y="28"/>
                  <a:pt x="10" y="3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5" name="Google Shape;1535;p8"/>
          <p:cNvSpPr/>
          <p:nvPr/>
        </p:nvSpPr>
        <p:spPr>
          <a:xfrm>
            <a:off x="9769475" y="4264025"/>
            <a:ext cx="90488" cy="155575"/>
          </a:xfrm>
          <a:custGeom>
            <a:rect b="b" l="l" r="r" t="t"/>
            <a:pathLst>
              <a:path extrusionOk="0" h="38" w="22">
                <a:moveTo>
                  <a:pt x="14" y="38"/>
                </a:moveTo>
                <a:cubicBezTo>
                  <a:pt x="16" y="33"/>
                  <a:pt x="19" y="27"/>
                  <a:pt x="22" y="22"/>
                </a:cubicBezTo>
                <a:cubicBezTo>
                  <a:pt x="17" y="15"/>
                  <a:pt x="13" y="8"/>
                  <a:pt x="9" y="0"/>
                </a:cubicBezTo>
                <a:cubicBezTo>
                  <a:pt x="6" y="5"/>
                  <a:pt x="3" y="10"/>
                  <a:pt x="0" y="15"/>
                </a:cubicBezTo>
                <a:cubicBezTo>
                  <a:pt x="5" y="23"/>
                  <a:pt x="9" y="30"/>
                  <a:pt x="14" y="38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6" name="Google Shape;1536;p8"/>
          <p:cNvSpPr/>
          <p:nvPr/>
        </p:nvSpPr>
        <p:spPr>
          <a:xfrm>
            <a:off x="9639300" y="4489450"/>
            <a:ext cx="98425" cy="163512"/>
          </a:xfrm>
          <a:custGeom>
            <a:rect b="b" l="l" r="r" t="t"/>
            <a:pathLst>
              <a:path extrusionOk="0" h="40" w="24">
                <a:moveTo>
                  <a:pt x="16" y="40"/>
                </a:moveTo>
                <a:cubicBezTo>
                  <a:pt x="19" y="35"/>
                  <a:pt x="21" y="30"/>
                  <a:pt x="24" y="24"/>
                </a:cubicBezTo>
                <a:cubicBezTo>
                  <a:pt x="19" y="16"/>
                  <a:pt x="14" y="8"/>
                  <a:pt x="9" y="0"/>
                </a:cubicBezTo>
                <a:cubicBezTo>
                  <a:pt x="6" y="5"/>
                  <a:pt x="3" y="10"/>
                  <a:pt x="0" y="15"/>
                </a:cubicBezTo>
                <a:cubicBezTo>
                  <a:pt x="5" y="23"/>
                  <a:pt x="11" y="32"/>
                  <a:pt x="16" y="4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7" name="Google Shape;1537;p8"/>
          <p:cNvSpPr/>
          <p:nvPr/>
        </p:nvSpPr>
        <p:spPr>
          <a:xfrm>
            <a:off x="10082213" y="4251325"/>
            <a:ext cx="460375" cy="319087"/>
          </a:xfrm>
          <a:custGeom>
            <a:rect b="b" l="l" r="r" t="t"/>
            <a:pathLst>
              <a:path extrusionOk="0" h="78" w="112">
                <a:moveTo>
                  <a:pt x="0" y="54"/>
                </a:moveTo>
                <a:cubicBezTo>
                  <a:pt x="3" y="62"/>
                  <a:pt x="6" y="70"/>
                  <a:pt x="8" y="78"/>
                </a:cubicBezTo>
                <a:cubicBezTo>
                  <a:pt x="27" y="70"/>
                  <a:pt x="45" y="62"/>
                  <a:pt x="62" y="53"/>
                </a:cubicBezTo>
                <a:cubicBezTo>
                  <a:pt x="80" y="44"/>
                  <a:pt x="96" y="34"/>
                  <a:pt x="112" y="24"/>
                </a:cubicBezTo>
                <a:cubicBezTo>
                  <a:pt x="110" y="16"/>
                  <a:pt x="107" y="8"/>
                  <a:pt x="105" y="0"/>
                </a:cubicBezTo>
                <a:cubicBezTo>
                  <a:pt x="88" y="10"/>
                  <a:pt x="72" y="20"/>
                  <a:pt x="54" y="29"/>
                </a:cubicBezTo>
                <a:cubicBezTo>
                  <a:pt x="37" y="38"/>
                  <a:pt x="18" y="46"/>
                  <a:pt x="0" y="54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8" name="Google Shape;1538;p8"/>
          <p:cNvSpPr/>
          <p:nvPr/>
        </p:nvSpPr>
        <p:spPr>
          <a:xfrm>
            <a:off x="9836150" y="4435475"/>
            <a:ext cx="292100" cy="663575"/>
          </a:xfrm>
          <a:custGeom>
            <a:rect b="b" l="l" r="r" t="t"/>
            <a:pathLst>
              <a:path extrusionOk="0" h="162" w="71">
                <a:moveTo>
                  <a:pt x="15" y="162"/>
                </a:moveTo>
                <a:cubicBezTo>
                  <a:pt x="24" y="138"/>
                  <a:pt x="33" y="113"/>
                  <a:pt x="43" y="89"/>
                </a:cubicBezTo>
                <a:cubicBezTo>
                  <a:pt x="52" y="65"/>
                  <a:pt x="61" y="40"/>
                  <a:pt x="71" y="16"/>
                </a:cubicBezTo>
                <a:cubicBezTo>
                  <a:pt x="66" y="11"/>
                  <a:pt x="61" y="5"/>
                  <a:pt x="57" y="0"/>
                </a:cubicBezTo>
                <a:cubicBezTo>
                  <a:pt x="47" y="23"/>
                  <a:pt x="37" y="47"/>
                  <a:pt x="28" y="71"/>
                </a:cubicBezTo>
                <a:cubicBezTo>
                  <a:pt x="19" y="95"/>
                  <a:pt x="9" y="118"/>
                  <a:pt x="0" y="142"/>
                </a:cubicBezTo>
                <a:cubicBezTo>
                  <a:pt x="5" y="149"/>
                  <a:pt x="10" y="155"/>
                  <a:pt x="15" y="162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9" name="Google Shape;1539;p8"/>
          <p:cNvSpPr/>
          <p:nvPr/>
        </p:nvSpPr>
        <p:spPr>
          <a:xfrm>
            <a:off x="9683750" y="4579937"/>
            <a:ext cx="271463" cy="360362"/>
          </a:xfrm>
          <a:custGeom>
            <a:rect b="b" l="l" r="r" t="t"/>
            <a:pathLst>
              <a:path extrusionOk="0" h="88" w="66">
                <a:moveTo>
                  <a:pt x="59" y="88"/>
                </a:moveTo>
                <a:cubicBezTo>
                  <a:pt x="61" y="83"/>
                  <a:pt x="63" y="77"/>
                  <a:pt x="66" y="72"/>
                </a:cubicBezTo>
                <a:cubicBezTo>
                  <a:pt x="56" y="60"/>
                  <a:pt x="47" y="48"/>
                  <a:pt x="37" y="36"/>
                </a:cubicBezTo>
                <a:cubicBezTo>
                  <a:pt x="27" y="24"/>
                  <a:pt x="18" y="12"/>
                  <a:pt x="8" y="0"/>
                </a:cubicBezTo>
                <a:cubicBezTo>
                  <a:pt x="5" y="5"/>
                  <a:pt x="3" y="11"/>
                  <a:pt x="0" y="16"/>
                </a:cubicBezTo>
                <a:cubicBezTo>
                  <a:pt x="10" y="28"/>
                  <a:pt x="20" y="40"/>
                  <a:pt x="29" y="52"/>
                </a:cubicBezTo>
                <a:cubicBezTo>
                  <a:pt x="39" y="64"/>
                  <a:pt x="49" y="76"/>
                  <a:pt x="59" y="88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0" name="Google Shape;1540;p8"/>
          <p:cNvSpPr/>
          <p:nvPr/>
        </p:nvSpPr>
        <p:spPr>
          <a:xfrm>
            <a:off x="9807575" y="4305300"/>
            <a:ext cx="315913" cy="244475"/>
          </a:xfrm>
          <a:custGeom>
            <a:rect b="b" l="l" r="r" t="t"/>
            <a:pathLst>
              <a:path extrusionOk="0" h="60" w="77">
                <a:moveTo>
                  <a:pt x="67" y="60"/>
                </a:moveTo>
                <a:cubicBezTo>
                  <a:pt x="71" y="52"/>
                  <a:pt x="74" y="45"/>
                  <a:pt x="77" y="37"/>
                </a:cubicBezTo>
                <a:cubicBezTo>
                  <a:pt x="67" y="31"/>
                  <a:pt x="56" y="25"/>
                  <a:pt x="45" y="19"/>
                </a:cubicBezTo>
                <a:cubicBezTo>
                  <a:pt x="34" y="12"/>
                  <a:pt x="23" y="6"/>
                  <a:pt x="11" y="0"/>
                </a:cubicBezTo>
                <a:cubicBezTo>
                  <a:pt x="8" y="7"/>
                  <a:pt x="4" y="14"/>
                  <a:pt x="0" y="21"/>
                </a:cubicBezTo>
                <a:cubicBezTo>
                  <a:pt x="12" y="28"/>
                  <a:pt x="23" y="34"/>
                  <a:pt x="34" y="41"/>
                </a:cubicBezTo>
                <a:cubicBezTo>
                  <a:pt x="45" y="47"/>
                  <a:pt x="56" y="54"/>
                  <a:pt x="67" y="6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1" name="Google Shape;1541;p8"/>
          <p:cNvSpPr/>
          <p:nvPr/>
        </p:nvSpPr>
        <p:spPr>
          <a:xfrm>
            <a:off x="9929813" y="3989387"/>
            <a:ext cx="103188" cy="142875"/>
          </a:xfrm>
          <a:custGeom>
            <a:rect b="b" l="l" r="r" t="t"/>
            <a:pathLst>
              <a:path extrusionOk="0" h="35" w="25">
                <a:moveTo>
                  <a:pt x="13" y="35"/>
                </a:moveTo>
                <a:cubicBezTo>
                  <a:pt x="17" y="31"/>
                  <a:pt x="21" y="27"/>
                  <a:pt x="25" y="23"/>
                </a:cubicBezTo>
                <a:cubicBezTo>
                  <a:pt x="20" y="15"/>
                  <a:pt x="15" y="8"/>
                  <a:pt x="10" y="0"/>
                </a:cubicBezTo>
                <a:cubicBezTo>
                  <a:pt x="6" y="6"/>
                  <a:pt x="3" y="11"/>
                  <a:pt x="0" y="17"/>
                </a:cubicBezTo>
                <a:cubicBezTo>
                  <a:pt x="4" y="23"/>
                  <a:pt x="9" y="29"/>
                  <a:pt x="13" y="35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2" name="Google Shape;1542;p8"/>
          <p:cNvSpPr/>
          <p:nvPr/>
        </p:nvSpPr>
        <p:spPr>
          <a:xfrm>
            <a:off x="10620375" y="3382962"/>
            <a:ext cx="246063" cy="458787"/>
          </a:xfrm>
          <a:custGeom>
            <a:rect b="b" l="l" r="r" t="t"/>
            <a:pathLst>
              <a:path extrusionOk="0" h="112" w="60">
                <a:moveTo>
                  <a:pt x="7" y="0"/>
                </a:moveTo>
                <a:cubicBezTo>
                  <a:pt x="5" y="6"/>
                  <a:pt x="2" y="12"/>
                  <a:pt x="0" y="18"/>
                </a:cubicBezTo>
                <a:cubicBezTo>
                  <a:pt x="7" y="34"/>
                  <a:pt x="15" y="50"/>
                  <a:pt x="23" y="65"/>
                </a:cubicBezTo>
                <a:cubicBezTo>
                  <a:pt x="31" y="81"/>
                  <a:pt x="39" y="97"/>
                  <a:pt x="47" y="112"/>
                </a:cubicBezTo>
                <a:cubicBezTo>
                  <a:pt x="52" y="111"/>
                  <a:pt x="56" y="109"/>
                  <a:pt x="60" y="108"/>
                </a:cubicBezTo>
                <a:cubicBezTo>
                  <a:pt x="51" y="90"/>
                  <a:pt x="42" y="72"/>
                  <a:pt x="33" y="54"/>
                </a:cubicBezTo>
                <a:cubicBezTo>
                  <a:pt x="25" y="36"/>
                  <a:pt x="16" y="18"/>
                  <a:pt x="7" y="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3" name="Google Shape;1543;p8"/>
          <p:cNvSpPr/>
          <p:nvPr/>
        </p:nvSpPr>
        <p:spPr>
          <a:xfrm>
            <a:off x="10706100" y="3395662"/>
            <a:ext cx="188913" cy="233362"/>
          </a:xfrm>
          <a:custGeom>
            <a:rect b="b" l="l" r="r" t="t"/>
            <a:pathLst>
              <a:path extrusionOk="0" h="57" w="46">
                <a:moveTo>
                  <a:pt x="0" y="35"/>
                </a:moveTo>
                <a:cubicBezTo>
                  <a:pt x="2" y="42"/>
                  <a:pt x="5" y="50"/>
                  <a:pt x="7" y="57"/>
                </a:cubicBezTo>
                <a:cubicBezTo>
                  <a:pt x="21" y="44"/>
                  <a:pt x="33" y="31"/>
                  <a:pt x="46" y="18"/>
                </a:cubicBezTo>
                <a:cubicBezTo>
                  <a:pt x="42" y="12"/>
                  <a:pt x="39" y="6"/>
                  <a:pt x="36" y="0"/>
                </a:cubicBezTo>
                <a:cubicBezTo>
                  <a:pt x="24" y="12"/>
                  <a:pt x="12" y="23"/>
                  <a:pt x="0" y="35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4" name="Google Shape;1544;p8"/>
          <p:cNvSpPr/>
          <p:nvPr/>
        </p:nvSpPr>
        <p:spPr>
          <a:xfrm>
            <a:off x="10426700" y="3538537"/>
            <a:ext cx="214313" cy="298450"/>
          </a:xfrm>
          <a:custGeom>
            <a:rect b="b" l="l" r="r" t="t"/>
            <a:pathLst>
              <a:path extrusionOk="0" h="73" w="52">
                <a:moveTo>
                  <a:pt x="8" y="0"/>
                </a:moveTo>
                <a:cubicBezTo>
                  <a:pt x="6" y="6"/>
                  <a:pt x="3" y="12"/>
                  <a:pt x="0" y="18"/>
                </a:cubicBezTo>
                <a:cubicBezTo>
                  <a:pt x="6" y="27"/>
                  <a:pt x="13" y="37"/>
                  <a:pt x="19" y="46"/>
                </a:cubicBezTo>
                <a:cubicBezTo>
                  <a:pt x="26" y="55"/>
                  <a:pt x="32" y="64"/>
                  <a:pt x="38" y="73"/>
                </a:cubicBezTo>
                <a:cubicBezTo>
                  <a:pt x="43" y="72"/>
                  <a:pt x="47" y="72"/>
                  <a:pt x="52" y="70"/>
                </a:cubicBezTo>
                <a:cubicBezTo>
                  <a:pt x="45" y="59"/>
                  <a:pt x="37" y="47"/>
                  <a:pt x="30" y="35"/>
                </a:cubicBezTo>
                <a:cubicBezTo>
                  <a:pt x="23" y="24"/>
                  <a:pt x="16" y="12"/>
                  <a:pt x="8" y="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5" name="Google Shape;1545;p8"/>
          <p:cNvSpPr/>
          <p:nvPr/>
        </p:nvSpPr>
        <p:spPr>
          <a:xfrm>
            <a:off x="10669588" y="3284537"/>
            <a:ext cx="184150" cy="241300"/>
          </a:xfrm>
          <a:custGeom>
            <a:rect b="b" l="l" r="r" t="t"/>
            <a:pathLst>
              <a:path extrusionOk="0" h="59" w="45">
                <a:moveTo>
                  <a:pt x="30" y="0"/>
                </a:moveTo>
                <a:cubicBezTo>
                  <a:pt x="20" y="11"/>
                  <a:pt x="10" y="22"/>
                  <a:pt x="0" y="32"/>
                </a:cubicBezTo>
                <a:cubicBezTo>
                  <a:pt x="4" y="41"/>
                  <a:pt x="8" y="50"/>
                  <a:pt x="12" y="59"/>
                </a:cubicBezTo>
                <a:cubicBezTo>
                  <a:pt x="23" y="48"/>
                  <a:pt x="34" y="38"/>
                  <a:pt x="45" y="27"/>
                </a:cubicBezTo>
                <a:cubicBezTo>
                  <a:pt x="40" y="18"/>
                  <a:pt x="35" y="9"/>
                  <a:pt x="30" y="0"/>
                </a:cubicBezTo>
                <a:close/>
              </a:path>
            </a:pathLst>
          </a:custGeom>
          <a:solidFill>
            <a:srgbClr val="A7A0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6" name="Google Shape;1546;p8"/>
          <p:cNvSpPr/>
          <p:nvPr/>
        </p:nvSpPr>
        <p:spPr>
          <a:xfrm>
            <a:off x="10317163" y="4373562"/>
            <a:ext cx="228600" cy="696912"/>
          </a:xfrm>
          <a:custGeom>
            <a:rect b="b" l="l" r="r" t="t"/>
            <a:pathLst>
              <a:path extrusionOk="0" h="170" w="56">
                <a:moveTo>
                  <a:pt x="56" y="150"/>
                </a:moveTo>
                <a:cubicBezTo>
                  <a:pt x="48" y="125"/>
                  <a:pt x="40" y="99"/>
                  <a:pt x="33" y="74"/>
                </a:cubicBezTo>
                <a:cubicBezTo>
                  <a:pt x="25" y="49"/>
                  <a:pt x="18" y="24"/>
                  <a:pt x="12" y="0"/>
                </a:cubicBezTo>
                <a:cubicBezTo>
                  <a:pt x="8" y="2"/>
                  <a:pt x="4" y="4"/>
                  <a:pt x="0" y="6"/>
                </a:cubicBezTo>
                <a:cubicBezTo>
                  <a:pt x="8" y="33"/>
                  <a:pt x="15" y="60"/>
                  <a:pt x="23" y="87"/>
                </a:cubicBezTo>
                <a:cubicBezTo>
                  <a:pt x="32" y="115"/>
                  <a:pt x="41" y="142"/>
                  <a:pt x="50" y="170"/>
                </a:cubicBezTo>
                <a:cubicBezTo>
                  <a:pt x="52" y="164"/>
                  <a:pt x="54" y="157"/>
                  <a:pt x="56" y="150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7" name="Google Shape;1547;p8"/>
          <p:cNvSpPr/>
          <p:nvPr/>
        </p:nvSpPr>
        <p:spPr>
          <a:xfrm>
            <a:off x="10136188" y="4764087"/>
            <a:ext cx="344488" cy="290512"/>
          </a:xfrm>
          <a:custGeom>
            <a:rect b="b" l="l" r="r" t="t"/>
            <a:pathLst>
              <a:path extrusionOk="0" h="71" w="84">
                <a:moveTo>
                  <a:pt x="0" y="47"/>
                </a:moveTo>
                <a:cubicBezTo>
                  <a:pt x="2" y="55"/>
                  <a:pt x="4" y="63"/>
                  <a:pt x="7" y="71"/>
                </a:cubicBezTo>
                <a:cubicBezTo>
                  <a:pt x="33" y="56"/>
                  <a:pt x="59" y="39"/>
                  <a:pt x="84" y="22"/>
                </a:cubicBezTo>
                <a:cubicBezTo>
                  <a:pt x="82" y="15"/>
                  <a:pt x="80" y="7"/>
                  <a:pt x="78" y="0"/>
                </a:cubicBezTo>
                <a:cubicBezTo>
                  <a:pt x="53" y="16"/>
                  <a:pt x="27" y="32"/>
                  <a:pt x="0" y="47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8" name="Google Shape;1548;p8"/>
          <p:cNvSpPr/>
          <p:nvPr/>
        </p:nvSpPr>
        <p:spPr>
          <a:xfrm>
            <a:off x="10304463" y="4891087"/>
            <a:ext cx="160338" cy="458787"/>
          </a:xfrm>
          <a:custGeom>
            <a:rect b="b" l="l" r="r" t="t"/>
            <a:pathLst>
              <a:path extrusionOk="0" h="112" w="39">
                <a:moveTo>
                  <a:pt x="39" y="88"/>
                </a:moveTo>
                <a:cubicBezTo>
                  <a:pt x="30" y="59"/>
                  <a:pt x="21" y="29"/>
                  <a:pt x="13" y="0"/>
                </a:cubicBezTo>
                <a:cubicBezTo>
                  <a:pt x="9" y="2"/>
                  <a:pt x="4" y="4"/>
                  <a:pt x="0" y="5"/>
                </a:cubicBezTo>
                <a:cubicBezTo>
                  <a:pt x="5" y="23"/>
                  <a:pt x="10" y="41"/>
                  <a:pt x="15" y="58"/>
                </a:cubicBezTo>
                <a:cubicBezTo>
                  <a:pt x="20" y="76"/>
                  <a:pt x="26" y="94"/>
                  <a:pt x="31" y="112"/>
                </a:cubicBezTo>
                <a:cubicBezTo>
                  <a:pt x="34" y="104"/>
                  <a:pt x="36" y="96"/>
                  <a:pt x="39" y="88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9" name="Google Shape;1549;p8"/>
          <p:cNvSpPr/>
          <p:nvPr/>
        </p:nvSpPr>
        <p:spPr>
          <a:xfrm>
            <a:off x="10209213" y="5124450"/>
            <a:ext cx="234950" cy="207962"/>
          </a:xfrm>
          <a:custGeom>
            <a:rect b="b" l="l" r="r" t="t"/>
            <a:pathLst>
              <a:path extrusionOk="0" h="51" w="57">
                <a:moveTo>
                  <a:pt x="0" y="28"/>
                </a:moveTo>
                <a:cubicBezTo>
                  <a:pt x="2" y="36"/>
                  <a:pt x="5" y="43"/>
                  <a:pt x="8" y="51"/>
                </a:cubicBezTo>
                <a:cubicBezTo>
                  <a:pt x="25" y="42"/>
                  <a:pt x="41" y="33"/>
                  <a:pt x="57" y="23"/>
                </a:cubicBezTo>
                <a:cubicBezTo>
                  <a:pt x="54" y="15"/>
                  <a:pt x="52" y="8"/>
                  <a:pt x="49" y="0"/>
                </a:cubicBezTo>
                <a:cubicBezTo>
                  <a:pt x="33" y="9"/>
                  <a:pt x="16" y="19"/>
                  <a:pt x="0" y="28"/>
                </a:cubicBezTo>
                <a:close/>
              </a:path>
            </a:pathLst>
          </a:custGeom>
          <a:solidFill>
            <a:srgbClr val="C8C8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0" name="Google Shape;1550;p8"/>
          <p:cNvSpPr/>
          <p:nvPr/>
        </p:nvSpPr>
        <p:spPr>
          <a:xfrm>
            <a:off x="10198100" y="4964112"/>
            <a:ext cx="171450" cy="254000"/>
          </a:xfrm>
          <a:custGeom>
            <a:rect b="b" l="l" r="r" t="t"/>
            <a:pathLst>
              <a:path extrusionOk="0" h="62" w="42">
                <a:moveTo>
                  <a:pt x="29" y="0"/>
                </a:moveTo>
                <a:cubicBezTo>
                  <a:pt x="20" y="6"/>
                  <a:pt x="10" y="12"/>
                  <a:pt x="0" y="17"/>
                </a:cubicBezTo>
                <a:cubicBezTo>
                  <a:pt x="0" y="17"/>
                  <a:pt x="3" y="29"/>
                  <a:pt x="6" y="39"/>
                </a:cubicBezTo>
                <a:cubicBezTo>
                  <a:pt x="9" y="49"/>
                  <a:pt x="12" y="62"/>
                  <a:pt x="12" y="62"/>
                </a:cubicBezTo>
                <a:cubicBezTo>
                  <a:pt x="22" y="56"/>
                  <a:pt x="32" y="50"/>
                  <a:pt x="42" y="45"/>
                </a:cubicBezTo>
                <a:cubicBezTo>
                  <a:pt x="38" y="30"/>
                  <a:pt x="34" y="15"/>
                  <a:pt x="29" y="0"/>
                </a:cubicBezTo>
                <a:close/>
              </a:path>
            </a:pathLst>
          </a:custGeom>
          <a:solidFill>
            <a:srgbClr val="729C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1" name="Google Shape;1551;p8"/>
          <p:cNvSpPr/>
          <p:nvPr/>
        </p:nvSpPr>
        <p:spPr>
          <a:xfrm>
            <a:off x="10307638" y="3419475"/>
            <a:ext cx="17463" cy="33337"/>
          </a:xfrm>
          <a:custGeom>
            <a:rect b="b" l="l" r="r" t="t"/>
            <a:pathLst>
              <a:path extrusionOk="0" h="8" w="4">
                <a:moveTo>
                  <a:pt x="4" y="8"/>
                </a:moveTo>
                <a:cubicBezTo>
                  <a:pt x="2" y="5"/>
                  <a:pt x="1" y="3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2"/>
                  <a:pt x="2" y="5"/>
                  <a:pt x="4" y="8"/>
                </a:cubicBezTo>
                <a:close/>
              </a:path>
            </a:pathLst>
          </a:custGeom>
          <a:solidFill>
            <a:srgbClr val="D4CB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2" name="Google Shape;1552;p8"/>
          <p:cNvSpPr/>
          <p:nvPr/>
        </p:nvSpPr>
        <p:spPr>
          <a:xfrm>
            <a:off x="9202738" y="3862387"/>
            <a:ext cx="550863" cy="287337"/>
          </a:xfrm>
          <a:custGeom>
            <a:rect b="b" l="l" r="r" t="t"/>
            <a:pathLst>
              <a:path extrusionOk="0" h="70" w="134">
                <a:moveTo>
                  <a:pt x="109" y="53"/>
                </a:moveTo>
                <a:cubicBezTo>
                  <a:pt x="109" y="50"/>
                  <a:pt x="109" y="50"/>
                  <a:pt x="109" y="50"/>
                </a:cubicBezTo>
                <a:cubicBezTo>
                  <a:pt x="114" y="46"/>
                  <a:pt x="120" y="43"/>
                  <a:pt x="126" y="40"/>
                </a:cubicBezTo>
                <a:cubicBezTo>
                  <a:pt x="121" y="44"/>
                  <a:pt x="116" y="49"/>
                  <a:pt x="109" y="53"/>
                </a:cubicBezTo>
                <a:close/>
                <a:moveTo>
                  <a:pt x="109" y="38"/>
                </a:moveTo>
                <a:cubicBezTo>
                  <a:pt x="109" y="7"/>
                  <a:pt x="109" y="7"/>
                  <a:pt x="109" y="7"/>
                </a:cubicBezTo>
                <a:cubicBezTo>
                  <a:pt x="118" y="4"/>
                  <a:pt x="118" y="4"/>
                  <a:pt x="118" y="4"/>
                </a:cubicBezTo>
                <a:cubicBezTo>
                  <a:pt x="128" y="8"/>
                  <a:pt x="134" y="14"/>
                  <a:pt x="134" y="22"/>
                </a:cubicBezTo>
                <a:cubicBezTo>
                  <a:pt x="134" y="22"/>
                  <a:pt x="134" y="22"/>
                  <a:pt x="134" y="23"/>
                </a:cubicBezTo>
                <a:cubicBezTo>
                  <a:pt x="126" y="28"/>
                  <a:pt x="117" y="33"/>
                  <a:pt x="109" y="38"/>
                </a:cubicBezTo>
                <a:close/>
                <a:moveTo>
                  <a:pt x="67" y="3"/>
                </a:moveTo>
                <a:cubicBezTo>
                  <a:pt x="76" y="1"/>
                  <a:pt x="85" y="0"/>
                  <a:pt x="93" y="0"/>
                </a:cubicBezTo>
                <a:cubicBezTo>
                  <a:pt x="67" y="8"/>
                  <a:pt x="67" y="8"/>
                  <a:pt x="67" y="8"/>
                </a:cubicBezTo>
                <a:cubicBezTo>
                  <a:pt x="55" y="12"/>
                  <a:pt x="55" y="12"/>
                  <a:pt x="55" y="12"/>
                </a:cubicBezTo>
                <a:cubicBezTo>
                  <a:pt x="55" y="6"/>
                  <a:pt x="55" y="6"/>
                  <a:pt x="55" y="6"/>
                </a:cubicBezTo>
                <a:cubicBezTo>
                  <a:pt x="59" y="5"/>
                  <a:pt x="63" y="4"/>
                  <a:pt x="67" y="3"/>
                </a:cubicBezTo>
                <a:close/>
                <a:moveTo>
                  <a:pt x="109" y="7"/>
                </a:moveTo>
                <a:cubicBezTo>
                  <a:pt x="57" y="23"/>
                  <a:pt x="57" y="23"/>
                  <a:pt x="57" y="23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69"/>
                  <a:pt x="55" y="69"/>
                  <a:pt x="55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76" y="59"/>
                  <a:pt x="92" y="48"/>
                  <a:pt x="109" y="38"/>
                </a:cubicBezTo>
                <a:cubicBezTo>
                  <a:pt x="109" y="7"/>
                  <a:pt x="109" y="7"/>
                  <a:pt x="109" y="7"/>
                </a:cubicBezTo>
                <a:close/>
                <a:moveTo>
                  <a:pt x="109" y="50"/>
                </a:moveTo>
                <a:cubicBezTo>
                  <a:pt x="109" y="53"/>
                  <a:pt x="109" y="53"/>
                  <a:pt x="109" y="53"/>
                </a:cubicBezTo>
                <a:cubicBezTo>
                  <a:pt x="106" y="55"/>
                  <a:pt x="102" y="56"/>
                  <a:pt x="98" y="58"/>
                </a:cubicBezTo>
                <a:cubicBezTo>
                  <a:pt x="92" y="60"/>
                  <a:pt x="92" y="60"/>
                  <a:pt x="92" y="60"/>
                </a:cubicBezTo>
                <a:cubicBezTo>
                  <a:pt x="98" y="57"/>
                  <a:pt x="103" y="53"/>
                  <a:pt x="109" y="50"/>
                </a:cubicBezTo>
                <a:close/>
                <a:moveTo>
                  <a:pt x="55" y="12"/>
                </a:moveTo>
                <a:cubicBezTo>
                  <a:pt x="17" y="24"/>
                  <a:pt x="17" y="24"/>
                  <a:pt x="17" y="24"/>
                </a:cubicBezTo>
                <a:cubicBezTo>
                  <a:pt x="27" y="17"/>
                  <a:pt x="40" y="10"/>
                  <a:pt x="55" y="6"/>
                </a:cubicBezTo>
                <a:cubicBezTo>
                  <a:pt x="55" y="12"/>
                  <a:pt x="55" y="12"/>
                  <a:pt x="55" y="12"/>
                </a:cubicBezTo>
                <a:close/>
                <a:moveTo>
                  <a:pt x="55" y="24"/>
                </a:moveTo>
                <a:cubicBezTo>
                  <a:pt x="3" y="40"/>
                  <a:pt x="3" y="40"/>
                  <a:pt x="3" y="40"/>
                </a:cubicBezTo>
                <a:cubicBezTo>
                  <a:pt x="1" y="43"/>
                  <a:pt x="0" y="46"/>
                  <a:pt x="0" y="49"/>
                </a:cubicBezTo>
                <a:cubicBezTo>
                  <a:pt x="0" y="60"/>
                  <a:pt x="11" y="67"/>
                  <a:pt x="27" y="70"/>
                </a:cubicBezTo>
                <a:cubicBezTo>
                  <a:pt x="55" y="69"/>
                  <a:pt x="55" y="69"/>
                  <a:pt x="55" y="69"/>
                </a:cubicBezTo>
                <a:lnTo>
                  <a:pt x="55" y="24"/>
                </a:lnTo>
                <a:close/>
              </a:path>
            </a:pathLst>
          </a:custGeom>
          <a:solidFill>
            <a:srgbClr val="E4DDD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3" name="Google Shape;1553;p8"/>
          <p:cNvSpPr/>
          <p:nvPr/>
        </p:nvSpPr>
        <p:spPr>
          <a:xfrm>
            <a:off x="9207500" y="3862387"/>
            <a:ext cx="542925" cy="287337"/>
          </a:xfrm>
          <a:custGeom>
            <a:rect b="b" l="l" r="r" t="t"/>
            <a:pathLst>
              <a:path extrusionOk="0" h="70" w="132">
                <a:moveTo>
                  <a:pt x="107" y="53"/>
                </a:moveTo>
                <a:cubicBezTo>
                  <a:pt x="107" y="50"/>
                  <a:pt x="107" y="50"/>
                  <a:pt x="107" y="50"/>
                </a:cubicBezTo>
                <a:cubicBezTo>
                  <a:pt x="113" y="47"/>
                  <a:pt x="118" y="44"/>
                  <a:pt x="123" y="40"/>
                </a:cubicBezTo>
                <a:cubicBezTo>
                  <a:pt x="119" y="45"/>
                  <a:pt x="114" y="49"/>
                  <a:pt x="107" y="53"/>
                </a:cubicBezTo>
                <a:close/>
                <a:moveTo>
                  <a:pt x="107" y="39"/>
                </a:moveTo>
                <a:cubicBezTo>
                  <a:pt x="107" y="7"/>
                  <a:pt x="107" y="7"/>
                  <a:pt x="107" y="7"/>
                </a:cubicBezTo>
                <a:cubicBezTo>
                  <a:pt x="116" y="4"/>
                  <a:pt x="116" y="4"/>
                  <a:pt x="116" y="4"/>
                </a:cubicBezTo>
                <a:cubicBezTo>
                  <a:pt x="126" y="8"/>
                  <a:pt x="132" y="14"/>
                  <a:pt x="132" y="22"/>
                </a:cubicBezTo>
                <a:cubicBezTo>
                  <a:pt x="132" y="22"/>
                  <a:pt x="132" y="23"/>
                  <a:pt x="132" y="23"/>
                </a:cubicBezTo>
                <a:cubicBezTo>
                  <a:pt x="124" y="28"/>
                  <a:pt x="116" y="34"/>
                  <a:pt x="107" y="39"/>
                </a:cubicBezTo>
                <a:close/>
                <a:moveTo>
                  <a:pt x="66" y="3"/>
                </a:moveTo>
                <a:cubicBezTo>
                  <a:pt x="75" y="1"/>
                  <a:pt x="83" y="1"/>
                  <a:pt x="91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6"/>
                  <a:pt x="54" y="6"/>
                  <a:pt x="54" y="6"/>
                </a:cubicBezTo>
                <a:cubicBezTo>
                  <a:pt x="58" y="5"/>
                  <a:pt x="62" y="4"/>
                  <a:pt x="66" y="3"/>
                </a:cubicBezTo>
                <a:close/>
                <a:moveTo>
                  <a:pt x="107" y="7"/>
                </a:moveTo>
                <a:cubicBezTo>
                  <a:pt x="56" y="23"/>
                  <a:pt x="56" y="23"/>
                  <a:pt x="56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69"/>
                  <a:pt x="54" y="69"/>
                  <a:pt x="54" y="69"/>
                </a:cubicBezTo>
                <a:cubicBezTo>
                  <a:pt x="58" y="69"/>
                  <a:pt x="58" y="69"/>
                  <a:pt x="58" y="69"/>
                </a:cubicBezTo>
                <a:cubicBezTo>
                  <a:pt x="74" y="59"/>
                  <a:pt x="91" y="49"/>
                  <a:pt x="107" y="39"/>
                </a:cubicBezTo>
                <a:cubicBezTo>
                  <a:pt x="107" y="7"/>
                  <a:pt x="107" y="7"/>
                  <a:pt x="107" y="7"/>
                </a:cubicBezTo>
                <a:close/>
                <a:moveTo>
                  <a:pt x="107" y="50"/>
                </a:moveTo>
                <a:cubicBezTo>
                  <a:pt x="107" y="53"/>
                  <a:pt x="107" y="53"/>
                  <a:pt x="107" y="53"/>
                </a:cubicBezTo>
                <a:cubicBezTo>
                  <a:pt x="104" y="55"/>
                  <a:pt x="100" y="57"/>
                  <a:pt x="96" y="59"/>
                </a:cubicBezTo>
                <a:cubicBezTo>
                  <a:pt x="91" y="60"/>
                  <a:pt x="91" y="60"/>
                  <a:pt x="91" y="60"/>
                </a:cubicBezTo>
                <a:cubicBezTo>
                  <a:pt x="97" y="57"/>
                  <a:pt x="102" y="53"/>
                  <a:pt x="107" y="50"/>
                </a:cubicBezTo>
                <a:close/>
                <a:moveTo>
                  <a:pt x="54" y="12"/>
                </a:moveTo>
                <a:cubicBezTo>
                  <a:pt x="17" y="24"/>
                  <a:pt x="17" y="24"/>
                  <a:pt x="17" y="24"/>
                </a:cubicBezTo>
                <a:cubicBezTo>
                  <a:pt x="27" y="17"/>
                  <a:pt x="39" y="11"/>
                  <a:pt x="54" y="6"/>
                </a:cubicBezTo>
                <a:cubicBezTo>
                  <a:pt x="54" y="12"/>
                  <a:pt x="54" y="12"/>
                  <a:pt x="54" y="12"/>
                </a:cubicBezTo>
                <a:close/>
                <a:moveTo>
                  <a:pt x="54" y="24"/>
                </a:moveTo>
                <a:cubicBezTo>
                  <a:pt x="2" y="40"/>
                  <a:pt x="2" y="40"/>
                  <a:pt x="2" y="40"/>
                </a:cubicBezTo>
                <a:cubicBezTo>
                  <a:pt x="0" y="43"/>
                  <a:pt x="0" y="46"/>
                  <a:pt x="0" y="49"/>
                </a:cubicBezTo>
                <a:cubicBezTo>
                  <a:pt x="0" y="60"/>
                  <a:pt x="10" y="68"/>
                  <a:pt x="27" y="70"/>
                </a:cubicBezTo>
                <a:cubicBezTo>
                  <a:pt x="54" y="69"/>
                  <a:pt x="54" y="69"/>
                  <a:pt x="54" y="69"/>
                </a:cubicBezTo>
                <a:lnTo>
                  <a:pt x="54" y="24"/>
                </a:lnTo>
                <a:close/>
              </a:path>
            </a:pathLst>
          </a:custGeom>
          <a:solidFill>
            <a:srgbClr val="E3DCD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4" name="Google Shape;1554;p8"/>
          <p:cNvSpPr/>
          <p:nvPr/>
        </p:nvSpPr>
        <p:spPr>
          <a:xfrm>
            <a:off x="9207500" y="3865562"/>
            <a:ext cx="542925" cy="284162"/>
          </a:xfrm>
          <a:custGeom>
            <a:rect b="b" l="l" r="r" t="t"/>
            <a:pathLst>
              <a:path extrusionOk="0" h="69" w="132">
                <a:moveTo>
                  <a:pt x="107" y="52"/>
                </a:moveTo>
                <a:cubicBezTo>
                  <a:pt x="107" y="50"/>
                  <a:pt x="107" y="50"/>
                  <a:pt x="107" y="50"/>
                </a:cubicBezTo>
                <a:cubicBezTo>
                  <a:pt x="112" y="47"/>
                  <a:pt x="117" y="43"/>
                  <a:pt x="122" y="40"/>
                </a:cubicBezTo>
                <a:cubicBezTo>
                  <a:pt x="118" y="44"/>
                  <a:pt x="113" y="48"/>
                  <a:pt x="107" y="52"/>
                </a:cubicBezTo>
                <a:close/>
                <a:moveTo>
                  <a:pt x="107" y="38"/>
                </a:moveTo>
                <a:cubicBezTo>
                  <a:pt x="107" y="6"/>
                  <a:pt x="107" y="6"/>
                  <a:pt x="107" y="6"/>
                </a:cubicBezTo>
                <a:cubicBezTo>
                  <a:pt x="116" y="3"/>
                  <a:pt x="116" y="3"/>
                  <a:pt x="116" y="3"/>
                </a:cubicBezTo>
                <a:cubicBezTo>
                  <a:pt x="126" y="7"/>
                  <a:pt x="132" y="13"/>
                  <a:pt x="132" y="21"/>
                </a:cubicBezTo>
                <a:cubicBezTo>
                  <a:pt x="132" y="22"/>
                  <a:pt x="132" y="22"/>
                  <a:pt x="132" y="23"/>
                </a:cubicBezTo>
                <a:cubicBezTo>
                  <a:pt x="123" y="28"/>
                  <a:pt x="115" y="33"/>
                  <a:pt x="107" y="38"/>
                </a:cubicBezTo>
                <a:close/>
                <a:moveTo>
                  <a:pt x="66" y="3"/>
                </a:moveTo>
                <a:cubicBezTo>
                  <a:pt x="74" y="1"/>
                  <a:pt x="82" y="0"/>
                  <a:pt x="90" y="0"/>
                </a:cubicBezTo>
                <a:cubicBezTo>
                  <a:pt x="66" y="7"/>
                  <a:pt x="66" y="7"/>
                  <a:pt x="66" y="7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8" y="5"/>
                  <a:pt x="62" y="3"/>
                  <a:pt x="66" y="3"/>
                </a:cubicBezTo>
                <a:close/>
                <a:moveTo>
                  <a:pt x="107" y="6"/>
                </a:moveTo>
                <a:cubicBezTo>
                  <a:pt x="56" y="22"/>
                  <a:pt x="56" y="22"/>
                  <a:pt x="56" y="2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68"/>
                  <a:pt x="54" y="68"/>
                  <a:pt x="54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74" y="58"/>
                  <a:pt x="90" y="48"/>
                  <a:pt x="107" y="38"/>
                </a:cubicBezTo>
                <a:cubicBezTo>
                  <a:pt x="107" y="6"/>
                  <a:pt x="107" y="6"/>
                  <a:pt x="107" y="6"/>
                </a:cubicBezTo>
                <a:close/>
                <a:moveTo>
                  <a:pt x="107" y="50"/>
                </a:moveTo>
                <a:cubicBezTo>
                  <a:pt x="107" y="52"/>
                  <a:pt x="107" y="52"/>
                  <a:pt x="107" y="52"/>
                </a:cubicBezTo>
                <a:cubicBezTo>
                  <a:pt x="103" y="54"/>
                  <a:pt x="99" y="56"/>
                  <a:pt x="94" y="58"/>
                </a:cubicBezTo>
                <a:cubicBezTo>
                  <a:pt x="91" y="59"/>
                  <a:pt x="91" y="59"/>
                  <a:pt x="91" y="59"/>
                </a:cubicBezTo>
                <a:cubicBezTo>
                  <a:pt x="96" y="56"/>
                  <a:pt x="102" y="53"/>
                  <a:pt x="107" y="50"/>
                </a:cubicBezTo>
                <a:close/>
                <a:moveTo>
                  <a:pt x="54" y="11"/>
                </a:moveTo>
                <a:cubicBezTo>
                  <a:pt x="18" y="23"/>
                  <a:pt x="18" y="23"/>
                  <a:pt x="18" y="23"/>
                </a:cubicBezTo>
                <a:cubicBezTo>
                  <a:pt x="27" y="16"/>
                  <a:pt x="40" y="10"/>
                  <a:pt x="54" y="6"/>
                </a:cubicBezTo>
                <a:cubicBezTo>
                  <a:pt x="54" y="11"/>
                  <a:pt x="54" y="11"/>
                  <a:pt x="54" y="11"/>
                </a:cubicBezTo>
                <a:close/>
                <a:moveTo>
                  <a:pt x="54" y="23"/>
                </a:moveTo>
                <a:cubicBezTo>
                  <a:pt x="54" y="68"/>
                  <a:pt x="54" y="68"/>
                  <a:pt x="54" y="68"/>
                </a:cubicBezTo>
                <a:cubicBezTo>
                  <a:pt x="28" y="69"/>
                  <a:pt x="28" y="69"/>
                  <a:pt x="28" y="69"/>
                </a:cubicBezTo>
                <a:cubicBezTo>
                  <a:pt x="11" y="67"/>
                  <a:pt x="0" y="59"/>
                  <a:pt x="0" y="48"/>
                </a:cubicBezTo>
                <a:cubicBezTo>
                  <a:pt x="0" y="45"/>
                  <a:pt x="1" y="42"/>
                  <a:pt x="2" y="39"/>
                </a:cubicBezTo>
                <a:lnTo>
                  <a:pt x="54" y="23"/>
                </a:lnTo>
                <a:close/>
              </a:path>
            </a:pathLst>
          </a:custGeom>
          <a:solidFill>
            <a:srgbClr val="E2DB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5" name="Google Shape;1555;p8"/>
          <p:cNvSpPr/>
          <p:nvPr/>
        </p:nvSpPr>
        <p:spPr>
          <a:xfrm>
            <a:off x="9207500" y="3865562"/>
            <a:ext cx="538163" cy="284162"/>
          </a:xfrm>
          <a:custGeom>
            <a:rect b="b" l="l" r="r" t="t"/>
            <a:pathLst>
              <a:path extrusionOk="0" h="69" w="131">
                <a:moveTo>
                  <a:pt x="106" y="52"/>
                </a:moveTo>
                <a:cubicBezTo>
                  <a:pt x="106" y="50"/>
                  <a:pt x="106" y="50"/>
                  <a:pt x="106" y="50"/>
                </a:cubicBezTo>
                <a:cubicBezTo>
                  <a:pt x="111" y="47"/>
                  <a:pt x="116" y="44"/>
                  <a:pt x="121" y="41"/>
                </a:cubicBezTo>
                <a:cubicBezTo>
                  <a:pt x="117" y="45"/>
                  <a:pt x="112" y="49"/>
                  <a:pt x="106" y="52"/>
                </a:cubicBezTo>
                <a:close/>
                <a:moveTo>
                  <a:pt x="106" y="38"/>
                </a:moveTo>
                <a:cubicBezTo>
                  <a:pt x="106" y="6"/>
                  <a:pt x="106" y="6"/>
                  <a:pt x="106" y="6"/>
                </a:cubicBezTo>
                <a:cubicBezTo>
                  <a:pt x="115" y="4"/>
                  <a:pt x="115" y="4"/>
                  <a:pt x="115" y="4"/>
                </a:cubicBezTo>
                <a:cubicBezTo>
                  <a:pt x="125" y="7"/>
                  <a:pt x="131" y="13"/>
                  <a:pt x="131" y="22"/>
                </a:cubicBezTo>
                <a:cubicBezTo>
                  <a:pt x="131" y="22"/>
                  <a:pt x="131" y="23"/>
                  <a:pt x="131" y="23"/>
                </a:cubicBezTo>
                <a:cubicBezTo>
                  <a:pt x="123" y="28"/>
                  <a:pt x="114" y="33"/>
                  <a:pt x="106" y="38"/>
                </a:cubicBezTo>
                <a:close/>
                <a:moveTo>
                  <a:pt x="66" y="3"/>
                </a:moveTo>
                <a:cubicBezTo>
                  <a:pt x="74" y="1"/>
                  <a:pt x="81" y="0"/>
                  <a:pt x="88" y="0"/>
                </a:cubicBezTo>
                <a:cubicBezTo>
                  <a:pt x="66" y="7"/>
                  <a:pt x="66" y="7"/>
                  <a:pt x="66" y="7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57" y="5"/>
                  <a:pt x="61" y="4"/>
                  <a:pt x="66" y="3"/>
                </a:cubicBezTo>
                <a:close/>
                <a:moveTo>
                  <a:pt x="106" y="6"/>
                </a:moveTo>
                <a:cubicBezTo>
                  <a:pt x="56" y="22"/>
                  <a:pt x="56" y="22"/>
                  <a:pt x="56" y="22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68"/>
                  <a:pt x="53" y="68"/>
                  <a:pt x="53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74" y="58"/>
                  <a:pt x="90" y="48"/>
                  <a:pt x="106" y="38"/>
                </a:cubicBezTo>
                <a:cubicBezTo>
                  <a:pt x="106" y="6"/>
                  <a:pt x="106" y="6"/>
                  <a:pt x="106" y="6"/>
                </a:cubicBezTo>
                <a:close/>
                <a:moveTo>
                  <a:pt x="106" y="50"/>
                </a:moveTo>
                <a:cubicBezTo>
                  <a:pt x="106" y="52"/>
                  <a:pt x="106" y="52"/>
                  <a:pt x="106" y="52"/>
                </a:cubicBezTo>
                <a:cubicBezTo>
                  <a:pt x="102" y="54"/>
                  <a:pt x="98" y="56"/>
                  <a:pt x="93" y="59"/>
                </a:cubicBezTo>
                <a:cubicBezTo>
                  <a:pt x="91" y="59"/>
                  <a:pt x="91" y="59"/>
                  <a:pt x="91" y="59"/>
                </a:cubicBezTo>
                <a:cubicBezTo>
                  <a:pt x="96" y="56"/>
                  <a:pt x="101" y="53"/>
                  <a:pt x="106" y="50"/>
                </a:cubicBezTo>
                <a:close/>
                <a:moveTo>
                  <a:pt x="53" y="11"/>
                </a:moveTo>
                <a:cubicBezTo>
                  <a:pt x="19" y="22"/>
                  <a:pt x="19" y="22"/>
                  <a:pt x="19" y="22"/>
                </a:cubicBezTo>
                <a:cubicBezTo>
                  <a:pt x="28" y="16"/>
                  <a:pt x="40" y="10"/>
                  <a:pt x="53" y="6"/>
                </a:cubicBezTo>
                <a:cubicBezTo>
                  <a:pt x="53" y="11"/>
                  <a:pt x="53" y="11"/>
                  <a:pt x="53" y="11"/>
                </a:cubicBezTo>
                <a:close/>
                <a:moveTo>
                  <a:pt x="53" y="23"/>
                </a:moveTo>
                <a:cubicBezTo>
                  <a:pt x="53" y="68"/>
                  <a:pt x="53" y="68"/>
                  <a:pt x="53" y="68"/>
                </a:cubicBezTo>
                <a:cubicBezTo>
                  <a:pt x="28" y="69"/>
                  <a:pt x="28" y="69"/>
                  <a:pt x="28" y="69"/>
                </a:cubicBezTo>
                <a:cubicBezTo>
                  <a:pt x="11" y="67"/>
                  <a:pt x="0" y="59"/>
                  <a:pt x="0" y="49"/>
                </a:cubicBezTo>
                <a:cubicBezTo>
                  <a:pt x="0" y="45"/>
                  <a:pt x="1" y="42"/>
                  <a:pt x="3" y="39"/>
                </a:cubicBezTo>
                <a:lnTo>
                  <a:pt x="53" y="23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6" name="Google Shape;1556;p8"/>
          <p:cNvSpPr/>
          <p:nvPr/>
        </p:nvSpPr>
        <p:spPr>
          <a:xfrm>
            <a:off x="9207500" y="3870325"/>
            <a:ext cx="533400" cy="279400"/>
          </a:xfrm>
          <a:custGeom>
            <a:rect b="b" l="l" r="r" t="t"/>
            <a:pathLst>
              <a:path extrusionOk="0" h="68" w="130">
                <a:moveTo>
                  <a:pt x="105" y="51"/>
                </a:moveTo>
                <a:cubicBezTo>
                  <a:pt x="105" y="49"/>
                  <a:pt x="105" y="49"/>
                  <a:pt x="105" y="49"/>
                </a:cubicBezTo>
                <a:cubicBezTo>
                  <a:pt x="110" y="47"/>
                  <a:pt x="114" y="44"/>
                  <a:pt x="119" y="41"/>
                </a:cubicBezTo>
                <a:cubicBezTo>
                  <a:pt x="115" y="45"/>
                  <a:pt x="111" y="48"/>
                  <a:pt x="105" y="51"/>
                </a:cubicBezTo>
                <a:close/>
                <a:moveTo>
                  <a:pt x="105" y="38"/>
                </a:moveTo>
                <a:cubicBezTo>
                  <a:pt x="105" y="6"/>
                  <a:pt x="105" y="6"/>
                  <a:pt x="105" y="6"/>
                </a:cubicBezTo>
                <a:cubicBezTo>
                  <a:pt x="114" y="3"/>
                  <a:pt x="114" y="3"/>
                  <a:pt x="114" y="3"/>
                </a:cubicBezTo>
                <a:cubicBezTo>
                  <a:pt x="124" y="6"/>
                  <a:pt x="130" y="13"/>
                  <a:pt x="130" y="21"/>
                </a:cubicBezTo>
                <a:cubicBezTo>
                  <a:pt x="130" y="21"/>
                  <a:pt x="130" y="22"/>
                  <a:pt x="130" y="22"/>
                </a:cubicBezTo>
                <a:cubicBezTo>
                  <a:pt x="122" y="28"/>
                  <a:pt x="114" y="33"/>
                  <a:pt x="105" y="38"/>
                </a:cubicBezTo>
                <a:close/>
                <a:moveTo>
                  <a:pt x="65" y="2"/>
                </a:moveTo>
                <a:cubicBezTo>
                  <a:pt x="73" y="1"/>
                  <a:pt x="80" y="0"/>
                  <a:pt x="87" y="0"/>
                </a:cubicBezTo>
                <a:cubicBezTo>
                  <a:pt x="66" y="6"/>
                  <a:pt x="66" y="6"/>
                  <a:pt x="66" y="6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5"/>
                  <a:pt x="53" y="5"/>
                  <a:pt x="53" y="5"/>
                </a:cubicBezTo>
                <a:cubicBezTo>
                  <a:pt x="57" y="4"/>
                  <a:pt x="61" y="3"/>
                  <a:pt x="65" y="2"/>
                </a:cubicBezTo>
                <a:close/>
                <a:moveTo>
                  <a:pt x="105" y="6"/>
                </a:moveTo>
                <a:cubicBezTo>
                  <a:pt x="56" y="21"/>
                  <a:pt x="56" y="21"/>
                  <a:pt x="56" y="21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67"/>
                  <a:pt x="53" y="67"/>
                  <a:pt x="53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74" y="57"/>
                  <a:pt x="89" y="48"/>
                  <a:pt x="105" y="38"/>
                </a:cubicBezTo>
                <a:cubicBezTo>
                  <a:pt x="105" y="6"/>
                  <a:pt x="105" y="6"/>
                  <a:pt x="105" y="6"/>
                </a:cubicBezTo>
                <a:close/>
                <a:moveTo>
                  <a:pt x="105" y="49"/>
                </a:moveTo>
                <a:cubicBezTo>
                  <a:pt x="105" y="51"/>
                  <a:pt x="105" y="51"/>
                  <a:pt x="105" y="51"/>
                </a:cubicBezTo>
                <a:cubicBezTo>
                  <a:pt x="101" y="54"/>
                  <a:pt x="96" y="56"/>
                  <a:pt x="91" y="58"/>
                </a:cubicBezTo>
                <a:cubicBezTo>
                  <a:pt x="96" y="55"/>
                  <a:pt x="101" y="52"/>
                  <a:pt x="105" y="49"/>
                </a:cubicBezTo>
                <a:close/>
                <a:moveTo>
                  <a:pt x="53" y="10"/>
                </a:moveTo>
                <a:cubicBezTo>
                  <a:pt x="20" y="21"/>
                  <a:pt x="20" y="21"/>
                  <a:pt x="20" y="21"/>
                </a:cubicBezTo>
                <a:cubicBezTo>
                  <a:pt x="29" y="15"/>
                  <a:pt x="40" y="9"/>
                  <a:pt x="53" y="5"/>
                </a:cubicBezTo>
                <a:cubicBezTo>
                  <a:pt x="53" y="10"/>
                  <a:pt x="53" y="10"/>
                  <a:pt x="53" y="10"/>
                </a:cubicBezTo>
                <a:close/>
                <a:moveTo>
                  <a:pt x="53" y="22"/>
                </a:moveTo>
                <a:cubicBezTo>
                  <a:pt x="53" y="67"/>
                  <a:pt x="53" y="67"/>
                  <a:pt x="53" y="67"/>
                </a:cubicBezTo>
                <a:cubicBezTo>
                  <a:pt x="29" y="68"/>
                  <a:pt x="29" y="68"/>
                  <a:pt x="29" y="68"/>
                </a:cubicBezTo>
                <a:cubicBezTo>
                  <a:pt x="12" y="66"/>
                  <a:pt x="0" y="58"/>
                  <a:pt x="0" y="48"/>
                </a:cubicBezTo>
                <a:cubicBezTo>
                  <a:pt x="0" y="44"/>
                  <a:pt x="1" y="41"/>
                  <a:pt x="3" y="38"/>
                </a:cubicBezTo>
                <a:lnTo>
                  <a:pt x="53" y="22"/>
                </a:lnTo>
                <a:close/>
              </a:path>
            </a:pathLst>
          </a:custGeom>
          <a:solidFill>
            <a:srgbClr val="E0D9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7" name="Google Shape;1557;p8"/>
          <p:cNvSpPr/>
          <p:nvPr/>
        </p:nvSpPr>
        <p:spPr>
          <a:xfrm>
            <a:off x="9212263" y="3870325"/>
            <a:ext cx="528638" cy="279400"/>
          </a:xfrm>
          <a:custGeom>
            <a:rect b="b" l="l" r="r" t="t"/>
            <a:pathLst>
              <a:path extrusionOk="0" h="68" w="129">
                <a:moveTo>
                  <a:pt x="104" y="51"/>
                </a:moveTo>
                <a:cubicBezTo>
                  <a:pt x="104" y="50"/>
                  <a:pt x="104" y="50"/>
                  <a:pt x="104" y="50"/>
                </a:cubicBezTo>
                <a:cubicBezTo>
                  <a:pt x="108" y="47"/>
                  <a:pt x="112" y="45"/>
                  <a:pt x="116" y="42"/>
                </a:cubicBezTo>
                <a:cubicBezTo>
                  <a:pt x="113" y="45"/>
                  <a:pt x="109" y="48"/>
                  <a:pt x="104" y="51"/>
                </a:cubicBezTo>
                <a:close/>
                <a:moveTo>
                  <a:pt x="104" y="38"/>
                </a:moveTo>
                <a:cubicBezTo>
                  <a:pt x="104" y="6"/>
                  <a:pt x="104" y="6"/>
                  <a:pt x="104" y="6"/>
                </a:cubicBezTo>
                <a:cubicBezTo>
                  <a:pt x="112" y="3"/>
                  <a:pt x="112" y="3"/>
                  <a:pt x="112" y="3"/>
                </a:cubicBezTo>
                <a:cubicBezTo>
                  <a:pt x="122" y="7"/>
                  <a:pt x="129" y="13"/>
                  <a:pt x="129" y="21"/>
                </a:cubicBezTo>
                <a:cubicBezTo>
                  <a:pt x="129" y="22"/>
                  <a:pt x="129" y="22"/>
                  <a:pt x="129" y="23"/>
                </a:cubicBezTo>
                <a:cubicBezTo>
                  <a:pt x="120" y="28"/>
                  <a:pt x="112" y="33"/>
                  <a:pt x="104" y="38"/>
                </a:cubicBezTo>
                <a:close/>
                <a:moveTo>
                  <a:pt x="64" y="3"/>
                </a:moveTo>
                <a:cubicBezTo>
                  <a:pt x="71" y="1"/>
                  <a:pt x="78" y="0"/>
                  <a:pt x="85" y="0"/>
                </a:cubicBezTo>
                <a:cubicBezTo>
                  <a:pt x="65" y="6"/>
                  <a:pt x="65" y="6"/>
                  <a:pt x="65" y="6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6"/>
                  <a:pt x="52" y="6"/>
                  <a:pt x="52" y="6"/>
                </a:cubicBezTo>
                <a:cubicBezTo>
                  <a:pt x="56" y="5"/>
                  <a:pt x="60" y="4"/>
                  <a:pt x="64" y="3"/>
                </a:cubicBezTo>
                <a:close/>
                <a:moveTo>
                  <a:pt x="104" y="6"/>
                </a:moveTo>
                <a:cubicBezTo>
                  <a:pt x="55" y="21"/>
                  <a:pt x="55" y="21"/>
                  <a:pt x="55" y="21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67"/>
                  <a:pt x="52" y="67"/>
                  <a:pt x="5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73" y="57"/>
                  <a:pt x="88" y="48"/>
                  <a:pt x="104" y="38"/>
                </a:cubicBezTo>
                <a:cubicBezTo>
                  <a:pt x="104" y="6"/>
                  <a:pt x="104" y="6"/>
                  <a:pt x="104" y="6"/>
                </a:cubicBezTo>
                <a:close/>
                <a:moveTo>
                  <a:pt x="104" y="50"/>
                </a:moveTo>
                <a:cubicBezTo>
                  <a:pt x="104" y="51"/>
                  <a:pt x="104" y="51"/>
                  <a:pt x="104" y="51"/>
                </a:cubicBezTo>
                <a:cubicBezTo>
                  <a:pt x="100" y="53"/>
                  <a:pt x="96" y="55"/>
                  <a:pt x="92" y="57"/>
                </a:cubicBezTo>
                <a:cubicBezTo>
                  <a:pt x="96" y="55"/>
                  <a:pt x="100" y="52"/>
                  <a:pt x="104" y="50"/>
                </a:cubicBezTo>
                <a:close/>
                <a:moveTo>
                  <a:pt x="52" y="11"/>
                </a:moveTo>
                <a:cubicBezTo>
                  <a:pt x="20" y="21"/>
                  <a:pt x="20" y="21"/>
                  <a:pt x="20" y="21"/>
                </a:cubicBezTo>
                <a:cubicBezTo>
                  <a:pt x="28" y="15"/>
                  <a:pt x="40" y="10"/>
                  <a:pt x="52" y="6"/>
                </a:cubicBezTo>
                <a:cubicBezTo>
                  <a:pt x="52" y="11"/>
                  <a:pt x="52" y="11"/>
                  <a:pt x="52" y="11"/>
                </a:cubicBezTo>
                <a:close/>
                <a:moveTo>
                  <a:pt x="52" y="22"/>
                </a:moveTo>
                <a:cubicBezTo>
                  <a:pt x="52" y="67"/>
                  <a:pt x="52" y="67"/>
                  <a:pt x="52" y="67"/>
                </a:cubicBezTo>
                <a:cubicBezTo>
                  <a:pt x="29" y="68"/>
                  <a:pt x="29" y="68"/>
                  <a:pt x="29" y="68"/>
                </a:cubicBezTo>
                <a:cubicBezTo>
                  <a:pt x="11" y="66"/>
                  <a:pt x="0" y="59"/>
                  <a:pt x="0" y="48"/>
                </a:cubicBezTo>
                <a:cubicBezTo>
                  <a:pt x="0" y="44"/>
                  <a:pt x="1" y="41"/>
                  <a:pt x="3" y="38"/>
                </a:cubicBezTo>
                <a:lnTo>
                  <a:pt x="52" y="22"/>
                </a:lnTo>
                <a:close/>
              </a:path>
            </a:pathLst>
          </a:custGeom>
          <a:solidFill>
            <a:srgbClr val="E0D9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8" name="Google Shape;1558;p8"/>
          <p:cNvSpPr/>
          <p:nvPr/>
        </p:nvSpPr>
        <p:spPr>
          <a:xfrm>
            <a:off x="9212263" y="3875087"/>
            <a:ext cx="525463" cy="274637"/>
          </a:xfrm>
          <a:custGeom>
            <a:rect b="b" l="l" r="r" t="t"/>
            <a:pathLst>
              <a:path extrusionOk="0" h="67" w="128">
                <a:moveTo>
                  <a:pt x="104" y="50"/>
                </a:moveTo>
                <a:cubicBezTo>
                  <a:pt x="104" y="49"/>
                  <a:pt x="104" y="49"/>
                  <a:pt x="104" y="49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2" y="45"/>
                  <a:pt x="108" y="47"/>
                  <a:pt x="104" y="50"/>
                </a:cubicBezTo>
                <a:close/>
                <a:moveTo>
                  <a:pt x="104" y="37"/>
                </a:moveTo>
                <a:cubicBezTo>
                  <a:pt x="104" y="5"/>
                  <a:pt x="104" y="5"/>
                  <a:pt x="104" y="5"/>
                </a:cubicBezTo>
                <a:cubicBezTo>
                  <a:pt x="111" y="3"/>
                  <a:pt x="111" y="3"/>
                  <a:pt x="111" y="3"/>
                </a:cubicBezTo>
                <a:cubicBezTo>
                  <a:pt x="122" y="6"/>
                  <a:pt x="128" y="12"/>
                  <a:pt x="128" y="20"/>
                </a:cubicBezTo>
                <a:cubicBezTo>
                  <a:pt x="128" y="21"/>
                  <a:pt x="128" y="22"/>
                  <a:pt x="128" y="22"/>
                </a:cubicBezTo>
                <a:cubicBezTo>
                  <a:pt x="120" y="27"/>
                  <a:pt x="112" y="32"/>
                  <a:pt x="104" y="37"/>
                </a:cubicBezTo>
                <a:close/>
                <a:moveTo>
                  <a:pt x="64" y="2"/>
                </a:moveTo>
                <a:cubicBezTo>
                  <a:pt x="71" y="1"/>
                  <a:pt x="77" y="0"/>
                  <a:pt x="83" y="0"/>
                </a:cubicBezTo>
                <a:cubicBezTo>
                  <a:pt x="65" y="5"/>
                  <a:pt x="65" y="5"/>
                  <a:pt x="65" y="5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5"/>
                  <a:pt x="52" y="5"/>
                  <a:pt x="52" y="5"/>
                </a:cubicBezTo>
                <a:cubicBezTo>
                  <a:pt x="56" y="4"/>
                  <a:pt x="60" y="3"/>
                  <a:pt x="64" y="2"/>
                </a:cubicBezTo>
                <a:close/>
                <a:moveTo>
                  <a:pt x="104" y="5"/>
                </a:moveTo>
                <a:cubicBezTo>
                  <a:pt x="55" y="20"/>
                  <a:pt x="55" y="20"/>
                  <a:pt x="55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66"/>
                  <a:pt x="52" y="66"/>
                  <a:pt x="52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73" y="56"/>
                  <a:pt x="88" y="47"/>
                  <a:pt x="104" y="37"/>
                </a:cubicBezTo>
                <a:cubicBezTo>
                  <a:pt x="104" y="5"/>
                  <a:pt x="104" y="5"/>
                  <a:pt x="104" y="5"/>
                </a:cubicBezTo>
                <a:close/>
                <a:moveTo>
                  <a:pt x="104" y="49"/>
                </a:moveTo>
                <a:cubicBezTo>
                  <a:pt x="104" y="50"/>
                  <a:pt x="104" y="50"/>
                  <a:pt x="104" y="50"/>
                </a:cubicBezTo>
                <a:cubicBezTo>
                  <a:pt x="100" y="52"/>
                  <a:pt x="97" y="54"/>
                  <a:pt x="93" y="55"/>
                </a:cubicBezTo>
                <a:lnTo>
                  <a:pt x="104" y="49"/>
                </a:lnTo>
                <a:close/>
                <a:moveTo>
                  <a:pt x="52" y="10"/>
                </a:moveTo>
                <a:cubicBezTo>
                  <a:pt x="20" y="20"/>
                  <a:pt x="20" y="20"/>
                  <a:pt x="20" y="20"/>
                </a:cubicBezTo>
                <a:cubicBezTo>
                  <a:pt x="29" y="14"/>
                  <a:pt x="40" y="9"/>
                  <a:pt x="52" y="5"/>
                </a:cubicBezTo>
                <a:cubicBezTo>
                  <a:pt x="52" y="10"/>
                  <a:pt x="52" y="10"/>
                  <a:pt x="52" y="10"/>
                </a:cubicBezTo>
                <a:close/>
                <a:moveTo>
                  <a:pt x="52" y="21"/>
                </a:moveTo>
                <a:cubicBezTo>
                  <a:pt x="52" y="66"/>
                  <a:pt x="52" y="66"/>
                  <a:pt x="52" y="66"/>
                </a:cubicBezTo>
                <a:cubicBezTo>
                  <a:pt x="30" y="67"/>
                  <a:pt x="30" y="67"/>
                  <a:pt x="30" y="67"/>
                </a:cubicBezTo>
                <a:cubicBezTo>
                  <a:pt x="12" y="65"/>
                  <a:pt x="0" y="58"/>
                  <a:pt x="0" y="47"/>
                </a:cubicBezTo>
                <a:cubicBezTo>
                  <a:pt x="0" y="43"/>
                  <a:pt x="1" y="40"/>
                  <a:pt x="3" y="37"/>
                </a:cubicBezTo>
                <a:lnTo>
                  <a:pt x="52" y="21"/>
                </a:lnTo>
                <a:close/>
              </a:path>
            </a:pathLst>
          </a:custGeom>
          <a:solidFill>
            <a:srgbClr val="DFD8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9" name="Google Shape;1559;p8"/>
          <p:cNvSpPr/>
          <p:nvPr/>
        </p:nvSpPr>
        <p:spPr>
          <a:xfrm>
            <a:off x="9212263" y="3875087"/>
            <a:ext cx="520700" cy="274637"/>
          </a:xfrm>
          <a:custGeom>
            <a:rect b="b" l="l" r="r" t="t"/>
            <a:pathLst>
              <a:path extrusionOk="0" h="67" w="127">
                <a:moveTo>
                  <a:pt x="104" y="50"/>
                </a:moveTo>
                <a:cubicBezTo>
                  <a:pt x="104" y="49"/>
                  <a:pt x="104" y="49"/>
                  <a:pt x="104" y="49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5"/>
                  <a:pt x="107" y="48"/>
                  <a:pt x="104" y="50"/>
                </a:cubicBezTo>
                <a:close/>
                <a:moveTo>
                  <a:pt x="104" y="37"/>
                </a:moveTo>
                <a:cubicBezTo>
                  <a:pt x="104" y="5"/>
                  <a:pt x="104" y="5"/>
                  <a:pt x="104" y="5"/>
                </a:cubicBezTo>
                <a:cubicBezTo>
                  <a:pt x="110" y="3"/>
                  <a:pt x="110" y="3"/>
                  <a:pt x="110" y="3"/>
                </a:cubicBezTo>
                <a:cubicBezTo>
                  <a:pt x="121" y="6"/>
                  <a:pt x="127" y="12"/>
                  <a:pt x="127" y="20"/>
                </a:cubicBezTo>
                <a:cubicBezTo>
                  <a:pt x="127" y="21"/>
                  <a:pt x="127" y="22"/>
                  <a:pt x="127" y="23"/>
                </a:cubicBezTo>
                <a:cubicBezTo>
                  <a:pt x="119" y="28"/>
                  <a:pt x="111" y="32"/>
                  <a:pt x="104" y="37"/>
                </a:cubicBezTo>
                <a:close/>
                <a:moveTo>
                  <a:pt x="64" y="3"/>
                </a:moveTo>
                <a:cubicBezTo>
                  <a:pt x="70" y="1"/>
                  <a:pt x="76" y="0"/>
                  <a:pt x="82" y="0"/>
                </a:cubicBezTo>
                <a:cubicBezTo>
                  <a:pt x="65" y="5"/>
                  <a:pt x="65" y="5"/>
                  <a:pt x="65" y="5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6"/>
                  <a:pt x="52" y="6"/>
                  <a:pt x="52" y="6"/>
                </a:cubicBezTo>
                <a:cubicBezTo>
                  <a:pt x="56" y="4"/>
                  <a:pt x="60" y="3"/>
                  <a:pt x="64" y="3"/>
                </a:cubicBezTo>
                <a:close/>
                <a:moveTo>
                  <a:pt x="104" y="5"/>
                </a:moveTo>
                <a:cubicBezTo>
                  <a:pt x="55" y="20"/>
                  <a:pt x="55" y="20"/>
                  <a:pt x="55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66"/>
                  <a:pt x="52" y="66"/>
                  <a:pt x="52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72" y="56"/>
                  <a:pt x="88" y="47"/>
                  <a:pt x="104" y="37"/>
                </a:cubicBezTo>
                <a:cubicBezTo>
                  <a:pt x="104" y="5"/>
                  <a:pt x="104" y="5"/>
                  <a:pt x="104" y="5"/>
                </a:cubicBezTo>
                <a:close/>
                <a:moveTo>
                  <a:pt x="104" y="49"/>
                </a:moveTo>
                <a:cubicBezTo>
                  <a:pt x="104" y="50"/>
                  <a:pt x="104" y="50"/>
                  <a:pt x="104" y="50"/>
                </a:cubicBezTo>
                <a:cubicBezTo>
                  <a:pt x="101" y="51"/>
                  <a:pt x="98" y="53"/>
                  <a:pt x="94" y="54"/>
                </a:cubicBezTo>
                <a:lnTo>
                  <a:pt x="104" y="49"/>
                </a:lnTo>
                <a:close/>
                <a:moveTo>
                  <a:pt x="52" y="10"/>
                </a:moveTo>
                <a:cubicBezTo>
                  <a:pt x="21" y="19"/>
                  <a:pt x="21" y="19"/>
                  <a:pt x="21" y="19"/>
                </a:cubicBezTo>
                <a:cubicBezTo>
                  <a:pt x="30" y="14"/>
                  <a:pt x="40" y="9"/>
                  <a:pt x="52" y="6"/>
                </a:cubicBezTo>
                <a:cubicBezTo>
                  <a:pt x="52" y="10"/>
                  <a:pt x="52" y="10"/>
                  <a:pt x="52" y="10"/>
                </a:cubicBezTo>
                <a:close/>
                <a:moveTo>
                  <a:pt x="52" y="21"/>
                </a:moveTo>
                <a:cubicBezTo>
                  <a:pt x="52" y="66"/>
                  <a:pt x="52" y="66"/>
                  <a:pt x="52" y="66"/>
                </a:cubicBezTo>
                <a:cubicBezTo>
                  <a:pt x="31" y="67"/>
                  <a:pt x="31" y="67"/>
                  <a:pt x="31" y="67"/>
                </a:cubicBezTo>
                <a:cubicBezTo>
                  <a:pt x="12" y="65"/>
                  <a:pt x="0" y="58"/>
                  <a:pt x="0" y="47"/>
                </a:cubicBezTo>
                <a:cubicBezTo>
                  <a:pt x="0" y="43"/>
                  <a:pt x="1" y="40"/>
                  <a:pt x="3" y="36"/>
                </a:cubicBezTo>
                <a:lnTo>
                  <a:pt x="52" y="21"/>
                </a:lnTo>
                <a:close/>
              </a:path>
            </a:pathLst>
          </a:custGeom>
          <a:solidFill>
            <a:srgbClr val="DED7D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0" name="Google Shape;1560;p8"/>
          <p:cNvSpPr/>
          <p:nvPr/>
        </p:nvSpPr>
        <p:spPr>
          <a:xfrm>
            <a:off x="9215438" y="3878262"/>
            <a:ext cx="517525" cy="271462"/>
          </a:xfrm>
          <a:custGeom>
            <a:rect b="b" l="l" r="r" t="t"/>
            <a:pathLst>
              <a:path extrusionOk="0" h="66" w="126">
                <a:moveTo>
                  <a:pt x="102" y="48"/>
                </a:moveTo>
                <a:cubicBezTo>
                  <a:pt x="102" y="48"/>
                  <a:pt x="102" y="48"/>
                  <a:pt x="102" y="48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07" y="45"/>
                  <a:pt x="105" y="47"/>
                  <a:pt x="102" y="48"/>
                </a:cubicBezTo>
                <a:close/>
                <a:moveTo>
                  <a:pt x="102" y="36"/>
                </a:moveTo>
                <a:cubicBezTo>
                  <a:pt x="102" y="4"/>
                  <a:pt x="102" y="4"/>
                  <a:pt x="102" y="4"/>
                </a:cubicBezTo>
                <a:cubicBezTo>
                  <a:pt x="108" y="2"/>
                  <a:pt x="108" y="2"/>
                  <a:pt x="108" y="2"/>
                </a:cubicBezTo>
                <a:cubicBezTo>
                  <a:pt x="119" y="5"/>
                  <a:pt x="126" y="12"/>
                  <a:pt x="126" y="20"/>
                </a:cubicBezTo>
                <a:cubicBezTo>
                  <a:pt x="126" y="21"/>
                  <a:pt x="126" y="21"/>
                  <a:pt x="125" y="22"/>
                </a:cubicBezTo>
                <a:cubicBezTo>
                  <a:pt x="118" y="27"/>
                  <a:pt x="110" y="32"/>
                  <a:pt x="102" y="36"/>
                </a:cubicBezTo>
                <a:close/>
                <a:moveTo>
                  <a:pt x="63" y="2"/>
                </a:moveTo>
                <a:cubicBezTo>
                  <a:pt x="68" y="1"/>
                  <a:pt x="74" y="0"/>
                  <a:pt x="79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4"/>
                  <a:pt x="58" y="3"/>
                  <a:pt x="63" y="2"/>
                </a:cubicBezTo>
                <a:close/>
                <a:moveTo>
                  <a:pt x="102" y="4"/>
                </a:moveTo>
                <a:cubicBezTo>
                  <a:pt x="54" y="19"/>
                  <a:pt x="54" y="19"/>
                  <a:pt x="54" y="19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65"/>
                  <a:pt x="50" y="65"/>
                  <a:pt x="50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71" y="55"/>
                  <a:pt x="87" y="46"/>
                  <a:pt x="102" y="36"/>
                </a:cubicBezTo>
                <a:cubicBezTo>
                  <a:pt x="102" y="4"/>
                  <a:pt x="102" y="4"/>
                  <a:pt x="102" y="4"/>
                </a:cubicBezTo>
                <a:close/>
                <a:moveTo>
                  <a:pt x="102" y="48"/>
                </a:moveTo>
                <a:cubicBezTo>
                  <a:pt x="102" y="48"/>
                  <a:pt x="102" y="48"/>
                  <a:pt x="102" y="48"/>
                </a:cubicBezTo>
                <a:cubicBezTo>
                  <a:pt x="100" y="50"/>
                  <a:pt x="98" y="51"/>
                  <a:pt x="95" y="52"/>
                </a:cubicBezTo>
                <a:lnTo>
                  <a:pt x="102" y="48"/>
                </a:lnTo>
                <a:close/>
                <a:moveTo>
                  <a:pt x="50" y="9"/>
                </a:moveTo>
                <a:cubicBezTo>
                  <a:pt x="22" y="18"/>
                  <a:pt x="22" y="18"/>
                  <a:pt x="22" y="18"/>
                </a:cubicBezTo>
                <a:cubicBezTo>
                  <a:pt x="30" y="13"/>
                  <a:pt x="39" y="8"/>
                  <a:pt x="50" y="5"/>
                </a:cubicBezTo>
                <a:cubicBezTo>
                  <a:pt x="50" y="9"/>
                  <a:pt x="50" y="9"/>
                  <a:pt x="50" y="9"/>
                </a:cubicBezTo>
                <a:close/>
                <a:moveTo>
                  <a:pt x="50" y="20"/>
                </a:moveTo>
                <a:cubicBezTo>
                  <a:pt x="50" y="65"/>
                  <a:pt x="50" y="65"/>
                  <a:pt x="50" y="65"/>
                </a:cubicBezTo>
                <a:cubicBezTo>
                  <a:pt x="31" y="66"/>
                  <a:pt x="31" y="66"/>
                  <a:pt x="31" y="66"/>
                </a:cubicBezTo>
                <a:cubicBezTo>
                  <a:pt x="12" y="64"/>
                  <a:pt x="0" y="57"/>
                  <a:pt x="0" y="46"/>
                </a:cubicBezTo>
                <a:cubicBezTo>
                  <a:pt x="0" y="42"/>
                  <a:pt x="1" y="39"/>
                  <a:pt x="3" y="35"/>
                </a:cubicBezTo>
                <a:lnTo>
                  <a:pt x="50" y="20"/>
                </a:lnTo>
                <a:close/>
              </a:path>
            </a:pathLst>
          </a:custGeom>
          <a:solidFill>
            <a:srgbClr val="DDD6D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1" name="Google Shape;1561;p8"/>
          <p:cNvSpPr/>
          <p:nvPr/>
        </p:nvSpPr>
        <p:spPr>
          <a:xfrm>
            <a:off x="9215438" y="3878262"/>
            <a:ext cx="514350" cy="271462"/>
          </a:xfrm>
          <a:custGeom>
            <a:rect b="b" l="l" r="r" t="t"/>
            <a:pathLst>
              <a:path extrusionOk="0" h="66" w="125">
                <a:moveTo>
                  <a:pt x="102" y="48"/>
                </a:moveTo>
                <a:cubicBezTo>
                  <a:pt x="102" y="48"/>
                  <a:pt x="102" y="48"/>
                  <a:pt x="102" y="48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4" y="47"/>
                  <a:pt x="103" y="48"/>
                  <a:pt x="102" y="48"/>
                </a:cubicBezTo>
                <a:close/>
                <a:moveTo>
                  <a:pt x="102" y="37"/>
                </a:moveTo>
                <a:cubicBezTo>
                  <a:pt x="102" y="4"/>
                  <a:pt x="102" y="4"/>
                  <a:pt x="102" y="4"/>
                </a:cubicBezTo>
                <a:cubicBezTo>
                  <a:pt x="107" y="2"/>
                  <a:pt x="107" y="2"/>
                  <a:pt x="107" y="2"/>
                </a:cubicBezTo>
                <a:cubicBezTo>
                  <a:pt x="118" y="6"/>
                  <a:pt x="125" y="12"/>
                  <a:pt x="125" y="20"/>
                </a:cubicBezTo>
                <a:cubicBezTo>
                  <a:pt x="125" y="21"/>
                  <a:pt x="125" y="22"/>
                  <a:pt x="125" y="23"/>
                </a:cubicBezTo>
                <a:cubicBezTo>
                  <a:pt x="117" y="27"/>
                  <a:pt x="110" y="32"/>
                  <a:pt x="102" y="37"/>
                </a:cubicBezTo>
                <a:close/>
                <a:moveTo>
                  <a:pt x="62" y="2"/>
                </a:moveTo>
                <a:cubicBezTo>
                  <a:pt x="68" y="1"/>
                  <a:pt x="73" y="0"/>
                  <a:pt x="78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4"/>
                  <a:pt x="58" y="3"/>
                  <a:pt x="62" y="2"/>
                </a:cubicBezTo>
                <a:close/>
                <a:moveTo>
                  <a:pt x="102" y="4"/>
                </a:moveTo>
                <a:cubicBezTo>
                  <a:pt x="54" y="19"/>
                  <a:pt x="54" y="19"/>
                  <a:pt x="54" y="19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65"/>
                  <a:pt x="50" y="65"/>
                  <a:pt x="50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5" y="65"/>
                  <a:pt x="56" y="65"/>
                </a:cubicBezTo>
                <a:cubicBezTo>
                  <a:pt x="72" y="55"/>
                  <a:pt x="87" y="46"/>
                  <a:pt x="102" y="37"/>
                </a:cubicBezTo>
                <a:cubicBezTo>
                  <a:pt x="102" y="4"/>
                  <a:pt x="102" y="4"/>
                  <a:pt x="102" y="4"/>
                </a:cubicBezTo>
                <a:close/>
                <a:moveTo>
                  <a:pt x="102" y="48"/>
                </a:moveTo>
                <a:cubicBezTo>
                  <a:pt x="102" y="48"/>
                  <a:pt x="102" y="48"/>
                  <a:pt x="102" y="48"/>
                </a:cubicBezTo>
                <a:cubicBezTo>
                  <a:pt x="101" y="49"/>
                  <a:pt x="100" y="50"/>
                  <a:pt x="99" y="50"/>
                </a:cubicBezTo>
                <a:lnTo>
                  <a:pt x="102" y="48"/>
                </a:lnTo>
                <a:close/>
                <a:moveTo>
                  <a:pt x="50" y="9"/>
                </a:moveTo>
                <a:cubicBezTo>
                  <a:pt x="23" y="18"/>
                  <a:pt x="23" y="18"/>
                  <a:pt x="23" y="18"/>
                </a:cubicBezTo>
                <a:cubicBezTo>
                  <a:pt x="30" y="13"/>
                  <a:pt x="40" y="9"/>
                  <a:pt x="50" y="5"/>
                </a:cubicBezTo>
                <a:cubicBezTo>
                  <a:pt x="50" y="9"/>
                  <a:pt x="50" y="9"/>
                  <a:pt x="50" y="9"/>
                </a:cubicBezTo>
                <a:close/>
                <a:moveTo>
                  <a:pt x="50" y="20"/>
                </a:moveTo>
                <a:cubicBezTo>
                  <a:pt x="50" y="65"/>
                  <a:pt x="50" y="65"/>
                  <a:pt x="50" y="65"/>
                </a:cubicBezTo>
                <a:cubicBezTo>
                  <a:pt x="32" y="66"/>
                  <a:pt x="32" y="66"/>
                  <a:pt x="32" y="66"/>
                </a:cubicBezTo>
                <a:cubicBezTo>
                  <a:pt x="13" y="64"/>
                  <a:pt x="0" y="57"/>
                  <a:pt x="0" y="46"/>
                </a:cubicBezTo>
                <a:cubicBezTo>
                  <a:pt x="0" y="42"/>
                  <a:pt x="1" y="39"/>
                  <a:pt x="3" y="35"/>
                </a:cubicBezTo>
                <a:lnTo>
                  <a:pt x="50" y="20"/>
                </a:lnTo>
                <a:close/>
              </a:path>
            </a:pathLst>
          </a:custGeom>
          <a:solidFill>
            <a:srgbClr val="DCD5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2" name="Google Shape;1562;p8"/>
          <p:cNvSpPr/>
          <p:nvPr/>
        </p:nvSpPr>
        <p:spPr>
          <a:xfrm>
            <a:off x="9215438" y="3883025"/>
            <a:ext cx="509588" cy="266700"/>
          </a:xfrm>
          <a:custGeom>
            <a:rect b="b" l="l" r="r" t="t"/>
            <a:pathLst>
              <a:path extrusionOk="0" h="65" w="124">
                <a:moveTo>
                  <a:pt x="62" y="2"/>
                </a:moveTo>
                <a:cubicBezTo>
                  <a:pt x="67" y="1"/>
                  <a:pt x="72" y="0"/>
                  <a:pt x="76" y="0"/>
                </a:cubicBezTo>
                <a:cubicBezTo>
                  <a:pt x="64" y="3"/>
                  <a:pt x="64" y="3"/>
                  <a:pt x="64" y="3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4"/>
                  <a:pt x="58" y="3"/>
                  <a:pt x="62" y="2"/>
                </a:cubicBezTo>
                <a:close/>
                <a:moveTo>
                  <a:pt x="50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4" y="64"/>
                  <a:pt x="55" y="64"/>
                  <a:pt x="57" y="63"/>
                </a:cubicBezTo>
                <a:cubicBezTo>
                  <a:pt x="79" y="50"/>
                  <a:pt x="102" y="36"/>
                  <a:pt x="124" y="22"/>
                </a:cubicBezTo>
                <a:cubicBezTo>
                  <a:pt x="124" y="21"/>
                  <a:pt x="124" y="20"/>
                  <a:pt x="124" y="19"/>
                </a:cubicBezTo>
                <a:cubicBezTo>
                  <a:pt x="124" y="11"/>
                  <a:pt x="117" y="5"/>
                  <a:pt x="107" y="2"/>
                </a:cubicBezTo>
                <a:cubicBezTo>
                  <a:pt x="54" y="18"/>
                  <a:pt x="54" y="18"/>
                  <a:pt x="54" y="18"/>
                </a:cubicBezTo>
                <a:cubicBezTo>
                  <a:pt x="50" y="19"/>
                  <a:pt x="50" y="19"/>
                  <a:pt x="50" y="19"/>
                </a:cubicBezTo>
                <a:lnTo>
                  <a:pt x="50" y="64"/>
                </a:lnTo>
                <a:close/>
                <a:moveTo>
                  <a:pt x="50" y="8"/>
                </a:moveTo>
                <a:cubicBezTo>
                  <a:pt x="24" y="16"/>
                  <a:pt x="24" y="16"/>
                  <a:pt x="24" y="16"/>
                </a:cubicBezTo>
                <a:cubicBezTo>
                  <a:pt x="31" y="12"/>
                  <a:pt x="40" y="8"/>
                  <a:pt x="50" y="5"/>
                </a:cubicBezTo>
                <a:cubicBezTo>
                  <a:pt x="50" y="8"/>
                  <a:pt x="50" y="8"/>
                  <a:pt x="50" y="8"/>
                </a:cubicBezTo>
                <a:close/>
                <a:moveTo>
                  <a:pt x="50" y="19"/>
                </a:moveTo>
                <a:cubicBezTo>
                  <a:pt x="50" y="64"/>
                  <a:pt x="50" y="64"/>
                  <a:pt x="50" y="64"/>
                </a:cubicBezTo>
                <a:cubicBezTo>
                  <a:pt x="33" y="65"/>
                  <a:pt x="33" y="65"/>
                  <a:pt x="33" y="65"/>
                </a:cubicBezTo>
                <a:cubicBezTo>
                  <a:pt x="13" y="64"/>
                  <a:pt x="0" y="56"/>
                  <a:pt x="0" y="45"/>
                </a:cubicBezTo>
                <a:cubicBezTo>
                  <a:pt x="0" y="41"/>
                  <a:pt x="1" y="38"/>
                  <a:pt x="4" y="34"/>
                </a:cubicBezTo>
                <a:lnTo>
                  <a:pt x="50" y="19"/>
                </a:lnTo>
                <a:close/>
              </a:path>
            </a:pathLst>
          </a:custGeom>
          <a:solidFill>
            <a:srgbClr val="DBD4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" name="Google Shape;1563;p8"/>
          <p:cNvSpPr/>
          <p:nvPr/>
        </p:nvSpPr>
        <p:spPr>
          <a:xfrm>
            <a:off x="9220200" y="3883025"/>
            <a:ext cx="504825" cy="266700"/>
          </a:xfrm>
          <a:custGeom>
            <a:rect b="b" l="l" r="r" t="t"/>
            <a:pathLst>
              <a:path extrusionOk="0" h="65" w="123">
                <a:moveTo>
                  <a:pt x="61" y="2"/>
                </a:moveTo>
                <a:cubicBezTo>
                  <a:pt x="65" y="1"/>
                  <a:pt x="69" y="1"/>
                  <a:pt x="73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5"/>
                  <a:pt x="49" y="5"/>
                  <a:pt x="49" y="5"/>
                </a:cubicBezTo>
                <a:cubicBezTo>
                  <a:pt x="53" y="4"/>
                  <a:pt x="57" y="3"/>
                  <a:pt x="61" y="2"/>
                </a:cubicBezTo>
                <a:close/>
                <a:moveTo>
                  <a:pt x="49" y="64"/>
                </a:moveTo>
                <a:cubicBezTo>
                  <a:pt x="50" y="64"/>
                  <a:pt x="50" y="64"/>
                  <a:pt x="50" y="64"/>
                </a:cubicBezTo>
                <a:cubicBezTo>
                  <a:pt x="52" y="64"/>
                  <a:pt x="54" y="64"/>
                  <a:pt x="56" y="63"/>
                </a:cubicBezTo>
                <a:cubicBezTo>
                  <a:pt x="78" y="50"/>
                  <a:pt x="100" y="36"/>
                  <a:pt x="122" y="23"/>
                </a:cubicBezTo>
                <a:cubicBezTo>
                  <a:pt x="122" y="22"/>
                  <a:pt x="123" y="21"/>
                  <a:pt x="123" y="19"/>
                </a:cubicBezTo>
                <a:cubicBezTo>
                  <a:pt x="123" y="11"/>
                  <a:pt x="116" y="5"/>
                  <a:pt x="105" y="2"/>
                </a:cubicBezTo>
                <a:cubicBezTo>
                  <a:pt x="53" y="18"/>
                  <a:pt x="53" y="18"/>
                  <a:pt x="53" y="18"/>
                </a:cubicBezTo>
                <a:cubicBezTo>
                  <a:pt x="49" y="20"/>
                  <a:pt x="49" y="20"/>
                  <a:pt x="49" y="20"/>
                </a:cubicBezTo>
                <a:lnTo>
                  <a:pt x="49" y="64"/>
                </a:lnTo>
                <a:close/>
                <a:moveTo>
                  <a:pt x="49" y="8"/>
                </a:moveTo>
                <a:cubicBezTo>
                  <a:pt x="24" y="16"/>
                  <a:pt x="24" y="16"/>
                  <a:pt x="24" y="16"/>
                </a:cubicBezTo>
                <a:cubicBezTo>
                  <a:pt x="31" y="12"/>
                  <a:pt x="40" y="8"/>
                  <a:pt x="49" y="5"/>
                </a:cubicBezTo>
                <a:cubicBezTo>
                  <a:pt x="49" y="8"/>
                  <a:pt x="49" y="8"/>
                  <a:pt x="49" y="8"/>
                </a:cubicBezTo>
                <a:close/>
                <a:moveTo>
                  <a:pt x="49" y="20"/>
                </a:moveTo>
                <a:cubicBezTo>
                  <a:pt x="49" y="64"/>
                  <a:pt x="49" y="64"/>
                  <a:pt x="49" y="64"/>
                </a:cubicBezTo>
                <a:cubicBezTo>
                  <a:pt x="33" y="65"/>
                  <a:pt x="33" y="65"/>
                  <a:pt x="33" y="65"/>
                </a:cubicBezTo>
                <a:cubicBezTo>
                  <a:pt x="13" y="64"/>
                  <a:pt x="0" y="57"/>
                  <a:pt x="0" y="45"/>
                </a:cubicBezTo>
                <a:cubicBezTo>
                  <a:pt x="0" y="41"/>
                  <a:pt x="1" y="38"/>
                  <a:pt x="3" y="34"/>
                </a:cubicBezTo>
                <a:lnTo>
                  <a:pt x="49" y="20"/>
                </a:lnTo>
                <a:close/>
              </a:path>
            </a:pathLst>
          </a:custGeom>
          <a:solidFill>
            <a:srgbClr val="DAD3C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4" name="Google Shape;1564;p8"/>
          <p:cNvSpPr/>
          <p:nvPr/>
        </p:nvSpPr>
        <p:spPr>
          <a:xfrm>
            <a:off x="9220200" y="3886200"/>
            <a:ext cx="500063" cy="263525"/>
          </a:xfrm>
          <a:custGeom>
            <a:rect b="b" l="l" r="r" t="t"/>
            <a:pathLst>
              <a:path extrusionOk="0" h="64" w="122">
                <a:moveTo>
                  <a:pt x="61" y="1"/>
                </a:moveTo>
                <a:cubicBezTo>
                  <a:pt x="64" y="1"/>
                  <a:pt x="68" y="0"/>
                  <a:pt x="71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52" y="3"/>
                  <a:pt x="57" y="2"/>
                  <a:pt x="61" y="1"/>
                </a:cubicBezTo>
                <a:close/>
                <a:moveTo>
                  <a:pt x="48" y="63"/>
                </a:moveTo>
                <a:cubicBezTo>
                  <a:pt x="51" y="63"/>
                  <a:pt x="54" y="62"/>
                  <a:pt x="56" y="62"/>
                </a:cubicBezTo>
                <a:cubicBezTo>
                  <a:pt x="78" y="49"/>
                  <a:pt x="100" y="35"/>
                  <a:pt x="121" y="22"/>
                </a:cubicBezTo>
                <a:cubicBezTo>
                  <a:pt x="122" y="21"/>
                  <a:pt x="122" y="20"/>
                  <a:pt x="122" y="19"/>
                </a:cubicBezTo>
                <a:cubicBezTo>
                  <a:pt x="122" y="10"/>
                  <a:pt x="115" y="4"/>
                  <a:pt x="104" y="1"/>
                </a:cubicBezTo>
                <a:cubicBezTo>
                  <a:pt x="53" y="17"/>
                  <a:pt x="53" y="17"/>
                  <a:pt x="53" y="17"/>
                </a:cubicBezTo>
                <a:cubicBezTo>
                  <a:pt x="48" y="19"/>
                  <a:pt x="48" y="19"/>
                  <a:pt x="48" y="19"/>
                </a:cubicBezTo>
                <a:lnTo>
                  <a:pt x="48" y="63"/>
                </a:lnTo>
                <a:close/>
                <a:moveTo>
                  <a:pt x="48" y="7"/>
                </a:moveTo>
                <a:cubicBezTo>
                  <a:pt x="25" y="14"/>
                  <a:pt x="25" y="14"/>
                  <a:pt x="25" y="14"/>
                </a:cubicBezTo>
                <a:cubicBezTo>
                  <a:pt x="32" y="11"/>
                  <a:pt x="40" y="7"/>
                  <a:pt x="48" y="5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48" y="19"/>
                </a:move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14" y="63"/>
                  <a:pt x="0" y="56"/>
                  <a:pt x="0" y="44"/>
                </a:cubicBezTo>
                <a:cubicBezTo>
                  <a:pt x="0" y="40"/>
                  <a:pt x="1" y="36"/>
                  <a:pt x="4" y="33"/>
                </a:cubicBezTo>
                <a:lnTo>
                  <a:pt x="48" y="19"/>
                </a:lnTo>
                <a:close/>
              </a:path>
            </a:pathLst>
          </a:custGeom>
          <a:solidFill>
            <a:srgbClr val="D9D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5" name="Google Shape;1565;p8"/>
          <p:cNvSpPr/>
          <p:nvPr/>
        </p:nvSpPr>
        <p:spPr>
          <a:xfrm>
            <a:off x="9220200" y="3886200"/>
            <a:ext cx="496888" cy="263525"/>
          </a:xfrm>
          <a:custGeom>
            <a:rect b="b" l="l" r="r" t="t"/>
            <a:pathLst>
              <a:path extrusionOk="0" h="64" w="121">
                <a:moveTo>
                  <a:pt x="61" y="2"/>
                </a:moveTo>
                <a:cubicBezTo>
                  <a:pt x="64" y="1"/>
                  <a:pt x="67" y="1"/>
                  <a:pt x="70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52" y="4"/>
                  <a:pt x="56" y="3"/>
                  <a:pt x="61" y="2"/>
                </a:cubicBezTo>
                <a:close/>
                <a:moveTo>
                  <a:pt x="48" y="63"/>
                </a:moveTo>
                <a:cubicBezTo>
                  <a:pt x="51" y="63"/>
                  <a:pt x="54" y="62"/>
                  <a:pt x="56" y="62"/>
                </a:cubicBezTo>
                <a:cubicBezTo>
                  <a:pt x="78" y="49"/>
                  <a:pt x="99" y="36"/>
                  <a:pt x="121" y="23"/>
                </a:cubicBezTo>
                <a:cubicBezTo>
                  <a:pt x="121" y="21"/>
                  <a:pt x="121" y="20"/>
                  <a:pt x="121" y="19"/>
                </a:cubicBezTo>
                <a:cubicBezTo>
                  <a:pt x="121" y="11"/>
                  <a:pt x="114" y="5"/>
                  <a:pt x="103" y="2"/>
                </a:cubicBezTo>
                <a:cubicBezTo>
                  <a:pt x="53" y="17"/>
                  <a:pt x="53" y="17"/>
                  <a:pt x="53" y="17"/>
                </a:cubicBezTo>
                <a:cubicBezTo>
                  <a:pt x="48" y="19"/>
                  <a:pt x="48" y="19"/>
                  <a:pt x="48" y="19"/>
                </a:cubicBezTo>
                <a:lnTo>
                  <a:pt x="48" y="63"/>
                </a:lnTo>
                <a:close/>
                <a:moveTo>
                  <a:pt x="48" y="7"/>
                </a:moveTo>
                <a:cubicBezTo>
                  <a:pt x="27" y="14"/>
                  <a:pt x="27" y="14"/>
                  <a:pt x="27" y="14"/>
                </a:cubicBezTo>
                <a:cubicBezTo>
                  <a:pt x="33" y="10"/>
                  <a:pt x="40" y="7"/>
                  <a:pt x="48" y="5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48" y="19"/>
                </a:move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6" y="63"/>
                  <a:pt x="45" y="63"/>
                </a:cubicBezTo>
                <a:cubicBezTo>
                  <a:pt x="37" y="64"/>
                  <a:pt x="37" y="64"/>
                  <a:pt x="37" y="64"/>
                </a:cubicBezTo>
                <a:cubicBezTo>
                  <a:pt x="15" y="64"/>
                  <a:pt x="0" y="56"/>
                  <a:pt x="0" y="44"/>
                </a:cubicBezTo>
                <a:cubicBezTo>
                  <a:pt x="0" y="40"/>
                  <a:pt x="2" y="36"/>
                  <a:pt x="4" y="33"/>
                </a:cubicBezTo>
                <a:lnTo>
                  <a:pt x="48" y="19"/>
                </a:lnTo>
                <a:close/>
              </a:path>
            </a:pathLst>
          </a:custGeom>
          <a:solidFill>
            <a:srgbClr val="D8D1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6" name="Google Shape;1566;p8"/>
          <p:cNvSpPr/>
          <p:nvPr/>
        </p:nvSpPr>
        <p:spPr>
          <a:xfrm>
            <a:off x="9220200" y="3890962"/>
            <a:ext cx="492125" cy="266700"/>
          </a:xfrm>
          <a:custGeom>
            <a:rect b="b" l="l" r="r" t="t"/>
            <a:pathLst>
              <a:path extrusionOk="0" h="65" w="120">
                <a:moveTo>
                  <a:pt x="60" y="1"/>
                </a:moveTo>
                <a:cubicBezTo>
                  <a:pt x="63" y="1"/>
                  <a:pt x="65" y="0"/>
                  <a:pt x="68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4"/>
                  <a:pt x="48" y="4"/>
                  <a:pt x="48" y="4"/>
                </a:cubicBezTo>
                <a:cubicBezTo>
                  <a:pt x="52" y="3"/>
                  <a:pt x="56" y="2"/>
                  <a:pt x="60" y="1"/>
                </a:cubicBezTo>
                <a:close/>
                <a:moveTo>
                  <a:pt x="48" y="62"/>
                </a:moveTo>
                <a:cubicBezTo>
                  <a:pt x="51" y="62"/>
                  <a:pt x="54" y="61"/>
                  <a:pt x="57" y="61"/>
                </a:cubicBezTo>
                <a:cubicBezTo>
                  <a:pt x="78" y="48"/>
                  <a:pt x="99" y="35"/>
                  <a:pt x="120" y="22"/>
                </a:cubicBezTo>
                <a:cubicBezTo>
                  <a:pt x="120" y="21"/>
                  <a:pt x="120" y="19"/>
                  <a:pt x="120" y="18"/>
                </a:cubicBezTo>
                <a:cubicBezTo>
                  <a:pt x="120" y="10"/>
                  <a:pt x="113" y="4"/>
                  <a:pt x="102" y="1"/>
                </a:cubicBezTo>
                <a:cubicBezTo>
                  <a:pt x="53" y="16"/>
                  <a:pt x="53" y="16"/>
                  <a:pt x="53" y="16"/>
                </a:cubicBezTo>
                <a:cubicBezTo>
                  <a:pt x="48" y="18"/>
                  <a:pt x="48" y="18"/>
                  <a:pt x="48" y="18"/>
                </a:cubicBezTo>
                <a:lnTo>
                  <a:pt x="48" y="62"/>
                </a:lnTo>
                <a:close/>
                <a:moveTo>
                  <a:pt x="48" y="6"/>
                </a:moveTo>
                <a:cubicBezTo>
                  <a:pt x="28" y="12"/>
                  <a:pt x="28" y="12"/>
                  <a:pt x="28" y="12"/>
                </a:cubicBezTo>
                <a:cubicBezTo>
                  <a:pt x="34" y="9"/>
                  <a:pt x="41" y="7"/>
                  <a:pt x="48" y="4"/>
                </a:cubicBezTo>
                <a:cubicBezTo>
                  <a:pt x="48" y="6"/>
                  <a:pt x="48" y="6"/>
                  <a:pt x="48" y="6"/>
                </a:cubicBezTo>
                <a:close/>
                <a:moveTo>
                  <a:pt x="48" y="18"/>
                </a:moveTo>
                <a:cubicBezTo>
                  <a:pt x="48" y="62"/>
                  <a:pt x="48" y="62"/>
                  <a:pt x="48" y="62"/>
                </a:cubicBezTo>
                <a:cubicBezTo>
                  <a:pt x="21" y="65"/>
                  <a:pt x="0" y="57"/>
                  <a:pt x="0" y="43"/>
                </a:cubicBezTo>
                <a:cubicBezTo>
                  <a:pt x="0" y="39"/>
                  <a:pt x="2" y="35"/>
                  <a:pt x="4" y="31"/>
                </a:cubicBezTo>
                <a:lnTo>
                  <a:pt x="48" y="18"/>
                </a:lnTo>
                <a:close/>
              </a:path>
            </a:pathLst>
          </a:custGeom>
          <a:solidFill>
            <a:srgbClr val="D8D1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7" name="Google Shape;1567;p8"/>
          <p:cNvSpPr/>
          <p:nvPr/>
        </p:nvSpPr>
        <p:spPr>
          <a:xfrm>
            <a:off x="9223375" y="3895725"/>
            <a:ext cx="488950" cy="257175"/>
          </a:xfrm>
          <a:custGeom>
            <a:rect b="b" l="l" r="r" t="t"/>
            <a:pathLst>
              <a:path extrusionOk="0" h="63" w="119">
                <a:moveTo>
                  <a:pt x="59" y="1"/>
                </a:moveTo>
                <a:cubicBezTo>
                  <a:pt x="61" y="0"/>
                  <a:pt x="63" y="0"/>
                  <a:pt x="6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4"/>
                  <a:pt x="47" y="4"/>
                  <a:pt x="47" y="4"/>
                </a:cubicBezTo>
                <a:cubicBezTo>
                  <a:pt x="51" y="3"/>
                  <a:pt x="55" y="1"/>
                  <a:pt x="59" y="1"/>
                </a:cubicBezTo>
                <a:close/>
                <a:moveTo>
                  <a:pt x="47" y="61"/>
                </a:moveTo>
                <a:cubicBezTo>
                  <a:pt x="50" y="60"/>
                  <a:pt x="53" y="60"/>
                  <a:pt x="56" y="59"/>
                </a:cubicBezTo>
                <a:cubicBezTo>
                  <a:pt x="77" y="47"/>
                  <a:pt x="98" y="34"/>
                  <a:pt x="118" y="21"/>
                </a:cubicBezTo>
                <a:cubicBezTo>
                  <a:pt x="119" y="20"/>
                  <a:pt x="119" y="19"/>
                  <a:pt x="119" y="17"/>
                </a:cubicBezTo>
                <a:cubicBezTo>
                  <a:pt x="119" y="9"/>
                  <a:pt x="112" y="3"/>
                  <a:pt x="100" y="0"/>
                </a:cubicBezTo>
                <a:cubicBezTo>
                  <a:pt x="52" y="15"/>
                  <a:pt x="52" y="15"/>
                  <a:pt x="52" y="15"/>
                </a:cubicBezTo>
                <a:cubicBezTo>
                  <a:pt x="47" y="17"/>
                  <a:pt x="47" y="17"/>
                  <a:pt x="47" y="17"/>
                </a:cubicBezTo>
                <a:lnTo>
                  <a:pt x="47" y="61"/>
                </a:lnTo>
                <a:close/>
                <a:moveTo>
                  <a:pt x="47" y="5"/>
                </a:moveTo>
                <a:cubicBezTo>
                  <a:pt x="29" y="11"/>
                  <a:pt x="29" y="11"/>
                  <a:pt x="29" y="11"/>
                </a:cubicBezTo>
                <a:cubicBezTo>
                  <a:pt x="34" y="8"/>
                  <a:pt x="40" y="6"/>
                  <a:pt x="47" y="4"/>
                </a:cubicBezTo>
                <a:cubicBezTo>
                  <a:pt x="47" y="5"/>
                  <a:pt x="47" y="5"/>
                  <a:pt x="47" y="5"/>
                </a:cubicBezTo>
                <a:close/>
                <a:moveTo>
                  <a:pt x="47" y="17"/>
                </a:moveTo>
                <a:cubicBezTo>
                  <a:pt x="47" y="61"/>
                  <a:pt x="47" y="61"/>
                  <a:pt x="47" y="61"/>
                </a:cubicBezTo>
                <a:cubicBezTo>
                  <a:pt x="20" y="63"/>
                  <a:pt x="0" y="56"/>
                  <a:pt x="0" y="42"/>
                </a:cubicBezTo>
                <a:cubicBezTo>
                  <a:pt x="0" y="38"/>
                  <a:pt x="1" y="34"/>
                  <a:pt x="4" y="30"/>
                </a:cubicBezTo>
                <a:lnTo>
                  <a:pt x="47" y="17"/>
                </a:lnTo>
                <a:close/>
              </a:path>
            </a:pathLst>
          </a:custGeom>
          <a:solidFill>
            <a:srgbClr val="D7D0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8" name="Google Shape;1568;p8"/>
          <p:cNvSpPr/>
          <p:nvPr/>
        </p:nvSpPr>
        <p:spPr>
          <a:xfrm>
            <a:off x="9223375" y="3895725"/>
            <a:ext cx="485775" cy="257175"/>
          </a:xfrm>
          <a:custGeom>
            <a:rect b="b" l="l" r="r" t="t"/>
            <a:pathLst>
              <a:path extrusionOk="0" h="63" w="118">
                <a:moveTo>
                  <a:pt x="59" y="1"/>
                </a:moveTo>
                <a:cubicBezTo>
                  <a:pt x="60" y="1"/>
                  <a:pt x="61" y="1"/>
                  <a:pt x="62" y="0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6" y="4"/>
                  <a:pt x="46" y="4"/>
                </a:cubicBezTo>
                <a:cubicBezTo>
                  <a:pt x="50" y="3"/>
                  <a:pt x="55" y="2"/>
                  <a:pt x="59" y="1"/>
                </a:cubicBezTo>
                <a:close/>
                <a:moveTo>
                  <a:pt x="46" y="61"/>
                </a:moveTo>
                <a:cubicBezTo>
                  <a:pt x="50" y="60"/>
                  <a:pt x="53" y="60"/>
                  <a:pt x="56" y="59"/>
                </a:cubicBezTo>
                <a:cubicBezTo>
                  <a:pt x="77" y="47"/>
                  <a:pt x="97" y="34"/>
                  <a:pt x="117" y="22"/>
                </a:cubicBezTo>
                <a:cubicBezTo>
                  <a:pt x="118" y="21"/>
                  <a:pt x="118" y="19"/>
                  <a:pt x="118" y="18"/>
                </a:cubicBezTo>
                <a:cubicBezTo>
                  <a:pt x="118" y="9"/>
                  <a:pt x="111" y="3"/>
                  <a:pt x="99" y="0"/>
                </a:cubicBezTo>
                <a:cubicBezTo>
                  <a:pt x="52" y="15"/>
                  <a:pt x="52" y="15"/>
                  <a:pt x="52" y="15"/>
                </a:cubicBezTo>
                <a:cubicBezTo>
                  <a:pt x="46" y="17"/>
                  <a:pt x="46" y="17"/>
                  <a:pt x="46" y="17"/>
                </a:cubicBezTo>
                <a:lnTo>
                  <a:pt x="46" y="61"/>
                </a:lnTo>
                <a:close/>
                <a:moveTo>
                  <a:pt x="46" y="5"/>
                </a:moveTo>
                <a:cubicBezTo>
                  <a:pt x="31" y="10"/>
                  <a:pt x="31" y="10"/>
                  <a:pt x="31" y="10"/>
                </a:cubicBezTo>
                <a:cubicBezTo>
                  <a:pt x="36" y="8"/>
                  <a:pt x="41" y="6"/>
                  <a:pt x="46" y="4"/>
                </a:cubicBezTo>
                <a:cubicBezTo>
                  <a:pt x="46" y="5"/>
                  <a:pt x="46" y="5"/>
                  <a:pt x="46" y="5"/>
                </a:cubicBezTo>
                <a:close/>
                <a:moveTo>
                  <a:pt x="46" y="17"/>
                </a:moveTo>
                <a:cubicBezTo>
                  <a:pt x="46" y="61"/>
                  <a:pt x="46" y="61"/>
                  <a:pt x="46" y="61"/>
                </a:cubicBezTo>
                <a:cubicBezTo>
                  <a:pt x="20" y="63"/>
                  <a:pt x="0" y="56"/>
                  <a:pt x="0" y="42"/>
                </a:cubicBezTo>
                <a:cubicBezTo>
                  <a:pt x="0" y="38"/>
                  <a:pt x="2" y="34"/>
                  <a:pt x="4" y="30"/>
                </a:cubicBezTo>
                <a:lnTo>
                  <a:pt x="46" y="17"/>
                </a:lnTo>
                <a:close/>
              </a:path>
            </a:pathLst>
          </a:custGeom>
          <a:solidFill>
            <a:srgbClr val="D6CF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9" name="Google Shape;1569;p8"/>
          <p:cNvSpPr/>
          <p:nvPr/>
        </p:nvSpPr>
        <p:spPr>
          <a:xfrm>
            <a:off x="9223375" y="3898900"/>
            <a:ext cx="481013" cy="254000"/>
          </a:xfrm>
          <a:custGeom>
            <a:rect b="b" l="l" r="r" t="t"/>
            <a:pathLst>
              <a:path extrusionOk="0" h="62" w="117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50" y="2"/>
                  <a:pt x="54" y="1"/>
                  <a:pt x="59" y="0"/>
                </a:cubicBezTo>
                <a:close/>
                <a:moveTo>
                  <a:pt x="46" y="60"/>
                </a:moveTo>
                <a:cubicBezTo>
                  <a:pt x="50" y="59"/>
                  <a:pt x="53" y="59"/>
                  <a:pt x="57" y="58"/>
                </a:cubicBezTo>
                <a:cubicBezTo>
                  <a:pt x="77" y="46"/>
                  <a:pt x="97" y="34"/>
                  <a:pt x="117" y="21"/>
                </a:cubicBezTo>
                <a:cubicBezTo>
                  <a:pt x="117" y="20"/>
                  <a:pt x="117" y="18"/>
                  <a:pt x="117" y="17"/>
                </a:cubicBezTo>
                <a:cubicBezTo>
                  <a:pt x="117" y="8"/>
                  <a:pt x="110" y="2"/>
                  <a:pt x="98" y="0"/>
                </a:cubicBezTo>
                <a:cubicBezTo>
                  <a:pt x="52" y="14"/>
                  <a:pt x="52" y="14"/>
                  <a:pt x="52" y="14"/>
                </a:cubicBezTo>
                <a:cubicBezTo>
                  <a:pt x="46" y="16"/>
                  <a:pt x="46" y="16"/>
                  <a:pt x="46" y="16"/>
                </a:cubicBezTo>
                <a:lnTo>
                  <a:pt x="46" y="60"/>
                </a:lnTo>
                <a:close/>
                <a:moveTo>
                  <a:pt x="46" y="4"/>
                </a:moveTo>
                <a:cubicBezTo>
                  <a:pt x="33" y="9"/>
                  <a:pt x="33" y="9"/>
                  <a:pt x="33" y="9"/>
                </a:cubicBezTo>
                <a:cubicBezTo>
                  <a:pt x="37" y="7"/>
                  <a:pt x="42" y="5"/>
                  <a:pt x="46" y="4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46" y="16"/>
                </a:moveTo>
                <a:cubicBezTo>
                  <a:pt x="46" y="60"/>
                  <a:pt x="46" y="60"/>
                  <a:pt x="46" y="60"/>
                </a:cubicBezTo>
                <a:cubicBezTo>
                  <a:pt x="20" y="62"/>
                  <a:pt x="0" y="55"/>
                  <a:pt x="0" y="41"/>
                </a:cubicBezTo>
                <a:cubicBezTo>
                  <a:pt x="0" y="37"/>
                  <a:pt x="2" y="33"/>
                  <a:pt x="5" y="29"/>
                </a:cubicBezTo>
                <a:lnTo>
                  <a:pt x="46" y="16"/>
                </a:lnTo>
                <a:close/>
              </a:path>
            </a:pathLst>
          </a:custGeom>
          <a:solidFill>
            <a:srgbClr val="D5CEC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0" name="Google Shape;1570;p8"/>
          <p:cNvSpPr/>
          <p:nvPr/>
        </p:nvSpPr>
        <p:spPr>
          <a:xfrm>
            <a:off x="9228138" y="3898900"/>
            <a:ext cx="476250" cy="254000"/>
          </a:xfrm>
          <a:custGeom>
            <a:rect b="b" l="l" r="r" t="t"/>
            <a:pathLst>
              <a:path extrusionOk="0" h="62" w="116">
                <a:moveTo>
                  <a:pt x="96" y="0"/>
                </a:moveTo>
                <a:cubicBezTo>
                  <a:pt x="108" y="3"/>
                  <a:pt x="116" y="9"/>
                  <a:pt x="116" y="17"/>
                </a:cubicBezTo>
                <a:cubicBezTo>
                  <a:pt x="116" y="19"/>
                  <a:pt x="115" y="20"/>
                  <a:pt x="115" y="22"/>
                </a:cubicBezTo>
                <a:cubicBezTo>
                  <a:pt x="95" y="34"/>
                  <a:pt x="76" y="46"/>
                  <a:pt x="56" y="58"/>
                </a:cubicBezTo>
                <a:cubicBezTo>
                  <a:pt x="52" y="59"/>
                  <a:pt x="49" y="59"/>
                  <a:pt x="45" y="59"/>
                </a:cubicBezTo>
                <a:cubicBezTo>
                  <a:pt x="45" y="16"/>
                  <a:pt x="45" y="16"/>
                  <a:pt x="45" y="16"/>
                </a:cubicBezTo>
                <a:cubicBezTo>
                  <a:pt x="51" y="14"/>
                  <a:pt x="51" y="14"/>
                  <a:pt x="51" y="14"/>
                </a:cubicBezTo>
                <a:cubicBezTo>
                  <a:pt x="96" y="0"/>
                  <a:pt x="96" y="0"/>
                  <a:pt x="96" y="0"/>
                </a:cubicBezTo>
                <a:close/>
                <a:moveTo>
                  <a:pt x="45" y="4"/>
                </a:moveTo>
                <a:cubicBezTo>
                  <a:pt x="55" y="1"/>
                  <a:pt x="55" y="1"/>
                  <a:pt x="55" y="1"/>
                </a:cubicBezTo>
                <a:cubicBezTo>
                  <a:pt x="51" y="2"/>
                  <a:pt x="48" y="3"/>
                  <a:pt x="45" y="4"/>
                </a:cubicBezTo>
                <a:close/>
                <a:moveTo>
                  <a:pt x="45" y="59"/>
                </a:moveTo>
                <a:cubicBezTo>
                  <a:pt x="19" y="62"/>
                  <a:pt x="0" y="55"/>
                  <a:pt x="0" y="41"/>
                </a:cubicBezTo>
                <a:cubicBezTo>
                  <a:pt x="0" y="37"/>
                  <a:pt x="1" y="33"/>
                  <a:pt x="4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59"/>
                  <a:pt x="45" y="59"/>
                  <a:pt x="45" y="59"/>
                </a:cubicBezTo>
                <a:close/>
                <a:moveTo>
                  <a:pt x="45" y="4"/>
                </a:moveTo>
                <a:cubicBezTo>
                  <a:pt x="45" y="4"/>
                  <a:pt x="45" y="4"/>
                  <a:pt x="4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38" y="6"/>
                  <a:pt x="41" y="5"/>
                  <a:pt x="45" y="4"/>
                </a:cubicBezTo>
                <a:close/>
              </a:path>
            </a:pathLst>
          </a:custGeom>
          <a:solidFill>
            <a:srgbClr val="D4CD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1" name="Google Shape;1571;p8"/>
          <p:cNvSpPr/>
          <p:nvPr/>
        </p:nvSpPr>
        <p:spPr>
          <a:xfrm>
            <a:off x="9228138" y="3898900"/>
            <a:ext cx="471488" cy="254000"/>
          </a:xfrm>
          <a:custGeom>
            <a:rect b="b" l="l" r="r" t="t"/>
            <a:pathLst>
              <a:path extrusionOk="0" h="62" w="115">
                <a:moveTo>
                  <a:pt x="95" y="0"/>
                </a:moveTo>
                <a:cubicBezTo>
                  <a:pt x="107" y="3"/>
                  <a:pt x="115" y="9"/>
                  <a:pt x="115" y="17"/>
                </a:cubicBezTo>
                <a:cubicBezTo>
                  <a:pt x="115" y="19"/>
                  <a:pt x="115" y="21"/>
                  <a:pt x="114" y="22"/>
                </a:cubicBezTo>
                <a:cubicBezTo>
                  <a:pt x="95" y="34"/>
                  <a:pt x="76" y="46"/>
                  <a:pt x="56" y="58"/>
                </a:cubicBezTo>
                <a:cubicBezTo>
                  <a:pt x="52" y="58"/>
                  <a:pt x="48" y="59"/>
                  <a:pt x="45" y="59"/>
                </a:cubicBezTo>
                <a:cubicBezTo>
                  <a:pt x="45" y="16"/>
                  <a:pt x="45" y="16"/>
                  <a:pt x="45" y="16"/>
                </a:cubicBezTo>
                <a:cubicBezTo>
                  <a:pt x="51" y="14"/>
                  <a:pt x="51" y="14"/>
                  <a:pt x="51" y="14"/>
                </a:cubicBezTo>
                <a:cubicBezTo>
                  <a:pt x="95" y="0"/>
                  <a:pt x="95" y="0"/>
                  <a:pt x="95" y="0"/>
                </a:cubicBezTo>
                <a:close/>
                <a:moveTo>
                  <a:pt x="45" y="5"/>
                </a:moveTo>
                <a:cubicBezTo>
                  <a:pt x="50" y="3"/>
                  <a:pt x="50" y="3"/>
                  <a:pt x="50" y="3"/>
                </a:cubicBezTo>
                <a:cubicBezTo>
                  <a:pt x="48" y="3"/>
                  <a:pt x="46" y="4"/>
                  <a:pt x="45" y="4"/>
                </a:cubicBezTo>
                <a:lnTo>
                  <a:pt x="45" y="5"/>
                </a:lnTo>
                <a:close/>
                <a:moveTo>
                  <a:pt x="45" y="59"/>
                </a:moveTo>
                <a:cubicBezTo>
                  <a:pt x="19" y="62"/>
                  <a:pt x="0" y="55"/>
                  <a:pt x="0" y="41"/>
                </a:cubicBezTo>
                <a:cubicBezTo>
                  <a:pt x="0" y="37"/>
                  <a:pt x="2" y="33"/>
                  <a:pt x="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59"/>
                  <a:pt x="45" y="59"/>
                  <a:pt x="45" y="59"/>
                </a:cubicBezTo>
                <a:close/>
                <a:moveTo>
                  <a:pt x="45" y="4"/>
                </a:moveTo>
                <a:cubicBezTo>
                  <a:pt x="45" y="5"/>
                  <a:pt x="45" y="5"/>
                  <a:pt x="45" y="5"/>
                </a:cubicBezTo>
                <a:cubicBezTo>
                  <a:pt x="39" y="6"/>
                  <a:pt x="39" y="6"/>
                  <a:pt x="39" y="6"/>
                </a:cubicBezTo>
                <a:cubicBezTo>
                  <a:pt x="41" y="6"/>
                  <a:pt x="43" y="5"/>
                  <a:pt x="45" y="4"/>
                </a:cubicBezTo>
                <a:close/>
              </a:path>
            </a:pathLst>
          </a:custGeom>
          <a:solidFill>
            <a:srgbClr val="D3CCC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2" name="Google Shape;1572;p8"/>
          <p:cNvSpPr/>
          <p:nvPr/>
        </p:nvSpPr>
        <p:spPr>
          <a:xfrm>
            <a:off x="9228138" y="3903662"/>
            <a:ext cx="468313" cy="257175"/>
          </a:xfrm>
          <a:custGeom>
            <a:rect b="b" l="l" r="r" t="t"/>
            <a:pathLst>
              <a:path extrusionOk="0" h="63" w="114">
                <a:moveTo>
                  <a:pt x="94" y="0"/>
                </a:moveTo>
                <a:cubicBezTo>
                  <a:pt x="107" y="2"/>
                  <a:pt x="114" y="8"/>
                  <a:pt x="114" y="17"/>
                </a:cubicBezTo>
                <a:cubicBezTo>
                  <a:pt x="114" y="18"/>
                  <a:pt x="114" y="20"/>
                  <a:pt x="113" y="22"/>
                </a:cubicBezTo>
                <a:cubicBezTo>
                  <a:pt x="95" y="33"/>
                  <a:pt x="76" y="45"/>
                  <a:pt x="57" y="56"/>
                </a:cubicBezTo>
                <a:cubicBezTo>
                  <a:pt x="26" y="63"/>
                  <a:pt x="0" y="55"/>
                  <a:pt x="0" y="40"/>
                </a:cubicBezTo>
                <a:cubicBezTo>
                  <a:pt x="0" y="36"/>
                  <a:pt x="2" y="32"/>
                  <a:pt x="5" y="28"/>
                </a:cubicBezTo>
                <a:cubicBezTo>
                  <a:pt x="51" y="13"/>
                  <a:pt x="51" y="13"/>
                  <a:pt x="51" y="13"/>
                </a:cubicBezTo>
                <a:lnTo>
                  <a:pt x="94" y="0"/>
                </a:lnTo>
                <a:close/>
              </a:path>
            </a:pathLst>
          </a:custGeom>
          <a:solidFill>
            <a:srgbClr val="D2CBC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3" name="Google Shape;1573;p8"/>
          <p:cNvSpPr/>
          <p:nvPr/>
        </p:nvSpPr>
        <p:spPr>
          <a:xfrm>
            <a:off x="9228138" y="3903662"/>
            <a:ext cx="468313" cy="257175"/>
          </a:xfrm>
          <a:custGeom>
            <a:rect b="b" l="l" r="r" t="t"/>
            <a:pathLst>
              <a:path extrusionOk="0" h="63" w="114">
                <a:moveTo>
                  <a:pt x="93" y="0"/>
                </a:moveTo>
                <a:cubicBezTo>
                  <a:pt x="106" y="2"/>
                  <a:pt x="114" y="8"/>
                  <a:pt x="114" y="17"/>
                </a:cubicBezTo>
                <a:cubicBezTo>
                  <a:pt x="114" y="19"/>
                  <a:pt x="113" y="20"/>
                  <a:pt x="113" y="22"/>
                </a:cubicBezTo>
                <a:cubicBezTo>
                  <a:pt x="94" y="34"/>
                  <a:pt x="76" y="45"/>
                  <a:pt x="57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26" y="63"/>
                  <a:pt x="0" y="55"/>
                  <a:pt x="0" y="40"/>
                </a:cubicBezTo>
                <a:cubicBezTo>
                  <a:pt x="0" y="36"/>
                  <a:pt x="2" y="32"/>
                  <a:pt x="6" y="27"/>
                </a:cubicBezTo>
                <a:cubicBezTo>
                  <a:pt x="51" y="13"/>
                  <a:pt x="51" y="13"/>
                  <a:pt x="51" y="13"/>
                </a:cubicBezTo>
                <a:lnTo>
                  <a:pt x="93" y="0"/>
                </a:lnTo>
                <a:close/>
              </a:path>
            </a:pathLst>
          </a:custGeom>
          <a:solidFill>
            <a:srgbClr val="D1CAC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4" name="Google Shape;1574;p8"/>
          <p:cNvSpPr/>
          <p:nvPr/>
        </p:nvSpPr>
        <p:spPr>
          <a:xfrm>
            <a:off x="9232900" y="3903662"/>
            <a:ext cx="458788" cy="254000"/>
          </a:xfrm>
          <a:custGeom>
            <a:rect b="b" l="l" r="r" t="t"/>
            <a:pathLst>
              <a:path extrusionOk="0" h="62" w="112">
                <a:moveTo>
                  <a:pt x="91" y="0"/>
                </a:moveTo>
                <a:cubicBezTo>
                  <a:pt x="104" y="3"/>
                  <a:pt x="112" y="9"/>
                  <a:pt x="112" y="17"/>
                </a:cubicBezTo>
                <a:cubicBezTo>
                  <a:pt x="112" y="19"/>
                  <a:pt x="112" y="21"/>
                  <a:pt x="111" y="23"/>
                </a:cubicBezTo>
                <a:cubicBezTo>
                  <a:pt x="93" y="34"/>
                  <a:pt x="75" y="45"/>
                  <a:pt x="57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25" y="62"/>
                  <a:pt x="0" y="55"/>
                  <a:pt x="0" y="40"/>
                </a:cubicBezTo>
                <a:cubicBezTo>
                  <a:pt x="0" y="36"/>
                  <a:pt x="2" y="32"/>
                  <a:pt x="5" y="27"/>
                </a:cubicBezTo>
                <a:cubicBezTo>
                  <a:pt x="50" y="13"/>
                  <a:pt x="50" y="13"/>
                  <a:pt x="50" y="13"/>
                </a:cubicBezTo>
                <a:lnTo>
                  <a:pt x="91" y="0"/>
                </a:lnTo>
                <a:close/>
              </a:path>
            </a:pathLst>
          </a:custGeom>
          <a:solidFill>
            <a:srgbClr val="D0C9C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5" name="Google Shape;1575;p8"/>
          <p:cNvSpPr/>
          <p:nvPr/>
        </p:nvSpPr>
        <p:spPr>
          <a:xfrm>
            <a:off x="9232900" y="3903662"/>
            <a:ext cx="455613" cy="254000"/>
          </a:xfrm>
          <a:custGeom>
            <a:rect b="b" l="l" r="r" t="t"/>
            <a:pathLst>
              <a:path extrusionOk="0" h="62" w="111">
                <a:moveTo>
                  <a:pt x="90" y="0"/>
                </a:moveTo>
                <a:cubicBezTo>
                  <a:pt x="103" y="3"/>
                  <a:pt x="111" y="9"/>
                  <a:pt x="111" y="17"/>
                </a:cubicBezTo>
                <a:cubicBezTo>
                  <a:pt x="111" y="19"/>
                  <a:pt x="111" y="21"/>
                  <a:pt x="110" y="23"/>
                </a:cubicBezTo>
                <a:cubicBezTo>
                  <a:pt x="92" y="34"/>
                  <a:pt x="75" y="45"/>
                  <a:pt x="57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25" y="62"/>
                  <a:pt x="0" y="55"/>
                  <a:pt x="0" y="40"/>
                </a:cubicBezTo>
                <a:cubicBezTo>
                  <a:pt x="0" y="36"/>
                  <a:pt x="2" y="31"/>
                  <a:pt x="6" y="27"/>
                </a:cubicBezTo>
                <a:cubicBezTo>
                  <a:pt x="50" y="13"/>
                  <a:pt x="50" y="13"/>
                  <a:pt x="50" y="13"/>
                </a:cubicBezTo>
                <a:lnTo>
                  <a:pt x="90" y="0"/>
                </a:lnTo>
                <a:close/>
              </a:path>
            </a:pathLst>
          </a:custGeom>
          <a:solidFill>
            <a:srgbClr val="D0C9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6" name="Google Shape;1576;p8"/>
          <p:cNvSpPr/>
          <p:nvPr/>
        </p:nvSpPr>
        <p:spPr>
          <a:xfrm>
            <a:off x="9232900" y="3906837"/>
            <a:ext cx="455613" cy="250825"/>
          </a:xfrm>
          <a:custGeom>
            <a:rect b="b" l="l" r="r" t="t"/>
            <a:pathLst>
              <a:path extrusionOk="0" h="61" w="111">
                <a:moveTo>
                  <a:pt x="89" y="0"/>
                </a:moveTo>
                <a:cubicBezTo>
                  <a:pt x="102" y="2"/>
                  <a:pt x="111" y="8"/>
                  <a:pt x="111" y="17"/>
                </a:cubicBezTo>
                <a:cubicBezTo>
                  <a:pt x="111" y="19"/>
                  <a:pt x="110" y="21"/>
                  <a:pt x="109" y="23"/>
                </a:cubicBezTo>
                <a:cubicBezTo>
                  <a:pt x="92" y="33"/>
                  <a:pt x="75" y="44"/>
                  <a:pt x="57" y="54"/>
                </a:cubicBezTo>
                <a:cubicBezTo>
                  <a:pt x="57" y="55"/>
                  <a:pt x="56" y="55"/>
                  <a:pt x="55" y="55"/>
                </a:cubicBezTo>
                <a:cubicBezTo>
                  <a:pt x="25" y="61"/>
                  <a:pt x="0" y="54"/>
                  <a:pt x="0" y="39"/>
                </a:cubicBezTo>
                <a:cubicBezTo>
                  <a:pt x="0" y="35"/>
                  <a:pt x="2" y="30"/>
                  <a:pt x="6" y="26"/>
                </a:cubicBezTo>
                <a:cubicBezTo>
                  <a:pt x="50" y="12"/>
                  <a:pt x="50" y="12"/>
                  <a:pt x="50" y="12"/>
                </a:cubicBezTo>
                <a:lnTo>
                  <a:pt x="89" y="0"/>
                </a:lnTo>
                <a:close/>
              </a:path>
            </a:pathLst>
          </a:custGeom>
          <a:solidFill>
            <a:srgbClr val="CFC8C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7" name="Google Shape;1577;p8"/>
          <p:cNvSpPr/>
          <p:nvPr/>
        </p:nvSpPr>
        <p:spPr>
          <a:xfrm>
            <a:off x="9236075" y="3906837"/>
            <a:ext cx="447675" cy="250825"/>
          </a:xfrm>
          <a:custGeom>
            <a:rect b="b" l="l" r="r" t="t"/>
            <a:pathLst>
              <a:path extrusionOk="0" h="61" w="109">
                <a:moveTo>
                  <a:pt x="87" y="0"/>
                </a:moveTo>
                <a:cubicBezTo>
                  <a:pt x="100" y="2"/>
                  <a:pt x="109" y="8"/>
                  <a:pt x="109" y="17"/>
                </a:cubicBezTo>
                <a:cubicBezTo>
                  <a:pt x="109" y="19"/>
                  <a:pt x="108" y="21"/>
                  <a:pt x="107" y="23"/>
                </a:cubicBezTo>
                <a:cubicBezTo>
                  <a:pt x="91" y="34"/>
                  <a:pt x="74" y="44"/>
                  <a:pt x="57" y="54"/>
                </a:cubicBezTo>
                <a:cubicBezTo>
                  <a:pt x="56" y="54"/>
                  <a:pt x="55" y="55"/>
                  <a:pt x="54" y="55"/>
                </a:cubicBezTo>
                <a:cubicBezTo>
                  <a:pt x="24" y="61"/>
                  <a:pt x="0" y="54"/>
                  <a:pt x="0" y="39"/>
                </a:cubicBezTo>
                <a:cubicBezTo>
                  <a:pt x="0" y="35"/>
                  <a:pt x="2" y="30"/>
                  <a:pt x="6" y="26"/>
                </a:cubicBezTo>
                <a:cubicBezTo>
                  <a:pt x="49" y="12"/>
                  <a:pt x="49" y="12"/>
                  <a:pt x="49" y="12"/>
                </a:cubicBezTo>
                <a:lnTo>
                  <a:pt x="87" y="0"/>
                </a:lnTo>
                <a:close/>
              </a:path>
            </a:pathLst>
          </a:custGeom>
          <a:solidFill>
            <a:srgbClr val="CEC7C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8" name="Google Shape;1578;p8"/>
          <p:cNvSpPr/>
          <p:nvPr/>
        </p:nvSpPr>
        <p:spPr>
          <a:xfrm>
            <a:off x="9236075" y="3906837"/>
            <a:ext cx="444500" cy="250825"/>
          </a:xfrm>
          <a:custGeom>
            <a:rect b="b" l="l" r="r" t="t"/>
            <a:pathLst>
              <a:path extrusionOk="0" h="61" w="108">
                <a:moveTo>
                  <a:pt x="87" y="0"/>
                </a:moveTo>
                <a:cubicBezTo>
                  <a:pt x="100" y="2"/>
                  <a:pt x="108" y="8"/>
                  <a:pt x="108" y="17"/>
                </a:cubicBezTo>
                <a:cubicBezTo>
                  <a:pt x="108" y="19"/>
                  <a:pt x="108" y="22"/>
                  <a:pt x="107" y="24"/>
                </a:cubicBezTo>
                <a:cubicBezTo>
                  <a:pt x="90" y="34"/>
                  <a:pt x="74" y="44"/>
                  <a:pt x="57" y="54"/>
                </a:cubicBezTo>
                <a:cubicBezTo>
                  <a:pt x="56" y="54"/>
                  <a:pt x="55" y="54"/>
                  <a:pt x="54" y="55"/>
                </a:cubicBezTo>
                <a:cubicBezTo>
                  <a:pt x="24" y="61"/>
                  <a:pt x="0" y="54"/>
                  <a:pt x="0" y="39"/>
                </a:cubicBezTo>
                <a:cubicBezTo>
                  <a:pt x="0" y="35"/>
                  <a:pt x="2" y="30"/>
                  <a:pt x="6" y="26"/>
                </a:cubicBezTo>
                <a:cubicBezTo>
                  <a:pt x="49" y="12"/>
                  <a:pt x="49" y="12"/>
                  <a:pt x="49" y="12"/>
                </a:cubicBezTo>
                <a:lnTo>
                  <a:pt x="87" y="0"/>
                </a:lnTo>
                <a:close/>
              </a:path>
            </a:pathLst>
          </a:custGeom>
          <a:solidFill>
            <a:srgbClr val="CDC6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9" name="Google Shape;1579;p8"/>
          <p:cNvSpPr/>
          <p:nvPr/>
        </p:nvSpPr>
        <p:spPr>
          <a:xfrm>
            <a:off x="9236075" y="3911600"/>
            <a:ext cx="439738" cy="246062"/>
          </a:xfrm>
          <a:custGeom>
            <a:rect b="b" l="l" r="r" t="t"/>
            <a:pathLst>
              <a:path extrusionOk="0" h="60" w="107">
                <a:moveTo>
                  <a:pt x="86" y="0"/>
                </a:moveTo>
                <a:cubicBezTo>
                  <a:pt x="99" y="2"/>
                  <a:pt x="107" y="8"/>
                  <a:pt x="107" y="16"/>
                </a:cubicBezTo>
                <a:cubicBezTo>
                  <a:pt x="107" y="19"/>
                  <a:pt x="107" y="21"/>
                  <a:pt x="106" y="23"/>
                </a:cubicBezTo>
                <a:cubicBezTo>
                  <a:pt x="90" y="33"/>
                  <a:pt x="74" y="43"/>
                  <a:pt x="58" y="53"/>
                </a:cubicBezTo>
                <a:cubicBezTo>
                  <a:pt x="56" y="53"/>
                  <a:pt x="55" y="53"/>
                  <a:pt x="54" y="54"/>
                </a:cubicBezTo>
                <a:cubicBezTo>
                  <a:pt x="24" y="60"/>
                  <a:pt x="0" y="53"/>
                  <a:pt x="0" y="38"/>
                </a:cubicBezTo>
                <a:cubicBezTo>
                  <a:pt x="0" y="34"/>
                  <a:pt x="3" y="29"/>
                  <a:pt x="7" y="24"/>
                </a:cubicBezTo>
                <a:cubicBezTo>
                  <a:pt x="49" y="11"/>
                  <a:pt x="49" y="11"/>
                  <a:pt x="49" y="11"/>
                </a:cubicBezTo>
                <a:lnTo>
                  <a:pt x="86" y="0"/>
                </a:lnTo>
                <a:close/>
              </a:path>
            </a:pathLst>
          </a:custGeom>
          <a:solidFill>
            <a:srgbClr val="CCC5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0" name="Google Shape;1580;p8"/>
          <p:cNvSpPr/>
          <p:nvPr/>
        </p:nvSpPr>
        <p:spPr>
          <a:xfrm>
            <a:off x="9240838" y="3911600"/>
            <a:ext cx="434975" cy="241300"/>
          </a:xfrm>
          <a:custGeom>
            <a:rect b="b" l="l" r="r" t="t"/>
            <a:pathLst>
              <a:path extrusionOk="0" h="59" w="106">
                <a:moveTo>
                  <a:pt x="84" y="0"/>
                </a:moveTo>
                <a:cubicBezTo>
                  <a:pt x="97" y="2"/>
                  <a:pt x="106" y="8"/>
                  <a:pt x="106" y="17"/>
                </a:cubicBezTo>
                <a:cubicBezTo>
                  <a:pt x="106" y="19"/>
                  <a:pt x="105" y="21"/>
                  <a:pt x="104" y="24"/>
                </a:cubicBezTo>
                <a:cubicBezTo>
                  <a:pt x="88" y="33"/>
                  <a:pt x="73" y="43"/>
                  <a:pt x="57" y="52"/>
                </a:cubicBezTo>
                <a:cubicBezTo>
                  <a:pt x="56" y="53"/>
                  <a:pt x="54" y="53"/>
                  <a:pt x="53" y="53"/>
                </a:cubicBezTo>
                <a:cubicBezTo>
                  <a:pt x="23" y="59"/>
                  <a:pt x="0" y="53"/>
                  <a:pt x="0" y="38"/>
                </a:cubicBezTo>
                <a:cubicBezTo>
                  <a:pt x="0" y="34"/>
                  <a:pt x="2" y="29"/>
                  <a:pt x="6" y="24"/>
                </a:cubicBezTo>
                <a:cubicBezTo>
                  <a:pt x="48" y="11"/>
                  <a:pt x="48" y="11"/>
                  <a:pt x="48" y="11"/>
                </a:cubicBezTo>
                <a:lnTo>
                  <a:pt x="84" y="0"/>
                </a:lnTo>
                <a:close/>
              </a:path>
            </a:pathLst>
          </a:custGeom>
          <a:solidFill>
            <a:srgbClr val="CBC4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1" name="Google Shape;1581;p8"/>
          <p:cNvSpPr/>
          <p:nvPr/>
        </p:nvSpPr>
        <p:spPr>
          <a:xfrm>
            <a:off x="9240838" y="3911600"/>
            <a:ext cx="430213" cy="241300"/>
          </a:xfrm>
          <a:custGeom>
            <a:rect b="b" l="l" r="r" t="t"/>
            <a:pathLst>
              <a:path extrusionOk="0" h="59" w="105">
                <a:moveTo>
                  <a:pt x="82" y="0"/>
                </a:moveTo>
                <a:cubicBezTo>
                  <a:pt x="96" y="2"/>
                  <a:pt x="105" y="8"/>
                  <a:pt x="105" y="17"/>
                </a:cubicBezTo>
                <a:cubicBezTo>
                  <a:pt x="105" y="19"/>
                  <a:pt x="104" y="22"/>
                  <a:pt x="103" y="24"/>
                </a:cubicBezTo>
                <a:cubicBezTo>
                  <a:pt x="88" y="34"/>
                  <a:pt x="73" y="43"/>
                  <a:pt x="57" y="52"/>
                </a:cubicBezTo>
                <a:cubicBezTo>
                  <a:pt x="56" y="53"/>
                  <a:pt x="54" y="53"/>
                  <a:pt x="52" y="53"/>
                </a:cubicBezTo>
                <a:cubicBezTo>
                  <a:pt x="23" y="59"/>
                  <a:pt x="0" y="53"/>
                  <a:pt x="0" y="38"/>
                </a:cubicBezTo>
                <a:cubicBezTo>
                  <a:pt x="0" y="34"/>
                  <a:pt x="2" y="29"/>
                  <a:pt x="7" y="24"/>
                </a:cubicBezTo>
                <a:cubicBezTo>
                  <a:pt x="48" y="11"/>
                  <a:pt x="48" y="11"/>
                  <a:pt x="48" y="11"/>
                </a:cubicBezTo>
                <a:lnTo>
                  <a:pt x="82" y="0"/>
                </a:lnTo>
                <a:close/>
              </a:path>
            </a:pathLst>
          </a:custGeom>
          <a:solidFill>
            <a:srgbClr val="CAC3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2" name="Google Shape;1582;p8"/>
          <p:cNvSpPr/>
          <p:nvPr/>
        </p:nvSpPr>
        <p:spPr>
          <a:xfrm>
            <a:off x="9240838" y="3914775"/>
            <a:ext cx="427038" cy="238125"/>
          </a:xfrm>
          <a:custGeom>
            <a:rect b="b" l="l" r="r" t="t"/>
            <a:pathLst>
              <a:path extrusionOk="0" h="58" w="104">
                <a:moveTo>
                  <a:pt x="81" y="0"/>
                </a:moveTo>
                <a:cubicBezTo>
                  <a:pt x="95" y="1"/>
                  <a:pt x="104" y="7"/>
                  <a:pt x="104" y="16"/>
                </a:cubicBezTo>
                <a:cubicBezTo>
                  <a:pt x="104" y="19"/>
                  <a:pt x="104" y="21"/>
                  <a:pt x="102" y="24"/>
                </a:cubicBezTo>
                <a:cubicBezTo>
                  <a:pt x="87" y="33"/>
                  <a:pt x="73" y="42"/>
                  <a:pt x="58" y="51"/>
                </a:cubicBezTo>
                <a:cubicBezTo>
                  <a:pt x="56" y="51"/>
                  <a:pt x="54" y="52"/>
                  <a:pt x="52" y="52"/>
                </a:cubicBezTo>
                <a:cubicBezTo>
                  <a:pt x="23" y="58"/>
                  <a:pt x="0" y="52"/>
                  <a:pt x="0" y="38"/>
                </a:cubicBezTo>
                <a:cubicBezTo>
                  <a:pt x="0" y="33"/>
                  <a:pt x="3" y="28"/>
                  <a:pt x="7" y="23"/>
                </a:cubicBezTo>
                <a:cubicBezTo>
                  <a:pt x="48" y="10"/>
                  <a:pt x="48" y="10"/>
                  <a:pt x="48" y="10"/>
                </a:cubicBezTo>
                <a:lnTo>
                  <a:pt x="81" y="0"/>
                </a:lnTo>
                <a:close/>
              </a:path>
            </a:pathLst>
          </a:custGeom>
          <a:solidFill>
            <a:srgbClr val="C9C2B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3" name="Google Shape;1583;p8"/>
          <p:cNvSpPr/>
          <p:nvPr/>
        </p:nvSpPr>
        <p:spPr>
          <a:xfrm>
            <a:off x="9240838" y="3914775"/>
            <a:ext cx="427038" cy="238125"/>
          </a:xfrm>
          <a:custGeom>
            <a:rect b="b" l="l" r="r" t="t"/>
            <a:pathLst>
              <a:path extrusionOk="0" h="58" w="104">
                <a:moveTo>
                  <a:pt x="80" y="0"/>
                </a:moveTo>
                <a:cubicBezTo>
                  <a:pt x="94" y="2"/>
                  <a:pt x="104" y="7"/>
                  <a:pt x="104" y="16"/>
                </a:cubicBezTo>
                <a:cubicBezTo>
                  <a:pt x="104" y="19"/>
                  <a:pt x="103" y="22"/>
                  <a:pt x="101" y="24"/>
                </a:cubicBezTo>
                <a:cubicBezTo>
                  <a:pt x="87" y="33"/>
                  <a:pt x="73" y="42"/>
                  <a:pt x="58" y="51"/>
                </a:cubicBezTo>
                <a:cubicBezTo>
                  <a:pt x="56" y="51"/>
                  <a:pt x="54" y="52"/>
                  <a:pt x="52" y="52"/>
                </a:cubicBezTo>
                <a:cubicBezTo>
                  <a:pt x="24" y="58"/>
                  <a:pt x="0" y="51"/>
                  <a:pt x="0" y="38"/>
                </a:cubicBezTo>
                <a:cubicBezTo>
                  <a:pt x="0" y="33"/>
                  <a:pt x="3" y="28"/>
                  <a:pt x="8" y="23"/>
                </a:cubicBezTo>
                <a:cubicBezTo>
                  <a:pt x="48" y="10"/>
                  <a:pt x="48" y="10"/>
                  <a:pt x="48" y="10"/>
                </a:cubicBezTo>
                <a:lnTo>
                  <a:pt x="80" y="0"/>
                </a:lnTo>
                <a:close/>
              </a:path>
            </a:pathLst>
          </a:custGeom>
          <a:solidFill>
            <a:srgbClr val="C8C1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4" name="Google Shape;1584;p8"/>
          <p:cNvSpPr/>
          <p:nvPr/>
        </p:nvSpPr>
        <p:spPr>
          <a:xfrm>
            <a:off x="9244013" y="3914775"/>
            <a:ext cx="419100" cy="238125"/>
          </a:xfrm>
          <a:custGeom>
            <a:rect b="b" l="l" r="r" t="t"/>
            <a:pathLst>
              <a:path extrusionOk="0" h="58" w="102">
                <a:moveTo>
                  <a:pt x="78" y="0"/>
                </a:moveTo>
                <a:cubicBezTo>
                  <a:pt x="93" y="2"/>
                  <a:pt x="102" y="8"/>
                  <a:pt x="102" y="17"/>
                </a:cubicBezTo>
                <a:cubicBezTo>
                  <a:pt x="102" y="19"/>
                  <a:pt x="101" y="22"/>
                  <a:pt x="99" y="25"/>
                </a:cubicBezTo>
                <a:cubicBezTo>
                  <a:pt x="86" y="34"/>
                  <a:pt x="72" y="42"/>
                  <a:pt x="58" y="50"/>
                </a:cubicBezTo>
                <a:cubicBezTo>
                  <a:pt x="55" y="51"/>
                  <a:pt x="53" y="52"/>
                  <a:pt x="51" y="52"/>
                </a:cubicBezTo>
                <a:cubicBezTo>
                  <a:pt x="23" y="58"/>
                  <a:pt x="0" y="51"/>
                  <a:pt x="0" y="38"/>
                </a:cubicBezTo>
                <a:cubicBezTo>
                  <a:pt x="0" y="33"/>
                  <a:pt x="3" y="27"/>
                  <a:pt x="8" y="23"/>
                </a:cubicBezTo>
                <a:cubicBezTo>
                  <a:pt x="47" y="10"/>
                  <a:pt x="47" y="10"/>
                  <a:pt x="47" y="10"/>
                </a:cubicBezTo>
                <a:lnTo>
                  <a:pt x="78" y="0"/>
                </a:lnTo>
                <a:close/>
              </a:path>
            </a:pathLst>
          </a:custGeom>
          <a:solidFill>
            <a:srgbClr val="C8C1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5" name="Google Shape;1585;p8"/>
          <p:cNvSpPr/>
          <p:nvPr/>
        </p:nvSpPr>
        <p:spPr>
          <a:xfrm>
            <a:off x="9244013" y="3919537"/>
            <a:ext cx="415925" cy="233362"/>
          </a:xfrm>
          <a:custGeom>
            <a:rect b="b" l="l" r="r" t="t"/>
            <a:pathLst>
              <a:path extrusionOk="0" h="57" w="101">
                <a:moveTo>
                  <a:pt x="77" y="0"/>
                </a:moveTo>
                <a:cubicBezTo>
                  <a:pt x="92" y="1"/>
                  <a:pt x="101" y="7"/>
                  <a:pt x="101" y="16"/>
                </a:cubicBezTo>
                <a:cubicBezTo>
                  <a:pt x="101" y="19"/>
                  <a:pt x="100" y="22"/>
                  <a:pt x="98" y="25"/>
                </a:cubicBezTo>
                <a:cubicBezTo>
                  <a:pt x="85" y="33"/>
                  <a:pt x="72" y="41"/>
                  <a:pt x="58" y="49"/>
                </a:cubicBezTo>
                <a:cubicBezTo>
                  <a:pt x="56" y="50"/>
                  <a:pt x="53" y="50"/>
                  <a:pt x="51" y="51"/>
                </a:cubicBezTo>
                <a:cubicBezTo>
                  <a:pt x="23" y="57"/>
                  <a:pt x="0" y="50"/>
                  <a:pt x="0" y="37"/>
                </a:cubicBezTo>
                <a:cubicBezTo>
                  <a:pt x="0" y="32"/>
                  <a:pt x="3" y="26"/>
                  <a:pt x="8" y="21"/>
                </a:cubicBezTo>
                <a:cubicBezTo>
                  <a:pt x="47" y="9"/>
                  <a:pt x="47" y="9"/>
                  <a:pt x="47" y="9"/>
                </a:cubicBezTo>
                <a:lnTo>
                  <a:pt x="77" y="0"/>
                </a:lnTo>
                <a:close/>
              </a:path>
            </a:pathLst>
          </a:custGeom>
          <a:solidFill>
            <a:srgbClr val="C7C0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6" name="Google Shape;1586;p8"/>
          <p:cNvSpPr/>
          <p:nvPr/>
        </p:nvSpPr>
        <p:spPr>
          <a:xfrm>
            <a:off x="9244013" y="3919537"/>
            <a:ext cx="415925" cy="233362"/>
          </a:xfrm>
          <a:custGeom>
            <a:rect b="b" l="l" r="r" t="t"/>
            <a:pathLst>
              <a:path extrusionOk="0" h="57" w="101">
                <a:moveTo>
                  <a:pt x="76" y="0"/>
                </a:moveTo>
                <a:cubicBezTo>
                  <a:pt x="91" y="1"/>
                  <a:pt x="101" y="7"/>
                  <a:pt x="101" y="16"/>
                </a:cubicBezTo>
                <a:cubicBezTo>
                  <a:pt x="101" y="19"/>
                  <a:pt x="99" y="22"/>
                  <a:pt x="97" y="25"/>
                </a:cubicBezTo>
                <a:cubicBezTo>
                  <a:pt x="85" y="33"/>
                  <a:pt x="72" y="41"/>
                  <a:pt x="59" y="49"/>
                </a:cubicBezTo>
                <a:cubicBezTo>
                  <a:pt x="56" y="50"/>
                  <a:pt x="53" y="50"/>
                  <a:pt x="50" y="51"/>
                </a:cubicBezTo>
                <a:cubicBezTo>
                  <a:pt x="23" y="57"/>
                  <a:pt x="0" y="50"/>
                  <a:pt x="0" y="37"/>
                </a:cubicBezTo>
                <a:cubicBezTo>
                  <a:pt x="0" y="32"/>
                  <a:pt x="3" y="26"/>
                  <a:pt x="9" y="21"/>
                </a:cubicBezTo>
                <a:cubicBezTo>
                  <a:pt x="47" y="9"/>
                  <a:pt x="47" y="9"/>
                  <a:pt x="47" y="9"/>
                </a:cubicBezTo>
                <a:lnTo>
                  <a:pt x="76" y="0"/>
                </a:lnTo>
                <a:close/>
              </a:path>
            </a:pathLst>
          </a:custGeom>
          <a:solidFill>
            <a:srgbClr val="C6BFB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7" name="Google Shape;1587;p8"/>
          <p:cNvSpPr/>
          <p:nvPr/>
        </p:nvSpPr>
        <p:spPr>
          <a:xfrm>
            <a:off x="9248775" y="3919537"/>
            <a:ext cx="406400" cy="230187"/>
          </a:xfrm>
          <a:custGeom>
            <a:rect b="b" l="l" r="r" t="t"/>
            <a:pathLst>
              <a:path extrusionOk="0" h="56" w="99">
                <a:moveTo>
                  <a:pt x="74" y="0"/>
                </a:moveTo>
                <a:cubicBezTo>
                  <a:pt x="89" y="1"/>
                  <a:pt x="99" y="7"/>
                  <a:pt x="99" y="16"/>
                </a:cubicBezTo>
                <a:cubicBezTo>
                  <a:pt x="99" y="19"/>
                  <a:pt x="98" y="23"/>
                  <a:pt x="95" y="26"/>
                </a:cubicBezTo>
                <a:cubicBezTo>
                  <a:pt x="83" y="33"/>
                  <a:pt x="71" y="41"/>
                  <a:pt x="58" y="48"/>
                </a:cubicBezTo>
                <a:cubicBezTo>
                  <a:pt x="55" y="49"/>
                  <a:pt x="52" y="50"/>
                  <a:pt x="49" y="51"/>
                </a:cubicBezTo>
                <a:cubicBezTo>
                  <a:pt x="22" y="56"/>
                  <a:pt x="0" y="50"/>
                  <a:pt x="0" y="37"/>
                </a:cubicBezTo>
                <a:cubicBezTo>
                  <a:pt x="0" y="32"/>
                  <a:pt x="3" y="26"/>
                  <a:pt x="9" y="21"/>
                </a:cubicBezTo>
                <a:cubicBezTo>
                  <a:pt x="46" y="9"/>
                  <a:pt x="46" y="9"/>
                  <a:pt x="46" y="9"/>
                </a:cubicBezTo>
                <a:lnTo>
                  <a:pt x="74" y="0"/>
                </a:lnTo>
                <a:close/>
              </a:path>
            </a:pathLst>
          </a:custGeom>
          <a:solidFill>
            <a:srgbClr val="C5BE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8" name="Google Shape;1588;p8"/>
          <p:cNvSpPr/>
          <p:nvPr/>
        </p:nvSpPr>
        <p:spPr>
          <a:xfrm>
            <a:off x="9248775" y="3924300"/>
            <a:ext cx="401638" cy="225425"/>
          </a:xfrm>
          <a:custGeom>
            <a:rect b="b" l="l" r="r" t="t"/>
            <a:pathLst>
              <a:path extrusionOk="0" h="55" w="98">
                <a:moveTo>
                  <a:pt x="73" y="0"/>
                </a:moveTo>
                <a:cubicBezTo>
                  <a:pt x="88" y="1"/>
                  <a:pt x="98" y="6"/>
                  <a:pt x="98" y="15"/>
                </a:cubicBezTo>
                <a:cubicBezTo>
                  <a:pt x="98" y="19"/>
                  <a:pt x="97" y="22"/>
                  <a:pt x="94" y="25"/>
                </a:cubicBezTo>
                <a:cubicBezTo>
                  <a:pt x="83" y="33"/>
                  <a:pt x="71" y="40"/>
                  <a:pt x="59" y="47"/>
                </a:cubicBezTo>
                <a:cubicBezTo>
                  <a:pt x="56" y="48"/>
                  <a:pt x="52" y="49"/>
                  <a:pt x="49" y="50"/>
                </a:cubicBezTo>
                <a:cubicBezTo>
                  <a:pt x="22" y="55"/>
                  <a:pt x="0" y="49"/>
                  <a:pt x="0" y="36"/>
                </a:cubicBezTo>
                <a:cubicBezTo>
                  <a:pt x="0" y="30"/>
                  <a:pt x="3" y="25"/>
                  <a:pt x="9" y="20"/>
                </a:cubicBezTo>
                <a:cubicBezTo>
                  <a:pt x="46" y="8"/>
                  <a:pt x="46" y="8"/>
                  <a:pt x="46" y="8"/>
                </a:cubicBezTo>
                <a:lnTo>
                  <a:pt x="73" y="0"/>
                </a:lnTo>
                <a:close/>
              </a:path>
            </a:pathLst>
          </a:custGeom>
          <a:solidFill>
            <a:srgbClr val="C4BD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9" name="Google Shape;1589;p8"/>
          <p:cNvSpPr/>
          <p:nvPr/>
        </p:nvSpPr>
        <p:spPr>
          <a:xfrm>
            <a:off x="9248775" y="3924300"/>
            <a:ext cx="398463" cy="225425"/>
          </a:xfrm>
          <a:custGeom>
            <a:rect b="b" l="l" r="r" t="t"/>
            <a:pathLst>
              <a:path extrusionOk="0" h="55" w="97">
                <a:moveTo>
                  <a:pt x="72" y="0"/>
                </a:moveTo>
                <a:cubicBezTo>
                  <a:pt x="87" y="1"/>
                  <a:pt x="97" y="7"/>
                  <a:pt x="97" y="16"/>
                </a:cubicBezTo>
                <a:cubicBezTo>
                  <a:pt x="97" y="19"/>
                  <a:pt x="96" y="23"/>
                  <a:pt x="93" y="26"/>
                </a:cubicBezTo>
                <a:cubicBezTo>
                  <a:pt x="82" y="33"/>
                  <a:pt x="71" y="40"/>
                  <a:pt x="59" y="47"/>
                </a:cubicBezTo>
                <a:cubicBezTo>
                  <a:pt x="56" y="48"/>
                  <a:pt x="52" y="49"/>
                  <a:pt x="49" y="50"/>
                </a:cubicBezTo>
                <a:cubicBezTo>
                  <a:pt x="22" y="55"/>
                  <a:pt x="0" y="49"/>
                  <a:pt x="0" y="36"/>
                </a:cubicBezTo>
                <a:cubicBezTo>
                  <a:pt x="0" y="30"/>
                  <a:pt x="4" y="25"/>
                  <a:pt x="10" y="20"/>
                </a:cubicBezTo>
                <a:cubicBezTo>
                  <a:pt x="46" y="8"/>
                  <a:pt x="46" y="8"/>
                  <a:pt x="46" y="8"/>
                </a:cubicBezTo>
                <a:lnTo>
                  <a:pt x="72" y="0"/>
                </a:lnTo>
                <a:close/>
              </a:path>
            </a:pathLst>
          </a:custGeom>
          <a:solidFill>
            <a:srgbClr val="C3BC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0" name="Google Shape;1590;p8"/>
          <p:cNvSpPr/>
          <p:nvPr/>
        </p:nvSpPr>
        <p:spPr>
          <a:xfrm>
            <a:off x="9248775" y="3924300"/>
            <a:ext cx="398463" cy="225425"/>
          </a:xfrm>
          <a:custGeom>
            <a:rect b="b" l="l" r="r" t="t"/>
            <a:pathLst>
              <a:path extrusionOk="0" h="55" w="97">
                <a:moveTo>
                  <a:pt x="71" y="0"/>
                </a:moveTo>
                <a:cubicBezTo>
                  <a:pt x="86" y="1"/>
                  <a:pt x="97" y="7"/>
                  <a:pt x="97" y="16"/>
                </a:cubicBezTo>
                <a:cubicBezTo>
                  <a:pt x="97" y="19"/>
                  <a:pt x="95" y="23"/>
                  <a:pt x="92" y="27"/>
                </a:cubicBezTo>
                <a:cubicBezTo>
                  <a:pt x="82" y="33"/>
                  <a:pt x="71" y="40"/>
                  <a:pt x="60" y="46"/>
                </a:cubicBezTo>
                <a:cubicBezTo>
                  <a:pt x="56" y="48"/>
                  <a:pt x="53" y="49"/>
                  <a:pt x="49" y="49"/>
                </a:cubicBezTo>
                <a:cubicBezTo>
                  <a:pt x="22" y="55"/>
                  <a:pt x="0" y="49"/>
                  <a:pt x="0" y="36"/>
                </a:cubicBezTo>
                <a:cubicBezTo>
                  <a:pt x="0" y="30"/>
                  <a:pt x="4" y="25"/>
                  <a:pt x="11" y="19"/>
                </a:cubicBezTo>
                <a:cubicBezTo>
                  <a:pt x="46" y="8"/>
                  <a:pt x="46" y="8"/>
                  <a:pt x="46" y="8"/>
                </a:cubicBezTo>
                <a:lnTo>
                  <a:pt x="71" y="0"/>
                </a:lnTo>
                <a:close/>
              </a:path>
            </a:pathLst>
          </a:custGeom>
          <a:solidFill>
            <a:srgbClr val="C2BBB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1" name="Google Shape;1591;p8"/>
          <p:cNvSpPr/>
          <p:nvPr/>
        </p:nvSpPr>
        <p:spPr>
          <a:xfrm>
            <a:off x="9251950" y="3927475"/>
            <a:ext cx="390525" cy="222250"/>
          </a:xfrm>
          <a:custGeom>
            <a:rect b="b" l="l" r="r" t="t"/>
            <a:pathLst>
              <a:path extrusionOk="0" h="54" w="95">
                <a:moveTo>
                  <a:pt x="69" y="0"/>
                </a:moveTo>
                <a:cubicBezTo>
                  <a:pt x="84" y="0"/>
                  <a:pt x="95" y="6"/>
                  <a:pt x="95" y="15"/>
                </a:cubicBezTo>
                <a:cubicBezTo>
                  <a:pt x="95" y="19"/>
                  <a:pt x="93" y="23"/>
                  <a:pt x="90" y="26"/>
                </a:cubicBezTo>
                <a:cubicBezTo>
                  <a:pt x="80" y="33"/>
                  <a:pt x="70" y="39"/>
                  <a:pt x="60" y="45"/>
                </a:cubicBezTo>
                <a:cubicBezTo>
                  <a:pt x="56" y="46"/>
                  <a:pt x="52" y="47"/>
                  <a:pt x="47" y="48"/>
                </a:cubicBezTo>
                <a:cubicBezTo>
                  <a:pt x="21" y="54"/>
                  <a:pt x="0" y="48"/>
                  <a:pt x="0" y="35"/>
                </a:cubicBezTo>
                <a:cubicBezTo>
                  <a:pt x="0" y="29"/>
                  <a:pt x="4" y="23"/>
                  <a:pt x="10" y="18"/>
                </a:cubicBezTo>
                <a:cubicBezTo>
                  <a:pt x="45" y="7"/>
                  <a:pt x="45" y="7"/>
                  <a:pt x="45" y="7"/>
                </a:cubicBezTo>
                <a:lnTo>
                  <a:pt x="69" y="0"/>
                </a:lnTo>
                <a:close/>
              </a:path>
            </a:pathLst>
          </a:custGeom>
          <a:solidFill>
            <a:srgbClr val="C1BA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2" name="Google Shape;1592;p8"/>
          <p:cNvSpPr/>
          <p:nvPr/>
        </p:nvSpPr>
        <p:spPr>
          <a:xfrm>
            <a:off x="9251950" y="3927475"/>
            <a:ext cx="387350" cy="222250"/>
          </a:xfrm>
          <a:custGeom>
            <a:rect b="b" l="l" r="r" t="t"/>
            <a:pathLst>
              <a:path extrusionOk="0" h="54" w="94">
                <a:moveTo>
                  <a:pt x="67" y="0"/>
                </a:moveTo>
                <a:cubicBezTo>
                  <a:pt x="83" y="1"/>
                  <a:pt x="94" y="6"/>
                  <a:pt x="94" y="15"/>
                </a:cubicBezTo>
                <a:cubicBezTo>
                  <a:pt x="94" y="19"/>
                  <a:pt x="93" y="23"/>
                  <a:pt x="89" y="27"/>
                </a:cubicBezTo>
                <a:cubicBezTo>
                  <a:pt x="80" y="33"/>
                  <a:pt x="70" y="39"/>
                  <a:pt x="60" y="45"/>
                </a:cubicBezTo>
                <a:cubicBezTo>
                  <a:pt x="56" y="46"/>
                  <a:pt x="52" y="47"/>
                  <a:pt x="47" y="48"/>
                </a:cubicBezTo>
                <a:cubicBezTo>
                  <a:pt x="21" y="54"/>
                  <a:pt x="0" y="48"/>
                  <a:pt x="0" y="35"/>
                </a:cubicBezTo>
                <a:cubicBezTo>
                  <a:pt x="0" y="29"/>
                  <a:pt x="4" y="23"/>
                  <a:pt x="11" y="18"/>
                </a:cubicBezTo>
                <a:cubicBezTo>
                  <a:pt x="45" y="7"/>
                  <a:pt x="45" y="7"/>
                  <a:pt x="45" y="7"/>
                </a:cubicBezTo>
                <a:lnTo>
                  <a:pt x="67" y="0"/>
                </a:lnTo>
                <a:close/>
              </a:path>
            </a:pathLst>
          </a:custGeom>
          <a:solidFill>
            <a:srgbClr val="C0B9B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3" name="Google Shape;1593;p8"/>
          <p:cNvSpPr/>
          <p:nvPr/>
        </p:nvSpPr>
        <p:spPr>
          <a:xfrm>
            <a:off x="9251950" y="3932237"/>
            <a:ext cx="387350" cy="212725"/>
          </a:xfrm>
          <a:custGeom>
            <a:rect b="b" l="l" r="r" t="t"/>
            <a:pathLst>
              <a:path extrusionOk="0" h="52" w="94">
                <a:moveTo>
                  <a:pt x="66" y="0"/>
                </a:moveTo>
                <a:cubicBezTo>
                  <a:pt x="82" y="0"/>
                  <a:pt x="94" y="5"/>
                  <a:pt x="94" y="15"/>
                </a:cubicBezTo>
                <a:cubicBezTo>
                  <a:pt x="94" y="19"/>
                  <a:pt x="92" y="23"/>
                  <a:pt x="88" y="27"/>
                </a:cubicBezTo>
                <a:cubicBezTo>
                  <a:pt x="79" y="32"/>
                  <a:pt x="70" y="38"/>
                  <a:pt x="61" y="43"/>
                </a:cubicBezTo>
                <a:cubicBezTo>
                  <a:pt x="57" y="45"/>
                  <a:pt x="52" y="46"/>
                  <a:pt x="47" y="47"/>
                </a:cubicBezTo>
                <a:cubicBezTo>
                  <a:pt x="21" y="52"/>
                  <a:pt x="0" y="47"/>
                  <a:pt x="0" y="34"/>
                </a:cubicBezTo>
                <a:cubicBezTo>
                  <a:pt x="0" y="28"/>
                  <a:pt x="5" y="22"/>
                  <a:pt x="12" y="17"/>
                </a:cubicBezTo>
                <a:cubicBezTo>
                  <a:pt x="45" y="6"/>
                  <a:pt x="45" y="6"/>
                  <a:pt x="45" y="6"/>
                </a:cubicBezTo>
                <a:lnTo>
                  <a:pt x="66" y="0"/>
                </a:lnTo>
                <a:close/>
              </a:path>
            </a:pathLst>
          </a:custGeom>
          <a:solidFill>
            <a:srgbClr val="C0B9B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4" name="Google Shape;1594;p8"/>
          <p:cNvSpPr/>
          <p:nvPr/>
        </p:nvSpPr>
        <p:spPr>
          <a:xfrm>
            <a:off x="9256713" y="3932237"/>
            <a:ext cx="377825" cy="212725"/>
          </a:xfrm>
          <a:custGeom>
            <a:rect b="b" l="l" r="r" t="t"/>
            <a:pathLst>
              <a:path extrusionOk="0" h="52" w="92">
                <a:moveTo>
                  <a:pt x="64" y="0"/>
                </a:moveTo>
                <a:cubicBezTo>
                  <a:pt x="80" y="0"/>
                  <a:pt x="92" y="6"/>
                  <a:pt x="92" y="15"/>
                </a:cubicBezTo>
                <a:cubicBezTo>
                  <a:pt x="92" y="19"/>
                  <a:pt x="90" y="23"/>
                  <a:pt x="86" y="27"/>
                </a:cubicBezTo>
                <a:cubicBezTo>
                  <a:pt x="78" y="33"/>
                  <a:pt x="69" y="38"/>
                  <a:pt x="61" y="43"/>
                </a:cubicBezTo>
                <a:cubicBezTo>
                  <a:pt x="56" y="44"/>
                  <a:pt x="51" y="46"/>
                  <a:pt x="46" y="47"/>
                </a:cubicBezTo>
                <a:cubicBezTo>
                  <a:pt x="20" y="52"/>
                  <a:pt x="0" y="46"/>
                  <a:pt x="0" y="34"/>
                </a:cubicBezTo>
                <a:cubicBezTo>
                  <a:pt x="0" y="28"/>
                  <a:pt x="4" y="22"/>
                  <a:pt x="12" y="16"/>
                </a:cubicBezTo>
                <a:cubicBezTo>
                  <a:pt x="44" y="6"/>
                  <a:pt x="44" y="6"/>
                  <a:pt x="44" y="6"/>
                </a:cubicBezTo>
                <a:lnTo>
                  <a:pt x="64" y="0"/>
                </a:lnTo>
                <a:close/>
              </a:path>
            </a:pathLst>
          </a:custGeom>
          <a:solidFill>
            <a:srgbClr val="BFB8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5" name="Google Shape;1595;p8"/>
          <p:cNvSpPr/>
          <p:nvPr/>
        </p:nvSpPr>
        <p:spPr>
          <a:xfrm>
            <a:off x="9256713" y="3932237"/>
            <a:ext cx="373063" cy="212725"/>
          </a:xfrm>
          <a:custGeom>
            <a:rect b="b" l="l" r="r" t="t"/>
            <a:pathLst>
              <a:path extrusionOk="0" h="52" w="91">
                <a:moveTo>
                  <a:pt x="63" y="0"/>
                </a:moveTo>
                <a:cubicBezTo>
                  <a:pt x="79" y="0"/>
                  <a:pt x="91" y="6"/>
                  <a:pt x="91" y="15"/>
                </a:cubicBezTo>
                <a:cubicBezTo>
                  <a:pt x="91" y="19"/>
                  <a:pt x="89" y="24"/>
                  <a:pt x="85" y="28"/>
                </a:cubicBezTo>
                <a:cubicBezTo>
                  <a:pt x="77" y="33"/>
                  <a:pt x="69" y="38"/>
                  <a:pt x="62" y="42"/>
                </a:cubicBezTo>
                <a:cubicBezTo>
                  <a:pt x="57" y="44"/>
                  <a:pt x="51" y="46"/>
                  <a:pt x="46" y="47"/>
                </a:cubicBezTo>
                <a:cubicBezTo>
                  <a:pt x="20" y="52"/>
                  <a:pt x="0" y="46"/>
                  <a:pt x="0" y="34"/>
                </a:cubicBezTo>
                <a:cubicBezTo>
                  <a:pt x="0" y="28"/>
                  <a:pt x="5" y="22"/>
                  <a:pt x="12" y="16"/>
                </a:cubicBezTo>
                <a:cubicBezTo>
                  <a:pt x="44" y="6"/>
                  <a:pt x="44" y="6"/>
                  <a:pt x="44" y="6"/>
                </a:cubicBezTo>
                <a:lnTo>
                  <a:pt x="63" y="0"/>
                </a:lnTo>
                <a:close/>
              </a:path>
            </a:pathLst>
          </a:custGeom>
          <a:solidFill>
            <a:srgbClr val="BEB7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6" name="Google Shape;1596;p8"/>
          <p:cNvSpPr/>
          <p:nvPr/>
        </p:nvSpPr>
        <p:spPr>
          <a:xfrm>
            <a:off x="9256713" y="3932237"/>
            <a:ext cx="373063" cy="212725"/>
          </a:xfrm>
          <a:custGeom>
            <a:rect b="b" l="l" r="r" t="t"/>
            <a:pathLst>
              <a:path extrusionOk="0" h="52" w="91">
                <a:moveTo>
                  <a:pt x="61" y="1"/>
                </a:moveTo>
                <a:cubicBezTo>
                  <a:pt x="78" y="0"/>
                  <a:pt x="91" y="6"/>
                  <a:pt x="91" y="15"/>
                </a:cubicBezTo>
                <a:cubicBezTo>
                  <a:pt x="91" y="20"/>
                  <a:pt x="88" y="25"/>
                  <a:pt x="83" y="29"/>
                </a:cubicBezTo>
                <a:cubicBezTo>
                  <a:pt x="76" y="33"/>
                  <a:pt x="69" y="37"/>
                  <a:pt x="63" y="42"/>
                </a:cubicBezTo>
                <a:cubicBezTo>
                  <a:pt x="57" y="44"/>
                  <a:pt x="51" y="46"/>
                  <a:pt x="45" y="47"/>
                </a:cubicBezTo>
                <a:cubicBezTo>
                  <a:pt x="20" y="52"/>
                  <a:pt x="0" y="46"/>
                  <a:pt x="0" y="34"/>
                </a:cubicBezTo>
                <a:cubicBezTo>
                  <a:pt x="0" y="28"/>
                  <a:pt x="5" y="21"/>
                  <a:pt x="13" y="16"/>
                </a:cubicBezTo>
                <a:cubicBezTo>
                  <a:pt x="44" y="6"/>
                  <a:pt x="44" y="6"/>
                  <a:pt x="44" y="6"/>
                </a:cubicBezTo>
                <a:lnTo>
                  <a:pt x="61" y="1"/>
                </a:lnTo>
                <a:close/>
              </a:path>
            </a:pathLst>
          </a:custGeom>
          <a:solidFill>
            <a:srgbClr val="BDB6B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7" name="Google Shape;1597;p8"/>
          <p:cNvSpPr/>
          <p:nvPr/>
        </p:nvSpPr>
        <p:spPr>
          <a:xfrm>
            <a:off x="9261475" y="3935412"/>
            <a:ext cx="365125" cy="209550"/>
          </a:xfrm>
          <a:custGeom>
            <a:rect b="b" l="l" r="r" t="t"/>
            <a:pathLst>
              <a:path extrusionOk="0" h="51" w="89">
                <a:moveTo>
                  <a:pt x="59" y="0"/>
                </a:moveTo>
                <a:cubicBezTo>
                  <a:pt x="76" y="0"/>
                  <a:pt x="89" y="5"/>
                  <a:pt x="89" y="15"/>
                </a:cubicBezTo>
                <a:cubicBezTo>
                  <a:pt x="89" y="19"/>
                  <a:pt x="86" y="24"/>
                  <a:pt x="81" y="29"/>
                </a:cubicBezTo>
                <a:cubicBezTo>
                  <a:pt x="75" y="33"/>
                  <a:pt x="69" y="36"/>
                  <a:pt x="63" y="40"/>
                </a:cubicBezTo>
                <a:cubicBezTo>
                  <a:pt x="57" y="42"/>
                  <a:pt x="51" y="44"/>
                  <a:pt x="44" y="46"/>
                </a:cubicBezTo>
                <a:cubicBezTo>
                  <a:pt x="20" y="51"/>
                  <a:pt x="0" y="45"/>
                  <a:pt x="0" y="33"/>
                </a:cubicBezTo>
                <a:cubicBezTo>
                  <a:pt x="0" y="27"/>
                  <a:pt x="5" y="20"/>
                  <a:pt x="13" y="15"/>
                </a:cubicBezTo>
                <a:cubicBezTo>
                  <a:pt x="43" y="5"/>
                  <a:pt x="43" y="5"/>
                  <a:pt x="43" y="5"/>
                </a:cubicBezTo>
                <a:lnTo>
                  <a:pt x="59" y="0"/>
                </a:lnTo>
                <a:close/>
              </a:path>
            </a:pathLst>
          </a:custGeom>
          <a:solidFill>
            <a:srgbClr val="BCB5B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8" name="Google Shape;1598;p8"/>
          <p:cNvSpPr/>
          <p:nvPr/>
        </p:nvSpPr>
        <p:spPr>
          <a:xfrm>
            <a:off x="9261475" y="3935412"/>
            <a:ext cx="360363" cy="209550"/>
          </a:xfrm>
          <a:custGeom>
            <a:rect b="b" l="l" r="r" t="t"/>
            <a:pathLst>
              <a:path extrusionOk="0" h="51" w="88">
                <a:moveTo>
                  <a:pt x="57" y="1"/>
                </a:moveTo>
                <a:cubicBezTo>
                  <a:pt x="75" y="0"/>
                  <a:pt x="88" y="5"/>
                  <a:pt x="88" y="15"/>
                </a:cubicBezTo>
                <a:cubicBezTo>
                  <a:pt x="88" y="20"/>
                  <a:pt x="85" y="25"/>
                  <a:pt x="79" y="30"/>
                </a:cubicBezTo>
                <a:cubicBezTo>
                  <a:pt x="74" y="33"/>
                  <a:pt x="69" y="36"/>
                  <a:pt x="64" y="39"/>
                </a:cubicBezTo>
                <a:cubicBezTo>
                  <a:pt x="58" y="42"/>
                  <a:pt x="51" y="44"/>
                  <a:pt x="44" y="46"/>
                </a:cubicBezTo>
                <a:cubicBezTo>
                  <a:pt x="20" y="51"/>
                  <a:pt x="0" y="45"/>
                  <a:pt x="0" y="33"/>
                </a:cubicBezTo>
                <a:cubicBezTo>
                  <a:pt x="0" y="27"/>
                  <a:pt x="5" y="20"/>
                  <a:pt x="14" y="14"/>
                </a:cubicBezTo>
                <a:cubicBezTo>
                  <a:pt x="43" y="5"/>
                  <a:pt x="43" y="5"/>
                  <a:pt x="43" y="5"/>
                </a:cubicBezTo>
                <a:lnTo>
                  <a:pt x="57" y="1"/>
                </a:lnTo>
                <a:close/>
              </a:path>
            </a:pathLst>
          </a:custGeom>
          <a:solidFill>
            <a:srgbClr val="BBB4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9" name="Google Shape;1599;p8"/>
          <p:cNvSpPr/>
          <p:nvPr/>
        </p:nvSpPr>
        <p:spPr>
          <a:xfrm>
            <a:off x="9261475" y="3935412"/>
            <a:ext cx="360363" cy="204787"/>
          </a:xfrm>
          <a:custGeom>
            <a:rect b="b" l="l" r="r" t="t"/>
            <a:pathLst>
              <a:path extrusionOk="0" h="50" w="88">
                <a:moveTo>
                  <a:pt x="56" y="1"/>
                </a:moveTo>
                <a:cubicBezTo>
                  <a:pt x="74" y="0"/>
                  <a:pt x="88" y="5"/>
                  <a:pt x="88" y="15"/>
                </a:cubicBezTo>
                <a:cubicBezTo>
                  <a:pt x="88" y="20"/>
                  <a:pt x="84" y="26"/>
                  <a:pt x="77" y="31"/>
                </a:cubicBezTo>
                <a:cubicBezTo>
                  <a:pt x="73" y="34"/>
                  <a:pt x="69" y="36"/>
                  <a:pt x="66" y="38"/>
                </a:cubicBezTo>
                <a:cubicBezTo>
                  <a:pt x="59" y="41"/>
                  <a:pt x="52" y="44"/>
                  <a:pt x="44" y="46"/>
                </a:cubicBezTo>
                <a:cubicBezTo>
                  <a:pt x="20" y="50"/>
                  <a:pt x="0" y="45"/>
                  <a:pt x="0" y="33"/>
                </a:cubicBezTo>
                <a:cubicBezTo>
                  <a:pt x="0" y="27"/>
                  <a:pt x="6" y="20"/>
                  <a:pt x="15" y="14"/>
                </a:cubicBezTo>
                <a:cubicBezTo>
                  <a:pt x="43" y="5"/>
                  <a:pt x="43" y="5"/>
                  <a:pt x="43" y="5"/>
                </a:cubicBezTo>
                <a:lnTo>
                  <a:pt x="56" y="1"/>
                </a:lnTo>
                <a:close/>
              </a:path>
            </a:pathLst>
          </a:custGeom>
          <a:solidFill>
            <a:srgbClr val="BAB3A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0" name="Google Shape;1600;p8"/>
          <p:cNvSpPr/>
          <p:nvPr/>
        </p:nvSpPr>
        <p:spPr>
          <a:xfrm>
            <a:off x="9261475" y="3935412"/>
            <a:ext cx="357188" cy="204787"/>
          </a:xfrm>
          <a:custGeom>
            <a:rect b="b" l="l" r="r" t="t"/>
            <a:pathLst>
              <a:path extrusionOk="0" h="50" w="87">
                <a:moveTo>
                  <a:pt x="54" y="2"/>
                </a:moveTo>
                <a:cubicBezTo>
                  <a:pt x="73" y="0"/>
                  <a:pt x="87" y="6"/>
                  <a:pt x="87" y="15"/>
                </a:cubicBezTo>
                <a:cubicBezTo>
                  <a:pt x="87" y="21"/>
                  <a:pt x="82" y="28"/>
                  <a:pt x="74" y="33"/>
                </a:cubicBezTo>
                <a:cubicBezTo>
                  <a:pt x="68" y="37"/>
                  <a:pt x="68" y="37"/>
                  <a:pt x="68" y="37"/>
                </a:cubicBezTo>
                <a:cubicBezTo>
                  <a:pt x="61" y="40"/>
                  <a:pt x="53" y="44"/>
                  <a:pt x="44" y="45"/>
                </a:cubicBezTo>
                <a:cubicBezTo>
                  <a:pt x="20" y="50"/>
                  <a:pt x="0" y="45"/>
                  <a:pt x="0" y="33"/>
                </a:cubicBezTo>
                <a:cubicBezTo>
                  <a:pt x="0" y="27"/>
                  <a:pt x="7" y="19"/>
                  <a:pt x="16" y="14"/>
                </a:cubicBezTo>
                <a:cubicBezTo>
                  <a:pt x="43" y="5"/>
                  <a:pt x="43" y="5"/>
                  <a:pt x="43" y="5"/>
                </a:cubicBezTo>
                <a:lnTo>
                  <a:pt x="54" y="2"/>
                </a:lnTo>
                <a:close/>
              </a:path>
            </a:pathLst>
          </a:custGeom>
          <a:solidFill>
            <a:srgbClr val="B9B2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1" name="Google Shape;1601;p8"/>
          <p:cNvSpPr/>
          <p:nvPr/>
        </p:nvSpPr>
        <p:spPr>
          <a:xfrm>
            <a:off x="9264650" y="3935412"/>
            <a:ext cx="349250" cy="204787"/>
          </a:xfrm>
          <a:custGeom>
            <a:rect b="b" l="l" r="r" t="t"/>
            <a:pathLst>
              <a:path extrusionOk="0" h="50" w="85">
                <a:moveTo>
                  <a:pt x="52" y="2"/>
                </a:moveTo>
                <a:cubicBezTo>
                  <a:pt x="71" y="0"/>
                  <a:pt x="85" y="6"/>
                  <a:pt x="85" y="16"/>
                </a:cubicBezTo>
                <a:cubicBezTo>
                  <a:pt x="85" y="27"/>
                  <a:pt x="66" y="40"/>
                  <a:pt x="42" y="45"/>
                </a:cubicBezTo>
                <a:cubicBezTo>
                  <a:pt x="19" y="50"/>
                  <a:pt x="0" y="45"/>
                  <a:pt x="0" y="33"/>
                </a:cubicBezTo>
                <a:cubicBezTo>
                  <a:pt x="0" y="26"/>
                  <a:pt x="6" y="19"/>
                  <a:pt x="16" y="13"/>
                </a:cubicBezTo>
                <a:cubicBezTo>
                  <a:pt x="42" y="5"/>
                  <a:pt x="42" y="5"/>
                  <a:pt x="42" y="5"/>
                </a:cubicBezTo>
                <a:lnTo>
                  <a:pt x="52" y="2"/>
                </a:lnTo>
                <a:close/>
              </a:path>
            </a:pathLst>
          </a:custGeom>
          <a:solidFill>
            <a:srgbClr val="B8B1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2" name="Google Shape;1602;p8"/>
          <p:cNvSpPr/>
          <p:nvPr/>
        </p:nvSpPr>
        <p:spPr>
          <a:xfrm>
            <a:off x="9264650" y="3935412"/>
            <a:ext cx="346075" cy="204787"/>
          </a:xfrm>
          <a:custGeom>
            <a:rect b="b" l="l" r="r" t="t"/>
            <a:pathLst>
              <a:path extrusionOk="0" h="50" w="84">
                <a:moveTo>
                  <a:pt x="50" y="3"/>
                </a:moveTo>
                <a:cubicBezTo>
                  <a:pt x="70" y="0"/>
                  <a:pt x="84" y="6"/>
                  <a:pt x="84" y="16"/>
                </a:cubicBezTo>
                <a:cubicBezTo>
                  <a:pt x="84" y="27"/>
                  <a:pt x="66" y="40"/>
                  <a:pt x="42" y="45"/>
                </a:cubicBezTo>
                <a:cubicBezTo>
                  <a:pt x="19" y="50"/>
                  <a:pt x="0" y="45"/>
                  <a:pt x="0" y="33"/>
                </a:cubicBezTo>
                <a:cubicBezTo>
                  <a:pt x="0" y="26"/>
                  <a:pt x="7" y="19"/>
                  <a:pt x="18" y="13"/>
                </a:cubicBezTo>
                <a:cubicBezTo>
                  <a:pt x="42" y="5"/>
                  <a:pt x="42" y="5"/>
                  <a:pt x="42" y="5"/>
                </a:cubicBezTo>
                <a:lnTo>
                  <a:pt x="50" y="3"/>
                </a:lnTo>
                <a:close/>
              </a:path>
            </a:pathLst>
          </a:custGeom>
          <a:solidFill>
            <a:srgbClr val="B8B1A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3" name="Google Shape;1603;p8"/>
          <p:cNvSpPr/>
          <p:nvPr/>
        </p:nvSpPr>
        <p:spPr>
          <a:xfrm>
            <a:off x="9264650" y="3940175"/>
            <a:ext cx="346075" cy="200025"/>
          </a:xfrm>
          <a:custGeom>
            <a:rect b="b" l="l" r="r" t="t"/>
            <a:pathLst>
              <a:path extrusionOk="0" h="49" w="84">
                <a:moveTo>
                  <a:pt x="48" y="2"/>
                </a:moveTo>
                <a:cubicBezTo>
                  <a:pt x="68" y="0"/>
                  <a:pt x="84" y="5"/>
                  <a:pt x="84" y="15"/>
                </a:cubicBezTo>
                <a:cubicBezTo>
                  <a:pt x="84" y="26"/>
                  <a:pt x="65" y="39"/>
                  <a:pt x="42" y="44"/>
                </a:cubicBezTo>
                <a:cubicBezTo>
                  <a:pt x="19" y="49"/>
                  <a:pt x="0" y="44"/>
                  <a:pt x="0" y="32"/>
                </a:cubicBezTo>
                <a:cubicBezTo>
                  <a:pt x="0" y="25"/>
                  <a:pt x="8" y="17"/>
                  <a:pt x="19" y="11"/>
                </a:cubicBezTo>
                <a:cubicBezTo>
                  <a:pt x="42" y="4"/>
                  <a:pt x="42" y="4"/>
                  <a:pt x="42" y="4"/>
                </a:cubicBezTo>
                <a:lnTo>
                  <a:pt x="48" y="2"/>
                </a:lnTo>
                <a:close/>
              </a:path>
            </a:pathLst>
          </a:custGeom>
          <a:solidFill>
            <a:srgbClr val="B7B0A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4" name="Google Shape;1604;p8"/>
          <p:cNvSpPr/>
          <p:nvPr/>
        </p:nvSpPr>
        <p:spPr>
          <a:xfrm>
            <a:off x="9269413" y="3940175"/>
            <a:ext cx="336550" cy="200025"/>
          </a:xfrm>
          <a:custGeom>
            <a:rect b="b" l="l" r="r" t="t"/>
            <a:pathLst>
              <a:path extrusionOk="0" h="49" w="82">
                <a:moveTo>
                  <a:pt x="45" y="3"/>
                </a:moveTo>
                <a:cubicBezTo>
                  <a:pt x="66" y="0"/>
                  <a:pt x="82" y="5"/>
                  <a:pt x="82" y="15"/>
                </a:cubicBezTo>
                <a:cubicBezTo>
                  <a:pt x="82" y="26"/>
                  <a:pt x="64" y="39"/>
                  <a:pt x="41" y="44"/>
                </a:cubicBezTo>
                <a:cubicBezTo>
                  <a:pt x="18" y="49"/>
                  <a:pt x="0" y="43"/>
                  <a:pt x="0" y="32"/>
                </a:cubicBezTo>
                <a:cubicBezTo>
                  <a:pt x="0" y="25"/>
                  <a:pt x="8" y="17"/>
                  <a:pt x="20" y="11"/>
                </a:cubicBezTo>
                <a:cubicBezTo>
                  <a:pt x="41" y="4"/>
                  <a:pt x="41" y="4"/>
                  <a:pt x="41" y="4"/>
                </a:cubicBezTo>
                <a:lnTo>
                  <a:pt x="45" y="3"/>
                </a:lnTo>
                <a:close/>
              </a:path>
            </a:pathLst>
          </a:custGeom>
          <a:solidFill>
            <a:srgbClr val="B6AFA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5" name="Google Shape;1605;p8"/>
          <p:cNvSpPr/>
          <p:nvPr/>
        </p:nvSpPr>
        <p:spPr>
          <a:xfrm>
            <a:off x="9269413" y="3940175"/>
            <a:ext cx="331788" cy="200025"/>
          </a:xfrm>
          <a:custGeom>
            <a:rect b="b" l="l" r="r" t="t"/>
            <a:pathLst>
              <a:path extrusionOk="0" h="49" w="81">
                <a:moveTo>
                  <a:pt x="43" y="4"/>
                </a:moveTo>
                <a:cubicBezTo>
                  <a:pt x="64" y="0"/>
                  <a:pt x="81" y="5"/>
                  <a:pt x="81" y="16"/>
                </a:cubicBezTo>
                <a:cubicBezTo>
                  <a:pt x="81" y="27"/>
                  <a:pt x="63" y="39"/>
                  <a:pt x="41" y="44"/>
                </a:cubicBezTo>
                <a:cubicBezTo>
                  <a:pt x="18" y="49"/>
                  <a:pt x="0" y="43"/>
                  <a:pt x="0" y="32"/>
                </a:cubicBezTo>
                <a:cubicBezTo>
                  <a:pt x="0" y="25"/>
                  <a:pt x="9" y="16"/>
                  <a:pt x="22" y="10"/>
                </a:cubicBezTo>
                <a:cubicBezTo>
                  <a:pt x="41" y="4"/>
                  <a:pt x="41" y="4"/>
                  <a:pt x="41" y="4"/>
                </a:cubicBezTo>
                <a:lnTo>
                  <a:pt x="43" y="4"/>
                </a:lnTo>
                <a:close/>
              </a:path>
            </a:pathLst>
          </a:custGeom>
          <a:solidFill>
            <a:srgbClr val="B5AEA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6" name="Google Shape;1606;p8"/>
          <p:cNvSpPr/>
          <p:nvPr/>
        </p:nvSpPr>
        <p:spPr>
          <a:xfrm>
            <a:off x="9269413" y="3940175"/>
            <a:ext cx="331788" cy="196850"/>
          </a:xfrm>
          <a:custGeom>
            <a:rect b="b" l="l" r="r" t="t"/>
            <a:pathLst>
              <a:path extrusionOk="0" h="48" w="81">
                <a:moveTo>
                  <a:pt x="40" y="4"/>
                </a:moveTo>
                <a:cubicBezTo>
                  <a:pt x="63" y="0"/>
                  <a:pt x="81" y="5"/>
                  <a:pt x="81" y="16"/>
                </a:cubicBezTo>
                <a:cubicBezTo>
                  <a:pt x="81" y="27"/>
                  <a:pt x="63" y="39"/>
                  <a:pt x="40" y="44"/>
                </a:cubicBezTo>
                <a:cubicBezTo>
                  <a:pt x="18" y="48"/>
                  <a:pt x="0" y="43"/>
                  <a:pt x="0" y="32"/>
                </a:cubicBezTo>
                <a:cubicBezTo>
                  <a:pt x="0" y="24"/>
                  <a:pt x="10" y="15"/>
                  <a:pt x="24" y="10"/>
                </a:cubicBezTo>
                <a:cubicBezTo>
                  <a:pt x="40" y="5"/>
                  <a:pt x="40" y="5"/>
                  <a:pt x="40" y="5"/>
                </a:cubicBezTo>
                <a:lnTo>
                  <a:pt x="40" y="4"/>
                </a:lnTo>
                <a:close/>
              </a:path>
            </a:pathLst>
          </a:custGeom>
          <a:solidFill>
            <a:srgbClr val="B4ADA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7" name="Google Shape;1607;p8"/>
          <p:cNvSpPr/>
          <p:nvPr/>
        </p:nvSpPr>
        <p:spPr>
          <a:xfrm>
            <a:off x="9269413" y="3940175"/>
            <a:ext cx="328613" cy="196850"/>
          </a:xfrm>
          <a:custGeom>
            <a:rect b="b" l="l" r="r" t="t"/>
            <a:pathLst>
              <a:path extrusionOk="0" h="48" w="80">
                <a:moveTo>
                  <a:pt x="40" y="5"/>
                </a:moveTo>
                <a:cubicBezTo>
                  <a:pt x="62" y="0"/>
                  <a:pt x="80" y="5"/>
                  <a:pt x="80" y="16"/>
                </a:cubicBezTo>
                <a:cubicBezTo>
                  <a:pt x="80" y="27"/>
                  <a:pt x="62" y="39"/>
                  <a:pt x="40" y="44"/>
                </a:cubicBezTo>
                <a:cubicBezTo>
                  <a:pt x="18" y="48"/>
                  <a:pt x="0" y="43"/>
                  <a:pt x="0" y="32"/>
                </a:cubicBezTo>
                <a:cubicBezTo>
                  <a:pt x="0" y="24"/>
                  <a:pt x="12" y="14"/>
                  <a:pt x="28" y="8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6"/>
                  <a:pt x="39" y="5"/>
                  <a:pt x="40" y="5"/>
                </a:cubicBezTo>
                <a:close/>
              </a:path>
            </a:pathLst>
          </a:custGeom>
          <a:solidFill>
            <a:srgbClr val="B3ACA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8" name="Google Shape;1608;p8"/>
          <p:cNvSpPr/>
          <p:nvPr/>
        </p:nvSpPr>
        <p:spPr>
          <a:xfrm>
            <a:off x="9272588" y="3943350"/>
            <a:ext cx="320675" cy="193675"/>
          </a:xfrm>
          <a:custGeom>
            <a:rect b="b" l="l" r="r" t="t"/>
            <a:pathLst>
              <a:path extrusionOk="0" h="47" w="78">
                <a:moveTo>
                  <a:pt x="39" y="4"/>
                </a:moveTo>
                <a:cubicBezTo>
                  <a:pt x="61" y="0"/>
                  <a:pt x="78" y="5"/>
                  <a:pt x="78" y="15"/>
                </a:cubicBezTo>
                <a:cubicBezTo>
                  <a:pt x="78" y="26"/>
                  <a:pt x="61" y="38"/>
                  <a:pt x="39" y="43"/>
                </a:cubicBezTo>
                <a:cubicBezTo>
                  <a:pt x="17" y="47"/>
                  <a:pt x="0" y="42"/>
                  <a:pt x="0" y="31"/>
                </a:cubicBezTo>
                <a:cubicBezTo>
                  <a:pt x="0" y="21"/>
                  <a:pt x="17" y="9"/>
                  <a:pt x="39" y="4"/>
                </a:cubicBezTo>
                <a:close/>
              </a:path>
            </a:pathLst>
          </a:custGeom>
          <a:solidFill>
            <a:srgbClr val="B2AB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9" name="Google Shape;1609;p8"/>
          <p:cNvSpPr/>
          <p:nvPr/>
        </p:nvSpPr>
        <p:spPr>
          <a:xfrm>
            <a:off x="9272588" y="3943350"/>
            <a:ext cx="320675" cy="193675"/>
          </a:xfrm>
          <a:custGeom>
            <a:rect b="b" l="l" r="r" t="t"/>
            <a:pathLst>
              <a:path extrusionOk="0" h="47" w="78">
                <a:moveTo>
                  <a:pt x="39" y="5"/>
                </a:moveTo>
                <a:cubicBezTo>
                  <a:pt x="60" y="0"/>
                  <a:pt x="78" y="5"/>
                  <a:pt x="78" y="16"/>
                </a:cubicBezTo>
                <a:cubicBezTo>
                  <a:pt x="78" y="26"/>
                  <a:pt x="60" y="38"/>
                  <a:pt x="39" y="42"/>
                </a:cubicBezTo>
                <a:cubicBezTo>
                  <a:pt x="17" y="47"/>
                  <a:pt x="0" y="42"/>
                  <a:pt x="0" y="32"/>
                </a:cubicBezTo>
                <a:cubicBezTo>
                  <a:pt x="0" y="21"/>
                  <a:pt x="17" y="9"/>
                  <a:pt x="39" y="5"/>
                </a:cubicBezTo>
                <a:close/>
              </a:path>
            </a:pathLst>
          </a:custGeom>
          <a:solidFill>
            <a:srgbClr val="B1AA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0" name="Google Shape;1610;p8"/>
          <p:cNvSpPr/>
          <p:nvPr/>
        </p:nvSpPr>
        <p:spPr>
          <a:xfrm>
            <a:off x="9272588" y="3948112"/>
            <a:ext cx="317500" cy="188912"/>
          </a:xfrm>
          <a:custGeom>
            <a:rect b="b" l="l" r="r" t="t"/>
            <a:pathLst>
              <a:path extrusionOk="0" h="46" w="77">
                <a:moveTo>
                  <a:pt x="39" y="4"/>
                </a:moveTo>
                <a:cubicBezTo>
                  <a:pt x="60" y="0"/>
                  <a:pt x="77" y="4"/>
                  <a:pt x="77" y="15"/>
                </a:cubicBezTo>
                <a:cubicBezTo>
                  <a:pt x="77" y="25"/>
                  <a:pt x="60" y="37"/>
                  <a:pt x="39" y="41"/>
                </a:cubicBezTo>
                <a:cubicBezTo>
                  <a:pt x="17" y="46"/>
                  <a:pt x="0" y="41"/>
                  <a:pt x="0" y="31"/>
                </a:cubicBezTo>
                <a:cubicBezTo>
                  <a:pt x="0" y="20"/>
                  <a:pt x="17" y="8"/>
                  <a:pt x="39" y="4"/>
                </a:cubicBezTo>
                <a:close/>
              </a:path>
            </a:pathLst>
          </a:custGeom>
          <a:solidFill>
            <a:srgbClr val="B0A9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1" name="Google Shape;1611;p8"/>
          <p:cNvSpPr/>
          <p:nvPr/>
        </p:nvSpPr>
        <p:spPr>
          <a:xfrm>
            <a:off x="9277350" y="3948112"/>
            <a:ext cx="307975" cy="188912"/>
          </a:xfrm>
          <a:custGeom>
            <a:rect b="b" l="l" r="r" t="t"/>
            <a:pathLst>
              <a:path extrusionOk="0" h="46" w="75">
                <a:moveTo>
                  <a:pt x="37" y="4"/>
                </a:moveTo>
                <a:cubicBezTo>
                  <a:pt x="58" y="0"/>
                  <a:pt x="75" y="5"/>
                  <a:pt x="75" y="15"/>
                </a:cubicBezTo>
                <a:cubicBezTo>
                  <a:pt x="75" y="25"/>
                  <a:pt x="58" y="37"/>
                  <a:pt x="37" y="41"/>
                </a:cubicBezTo>
                <a:cubicBezTo>
                  <a:pt x="17" y="46"/>
                  <a:pt x="0" y="41"/>
                  <a:pt x="0" y="31"/>
                </a:cubicBezTo>
                <a:cubicBezTo>
                  <a:pt x="0" y="20"/>
                  <a:pt x="17" y="9"/>
                  <a:pt x="37" y="4"/>
                </a:cubicBezTo>
                <a:close/>
              </a:path>
            </a:pathLst>
          </a:custGeom>
          <a:solidFill>
            <a:srgbClr val="B0A9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2" name="Google Shape;1612;p8"/>
          <p:cNvSpPr/>
          <p:nvPr/>
        </p:nvSpPr>
        <p:spPr>
          <a:xfrm>
            <a:off x="9277350" y="3948112"/>
            <a:ext cx="307975" cy="184150"/>
          </a:xfrm>
          <a:custGeom>
            <a:rect b="b" l="l" r="r" t="t"/>
            <a:pathLst>
              <a:path extrusionOk="0" h="45" w="75">
                <a:moveTo>
                  <a:pt x="37" y="5"/>
                </a:moveTo>
                <a:cubicBezTo>
                  <a:pt x="58" y="0"/>
                  <a:pt x="75" y="5"/>
                  <a:pt x="75" y="15"/>
                </a:cubicBezTo>
                <a:cubicBezTo>
                  <a:pt x="75" y="25"/>
                  <a:pt x="58" y="37"/>
                  <a:pt x="37" y="41"/>
                </a:cubicBezTo>
                <a:cubicBezTo>
                  <a:pt x="17" y="45"/>
                  <a:pt x="0" y="41"/>
                  <a:pt x="0" y="31"/>
                </a:cubicBezTo>
                <a:cubicBezTo>
                  <a:pt x="0" y="21"/>
                  <a:pt x="17" y="9"/>
                  <a:pt x="37" y="5"/>
                </a:cubicBezTo>
                <a:close/>
              </a:path>
            </a:pathLst>
          </a:custGeom>
          <a:solidFill>
            <a:srgbClr val="AFA8A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3" name="Google Shape;1613;p8"/>
          <p:cNvSpPr/>
          <p:nvPr/>
        </p:nvSpPr>
        <p:spPr>
          <a:xfrm>
            <a:off x="9277350" y="3952875"/>
            <a:ext cx="303213" cy="179387"/>
          </a:xfrm>
          <a:custGeom>
            <a:rect b="b" l="l" r="r" t="t"/>
            <a:pathLst>
              <a:path extrusionOk="0" h="44" w="74">
                <a:moveTo>
                  <a:pt x="37" y="4"/>
                </a:moveTo>
                <a:cubicBezTo>
                  <a:pt x="57" y="0"/>
                  <a:pt x="74" y="5"/>
                  <a:pt x="74" y="14"/>
                </a:cubicBezTo>
                <a:cubicBezTo>
                  <a:pt x="74" y="24"/>
                  <a:pt x="57" y="36"/>
                  <a:pt x="37" y="40"/>
                </a:cubicBezTo>
                <a:cubicBezTo>
                  <a:pt x="17" y="44"/>
                  <a:pt x="0" y="40"/>
                  <a:pt x="0" y="30"/>
                </a:cubicBezTo>
                <a:cubicBezTo>
                  <a:pt x="0" y="20"/>
                  <a:pt x="17" y="8"/>
                  <a:pt x="37" y="4"/>
                </a:cubicBezTo>
                <a:close/>
              </a:path>
            </a:pathLst>
          </a:custGeom>
          <a:solidFill>
            <a:srgbClr val="AEA7A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4" name="Google Shape;1614;p8"/>
          <p:cNvSpPr/>
          <p:nvPr/>
        </p:nvSpPr>
        <p:spPr>
          <a:xfrm>
            <a:off x="9282113" y="3952875"/>
            <a:ext cx="295275" cy="179387"/>
          </a:xfrm>
          <a:custGeom>
            <a:rect b="b" l="l" r="r" t="t"/>
            <a:pathLst>
              <a:path extrusionOk="0" h="44" w="72">
                <a:moveTo>
                  <a:pt x="36" y="4"/>
                </a:moveTo>
                <a:cubicBezTo>
                  <a:pt x="56" y="0"/>
                  <a:pt x="72" y="5"/>
                  <a:pt x="72" y="15"/>
                </a:cubicBezTo>
                <a:cubicBezTo>
                  <a:pt x="72" y="25"/>
                  <a:pt x="56" y="36"/>
                  <a:pt x="36" y="40"/>
                </a:cubicBezTo>
                <a:cubicBezTo>
                  <a:pt x="16" y="44"/>
                  <a:pt x="0" y="40"/>
                  <a:pt x="0" y="30"/>
                </a:cubicBezTo>
                <a:cubicBezTo>
                  <a:pt x="0" y="20"/>
                  <a:pt x="16" y="9"/>
                  <a:pt x="36" y="4"/>
                </a:cubicBezTo>
                <a:close/>
              </a:path>
            </a:pathLst>
          </a:custGeom>
          <a:solidFill>
            <a:srgbClr val="ADA6A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5" name="Google Shape;1615;p8"/>
          <p:cNvSpPr/>
          <p:nvPr/>
        </p:nvSpPr>
        <p:spPr>
          <a:xfrm>
            <a:off x="9282113" y="3956050"/>
            <a:ext cx="290513" cy="176212"/>
          </a:xfrm>
          <a:custGeom>
            <a:rect b="b" l="l" r="r" t="t"/>
            <a:pathLst>
              <a:path extrusionOk="0" h="43" w="71">
                <a:moveTo>
                  <a:pt x="36" y="4"/>
                </a:moveTo>
                <a:cubicBezTo>
                  <a:pt x="55" y="0"/>
                  <a:pt x="71" y="4"/>
                  <a:pt x="71" y="14"/>
                </a:cubicBezTo>
                <a:cubicBezTo>
                  <a:pt x="71" y="24"/>
                  <a:pt x="55" y="35"/>
                  <a:pt x="36" y="39"/>
                </a:cubicBezTo>
                <a:cubicBezTo>
                  <a:pt x="16" y="43"/>
                  <a:pt x="0" y="38"/>
                  <a:pt x="0" y="29"/>
                </a:cubicBezTo>
                <a:cubicBezTo>
                  <a:pt x="0" y="19"/>
                  <a:pt x="16" y="8"/>
                  <a:pt x="36" y="4"/>
                </a:cubicBezTo>
                <a:close/>
              </a:path>
            </a:pathLst>
          </a:custGeom>
          <a:solidFill>
            <a:srgbClr val="ACA5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6" name="Google Shape;1616;p8"/>
          <p:cNvSpPr/>
          <p:nvPr/>
        </p:nvSpPr>
        <p:spPr>
          <a:xfrm>
            <a:off x="9282113" y="3956050"/>
            <a:ext cx="290513" cy="176212"/>
          </a:xfrm>
          <a:custGeom>
            <a:rect b="b" l="l" r="r" t="t"/>
            <a:pathLst>
              <a:path extrusionOk="0" h="43" w="71">
                <a:moveTo>
                  <a:pt x="35" y="4"/>
                </a:moveTo>
                <a:cubicBezTo>
                  <a:pt x="55" y="0"/>
                  <a:pt x="71" y="5"/>
                  <a:pt x="71" y="14"/>
                </a:cubicBezTo>
                <a:cubicBezTo>
                  <a:pt x="71" y="24"/>
                  <a:pt x="55" y="35"/>
                  <a:pt x="35" y="39"/>
                </a:cubicBezTo>
                <a:cubicBezTo>
                  <a:pt x="16" y="43"/>
                  <a:pt x="0" y="38"/>
                  <a:pt x="0" y="29"/>
                </a:cubicBezTo>
                <a:cubicBezTo>
                  <a:pt x="0" y="19"/>
                  <a:pt x="16" y="8"/>
                  <a:pt x="35" y="4"/>
                </a:cubicBezTo>
                <a:close/>
              </a:path>
            </a:pathLst>
          </a:custGeom>
          <a:solidFill>
            <a:srgbClr val="ABA49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7" name="Google Shape;1617;p8"/>
          <p:cNvSpPr/>
          <p:nvPr/>
        </p:nvSpPr>
        <p:spPr>
          <a:xfrm>
            <a:off x="9282113" y="3960813"/>
            <a:ext cx="287338" cy="171450"/>
          </a:xfrm>
          <a:custGeom>
            <a:rect b="b" l="l" r="r" t="t"/>
            <a:pathLst>
              <a:path extrusionOk="0" h="42" w="70">
                <a:moveTo>
                  <a:pt x="35" y="4"/>
                </a:moveTo>
                <a:cubicBezTo>
                  <a:pt x="54" y="0"/>
                  <a:pt x="70" y="4"/>
                  <a:pt x="70" y="13"/>
                </a:cubicBezTo>
                <a:cubicBezTo>
                  <a:pt x="70" y="23"/>
                  <a:pt x="54" y="34"/>
                  <a:pt x="35" y="38"/>
                </a:cubicBezTo>
                <a:cubicBezTo>
                  <a:pt x="16" y="42"/>
                  <a:pt x="0" y="37"/>
                  <a:pt x="0" y="28"/>
                </a:cubicBezTo>
                <a:cubicBezTo>
                  <a:pt x="0" y="18"/>
                  <a:pt x="16" y="8"/>
                  <a:pt x="35" y="4"/>
                </a:cubicBezTo>
                <a:close/>
              </a:path>
            </a:pathLst>
          </a:custGeom>
          <a:solidFill>
            <a:srgbClr val="AAA39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8" name="Google Shape;1618;p8"/>
          <p:cNvSpPr/>
          <p:nvPr/>
        </p:nvSpPr>
        <p:spPr>
          <a:xfrm>
            <a:off x="9285288" y="3960813"/>
            <a:ext cx="279400" cy="168275"/>
          </a:xfrm>
          <a:custGeom>
            <a:rect b="b" l="l" r="r" t="t"/>
            <a:pathLst>
              <a:path extrusionOk="0" h="41" w="68">
                <a:moveTo>
                  <a:pt x="34" y="4"/>
                </a:moveTo>
                <a:cubicBezTo>
                  <a:pt x="53" y="0"/>
                  <a:pt x="68" y="4"/>
                  <a:pt x="68" y="14"/>
                </a:cubicBezTo>
                <a:cubicBezTo>
                  <a:pt x="68" y="23"/>
                  <a:pt x="53" y="34"/>
                  <a:pt x="34" y="38"/>
                </a:cubicBezTo>
                <a:cubicBezTo>
                  <a:pt x="15" y="41"/>
                  <a:pt x="0" y="37"/>
                  <a:pt x="0" y="28"/>
                </a:cubicBezTo>
                <a:cubicBezTo>
                  <a:pt x="0" y="19"/>
                  <a:pt x="15" y="8"/>
                  <a:pt x="34" y="4"/>
                </a:cubicBezTo>
                <a:close/>
              </a:path>
            </a:pathLst>
          </a:custGeom>
          <a:solidFill>
            <a:srgbClr val="A9A29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9" name="Google Shape;1619;p8"/>
          <p:cNvSpPr/>
          <p:nvPr/>
        </p:nvSpPr>
        <p:spPr>
          <a:xfrm>
            <a:off x="9285288" y="3963988"/>
            <a:ext cx="279400" cy="165100"/>
          </a:xfrm>
          <a:custGeom>
            <a:rect b="b" l="l" r="r" t="t"/>
            <a:pathLst>
              <a:path extrusionOk="0" h="40" w="68">
                <a:moveTo>
                  <a:pt x="34" y="3"/>
                </a:moveTo>
                <a:cubicBezTo>
                  <a:pt x="53" y="0"/>
                  <a:pt x="68" y="4"/>
                  <a:pt x="68" y="13"/>
                </a:cubicBezTo>
                <a:cubicBezTo>
                  <a:pt x="68" y="22"/>
                  <a:pt x="53" y="33"/>
                  <a:pt x="34" y="36"/>
                </a:cubicBezTo>
                <a:cubicBezTo>
                  <a:pt x="15" y="40"/>
                  <a:pt x="0" y="36"/>
                  <a:pt x="0" y="27"/>
                </a:cubicBezTo>
                <a:cubicBezTo>
                  <a:pt x="0" y="18"/>
                  <a:pt x="15" y="7"/>
                  <a:pt x="34" y="3"/>
                </a:cubicBezTo>
                <a:close/>
              </a:path>
            </a:pathLst>
          </a:custGeom>
          <a:solidFill>
            <a:srgbClr val="A8A19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0" name="Google Shape;1620;p8"/>
          <p:cNvSpPr/>
          <p:nvPr/>
        </p:nvSpPr>
        <p:spPr>
          <a:xfrm>
            <a:off x="9285288" y="3963988"/>
            <a:ext cx="276225" cy="165100"/>
          </a:xfrm>
          <a:custGeom>
            <a:rect b="b" l="l" r="r" t="t"/>
            <a:pathLst>
              <a:path extrusionOk="0" h="40" w="67">
                <a:moveTo>
                  <a:pt x="34" y="4"/>
                </a:moveTo>
                <a:cubicBezTo>
                  <a:pt x="52" y="0"/>
                  <a:pt x="67" y="4"/>
                  <a:pt x="67" y="13"/>
                </a:cubicBezTo>
                <a:cubicBezTo>
                  <a:pt x="67" y="22"/>
                  <a:pt x="52" y="33"/>
                  <a:pt x="34" y="36"/>
                </a:cubicBezTo>
                <a:cubicBezTo>
                  <a:pt x="15" y="40"/>
                  <a:pt x="0" y="36"/>
                  <a:pt x="0" y="27"/>
                </a:cubicBezTo>
                <a:cubicBezTo>
                  <a:pt x="0" y="18"/>
                  <a:pt x="15" y="8"/>
                  <a:pt x="34" y="4"/>
                </a:cubicBezTo>
                <a:close/>
              </a:path>
            </a:pathLst>
          </a:custGeom>
          <a:solidFill>
            <a:srgbClr val="A8A1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1" name="Google Shape;1621;p8"/>
          <p:cNvSpPr/>
          <p:nvPr/>
        </p:nvSpPr>
        <p:spPr>
          <a:xfrm>
            <a:off x="9290050" y="3963988"/>
            <a:ext cx="266700" cy="165100"/>
          </a:xfrm>
          <a:custGeom>
            <a:rect b="b" l="l" r="r" t="t"/>
            <a:pathLst>
              <a:path extrusionOk="0" h="40" w="65">
                <a:moveTo>
                  <a:pt x="32" y="4"/>
                </a:moveTo>
                <a:cubicBezTo>
                  <a:pt x="51" y="0"/>
                  <a:pt x="65" y="5"/>
                  <a:pt x="65" y="13"/>
                </a:cubicBezTo>
                <a:cubicBezTo>
                  <a:pt x="65" y="22"/>
                  <a:pt x="51" y="33"/>
                  <a:pt x="32" y="36"/>
                </a:cubicBezTo>
                <a:cubicBezTo>
                  <a:pt x="14" y="40"/>
                  <a:pt x="0" y="36"/>
                  <a:pt x="0" y="27"/>
                </a:cubicBezTo>
                <a:cubicBezTo>
                  <a:pt x="0" y="18"/>
                  <a:pt x="14" y="8"/>
                  <a:pt x="32" y="4"/>
                </a:cubicBezTo>
                <a:close/>
              </a:path>
            </a:pathLst>
          </a:custGeom>
          <a:solidFill>
            <a:srgbClr val="A7A0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2" name="Google Shape;1622;p8"/>
          <p:cNvSpPr/>
          <p:nvPr/>
        </p:nvSpPr>
        <p:spPr>
          <a:xfrm>
            <a:off x="9290050" y="3968750"/>
            <a:ext cx="266700" cy="160337"/>
          </a:xfrm>
          <a:custGeom>
            <a:rect b="b" l="l" r="r" t="t"/>
            <a:pathLst>
              <a:path extrusionOk="0" h="39" w="65">
                <a:moveTo>
                  <a:pt x="32" y="4"/>
                </a:moveTo>
                <a:cubicBezTo>
                  <a:pt x="50" y="0"/>
                  <a:pt x="65" y="4"/>
                  <a:pt x="65" y="13"/>
                </a:cubicBezTo>
                <a:cubicBezTo>
                  <a:pt x="65" y="21"/>
                  <a:pt x="50" y="31"/>
                  <a:pt x="32" y="35"/>
                </a:cubicBezTo>
                <a:cubicBezTo>
                  <a:pt x="14" y="39"/>
                  <a:pt x="0" y="35"/>
                  <a:pt x="0" y="26"/>
                </a:cubicBezTo>
                <a:cubicBezTo>
                  <a:pt x="0" y="17"/>
                  <a:pt x="14" y="7"/>
                  <a:pt x="32" y="4"/>
                </a:cubicBezTo>
                <a:close/>
              </a:path>
            </a:pathLst>
          </a:custGeom>
          <a:solidFill>
            <a:srgbClr val="A69F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3" name="Google Shape;1623;p8"/>
          <p:cNvSpPr/>
          <p:nvPr/>
        </p:nvSpPr>
        <p:spPr>
          <a:xfrm>
            <a:off x="9290050" y="3968750"/>
            <a:ext cx="261938" cy="160337"/>
          </a:xfrm>
          <a:custGeom>
            <a:rect b="b" l="l" r="r" t="t"/>
            <a:pathLst>
              <a:path extrusionOk="0" h="39" w="64">
                <a:moveTo>
                  <a:pt x="32" y="4"/>
                </a:moveTo>
                <a:cubicBezTo>
                  <a:pt x="50" y="0"/>
                  <a:pt x="64" y="4"/>
                  <a:pt x="64" y="13"/>
                </a:cubicBezTo>
                <a:cubicBezTo>
                  <a:pt x="64" y="22"/>
                  <a:pt x="50" y="31"/>
                  <a:pt x="32" y="35"/>
                </a:cubicBezTo>
                <a:cubicBezTo>
                  <a:pt x="14" y="39"/>
                  <a:pt x="0" y="35"/>
                  <a:pt x="0" y="26"/>
                </a:cubicBezTo>
                <a:cubicBezTo>
                  <a:pt x="0" y="17"/>
                  <a:pt x="14" y="8"/>
                  <a:pt x="32" y="4"/>
                </a:cubicBezTo>
                <a:close/>
              </a:path>
            </a:pathLst>
          </a:custGeom>
          <a:solidFill>
            <a:srgbClr val="A59E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4" name="Google Shape;1624;p8"/>
          <p:cNvSpPr/>
          <p:nvPr/>
        </p:nvSpPr>
        <p:spPr>
          <a:xfrm>
            <a:off x="9290050" y="3973513"/>
            <a:ext cx="258763" cy="155575"/>
          </a:xfrm>
          <a:custGeom>
            <a:rect b="b" l="l" r="r" t="t"/>
            <a:pathLst>
              <a:path extrusionOk="0" h="38" w="63">
                <a:moveTo>
                  <a:pt x="32" y="3"/>
                </a:moveTo>
                <a:cubicBezTo>
                  <a:pt x="49" y="0"/>
                  <a:pt x="63" y="4"/>
                  <a:pt x="63" y="12"/>
                </a:cubicBezTo>
                <a:cubicBezTo>
                  <a:pt x="63" y="21"/>
                  <a:pt x="49" y="30"/>
                  <a:pt x="32" y="34"/>
                </a:cubicBezTo>
                <a:cubicBezTo>
                  <a:pt x="15" y="38"/>
                  <a:pt x="0" y="34"/>
                  <a:pt x="0" y="25"/>
                </a:cubicBezTo>
                <a:cubicBezTo>
                  <a:pt x="0" y="17"/>
                  <a:pt x="15" y="7"/>
                  <a:pt x="32" y="3"/>
                </a:cubicBezTo>
                <a:close/>
              </a:path>
            </a:pathLst>
          </a:custGeom>
          <a:solidFill>
            <a:srgbClr val="A49D9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5" name="Google Shape;1625;p8"/>
          <p:cNvSpPr/>
          <p:nvPr/>
        </p:nvSpPr>
        <p:spPr>
          <a:xfrm>
            <a:off x="9293225" y="3973513"/>
            <a:ext cx="250825" cy="150812"/>
          </a:xfrm>
          <a:custGeom>
            <a:rect b="b" l="l" r="r" t="t"/>
            <a:pathLst>
              <a:path extrusionOk="0" h="37" w="61">
                <a:moveTo>
                  <a:pt x="31" y="4"/>
                </a:moveTo>
                <a:cubicBezTo>
                  <a:pt x="48" y="0"/>
                  <a:pt x="61" y="4"/>
                  <a:pt x="61" y="12"/>
                </a:cubicBezTo>
                <a:cubicBezTo>
                  <a:pt x="61" y="21"/>
                  <a:pt x="48" y="30"/>
                  <a:pt x="31" y="34"/>
                </a:cubicBezTo>
                <a:cubicBezTo>
                  <a:pt x="14" y="37"/>
                  <a:pt x="0" y="33"/>
                  <a:pt x="0" y="25"/>
                </a:cubicBezTo>
                <a:cubicBezTo>
                  <a:pt x="0" y="17"/>
                  <a:pt x="14" y="7"/>
                  <a:pt x="31" y="4"/>
                </a:cubicBezTo>
                <a:close/>
              </a:path>
            </a:pathLst>
          </a:custGeom>
          <a:solidFill>
            <a:srgbClr val="A39C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6" name="Google Shape;1626;p8"/>
          <p:cNvSpPr/>
          <p:nvPr/>
        </p:nvSpPr>
        <p:spPr>
          <a:xfrm>
            <a:off x="9293225" y="3976688"/>
            <a:ext cx="250825" cy="147637"/>
          </a:xfrm>
          <a:custGeom>
            <a:rect b="b" l="l" r="r" t="t"/>
            <a:pathLst>
              <a:path extrusionOk="0" h="36" w="61">
                <a:moveTo>
                  <a:pt x="30" y="3"/>
                </a:moveTo>
                <a:cubicBezTo>
                  <a:pt x="47" y="0"/>
                  <a:pt x="61" y="3"/>
                  <a:pt x="61" y="12"/>
                </a:cubicBezTo>
                <a:cubicBezTo>
                  <a:pt x="61" y="20"/>
                  <a:pt x="47" y="29"/>
                  <a:pt x="30" y="33"/>
                </a:cubicBezTo>
                <a:cubicBezTo>
                  <a:pt x="14" y="36"/>
                  <a:pt x="0" y="32"/>
                  <a:pt x="0" y="24"/>
                </a:cubicBezTo>
                <a:cubicBezTo>
                  <a:pt x="0" y="16"/>
                  <a:pt x="14" y="6"/>
                  <a:pt x="30" y="3"/>
                </a:cubicBezTo>
                <a:close/>
              </a:path>
            </a:pathLst>
          </a:custGeom>
          <a:solidFill>
            <a:srgbClr val="A29B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7" name="Google Shape;1627;p8"/>
          <p:cNvSpPr/>
          <p:nvPr/>
        </p:nvSpPr>
        <p:spPr>
          <a:xfrm>
            <a:off x="9293225" y="3976688"/>
            <a:ext cx="247650" cy="147637"/>
          </a:xfrm>
          <a:custGeom>
            <a:rect b="b" l="l" r="r" t="t"/>
            <a:pathLst>
              <a:path extrusionOk="0" h="36" w="60">
                <a:moveTo>
                  <a:pt x="30" y="3"/>
                </a:moveTo>
                <a:cubicBezTo>
                  <a:pt x="47" y="0"/>
                  <a:pt x="60" y="4"/>
                  <a:pt x="60" y="12"/>
                </a:cubicBezTo>
                <a:cubicBezTo>
                  <a:pt x="60" y="20"/>
                  <a:pt x="47" y="29"/>
                  <a:pt x="30" y="33"/>
                </a:cubicBezTo>
                <a:cubicBezTo>
                  <a:pt x="14" y="36"/>
                  <a:pt x="0" y="32"/>
                  <a:pt x="0" y="24"/>
                </a:cubicBezTo>
                <a:cubicBezTo>
                  <a:pt x="0" y="16"/>
                  <a:pt x="14" y="7"/>
                  <a:pt x="30" y="3"/>
                </a:cubicBezTo>
                <a:close/>
              </a:path>
            </a:pathLst>
          </a:custGeom>
          <a:solidFill>
            <a:srgbClr val="A19A9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8" name="Google Shape;1628;p8"/>
          <p:cNvSpPr/>
          <p:nvPr/>
        </p:nvSpPr>
        <p:spPr>
          <a:xfrm>
            <a:off x="9297988" y="3976688"/>
            <a:ext cx="238125" cy="147637"/>
          </a:xfrm>
          <a:custGeom>
            <a:rect b="b" l="l" r="r" t="t"/>
            <a:pathLst>
              <a:path extrusionOk="0" h="36" w="58">
                <a:moveTo>
                  <a:pt x="29" y="4"/>
                </a:moveTo>
                <a:cubicBezTo>
                  <a:pt x="45" y="0"/>
                  <a:pt x="58" y="4"/>
                  <a:pt x="58" y="12"/>
                </a:cubicBezTo>
                <a:cubicBezTo>
                  <a:pt x="58" y="20"/>
                  <a:pt x="45" y="29"/>
                  <a:pt x="29" y="33"/>
                </a:cubicBezTo>
                <a:cubicBezTo>
                  <a:pt x="13" y="36"/>
                  <a:pt x="0" y="32"/>
                  <a:pt x="0" y="24"/>
                </a:cubicBezTo>
                <a:cubicBezTo>
                  <a:pt x="0" y="16"/>
                  <a:pt x="13" y="7"/>
                  <a:pt x="29" y="4"/>
                </a:cubicBezTo>
                <a:close/>
              </a:path>
            </a:pathLst>
          </a:custGeom>
          <a:solidFill>
            <a:srgbClr val="A099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9" name="Google Shape;1629;p8"/>
          <p:cNvSpPr/>
          <p:nvPr/>
        </p:nvSpPr>
        <p:spPr>
          <a:xfrm>
            <a:off x="9297988" y="3981450"/>
            <a:ext cx="238125" cy="142875"/>
          </a:xfrm>
          <a:custGeom>
            <a:rect b="b" l="l" r="r" t="t"/>
            <a:pathLst>
              <a:path extrusionOk="0" h="35" w="58">
                <a:moveTo>
                  <a:pt x="29" y="3"/>
                </a:moveTo>
                <a:cubicBezTo>
                  <a:pt x="45" y="0"/>
                  <a:pt x="58" y="4"/>
                  <a:pt x="58" y="11"/>
                </a:cubicBezTo>
                <a:cubicBezTo>
                  <a:pt x="58" y="19"/>
                  <a:pt x="45" y="28"/>
                  <a:pt x="29" y="31"/>
                </a:cubicBezTo>
                <a:cubicBezTo>
                  <a:pt x="13" y="35"/>
                  <a:pt x="0" y="31"/>
                  <a:pt x="0" y="23"/>
                </a:cubicBezTo>
                <a:cubicBezTo>
                  <a:pt x="0" y="15"/>
                  <a:pt x="13" y="6"/>
                  <a:pt x="29" y="3"/>
                </a:cubicBezTo>
                <a:close/>
              </a:path>
            </a:pathLst>
          </a:custGeom>
          <a:solidFill>
            <a:srgbClr val="A099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0" name="Google Shape;1630;p8"/>
          <p:cNvSpPr/>
          <p:nvPr/>
        </p:nvSpPr>
        <p:spPr>
          <a:xfrm>
            <a:off x="9297988" y="3981450"/>
            <a:ext cx="233363" cy="142875"/>
          </a:xfrm>
          <a:custGeom>
            <a:rect b="b" l="l" r="r" t="t"/>
            <a:pathLst>
              <a:path extrusionOk="0" h="35" w="57">
                <a:moveTo>
                  <a:pt x="29" y="4"/>
                </a:moveTo>
                <a:cubicBezTo>
                  <a:pt x="44" y="0"/>
                  <a:pt x="57" y="4"/>
                  <a:pt x="57" y="12"/>
                </a:cubicBezTo>
                <a:cubicBezTo>
                  <a:pt x="57" y="19"/>
                  <a:pt x="44" y="28"/>
                  <a:pt x="29" y="31"/>
                </a:cubicBezTo>
                <a:cubicBezTo>
                  <a:pt x="13" y="35"/>
                  <a:pt x="0" y="31"/>
                  <a:pt x="0" y="23"/>
                </a:cubicBezTo>
                <a:cubicBezTo>
                  <a:pt x="0" y="16"/>
                  <a:pt x="13" y="7"/>
                  <a:pt x="29" y="4"/>
                </a:cubicBezTo>
                <a:close/>
              </a:path>
            </a:pathLst>
          </a:custGeom>
          <a:solidFill>
            <a:srgbClr val="9F9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1" name="Google Shape;1631;p8"/>
          <p:cNvSpPr/>
          <p:nvPr/>
        </p:nvSpPr>
        <p:spPr>
          <a:xfrm>
            <a:off x="9302750" y="3984625"/>
            <a:ext cx="225425" cy="134937"/>
          </a:xfrm>
          <a:custGeom>
            <a:rect b="b" l="l" r="r" t="t"/>
            <a:pathLst>
              <a:path extrusionOk="0" h="33" w="55">
                <a:moveTo>
                  <a:pt x="27" y="3"/>
                </a:moveTo>
                <a:cubicBezTo>
                  <a:pt x="43" y="0"/>
                  <a:pt x="55" y="3"/>
                  <a:pt x="55" y="11"/>
                </a:cubicBezTo>
                <a:cubicBezTo>
                  <a:pt x="55" y="18"/>
                  <a:pt x="43" y="27"/>
                  <a:pt x="27" y="30"/>
                </a:cubicBezTo>
                <a:cubicBezTo>
                  <a:pt x="12" y="33"/>
                  <a:pt x="0" y="30"/>
                  <a:pt x="0" y="22"/>
                </a:cubicBezTo>
                <a:cubicBezTo>
                  <a:pt x="0" y="15"/>
                  <a:pt x="12" y="6"/>
                  <a:pt x="27" y="3"/>
                </a:cubicBezTo>
                <a:close/>
              </a:path>
            </a:pathLst>
          </a:custGeom>
          <a:solidFill>
            <a:srgbClr val="9E97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2" name="Google Shape;1632;p8"/>
          <p:cNvSpPr/>
          <p:nvPr/>
        </p:nvSpPr>
        <p:spPr>
          <a:xfrm>
            <a:off x="9302750" y="3984625"/>
            <a:ext cx="225425" cy="134937"/>
          </a:xfrm>
          <a:custGeom>
            <a:rect b="b" l="l" r="r" t="t"/>
            <a:pathLst>
              <a:path extrusionOk="0" h="33" w="55">
                <a:moveTo>
                  <a:pt x="27" y="3"/>
                </a:moveTo>
                <a:cubicBezTo>
                  <a:pt x="42" y="0"/>
                  <a:pt x="55" y="4"/>
                  <a:pt x="55" y="11"/>
                </a:cubicBezTo>
                <a:cubicBezTo>
                  <a:pt x="55" y="18"/>
                  <a:pt x="42" y="27"/>
                  <a:pt x="27" y="30"/>
                </a:cubicBezTo>
                <a:cubicBezTo>
                  <a:pt x="12" y="33"/>
                  <a:pt x="0" y="30"/>
                  <a:pt x="0" y="22"/>
                </a:cubicBezTo>
                <a:cubicBezTo>
                  <a:pt x="0" y="15"/>
                  <a:pt x="12" y="6"/>
                  <a:pt x="27" y="3"/>
                </a:cubicBezTo>
                <a:close/>
              </a:path>
            </a:pathLst>
          </a:custGeom>
          <a:solidFill>
            <a:srgbClr val="9D969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3" name="Google Shape;1633;p8"/>
          <p:cNvSpPr/>
          <p:nvPr/>
        </p:nvSpPr>
        <p:spPr>
          <a:xfrm>
            <a:off x="9302750" y="3989388"/>
            <a:ext cx="220663" cy="130175"/>
          </a:xfrm>
          <a:custGeom>
            <a:rect b="b" l="l" r="r" t="t"/>
            <a:pathLst>
              <a:path extrusionOk="0" h="32" w="54">
                <a:moveTo>
                  <a:pt x="27" y="3"/>
                </a:moveTo>
                <a:cubicBezTo>
                  <a:pt x="42" y="0"/>
                  <a:pt x="54" y="3"/>
                  <a:pt x="54" y="10"/>
                </a:cubicBezTo>
                <a:cubicBezTo>
                  <a:pt x="54" y="18"/>
                  <a:pt x="42" y="26"/>
                  <a:pt x="27" y="29"/>
                </a:cubicBezTo>
                <a:cubicBezTo>
                  <a:pt x="12" y="32"/>
                  <a:pt x="0" y="29"/>
                  <a:pt x="0" y="21"/>
                </a:cubicBezTo>
                <a:cubicBezTo>
                  <a:pt x="0" y="14"/>
                  <a:pt x="12" y="6"/>
                  <a:pt x="27" y="3"/>
                </a:cubicBezTo>
                <a:close/>
              </a:path>
            </a:pathLst>
          </a:custGeom>
          <a:solidFill>
            <a:srgbClr val="9C959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4" name="Google Shape;1634;p8"/>
          <p:cNvSpPr/>
          <p:nvPr/>
        </p:nvSpPr>
        <p:spPr>
          <a:xfrm>
            <a:off x="10009188" y="3608388"/>
            <a:ext cx="188913" cy="212725"/>
          </a:xfrm>
          <a:custGeom>
            <a:rect b="b" l="l" r="r" t="t"/>
            <a:pathLst>
              <a:path extrusionOk="0" h="52" w="46">
                <a:moveTo>
                  <a:pt x="15" y="52"/>
                </a:moveTo>
                <a:cubicBezTo>
                  <a:pt x="4" y="51"/>
                  <a:pt x="0" y="44"/>
                  <a:pt x="7" y="33"/>
                </a:cubicBezTo>
                <a:cubicBezTo>
                  <a:pt x="14" y="22"/>
                  <a:pt x="29" y="9"/>
                  <a:pt x="46" y="0"/>
                </a:cubicBezTo>
                <a:cubicBezTo>
                  <a:pt x="36" y="17"/>
                  <a:pt x="26" y="34"/>
                  <a:pt x="15" y="52"/>
                </a:cubicBezTo>
                <a:close/>
              </a:path>
            </a:pathLst>
          </a:custGeom>
          <a:solidFill>
            <a:srgbClr val="8EC6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5" name="Google Shape;1635;p8"/>
          <p:cNvSpPr/>
          <p:nvPr/>
        </p:nvSpPr>
        <p:spPr>
          <a:xfrm>
            <a:off x="8534400" y="1657351"/>
            <a:ext cx="1757363" cy="2397125"/>
          </a:xfrm>
          <a:custGeom>
            <a:rect b="b" l="l" r="r" t="t"/>
            <a:pathLst>
              <a:path extrusionOk="0" h="585" w="428">
                <a:moveTo>
                  <a:pt x="214" y="585"/>
                </a:moveTo>
                <a:cubicBezTo>
                  <a:pt x="139" y="551"/>
                  <a:pt x="0" y="385"/>
                  <a:pt x="0" y="214"/>
                </a:cubicBezTo>
                <a:cubicBezTo>
                  <a:pt x="0" y="96"/>
                  <a:pt x="96" y="0"/>
                  <a:pt x="214" y="0"/>
                </a:cubicBezTo>
                <a:cubicBezTo>
                  <a:pt x="332" y="0"/>
                  <a:pt x="428" y="96"/>
                  <a:pt x="428" y="214"/>
                </a:cubicBezTo>
                <a:cubicBezTo>
                  <a:pt x="428" y="385"/>
                  <a:pt x="289" y="551"/>
                  <a:pt x="214" y="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6" name="Google Shape;1636;p8"/>
          <p:cNvSpPr/>
          <p:nvPr/>
        </p:nvSpPr>
        <p:spPr>
          <a:xfrm>
            <a:off x="8785225" y="1812925"/>
            <a:ext cx="1444625" cy="1443037"/>
          </a:xfrm>
          <a:prstGeom prst="ellipse">
            <a:avLst/>
          </a:prstGeom>
          <a:solidFill>
            <a:srgbClr val="2F99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7" name="Google Shape;1637;p8"/>
          <p:cNvSpPr/>
          <p:nvPr/>
        </p:nvSpPr>
        <p:spPr>
          <a:xfrm>
            <a:off x="8689975" y="1812925"/>
            <a:ext cx="1446213" cy="14430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8" name="Google Shape;1638;p8"/>
          <p:cNvSpPr/>
          <p:nvPr/>
        </p:nvSpPr>
        <p:spPr>
          <a:xfrm>
            <a:off x="9080879" y="2032804"/>
            <a:ext cx="664784" cy="981597"/>
          </a:xfrm>
          <a:custGeom>
            <a:rect b="b" l="l" r="r" t="t"/>
            <a:pathLst>
              <a:path extrusionOk="0" h="77" w="54">
                <a:moveTo>
                  <a:pt x="47" y="8"/>
                </a:move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"/>
                  <a:pt x="30" y="0"/>
                  <a:pt x="27" y="0"/>
                </a:cubicBezTo>
                <a:cubicBezTo>
                  <a:pt x="23" y="0"/>
                  <a:pt x="21" y="3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7"/>
                  <a:pt x="3" y="61"/>
                  <a:pt x="6" y="62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6"/>
                  <a:pt x="2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4" y="77"/>
                  <a:pt x="5" y="77"/>
                  <a:pt x="5" y="76"/>
                </a:cubicBezTo>
                <a:cubicBezTo>
                  <a:pt x="6" y="73"/>
                  <a:pt x="6" y="73"/>
                  <a:pt x="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77"/>
                  <a:pt x="48" y="77"/>
                  <a:pt x="48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50" y="77"/>
                  <a:pt x="50" y="76"/>
                  <a:pt x="50" y="75"/>
                </a:cubicBezTo>
                <a:cubicBezTo>
                  <a:pt x="46" y="62"/>
                  <a:pt x="46" y="62"/>
                  <a:pt x="46" y="62"/>
                </a:cubicBezTo>
                <a:cubicBezTo>
                  <a:pt x="43" y="63"/>
                  <a:pt x="43" y="63"/>
                  <a:pt x="43" y="63"/>
                </a:cubicBezTo>
                <a:cubicBezTo>
                  <a:pt x="43" y="65"/>
                  <a:pt x="43" y="65"/>
                  <a:pt x="43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1"/>
                  <a:pt x="54" y="57"/>
                  <a:pt x="54" y="53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2"/>
                  <a:pt x="51" y="8"/>
                  <a:pt x="47" y="8"/>
                </a:cubicBezTo>
                <a:close/>
                <a:moveTo>
                  <a:pt x="27" y="3"/>
                </a:moveTo>
                <a:cubicBezTo>
                  <a:pt x="28" y="3"/>
                  <a:pt x="30" y="4"/>
                  <a:pt x="30" y="6"/>
                </a:cubicBezTo>
                <a:cubicBezTo>
                  <a:pt x="30" y="6"/>
                  <a:pt x="30" y="7"/>
                  <a:pt x="29" y="7"/>
                </a:cubicBezTo>
                <a:cubicBezTo>
                  <a:pt x="29" y="7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6"/>
                  <a:pt x="24" y="6"/>
                </a:cubicBezTo>
                <a:cubicBezTo>
                  <a:pt x="24" y="4"/>
                  <a:pt x="25" y="3"/>
                  <a:pt x="27" y="3"/>
                </a:cubicBezTo>
                <a:close/>
                <a:moveTo>
                  <a:pt x="3" y="16"/>
                </a:moveTo>
                <a:cubicBezTo>
                  <a:pt x="3" y="13"/>
                  <a:pt x="5" y="11"/>
                  <a:pt x="7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3" y="11"/>
                  <a:pt x="25" y="12"/>
                  <a:pt x="27" y="12"/>
                </a:cubicBezTo>
                <a:cubicBezTo>
                  <a:pt x="29" y="12"/>
                  <a:pt x="31" y="11"/>
                  <a:pt x="32" y="9"/>
                </a:cubicBezTo>
                <a:cubicBezTo>
                  <a:pt x="32" y="9"/>
                  <a:pt x="32" y="9"/>
                  <a:pt x="33" y="9"/>
                </a:cubicBezTo>
                <a:cubicBezTo>
                  <a:pt x="46" y="11"/>
                  <a:pt x="46" y="11"/>
                  <a:pt x="46" y="11"/>
                </a:cubicBezTo>
                <a:cubicBezTo>
                  <a:pt x="49" y="11"/>
                  <a:pt x="51" y="13"/>
                  <a:pt x="51" y="16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7"/>
                  <a:pt x="49" y="49"/>
                  <a:pt x="46" y="49"/>
                </a:cubicBezTo>
                <a:cubicBezTo>
                  <a:pt x="33" y="50"/>
                  <a:pt x="33" y="50"/>
                  <a:pt x="33" y="50"/>
                </a:cubicBezTo>
                <a:cubicBezTo>
                  <a:pt x="29" y="50"/>
                  <a:pt x="24" y="50"/>
                  <a:pt x="21" y="50"/>
                </a:cubicBezTo>
                <a:cubicBezTo>
                  <a:pt x="7" y="49"/>
                  <a:pt x="7" y="49"/>
                  <a:pt x="7" y="49"/>
                </a:cubicBezTo>
                <a:cubicBezTo>
                  <a:pt x="5" y="49"/>
                  <a:pt x="3" y="47"/>
                  <a:pt x="3" y="44"/>
                </a:cubicBezTo>
                <a:cubicBezTo>
                  <a:pt x="3" y="29"/>
                  <a:pt x="3" y="29"/>
                  <a:pt x="3" y="29"/>
                </a:cubicBezTo>
                <a:lnTo>
                  <a:pt x="3" y="16"/>
                </a:lnTo>
                <a:close/>
                <a:moveTo>
                  <a:pt x="6" y="62"/>
                </a:moveTo>
                <a:cubicBezTo>
                  <a:pt x="17" y="65"/>
                  <a:pt x="17" y="65"/>
                  <a:pt x="17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3"/>
                  <a:pt x="9" y="63"/>
                  <a:pt x="9" y="63"/>
                </a:cubicBezTo>
                <a:lnTo>
                  <a:pt x="6" y="62"/>
                </a:lnTo>
                <a:close/>
                <a:moveTo>
                  <a:pt x="44" y="67"/>
                </a:moveTo>
                <a:cubicBezTo>
                  <a:pt x="46" y="71"/>
                  <a:pt x="46" y="71"/>
                  <a:pt x="46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8" y="67"/>
                  <a:pt x="8" y="67"/>
                  <a:pt x="8" y="67"/>
                </a:cubicBezTo>
                <a:lnTo>
                  <a:pt x="44" y="67"/>
                </a:lnTo>
                <a:close/>
                <a:moveTo>
                  <a:pt x="46" y="59"/>
                </a:moveTo>
                <a:cubicBezTo>
                  <a:pt x="32" y="63"/>
                  <a:pt x="32" y="63"/>
                  <a:pt x="32" y="63"/>
                </a:cubicBezTo>
                <a:cubicBezTo>
                  <a:pt x="29" y="63"/>
                  <a:pt x="24" y="63"/>
                  <a:pt x="21" y="63"/>
                </a:cubicBezTo>
                <a:cubicBezTo>
                  <a:pt x="7" y="59"/>
                  <a:pt x="7" y="59"/>
                  <a:pt x="7" y="59"/>
                </a:cubicBezTo>
                <a:cubicBezTo>
                  <a:pt x="5" y="58"/>
                  <a:pt x="3" y="55"/>
                  <a:pt x="3" y="53"/>
                </a:cubicBezTo>
                <a:cubicBezTo>
                  <a:pt x="3" y="50"/>
                  <a:pt x="3" y="50"/>
                  <a:pt x="3" y="50"/>
                </a:cubicBezTo>
                <a:cubicBezTo>
                  <a:pt x="4" y="51"/>
                  <a:pt x="5" y="52"/>
                  <a:pt x="7" y="52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5" y="53"/>
                  <a:pt x="27" y="53"/>
                </a:cubicBezTo>
                <a:cubicBezTo>
                  <a:pt x="29" y="53"/>
                  <a:pt x="31" y="53"/>
                  <a:pt x="33" y="53"/>
                </a:cubicBezTo>
                <a:cubicBezTo>
                  <a:pt x="46" y="52"/>
                  <a:pt x="46" y="52"/>
                  <a:pt x="46" y="52"/>
                </a:cubicBezTo>
                <a:cubicBezTo>
                  <a:pt x="48" y="52"/>
                  <a:pt x="50" y="51"/>
                  <a:pt x="51" y="50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5"/>
                  <a:pt x="49" y="58"/>
                  <a:pt x="46" y="59"/>
                </a:cubicBezTo>
                <a:close/>
                <a:moveTo>
                  <a:pt x="40" y="46"/>
                </a:moveTo>
                <a:cubicBezTo>
                  <a:pt x="39" y="46"/>
                  <a:pt x="39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47"/>
                  <a:pt x="50" y="45"/>
                  <a:pt x="50" y="44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0" y="39"/>
                  <a:pt x="49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2" y="39"/>
                  <a:pt x="40" y="44"/>
                  <a:pt x="40" y="46"/>
                </a:cubicBezTo>
                <a:close/>
                <a:moveTo>
                  <a:pt x="48" y="44"/>
                </a:moveTo>
                <a:cubicBezTo>
                  <a:pt x="48" y="44"/>
                  <a:pt x="48" y="45"/>
                  <a:pt x="47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3" y="43"/>
                  <a:pt x="44" y="41"/>
                  <a:pt x="45" y="41"/>
                </a:cubicBezTo>
                <a:cubicBezTo>
                  <a:pt x="48" y="41"/>
                  <a:pt x="48" y="41"/>
                  <a:pt x="48" y="41"/>
                </a:cubicBezTo>
                <a:lnTo>
                  <a:pt x="48" y="44"/>
                </a:lnTo>
                <a:close/>
                <a:moveTo>
                  <a:pt x="6" y="47"/>
                </a:move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4" y="47"/>
                  <a:pt x="14" y="46"/>
                  <a:pt x="14" y="46"/>
                </a:cubicBezTo>
                <a:cubicBezTo>
                  <a:pt x="14" y="46"/>
                  <a:pt x="14" y="45"/>
                  <a:pt x="14" y="45"/>
                </a:cubicBezTo>
                <a:cubicBezTo>
                  <a:pt x="13" y="44"/>
                  <a:pt x="11" y="39"/>
                  <a:pt x="9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9"/>
                  <a:pt x="4" y="40"/>
                  <a:pt x="4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5" y="47"/>
                  <a:pt x="6" y="47"/>
                </a:cubicBezTo>
                <a:close/>
                <a:moveTo>
                  <a:pt x="6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11" y="43"/>
                  <a:pt x="12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4"/>
                  <a:pt x="6" y="44"/>
                </a:cubicBezTo>
                <a:lnTo>
                  <a:pt x="6" y="41"/>
                </a:lnTo>
                <a:close/>
                <a:moveTo>
                  <a:pt x="7" y="35"/>
                </a:moveTo>
                <a:cubicBezTo>
                  <a:pt x="15" y="37"/>
                  <a:pt x="15" y="37"/>
                  <a:pt x="15" y="37"/>
                </a:cubicBezTo>
                <a:cubicBezTo>
                  <a:pt x="16" y="37"/>
                  <a:pt x="18" y="37"/>
                  <a:pt x="19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7"/>
                  <a:pt x="38" y="37"/>
                  <a:pt x="39" y="37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8" y="34"/>
                  <a:pt x="48" y="32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6"/>
                  <a:pt x="47" y="15"/>
                  <a:pt x="45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6" y="14"/>
                  <a:pt x="25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5"/>
                  <a:pt x="5" y="16"/>
                  <a:pt x="5" y="1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4"/>
                  <a:pt x="6" y="35"/>
                  <a:pt x="7" y="35"/>
                </a:cubicBezTo>
                <a:close/>
                <a:moveTo>
                  <a:pt x="7" y="18"/>
                </a:moveTo>
                <a:cubicBezTo>
                  <a:pt x="7" y="17"/>
                  <a:pt x="7" y="17"/>
                  <a:pt x="8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8" y="16"/>
                  <a:pt x="29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7"/>
                  <a:pt x="46" y="17"/>
                  <a:pt x="46" y="18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3"/>
                  <a:pt x="46" y="33"/>
                  <a:pt x="45" y="33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6" y="35"/>
                  <a:pt x="35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8" y="35"/>
                  <a:pt x="16" y="35"/>
                  <a:pt x="15" y="35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2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9"/>
          <p:cNvSpPr txBox="1"/>
          <p:nvPr/>
        </p:nvSpPr>
        <p:spPr>
          <a:xfrm>
            <a:off x="893860" y="587093"/>
            <a:ext cx="2464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6C6BA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i="0" sz="2800" u="none" cap="none" strike="noStrike">
              <a:solidFill>
                <a:srgbClr val="46C6B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45" name="Google Shape;1645;p9"/>
          <p:cNvCxnSpPr/>
          <p:nvPr/>
        </p:nvCxnSpPr>
        <p:spPr>
          <a:xfrm rot="10800000">
            <a:off x="998441" y="1186299"/>
            <a:ext cx="1704482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46" name="Google Shape;1646;p9"/>
          <p:cNvSpPr/>
          <p:nvPr/>
        </p:nvSpPr>
        <p:spPr>
          <a:xfrm flipH="1">
            <a:off x="2806668" y="1089525"/>
            <a:ext cx="193548" cy="193548"/>
          </a:xfrm>
          <a:prstGeom prst="ellipse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7" name="Google Shape;1647;p9"/>
          <p:cNvSpPr txBox="1"/>
          <p:nvPr/>
        </p:nvSpPr>
        <p:spPr>
          <a:xfrm>
            <a:off x="928963" y="4966551"/>
            <a:ext cx="10715782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1648" name="Google Shape;1648;p9"/>
          <p:cNvSpPr/>
          <p:nvPr/>
        </p:nvSpPr>
        <p:spPr>
          <a:xfrm>
            <a:off x="6096000" y="1945337"/>
            <a:ext cx="3048000" cy="2544559"/>
          </a:xfrm>
          <a:prstGeom prst="rect">
            <a:avLst/>
          </a:prstGeom>
          <a:solidFill>
            <a:schemeClr val="accent2"/>
          </a:solidFill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9" name="Google Shape;1649;p9"/>
          <p:cNvSpPr/>
          <p:nvPr/>
        </p:nvSpPr>
        <p:spPr>
          <a:xfrm>
            <a:off x="3048000" y="1945337"/>
            <a:ext cx="3048000" cy="2544559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0" name="Google Shape;1650;p9"/>
          <p:cNvSpPr/>
          <p:nvPr/>
        </p:nvSpPr>
        <p:spPr>
          <a:xfrm flipH="1">
            <a:off x="5730992" y="2848648"/>
            <a:ext cx="730016" cy="730016"/>
          </a:xfrm>
          <a:prstGeom prst="ellipse">
            <a:avLst/>
          </a:prstGeom>
          <a:solidFill>
            <a:schemeClr val="lt1"/>
          </a:solidFill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l" dist="63500">
              <a:srgbClr val="000000">
                <a:alpha val="1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1" name="Google Shape;1651;p9"/>
          <p:cNvSpPr/>
          <p:nvPr/>
        </p:nvSpPr>
        <p:spPr>
          <a:xfrm>
            <a:off x="0" y="1945337"/>
            <a:ext cx="3048000" cy="2544559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2" name="Google Shape;1652;p9"/>
          <p:cNvSpPr/>
          <p:nvPr/>
        </p:nvSpPr>
        <p:spPr>
          <a:xfrm flipH="1">
            <a:off x="2682992" y="2848648"/>
            <a:ext cx="730016" cy="730016"/>
          </a:xfrm>
          <a:prstGeom prst="ellipse">
            <a:avLst/>
          </a:prstGeom>
          <a:solidFill>
            <a:schemeClr val="lt1"/>
          </a:solidFill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l" dist="63500">
              <a:srgbClr val="000000">
                <a:alpha val="1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3" name="Google Shape;1653;p9"/>
          <p:cNvSpPr/>
          <p:nvPr/>
        </p:nvSpPr>
        <p:spPr>
          <a:xfrm>
            <a:off x="2985087" y="3155283"/>
            <a:ext cx="147647" cy="135898"/>
          </a:xfrm>
          <a:custGeom>
            <a:rect b="b" l="l" r="r" t="t"/>
            <a:pathLst>
              <a:path extrusionOk="0" h="521" w="567">
                <a:moveTo>
                  <a:pt x="348" y="20"/>
                </a:moveTo>
                <a:cubicBezTo>
                  <a:pt x="552" y="224"/>
                  <a:pt x="552" y="224"/>
                  <a:pt x="552" y="224"/>
                </a:cubicBezTo>
                <a:cubicBezTo>
                  <a:pt x="562" y="234"/>
                  <a:pt x="567" y="247"/>
                  <a:pt x="567" y="261"/>
                </a:cubicBezTo>
                <a:cubicBezTo>
                  <a:pt x="567" y="274"/>
                  <a:pt x="562" y="287"/>
                  <a:pt x="552" y="297"/>
                </a:cubicBezTo>
                <a:cubicBezTo>
                  <a:pt x="348" y="501"/>
                  <a:pt x="348" y="501"/>
                  <a:pt x="348" y="501"/>
                </a:cubicBezTo>
                <a:cubicBezTo>
                  <a:pt x="328" y="521"/>
                  <a:pt x="295" y="521"/>
                  <a:pt x="275" y="501"/>
                </a:cubicBezTo>
                <a:cubicBezTo>
                  <a:pt x="273" y="499"/>
                  <a:pt x="273" y="499"/>
                  <a:pt x="273" y="499"/>
                </a:cubicBezTo>
                <a:cubicBezTo>
                  <a:pt x="253" y="479"/>
                  <a:pt x="253" y="446"/>
                  <a:pt x="273" y="426"/>
                </a:cubicBezTo>
                <a:cubicBezTo>
                  <a:pt x="384" y="314"/>
                  <a:pt x="384" y="314"/>
                  <a:pt x="384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23" y="314"/>
                  <a:pt x="0" y="291"/>
                  <a:pt x="0" y="262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31"/>
                  <a:pt x="23" y="207"/>
                  <a:pt x="52" y="207"/>
                </a:cubicBezTo>
                <a:cubicBezTo>
                  <a:pt x="384" y="207"/>
                  <a:pt x="384" y="207"/>
                  <a:pt x="384" y="207"/>
                </a:cubicBezTo>
                <a:cubicBezTo>
                  <a:pt x="273" y="96"/>
                  <a:pt x="273" y="96"/>
                  <a:pt x="273" y="96"/>
                </a:cubicBezTo>
                <a:cubicBezTo>
                  <a:pt x="253" y="75"/>
                  <a:pt x="253" y="42"/>
                  <a:pt x="273" y="22"/>
                </a:cubicBezTo>
                <a:cubicBezTo>
                  <a:pt x="275" y="20"/>
                  <a:pt x="275" y="20"/>
                  <a:pt x="275" y="20"/>
                </a:cubicBezTo>
                <a:cubicBezTo>
                  <a:pt x="295" y="0"/>
                  <a:pt x="328" y="0"/>
                  <a:pt x="348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4" name="Google Shape;1654;p9"/>
          <p:cNvSpPr/>
          <p:nvPr/>
        </p:nvSpPr>
        <p:spPr>
          <a:xfrm>
            <a:off x="6023992" y="3155283"/>
            <a:ext cx="147647" cy="135898"/>
          </a:xfrm>
          <a:custGeom>
            <a:rect b="b" l="l" r="r" t="t"/>
            <a:pathLst>
              <a:path extrusionOk="0" h="521" w="567">
                <a:moveTo>
                  <a:pt x="348" y="20"/>
                </a:moveTo>
                <a:cubicBezTo>
                  <a:pt x="552" y="224"/>
                  <a:pt x="552" y="224"/>
                  <a:pt x="552" y="224"/>
                </a:cubicBezTo>
                <a:cubicBezTo>
                  <a:pt x="562" y="234"/>
                  <a:pt x="567" y="247"/>
                  <a:pt x="567" y="261"/>
                </a:cubicBezTo>
                <a:cubicBezTo>
                  <a:pt x="567" y="274"/>
                  <a:pt x="562" y="287"/>
                  <a:pt x="552" y="297"/>
                </a:cubicBezTo>
                <a:cubicBezTo>
                  <a:pt x="348" y="501"/>
                  <a:pt x="348" y="501"/>
                  <a:pt x="348" y="501"/>
                </a:cubicBezTo>
                <a:cubicBezTo>
                  <a:pt x="328" y="521"/>
                  <a:pt x="295" y="521"/>
                  <a:pt x="275" y="501"/>
                </a:cubicBezTo>
                <a:cubicBezTo>
                  <a:pt x="273" y="499"/>
                  <a:pt x="273" y="499"/>
                  <a:pt x="273" y="499"/>
                </a:cubicBezTo>
                <a:cubicBezTo>
                  <a:pt x="253" y="479"/>
                  <a:pt x="253" y="446"/>
                  <a:pt x="273" y="426"/>
                </a:cubicBezTo>
                <a:cubicBezTo>
                  <a:pt x="384" y="314"/>
                  <a:pt x="384" y="314"/>
                  <a:pt x="384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23" y="314"/>
                  <a:pt x="0" y="291"/>
                  <a:pt x="0" y="262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31"/>
                  <a:pt x="23" y="207"/>
                  <a:pt x="52" y="207"/>
                </a:cubicBezTo>
                <a:cubicBezTo>
                  <a:pt x="384" y="207"/>
                  <a:pt x="384" y="207"/>
                  <a:pt x="384" y="207"/>
                </a:cubicBezTo>
                <a:cubicBezTo>
                  <a:pt x="273" y="96"/>
                  <a:pt x="273" y="96"/>
                  <a:pt x="273" y="96"/>
                </a:cubicBezTo>
                <a:cubicBezTo>
                  <a:pt x="253" y="75"/>
                  <a:pt x="253" y="42"/>
                  <a:pt x="273" y="22"/>
                </a:cubicBezTo>
                <a:cubicBezTo>
                  <a:pt x="275" y="20"/>
                  <a:pt x="275" y="20"/>
                  <a:pt x="275" y="20"/>
                </a:cubicBezTo>
                <a:cubicBezTo>
                  <a:pt x="295" y="0"/>
                  <a:pt x="328" y="0"/>
                  <a:pt x="348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5" name="Google Shape;1655;p9"/>
          <p:cNvSpPr/>
          <p:nvPr/>
        </p:nvSpPr>
        <p:spPr>
          <a:xfrm>
            <a:off x="1304868" y="2347113"/>
            <a:ext cx="444471" cy="529641"/>
          </a:xfrm>
          <a:custGeom>
            <a:rect b="b" l="l" r="r" t="t"/>
            <a:pathLst>
              <a:path extrusionOk="0" h="81" w="71"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1"/>
                  <a:pt x="33" y="41"/>
                </a:cubicBezTo>
                <a:cubicBezTo>
                  <a:pt x="33" y="40"/>
                  <a:pt x="32" y="39"/>
                  <a:pt x="31" y="40"/>
                </a:cubicBezTo>
                <a:cubicBezTo>
                  <a:pt x="30" y="40"/>
                  <a:pt x="30" y="41"/>
                  <a:pt x="30" y="41"/>
                </a:cubicBezTo>
                <a:cubicBezTo>
                  <a:pt x="30" y="41"/>
                  <a:pt x="30" y="42"/>
                  <a:pt x="30" y="42"/>
                </a:cubicBezTo>
                <a:cubicBezTo>
                  <a:pt x="30" y="43"/>
                  <a:pt x="31" y="43"/>
                  <a:pt x="32" y="43"/>
                </a:cubicBezTo>
                <a:close/>
                <a:moveTo>
                  <a:pt x="31" y="41"/>
                </a:moveTo>
                <a:cubicBezTo>
                  <a:pt x="31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3" y="41"/>
                  <a:pt x="32" y="42"/>
                  <a:pt x="32" y="42"/>
                </a:cubicBezTo>
                <a:cubicBezTo>
                  <a:pt x="32" y="42"/>
                  <a:pt x="31" y="42"/>
                  <a:pt x="31" y="42"/>
                </a:cubicBezTo>
                <a:cubicBezTo>
                  <a:pt x="31" y="42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70" y="17"/>
                </a:moveTo>
                <a:cubicBezTo>
                  <a:pt x="62" y="1"/>
                  <a:pt x="62" y="1"/>
                  <a:pt x="62" y="1"/>
                </a:cubicBezTo>
                <a:cubicBezTo>
                  <a:pt x="61" y="1"/>
                  <a:pt x="61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9" y="0"/>
                  <a:pt x="59" y="0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2"/>
                  <a:pt x="55" y="3"/>
                  <a:pt x="55" y="3"/>
                </a:cubicBezTo>
                <a:cubicBezTo>
                  <a:pt x="55" y="3"/>
                  <a:pt x="55" y="3"/>
                  <a:pt x="55" y="4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8"/>
                  <a:pt x="28" y="19"/>
                  <a:pt x="28" y="20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9"/>
                  <a:pt x="13" y="29"/>
                </a:cubicBezTo>
                <a:cubicBezTo>
                  <a:pt x="13" y="29"/>
                  <a:pt x="13" y="30"/>
                  <a:pt x="13" y="30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0" y="36"/>
                  <a:pt x="0" y="37"/>
                </a:cubicBezTo>
                <a:cubicBezTo>
                  <a:pt x="0" y="37"/>
                  <a:pt x="0" y="38"/>
                  <a:pt x="0" y="38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7" y="50"/>
                  <a:pt x="8" y="50"/>
                </a:cubicBezTo>
                <a:cubicBezTo>
                  <a:pt x="8" y="50"/>
                  <a:pt x="8" y="50"/>
                  <a:pt x="9" y="49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8"/>
                  <a:pt x="12" y="47"/>
                  <a:pt x="12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2" y="43"/>
                  <a:pt x="22" y="43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6"/>
                  <a:pt x="29" y="46"/>
                  <a:pt x="30" y="47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9" y="52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6"/>
                  <a:pt x="30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7"/>
                  <a:pt x="31" y="57"/>
                  <a:pt x="31" y="57"/>
                </a:cubicBezTo>
                <a:cubicBezTo>
                  <a:pt x="30" y="57"/>
                  <a:pt x="29" y="58"/>
                  <a:pt x="29" y="59"/>
                </a:cubicBezTo>
                <a:cubicBezTo>
                  <a:pt x="29" y="60"/>
                  <a:pt x="29" y="60"/>
                  <a:pt x="29" y="60"/>
                </a:cubicBezTo>
                <a:cubicBezTo>
                  <a:pt x="18" y="78"/>
                  <a:pt x="18" y="78"/>
                  <a:pt x="18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4" y="78"/>
                  <a:pt x="14" y="78"/>
                  <a:pt x="14" y="79"/>
                </a:cubicBezTo>
                <a:cubicBezTo>
                  <a:pt x="14" y="80"/>
                  <a:pt x="14" y="81"/>
                  <a:pt x="15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22" y="81"/>
                  <a:pt x="22" y="80"/>
                  <a:pt x="22" y="79"/>
                </a:cubicBezTo>
                <a:cubicBezTo>
                  <a:pt x="22" y="79"/>
                  <a:pt x="22" y="78"/>
                  <a:pt x="21" y="78"/>
                </a:cubicBezTo>
                <a:cubicBezTo>
                  <a:pt x="31" y="63"/>
                  <a:pt x="31" y="63"/>
                  <a:pt x="31" y="63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3"/>
                  <a:pt x="34" y="63"/>
                  <a:pt x="35" y="63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8"/>
                  <a:pt x="45" y="78"/>
                </a:cubicBezTo>
                <a:cubicBezTo>
                  <a:pt x="44" y="78"/>
                  <a:pt x="43" y="78"/>
                  <a:pt x="43" y="79"/>
                </a:cubicBezTo>
                <a:cubicBezTo>
                  <a:pt x="43" y="80"/>
                  <a:pt x="44" y="81"/>
                  <a:pt x="45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1" y="81"/>
                  <a:pt x="52" y="80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60"/>
                  <a:pt x="37" y="60"/>
                  <a:pt x="37" y="59"/>
                </a:cubicBezTo>
                <a:cubicBezTo>
                  <a:pt x="37" y="58"/>
                  <a:pt x="36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4"/>
                  <a:pt x="37" y="43"/>
                  <a:pt x="37" y="43"/>
                </a:cubicBezTo>
                <a:cubicBezTo>
                  <a:pt x="37" y="42"/>
                  <a:pt x="37" y="40"/>
                  <a:pt x="37" y="40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7" y="35"/>
                  <a:pt x="37" y="36"/>
                  <a:pt x="37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9" y="36"/>
                  <a:pt x="39" y="36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2"/>
                  <a:pt x="65" y="22"/>
                  <a:pt x="66" y="22"/>
                </a:cubicBezTo>
                <a:cubicBezTo>
                  <a:pt x="66" y="22"/>
                  <a:pt x="66" y="22"/>
                  <a:pt x="67" y="22"/>
                </a:cubicBezTo>
                <a:cubicBezTo>
                  <a:pt x="70" y="20"/>
                  <a:pt x="70" y="20"/>
                  <a:pt x="70" y="20"/>
                </a:cubicBezTo>
                <a:cubicBezTo>
                  <a:pt x="71" y="19"/>
                  <a:pt x="71" y="18"/>
                  <a:pt x="70" y="17"/>
                </a:cubicBezTo>
                <a:close/>
                <a:moveTo>
                  <a:pt x="22" y="40"/>
                </a:moveTo>
                <a:cubicBezTo>
                  <a:pt x="16" y="30"/>
                  <a:pt x="16" y="30"/>
                  <a:pt x="16" y="30"/>
                </a:cubicBezTo>
                <a:cubicBezTo>
                  <a:pt x="31" y="22"/>
                  <a:pt x="31" y="22"/>
                  <a:pt x="31" y="22"/>
                </a:cubicBezTo>
                <a:cubicBezTo>
                  <a:pt x="35" y="30"/>
                  <a:pt x="35" y="30"/>
                  <a:pt x="35" y="30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7"/>
                  <a:pt x="21" y="38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lnTo>
                  <a:pt x="22" y="40"/>
                </a:lnTo>
                <a:close/>
                <a:moveTo>
                  <a:pt x="18" y="37"/>
                </a:move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40"/>
                  <a:pt x="12" y="40"/>
                  <a:pt x="12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10" y="41"/>
                  <a:pt x="10" y="42"/>
                  <a:pt x="10" y="42"/>
                </a:cubicBezTo>
                <a:cubicBezTo>
                  <a:pt x="10" y="43"/>
                  <a:pt x="11" y="43"/>
                  <a:pt x="11" y="43"/>
                </a:cubicBezTo>
                <a:cubicBezTo>
                  <a:pt x="11" y="43"/>
                  <a:pt x="11" y="43"/>
                  <a:pt x="12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44"/>
                  <a:pt x="11" y="44"/>
                  <a:pt x="11" y="44"/>
                </a:cubicBezTo>
                <a:cubicBezTo>
                  <a:pt x="6" y="37"/>
                  <a:pt x="6" y="37"/>
                  <a:pt x="6" y="37"/>
                </a:cubicBezTo>
                <a:cubicBezTo>
                  <a:pt x="15" y="32"/>
                  <a:pt x="15" y="32"/>
                  <a:pt x="15" y="32"/>
                </a:cubicBezTo>
                <a:lnTo>
                  <a:pt x="18" y="37"/>
                </a:lnTo>
                <a:close/>
                <a:moveTo>
                  <a:pt x="4" y="37"/>
                </a:moveTo>
                <a:cubicBezTo>
                  <a:pt x="9" y="46"/>
                  <a:pt x="9" y="46"/>
                  <a:pt x="9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3" y="38"/>
                  <a:pt x="3" y="38"/>
                  <a:pt x="3" y="38"/>
                </a:cubicBezTo>
                <a:lnTo>
                  <a:pt x="4" y="37"/>
                </a:ln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57" y="6"/>
                  <a:pt x="57" y="6"/>
                  <a:pt x="57" y="6"/>
                </a:cubicBezTo>
                <a:cubicBezTo>
                  <a:pt x="62" y="16"/>
                  <a:pt x="62" y="16"/>
                  <a:pt x="62" y="16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30"/>
                  <a:pt x="38" y="31"/>
                </a:cubicBezTo>
                <a:cubicBezTo>
                  <a:pt x="38" y="31"/>
                  <a:pt x="38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63" y="18"/>
                  <a:pt x="63" y="18"/>
                  <a:pt x="63" y="18"/>
                </a:cubicBezTo>
                <a:cubicBezTo>
                  <a:pt x="64" y="19"/>
                  <a:pt x="64" y="19"/>
                  <a:pt x="64" y="19"/>
                </a:cubicBezTo>
                <a:cubicBezTo>
                  <a:pt x="38" y="32"/>
                  <a:pt x="38" y="32"/>
                  <a:pt x="38" y="32"/>
                </a:cubicBezTo>
                <a:close/>
                <a:moveTo>
                  <a:pt x="66" y="18"/>
                </a:moveTo>
                <a:cubicBezTo>
                  <a:pt x="58" y="4"/>
                  <a:pt x="58" y="4"/>
                  <a:pt x="58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67" y="18"/>
                  <a:pt x="67" y="18"/>
                  <a:pt x="67" y="18"/>
                </a:cubicBezTo>
                <a:lnTo>
                  <a:pt x="66" y="18"/>
                </a:ln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3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8"/>
                  <a:pt x="32" y="58"/>
                  <a:pt x="33" y="58"/>
                </a:cubicBezTo>
                <a:cubicBezTo>
                  <a:pt x="34" y="58"/>
                  <a:pt x="34" y="58"/>
                  <a:pt x="34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3" y="61"/>
                  <a:pt x="33" y="61"/>
                  <a:pt x="33" y="61"/>
                </a:cubicBezTo>
                <a:close/>
                <a:moveTo>
                  <a:pt x="35" y="54"/>
                </a:moveTo>
                <a:cubicBezTo>
                  <a:pt x="34" y="54"/>
                  <a:pt x="34" y="54"/>
                  <a:pt x="34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lnTo>
                  <a:pt x="35" y="54"/>
                </a:lnTo>
                <a:close/>
                <a:moveTo>
                  <a:pt x="32" y="51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3" y="46"/>
                  <a:pt x="33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51"/>
                  <a:pt x="34" y="51"/>
                  <a:pt x="34" y="51"/>
                </a:cubicBezTo>
                <a:lnTo>
                  <a:pt x="32" y="51"/>
                </a:lnTo>
                <a:close/>
                <a:moveTo>
                  <a:pt x="35" y="40"/>
                </a:moveTo>
                <a:cubicBezTo>
                  <a:pt x="35" y="41"/>
                  <a:pt x="35" y="42"/>
                  <a:pt x="35" y="42"/>
                </a:cubicBezTo>
                <a:cubicBezTo>
                  <a:pt x="35" y="42"/>
                  <a:pt x="35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4"/>
                  <a:pt x="29" y="44"/>
                </a:cubicBezTo>
                <a:cubicBezTo>
                  <a:pt x="27" y="40"/>
                  <a:pt x="27" y="40"/>
                  <a:pt x="27" y="40"/>
                </a:cubicBezTo>
                <a:cubicBezTo>
                  <a:pt x="33" y="37"/>
                  <a:pt x="33" y="37"/>
                  <a:pt x="33" y="37"/>
                </a:cubicBezTo>
                <a:lnTo>
                  <a:pt x="35" y="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6" name="Google Shape;1656;p9"/>
          <p:cNvSpPr/>
          <p:nvPr/>
        </p:nvSpPr>
        <p:spPr>
          <a:xfrm>
            <a:off x="4350206" y="2355097"/>
            <a:ext cx="447133" cy="465763"/>
          </a:xfrm>
          <a:custGeom>
            <a:rect b="b" l="l" r="r" t="t"/>
            <a:pathLst>
              <a:path extrusionOk="0" h="71" w="71">
                <a:moveTo>
                  <a:pt x="51" y="32"/>
                </a:moveTo>
                <a:cubicBezTo>
                  <a:pt x="30" y="20"/>
                  <a:pt x="30" y="20"/>
                  <a:pt x="30" y="20"/>
                </a:cubicBezTo>
                <a:cubicBezTo>
                  <a:pt x="27" y="19"/>
                  <a:pt x="24" y="20"/>
                  <a:pt x="24" y="24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0"/>
                  <a:pt x="26" y="52"/>
                  <a:pt x="28" y="52"/>
                </a:cubicBezTo>
                <a:cubicBezTo>
                  <a:pt x="29" y="52"/>
                  <a:pt x="29" y="52"/>
                  <a:pt x="30" y="51"/>
                </a:cubicBezTo>
                <a:cubicBezTo>
                  <a:pt x="51" y="39"/>
                  <a:pt x="51" y="39"/>
                  <a:pt x="51" y="39"/>
                </a:cubicBezTo>
                <a:cubicBezTo>
                  <a:pt x="53" y="38"/>
                  <a:pt x="53" y="37"/>
                  <a:pt x="53" y="36"/>
                </a:cubicBezTo>
                <a:cubicBezTo>
                  <a:pt x="53" y="34"/>
                  <a:pt x="53" y="33"/>
                  <a:pt x="51" y="32"/>
                </a:cubicBezTo>
                <a:close/>
                <a:moveTo>
                  <a:pt x="50" y="36"/>
                </a:move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7" y="49"/>
                  <a:pt x="27" y="48"/>
                  <a:pt x="27" y="48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3"/>
                  <a:pt x="28" y="23"/>
                </a:cubicBezTo>
                <a:cubicBezTo>
                  <a:pt x="28" y="23"/>
                  <a:pt x="28" y="23"/>
                  <a:pt x="29" y="23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6"/>
                  <a:pt x="50" y="36"/>
                </a:cubicBezTo>
                <a:close/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55"/>
                  <a:pt x="16" y="71"/>
                  <a:pt x="35" y="71"/>
                </a:cubicBezTo>
                <a:cubicBezTo>
                  <a:pt x="55" y="71"/>
                  <a:pt x="71" y="55"/>
                  <a:pt x="71" y="35"/>
                </a:cubicBezTo>
                <a:cubicBezTo>
                  <a:pt x="71" y="16"/>
                  <a:pt x="55" y="0"/>
                  <a:pt x="35" y="0"/>
                </a:cubicBezTo>
                <a:close/>
                <a:moveTo>
                  <a:pt x="35" y="67"/>
                </a:moveTo>
                <a:cubicBezTo>
                  <a:pt x="18" y="67"/>
                  <a:pt x="4" y="53"/>
                  <a:pt x="4" y="35"/>
                </a:cubicBezTo>
                <a:cubicBezTo>
                  <a:pt x="4" y="18"/>
                  <a:pt x="18" y="4"/>
                  <a:pt x="35" y="4"/>
                </a:cubicBezTo>
                <a:cubicBezTo>
                  <a:pt x="53" y="4"/>
                  <a:pt x="67" y="18"/>
                  <a:pt x="67" y="35"/>
                </a:cubicBezTo>
                <a:cubicBezTo>
                  <a:pt x="67" y="53"/>
                  <a:pt x="53" y="67"/>
                  <a:pt x="35" y="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7" name="Google Shape;1657;p9"/>
          <p:cNvSpPr/>
          <p:nvPr/>
        </p:nvSpPr>
        <p:spPr>
          <a:xfrm>
            <a:off x="7406946" y="2280001"/>
            <a:ext cx="426107" cy="473747"/>
          </a:xfrm>
          <a:custGeom>
            <a:rect b="b" l="l" r="r" t="t"/>
            <a:pathLst>
              <a:path extrusionOk="0" h="73" w="68">
                <a:moveTo>
                  <a:pt x="63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3" y="29"/>
                  <a:pt x="43" y="29"/>
                  <a:pt x="4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5" y="30"/>
                  <a:pt x="65" y="3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4" y="36"/>
                  <a:pt x="63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5" y="36"/>
                  <a:pt x="35" y="36"/>
                </a:cubicBezTo>
                <a:cubicBezTo>
                  <a:pt x="35" y="36"/>
                  <a:pt x="34" y="36"/>
                  <a:pt x="34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63" y="9"/>
                  <a:pt x="63" y="9"/>
                  <a:pt x="63" y="9"/>
                </a:cubicBezTo>
                <a:cubicBezTo>
                  <a:pt x="64" y="8"/>
                  <a:pt x="65" y="7"/>
                  <a:pt x="65" y="5"/>
                </a:cubicBezTo>
                <a:cubicBezTo>
                  <a:pt x="65" y="4"/>
                  <a:pt x="64" y="3"/>
                  <a:pt x="63" y="2"/>
                </a:cubicBezTo>
                <a:cubicBezTo>
                  <a:pt x="62" y="0"/>
                  <a:pt x="58" y="0"/>
                  <a:pt x="56" y="2"/>
                </a:cubicBezTo>
                <a:cubicBezTo>
                  <a:pt x="32" y="27"/>
                  <a:pt x="32" y="27"/>
                  <a:pt x="32" y="27"/>
                </a:cubicBezTo>
                <a:cubicBezTo>
                  <a:pt x="34" y="24"/>
                  <a:pt x="34" y="24"/>
                  <a:pt x="34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6" y="0"/>
                  <a:pt x="4" y="2"/>
                </a:cubicBezTo>
                <a:cubicBezTo>
                  <a:pt x="3" y="3"/>
                  <a:pt x="3" y="4"/>
                  <a:pt x="3" y="5"/>
                </a:cubicBezTo>
                <a:cubicBezTo>
                  <a:pt x="3" y="7"/>
                  <a:pt x="4" y="8"/>
                  <a:pt x="5" y="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3" y="35"/>
                  <a:pt x="3" y="3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4" y="29"/>
                  <a:pt x="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2" y="26"/>
                  <a:pt x="0" y="28"/>
                  <a:pt x="0" y="3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4" y="39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3"/>
                  <a:pt x="8" y="73"/>
                  <a:pt x="8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3"/>
                  <a:pt x="61" y="73"/>
                  <a:pt x="61" y="72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8" y="36"/>
                  <a:pt x="68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28"/>
                  <a:pt x="66" y="26"/>
                  <a:pt x="63" y="26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5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29" y="32"/>
                </a:moveTo>
                <a:cubicBezTo>
                  <a:pt x="29" y="32"/>
                  <a:pt x="29" y="33"/>
                  <a:pt x="29" y="33"/>
                </a:cubicBezTo>
                <a:cubicBezTo>
                  <a:pt x="29" y="33"/>
                  <a:pt x="29" y="32"/>
                  <a:pt x="29" y="32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6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9" y="4"/>
                  <a:pt x="10" y="4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9"/>
                  <a:pt x="29" y="30"/>
                </a:cubicBezTo>
                <a:close/>
                <a:moveTo>
                  <a:pt x="32" y="32"/>
                </a:moveTo>
                <a:cubicBezTo>
                  <a:pt x="32" y="31"/>
                  <a:pt x="32" y="30"/>
                  <a:pt x="33" y="30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59" y="3"/>
                  <a:pt x="60" y="3"/>
                </a:cubicBezTo>
                <a:cubicBezTo>
                  <a:pt x="60" y="3"/>
                  <a:pt x="61" y="4"/>
                  <a:pt x="61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62" y="6"/>
                  <a:pt x="61" y="7"/>
                  <a:pt x="61" y="7"/>
                </a:cubicBezTo>
                <a:cubicBezTo>
                  <a:pt x="36" y="32"/>
                  <a:pt x="36" y="32"/>
                  <a:pt x="36" y="32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3"/>
                  <a:pt x="33" y="33"/>
                  <a:pt x="32" y="33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58" y="70"/>
                </a:moveTo>
                <a:cubicBezTo>
                  <a:pt x="10" y="70"/>
                  <a:pt x="10" y="70"/>
                  <a:pt x="10" y="70"/>
                </a:cubicBezTo>
                <a:cubicBezTo>
                  <a:pt x="7" y="39"/>
                  <a:pt x="7" y="39"/>
                  <a:pt x="7" y="39"/>
                </a:cubicBezTo>
                <a:cubicBezTo>
                  <a:pt x="61" y="39"/>
                  <a:pt x="61" y="39"/>
                  <a:pt x="61" y="39"/>
                </a:cubicBezTo>
                <a:lnTo>
                  <a:pt x="58" y="70"/>
                </a:lnTo>
                <a:close/>
                <a:moveTo>
                  <a:pt x="34" y="33"/>
                </a:moveTo>
                <a:cubicBezTo>
                  <a:pt x="33" y="33"/>
                  <a:pt x="32" y="32"/>
                  <a:pt x="32" y="31"/>
                </a:cubicBezTo>
                <a:cubicBezTo>
                  <a:pt x="32" y="31"/>
                  <a:pt x="33" y="30"/>
                  <a:pt x="34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2"/>
                  <a:pt x="35" y="33"/>
                  <a:pt x="34" y="33"/>
                </a:cubicBezTo>
                <a:close/>
                <a:moveTo>
                  <a:pt x="17" y="66"/>
                </a:move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0"/>
                  <a:pt x="18" y="40"/>
                </a:cubicBezTo>
                <a:cubicBezTo>
                  <a:pt x="19" y="40"/>
                  <a:pt x="19" y="41"/>
                  <a:pt x="19" y="41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7"/>
                  <a:pt x="18" y="67"/>
                </a:cubicBezTo>
                <a:cubicBezTo>
                  <a:pt x="17" y="67"/>
                  <a:pt x="17" y="66"/>
                  <a:pt x="17" y="66"/>
                </a:cubicBezTo>
                <a:close/>
                <a:moveTo>
                  <a:pt x="25" y="66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0"/>
                  <a:pt x="26" y="40"/>
                </a:cubicBezTo>
                <a:cubicBezTo>
                  <a:pt x="27" y="40"/>
                  <a:pt x="27" y="41"/>
                  <a:pt x="27" y="41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7"/>
                  <a:pt x="26" y="67"/>
                </a:cubicBezTo>
                <a:cubicBezTo>
                  <a:pt x="26" y="67"/>
                  <a:pt x="25" y="66"/>
                  <a:pt x="25" y="66"/>
                </a:cubicBezTo>
                <a:close/>
                <a:moveTo>
                  <a:pt x="34" y="66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0"/>
                  <a:pt x="35" y="40"/>
                </a:cubicBezTo>
                <a:cubicBezTo>
                  <a:pt x="35" y="40"/>
                  <a:pt x="36" y="41"/>
                  <a:pt x="36" y="41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5" y="67"/>
                  <a:pt x="35" y="67"/>
                </a:cubicBezTo>
                <a:cubicBezTo>
                  <a:pt x="34" y="67"/>
                  <a:pt x="34" y="66"/>
                  <a:pt x="34" y="66"/>
                </a:cubicBezTo>
                <a:close/>
                <a:moveTo>
                  <a:pt x="42" y="66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0"/>
                  <a:pt x="43" y="40"/>
                </a:cubicBezTo>
                <a:cubicBezTo>
                  <a:pt x="43" y="40"/>
                  <a:pt x="44" y="41"/>
                  <a:pt x="44" y="41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3" y="67"/>
                  <a:pt x="43" y="67"/>
                </a:cubicBezTo>
                <a:cubicBezTo>
                  <a:pt x="42" y="67"/>
                  <a:pt x="42" y="66"/>
                  <a:pt x="42" y="66"/>
                </a:cubicBezTo>
                <a:close/>
                <a:moveTo>
                  <a:pt x="50" y="66"/>
                </a:move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0"/>
                  <a:pt x="51" y="40"/>
                </a:cubicBezTo>
                <a:cubicBezTo>
                  <a:pt x="52" y="40"/>
                  <a:pt x="52" y="41"/>
                  <a:pt x="52" y="41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7"/>
                  <a:pt x="51" y="67"/>
                </a:cubicBezTo>
                <a:cubicBezTo>
                  <a:pt x="50" y="67"/>
                  <a:pt x="50" y="66"/>
                  <a:pt x="50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8" name="Google Shape;1658;p9"/>
          <p:cNvSpPr txBox="1"/>
          <p:nvPr/>
        </p:nvSpPr>
        <p:spPr>
          <a:xfrm>
            <a:off x="766038" y="3109253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59" name="Google Shape;1659;p9"/>
          <p:cNvSpPr txBox="1"/>
          <p:nvPr/>
        </p:nvSpPr>
        <p:spPr>
          <a:xfrm>
            <a:off x="204689" y="3569053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60" name="Google Shape;1660;p9"/>
          <p:cNvCxnSpPr/>
          <p:nvPr/>
        </p:nvCxnSpPr>
        <p:spPr>
          <a:xfrm>
            <a:off x="1170731" y="3488051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61" name="Google Shape;1661;p9"/>
          <p:cNvSpPr txBox="1"/>
          <p:nvPr/>
        </p:nvSpPr>
        <p:spPr>
          <a:xfrm>
            <a:off x="3807818" y="3109253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2" name="Google Shape;1662;p9"/>
          <p:cNvSpPr txBox="1"/>
          <p:nvPr/>
        </p:nvSpPr>
        <p:spPr>
          <a:xfrm>
            <a:off x="3246469" y="3569053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63" name="Google Shape;1663;p9"/>
          <p:cNvCxnSpPr/>
          <p:nvPr/>
        </p:nvCxnSpPr>
        <p:spPr>
          <a:xfrm>
            <a:off x="4212511" y="3488051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64" name="Google Shape;1664;p9"/>
          <p:cNvSpPr txBox="1"/>
          <p:nvPr/>
        </p:nvSpPr>
        <p:spPr>
          <a:xfrm>
            <a:off x="6868257" y="3109253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5" name="Google Shape;1665;p9"/>
          <p:cNvSpPr txBox="1"/>
          <p:nvPr/>
        </p:nvSpPr>
        <p:spPr>
          <a:xfrm>
            <a:off x="6306909" y="3569053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66" name="Google Shape;1666;p9"/>
          <p:cNvCxnSpPr/>
          <p:nvPr/>
        </p:nvCxnSpPr>
        <p:spPr>
          <a:xfrm>
            <a:off x="7272951" y="3488051"/>
            <a:ext cx="678516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667" name="Google Shape;1667;p9"/>
          <p:cNvSpPr/>
          <p:nvPr/>
        </p:nvSpPr>
        <p:spPr>
          <a:xfrm>
            <a:off x="9144000" y="1945337"/>
            <a:ext cx="3048000" cy="2544559"/>
          </a:xfrm>
          <a:prstGeom prst="rect">
            <a:avLst/>
          </a:prstGeom>
          <a:solidFill>
            <a:schemeClr val="accent1"/>
          </a:solidFill>
          <a:ln cap="flat" cmpd="sng" w="349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8" name="Google Shape;1668;p9"/>
          <p:cNvSpPr/>
          <p:nvPr/>
        </p:nvSpPr>
        <p:spPr>
          <a:xfrm flipH="1">
            <a:off x="8778992" y="2848648"/>
            <a:ext cx="730016" cy="730016"/>
          </a:xfrm>
          <a:prstGeom prst="ellipse">
            <a:avLst/>
          </a:prstGeom>
          <a:solidFill>
            <a:schemeClr val="lt1"/>
          </a:solidFill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l" dist="63500">
              <a:srgbClr val="000000">
                <a:alpha val="1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9" name="Google Shape;1669;p9"/>
          <p:cNvSpPr/>
          <p:nvPr/>
        </p:nvSpPr>
        <p:spPr>
          <a:xfrm>
            <a:off x="9067246" y="3155283"/>
            <a:ext cx="147647" cy="135898"/>
          </a:xfrm>
          <a:custGeom>
            <a:rect b="b" l="l" r="r" t="t"/>
            <a:pathLst>
              <a:path extrusionOk="0" h="521" w="567">
                <a:moveTo>
                  <a:pt x="348" y="20"/>
                </a:moveTo>
                <a:cubicBezTo>
                  <a:pt x="552" y="224"/>
                  <a:pt x="552" y="224"/>
                  <a:pt x="552" y="224"/>
                </a:cubicBezTo>
                <a:cubicBezTo>
                  <a:pt x="562" y="234"/>
                  <a:pt x="567" y="247"/>
                  <a:pt x="567" y="261"/>
                </a:cubicBezTo>
                <a:cubicBezTo>
                  <a:pt x="567" y="274"/>
                  <a:pt x="562" y="287"/>
                  <a:pt x="552" y="297"/>
                </a:cubicBezTo>
                <a:cubicBezTo>
                  <a:pt x="348" y="501"/>
                  <a:pt x="348" y="501"/>
                  <a:pt x="348" y="501"/>
                </a:cubicBezTo>
                <a:cubicBezTo>
                  <a:pt x="328" y="521"/>
                  <a:pt x="295" y="521"/>
                  <a:pt x="275" y="501"/>
                </a:cubicBezTo>
                <a:cubicBezTo>
                  <a:pt x="273" y="499"/>
                  <a:pt x="273" y="499"/>
                  <a:pt x="273" y="499"/>
                </a:cubicBezTo>
                <a:cubicBezTo>
                  <a:pt x="253" y="479"/>
                  <a:pt x="253" y="446"/>
                  <a:pt x="273" y="426"/>
                </a:cubicBezTo>
                <a:cubicBezTo>
                  <a:pt x="384" y="314"/>
                  <a:pt x="384" y="314"/>
                  <a:pt x="384" y="31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23" y="314"/>
                  <a:pt x="0" y="291"/>
                  <a:pt x="0" y="262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31"/>
                  <a:pt x="23" y="207"/>
                  <a:pt x="52" y="207"/>
                </a:cubicBezTo>
                <a:cubicBezTo>
                  <a:pt x="384" y="207"/>
                  <a:pt x="384" y="207"/>
                  <a:pt x="384" y="207"/>
                </a:cubicBezTo>
                <a:cubicBezTo>
                  <a:pt x="273" y="96"/>
                  <a:pt x="273" y="96"/>
                  <a:pt x="273" y="96"/>
                </a:cubicBezTo>
                <a:cubicBezTo>
                  <a:pt x="253" y="75"/>
                  <a:pt x="253" y="42"/>
                  <a:pt x="273" y="22"/>
                </a:cubicBezTo>
                <a:cubicBezTo>
                  <a:pt x="275" y="20"/>
                  <a:pt x="275" y="20"/>
                  <a:pt x="275" y="20"/>
                </a:cubicBezTo>
                <a:cubicBezTo>
                  <a:pt x="295" y="0"/>
                  <a:pt x="328" y="0"/>
                  <a:pt x="348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0" name="Google Shape;1670;p9"/>
          <p:cNvSpPr/>
          <p:nvPr/>
        </p:nvSpPr>
        <p:spPr>
          <a:xfrm>
            <a:off x="10449653" y="2280001"/>
            <a:ext cx="436693" cy="481684"/>
          </a:xfrm>
          <a:custGeom>
            <a:rect b="b" l="l" r="r" t="t"/>
            <a:pathLst>
              <a:path extrusionOk="0" h="74" w="70">
                <a:moveTo>
                  <a:pt x="17" y="67"/>
                </a:moveTo>
                <a:cubicBezTo>
                  <a:pt x="17" y="68"/>
                  <a:pt x="16" y="68"/>
                  <a:pt x="16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68"/>
                  <a:pt x="6" y="66"/>
                  <a:pt x="6" y="63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7" y="49"/>
                </a:cubicBezTo>
                <a:cubicBezTo>
                  <a:pt x="7" y="49"/>
                  <a:pt x="8" y="49"/>
                  <a:pt x="8" y="50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5"/>
                  <a:pt x="9" y="66"/>
                  <a:pt x="10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6" y="66"/>
                  <a:pt x="17" y="66"/>
                  <a:pt x="17" y="67"/>
                </a:cubicBezTo>
                <a:close/>
                <a:moveTo>
                  <a:pt x="22" y="66"/>
                </a:move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9" y="66"/>
                  <a:pt x="19" y="67"/>
                </a:cubicBezTo>
                <a:cubicBezTo>
                  <a:pt x="19" y="68"/>
                  <a:pt x="19" y="68"/>
                  <a:pt x="20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68"/>
                  <a:pt x="23" y="68"/>
                  <a:pt x="23" y="67"/>
                </a:cubicBezTo>
                <a:cubicBezTo>
                  <a:pt x="23" y="66"/>
                  <a:pt x="23" y="66"/>
                  <a:pt x="22" y="66"/>
                </a:cubicBezTo>
                <a:close/>
                <a:moveTo>
                  <a:pt x="70" y="40"/>
                </a:moveTo>
                <a:cubicBezTo>
                  <a:pt x="70" y="69"/>
                  <a:pt x="70" y="69"/>
                  <a:pt x="70" y="69"/>
                </a:cubicBezTo>
                <a:cubicBezTo>
                  <a:pt x="70" y="72"/>
                  <a:pt x="67" y="74"/>
                  <a:pt x="65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2"/>
                  <a:pt x="0" y="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3"/>
                  <a:pt x="9" y="11"/>
                  <a:pt x="12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3"/>
                  <a:pt x="26" y="0"/>
                  <a:pt x="2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4" y="0"/>
                  <a:pt x="46" y="3"/>
                  <a:pt x="46" y="5"/>
                </a:cubicBezTo>
                <a:cubicBezTo>
                  <a:pt x="46" y="11"/>
                  <a:pt x="46" y="11"/>
                  <a:pt x="4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60" y="11"/>
                  <a:pt x="63" y="13"/>
                  <a:pt x="63" y="16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lose/>
                <a:moveTo>
                  <a:pt x="46" y="14"/>
                </a:moveTo>
                <a:cubicBezTo>
                  <a:pt x="46" y="16"/>
                  <a:pt x="46" y="16"/>
                  <a:pt x="46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7" y="16"/>
                  <a:pt x="58" y="17"/>
                  <a:pt x="59" y="19"/>
                </a:cubicBezTo>
                <a:cubicBezTo>
                  <a:pt x="63" y="37"/>
                  <a:pt x="63" y="37"/>
                  <a:pt x="63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5"/>
                  <a:pt x="59" y="14"/>
                  <a:pt x="57" y="14"/>
                </a:cubicBezTo>
                <a:lnTo>
                  <a:pt x="46" y="14"/>
                </a:lnTo>
                <a:close/>
                <a:moveTo>
                  <a:pt x="15" y="23"/>
                </a:moveTo>
                <a:cubicBezTo>
                  <a:pt x="16" y="23"/>
                  <a:pt x="16" y="22"/>
                  <a:pt x="1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18"/>
                  <a:pt x="23" y="18"/>
                  <a:pt x="23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2" y="19"/>
                </a:cubicBezTo>
                <a:cubicBezTo>
                  <a:pt x="8" y="37"/>
                  <a:pt x="8" y="37"/>
                  <a:pt x="8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37"/>
                  <a:pt x="21" y="37"/>
                  <a:pt x="21" y="38"/>
                </a:cubicBezTo>
                <a:cubicBezTo>
                  <a:pt x="22" y="41"/>
                  <a:pt x="22" y="41"/>
                  <a:pt x="2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5"/>
                  <a:pt x="15" y="24"/>
                  <a:pt x="15" y="23"/>
                </a:cubicBezTo>
                <a:close/>
                <a:moveTo>
                  <a:pt x="22" y="43"/>
                </a:moveTo>
                <a:cubicBezTo>
                  <a:pt x="23" y="47"/>
                  <a:pt x="23" y="47"/>
                  <a:pt x="23" y="47"/>
                </a:cubicBezTo>
                <a:cubicBezTo>
                  <a:pt x="24" y="48"/>
                  <a:pt x="25" y="49"/>
                  <a:pt x="26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4" y="49"/>
                  <a:pt x="45" y="48"/>
                  <a:pt x="46" y="47"/>
                </a:cubicBezTo>
                <a:cubicBezTo>
                  <a:pt x="46" y="43"/>
                  <a:pt x="46" y="43"/>
                  <a:pt x="46" y="43"/>
                </a:cubicBezTo>
                <a:lnTo>
                  <a:pt x="22" y="43"/>
                </a:lnTo>
                <a:close/>
                <a:moveTo>
                  <a:pt x="49" y="37"/>
                </a:moveTo>
                <a:cubicBezTo>
                  <a:pt x="61" y="37"/>
                  <a:pt x="61" y="37"/>
                  <a:pt x="61" y="37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6" y="18"/>
                  <a:pt x="5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2"/>
                  <a:pt x="46" y="22"/>
                  <a:pt x="46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3" y="22"/>
                  <a:pt x="54" y="23"/>
                  <a:pt x="54" y="23"/>
                </a:cubicBezTo>
                <a:cubicBezTo>
                  <a:pt x="54" y="24"/>
                  <a:pt x="54" y="25"/>
                  <a:pt x="53" y="27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7"/>
                  <a:pt x="48" y="37"/>
                  <a:pt x="49" y="37"/>
                </a:cubicBezTo>
                <a:close/>
                <a:moveTo>
                  <a:pt x="25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33" y="39"/>
                  <a:pt x="33" y="39"/>
                  <a:pt x="33" y="39"/>
                </a:cubicBezTo>
                <a:cubicBezTo>
                  <a:pt x="34" y="40"/>
                  <a:pt x="35" y="40"/>
                  <a:pt x="36" y="39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3" y="24"/>
                  <a:pt x="43" y="23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4"/>
                  <a:pt x="42" y="3"/>
                  <a:pt x="41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7" y="3"/>
                  <a:pt x="26" y="4"/>
                  <a:pt x="26" y="5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6" y="25"/>
                  <a:pt x="25" y="25"/>
                </a:cubicBezTo>
                <a:close/>
                <a:moveTo>
                  <a:pt x="3" y="37"/>
                </a:moveTo>
                <a:cubicBezTo>
                  <a:pt x="6" y="37"/>
                  <a:pt x="6" y="37"/>
                  <a:pt x="6" y="3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7"/>
                  <a:pt x="12" y="16"/>
                  <a:pt x="1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4"/>
                  <a:pt x="9" y="15"/>
                  <a:pt x="9" y="16"/>
                </a:cubicBezTo>
                <a:lnTo>
                  <a:pt x="3" y="37"/>
                </a:lnTo>
                <a:close/>
                <a:moveTo>
                  <a:pt x="67" y="69"/>
                </a:moveTo>
                <a:cubicBezTo>
                  <a:pt x="67" y="40"/>
                  <a:pt x="67" y="40"/>
                  <a:pt x="67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50"/>
                  <a:pt x="45" y="52"/>
                  <a:pt x="43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4" y="52"/>
                  <a:pt x="21" y="50"/>
                  <a:pt x="20" y="48"/>
                </a:cubicBezTo>
                <a:cubicBezTo>
                  <a:pt x="19" y="40"/>
                  <a:pt x="19" y="40"/>
                  <a:pt x="19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69"/>
                  <a:pt x="3" y="69"/>
                  <a:pt x="3" y="69"/>
                </a:cubicBezTo>
                <a:cubicBezTo>
                  <a:pt x="3" y="70"/>
                  <a:pt x="4" y="71"/>
                  <a:pt x="5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6" y="71"/>
                  <a:pt x="67" y="70"/>
                  <a:pt x="67" y="69"/>
                </a:cubicBezTo>
                <a:close/>
                <a:moveTo>
                  <a:pt x="38" y="59"/>
                </a:moveTo>
                <a:cubicBezTo>
                  <a:pt x="38" y="61"/>
                  <a:pt x="37" y="63"/>
                  <a:pt x="35" y="63"/>
                </a:cubicBezTo>
                <a:cubicBezTo>
                  <a:pt x="32" y="63"/>
                  <a:pt x="31" y="61"/>
                  <a:pt x="31" y="59"/>
                </a:cubicBezTo>
                <a:cubicBezTo>
                  <a:pt x="31" y="57"/>
                  <a:pt x="32" y="55"/>
                  <a:pt x="35" y="55"/>
                </a:cubicBezTo>
                <a:cubicBezTo>
                  <a:pt x="37" y="55"/>
                  <a:pt x="38" y="57"/>
                  <a:pt x="38" y="59"/>
                </a:cubicBezTo>
                <a:close/>
                <a:moveTo>
                  <a:pt x="35" y="59"/>
                </a:moveTo>
                <a:cubicBezTo>
                  <a:pt x="35" y="58"/>
                  <a:pt x="35" y="58"/>
                  <a:pt x="35" y="58"/>
                </a:cubicBezTo>
                <a:cubicBezTo>
                  <a:pt x="34" y="58"/>
                  <a:pt x="34" y="58"/>
                  <a:pt x="34" y="59"/>
                </a:cubicBezTo>
                <a:cubicBezTo>
                  <a:pt x="34" y="60"/>
                  <a:pt x="35" y="60"/>
                  <a:pt x="35" y="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Garamond"/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1" name="Google Shape;1671;p9"/>
          <p:cNvSpPr txBox="1"/>
          <p:nvPr/>
        </p:nvSpPr>
        <p:spPr>
          <a:xfrm>
            <a:off x="9910037" y="3109253"/>
            <a:ext cx="14879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2" name="Google Shape;1672;p9"/>
          <p:cNvSpPr txBox="1"/>
          <p:nvPr/>
        </p:nvSpPr>
        <p:spPr>
          <a:xfrm>
            <a:off x="9348689" y="3569053"/>
            <a:ext cx="26106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b="0" i="0" sz="11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73" name="Google Shape;1673;p9"/>
          <p:cNvCxnSpPr/>
          <p:nvPr/>
        </p:nvCxnSpPr>
        <p:spPr>
          <a:xfrm>
            <a:off x="10314731" y="3488051"/>
            <a:ext cx="678516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ldwide Travel Presentation Template www.templatesppt.com">
  <a:themeElements>
    <a:clrScheme name="Hexon-Tosc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C6BA"/>
      </a:accent1>
      <a:accent2>
        <a:srgbClr val="3F434D"/>
      </a:accent2>
      <a:accent3>
        <a:srgbClr val="46C6BA"/>
      </a:accent3>
      <a:accent4>
        <a:srgbClr val="3F434D"/>
      </a:accent4>
      <a:accent5>
        <a:srgbClr val="46C6BA"/>
      </a:accent5>
      <a:accent6>
        <a:srgbClr val="3F434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2016-03-02T03:51:58Z</dcterms:created>
  <dc:creator>Templatesppt.com</dc:creator>
</cp:coreProperties>
</file>